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BFBFB"/>
    <a:srgbClr val="0075A2"/>
    <a:srgbClr val="015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 snapToGrid="0">
      <p:cViewPr varScale="1">
        <p:scale>
          <a:sx n="41" d="100"/>
          <a:sy n="41" d="100"/>
        </p:scale>
        <p:origin x="24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94B3C-B487-4E01-A1C1-2D94D7D8D332}"/>
              </a:ext>
            </a:extLst>
          </p:cNvPr>
          <p:cNvSpPr txBox="1"/>
          <p:nvPr/>
        </p:nvSpPr>
        <p:spPr>
          <a:xfrm>
            <a:off x="0" y="0"/>
            <a:ext cx="10972800" cy="14630400"/>
          </a:xfrm>
          <a:prstGeom prst="rect">
            <a:avLst/>
          </a:prstGeom>
          <a:solidFill>
            <a:srgbClr val="0075A2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5E2B-2959-42FE-AC37-8736664D53EC}"/>
              </a:ext>
            </a:extLst>
          </p:cNvPr>
          <p:cNvSpPr txBox="1"/>
          <p:nvPr/>
        </p:nvSpPr>
        <p:spPr>
          <a:xfrm>
            <a:off x="849086" y="182880"/>
            <a:ext cx="9274627" cy="14264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849086" y="2687108"/>
            <a:ext cx="9274627" cy="1176039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advanceddermatologyoc.com/index_files/image346.jpg">
            <a:extLst>
              <a:ext uri="{FF2B5EF4-FFF2-40B4-BE49-F238E27FC236}">
                <a16:creationId xmlns:a16="http://schemas.microsoft.com/office/drawing/2014/main" id="{C9C1DD1D-D7AD-4374-A04A-F1F74E7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235" y="539776"/>
            <a:ext cx="2928317" cy="1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CA8A6-7595-4AF7-92C1-3472FD1C33EB}"/>
              </a:ext>
            </a:extLst>
          </p:cNvPr>
          <p:cNvCxnSpPr>
            <a:cxnSpLocks/>
          </p:cNvCxnSpPr>
          <p:nvPr/>
        </p:nvCxnSpPr>
        <p:spPr>
          <a:xfrm>
            <a:off x="849086" y="2687108"/>
            <a:ext cx="927462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1219418" y="2687090"/>
            <a:ext cx="853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Home       About Us        Services        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ADA9F-2E8B-4A06-AA60-3E01B29F4FD9}"/>
              </a:ext>
            </a:extLst>
          </p:cNvPr>
          <p:cNvSpPr txBox="1"/>
          <p:nvPr/>
        </p:nvSpPr>
        <p:spPr>
          <a:xfrm>
            <a:off x="1113562" y="496921"/>
            <a:ext cx="874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Orange                                       County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Advanced                                  Dermatology</a:t>
            </a:r>
          </a:p>
        </p:txBody>
      </p:sp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9</cp:revision>
  <dcterms:created xsi:type="dcterms:W3CDTF">2019-07-23T21:38:08Z</dcterms:created>
  <dcterms:modified xsi:type="dcterms:W3CDTF">2019-07-26T22:51:02Z</dcterms:modified>
</cp:coreProperties>
</file>