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038"/>
    <a:srgbClr val="584732"/>
    <a:srgbClr val="68533A"/>
    <a:srgbClr val="EAB200"/>
    <a:srgbClr val="B1E0E8"/>
    <a:srgbClr val="817460"/>
    <a:srgbClr val="D4E9F0"/>
    <a:srgbClr val="C0E0E6"/>
    <a:srgbClr val="3259A0"/>
    <a:srgbClr val="43C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 snapToGrid="0">
      <p:cViewPr varScale="1">
        <p:scale>
          <a:sx n="41" d="100"/>
          <a:sy n="41" d="100"/>
        </p:scale>
        <p:origin x="17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5F2-9F8A-4114-8861-E4F497D677A4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4B00-B842-4A9E-B39B-AD6E69D8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94B3C-B487-4E01-A1C1-2D94D7D8D332}"/>
              </a:ext>
            </a:extLst>
          </p:cNvPr>
          <p:cNvSpPr txBox="1"/>
          <p:nvPr/>
        </p:nvSpPr>
        <p:spPr>
          <a:xfrm>
            <a:off x="1" y="0"/>
            <a:ext cx="10972800" cy="14630400"/>
          </a:xfrm>
          <a:prstGeom prst="rect">
            <a:avLst/>
          </a:prstGeom>
          <a:solidFill>
            <a:srgbClr val="584732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5E2B-2959-42FE-AC37-8736664D53EC}"/>
              </a:ext>
            </a:extLst>
          </p:cNvPr>
          <p:cNvSpPr txBox="1"/>
          <p:nvPr/>
        </p:nvSpPr>
        <p:spPr>
          <a:xfrm>
            <a:off x="538841" y="196841"/>
            <a:ext cx="9895116" cy="14264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CF97D-FED3-425F-BEC5-F7D41C6D96AD}"/>
              </a:ext>
            </a:extLst>
          </p:cNvPr>
          <p:cNvSpPr/>
          <p:nvPr/>
        </p:nvSpPr>
        <p:spPr>
          <a:xfrm>
            <a:off x="538841" y="3468294"/>
            <a:ext cx="9895116" cy="1099318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BCA8A6-7595-4AF7-92C1-3472FD1C33EB}"/>
              </a:ext>
            </a:extLst>
          </p:cNvPr>
          <p:cNvCxnSpPr>
            <a:cxnSpLocks/>
          </p:cNvCxnSpPr>
          <p:nvPr/>
        </p:nvCxnSpPr>
        <p:spPr>
          <a:xfrm>
            <a:off x="538840" y="3468294"/>
            <a:ext cx="9895116" cy="1398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7458C-6350-440D-9E90-D95A7663CE19}"/>
              </a:ext>
            </a:extLst>
          </p:cNvPr>
          <p:cNvSpPr txBox="1"/>
          <p:nvPr/>
        </p:nvSpPr>
        <p:spPr>
          <a:xfrm>
            <a:off x="538841" y="168919"/>
            <a:ext cx="9895115" cy="787542"/>
          </a:xfrm>
          <a:prstGeom prst="rect">
            <a:avLst/>
          </a:prstGeom>
          <a:solidFill>
            <a:srgbClr val="B1E0E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rgbClr val="635038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Home       About Us       Services        Contact</a:t>
            </a:r>
          </a:p>
        </p:txBody>
      </p:sp>
      <p:pic>
        <p:nvPicPr>
          <p:cNvPr id="1026" name="Picture 2" descr="http://advanceddermatologyoc.com/index_files/image346.jpg">
            <a:extLst>
              <a:ext uri="{FF2B5EF4-FFF2-40B4-BE49-F238E27FC236}">
                <a16:creationId xmlns:a16="http://schemas.microsoft.com/office/drawing/2014/main" id="{C9C1DD1D-D7AD-4374-A04A-F1F74E7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54" y="1283427"/>
            <a:ext cx="2928317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E0261A-1A09-49E5-996A-1252E88602BA}"/>
              </a:ext>
            </a:extLst>
          </p:cNvPr>
          <p:cNvSpPr txBox="1"/>
          <p:nvPr/>
        </p:nvSpPr>
        <p:spPr>
          <a:xfrm>
            <a:off x="4010474" y="1325446"/>
            <a:ext cx="5976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Advanced Dermatology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Orange County</a:t>
            </a:r>
          </a:p>
        </p:txBody>
      </p:sp>
    </p:spTree>
    <p:extLst>
      <p:ext uri="{BB962C8B-B14F-4D97-AF65-F5344CB8AC3E}">
        <p14:creationId xmlns:p14="http://schemas.microsoft.com/office/powerpoint/2010/main" val="37131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Arial.L1</dc:creator>
  <cp:lastModifiedBy>(Student) Arial.L1</cp:lastModifiedBy>
  <cp:revision>11</cp:revision>
  <dcterms:created xsi:type="dcterms:W3CDTF">2019-07-23T21:38:08Z</dcterms:created>
  <dcterms:modified xsi:type="dcterms:W3CDTF">2019-07-26T23:38:08Z</dcterms:modified>
</cp:coreProperties>
</file>