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5D2"/>
    <a:srgbClr val="635038"/>
    <a:srgbClr val="584732"/>
    <a:srgbClr val="68533A"/>
    <a:srgbClr val="EAB200"/>
    <a:srgbClr val="B1E0E8"/>
    <a:srgbClr val="817460"/>
    <a:srgbClr val="D4E9F0"/>
    <a:srgbClr val="C0E0E6"/>
    <a:srgbClr val="325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24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1" y="0"/>
            <a:ext cx="10972800" cy="14630400"/>
          </a:xfrm>
          <a:prstGeom prst="rect">
            <a:avLst/>
          </a:prstGeom>
          <a:solidFill>
            <a:srgbClr val="58473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0" y="4229393"/>
            <a:ext cx="9895116" cy="1130186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40" y="3468294"/>
            <a:ext cx="9895116" cy="1398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538841" y="168919"/>
            <a:ext cx="9895115" cy="787542"/>
          </a:xfrm>
          <a:prstGeom prst="rect">
            <a:avLst/>
          </a:prstGeom>
          <a:solidFill>
            <a:srgbClr val="B1E0E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635038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B9D5-FF6A-4DF7-887B-C97B7DAE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5" b="22344"/>
          <a:stretch/>
        </p:blipFill>
        <p:spPr>
          <a:xfrm>
            <a:off x="538839" y="956461"/>
            <a:ext cx="9895117" cy="32729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3954490" y="1684986"/>
            <a:ext cx="5976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2C5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3200" dirty="0">
                <a:solidFill>
                  <a:srgbClr val="42C5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4000" dirty="0">
                <a:solidFill>
                  <a:srgbClr val="42C5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B1C5E7-1A26-49A1-BE19-94A93EC6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8" y="767284"/>
            <a:ext cx="3893462" cy="3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13</cp:revision>
  <dcterms:created xsi:type="dcterms:W3CDTF">2019-07-23T21:38:08Z</dcterms:created>
  <dcterms:modified xsi:type="dcterms:W3CDTF">2019-07-29T20:29:03Z</dcterms:modified>
</cp:coreProperties>
</file>