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0972800" cy="14630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E9F4F7"/>
    <a:srgbClr val="DDEFF3"/>
    <a:srgbClr val="C2E2EA"/>
    <a:srgbClr val="F0F0F0"/>
    <a:srgbClr val="6B5B3E"/>
    <a:srgbClr val="ECECEC"/>
    <a:srgbClr val="E6E6E6"/>
    <a:srgbClr val="FBFBFB"/>
    <a:srgbClr val="4AC5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326" autoAdjust="0"/>
  </p:normalViewPr>
  <p:slideViewPr>
    <p:cSldViewPr snapToGrid="0">
      <p:cViewPr varScale="1">
        <p:scale>
          <a:sx n="41" d="100"/>
          <a:sy n="41" d="100"/>
        </p:scale>
        <p:origin x="244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2394374"/>
            <a:ext cx="9326880" cy="5093547"/>
          </a:xfrm>
        </p:spPr>
        <p:txBody>
          <a:bodyPr anchor="b"/>
          <a:lstStyle>
            <a:lvl1pPr algn="ctr"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7684348"/>
            <a:ext cx="8229600" cy="3532292"/>
          </a:xfrm>
        </p:spPr>
        <p:txBody>
          <a:bodyPr/>
          <a:lstStyle>
            <a:lvl1pPr marL="0" indent="0" algn="ctr">
              <a:buNone/>
              <a:defRPr sz="2880"/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705F2-9F8A-4114-8861-E4F497D677A4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94B00-B842-4A9E-B39B-AD6E69D82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968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705F2-9F8A-4114-8861-E4F497D677A4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94B00-B842-4A9E-B39B-AD6E69D82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794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52411" y="778933"/>
            <a:ext cx="2366010" cy="123985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54381" y="778933"/>
            <a:ext cx="6960870" cy="123985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705F2-9F8A-4114-8861-E4F497D677A4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94B00-B842-4A9E-B39B-AD6E69D82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117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705F2-9F8A-4114-8861-E4F497D677A4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94B00-B842-4A9E-B39B-AD6E69D82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531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8666" y="3647444"/>
            <a:ext cx="9464040" cy="6085839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8666" y="9790858"/>
            <a:ext cx="9464040" cy="3200399"/>
          </a:xfrm>
        </p:spPr>
        <p:txBody>
          <a:bodyPr/>
          <a:lstStyle>
            <a:lvl1pPr marL="0" indent="0">
              <a:buNone/>
              <a:defRPr sz="2880">
                <a:solidFill>
                  <a:schemeClr val="tx1"/>
                </a:solidFill>
              </a:defRPr>
            </a:lvl1pPr>
            <a:lvl2pPr marL="54864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705F2-9F8A-4114-8861-E4F497D677A4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94B00-B842-4A9E-B39B-AD6E69D82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838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4380" y="3894667"/>
            <a:ext cx="4663440" cy="928285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54980" y="3894667"/>
            <a:ext cx="4663440" cy="928285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705F2-9F8A-4114-8861-E4F497D677A4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94B00-B842-4A9E-B39B-AD6E69D82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999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778936"/>
            <a:ext cx="9464040" cy="28278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5810" y="3586481"/>
            <a:ext cx="4642008" cy="1757679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5810" y="5344160"/>
            <a:ext cx="4642008" cy="786045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54981" y="3586481"/>
            <a:ext cx="4664869" cy="1757679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54981" y="5344160"/>
            <a:ext cx="4664869" cy="786045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705F2-9F8A-4114-8861-E4F497D677A4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94B00-B842-4A9E-B39B-AD6E69D82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235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705F2-9F8A-4114-8861-E4F497D677A4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94B00-B842-4A9E-B39B-AD6E69D82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139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705F2-9F8A-4114-8861-E4F497D677A4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94B00-B842-4A9E-B39B-AD6E69D82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155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975360"/>
            <a:ext cx="3539014" cy="341376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4869" y="2106510"/>
            <a:ext cx="5554980" cy="10397067"/>
          </a:xfrm>
        </p:spPr>
        <p:txBody>
          <a:bodyPr/>
          <a:lstStyle>
            <a:lvl1pPr>
              <a:defRPr sz="3840"/>
            </a:lvl1pPr>
            <a:lvl2pPr>
              <a:defRPr sz="3360"/>
            </a:lvl2pPr>
            <a:lvl3pPr>
              <a:defRPr sz="288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809" y="4389120"/>
            <a:ext cx="3539014" cy="8131388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705F2-9F8A-4114-8861-E4F497D677A4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94B00-B842-4A9E-B39B-AD6E69D82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714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975360"/>
            <a:ext cx="3539014" cy="341376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664869" y="2106510"/>
            <a:ext cx="5554980" cy="10397067"/>
          </a:xfrm>
        </p:spPr>
        <p:txBody>
          <a:bodyPr anchor="t"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809" y="4389120"/>
            <a:ext cx="3539014" cy="8131388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705F2-9F8A-4114-8861-E4F497D677A4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94B00-B842-4A9E-B39B-AD6E69D82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216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4380" y="778936"/>
            <a:ext cx="9464040" cy="28278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380" y="3894667"/>
            <a:ext cx="9464040" cy="92828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4380" y="13560217"/>
            <a:ext cx="2468880" cy="778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2705F2-9F8A-4114-8861-E4F497D677A4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4740" y="13560217"/>
            <a:ext cx="3703320" cy="778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49540" y="13560217"/>
            <a:ext cx="2468880" cy="778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F94B00-B842-4A9E-B39B-AD6E69D82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922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52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109728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4794B3C-B487-4E01-A1C1-2D94D7D8D332}"/>
              </a:ext>
            </a:extLst>
          </p:cNvPr>
          <p:cNvSpPr txBox="1"/>
          <p:nvPr/>
        </p:nvSpPr>
        <p:spPr>
          <a:xfrm>
            <a:off x="0" y="0"/>
            <a:ext cx="10972800" cy="14630400"/>
          </a:xfrm>
          <a:prstGeom prst="rect">
            <a:avLst/>
          </a:prstGeom>
          <a:solidFill>
            <a:srgbClr val="584732"/>
          </a:solidFill>
        </p:spPr>
        <p:txBody>
          <a:bodyPr wrap="square" rtlCol="0">
            <a:spAutoFit/>
          </a:bodyPr>
          <a:lstStyle/>
          <a:p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455E2B-2959-42FE-AC37-8736664D53EC}"/>
              </a:ext>
            </a:extLst>
          </p:cNvPr>
          <p:cNvSpPr txBox="1"/>
          <p:nvPr/>
        </p:nvSpPr>
        <p:spPr>
          <a:xfrm>
            <a:off x="538841" y="196841"/>
            <a:ext cx="9895116" cy="14264640"/>
          </a:xfrm>
          <a:prstGeom prst="rect">
            <a:avLst/>
          </a:prstGeom>
          <a:solidFill>
            <a:srgbClr val="FBFBFB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B3CF97D-FED3-425F-BEC5-F7D41C6D96AD}"/>
              </a:ext>
            </a:extLst>
          </p:cNvPr>
          <p:cNvSpPr/>
          <p:nvPr/>
        </p:nvSpPr>
        <p:spPr>
          <a:xfrm>
            <a:off x="538840" y="6057880"/>
            <a:ext cx="9895116" cy="843152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0BCA8A6-7595-4AF7-92C1-3472FD1C33EB}"/>
              </a:ext>
            </a:extLst>
          </p:cNvPr>
          <p:cNvCxnSpPr>
            <a:cxnSpLocks/>
          </p:cNvCxnSpPr>
          <p:nvPr/>
        </p:nvCxnSpPr>
        <p:spPr>
          <a:xfrm>
            <a:off x="538838" y="6062600"/>
            <a:ext cx="11170560" cy="0"/>
          </a:xfrm>
          <a:prstGeom prst="line">
            <a:avLst/>
          </a:prstGeom>
          <a:ln w="28575">
            <a:solidFill>
              <a:schemeClr val="bg2">
                <a:lumMod val="9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FB7458C-6350-440D-9E90-D95A7663CE19}"/>
              </a:ext>
            </a:extLst>
          </p:cNvPr>
          <p:cNvSpPr txBox="1"/>
          <p:nvPr/>
        </p:nvSpPr>
        <p:spPr>
          <a:xfrm>
            <a:off x="538841" y="168919"/>
            <a:ext cx="9895115" cy="787542"/>
          </a:xfrm>
          <a:prstGeom prst="rect">
            <a:avLst/>
          </a:prstGeom>
          <a:solidFill>
            <a:srgbClr val="B1E0E8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sz="3200" dirty="0">
                <a:solidFill>
                  <a:srgbClr val="635038"/>
                </a:solidFill>
                <a:latin typeface="Algerian" panose="04020705040A02060702" pitchFamily="82" charset="0"/>
                <a:cs typeface="Arial" panose="020B0604020202020204" pitchFamily="34" charset="0"/>
              </a:rPr>
              <a:t>Home       About Us       Services        Contact</a:t>
            </a:r>
          </a:p>
        </p:txBody>
      </p:sp>
      <p:pic>
        <p:nvPicPr>
          <p:cNvPr id="1028" name="Picture 4" descr="Image result for doctors">
            <a:extLst>
              <a:ext uri="{FF2B5EF4-FFF2-40B4-BE49-F238E27FC236}">
                <a16:creationId xmlns:a16="http://schemas.microsoft.com/office/drawing/2014/main" id="{F555BF99-4B77-4C96-B070-2524EDC0167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236" b="17362"/>
          <a:stretch/>
        </p:blipFill>
        <p:spPr bwMode="auto">
          <a:xfrm>
            <a:off x="538838" y="928706"/>
            <a:ext cx="9895115" cy="5129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FE0261A-1A09-49E5-996A-1252E88602BA}"/>
              </a:ext>
            </a:extLst>
          </p:cNvPr>
          <p:cNvSpPr txBox="1"/>
          <p:nvPr/>
        </p:nvSpPr>
        <p:spPr>
          <a:xfrm>
            <a:off x="0" y="3772257"/>
            <a:ext cx="597673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6B5B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Advanced Dermatology</a:t>
            </a:r>
          </a:p>
          <a:p>
            <a:pPr algn="ctr"/>
            <a:r>
              <a:rPr lang="en-US" sz="2400" dirty="0">
                <a:solidFill>
                  <a:srgbClr val="6B5B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</a:p>
          <a:p>
            <a:pPr algn="ctr"/>
            <a:r>
              <a:rPr lang="en-US" sz="3200" dirty="0">
                <a:solidFill>
                  <a:srgbClr val="6B5B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Orange County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CB1C5E7-1A26-49A1-BE19-94A93EC679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639" y="759787"/>
            <a:ext cx="3893462" cy="3651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1382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101</TotalTime>
  <Words>10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Algerian</vt:lpstr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(Student) Arial.L1</dc:creator>
  <cp:lastModifiedBy>(Student) Arial.L1</cp:lastModifiedBy>
  <cp:revision>16</cp:revision>
  <dcterms:created xsi:type="dcterms:W3CDTF">2019-07-23T21:38:08Z</dcterms:created>
  <dcterms:modified xsi:type="dcterms:W3CDTF">2019-07-29T20:35:28Z</dcterms:modified>
</cp:coreProperties>
</file>