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B3E"/>
    <a:srgbClr val="ECECEC"/>
    <a:srgbClr val="E6E6E6"/>
    <a:srgbClr val="FBFBFB"/>
    <a:srgbClr val="4AC5CE"/>
    <a:srgbClr val="5D4A36"/>
    <a:srgbClr val="42C5D2"/>
    <a:srgbClr val="635038"/>
    <a:srgbClr val="584732"/>
    <a:srgbClr val="685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>
        <p:scale>
          <a:sx n="30" d="100"/>
          <a:sy n="30" d="100"/>
        </p:scale>
        <p:origin x="281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0" y="0"/>
            <a:ext cx="10972800" cy="14630400"/>
          </a:xfrm>
          <a:prstGeom prst="rect">
            <a:avLst/>
          </a:prstGeom>
          <a:solidFill>
            <a:srgbClr val="58473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0" y="6057880"/>
            <a:ext cx="9895116" cy="83756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38" y="6062600"/>
            <a:ext cx="1117056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538841" y="168919"/>
            <a:ext cx="9895115" cy="787542"/>
          </a:xfrm>
          <a:prstGeom prst="rect">
            <a:avLst/>
          </a:prstGeom>
          <a:solidFill>
            <a:srgbClr val="B1E0E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635038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917110-0A66-4641-AAD6-173517BBB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2122" r="26213" b="20283"/>
          <a:stretch/>
        </p:blipFill>
        <p:spPr>
          <a:xfrm>
            <a:off x="536745" y="956460"/>
            <a:ext cx="9895115" cy="51014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0" y="3800012"/>
            <a:ext cx="5976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24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32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B1C5E7-1A26-49A1-BE19-94A93EC6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9" y="787542"/>
            <a:ext cx="3893462" cy="3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14</cp:revision>
  <dcterms:created xsi:type="dcterms:W3CDTF">2019-07-23T21:38:08Z</dcterms:created>
  <dcterms:modified xsi:type="dcterms:W3CDTF">2019-07-29T20:32:34Z</dcterms:modified>
</cp:coreProperties>
</file>