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3258800" cy="23774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FDFDFD"/>
    <a:srgbClr val="4EBED0"/>
    <a:srgbClr val="B1E0E8"/>
    <a:srgbClr val="53432F"/>
    <a:srgbClr val="F2F2F2"/>
    <a:srgbClr val="E9F4F7"/>
    <a:srgbClr val="DDEFF3"/>
    <a:srgbClr val="C2E2EA"/>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26" autoAdjust="0"/>
  </p:normalViewPr>
  <p:slideViewPr>
    <p:cSldViewPr snapToGrid="0">
      <p:cViewPr>
        <p:scale>
          <a:sx n="40" d="100"/>
          <a:sy n="40" d="100"/>
        </p:scale>
        <p:origin x="2112" y="-1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4410" y="3890859"/>
            <a:ext cx="11269980" cy="8277013"/>
          </a:xfrm>
        </p:spPr>
        <p:txBody>
          <a:bodyPr anchor="b"/>
          <a:lstStyle>
            <a:lvl1pPr algn="ctr">
              <a:defRPr sz="8700"/>
            </a:lvl1pPr>
          </a:lstStyle>
          <a:p>
            <a:r>
              <a:rPr lang="en-US"/>
              <a:t>Click to edit Master title style</a:t>
            </a:r>
            <a:endParaRPr lang="en-US" dirty="0"/>
          </a:p>
        </p:txBody>
      </p:sp>
      <p:sp>
        <p:nvSpPr>
          <p:cNvPr id="3" name="Subtitle 2"/>
          <p:cNvSpPr>
            <a:spLocks noGrp="1"/>
          </p:cNvSpPr>
          <p:nvPr>
            <p:ph type="subTitle" idx="1"/>
          </p:nvPr>
        </p:nvSpPr>
        <p:spPr>
          <a:xfrm>
            <a:off x="1657350" y="12487065"/>
            <a:ext cx="9944100" cy="5739975"/>
          </a:xfrm>
        </p:spPr>
        <p:txBody>
          <a:bodyPr/>
          <a:lstStyle>
            <a:lvl1pPr marL="0" indent="0" algn="ctr">
              <a:buNone/>
              <a:defRPr sz="3480"/>
            </a:lvl1pPr>
            <a:lvl2pPr marL="662940" indent="0" algn="ctr">
              <a:buNone/>
              <a:defRPr sz="2900"/>
            </a:lvl2pPr>
            <a:lvl3pPr marL="1325880" indent="0" algn="ctr">
              <a:buNone/>
              <a:defRPr sz="2610"/>
            </a:lvl3pPr>
            <a:lvl4pPr marL="1988820" indent="0" algn="ctr">
              <a:buNone/>
              <a:defRPr sz="2320"/>
            </a:lvl4pPr>
            <a:lvl5pPr marL="2651760" indent="0" algn="ctr">
              <a:buNone/>
              <a:defRPr sz="2320"/>
            </a:lvl5pPr>
            <a:lvl6pPr marL="3314700" indent="0" algn="ctr">
              <a:buNone/>
              <a:defRPr sz="2320"/>
            </a:lvl6pPr>
            <a:lvl7pPr marL="3977640" indent="0" algn="ctr">
              <a:buNone/>
              <a:defRPr sz="2320"/>
            </a:lvl7pPr>
            <a:lvl8pPr marL="4640580" indent="0" algn="ctr">
              <a:buNone/>
              <a:defRPr sz="2320"/>
            </a:lvl8pPr>
            <a:lvl9pPr marL="5303520" indent="0" algn="ctr">
              <a:buNone/>
              <a:defRPr sz="23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281404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3386379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88329" y="1265767"/>
            <a:ext cx="2858929" cy="201477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11543" y="1265767"/>
            <a:ext cx="8411051" cy="201477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373521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53844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4638" y="5927097"/>
            <a:ext cx="11435715" cy="9889488"/>
          </a:xfrm>
        </p:spPr>
        <p:txBody>
          <a:bodyPr anchor="b"/>
          <a:lstStyle>
            <a:lvl1pPr>
              <a:defRPr sz="8700"/>
            </a:lvl1pPr>
          </a:lstStyle>
          <a:p>
            <a:r>
              <a:rPr lang="en-US"/>
              <a:t>Click to edit Master title style</a:t>
            </a:r>
            <a:endParaRPr lang="en-US" dirty="0"/>
          </a:p>
        </p:txBody>
      </p:sp>
      <p:sp>
        <p:nvSpPr>
          <p:cNvPr id="3" name="Text Placeholder 2"/>
          <p:cNvSpPr>
            <a:spLocks noGrp="1"/>
          </p:cNvSpPr>
          <p:nvPr>
            <p:ph type="body" idx="1"/>
          </p:nvPr>
        </p:nvSpPr>
        <p:spPr>
          <a:xfrm>
            <a:off x="904638" y="15910144"/>
            <a:ext cx="11435715" cy="5200648"/>
          </a:xfrm>
        </p:spPr>
        <p:txBody>
          <a:bodyPr/>
          <a:lstStyle>
            <a:lvl1pPr marL="0" indent="0">
              <a:buNone/>
              <a:defRPr sz="3480">
                <a:solidFill>
                  <a:schemeClr val="tx1"/>
                </a:solidFill>
              </a:defRPr>
            </a:lvl1pPr>
            <a:lvl2pPr marL="662940" indent="0">
              <a:buNone/>
              <a:defRPr sz="2900">
                <a:solidFill>
                  <a:schemeClr val="tx1">
                    <a:tint val="75000"/>
                  </a:schemeClr>
                </a:solidFill>
              </a:defRPr>
            </a:lvl2pPr>
            <a:lvl3pPr marL="1325880" indent="0">
              <a:buNone/>
              <a:defRPr sz="2610">
                <a:solidFill>
                  <a:schemeClr val="tx1">
                    <a:tint val="75000"/>
                  </a:schemeClr>
                </a:solidFill>
              </a:defRPr>
            </a:lvl3pPr>
            <a:lvl4pPr marL="1988820" indent="0">
              <a:buNone/>
              <a:defRPr sz="2320">
                <a:solidFill>
                  <a:schemeClr val="tx1">
                    <a:tint val="75000"/>
                  </a:schemeClr>
                </a:solidFill>
              </a:defRPr>
            </a:lvl4pPr>
            <a:lvl5pPr marL="2651760" indent="0">
              <a:buNone/>
              <a:defRPr sz="2320">
                <a:solidFill>
                  <a:schemeClr val="tx1">
                    <a:tint val="75000"/>
                  </a:schemeClr>
                </a:solidFill>
              </a:defRPr>
            </a:lvl5pPr>
            <a:lvl6pPr marL="3314700" indent="0">
              <a:buNone/>
              <a:defRPr sz="2320">
                <a:solidFill>
                  <a:schemeClr val="tx1">
                    <a:tint val="75000"/>
                  </a:schemeClr>
                </a:solidFill>
              </a:defRPr>
            </a:lvl6pPr>
            <a:lvl7pPr marL="3977640" indent="0">
              <a:buNone/>
              <a:defRPr sz="2320">
                <a:solidFill>
                  <a:schemeClr val="tx1">
                    <a:tint val="75000"/>
                  </a:schemeClr>
                </a:solidFill>
              </a:defRPr>
            </a:lvl7pPr>
            <a:lvl8pPr marL="4640580" indent="0">
              <a:buNone/>
              <a:defRPr sz="2320">
                <a:solidFill>
                  <a:schemeClr val="tx1">
                    <a:tint val="75000"/>
                  </a:schemeClr>
                </a:solidFill>
              </a:defRPr>
            </a:lvl8pPr>
            <a:lvl9pPr marL="5303520" indent="0">
              <a:buNone/>
              <a:defRPr sz="23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705F2-9F8A-4114-8861-E4F497D677A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78554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1543" y="6328834"/>
            <a:ext cx="5634990" cy="15084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12268" y="6328834"/>
            <a:ext cx="5634990" cy="15084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2705F2-9F8A-4114-8861-E4F497D677A4}"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05972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269" y="1265772"/>
            <a:ext cx="11435715" cy="4595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3271" y="5828032"/>
            <a:ext cx="5609093" cy="2856228"/>
          </a:xfrm>
        </p:spPr>
        <p:txBody>
          <a:bodyPr anchor="b"/>
          <a:lstStyle>
            <a:lvl1pPr marL="0" indent="0">
              <a:buNone/>
              <a:defRPr sz="3480" b="1"/>
            </a:lvl1pPr>
            <a:lvl2pPr marL="662940" indent="0">
              <a:buNone/>
              <a:defRPr sz="2900" b="1"/>
            </a:lvl2pPr>
            <a:lvl3pPr marL="1325880" indent="0">
              <a:buNone/>
              <a:defRPr sz="2610" b="1"/>
            </a:lvl3pPr>
            <a:lvl4pPr marL="1988820" indent="0">
              <a:buNone/>
              <a:defRPr sz="2320" b="1"/>
            </a:lvl4pPr>
            <a:lvl5pPr marL="2651760" indent="0">
              <a:buNone/>
              <a:defRPr sz="2320" b="1"/>
            </a:lvl5pPr>
            <a:lvl6pPr marL="3314700" indent="0">
              <a:buNone/>
              <a:defRPr sz="2320" b="1"/>
            </a:lvl6pPr>
            <a:lvl7pPr marL="3977640" indent="0">
              <a:buNone/>
              <a:defRPr sz="2320" b="1"/>
            </a:lvl7pPr>
            <a:lvl8pPr marL="4640580" indent="0">
              <a:buNone/>
              <a:defRPr sz="2320" b="1"/>
            </a:lvl8pPr>
            <a:lvl9pPr marL="5303520" indent="0">
              <a:buNone/>
              <a:defRPr sz="2320" b="1"/>
            </a:lvl9pPr>
          </a:lstStyle>
          <a:p>
            <a:pPr lvl="0"/>
            <a:r>
              <a:rPr lang="en-US"/>
              <a:t>Click to edit Master text styles</a:t>
            </a:r>
          </a:p>
        </p:txBody>
      </p:sp>
      <p:sp>
        <p:nvSpPr>
          <p:cNvPr id="4" name="Content Placeholder 3"/>
          <p:cNvSpPr>
            <a:spLocks noGrp="1"/>
          </p:cNvSpPr>
          <p:nvPr>
            <p:ph sz="half" idx="2"/>
          </p:nvPr>
        </p:nvSpPr>
        <p:spPr>
          <a:xfrm>
            <a:off x="913271" y="8684260"/>
            <a:ext cx="5609093" cy="12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12268" y="5828032"/>
            <a:ext cx="5636717" cy="2856228"/>
          </a:xfrm>
        </p:spPr>
        <p:txBody>
          <a:bodyPr anchor="b"/>
          <a:lstStyle>
            <a:lvl1pPr marL="0" indent="0">
              <a:buNone/>
              <a:defRPr sz="3480" b="1"/>
            </a:lvl1pPr>
            <a:lvl2pPr marL="662940" indent="0">
              <a:buNone/>
              <a:defRPr sz="2900" b="1"/>
            </a:lvl2pPr>
            <a:lvl3pPr marL="1325880" indent="0">
              <a:buNone/>
              <a:defRPr sz="2610" b="1"/>
            </a:lvl3pPr>
            <a:lvl4pPr marL="1988820" indent="0">
              <a:buNone/>
              <a:defRPr sz="2320" b="1"/>
            </a:lvl4pPr>
            <a:lvl5pPr marL="2651760" indent="0">
              <a:buNone/>
              <a:defRPr sz="2320" b="1"/>
            </a:lvl5pPr>
            <a:lvl6pPr marL="3314700" indent="0">
              <a:buNone/>
              <a:defRPr sz="2320" b="1"/>
            </a:lvl6pPr>
            <a:lvl7pPr marL="3977640" indent="0">
              <a:buNone/>
              <a:defRPr sz="2320" b="1"/>
            </a:lvl7pPr>
            <a:lvl8pPr marL="4640580" indent="0">
              <a:buNone/>
              <a:defRPr sz="2320" b="1"/>
            </a:lvl8pPr>
            <a:lvl9pPr marL="5303520" indent="0">
              <a:buNone/>
              <a:defRPr sz="2320" b="1"/>
            </a:lvl9pPr>
          </a:lstStyle>
          <a:p>
            <a:pPr lvl="0"/>
            <a:r>
              <a:rPr lang="en-US"/>
              <a:t>Click to edit Master text styles</a:t>
            </a:r>
          </a:p>
        </p:txBody>
      </p:sp>
      <p:sp>
        <p:nvSpPr>
          <p:cNvPr id="6" name="Content Placeholder 5"/>
          <p:cNvSpPr>
            <a:spLocks noGrp="1"/>
          </p:cNvSpPr>
          <p:nvPr>
            <p:ph sz="quarter" idx="4"/>
          </p:nvPr>
        </p:nvSpPr>
        <p:spPr>
          <a:xfrm>
            <a:off x="6712268" y="8684260"/>
            <a:ext cx="5636717" cy="12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2705F2-9F8A-4114-8861-E4F497D677A4}"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3380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2705F2-9F8A-4114-8861-E4F497D677A4}"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227025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705F2-9F8A-4114-8861-E4F497D677A4}"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690834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270" y="1584960"/>
            <a:ext cx="4276308" cy="5547360"/>
          </a:xfrm>
        </p:spPr>
        <p:txBody>
          <a:bodyPr anchor="b"/>
          <a:lstStyle>
            <a:lvl1pPr>
              <a:defRPr sz="4640"/>
            </a:lvl1pPr>
          </a:lstStyle>
          <a:p>
            <a:r>
              <a:rPr lang="en-US"/>
              <a:t>Click to edit Master title style</a:t>
            </a:r>
            <a:endParaRPr lang="en-US" dirty="0"/>
          </a:p>
        </p:txBody>
      </p:sp>
      <p:sp>
        <p:nvSpPr>
          <p:cNvPr id="3" name="Content Placeholder 2"/>
          <p:cNvSpPr>
            <a:spLocks noGrp="1"/>
          </p:cNvSpPr>
          <p:nvPr>
            <p:ph idx="1"/>
          </p:nvPr>
        </p:nvSpPr>
        <p:spPr>
          <a:xfrm>
            <a:off x="5636717" y="3423079"/>
            <a:ext cx="6712268" cy="16895233"/>
          </a:xfrm>
        </p:spPr>
        <p:txBody>
          <a:bodyPr/>
          <a:lstStyle>
            <a:lvl1pPr>
              <a:defRPr sz="4640"/>
            </a:lvl1pPr>
            <a:lvl2pPr>
              <a:defRPr sz="4060"/>
            </a:lvl2pPr>
            <a:lvl3pPr>
              <a:defRPr sz="348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270" y="7132320"/>
            <a:ext cx="4276308" cy="13213505"/>
          </a:xfrm>
        </p:spPr>
        <p:txBody>
          <a:bodyPr/>
          <a:lstStyle>
            <a:lvl1pPr marL="0" indent="0">
              <a:buNone/>
              <a:defRPr sz="2320"/>
            </a:lvl1pPr>
            <a:lvl2pPr marL="662940" indent="0">
              <a:buNone/>
              <a:defRPr sz="2030"/>
            </a:lvl2pPr>
            <a:lvl3pPr marL="1325880" indent="0">
              <a:buNone/>
              <a:defRPr sz="1740"/>
            </a:lvl3pPr>
            <a:lvl4pPr marL="1988820" indent="0">
              <a:buNone/>
              <a:defRPr sz="1450"/>
            </a:lvl4pPr>
            <a:lvl5pPr marL="2651760" indent="0">
              <a:buNone/>
              <a:defRPr sz="1450"/>
            </a:lvl5pPr>
            <a:lvl6pPr marL="3314700" indent="0">
              <a:buNone/>
              <a:defRPr sz="1450"/>
            </a:lvl6pPr>
            <a:lvl7pPr marL="3977640" indent="0">
              <a:buNone/>
              <a:defRPr sz="1450"/>
            </a:lvl7pPr>
            <a:lvl8pPr marL="4640580" indent="0">
              <a:buNone/>
              <a:defRPr sz="1450"/>
            </a:lvl8pPr>
            <a:lvl9pPr marL="5303520" indent="0">
              <a:buNone/>
              <a:defRPr sz="1450"/>
            </a:lvl9pPr>
          </a:lstStyle>
          <a:p>
            <a:pPr lvl="0"/>
            <a:r>
              <a:rPr lang="en-US"/>
              <a:t>Click to edit Master text styles</a:t>
            </a:r>
          </a:p>
        </p:txBody>
      </p:sp>
      <p:sp>
        <p:nvSpPr>
          <p:cNvPr id="5" name="Date Placeholder 4"/>
          <p:cNvSpPr>
            <a:spLocks noGrp="1"/>
          </p:cNvSpPr>
          <p:nvPr>
            <p:ph type="dt" sz="half" idx="10"/>
          </p:nvPr>
        </p:nvSpPr>
        <p:spPr/>
        <p:txBody>
          <a:bodyPr/>
          <a:lstStyle/>
          <a:p>
            <a:fld id="{462705F2-9F8A-4114-8861-E4F497D677A4}"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89084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270" y="1584960"/>
            <a:ext cx="4276308" cy="5547360"/>
          </a:xfrm>
        </p:spPr>
        <p:txBody>
          <a:bodyPr anchor="b"/>
          <a:lstStyle>
            <a:lvl1pPr>
              <a:defRPr sz="464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36717" y="3423079"/>
            <a:ext cx="6712268" cy="16895233"/>
          </a:xfrm>
        </p:spPr>
        <p:txBody>
          <a:bodyPr anchor="t"/>
          <a:lstStyle>
            <a:lvl1pPr marL="0" indent="0">
              <a:buNone/>
              <a:defRPr sz="4640"/>
            </a:lvl1pPr>
            <a:lvl2pPr marL="662940" indent="0">
              <a:buNone/>
              <a:defRPr sz="4060"/>
            </a:lvl2pPr>
            <a:lvl3pPr marL="1325880" indent="0">
              <a:buNone/>
              <a:defRPr sz="3480"/>
            </a:lvl3pPr>
            <a:lvl4pPr marL="1988820" indent="0">
              <a:buNone/>
              <a:defRPr sz="2900"/>
            </a:lvl4pPr>
            <a:lvl5pPr marL="2651760" indent="0">
              <a:buNone/>
              <a:defRPr sz="2900"/>
            </a:lvl5pPr>
            <a:lvl6pPr marL="3314700" indent="0">
              <a:buNone/>
              <a:defRPr sz="2900"/>
            </a:lvl6pPr>
            <a:lvl7pPr marL="3977640" indent="0">
              <a:buNone/>
              <a:defRPr sz="2900"/>
            </a:lvl7pPr>
            <a:lvl8pPr marL="4640580" indent="0">
              <a:buNone/>
              <a:defRPr sz="2900"/>
            </a:lvl8pPr>
            <a:lvl9pPr marL="5303520" indent="0">
              <a:buNone/>
              <a:defRPr sz="2900"/>
            </a:lvl9pPr>
          </a:lstStyle>
          <a:p>
            <a:r>
              <a:rPr lang="en-US"/>
              <a:t>Click icon to add picture</a:t>
            </a:r>
            <a:endParaRPr lang="en-US" dirty="0"/>
          </a:p>
        </p:txBody>
      </p:sp>
      <p:sp>
        <p:nvSpPr>
          <p:cNvPr id="4" name="Text Placeholder 3"/>
          <p:cNvSpPr>
            <a:spLocks noGrp="1"/>
          </p:cNvSpPr>
          <p:nvPr>
            <p:ph type="body" sz="half" idx="2"/>
          </p:nvPr>
        </p:nvSpPr>
        <p:spPr>
          <a:xfrm>
            <a:off x="913270" y="7132320"/>
            <a:ext cx="4276308" cy="13213505"/>
          </a:xfrm>
        </p:spPr>
        <p:txBody>
          <a:bodyPr/>
          <a:lstStyle>
            <a:lvl1pPr marL="0" indent="0">
              <a:buNone/>
              <a:defRPr sz="2320"/>
            </a:lvl1pPr>
            <a:lvl2pPr marL="662940" indent="0">
              <a:buNone/>
              <a:defRPr sz="2030"/>
            </a:lvl2pPr>
            <a:lvl3pPr marL="1325880" indent="0">
              <a:buNone/>
              <a:defRPr sz="1740"/>
            </a:lvl3pPr>
            <a:lvl4pPr marL="1988820" indent="0">
              <a:buNone/>
              <a:defRPr sz="1450"/>
            </a:lvl4pPr>
            <a:lvl5pPr marL="2651760" indent="0">
              <a:buNone/>
              <a:defRPr sz="1450"/>
            </a:lvl5pPr>
            <a:lvl6pPr marL="3314700" indent="0">
              <a:buNone/>
              <a:defRPr sz="1450"/>
            </a:lvl6pPr>
            <a:lvl7pPr marL="3977640" indent="0">
              <a:buNone/>
              <a:defRPr sz="1450"/>
            </a:lvl7pPr>
            <a:lvl8pPr marL="4640580" indent="0">
              <a:buNone/>
              <a:defRPr sz="1450"/>
            </a:lvl8pPr>
            <a:lvl9pPr marL="5303520" indent="0">
              <a:buNone/>
              <a:defRPr sz="1450"/>
            </a:lvl9pPr>
          </a:lstStyle>
          <a:p>
            <a:pPr lvl="0"/>
            <a:r>
              <a:rPr lang="en-US"/>
              <a:t>Click to edit Master text styles</a:t>
            </a:r>
          </a:p>
        </p:txBody>
      </p:sp>
      <p:sp>
        <p:nvSpPr>
          <p:cNvPr id="5" name="Date Placeholder 4"/>
          <p:cNvSpPr>
            <a:spLocks noGrp="1"/>
          </p:cNvSpPr>
          <p:nvPr>
            <p:ph type="dt" sz="half" idx="10"/>
          </p:nvPr>
        </p:nvSpPr>
        <p:spPr/>
        <p:txBody>
          <a:bodyPr/>
          <a:lstStyle/>
          <a:p>
            <a:fld id="{462705F2-9F8A-4114-8861-E4F497D677A4}"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410447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1543" y="1265772"/>
            <a:ext cx="11435715" cy="4595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1543" y="6328834"/>
            <a:ext cx="11435715" cy="150846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1543" y="22035352"/>
            <a:ext cx="2983230" cy="1265767"/>
          </a:xfrm>
          <a:prstGeom prst="rect">
            <a:avLst/>
          </a:prstGeom>
        </p:spPr>
        <p:txBody>
          <a:bodyPr vert="horz" lIns="91440" tIns="45720" rIns="91440" bIns="45720" rtlCol="0" anchor="ctr"/>
          <a:lstStyle>
            <a:lvl1pPr algn="l">
              <a:defRPr sz="1740">
                <a:solidFill>
                  <a:schemeClr val="tx1">
                    <a:tint val="75000"/>
                  </a:schemeClr>
                </a:solidFill>
              </a:defRPr>
            </a:lvl1pPr>
          </a:lstStyle>
          <a:p>
            <a:fld id="{462705F2-9F8A-4114-8861-E4F497D677A4}" type="datetimeFigureOut">
              <a:rPr lang="en-US" smtClean="0"/>
              <a:t>8/2/2019</a:t>
            </a:fld>
            <a:endParaRPr lang="en-US"/>
          </a:p>
        </p:txBody>
      </p:sp>
      <p:sp>
        <p:nvSpPr>
          <p:cNvPr id="5" name="Footer Placeholder 4"/>
          <p:cNvSpPr>
            <a:spLocks noGrp="1"/>
          </p:cNvSpPr>
          <p:nvPr>
            <p:ph type="ftr" sz="quarter" idx="3"/>
          </p:nvPr>
        </p:nvSpPr>
        <p:spPr>
          <a:xfrm>
            <a:off x="4391978" y="22035352"/>
            <a:ext cx="4474845" cy="1265767"/>
          </a:xfrm>
          <a:prstGeom prst="rect">
            <a:avLst/>
          </a:prstGeom>
        </p:spPr>
        <p:txBody>
          <a:bodyPr vert="horz" lIns="91440" tIns="45720" rIns="91440" bIns="45720" rtlCol="0" anchor="ctr"/>
          <a:lstStyle>
            <a:lvl1pPr algn="ctr">
              <a:defRPr sz="17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64028" y="22035352"/>
            <a:ext cx="2983230" cy="1265767"/>
          </a:xfrm>
          <a:prstGeom prst="rect">
            <a:avLst/>
          </a:prstGeom>
        </p:spPr>
        <p:txBody>
          <a:bodyPr vert="horz" lIns="91440" tIns="45720" rIns="91440" bIns="45720" rtlCol="0" anchor="ctr"/>
          <a:lstStyle>
            <a:lvl1pPr algn="r">
              <a:defRPr sz="1740">
                <a:solidFill>
                  <a:schemeClr val="tx1">
                    <a:tint val="75000"/>
                  </a:schemeClr>
                </a:solidFill>
              </a:defRPr>
            </a:lvl1pPr>
          </a:lstStyle>
          <a:p>
            <a:fld id="{F7F94B00-B842-4A9E-B39B-AD6E69D82B0B}" type="slidenum">
              <a:rPr lang="en-US" smtClean="0"/>
              <a:t>‹#›</a:t>
            </a:fld>
            <a:endParaRPr lang="en-US"/>
          </a:p>
        </p:txBody>
      </p:sp>
    </p:spTree>
    <p:extLst>
      <p:ext uri="{BB962C8B-B14F-4D97-AF65-F5344CB8AC3E}">
        <p14:creationId xmlns:p14="http://schemas.microsoft.com/office/powerpoint/2010/main" val="5785160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25880" rtl="0" eaLnBrk="1" latinLnBrk="0" hangingPunct="1">
        <a:lnSpc>
          <a:spcPct val="90000"/>
        </a:lnSpc>
        <a:spcBef>
          <a:spcPct val="0"/>
        </a:spcBef>
        <a:buNone/>
        <a:defRPr sz="6380" kern="1200">
          <a:solidFill>
            <a:schemeClr val="tx1"/>
          </a:solidFill>
          <a:latin typeface="+mj-lt"/>
          <a:ea typeface="+mj-ea"/>
          <a:cs typeface="+mj-cs"/>
        </a:defRPr>
      </a:lvl1pPr>
    </p:titleStyle>
    <p:bodyStyle>
      <a:lvl1pPr marL="331470" indent="-331470" algn="l" defTabSz="1325880" rtl="0" eaLnBrk="1" latinLnBrk="0" hangingPunct="1">
        <a:lnSpc>
          <a:spcPct val="90000"/>
        </a:lnSpc>
        <a:spcBef>
          <a:spcPts val="1450"/>
        </a:spcBef>
        <a:buFont typeface="Arial" panose="020B0604020202020204" pitchFamily="34" charset="0"/>
        <a:buChar char="•"/>
        <a:defRPr sz="4060" kern="1200">
          <a:solidFill>
            <a:schemeClr val="tx1"/>
          </a:solidFill>
          <a:latin typeface="+mn-lt"/>
          <a:ea typeface="+mn-ea"/>
          <a:cs typeface="+mn-cs"/>
        </a:defRPr>
      </a:lvl1pPr>
      <a:lvl2pPr marL="994410" indent="-331470" algn="l" defTabSz="1325880" rtl="0" eaLnBrk="1" latinLnBrk="0" hangingPunct="1">
        <a:lnSpc>
          <a:spcPct val="90000"/>
        </a:lnSpc>
        <a:spcBef>
          <a:spcPts val="725"/>
        </a:spcBef>
        <a:buFont typeface="Arial" panose="020B0604020202020204" pitchFamily="34" charset="0"/>
        <a:buChar char="•"/>
        <a:defRPr sz="3480" kern="1200">
          <a:solidFill>
            <a:schemeClr val="tx1"/>
          </a:solidFill>
          <a:latin typeface="+mn-lt"/>
          <a:ea typeface="+mn-ea"/>
          <a:cs typeface="+mn-cs"/>
        </a:defRPr>
      </a:lvl2pPr>
      <a:lvl3pPr marL="1657350" indent="-331470" algn="l" defTabSz="1325880" rtl="0" eaLnBrk="1" latinLnBrk="0" hangingPunct="1">
        <a:lnSpc>
          <a:spcPct val="90000"/>
        </a:lnSpc>
        <a:spcBef>
          <a:spcPts val="725"/>
        </a:spcBef>
        <a:buFont typeface="Arial" panose="020B0604020202020204" pitchFamily="34" charset="0"/>
        <a:buChar char="•"/>
        <a:defRPr sz="2900" kern="1200">
          <a:solidFill>
            <a:schemeClr val="tx1"/>
          </a:solidFill>
          <a:latin typeface="+mn-lt"/>
          <a:ea typeface="+mn-ea"/>
          <a:cs typeface="+mn-cs"/>
        </a:defRPr>
      </a:lvl3pPr>
      <a:lvl4pPr marL="232029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4pPr>
      <a:lvl5pPr marL="298323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5pPr>
      <a:lvl6pPr marL="364617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6pPr>
      <a:lvl7pPr marL="430911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7pPr>
      <a:lvl8pPr marL="497205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8pPr>
      <a:lvl9pPr marL="563499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9pPr>
    </p:bodyStyle>
    <p:otherStyle>
      <a:defPPr>
        <a:defRPr lang="en-US"/>
      </a:defPPr>
      <a:lvl1pPr marL="0" algn="l" defTabSz="1325880" rtl="0" eaLnBrk="1" latinLnBrk="0" hangingPunct="1">
        <a:defRPr sz="2610" kern="1200">
          <a:solidFill>
            <a:schemeClr val="tx1"/>
          </a:solidFill>
          <a:latin typeface="+mn-lt"/>
          <a:ea typeface="+mn-ea"/>
          <a:cs typeface="+mn-cs"/>
        </a:defRPr>
      </a:lvl1pPr>
      <a:lvl2pPr marL="662940" algn="l" defTabSz="1325880" rtl="0" eaLnBrk="1" latinLnBrk="0" hangingPunct="1">
        <a:defRPr sz="2610" kern="1200">
          <a:solidFill>
            <a:schemeClr val="tx1"/>
          </a:solidFill>
          <a:latin typeface="+mn-lt"/>
          <a:ea typeface="+mn-ea"/>
          <a:cs typeface="+mn-cs"/>
        </a:defRPr>
      </a:lvl2pPr>
      <a:lvl3pPr marL="1325880" algn="l" defTabSz="1325880" rtl="0" eaLnBrk="1" latinLnBrk="0" hangingPunct="1">
        <a:defRPr sz="2610" kern="1200">
          <a:solidFill>
            <a:schemeClr val="tx1"/>
          </a:solidFill>
          <a:latin typeface="+mn-lt"/>
          <a:ea typeface="+mn-ea"/>
          <a:cs typeface="+mn-cs"/>
        </a:defRPr>
      </a:lvl3pPr>
      <a:lvl4pPr marL="1988820" algn="l" defTabSz="1325880" rtl="0" eaLnBrk="1" latinLnBrk="0" hangingPunct="1">
        <a:defRPr sz="2610" kern="1200">
          <a:solidFill>
            <a:schemeClr val="tx1"/>
          </a:solidFill>
          <a:latin typeface="+mn-lt"/>
          <a:ea typeface="+mn-ea"/>
          <a:cs typeface="+mn-cs"/>
        </a:defRPr>
      </a:lvl4pPr>
      <a:lvl5pPr marL="2651760" algn="l" defTabSz="1325880" rtl="0" eaLnBrk="1" latinLnBrk="0" hangingPunct="1">
        <a:defRPr sz="2610" kern="1200">
          <a:solidFill>
            <a:schemeClr val="tx1"/>
          </a:solidFill>
          <a:latin typeface="+mn-lt"/>
          <a:ea typeface="+mn-ea"/>
          <a:cs typeface="+mn-cs"/>
        </a:defRPr>
      </a:lvl5pPr>
      <a:lvl6pPr marL="3314700" algn="l" defTabSz="1325880" rtl="0" eaLnBrk="1" latinLnBrk="0" hangingPunct="1">
        <a:defRPr sz="2610" kern="1200">
          <a:solidFill>
            <a:schemeClr val="tx1"/>
          </a:solidFill>
          <a:latin typeface="+mn-lt"/>
          <a:ea typeface="+mn-ea"/>
          <a:cs typeface="+mn-cs"/>
        </a:defRPr>
      </a:lvl6pPr>
      <a:lvl7pPr marL="3977640" algn="l" defTabSz="1325880" rtl="0" eaLnBrk="1" latinLnBrk="0" hangingPunct="1">
        <a:defRPr sz="2610" kern="1200">
          <a:solidFill>
            <a:schemeClr val="tx1"/>
          </a:solidFill>
          <a:latin typeface="+mn-lt"/>
          <a:ea typeface="+mn-ea"/>
          <a:cs typeface="+mn-cs"/>
        </a:defRPr>
      </a:lvl7pPr>
      <a:lvl8pPr marL="4640580" algn="l" defTabSz="1325880" rtl="0" eaLnBrk="1" latinLnBrk="0" hangingPunct="1">
        <a:defRPr sz="2610" kern="1200">
          <a:solidFill>
            <a:schemeClr val="tx1"/>
          </a:solidFill>
          <a:latin typeface="+mn-lt"/>
          <a:ea typeface="+mn-ea"/>
          <a:cs typeface="+mn-cs"/>
        </a:defRPr>
      </a:lvl8pPr>
      <a:lvl9pPr marL="5303520" algn="l" defTabSz="1325880" rtl="0" eaLnBrk="1" latinLnBrk="0" hangingPunct="1">
        <a:defRPr sz="26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advanceddermatologyoc.com/index_files/Page571.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882F7E-12C9-4D7F-AA28-FFC26C099E3E}"/>
              </a:ext>
            </a:extLst>
          </p:cNvPr>
          <p:cNvSpPr/>
          <p:nvPr/>
        </p:nvSpPr>
        <p:spPr>
          <a:xfrm>
            <a:off x="-190500" y="0"/>
            <a:ext cx="13449300" cy="23774394"/>
          </a:xfrm>
          <a:prstGeom prst="rect">
            <a:avLst/>
          </a:prstGeom>
          <a:solidFill>
            <a:srgbClr val="5343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FB7458C-6350-440D-9E90-D95A7663CE19}"/>
              </a:ext>
            </a:extLst>
          </p:cNvPr>
          <p:cNvSpPr txBox="1"/>
          <p:nvPr/>
        </p:nvSpPr>
        <p:spPr>
          <a:xfrm>
            <a:off x="1183820" y="183272"/>
            <a:ext cx="10700658" cy="764528"/>
          </a:xfrm>
          <a:prstGeom prst="rect">
            <a:avLst/>
          </a:prstGeom>
          <a:solidFill>
            <a:srgbClr val="B1E0E8"/>
          </a:solidFill>
        </p:spPr>
        <p:txBody>
          <a:bodyPr wrap="square" rtlCol="0" anchor="ctr">
            <a:noAutofit/>
          </a:bodyPr>
          <a:lstStyle/>
          <a:p>
            <a:pPr algn="ctr"/>
            <a:r>
              <a:rPr lang="en-US" sz="3200" dirty="0">
                <a:solidFill>
                  <a:srgbClr val="635038"/>
                </a:solidFill>
                <a:latin typeface="Algerian" panose="04020705040A02060702" pitchFamily="82" charset="0"/>
                <a:cs typeface="Arial" panose="020B0604020202020204" pitchFamily="34" charset="0"/>
              </a:rPr>
              <a:t>Home        About Us        Services         Contact</a:t>
            </a:r>
          </a:p>
        </p:txBody>
      </p:sp>
      <p:pic>
        <p:nvPicPr>
          <p:cNvPr id="1028" name="Picture 4" descr="Image result for doctors">
            <a:extLst>
              <a:ext uri="{FF2B5EF4-FFF2-40B4-BE49-F238E27FC236}">
                <a16:creationId xmlns:a16="http://schemas.microsoft.com/office/drawing/2014/main" id="{F555BF99-4B77-4C96-B070-2524EDC016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236" b="17362"/>
          <a:stretch/>
        </p:blipFill>
        <p:spPr bwMode="auto">
          <a:xfrm>
            <a:off x="1185801" y="947800"/>
            <a:ext cx="10698677" cy="591931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FE0261A-1A09-49E5-996A-1252E88602BA}"/>
              </a:ext>
            </a:extLst>
          </p:cNvPr>
          <p:cNvSpPr txBox="1"/>
          <p:nvPr/>
        </p:nvSpPr>
        <p:spPr>
          <a:xfrm>
            <a:off x="647700" y="4207357"/>
            <a:ext cx="6462098" cy="1669391"/>
          </a:xfrm>
          <a:prstGeom prst="rect">
            <a:avLst/>
          </a:prstGeom>
          <a:noFill/>
        </p:spPr>
        <p:txBody>
          <a:bodyPr wrap="square" rtlCol="0">
            <a:spAutoFit/>
          </a:bodyPr>
          <a:lstStyle/>
          <a:p>
            <a:pPr algn="ctr"/>
            <a:r>
              <a:rPr lang="en-US" sz="3200" dirty="0">
                <a:solidFill>
                  <a:srgbClr val="6B5B3E"/>
                </a:solidFill>
                <a:latin typeface="Arial" panose="020B0604020202020204" pitchFamily="34" charset="0"/>
                <a:cs typeface="Arial" panose="020B0604020202020204" pitchFamily="34" charset="0"/>
              </a:rPr>
              <a:t>Advanced Dermatology</a:t>
            </a:r>
          </a:p>
          <a:p>
            <a:pPr algn="ctr"/>
            <a:r>
              <a:rPr lang="en-US" sz="2400" dirty="0">
                <a:solidFill>
                  <a:srgbClr val="6B5B3E"/>
                </a:solidFill>
                <a:latin typeface="Arial" panose="020B0604020202020204" pitchFamily="34" charset="0"/>
                <a:cs typeface="Arial" panose="020B0604020202020204" pitchFamily="34" charset="0"/>
              </a:rPr>
              <a:t>of</a:t>
            </a:r>
          </a:p>
          <a:p>
            <a:pPr algn="ctr"/>
            <a:r>
              <a:rPr lang="en-US" sz="3200" dirty="0">
                <a:solidFill>
                  <a:srgbClr val="6B5B3E"/>
                </a:solidFill>
                <a:latin typeface="Arial" panose="020B0604020202020204" pitchFamily="34" charset="0"/>
                <a:cs typeface="Arial" panose="020B0604020202020204" pitchFamily="34" charset="0"/>
              </a:rPr>
              <a:t>Orange County</a:t>
            </a:r>
          </a:p>
        </p:txBody>
      </p:sp>
      <p:pic>
        <p:nvPicPr>
          <p:cNvPr id="15" name="Picture 14">
            <a:extLst>
              <a:ext uri="{FF2B5EF4-FFF2-40B4-BE49-F238E27FC236}">
                <a16:creationId xmlns:a16="http://schemas.microsoft.com/office/drawing/2014/main" id="{2CB1C5E7-1A26-49A1-BE19-94A93EC67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926" y="730818"/>
            <a:ext cx="4209642" cy="4213765"/>
          </a:xfrm>
          <a:prstGeom prst="rect">
            <a:avLst/>
          </a:prstGeom>
        </p:spPr>
      </p:pic>
      <p:sp>
        <p:nvSpPr>
          <p:cNvPr id="3" name="TextBox 2">
            <a:extLst>
              <a:ext uri="{FF2B5EF4-FFF2-40B4-BE49-F238E27FC236}">
                <a16:creationId xmlns:a16="http://schemas.microsoft.com/office/drawing/2014/main" id="{D8A7754F-6A7F-48EC-8E0A-2EA8C94E29AE}"/>
              </a:ext>
            </a:extLst>
          </p:cNvPr>
          <p:cNvSpPr txBox="1"/>
          <p:nvPr/>
        </p:nvSpPr>
        <p:spPr>
          <a:xfrm>
            <a:off x="-7473711" y="6081711"/>
            <a:ext cx="3219450" cy="2138670"/>
          </a:xfrm>
          <a:prstGeom prst="rect">
            <a:avLst/>
          </a:prstGeom>
          <a:solidFill>
            <a:srgbClr val="B1E0E8"/>
          </a:solidFill>
          <a:ln w="76200">
            <a:solidFill>
              <a:srgbClr val="4EBED0"/>
            </a:solidFill>
          </a:ln>
        </p:spPr>
        <p:txBody>
          <a:bodyPr wrap="square" rtlCol="0">
            <a:noAutofit/>
          </a:bodyPr>
          <a:lstStyle/>
          <a:p>
            <a:pPr algn="ctr"/>
            <a:r>
              <a:rPr lang="en-US" sz="3200" b="1" dirty="0">
                <a:latin typeface="Arial" panose="020B0604020202020204" pitchFamily="34" charset="0"/>
                <a:cs typeface="Arial" panose="020B0604020202020204" pitchFamily="34" charset="0"/>
              </a:rPr>
              <a:t>Doctors</a:t>
            </a:r>
          </a:p>
          <a:p>
            <a:pPr algn="ctr"/>
            <a:endParaRPr lang="en-US" b="1"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Learn more about our practitioners</a:t>
            </a:r>
            <a:endParaRPr lang="en-US" sz="2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B3CF97D-FED3-425F-BEC5-F7D41C6D96AD}"/>
              </a:ext>
            </a:extLst>
          </p:cNvPr>
          <p:cNvSpPr/>
          <p:nvPr/>
        </p:nvSpPr>
        <p:spPr>
          <a:xfrm>
            <a:off x="1183819" y="6867113"/>
            <a:ext cx="10698677" cy="145831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C3D85D46-5895-4D81-9AED-8B48B467EC2E}"/>
              </a:ext>
            </a:extLst>
          </p:cNvPr>
          <p:cNvSpPr txBox="1"/>
          <p:nvPr/>
        </p:nvSpPr>
        <p:spPr>
          <a:xfrm>
            <a:off x="1727772" y="7397279"/>
            <a:ext cx="9522425" cy="10566871"/>
          </a:xfrm>
          <a:prstGeom prst="rect">
            <a:avLst/>
          </a:prstGeom>
          <a:solidFill>
            <a:srgbClr val="F9F9F9"/>
          </a:solidFill>
          <a:ln w="28575">
            <a:solidFill>
              <a:srgbClr val="4EBED0"/>
            </a:solidFill>
          </a:ln>
        </p:spPr>
        <p:txBody>
          <a:bodyPr wrap="square" rtlCol="0">
            <a:noAutofit/>
          </a:bodyPr>
          <a:lstStyle/>
          <a:p>
            <a:pPr algn="ctr"/>
            <a:endParaRPr lang="en-US" sz="2800" b="1" dirty="0">
              <a:latin typeface="Arial" panose="020B0604020202020204" pitchFamily="34" charset="0"/>
              <a:cs typeface="Arial" panose="020B0604020202020204" pitchFamily="34" charset="0"/>
            </a:endParaRPr>
          </a:p>
          <a:p>
            <a:pPr algn="ctr"/>
            <a:r>
              <a:rPr lang="en-US" sz="2800" b="1" dirty="0">
                <a:latin typeface="Arial" panose="020B0604020202020204" pitchFamily="34" charset="0"/>
                <a:cs typeface="Arial" panose="020B0604020202020204" pitchFamily="34" charset="0"/>
              </a:rPr>
              <a:t>Advanced Dermatology Of Orange County</a:t>
            </a:r>
          </a:p>
          <a:p>
            <a:pPr>
              <a:lnSpc>
                <a:spcPct val="150000"/>
              </a:lnSpc>
            </a:pPr>
            <a:endParaRPr lang="en-US" b="1" dirty="0">
              <a:latin typeface="Arial" panose="020B0604020202020204" pitchFamily="34" charset="0"/>
              <a:cs typeface="Arial" panose="020B0604020202020204" pitchFamily="34" charset="0"/>
            </a:endParaRPr>
          </a:p>
          <a:p>
            <a:pPr marL="274320">
              <a:lnSpc>
                <a:spcPct val="150000"/>
              </a:lnSpc>
            </a:pPr>
            <a:r>
              <a:rPr lang="en-US" sz="2400" dirty="0">
                <a:latin typeface="Arial" panose="020B0604020202020204" pitchFamily="34" charset="0"/>
                <a:cs typeface="Arial" panose="020B0604020202020204" pitchFamily="34" charset="0"/>
              </a:rPr>
              <a:t>Our goal…exceptional medical dermatology and complete patient care.</a:t>
            </a:r>
          </a:p>
          <a:p>
            <a:pPr marL="274320">
              <a:lnSpc>
                <a:spcPct val="150000"/>
              </a:lnSpc>
            </a:pPr>
            <a:r>
              <a:rPr lang="en-US" sz="2400" dirty="0">
                <a:latin typeface="Arial" panose="020B0604020202020204" pitchFamily="34" charset="0"/>
                <a:cs typeface="Arial" panose="020B0604020202020204" pitchFamily="34" charset="0"/>
              </a:rPr>
              <a:t>We are dedicated to providing you with excellent medical and cosmetic dermatology and professional services. Consult our doctors for your full skin examination, including evaluation of changing moles, examination of skin lesions, or ask us to help you obtain a fresher look. We feature up-to-date laser technology,  numerous cosmetic tools (Botox, </a:t>
            </a:r>
            <a:r>
              <a:rPr lang="en-US" sz="2400" dirty="0" err="1">
                <a:latin typeface="Arial" panose="020B0604020202020204" pitchFamily="34" charset="0"/>
                <a:cs typeface="Arial" panose="020B0604020202020204" pitchFamily="34" charset="0"/>
              </a:rPr>
              <a:t>Juvederm</a:t>
            </a:r>
            <a:r>
              <a:rPr lang="en-US" sz="2400" dirty="0">
                <a:latin typeface="Arial" panose="020B0604020202020204" pitchFamily="34" charset="0"/>
                <a:cs typeface="Arial" panose="020B0604020202020204" pitchFamily="34" charset="0"/>
              </a:rPr>
              <a:t>, Restylane, chemical peels, sclerotherapy for leg veins) and highly trained medical dermatologists to treat all of your skin care needs. We treat skin cancers, including with Mohs microsurgical technique. We strive to provide your skin care needs in a humane and compassionate manner for you and your family.</a:t>
            </a:r>
          </a:p>
          <a:p>
            <a:pPr marL="274320">
              <a:lnSpc>
                <a:spcPct val="150000"/>
              </a:lnSpc>
            </a:pPr>
            <a:r>
              <a:rPr lang="en-US" sz="2400" u="sng" dirty="0">
                <a:latin typeface="Arial" panose="020B0604020202020204" pitchFamily="34" charset="0"/>
                <a:cs typeface="Arial" panose="020B0604020202020204" pitchFamily="34" charset="0"/>
                <a:hlinkClick r:id="rId4"/>
              </a:rPr>
              <a:t>Dr. Ann Vu</a:t>
            </a:r>
            <a:r>
              <a:rPr lang="en-US" sz="2400" dirty="0">
                <a:latin typeface="Arial" panose="020B0604020202020204" pitchFamily="34" charset="0"/>
                <a:cs typeface="Arial" panose="020B0604020202020204" pitchFamily="34" charset="0"/>
              </a:rPr>
              <a:t>, </a:t>
            </a:r>
            <a:r>
              <a:rPr lang="en-US" sz="2400" u="sng" dirty="0">
                <a:latin typeface="Arial" panose="020B0604020202020204" pitchFamily="34" charset="0"/>
                <a:cs typeface="Arial" panose="020B0604020202020204" pitchFamily="34" charset="0"/>
                <a:hlinkClick r:id="rId4"/>
              </a:rPr>
              <a:t>Dr. Joannie Sun</a:t>
            </a:r>
            <a:r>
              <a:rPr lang="en-US" sz="2400" dirty="0">
                <a:latin typeface="Arial" panose="020B0604020202020204" pitchFamily="34" charset="0"/>
                <a:cs typeface="Arial" panose="020B0604020202020204" pitchFamily="34" charset="0"/>
              </a:rPr>
              <a:t> and their staff are highly trained and caring professionals that have the dedication, experience, and knowledge to treat your dermatology needs</a:t>
            </a:r>
            <a:r>
              <a:rPr lang="en-US" sz="2800" dirty="0">
                <a:latin typeface="Arial" panose="020B0604020202020204" pitchFamily="34" charset="0"/>
                <a:cs typeface="Arial" panose="020B0604020202020204" pitchFamily="34" charset="0"/>
              </a:rPr>
              <a:t>.</a:t>
            </a:r>
          </a:p>
        </p:txBody>
      </p:sp>
      <p:cxnSp>
        <p:nvCxnSpPr>
          <p:cNvPr id="5" name="Straight Connector 4">
            <a:extLst>
              <a:ext uri="{FF2B5EF4-FFF2-40B4-BE49-F238E27FC236}">
                <a16:creationId xmlns:a16="http://schemas.microsoft.com/office/drawing/2014/main" id="{B30FF6A3-F63E-4623-B0B6-21FF43D4C1A8}"/>
              </a:ext>
            </a:extLst>
          </p:cNvPr>
          <p:cNvCxnSpPr>
            <a:cxnSpLocks/>
          </p:cNvCxnSpPr>
          <p:nvPr/>
        </p:nvCxnSpPr>
        <p:spPr>
          <a:xfrm>
            <a:off x="-190493" y="6720192"/>
            <a:ext cx="177708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6D0F2F4-FB3E-44F5-A58F-C07BF23AF3C0}"/>
              </a:ext>
            </a:extLst>
          </p:cNvPr>
          <p:cNvCxnSpPr>
            <a:cxnSpLocks/>
          </p:cNvCxnSpPr>
          <p:nvPr/>
        </p:nvCxnSpPr>
        <p:spPr>
          <a:xfrm>
            <a:off x="11481707" y="6720192"/>
            <a:ext cx="17770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1382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TotalTime>
  <Words>85</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Algerian</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 Arial.L1</dc:creator>
  <cp:lastModifiedBy>(Student) Arial.L1</cp:lastModifiedBy>
  <cp:revision>24</cp:revision>
  <dcterms:created xsi:type="dcterms:W3CDTF">2019-07-23T21:38:08Z</dcterms:created>
  <dcterms:modified xsi:type="dcterms:W3CDTF">2019-08-02T16:15:09Z</dcterms:modified>
</cp:coreProperties>
</file>