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3258800" cy="2377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5A38"/>
    <a:srgbClr val="E3F5F9"/>
    <a:srgbClr val="EAF7FA"/>
    <a:srgbClr val="C0E8F2"/>
    <a:srgbClr val="D0EDF4"/>
    <a:srgbClr val="BDE5EF"/>
    <a:srgbClr val="4E777E"/>
    <a:srgbClr val="FCFCFC"/>
    <a:srgbClr val="53432F"/>
    <a:srgbClr val="B1E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859" autoAdjust="0"/>
    <p:restoredTop sz="95326" autoAdjust="0"/>
  </p:normalViewPr>
  <p:slideViewPr>
    <p:cSldViewPr snapToGrid="0">
      <p:cViewPr>
        <p:scale>
          <a:sx n="90" d="100"/>
          <a:sy n="90" d="100"/>
        </p:scale>
        <p:origin x="600" y="-5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410" y="3890859"/>
            <a:ext cx="11269980" cy="8277013"/>
          </a:xfrm>
        </p:spPr>
        <p:txBody>
          <a:bodyPr anchor="b"/>
          <a:lstStyle>
            <a:lvl1pPr algn="ctr">
              <a:defRPr sz="8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50" y="12487065"/>
            <a:ext cx="9944100" cy="5739975"/>
          </a:xfrm>
        </p:spPr>
        <p:txBody>
          <a:bodyPr/>
          <a:lstStyle>
            <a:lvl1pPr marL="0" indent="0" algn="ctr">
              <a:buNone/>
              <a:defRPr sz="3480"/>
            </a:lvl1pPr>
            <a:lvl2pPr marL="662940" indent="0" algn="ctr">
              <a:buNone/>
              <a:defRPr sz="2900"/>
            </a:lvl2pPr>
            <a:lvl3pPr marL="1325880" indent="0" algn="ctr">
              <a:buNone/>
              <a:defRPr sz="2610"/>
            </a:lvl3pPr>
            <a:lvl4pPr marL="1988820" indent="0" algn="ctr">
              <a:buNone/>
              <a:defRPr sz="2320"/>
            </a:lvl4pPr>
            <a:lvl5pPr marL="2651760" indent="0" algn="ctr">
              <a:buNone/>
              <a:defRPr sz="2320"/>
            </a:lvl5pPr>
            <a:lvl6pPr marL="3314700" indent="0" algn="ctr">
              <a:buNone/>
              <a:defRPr sz="2320"/>
            </a:lvl6pPr>
            <a:lvl7pPr marL="3977640" indent="0" algn="ctr">
              <a:buNone/>
              <a:defRPr sz="2320"/>
            </a:lvl7pPr>
            <a:lvl8pPr marL="4640580" indent="0" algn="ctr">
              <a:buNone/>
              <a:defRPr sz="2320"/>
            </a:lvl8pPr>
            <a:lvl9pPr marL="5303520" indent="0" algn="ctr">
              <a:buNone/>
              <a:defRPr sz="2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4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7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8329" y="1265767"/>
            <a:ext cx="2858929" cy="201477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1543" y="1265767"/>
            <a:ext cx="8411051" cy="201477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1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4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638" y="5927097"/>
            <a:ext cx="11435715" cy="9889488"/>
          </a:xfrm>
        </p:spPr>
        <p:txBody>
          <a:bodyPr anchor="b"/>
          <a:lstStyle>
            <a:lvl1pPr>
              <a:defRPr sz="8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638" y="15910144"/>
            <a:ext cx="11435715" cy="5200648"/>
          </a:xfrm>
        </p:spPr>
        <p:txBody>
          <a:bodyPr/>
          <a:lstStyle>
            <a:lvl1pPr marL="0" indent="0">
              <a:buNone/>
              <a:defRPr sz="3480">
                <a:solidFill>
                  <a:schemeClr val="tx1"/>
                </a:solidFill>
              </a:defRPr>
            </a:lvl1pPr>
            <a:lvl2pPr marL="66294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325880" indent="0">
              <a:buNone/>
              <a:defRPr sz="2610">
                <a:solidFill>
                  <a:schemeClr val="tx1">
                    <a:tint val="75000"/>
                  </a:schemeClr>
                </a:solidFill>
              </a:defRPr>
            </a:lvl3pPr>
            <a:lvl4pPr marL="198882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4pPr>
            <a:lvl5pPr marL="265176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5pPr>
            <a:lvl6pPr marL="331470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6pPr>
            <a:lvl7pPr marL="397764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7pPr>
            <a:lvl8pPr marL="464058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8pPr>
            <a:lvl9pPr marL="530352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543" y="6328834"/>
            <a:ext cx="5634990" cy="15084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2268" y="6328834"/>
            <a:ext cx="5634990" cy="15084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2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69" y="1265772"/>
            <a:ext cx="11435715" cy="4595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271" y="5828032"/>
            <a:ext cx="5609093" cy="2856228"/>
          </a:xfrm>
        </p:spPr>
        <p:txBody>
          <a:bodyPr anchor="b"/>
          <a:lstStyle>
            <a:lvl1pPr marL="0" indent="0">
              <a:buNone/>
              <a:defRPr sz="3480" b="1"/>
            </a:lvl1pPr>
            <a:lvl2pPr marL="662940" indent="0">
              <a:buNone/>
              <a:defRPr sz="2900" b="1"/>
            </a:lvl2pPr>
            <a:lvl3pPr marL="1325880" indent="0">
              <a:buNone/>
              <a:defRPr sz="2610" b="1"/>
            </a:lvl3pPr>
            <a:lvl4pPr marL="1988820" indent="0">
              <a:buNone/>
              <a:defRPr sz="2320" b="1"/>
            </a:lvl4pPr>
            <a:lvl5pPr marL="2651760" indent="0">
              <a:buNone/>
              <a:defRPr sz="2320" b="1"/>
            </a:lvl5pPr>
            <a:lvl6pPr marL="3314700" indent="0">
              <a:buNone/>
              <a:defRPr sz="2320" b="1"/>
            </a:lvl6pPr>
            <a:lvl7pPr marL="3977640" indent="0">
              <a:buNone/>
              <a:defRPr sz="2320" b="1"/>
            </a:lvl7pPr>
            <a:lvl8pPr marL="4640580" indent="0">
              <a:buNone/>
              <a:defRPr sz="2320" b="1"/>
            </a:lvl8pPr>
            <a:lvl9pPr marL="5303520" indent="0">
              <a:buNone/>
              <a:defRPr sz="2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271" y="8684260"/>
            <a:ext cx="5609093" cy="1277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2268" y="5828032"/>
            <a:ext cx="5636717" cy="2856228"/>
          </a:xfrm>
        </p:spPr>
        <p:txBody>
          <a:bodyPr anchor="b"/>
          <a:lstStyle>
            <a:lvl1pPr marL="0" indent="0">
              <a:buNone/>
              <a:defRPr sz="3480" b="1"/>
            </a:lvl1pPr>
            <a:lvl2pPr marL="662940" indent="0">
              <a:buNone/>
              <a:defRPr sz="2900" b="1"/>
            </a:lvl2pPr>
            <a:lvl3pPr marL="1325880" indent="0">
              <a:buNone/>
              <a:defRPr sz="2610" b="1"/>
            </a:lvl3pPr>
            <a:lvl4pPr marL="1988820" indent="0">
              <a:buNone/>
              <a:defRPr sz="2320" b="1"/>
            </a:lvl4pPr>
            <a:lvl5pPr marL="2651760" indent="0">
              <a:buNone/>
              <a:defRPr sz="2320" b="1"/>
            </a:lvl5pPr>
            <a:lvl6pPr marL="3314700" indent="0">
              <a:buNone/>
              <a:defRPr sz="2320" b="1"/>
            </a:lvl6pPr>
            <a:lvl7pPr marL="3977640" indent="0">
              <a:buNone/>
              <a:defRPr sz="2320" b="1"/>
            </a:lvl7pPr>
            <a:lvl8pPr marL="4640580" indent="0">
              <a:buNone/>
              <a:defRPr sz="2320" b="1"/>
            </a:lvl8pPr>
            <a:lvl9pPr marL="5303520" indent="0">
              <a:buNone/>
              <a:defRPr sz="2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2268" y="8684260"/>
            <a:ext cx="5636717" cy="1277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3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1584960"/>
            <a:ext cx="4276308" cy="5547360"/>
          </a:xfrm>
        </p:spPr>
        <p:txBody>
          <a:bodyPr anchor="b"/>
          <a:lstStyle>
            <a:lvl1pPr>
              <a:defRPr sz="4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6717" y="3423079"/>
            <a:ext cx="6712268" cy="16895233"/>
          </a:xfrm>
        </p:spPr>
        <p:txBody>
          <a:bodyPr/>
          <a:lstStyle>
            <a:lvl1pPr>
              <a:defRPr sz="4640"/>
            </a:lvl1pPr>
            <a:lvl2pPr>
              <a:defRPr sz="4060"/>
            </a:lvl2pPr>
            <a:lvl3pPr>
              <a:defRPr sz="348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7132320"/>
            <a:ext cx="4276308" cy="13213505"/>
          </a:xfrm>
        </p:spPr>
        <p:txBody>
          <a:bodyPr/>
          <a:lstStyle>
            <a:lvl1pPr marL="0" indent="0">
              <a:buNone/>
              <a:defRPr sz="2320"/>
            </a:lvl1pPr>
            <a:lvl2pPr marL="662940" indent="0">
              <a:buNone/>
              <a:defRPr sz="2030"/>
            </a:lvl2pPr>
            <a:lvl3pPr marL="1325880" indent="0">
              <a:buNone/>
              <a:defRPr sz="1740"/>
            </a:lvl3pPr>
            <a:lvl4pPr marL="1988820" indent="0">
              <a:buNone/>
              <a:defRPr sz="1450"/>
            </a:lvl4pPr>
            <a:lvl5pPr marL="2651760" indent="0">
              <a:buNone/>
              <a:defRPr sz="1450"/>
            </a:lvl5pPr>
            <a:lvl6pPr marL="3314700" indent="0">
              <a:buNone/>
              <a:defRPr sz="1450"/>
            </a:lvl6pPr>
            <a:lvl7pPr marL="3977640" indent="0">
              <a:buNone/>
              <a:defRPr sz="1450"/>
            </a:lvl7pPr>
            <a:lvl8pPr marL="4640580" indent="0">
              <a:buNone/>
              <a:defRPr sz="1450"/>
            </a:lvl8pPr>
            <a:lvl9pPr marL="5303520" indent="0">
              <a:buNone/>
              <a:defRPr sz="1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4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1584960"/>
            <a:ext cx="4276308" cy="5547360"/>
          </a:xfrm>
        </p:spPr>
        <p:txBody>
          <a:bodyPr anchor="b"/>
          <a:lstStyle>
            <a:lvl1pPr>
              <a:defRPr sz="4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36717" y="3423079"/>
            <a:ext cx="6712268" cy="16895233"/>
          </a:xfrm>
        </p:spPr>
        <p:txBody>
          <a:bodyPr anchor="t"/>
          <a:lstStyle>
            <a:lvl1pPr marL="0" indent="0">
              <a:buNone/>
              <a:defRPr sz="4640"/>
            </a:lvl1pPr>
            <a:lvl2pPr marL="662940" indent="0">
              <a:buNone/>
              <a:defRPr sz="4060"/>
            </a:lvl2pPr>
            <a:lvl3pPr marL="1325880" indent="0">
              <a:buNone/>
              <a:defRPr sz="3480"/>
            </a:lvl3pPr>
            <a:lvl4pPr marL="1988820" indent="0">
              <a:buNone/>
              <a:defRPr sz="2900"/>
            </a:lvl4pPr>
            <a:lvl5pPr marL="2651760" indent="0">
              <a:buNone/>
              <a:defRPr sz="2900"/>
            </a:lvl5pPr>
            <a:lvl6pPr marL="3314700" indent="0">
              <a:buNone/>
              <a:defRPr sz="2900"/>
            </a:lvl6pPr>
            <a:lvl7pPr marL="3977640" indent="0">
              <a:buNone/>
              <a:defRPr sz="2900"/>
            </a:lvl7pPr>
            <a:lvl8pPr marL="4640580" indent="0">
              <a:buNone/>
              <a:defRPr sz="2900"/>
            </a:lvl8pPr>
            <a:lvl9pPr marL="5303520" indent="0">
              <a:buNone/>
              <a:defRPr sz="2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7132320"/>
            <a:ext cx="4276308" cy="13213505"/>
          </a:xfrm>
        </p:spPr>
        <p:txBody>
          <a:bodyPr/>
          <a:lstStyle>
            <a:lvl1pPr marL="0" indent="0">
              <a:buNone/>
              <a:defRPr sz="2320"/>
            </a:lvl1pPr>
            <a:lvl2pPr marL="662940" indent="0">
              <a:buNone/>
              <a:defRPr sz="2030"/>
            </a:lvl2pPr>
            <a:lvl3pPr marL="1325880" indent="0">
              <a:buNone/>
              <a:defRPr sz="1740"/>
            </a:lvl3pPr>
            <a:lvl4pPr marL="1988820" indent="0">
              <a:buNone/>
              <a:defRPr sz="1450"/>
            </a:lvl4pPr>
            <a:lvl5pPr marL="2651760" indent="0">
              <a:buNone/>
              <a:defRPr sz="1450"/>
            </a:lvl5pPr>
            <a:lvl6pPr marL="3314700" indent="0">
              <a:buNone/>
              <a:defRPr sz="1450"/>
            </a:lvl6pPr>
            <a:lvl7pPr marL="3977640" indent="0">
              <a:buNone/>
              <a:defRPr sz="1450"/>
            </a:lvl7pPr>
            <a:lvl8pPr marL="4640580" indent="0">
              <a:buNone/>
              <a:defRPr sz="1450"/>
            </a:lvl8pPr>
            <a:lvl9pPr marL="5303520" indent="0">
              <a:buNone/>
              <a:defRPr sz="1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7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1543" y="1265772"/>
            <a:ext cx="11435715" cy="4595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543" y="6328834"/>
            <a:ext cx="11435715" cy="15084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543" y="22035352"/>
            <a:ext cx="298323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705F2-9F8A-4114-8861-E4F497D677A4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1978" y="22035352"/>
            <a:ext cx="4474845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4028" y="22035352"/>
            <a:ext cx="298323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1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25880" rtl="0" eaLnBrk="1" latinLnBrk="0" hangingPunct="1">
        <a:lnSpc>
          <a:spcPct val="90000"/>
        </a:lnSpc>
        <a:spcBef>
          <a:spcPct val="0"/>
        </a:spcBef>
        <a:buNone/>
        <a:defRPr sz="63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1470" indent="-331470" algn="l" defTabSz="1325880" rtl="0" eaLnBrk="1" latinLnBrk="0" hangingPunct="1">
        <a:lnSpc>
          <a:spcPct val="90000"/>
        </a:lnSpc>
        <a:spcBef>
          <a:spcPts val="1450"/>
        </a:spcBef>
        <a:buFont typeface="Arial" panose="020B0604020202020204" pitchFamily="34" charset="0"/>
        <a:buChar char="•"/>
        <a:defRPr sz="4060" kern="1200">
          <a:solidFill>
            <a:schemeClr val="tx1"/>
          </a:solidFill>
          <a:latin typeface="+mn-lt"/>
          <a:ea typeface="+mn-ea"/>
          <a:cs typeface="+mn-cs"/>
        </a:defRPr>
      </a:lvl1pPr>
      <a:lvl2pPr marL="99441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3480" kern="1200">
          <a:solidFill>
            <a:schemeClr val="tx1"/>
          </a:solidFill>
          <a:latin typeface="+mn-lt"/>
          <a:ea typeface="+mn-ea"/>
          <a:cs typeface="+mn-cs"/>
        </a:defRPr>
      </a:lvl2pPr>
      <a:lvl3pPr marL="165735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29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4pPr>
      <a:lvl5pPr marL="298323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5pPr>
      <a:lvl6pPr marL="364617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6pPr>
      <a:lvl7pPr marL="430911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7pPr>
      <a:lvl8pPr marL="497205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8pPr>
      <a:lvl9pPr marL="563499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1pPr>
      <a:lvl2pPr marL="66294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2pPr>
      <a:lvl3pPr marL="132588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3pPr>
      <a:lvl4pPr marL="198882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4pPr>
      <a:lvl5pPr marL="265176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5pPr>
      <a:lvl6pPr marL="331470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6pPr>
      <a:lvl7pPr marL="397764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7pPr>
      <a:lvl8pPr marL="464058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8pPr>
      <a:lvl9pPr marL="530352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882F7E-12C9-4D7F-AA28-FFC26C099E3E}"/>
              </a:ext>
            </a:extLst>
          </p:cNvPr>
          <p:cNvSpPr/>
          <p:nvPr/>
        </p:nvSpPr>
        <p:spPr>
          <a:xfrm>
            <a:off x="-190500" y="0"/>
            <a:ext cx="13449300" cy="23774394"/>
          </a:xfrm>
          <a:prstGeom prst="rect">
            <a:avLst/>
          </a:prstGeom>
          <a:solidFill>
            <a:srgbClr val="5343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B7458C-6350-440D-9E90-D95A7663CE19}"/>
              </a:ext>
            </a:extLst>
          </p:cNvPr>
          <p:cNvSpPr txBox="1"/>
          <p:nvPr/>
        </p:nvSpPr>
        <p:spPr>
          <a:xfrm>
            <a:off x="1183820" y="183272"/>
            <a:ext cx="10700658" cy="764528"/>
          </a:xfrm>
          <a:prstGeom prst="rect">
            <a:avLst/>
          </a:prstGeom>
          <a:solidFill>
            <a:srgbClr val="B1E0E8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>
                <a:solidFill>
                  <a:srgbClr val="635038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Home        About Us        Services         Contact</a:t>
            </a:r>
          </a:p>
        </p:txBody>
      </p:sp>
      <p:pic>
        <p:nvPicPr>
          <p:cNvPr id="1028" name="Picture 4" descr="Image result for doctors">
            <a:extLst>
              <a:ext uri="{FF2B5EF4-FFF2-40B4-BE49-F238E27FC236}">
                <a16:creationId xmlns:a16="http://schemas.microsoft.com/office/drawing/2014/main" id="{F555BF99-4B77-4C96-B070-2524EDC016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36" b="17362"/>
          <a:stretch/>
        </p:blipFill>
        <p:spPr bwMode="auto">
          <a:xfrm>
            <a:off x="1185801" y="947800"/>
            <a:ext cx="10698677" cy="591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E0261A-1A09-49E5-996A-1252E88602BA}"/>
              </a:ext>
            </a:extLst>
          </p:cNvPr>
          <p:cNvSpPr txBox="1"/>
          <p:nvPr/>
        </p:nvSpPr>
        <p:spPr>
          <a:xfrm>
            <a:off x="647700" y="4207357"/>
            <a:ext cx="6462098" cy="166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B5B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 Dermatology</a:t>
            </a:r>
          </a:p>
          <a:p>
            <a:pPr algn="ctr"/>
            <a:r>
              <a:rPr lang="en-US" sz="2400" dirty="0">
                <a:solidFill>
                  <a:srgbClr val="6B5B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</a:p>
          <a:p>
            <a:pPr algn="ctr"/>
            <a:r>
              <a:rPr lang="en-US" sz="3200" dirty="0">
                <a:solidFill>
                  <a:srgbClr val="6B5B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Orange County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B1C5E7-1A26-49A1-BE19-94A93EC67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26" y="730818"/>
            <a:ext cx="4209642" cy="421376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B3CF97D-FED3-425F-BEC5-F7D41C6D96AD}"/>
              </a:ext>
            </a:extLst>
          </p:cNvPr>
          <p:cNvSpPr/>
          <p:nvPr/>
        </p:nvSpPr>
        <p:spPr>
          <a:xfrm>
            <a:off x="1183819" y="6867113"/>
            <a:ext cx="10698677" cy="145831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0FF6A3-F63E-4623-B0B6-21FF43D4C1A8}"/>
              </a:ext>
            </a:extLst>
          </p:cNvPr>
          <p:cNvCxnSpPr>
            <a:cxnSpLocks/>
          </p:cNvCxnSpPr>
          <p:nvPr/>
        </p:nvCxnSpPr>
        <p:spPr>
          <a:xfrm>
            <a:off x="-190493" y="6720192"/>
            <a:ext cx="17770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D0F2F4-FB3E-44F5-A58F-C07BF23AF3C0}"/>
              </a:ext>
            </a:extLst>
          </p:cNvPr>
          <p:cNvCxnSpPr>
            <a:cxnSpLocks/>
          </p:cNvCxnSpPr>
          <p:nvPr/>
        </p:nvCxnSpPr>
        <p:spPr>
          <a:xfrm>
            <a:off x="11481707" y="6720192"/>
            <a:ext cx="177709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A7599F4-8787-4EEB-92E1-6D429F4155D3}"/>
              </a:ext>
            </a:extLst>
          </p:cNvPr>
          <p:cNvGrpSpPr/>
          <p:nvPr/>
        </p:nvGrpSpPr>
        <p:grpSpPr>
          <a:xfrm>
            <a:off x="1586591" y="7126454"/>
            <a:ext cx="3080657" cy="2155372"/>
            <a:chOff x="5323114" y="7347857"/>
            <a:chExt cx="3080657" cy="215537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C723E39-2DC8-43FD-8EF7-5466F2C6AC0B}"/>
                </a:ext>
              </a:extLst>
            </p:cNvPr>
            <p:cNvSpPr/>
            <p:nvPr/>
          </p:nvSpPr>
          <p:spPr>
            <a:xfrm>
              <a:off x="5323114" y="7347857"/>
              <a:ext cx="3080657" cy="2155372"/>
            </a:xfrm>
            <a:prstGeom prst="rect">
              <a:avLst/>
            </a:prstGeom>
            <a:solidFill>
              <a:srgbClr val="B1E0E8"/>
            </a:solidFill>
            <a:ln w="38100">
              <a:solidFill>
                <a:srgbClr val="4EBE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8ACF0D-C439-4DD7-8102-843612AAF90A}"/>
                </a:ext>
              </a:extLst>
            </p:cNvPr>
            <p:cNvSpPr txBox="1"/>
            <p:nvPr/>
          </p:nvSpPr>
          <p:spPr>
            <a:xfrm>
              <a:off x="5584370" y="7628200"/>
              <a:ext cx="255814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Doctors</a:t>
              </a:r>
            </a:p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Learn more about our practitioners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10BF562-FBC0-44C9-AF70-EA12E0F17C6E}"/>
              </a:ext>
            </a:extLst>
          </p:cNvPr>
          <p:cNvGrpSpPr/>
          <p:nvPr/>
        </p:nvGrpSpPr>
        <p:grpSpPr>
          <a:xfrm>
            <a:off x="5089071" y="7126454"/>
            <a:ext cx="3080657" cy="2155372"/>
            <a:chOff x="5323114" y="7347857"/>
            <a:chExt cx="3080657" cy="215537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6B92EBA-028A-4EE3-875E-5B7F5CF130FF}"/>
                </a:ext>
              </a:extLst>
            </p:cNvPr>
            <p:cNvSpPr/>
            <p:nvPr/>
          </p:nvSpPr>
          <p:spPr>
            <a:xfrm>
              <a:off x="5323114" y="7347857"/>
              <a:ext cx="3080657" cy="2155372"/>
            </a:xfrm>
            <a:prstGeom prst="rect">
              <a:avLst/>
            </a:prstGeom>
            <a:solidFill>
              <a:srgbClr val="B1E0E8"/>
            </a:solidFill>
            <a:ln w="38100">
              <a:solidFill>
                <a:srgbClr val="4EBE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FEB7945-AAA7-4E9C-A999-1404987F75BD}"/>
                </a:ext>
              </a:extLst>
            </p:cNvPr>
            <p:cNvSpPr txBox="1"/>
            <p:nvPr/>
          </p:nvSpPr>
          <p:spPr>
            <a:xfrm>
              <a:off x="5584370" y="7628200"/>
              <a:ext cx="255814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Forms</a:t>
              </a:r>
            </a:p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Download the forms needed for your visit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821516F-857C-41F0-AF81-9706F532D6E7}"/>
              </a:ext>
            </a:extLst>
          </p:cNvPr>
          <p:cNvGrpSpPr/>
          <p:nvPr/>
        </p:nvGrpSpPr>
        <p:grpSpPr>
          <a:xfrm>
            <a:off x="8591552" y="7126454"/>
            <a:ext cx="3080657" cy="2155372"/>
            <a:chOff x="5323114" y="7347857"/>
            <a:chExt cx="3080657" cy="215537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5086B25-EFF4-4582-B3B0-099C39961556}"/>
                </a:ext>
              </a:extLst>
            </p:cNvPr>
            <p:cNvSpPr/>
            <p:nvPr/>
          </p:nvSpPr>
          <p:spPr>
            <a:xfrm>
              <a:off x="5323114" y="7347857"/>
              <a:ext cx="3080657" cy="2155372"/>
            </a:xfrm>
            <a:prstGeom prst="rect">
              <a:avLst/>
            </a:prstGeom>
            <a:solidFill>
              <a:srgbClr val="B1E0E8"/>
            </a:solidFill>
            <a:ln w="38100">
              <a:solidFill>
                <a:srgbClr val="4EBE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75102D-0C9F-4893-B9D8-32C3667594AF}"/>
                </a:ext>
              </a:extLst>
            </p:cNvPr>
            <p:cNvSpPr txBox="1"/>
            <p:nvPr/>
          </p:nvSpPr>
          <p:spPr>
            <a:xfrm>
              <a:off x="5584370" y="7628200"/>
              <a:ext cx="255814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Location</a:t>
              </a:r>
            </a:p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Plan your visit with hours and directions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E906E00-A69E-4CE3-8486-164619D9F34F}"/>
              </a:ext>
            </a:extLst>
          </p:cNvPr>
          <p:cNvSpPr/>
          <p:nvPr/>
        </p:nvSpPr>
        <p:spPr>
          <a:xfrm>
            <a:off x="1183819" y="11125200"/>
            <a:ext cx="10698677" cy="3853543"/>
          </a:xfrm>
          <a:prstGeom prst="rect">
            <a:avLst/>
          </a:prstGeom>
          <a:solidFill>
            <a:srgbClr val="287A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BA0F48-0922-4EB2-9632-6C3828406375}"/>
              </a:ext>
            </a:extLst>
          </p:cNvPr>
          <p:cNvSpPr txBox="1"/>
          <p:nvPr/>
        </p:nvSpPr>
        <p:spPr>
          <a:xfrm>
            <a:off x="1592032" y="11486524"/>
            <a:ext cx="3502480" cy="39703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b="1" u="sng" dirty="0">
                <a:solidFill>
                  <a:srgbClr val="E3F5F9"/>
                </a:solidFill>
              </a:rPr>
              <a:t>Office Location:</a:t>
            </a:r>
          </a:p>
          <a:p>
            <a:endParaRPr lang="en-US" sz="1400" b="1" dirty="0">
              <a:solidFill>
                <a:srgbClr val="E3F5F9"/>
              </a:solidFill>
            </a:endParaRPr>
          </a:p>
          <a:p>
            <a:pPr lvl="1"/>
            <a:r>
              <a:rPr lang="en-US" b="1" dirty="0">
                <a:solidFill>
                  <a:srgbClr val="E3F5F9"/>
                </a:solidFill>
              </a:rPr>
              <a:t>230 Newport Center Drive</a:t>
            </a:r>
            <a:endParaRPr lang="en-US" dirty="0">
              <a:solidFill>
                <a:srgbClr val="E3F5F9"/>
              </a:solidFill>
            </a:endParaRPr>
          </a:p>
          <a:p>
            <a:pPr lvl="1"/>
            <a:r>
              <a:rPr lang="en-US" b="1" dirty="0">
                <a:solidFill>
                  <a:srgbClr val="E3F5F9"/>
                </a:solidFill>
              </a:rPr>
              <a:t>Suite 200</a:t>
            </a:r>
            <a:endParaRPr lang="en-US" dirty="0">
              <a:solidFill>
                <a:srgbClr val="E3F5F9"/>
              </a:solidFill>
            </a:endParaRPr>
          </a:p>
          <a:p>
            <a:pPr lvl="1"/>
            <a:r>
              <a:rPr lang="en-US" b="1" dirty="0">
                <a:solidFill>
                  <a:srgbClr val="E3F5F9"/>
                </a:solidFill>
              </a:rPr>
              <a:t>Newport Beach, CA 92660</a:t>
            </a:r>
          </a:p>
          <a:p>
            <a:endParaRPr lang="en-US" b="1" dirty="0">
              <a:solidFill>
                <a:srgbClr val="E3F5F9"/>
              </a:solidFill>
            </a:endParaRPr>
          </a:p>
          <a:p>
            <a:r>
              <a:rPr lang="en-US" sz="2000" b="1" u="sng" dirty="0">
                <a:solidFill>
                  <a:srgbClr val="E3F5F9"/>
                </a:solidFill>
              </a:rPr>
              <a:t>Contact:</a:t>
            </a:r>
          </a:p>
          <a:p>
            <a:endParaRPr lang="en-US" sz="1400" b="1" u="sng" dirty="0">
              <a:solidFill>
                <a:srgbClr val="E3F5F9"/>
              </a:solidFill>
            </a:endParaRPr>
          </a:p>
          <a:p>
            <a:pPr lvl="1"/>
            <a:r>
              <a:rPr lang="en-US" b="1" dirty="0">
                <a:solidFill>
                  <a:srgbClr val="E3F5F9"/>
                </a:solidFill>
              </a:rPr>
              <a:t>Phone:	(949) 706-7766</a:t>
            </a:r>
            <a:endParaRPr lang="en-US" dirty="0">
              <a:solidFill>
                <a:srgbClr val="E3F5F9"/>
              </a:solidFill>
            </a:endParaRPr>
          </a:p>
          <a:p>
            <a:pPr lvl="1"/>
            <a:r>
              <a:rPr lang="en-US" b="1" dirty="0">
                <a:solidFill>
                  <a:srgbClr val="E3F5F9"/>
                </a:solidFill>
              </a:rPr>
              <a:t>Fax:		(949) 706-2211</a:t>
            </a:r>
          </a:p>
          <a:p>
            <a:pPr lvl="1"/>
            <a:endParaRPr lang="en-US" dirty="0">
              <a:solidFill>
                <a:srgbClr val="6B5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138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</TotalTime>
  <Words>50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(Student) Arial.L1</dc:creator>
  <cp:lastModifiedBy>(Student) Arial.L1</cp:lastModifiedBy>
  <cp:revision>29</cp:revision>
  <dcterms:created xsi:type="dcterms:W3CDTF">2019-07-23T21:38:08Z</dcterms:created>
  <dcterms:modified xsi:type="dcterms:W3CDTF">2019-08-02T18:14:44Z</dcterms:modified>
</cp:coreProperties>
</file>