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13258800" cy="23774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a:srgbClr val="E7E5A5"/>
    <a:srgbClr val="F2F2F2"/>
    <a:srgbClr val="E3F5F9"/>
    <a:srgbClr val="287A88"/>
    <a:srgbClr val="594C35"/>
    <a:srgbClr val="6B5B3F"/>
    <a:srgbClr val="4EBED0"/>
    <a:srgbClr val="EBE4B3"/>
    <a:srgbClr val="E7DF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59" autoAdjust="0"/>
    <p:restoredTop sz="95326" autoAdjust="0"/>
  </p:normalViewPr>
  <p:slideViewPr>
    <p:cSldViewPr snapToGrid="0">
      <p:cViewPr>
        <p:scale>
          <a:sx n="60" d="100"/>
          <a:sy n="60" d="100"/>
        </p:scale>
        <p:origin x="17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94411" y="3890860"/>
            <a:ext cx="11269980" cy="8277013"/>
          </a:xfrm>
        </p:spPr>
        <p:txBody>
          <a:bodyPr anchor="b"/>
          <a:lstStyle>
            <a:lvl1pPr algn="ctr">
              <a:defRPr sz="8700"/>
            </a:lvl1pPr>
          </a:lstStyle>
          <a:p>
            <a:r>
              <a:rPr lang="en-US"/>
              <a:t>Click to edit Master title style</a:t>
            </a:r>
            <a:endParaRPr lang="en-US" dirty="0"/>
          </a:p>
        </p:txBody>
      </p:sp>
      <p:sp>
        <p:nvSpPr>
          <p:cNvPr id="3" name="Subtitle 2"/>
          <p:cNvSpPr>
            <a:spLocks noGrp="1"/>
          </p:cNvSpPr>
          <p:nvPr>
            <p:ph type="subTitle" idx="1"/>
          </p:nvPr>
        </p:nvSpPr>
        <p:spPr>
          <a:xfrm>
            <a:off x="1657350" y="12487067"/>
            <a:ext cx="9944100" cy="5739975"/>
          </a:xfrm>
        </p:spPr>
        <p:txBody>
          <a:bodyPr/>
          <a:lstStyle>
            <a:lvl1pPr marL="0" indent="0" algn="ctr">
              <a:buNone/>
              <a:defRPr sz="3480"/>
            </a:lvl1pPr>
            <a:lvl2pPr marL="662940" indent="0" algn="ctr">
              <a:buNone/>
              <a:defRPr sz="2900"/>
            </a:lvl2pPr>
            <a:lvl3pPr marL="1325880" indent="0" algn="ctr">
              <a:buNone/>
              <a:defRPr sz="2610"/>
            </a:lvl3pPr>
            <a:lvl4pPr marL="1988820" indent="0" algn="ctr">
              <a:buNone/>
              <a:defRPr sz="2320"/>
            </a:lvl4pPr>
            <a:lvl5pPr marL="2651760" indent="0" algn="ctr">
              <a:buNone/>
              <a:defRPr sz="2320"/>
            </a:lvl5pPr>
            <a:lvl6pPr marL="3314700" indent="0" algn="ctr">
              <a:buNone/>
              <a:defRPr sz="2320"/>
            </a:lvl6pPr>
            <a:lvl7pPr marL="3977640" indent="0" algn="ctr">
              <a:buNone/>
              <a:defRPr sz="2320"/>
            </a:lvl7pPr>
            <a:lvl8pPr marL="4640580" indent="0" algn="ctr">
              <a:buNone/>
              <a:defRPr sz="2320"/>
            </a:lvl8pPr>
            <a:lvl9pPr marL="5303520" indent="0" algn="ctr">
              <a:buNone/>
              <a:defRPr sz="23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2705F2-9F8A-4114-8861-E4F497D677A4}"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2814047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705F2-9F8A-4114-8861-E4F497D677A4}"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3386379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88329" y="1265769"/>
            <a:ext cx="2858929" cy="201477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11544" y="1265769"/>
            <a:ext cx="8411051" cy="201477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705F2-9F8A-4114-8861-E4F497D677A4}"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373521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705F2-9F8A-4114-8861-E4F497D677A4}"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538446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4639" y="5927097"/>
            <a:ext cx="11435715" cy="9889488"/>
          </a:xfrm>
        </p:spPr>
        <p:txBody>
          <a:bodyPr anchor="b"/>
          <a:lstStyle>
            <a:lvl1pPr>
              <a:defRPr sz="8700"/>
            </a:lvl1pPr>
          </a:lstStyle>
          <a:p>
            <a:r>
              <a:rPr lang="en-US"/>
              <a:t>Click to edit Master title style</a:t>
            </a:r>
            <a:endParaRPr lang="en-US" dirty="0"/>
          </a:p>
        </p:txBody>
      </p:sp>
      <p:sp>
        <p:nvSpPr>
          <p:cNvPr id="3" name="Text Placeholder 2"/>
          <p:cNvSpPr>
            <a:spLocks noGrp="1"/>
          </p:cNvSpPr>
          <p:nvPr>
            <p:ph type="body" idx="1"/>
          </p:nvPr>
        </p:nvSpPr>
        <p:spPr>
          <a:xfrm>
            <a:off x="904639" y="15910144"/>
            <a:ext cx="11435715" cy="5200648"/>
          </a:xfrm>
        </p:spPr>
        <p:txBody>
          <a:bodyPr/>
          <a:lstStyle>
            <a:lvl1pPr marL="0" indent="0">
              <a:buNone/>
              <a:defRPr sz="3480">
                <a:solidFill>
                  <a:schemeClr val="tx1"/>
                </a:solidFill>
              </a:defRPr>
            </a:lvl1pPr>
            <a:lvl2pPr marL="662940" indent="0">
              <a:buNone/>
              <a:defRPr sz="2900">
                <a:solidFill>
                  <a:schemeClr val="tx1">
                    <a:tint val="75000"/>
                  </a:schemeClr>
                </a:solidFill>
              </a:defRPr>
            </a:lvl2pPr>
            <a:lvl3pPr marL="1325880" indent="0">
              <a:buNone/>
              <a:defRPr sz="2610">
                <a:solidFill>
                  <a:schemeClr val="tx1">
                    <a:tint val="75000"/>
                  </a:schemeClr>
                </a:solidFill>
              </a:defRPr>
            </a:lvl3pPr>
            <a:lvl4pPr marL="1988820" indent="0">
              <a:buNone/>
              <a:defRPr sz="2320">
                <a:solidFill>
                  <a:schemeClr val="tx1">
                    <a:tint val="75000"/>
                  </a:schemeClr>
                </a:solidFill>
              </a:defRPr>
            </a:lvl4pPr>
            <a:lvl5pPr marL="2651760" indent="0">
              <a:buNone/>
              <a:defRPr sz="2320">
                <a:solidFill>
                  <a:schemeClr val="tx1">
                    <a:tint val="75000"/>
                  </a:schemeClr>
                </a:solidFill>
              </a:defRPr>
            </a:lvl5pPr>
            <a:lvl6pPr marL="3314700" indent="0">
              <a:buNone/>
              <a:defRPr sz="2320">
                <a:solidFill>
                  <a:schemeClr val="tx1">
                    <a:tint val="75000"/>
                  </a:schemeClr>
                </a:solidFill>
              </a:defRPr>
            </a:lvl6pPr>
            <a:lvl7pPr marL="3977640" indent="0">
              <a:buNone/>
              <a:defRPr sz="2320">
                <a:solidFill>
                  <a:schemeClr val="tx1">
                    <a:tint val="75000"/>
                  </a:schemeClr>
                </a:solidFill>
              </a:defRPr>
            </a:lvl7pPr>
            <a:lvl8pPr marL="4640580" indent="0">
              <a:buNone/>
              <a:defRPr sz="2320">
                <a:solidFill>
                  <a:schemeClr val="tx1">
                    <a:tint val="75000"/>
                  </a:schemeClr>
                </a:solidFill>
              </a:defRPr>
            </a:lvl8pPr>
            <a:lvl9pPr marL="5303520" indent="0">
              <a:buNone/>
              <a:defRPr sz="23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2705F2-9F8A-4114-8861-E4F497D677A4}"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78554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1543" y="6328834"/>
            <a:ext cx="5634990" cy="15084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12269" y="6328834"/>
            <a:ext cx="5634990" cy="15084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2705F2-9F8A-4114-8861-E4F497D677A4}" type="datetimeFigureOut">
              <a:rPr lang="en-US" smtClean="0"/>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1059727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270" y="1265774"/>
            <a:ext cx="11435715" cy="4595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3272" y="5828032"/>
            <a:ext cx="5609093" cy="2856228"/>
          </a:xfrm>
        </p:spPr>
        <p:txBody>
          <a:bodyPr anchor="b"/>
          <a:lstStyle>
            <a:lvl1pPr marL="0" indent="0">
              <a:buNone/>
              <a:defRPr sz="3480" b="1"/>
            </a:lvl1pPr>
            <a:lvl2pPr marL="662940" indent="0">
              <a:buNone/>
              <a:defRPr sz="2900" b="1"/>
            </a:lvl2pPr>
            <a:lvl3pPr marL="1325880" indent="0">
              <a:buNone/>
              <a:defRPr sz="2610" b="1"/>
            </a:lvl3pPr>
            <a:lvl4pPr marL="1988820" indent="0">
              <a:buNone/>
              <a:defRPr sz="2320" b="1"/>
            </a:lvl4pPr>
            <a:lvl5pPr marL="2651760" indent="0">
              <a:buNone/>
              <a:defRPr sz="2320" b="1"/>
            </a:lvl5pPr>
            <a:lvl6pPr marL="3314700" indent="0">
              <a:buNone/>
              <a:defRPr sz="2320" b="1"/>
            </a:lvl6pPr>
            <a:lvl7pPr marL="3977640" indent="0">
              <a:buNone/>
              <a:defRPr sz="2320" b="1"/>
            </a:lvl7pPr>
            <a:lvl8pPr marL="4640580" indent="0">
              <a:buNone/>
              <a:defRPr sz="2320" b="1"/>
            </a:lvl8pPr>
            <a:lvl9pPr marL="5303520" indent="0">
              <a:buNone/>
              <a:defRPr sz="2320" b="1"/>
            </a:lvl9pPr>
          </a:lstStyle>
          <a:p>
            <a:pPr lvl="0"/>
            <a:r>
              <a:rPr lang="en-US"/>
              <a:t>Click to edit Master text styles</a:t>
            </a:r>
          </a:p>
        </p:txBody>
      </p:sp>
      <p:sp>
        <p:nvSpPr>
          <p:cNvPr id="4" name="Content Placeholder 3"/>
          <p:cNvSpPr>
            <a:spLocks noGrp="1"/>
          </p:cNvSpPr>
          <p:nvPr>
            <p:ph sz="half" idx="2"/>
          </p:nvPr>
        </p:nvSpPr>
        <p:spPr>
          <a:xfrm>
            <a:off x="913272" y="8684260"/>
            <a:ext cx="5609093" cy="1277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12269" y="5828032"/>
            <a:ext cx="5636717" cy="2856228"/>
          </a:xfrm>
        </p:spPr>
        <p:txBody>
          <a:bodyPr anchor="b"/>
          <a:lstStyle>
            <a:lvl1pPr marL="0" indent="0">
              <a:buNone/>
              <a:defRPr sz="3480" b="1"/>
            </a:lvl1pPr>
            <a:lvl2pPr marL="662940" indent="0">
              <a:buNone/>
              <a:defRPr sz="2900" b="1"/>
            </a:lvl2pPr>
            <a:lvl3pPr marL="1325880" indent="0">
              <a:buNone/>
              <a:defRPr sz="2610" b="1"/>
            </a:lvl3pPr>
            <a:lvl4pPr marL="1988820" indent="0">
              <a:buNone/>
              <a:defRPr sz="2320" b="1"/>
            </a:lvl4pPr>
            <a:lvl5pPr marL="2651760" indent="0">
              <a:buNone/>
              <a:defRPr sz="2320" b="1"/>
            </a:lvl5pPr>
            <a:lvl6pPr marL="3314700" indent="0">
              <a:buNone/>
              <a:defRPr sz="2320" b="1"/>
            </a:lvl6pPr>
            <a:lvl7pPr marL="3977640" indent="0">
              <a:buNone/>
              <a:defRPr sz="2320" b="1"/>
            </a:lvl7pPr>
            <a:lvl8pPr marL="4640580" indent="0">
              <a:buNone/>
              <a:defRPr sz="2320" b="1"/>
            </a:lvl8pPr>
            <a:lvl9pPr marL="5303520" indent="0">
              <a:buNone/>
              <a:defRPr sz="2320" b="1"/>
            </a:lvl9pPr>
          </a:lstStyle>
          <a:p>
            <a:pPr lvl="0"/>
            <a:r>
              <a:rPr lang="en-US"/>
              <a:t>Click to edit Master text styles</a:t>
            </a:r>
          </a:p>
        </p:txBody>
      </p:sp>
      <p:sp>
        <p:nvSpPr>
          <p:cNvPr id="6" name="Content Placeholder 5"/>
          <p:cNvSpPr>
            <a:spLocks noGrp="1"/>
          </p:cNvSpPr>
          <p:nvPr>
            <p:ph sz="quarter" idx="4"/>
          </p:nvPr>
        </p:nvSpPr>
        <p:spPr>
          <a:xfrm>
            <a:off x="6712269" y="8684260"/>
            <a:ext cx="5636717" cy="1277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2705F2-9F8A-4114-8861-E4F497D677A4}" type="datetimeFigureOut">
              <a:rPr lang="en-US" smtClean="0"/>
              <a:t>8/14/2019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13380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2705F2-9F8A-4114-8861-E4F497D677A4}" type="datetimeFigureOut">
              <a:rPr lang="en-US" smtClean="0"/>
              <a:t>8/14/2019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227025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705F2-9F8A-4114-8861-E4F497D677A4}" type="datetimeFigureOut">
              <a:rPr lang="en-US" smtClean="0"/>
              <a:t>8/14/2019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1690834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270" y="1584960"/>
            <a:ext cx="4276308" cy="5547360"/>
          </a:xfrm>
        </p:spPr>
        <p:txBody>
          <a:bodyPr anchor="b"/>
          <a:lstStyle>
            <a:lvl1pPr>
              <a:defRPr sz="4640"/>
            </a:lvl1pPr>
          </a:lstStyle>
          <a:p>
            <a:r>
              <a:rPr lang="en-US"/>
              <a:t>Click to edit Master title style</a:t>
            </a:r>
            <a:endParaRPr lang="en-US" dirty="0"/>
          </a:p>
        </p:txBody>
      </p:sp>
      <p:sp>
        <p:nvSpPr>
          <p:cNvPr id="3" name="Content Placeholder 2"/>
          <p:cNvSpPr>
            <a:spLocks noGrp="1"/>
          </p:cNvSpPr>
          <p:nvPr>
            <p:ph idx="1"/>
          </p:nvPr>
        </p:nvSpPr>
        <p:spPr>
          <a:xfrm>
            <a:off x="5636717" y="3423081"/>
            <a:ext cx="6712268" cy="16895233"/>
          </a:xfrm>
        </p:spPr>
        <p:txBody>
          <a:bodyPr/>
          <a:lstStyle>
            <a:lvl1pPr>
              <a:defRPr sz="4640"/>
            </a:lvl1pPr>
            <a:lvl2pPr>
              <a:defRPr sz="4060"/>
            </a:lvl2pPr>
            <a:lvl3pPr>
              <a:defRPr sz="348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270" y="7132322"/>
            <a:ext cx="4276308" cy="13213505"/>
          </a:xfrm>
        </p:spPr>
        <p:txBody>
          <a:bodyPr/>
          <a:lstStyle>
            <a:lvl1pPr marL="0" indent="0">
              <a:buNone/>
              <a:defRPr sz="2320"/>
            </a:lvl1pPr>
            <a:lvl2pPr marL="662940" indent="0">
              <a:buNone/>
              <a:defRPr sz="2030"/>
            </a:lvl2pPr>
            <a:lvl3pPr marL="1325880" indent="0">
              <a:buNone/>
              <a:defRPr sz="1740"/>
            </a:lvl3pPr>
            <a:lvl4pPr marL="1988820" indent="0">
              <a:buNone/>
              <a:defRPr sz="1450"/>
            </a:lvl4pPr>
            <a:lvl5pPr marL="2651760" indent="0">
              <a:buNone/>
              <a:defRPr sz="1450"/>
            </a:lvl5pPr>
            <a:lvl6pPr marL="3314700" indent="0">
              <a:buNone/>
              <a:defRPr sz="1450"/>
            </a:lvl6pPr>
            <a:lvl7pPr marL="3977640" indent="0">
              <a:buNone/>
              <a:defRPr sz="1450"/>
            </a:lvl7pPr>
            <a:lvl8pPr marL="4640580" indent="0">
              <a:buNone/>
              <a:defRPr sz="1450"/>
            </a:lvl8pPr>
            <a:lvl9pPr marL="5303520" indent="0">
              <a:buNone/>
              <a:defRPr sz="1450"/>
            </a:lvl9pPr>
          </a:lstStyle>
          <a:p>
            <a:pPr lvl="0"/>
            <a:r>
              <a:rPr lang="en-US"/>
              <a:t>Click to edit Master text styles</a:t>
            </a:r>
          </a:p>
        </p:txBody>
      </p:sp>
      <p:sp>
        <p:nvSpPr>
          <p:cNvPr id="5" name="Date Placeholder 4"/>
          <p:cNvSpPr>
            <a:spLocks noGrp="1"/>
          </p:cNvSpPr>
          <p:nvPr>
            <p:ph type="dt" sz="half" idx="10"/>
          </p:nvPr>
        </p:nvSpPr>
        <p:spPr/>
        <p:txBody>
          <a:bodyPr/>
          <a:lstStyle/>
          <a:p>
            <a:fld id="{462705F2-9F8A-4114-8861-E4F497D677A4}" type="datetimeFigureOut">
              <a:rPr lang="en-US" smtClean="0"/>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1890840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270" y="1584960"/>
            <a:ext cx="4276308" cy="5547360"/>
          </a:xfrm>
        </p:spPr>
        <p:txBody>
          <a:bodyPr anchor="b"/>
          <a:lstStyle>
            <a:lvl1pPr>
              <a:defRPr sz="464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36717" y="3423081"/>
            <a:ext cx="6712268" cy="16895233"/>
          </a:xfrm>
        </p:spPr>
        <p:txBody>
          <a:bodyPr anchor="t"/>
          <a:lstStyle>
            <a:lvl1pPr marL="0" indent="0">
              <a:buNone/>
              <a:defRPr sz="4640"/>
            </a:lvl1pPr>
            <a:lvl2pPr marL="662940" indent="0">
              <a:buNone/>
              <a:defRPr sz="4060"/>
            </a:lvl2pPr>
            <a:lvl3pPr marL="1325880" indent="0">
              <a:buNone/>
              <a:defRPr sz="3480"/>
            </a:lvl3pPr>
            <a:lvl4pPr marL="1988820" indent="0">
              <a:buNone/>
              <a:defRPr sz="2900"/>
            </a:lvl4pPr>
            <a:lvl5pPr marL="2651760" indent="0">
              <a:buNone/>
              <a:defRPr sz="2900"/>
            </a:lvl5pPr>
            <a:lvl6pPr marL="3314700" indent="0">
              <a:buNone/>
              <a:defRPr sz="2900"/>
            </a:lvl6pPr>
            <a:lvl7pPr marL="3977640" indent="0">
              <a:buNone/>
              <a:defRPr sz="2900"/>
            </a:lvl7pPr>
            <a:lvl8pPr marL="4640580" indent="0">
              <a:buNone/>
              <a:defRPr sz="2900"/>
            </a:lvl8pPr>
            <a:lvl9pPr marL="5303520" indent="0">
              <a:buNone/>
              <a:defRPr sz="2900"/>
            </a:lvl9pPr>
          </a:lstStyle>
          <a:p>
            <a:r>
              <a:rPr lang="en-US"/>
              <a:t>Click icon to add picture</a:t>
            </a:r>
            <a:endParaRPr lang="en-US" dirty="0"/>
          </a:p>
        </p:txBody>
      </p:sp>
      <p:sp>
        <p:nvSpPr>
          <p:cNvPr id="4" name="Text Placeholder 3"/>
          <p:cNvSpPr>
            <a:spLocks noGrp="1"/>
          </p:cNvSpPr>
          <p:nvPr>
            <p:ph type="body" sz="half" idx="2"/>
          </p:nvPr>
        </p:nvSpPr>
        <p:spPr>
          <a:xfrm>
            <a:off x="913270" y="7132322"/>
            <a:ext cx="4276308" cy="13213505"/>
          </a:xfrm>
        </p:spPr>
        <p:txBody>
          <a:bodyPr/>
          <a:lstStyle>
            <a:lvl1pPr marL="0" indent="0">
              <a:buNone/>
              <a:defRPr sz="2320"/>
            </a:lvl1pPr>
            <a:lvl2pPr marL="662940" indent="0">
              <a:buNone/>
              <a:defRPr sz="2030"/>
            </a:lvl2pPr>
            <a:lvl3pPr marL="1325880" indent="0">
              <a:buNone/>
              <a:defRPr sz="1740"/>
            </a:lvl3pPr>
            <a:lvl4pPr marL="1988820" indent="0">
              <a:buNone/>
              <a:defRPr sz="1450"/>
            </a:lvl4pPr>
            <a:lvl5pPr marL="2651760" indent="0">
              <a:buNone/>
              <a:defRPr sz="1450"/>
            </a:lvl5pPr>
            <a:lvl6pPr marL="3314700" indent="0">
              <a:buNone/>
              <a:defRPr sz="1450"/>
            </a:lvl6pPr>
            <a:lvl7pPr marL="3977640" indent="0">
              <a:buNone/>
              <a:defRPr sz="1450"/>
            </a:lvl7pPr>
            <a:lvl8pPr marL="4640580" indent="0">
              <a:buNone/>
              <a:defRPr sz="1450"/>
            </a:lvl8pPr>
            <a:lvl9pPr marL="5303520" indent="0">
              <a:buNone/>
              <a:defRPr sz="1450"/>
            </a:lvl9pPr>
          </a:lstStyle>
          <a:p>
            <a:pPr lvl="0"/>
            <a:r>
              <a:rPr lang="en-US"/>
              <a:t>Click to edit Master text styles</a:t>
            </a:r>
          </a:p>
        </p:txBody>
      </p:sp>
      <p:sp>
        <p:nvSpPr>
          <p:cNvPr id="5" name="Date Placeholder 4"/>
          <p:cNvSpPr>
            <a:spLocks noGrp="1"/>
          </p:cNvSpPr>
          <p:nvPr>
            <p:ph type="dt" sz="half" idx="10"/>
          </p:nvPr>
        </p:nvSpPr>
        <p:spPr/>
        <p:txBody>
          <a:bodyPr/>
          <a:lstStyle/>
          <a:p>
            <a:fld id="{462705F2-9F8A-4114-8861-E4F497D677A4}" type="datetimeFigureOut">
              <a:rPr lang="en-US" smtClean="0"/>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4104476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1544" y="1265774"/>
            <a:ext cx="11435715" cy="4595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1544" y="6328834"/>
            <a:ext cx="11435715" cy="150846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1543" y="22035354"/>
            <a:ext cx="2983230" cy="1265767"/>
          </a:xfrm>
          <a:prstGeom prst="rect">
            <a:avLst/>
          </a:prstGeom>
        </p:spPr>
        <p:txBody>
          <a:bodyPr vert="horz" lIns="91440" tIns="45720" rIns="91440" bIns="45720" rtlCol="0" anchor="ctr"/>
          <a:lstStyle>
            <a:lvl1pPr algn="l">
              <a:defRPr sz="1740">
                <a:solidFill>
                  <a:schemeClr val="tx1">
                    <a:tint val="75000"/>
                  </a:schemeClr>
                </a:solidFill>
              </a:defRPr>
            </a:lvl1pPr>
          </a:lstStyle>
          <a:p>
            <a:fld id="{462705F2-9F8A-4114-8861-E4F497D677A4}" type="datetimeFigureOut">
              <a:rPr lang="en-US" smtClean="0"/>
              <a:t>8/14/2019</a:t>
            </a:fld>
            <a:endParaRPr lang="en-US"/>
          </a:p>
        </p:txBody>
      </p:sp>
      <p:sp>
        <p:nvSpPr>
          <p:cNvPr id="5" name="Footer Placeholder 4"/>
          <p:cNvSpPr>
            <a:spLocks noGrp="1"/>
          </p:cNvSpPr>
          <p:nvPr>
            <p:ph type="ftr" sz="quarter" idx="3"/>
          </p:nvPr>
        </p:nvSpPr>
        <p:spPr>
          <a:xfrm>
            <a:off x="4391979" y="22035354"/>
            <a:ext cx="4474845" cy="1265767"/>
          </a:xfrm>
          <a:prstGeom prst="rect">
            <a:avLst/>
          </a:prstGeom>
        </p:spPr>
        <p:txBody>
          <a:bodyPr vert="horz" lIns="91440" tIns="45720" rIns="91440" bIns="45720" rtlCol="0" anchor="ctr"/>
          <a:lstStyle>
            <a:lvl1pPr algn="ctr">
              <a:defRPr sz="17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64028" y="22035354"/>
            <a:ext cx="2983230" cy="1265767"/>
          </a:xfrm>
          <a:prstGeom prst="rect">
            <a:avLst/>
          </a:prstGeom>
        </p:spPr>
        <p:txBody>
          <a:bodyPr vert="horz" lIns="91440" tIns="45720" rIns="91440" bIns="45720" rtlCol="0" anchor="ctr"/>
          <a:lstStyle>
            <a:lvl1pPr algn="r">
              <a:defRPr sz="1740">
                <a:solidFill>
                  <a:schemeClr val="tx1">
                    <a:tint val="75000"/>
                  </a:schemeClr>
                </a:solidFill>
              </a:defRPr>
            </a:lvl1pPr>
          </a:lstStyle>
          <a:p>
            <a:fld id="{F7F94B00-B842-4A9E-B39B-AD6E69D82B0B}" type="slidenum">
              <a:rPr lang="en-US" smtClean="0"/>
              <a:t>‹#›</a:t>
            </a:fld>
            <a:endParaRPr lang="en-US"/>
          </a:p>
        </p:txBody>
      </p:sp>
    </p:spTree>
    <p:extLst>
      <p:ext uri="{BB962C8B-B14F-4D97-AF65-F5344CB8AC3E}">
        <p14:creationId xmlns:p14="http://schemas.microsoft.com/office/powerpoint/2010/main" val="57851605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325880" rtl="0" eaLnBrk="1" latinLnBrk="0" hangingPunct="1">
        <a:lnSpc>
          <a:spcPct val="90000"/>
        </a:lnSpc>
        <a:spcBef>
          <a:spcPct val="0"/>
        </a:spcBef>
        <a:buNone/>
        <a:defRPr sz="6380" kern="1200">
          <a:solidFill>
            <a:schemeClr val="tx1"/>
          </a:solidFill>
          <a:latin typeface="+mj-lt"/>
          <a:ea typeface="+mj-ea"/>
          <a:cs typeface="+mj-cs"/>
        </a:defRPr>
      </a:lvl1pPr>
    </p:titleStyle>
    <p:bodyStyle>
      <a:lvl1pPr marL="331470" indent="-331470" algn="l" defTabSz="1325880" rtl="0" eaLnBrk="1" latinLnBrk="0" hangingPunct="1">
        <a:lnSpc>
          <a:spcPct val="90000"/>
        </a:lnSpc>
        <a:spcBef>
          <a:spcPts val="1450"/>
        </a:spcBef>
        <a:buFont typeface="Arial" panose="020B0604020202020204" pitchFamily="34" charset="0"/>
        <a:buChar char="•"/>
        <a:defRPr sz="4060" kern="1200">
          <a:solidFill>
            <a:schemeClr val="tx1"/>
          </a:solidFill>
          <a:latin typeface="+mn-lt"/>
          <a:ea typeface="+mn-ea"/>
          <a:cs typeface="+mn-cs"/>
        </a:defRPr>
      </a:lvl1pPr>
      <a:lvl2pPr marL="994410" indent="-331470" algn="l" defTabSz="1325880" rtl="0" eaLnBrk="1" latinLnBrk="0" hangingPunct="1">
        <a:lnSpc>
          <a:spcPct val="90000"/>
        </a:lnSpc>
        <a:spcBef>
          <a:spcPts val="725"/>
        </a:spcBef>
        <a:buFont typeface="Arial" panose="020B0604020202020204" pitchFamily="34" charset="0"/>
        <a:buChar char="•"/>
        <a:defRPr sz="3480" kern="1200">
          <a:solidFill>
            <a:schemeClr val="tx1"/>
          </a:solidFill>
          <a:latin typeface="+mn-lt"/>
          <a:ea typeface="+mn-ea"/>
          <a:cs typeface="+mn-cs"/>
        </a:defRPr>
      </a:lvl2pPr>
      <a:lvl3pPr marL="1657350" indent="-331470" algn="l" defTabSz="1325880" rtl="0" eaLnBrk="1" latinLnBrk="0" hangingPunct="1">
        <a:lnSpc>
          <a:spcPct val="90000"/>
        </a:lnSpc>
        <a:spcBef>
          <a:spcPts val="725"/>
        </a:spcBef>
        <a:buFont typeface="Arial" panose="020B0604020202020204" pitchFamily="34" charset="0"/>
        <a:buChar char="•"/>
        <a:defRPr sz="2900" kern="1200">
          <a:solidFill>
            <a:schemeClr val="tx1"/>
          </a:solidFill>
          <a:latin typeface="+mn-lt"/>
          <a:ea typeface="+mn-ea"/>
          <a:cs typeface="+mn-cs"/>
        </a:defRPr>
      </a:lvl3pPr>
      <a:lvl4pPr marL="2320290" indent="-331470" algn="l" defTabSz="1325880" rtl="0" eaLnBrk="1" latinLnBrk="0" hangingPunct="1">
        <a:lnSpc>
          <a:spcPct val="90000"/>
        </a:lnSpc>
        <a:spcBef>
          <a:spcPts val="725"/>
        </a:spcBef>
        <a:buFont typeface="Arial" panose="020B0604020202020204" pitchFamily="34" charset="0"/>
        <a:buChar char="•"/>
        <a:defRPr sz="2610" kern="1200">
          <a:solidFill>
            <a:schemeClr val="tx1"/>
          </a:solidFill>
          <a:latin typeface="+mn-lt"/>
          <a:ea typeface="+mn-ea"/>
          <a:cs typeface="+mn-cs"/>
        </a:defRPr>
      </a:lvl4pPr>
      <a:lvl5pPr marL="2983230" indent="-331470" algn="l" defTabSz="1325880" rtl="0" eaLnBrk="1" latinLnBrk="0" hangingPunct="1">
        <a:lnSpc>
          <a:spcPct val="90000"/>
        </a:lnSpc>
        <a:spcBef>
          <a:spcPts val="725"/>
        </a:spcBef>
        <a:buFont typeface="Arial" panose="020B0604020202020204" pitchFamily="34" charset="0"/>
        <a:buChar char="•"/>
        <a:defRPr sz="2610" kern="1200">
          <a:solidFill>
            <a:schemeClr val="tx1"/>
          </a:solidFill>
          <a:latin typeface="+mn-lt"/>
          <a:ea typeface="+mn-ea"/>
          <a:cs typeface="+mn-cs"/>
        </a:defRPr>
      </a:lvl5pPr>
      <a:lvl6pPr marL="3646170" indent="-331470" algn="l" defTabSz="1325880" rtl="0" eaLnBrk="1" latinLnBrk="0" hangingPunct="1">
        <a:lnSpc>
          <a:spcPct val="90000"/>
        </a:lnSpc>
        <a:spcBef>
          <a:spcPts val="725"/>
        </a:spcBef>
        <a:buFont typeface="Arial" panose="020B0604020202020204" pitchFamily="34" charset="0"/>
        <a:buChar char="•"/>
        <a:defRPr sz="2610" kern="1200">
          <a:solidFill>
            <a:schemeClr val="tx1"/>
          </a:solidFill>
          <a:latin typeface="+mn-lt"/>
          <a:ea typeface="+mn-ea"/>
          <a:cs typeface="+mn-cs"/>
        </a:defRPr>
      </a:lvl6pPr>
      <a:lvl7pPr marL="4309110" indent="-331470" algn="l" defTabSz="1325880" rtl="0" eaLnBrk="1" latinLnBrk="0" hangingPunct="1">
        <a:lnSpc>
          <a:spcPct val="90000"/>
        </a:lnSpc>
        <a:spcBef>
          <a:spcPts val="725"/>
        </a:spcBef>
        <a:buFont typeface="Arial" panose="020B0604020202020204" pitchFamily="34" charset="0"/>
        <a:buChar char="•"/>
        <a:defRPr sz="2610" kern="1200">
          <a:solidFill>
            <a:schemeClr val="tx1"/>
          </a:solidFill>
          <a:latin typeface="+mn-lt"/>
          <a:ea typeface="+mn-ea"/>
          <a:cs typeface="+mn-cs"/>
        </a:defRPr>
      </a:lvl7pPr>
      <a:lvl8pPr marL="4972050" indent="-331470" algn="l" defTabSz="1325880" rtl="0" eaLnBrk="1" latinLnBrk="0" hangingPunct="1">
        <a:lnSpc>
          <a:spcPct val="90000"/>
        </a:lnSpc>
        <a:spcBef>
          <a:spcPts val="725"/>
        </a:spcBef>
        <a:buFont typeface="Arial" panose="020B0604020202020204" pitchFamily="34" charset="0"/>
        <a:buChar char="•"/>
        <a:defRPr sz="2610" kern="1200">
          <a:solidFill>
            <a:schemeClr val="tx1"/>
          </a:solidFill>
          <a:latin typeface="+mn-lt"/>
          <a:ea typeface="+mn-ea"/>
          <a:cs typeface="+mn-cs"/>
        </a:defRPr>
      </a:lvl8pPr>
      <a:lvl9pPr marL="5634990" indent="-331470" algn="l" defTabSz="1325880" rtl="0" eaLnBrk="1" latinLnBrk="0" hangingPunct="1">
        <a:lnSpc>
          <a:spcPct val="90000"/>
        </a:lnSpc>
        <a:spcBef>
          <a:spcPts val="725"/>
        </a:spcBef>
        <a:buFont typeface="Arial" panose="020B0604020202020204" pitchFamily="34" charset="0"/>
        <a:buChar char="•"/>
        <a:defRPr sz="2610" kern="1200">
          <a:solidFill>
            <a:schemeClr val="tx1"/>
          </a:solidFill>
          <a:latin typeface="+mn-lt"/>
          <a:ea typeface="+mn-ea"/>
          <a:cs typeface="+mn-cs"/>
        </a:defRPr>
      </a:lvl9pPr>
    </p:bodyStyle>
    <p:otherStyle>
      <a:defPPr>
        <a:defRPr lang="en-US"/>
      </a:defPPr>
      <a:lvl1pPr marL="0" algn="l" defTabSz="1325880" rtl="0" eaLnBrk="1" latinLnBrk="0" hangingPunct="1">
        <a:defRPr sz="2610" kern="1200">
          <a:solidFill>
            <a:schemeClr val="tx1"/>
          </a:solidFill>
          <a:latin typeface="+mn-lt"/>
          <a:ea typeface="+mn-ea"/>
          <a:cs typeface="+mn-cs"/>
        </a:defRPr>
      </a:lvl1pPr>
      <a:lvl2pPr marL="662940" algn="l" defTabSz="1325880" rtl="0" eaLnBrk="1" latinLnBrk="0" hangingPunct="1">
        <a:defRPr sz="2610" kern="1200">
          <a:solidFill>
            <a:schemeClr val="tx1"/>
          </a:solidFill>
          <a:latin typeface="+mn-lt"/>
          <a:ea typeface="+mn-ea"/>
          <a:cs typeface="+mn-cs"/>
        </a:defRPr>
      </a:lvl2pPr>
      <a:lvl3pPr marL="1325880" algn="l" defTabSz="1325880" rtl="0" eaLnBrk="1" latinLnBrk="0" hangingPunct="1">
        <a:defRPr sz="2610" kern="1200">
          <a:solidFill>
            <a:schemeClr val="tx1"/>
          </a:solidFill>
          <a:latin typeface="+mn-lt"/>
          <a:ea typeface="+mn-ea"/>
          <a:cs typeface="+mn-cs"/>
        </a:defRPr>
      </a:lvl3pPr>
      <a:lvl4pPr marL="1988820" algn="l" defTabSz="1325880" rtl="0" eaLnBrk="1" latinLnBrk="0" hangingPunct="1">
        <a:defRPr sz="2610" kern="1200">
          <a:solidFill>
            <a:schemeClr val="tx1"/>
          </a:solidFill>
          <a:latin typeface="+mn-lt"/>
          <a:ea typeface="+mn-ea"/>
          <a:cs typeface="+mn-cs"/>
        </a:defRPr>
      </a:lvl4pPr>
      <a:lvl5pPr marL="2651760" algn="l" defTabSz="1325880" rtl="0" eaLnBrk="1" latinLnBrk="0" hangingPunct="1">
        <a:defRPr sz="2610" kern="1200">
          <a:solidFill>
            <a:schemeClr val="tx1"/>
          </a:solidFill>
          <a:latin typeface="+mn-lt"/>
          <a:ea typeface="+mn-ea"/>
          <a:cs typeface="+mn-cs"/>
        </a:defRPr>
      </a:lvl5pPr>
      <a:lvl6pPr marL="3314700" algn="l" defTabSz="1325880" rtl="0" eaLnBrk="1" latinLnBrk="0" hangingPunct="1">
        <a:defRPr sz="2610" kern="1200">
          <a:solidFill>
            <a:schemeClr val="tx1"/>
          </a:solidFill>
          <a:latin typeface="+mn-lt"/>
          <a:ea typeface="+mn-ea"/>
          <a:cs typeface="+mn-cs"/>
        </a:defRPr>
      </a:lvl6pPr>
      <a:lvl7pPr marL="3977640" algn="l" defTabSz="1325880" rtl="0" eaLnBrk="1" latinLnBrk="0" hangingPunct="1">
        <a:defRPr sz="2610" kern="1200">
          <a:solidFill>
            <a:schemeClr val="tx1"/>
          </a:solidFill>
          <a:latin typeface="+mn-lt"/>
          <a:ea typeface="+mn-ea"/>
          <a:cs typeface="+mn-cs"/>
        </a:defRPr>
      </a:lvl7pPr>
      <a:lvl8pPr marL="4640580" algn="l" defTabSz="1325880" rtl="0" eaLnBrk="1" latinLnBrk="0" hangingPunct="1">
        <a:defRPr sz="2610" kern="1200">
          <a:solidFill>
            <a:schemeClr val="tx1"/>
          </a:solidFill>
          <a:latin typeface="+mn-lt"/>
          <a:ea typeface="+mn-ea"/>
          <a:cs typeface="+mn-cs"/>
        </a:defRPr>
      </a:lvl8pPr>
      <a:lvl9pPr marL="5303520" algn="l" defTabSz="1325880" rtl="0" eaLnBrk="1" latinLnBrk="0" hangingPunct="1">
        <a:defRPr sz="26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882F7E-12C9-4D7F-AA28-FFC26C099E3E}"/>
              </a:ext>
            </a:extLst>
          </p:cNvPr>
          <p:cNvSpPr/>
          <p:nvPr/>
        </p:nvSpPr>
        <p:spPr>
          <a:xfrm>
            <a:off x="0" y="0"/>
            <a:ext cx="13258793" cy="1918470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B3CF97D-FED3-425F-BEC5-F7D41C6D96AD}"/>
              </a:ext>
            </a:extLst>
          </p:cNvPr>
          <p:cNvSpPr/>
          <p:nvPr/>
        </p:nvSpPr>
        <p:spPr>
          <a:xfrm>
            <a:off x="1280063" y="183273"/>
            <a:ext cx="10698677" cy="19001432"/>
          </a:xfrm>
          <a:prstGeom prst="rect">
            <a:avLst/>
          </a:prstGeom>
          <a:solidFill>
            <a:srgbClr val="F2F2F2"/>
          </a:solidFill>
          <a:ln>
            <a:solidFill>
              <a:schemeClr val="bg1"/>
            </a:solid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5FB7458C-6350-440D-9E90-D95A7663CE19}"/>
              </a:ext>
            </a:extLst>
          </p:cNvPr>
          <p:cNvSpPr txBox="1"/>
          <p:nvPr/>
        </p:nvSpPr>
        <p:spPr>
          <a:xfrm>
            <a:off x="1280062" y="172356"/>
            <a:ext cx="10707460" cy="766540"/>
          </a:xfrm>
          <a:prstGeom prst="rect">
            <a:avLst/>
          </a:prstGeom>
          <a:solidFill>
            <a:srgbClr val="FBFBFB"/>
          </a:solidFill>
        </p:spPr>
        <p:txBody>
          <a:bodyPr wrap="square" rtlCol="0" anchor="ctr">
            <a:noAutofit/>
          </a:bodyPr>
          <a:lstStyle/>
          <a:p>
            <a:pPr algn="ctr"/>
            <a:r>
              <a:rPr lang="en-US" sz="3200" dirty="0">
                <a:solidFill>
                  <a:srgbClr val="635038"/>
                </a:solidFill>
                <a:latin typeface="Algerian" panose="04020705040A02060702" pitchFamily="82" charset="0"/>
                <a:cs typeface="Arial" panose="020B0604020202020204" pitchFamily="34" charset="0"/>
              </a:rPr>
              <a:t>Home        About Us        Services         Contact</a:t>
            </a:r>
          </a:p>
        </p:txBody>
      </p:sp>
      <p:pic>
        <p:nvPicPr>
          <p:cNvPr id="1028" name="Picture 4" descr="Image result for doctors">
            <a:extLst>
              <a:ext uri="{FF2B5EF4-FFF2-40B4-BE49-F238E27FC236}">
                <a16:creationId xmlns:a16="http://schemas.microsoft.com/office/drawing/2014/main" id="{F555BF99-4B77-4C96-B070-2524EDC016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236" b="17362"/>
          <a:stretch/>
        </p:blipFill>
        <p:spPr bwMode="auto">
          <a:xfrm>
            <a:off x="1275981" y="918781"/>
            <a:ext cx="10698677" cy="591931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0FE0261A-1A09-49E5-996A-1252E88602BA}"/>
              </a:ext>
            </a:extLst>
          </p:cNvPr>
          <p:cNvSpPr txBox="1"/>
          <p:nvPr/>
        </p:nvSpPr>
        <p:spPr>
          <a:xfrm>
            <a:off x="838200" y="4207357"/>
            <a:ext cx="6462098" cy="1446550"/>
          </a:xfrm>
          <a:prstGeom prst="rect">
            <a:avLst/>
          </a:prstGeom>
          <a:noFill/>
        </p:spPr>
        <p:txBody>
          <a:bodyPr wrap="square" rtlCol="0">
            <a:spAutoFit/>
          </a:bodyPr>
          <a:lstStyle/>
          <a:p>
            <a:pPr algn="ctr"/>
            <a:r>
              <a:rPr lang="en-US" sz="3200" dirty="0">
                <a:solidFill>
                  <a:srgbClr val="6B5B3E"/>
                </a:solidFill>
                <a:latin typeface="Algerian" panose="04020705040A02060702" pitchFamily="82" charset="0"/>
                <a:cs typeface="Arial" panose="020B0604020202020204" pitchFamily="34" charset="0"/>
              </a:rPr>
              <a:t>Advanced Dermatology</a:t>
            </a:r>
          </a:p>
          <a:p>
            <a:pPr algn="ctr"/>
            <a:r>
              <a:rPr lang="en-US" sz="2400" dirty="0">
                <a:solidFill>
                  <a:srgbClr val="6B5B3E"/>
                </a:solidFill>
                <a:latin typeface="Algerian" panose="04020705040A02060702" pitchFamily="82" charset="0"/>
                <a:cs typeface="Arial" panose="020B0604020202020204" pitchFamily="34" charset="0"/>
              </a:rPr>
              <a:t>of</a:t>
            </a:r>
          </a:p>
          <a:p>
            <a:pPr algn="ctr"/>
            <a:r>
              <a:rPr lang="en-US" sz="3200" dirty="0">
                <a:solidFill>
                  <a:srgbClr val="6B5B3E"/>
                </a:solidFill>
                <a:latin typeface="Algerian" panose="04020705040A02060702" pitchFamily="82" charset="0"/>
                <a:cs typeface="Arial" panose="020B0604020202020204" pitchFamily="34" charset="0"/>
              </a:rPr>
              <a:t>Orange County</a:t>
            </a:r>
          </a:p>
        </p:txBody>
      </p:sp>
      <p:pic>
        <p:nvPicPr>
          <p:cNvPr id="15" name="Picture 14">
            <a:extLst>
              <a:ext uri="{FF2B5EF4-FFF2-40B4-BE49-F238E27FC236}">
                <a16:creationId xmlns:a16="http://schemas.microsoft.com/office/drawing/2014/main" id="{2CB1C5E7-1A26-49A1-BE19-94A93EC679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4426" y="730820"/>
            <a:ext cx="4209642" cy="4213765"/>
          </a:xfrm>
          <a:prstGeom prst="rect">
            <a:avLst/>
          </a:prstGeom>
        </p:spPr>
      </p:pic>
      <p:cxnSp>
        <p:nvCxnSpPr>
          <p:cNvPr id="5" name="Straight Connector 4">
            <a:extLst>
              <a:ext uri="{FF2B5EF4-FFF2-40B4-BE49-F238E27FC236}">
                <a16:creationId xmlns:a16="http://schemas.microsoft.com/office/drawing/2014/main" id="{B30FF6A3-F63E-4623-B0B6-21FF43D4C1A8}"/>
              </a:ext>
            </a:extLst>
          </p:cNvPr>
          <p:cNvCxnSpPr>
            <a:cxnSpLocks/>
          </p:cNvCxnSpPr>
          <p:nvPr/>
        </p:nvCxnSpPr>
        <p:spPr>
          <a:xfrm>
            <a:off x="7" y="6720192"/>
            <a:ext cx="177708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6D0F2F4-FB3E-44F5-A58F-C07BF23AF3C0}"/>
              </a:ext>
            </a:extLst>
          </p:cNvPr>
          <p:cNvCxnSpPr>
            <a:cxnSpLocks/>
          </p:cNvCxnSpPr>
          <p:nvPr/>
        </p:nvCxnSpPr>
        <p:spPr>
          <a:xfrm>
            <a:off x="11672209" y="6720192"/>
            <a:ext cx="177709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BA7599F4-8787-4EEB-92E1-6D429F4155D3}"/>
              </a:ext>
            </a:extLst>
          </p:cNvPr>
          <p:cNvGrpSpPr/>
          <p:nvPr/>
        </p:nvGrpSpPr>
        <p:grpSpPr>
          <a:xfrm>
            <a:off x="1578432" y="7126454"/>
            <a:ext cx="3080657" cy="2155372"/>
            <a:chOff x="5323114" y="7347857"/>
            <a:chExt cx="3080657" cy="2155372"/>
          </a:xfrm>
        </p:grpSpPr>
        <p:sp>
          <p:nvSpPr>
            <p:cNvPr id="19" name="Rectangle 18">
              <a:extLst>
                <a:ext uri="{FF2B5EF4-FFF2-40B4-BE49-F238E27FC236}">
                  <a16:creationId xmlns:a16="http://schemas.microsoft.com/office/drawing/2014/main" id="{2C723E39-2DC8-43FD-8EF7-5466F2C6AC0B}"/>
                </a:ext>
              </a:extLst>
            </p:cNvPr>
            <p:cNvSpPr/>
            <p:nvPr/>
          </p:nvSpPr>
          <p:spPr>
            <a:xfrm>
              <a:off x="5323114" y="7347857"/>
              <a:ext cx="3080657" cy="2155372"/>
            </a:xfrm>
            <a:prstGeom prst="rect">
              <a:avLst/>
            </a:prstGeom>
            <a:solidFill>
              <a:srgbClr val="B1E0E8"/>
            </a:solidFill>
            <a:ln w="38100">
              <a:solidFill>
                <a:srgbClr val="4EBE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28ACF0D-C439-4DD7-8102-843612AAF90A}"/>
                </a:ext>
              </a:extLst>
            </p:cNvPr>
            <p:cNvSpPr txBox="1"/>
            <p:nvPr/>
          </p:nvSpPr>
          <p:spPr>
            <a:xfrm>
              <a:off x="5584370" y="7628200"/>
              <a:ext cx="2558143" cy="144655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Doctors</a:t>
              </a:r>
            </a:p>
            <a:p>
              <a:pPr algn="ctr"/>
              <a:endParaRPr lang="en-US" sz="2000"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Learn more about our practitioners</a:t>
              </a:r>
              <a:endParaRPr lang="en-US" dirty="0">
                <a:latin typeface="Arial" panose="020B0604020202020204" pitchFamily="34" charset="0"/>
                <a:cs typeface="Arial" panose="020B0604020202020204" pitchFamily="34" charset="0"/>
              </a:endParaRPr>
            </a:p>
          </p:txBody>
        </p:sp>
      </p:grpSp>
      <p:grpSp>
        <p:nvGrpSpPr>
          <p:cNvPr id="23" name="Group 22">
            <a:extLst>
              <a:ext uri="{FF2B5EF4-FFF2-40B4-BE49-F238E27FC236}">
                <a16:creationId xmlns:a16="http://schemas.microsoft.com/office/drawing/2014/main" id="{610BF562-FBC0-44C9-AF70-EA12E0F17C6E}"/>
              </a:ext>
            </a:extLst>
          </p:cNvPr>
          <p:cNvGrpSpPr/>
          <p:nvPr/>
        </p:nvGrpSpPr>
        <p:grpSpPr>
          <a:xfrm>
            <a:off x="5084081" y="7106587"/>
            <a:ext cx="3080657" cy="2155372"/>
            <a:chOff x="5323114" y="7347857"/>
            <a:chExt cx="3080657" cy="2155372"/>
          </a:xfrm>
        </p:grpSpPr>
        <p:sp>
          <p:nvSpPr>
            <p:cNvPr id="24" name="Rectangle 23">
              <a:extLst>
                <a:ext uri="{FF2B5EF4-FFF2-40B4-BE49-F238E27FC236}">
                  <a16:creationId xmlns:a16="http://schemas.microsoft.com/office/drawing/2014/main" id="{E6B92EBA-028A-4EE3-875E-5B7F5CF130FF}"/>
                </a:ext>
              </a:extLst>
            </p:cNvPr>
            <p:cNvSpPr/>
            <p:nvPr/>
          </p:nvSpPr>
          <p:spPr>
            <a:xfrm>
              <a:off x="5323114" y="7347857"/>
              <a:ext cx="3080657" cy="2155372"/>
            </a:xfrm>
            <a:prstGeom prst="rect">
              <a:avLst/>
            </a:prstGeom>
            <a:solidFill>
              <a:srgbClr val="B1E0E8"/>
            </a:solidFill>
            <a:ln w="38100">
              <a:solidFill>
                <a:srgbClr val="4EBE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FEB7945-AAA7-4E9C-A999-1404987F75BD}"/>
                </a:ext>
              </a:extLst>
            </p:cNvPr>
            <p:cNvSpPr txBox="1"/>
            <p:nvPr/>
          </p:nvSpPr>
          <p:spPr>
            <a:xfrm>
              <a:off x="5584370" y="7628200"/>
              <a:ext cx="2558143" cy="144655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Forms</a:t>
              </a:r>
            </a:p>
            <a:p>
              <a:pPr algn="ctr"/>
              <a:endParaRPr lang="en-US" sz="2000"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Download the forms needed for your visit</a:t>
              </a:r>
              <a:endParaRPr lang="en-US" dirty="0">
                <a:latin typeface="Arial" panose="020B0604020202020204" pitchFamily="34" charset="0"/>
                <a:cs typeface="Arial" panose="020B0604020202020204" pitchFamily="34" charset="0"/>
              </a:endParaRPr>
            </a:p>
          </p:txBody>
        </p:sp>
      </p:grpSp>
      <p:grpSp>
        <p:nvGrpSpPr>
          <p:cNvPr id="26" name="Group 25">
            <a:extLst>
              <a:ext uri="{FF2B5EF4-FFF2-40B4-BE49-F238E27FC236}">
                <a16:creationId xmlns:a16="http://schemas.microsoft.com/office/drawing/2014/main" id="{7821516F-857C-41F0-AF81-9706F532D6E7}"/>
              </a:ext>
            </a:extLst>
          </p:cNvPr>
          <p:cNvGrpSpPr/>
          <p:nvPr/>
        </p:nvGrpSpPr>
        <p:grpSpPr>
          <a:xfrm>
            <a:off x="8589731" y="7120080"/>
            <a:ext cx="3080657" cy="2155372"/>
            <a:chOff x="5323114" y="7347857"/>
            <a:chExt cx="3080657" cy="2155372"/>
          </a:xfrm>
        </p:grpSpPr>
        <p:sp>
          <p:nvSpPr>
            <p:cNvPr id="27" name="Rectangle 26">
              <a:extLst>
                <a:ext uri="{FF2B5EF4-FFF2-40B4-BE49-F238E27FC236}">
                  <a16:creationId xmlns:a16="http://schemas.microsoft.com/office/drawing/2014/main" id="{C5086B25-EFF4-4582-B3B0-099C39961556}"/>
                </a:ext>
              </a:extLst>
            </p:cNvPr>
            <p:cNvSpPr/>
            <p:nvPr/>
          </p:nvSpPr>
          <p:spPr>
            <a:xfrm>
              <a:off x="5323114" y="7347857"/>
              <a:ext cx="3080657" cy="2155372"/>
            </a:xfrm>
            <a:prstGeom prst="rect">
              <a:avLst/>
            </a:prstGeom>
            <a:solidFill>
              <a:srgbClr val="B1E0E8"/>
            </a:solidFill>
            <a:ln w="38100">
              <a:solidFill>
                <a:srgbClr val="4EBE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2A75102D-0C9F-4893-B9D8-32C3667594AF}"/>
                </a:ext>
              </a:extLst>
            </p:cNvPr>
            <p:cNvSpPr txBox="1"/>
            <p:nvPr/>
          </p:nvSpPr>
          <p:spPr>
            <a:xfrm>
              <a:off x="5584370" y="7628200"/>
              <a:ext cx="2558143" cy="144655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Location</a:t>
              </a:r>
            </a:p>
            <a:p>
              <a:pPr algn="ctr"/>
              <a:endParaRPr lang="en-US" sz="2000"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Plan your visit with hours and directions</a:t>
              </a:r>
              <a:endParaRPr lang="en-US" dirty="0">
                <a:latin typeface="Arial" panose="020B0604020202020204" pitchFamily="34" charset="0"/>
                <a:cs typeface="Arial" panose="020B0604020202020204" pitchFamily="34" charset="0"/>
              </a:endParaRPr>
            </a:p>
          </p:txBody>
        </p:sp>
      </p:grpSp>
      <p:grpSp>
        <p:nvGrpSpPr>
          <p:cNvPr id="3" name="Group 2">
            <a:extLst>
              <a:ext uri="{FF2B5EF4-FFF2-40B4-BE49-F238E27FC236}">
                <a16:creationId xmlns:a16="http://schemas.microsoft.com/office/drawing/2014/main" id="{FED168B8-7F63-4E60-9693-0E936E0306AA}"/>
              </a:ext>
            </a:extLst>
          </p:cNvPr>
          <p:cNvGrpSpPr/>
          <p:nvPr/>
        </p:nvGrpSpPr>
        <p:grpSpPr>
          <a:xfrm>
            <a:off x="1271281" y="15331161"/>
            <a:ext cx="10698677" cy="4399872"/>
            <a:chOff x="1183819" y="11125200"/>
            <a:chExt cx="10698677" cy="4399872"/>
          </a:xfrm>
        </p:grpSpPr>
        <p:sp>
          <p:nvSpPr>
            <p:cNvPr id="22" name="Rectangle 21">
              <a:extLst>
                <a:ext uri="{FF2B5EF4-FFF2-40B4-BE49-F238E27FC236}">
                  <a16:creationId xmlns:a16="http://schemas.microsoft.com/office/drawing/2014/main" id="{2E906E00-A69E-4CE3-8486-164619D9F34F}"/>
                </a:ext>
              </a:extLst>
            </p:cNvPr>
            <p:cNvSpPr/>
            <p:nvPr/>
          </p:nvSpPr>
          <p:spPr>
            <a:xfrm>
              <a:off x="1183819" y="11125200"/>
              <a:ext cx="10698677" cy="3853543"/>
            </a:xfrm>
            <a:prstGeom prst="rect">
              <a:avLst/>
            </a:prstGeom>
            <a:solidFill>
              <a:srgbClr val="287A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1BBA0F48-0922-4EB2-9632-6C3828406375}"/>
                </a:ext>
              </a:extLst>
            </p:cNvPr>
            <p:cNvSpPr txBox="1"/>
            <p:nvPr/>
          </p:nvSpPr>
          <p:spPr>
            <a:xfrm>
              <a:off x="2127507" y="11554754"/>
              <a:ext cx="3502480" cy="3970318"/>
            </a:xfrm>
            <a:prstGeom prst="rect">
              <a:avLst/>
            </a:prstGeom>
            <a:noFill/>
          </p:spPr>
          <p:txBody>
            <a:bodyPr wrap="square" rtlCol="0">
              <a:noAutofit/>
            </a:bodyPr>
            <a:lstStyle/>
            <a:p>
              <a:r>
                <a:rPr lang="en-US" sz="2000" b="1" u="sng" dirty="0">
                  <a:solidFill>
                    <a:srgbClr val="E3F5F9"/>
                  </a:solidFill>
                </a:rPr>
                <a:t>Office Location:</a:t>
              </a:r>
            </a:p>
            <a:p>
              <a:endParaRPr lang="en-US" sz="1400" b="1" dirty="0">
                <a:solidFill>
                  <a:srgbClr val="E3F5F9"/>
                </a:solidFill>
              </a:endParaRPr>
            </a:p>
            <a:p>
              <a:pPr lvl="1"/>
              <a:r>
                <a:rPr lang="en-US" b="1" dirty="0">
                  <a:solidFill>
                    <a:srgbClr val="E3F5F9"/>
                  </a:solidFill>
                </a:rPr>
                <a:t>230 Newport Center Drive</a:t>
              </a:r>
              <a:endParaRPr lang="en-US" dirty="0">
                <a:solidFill>
                  <a:srgbClr val="E3F5F9"/>
                </a:solidFill>
              </a:endParaRPr>
            </a:p>
            <a:p>
              <a:pPr lvl="1"/>
              <a:r>
                <a:rPr lang="en-US" b="1" dirty="0">
                  <a:solidFill>
                    <a:srgbClr val="E3F5F9"/>
                  </a:solidFill>
                </a:rPr>
                <a:t>Suite 200</a:t>
              </a:r>
              <a:endParaRPr lang="en-US" dirty="0">
                <a:solidFill>
                  <a:srgbClr val="E3F5F9"/>
                </a:solidFill>
              </a:endParaRPr>
            </a:p>
            <a:p>
              <a:pPr lvl="1"/>
              <a:r>
                <a:rPr lang="en-US" b="1" dirty="0">
                  <a:solidFill>
                    <a:srgbClr val="E3F5F9"/>
                  </a:solidFill>
                </a:rPr>
                <a:t>Newport Beach, CA 92660</a:t>
              </a:r>
            </a:p>
            <a:p>
              <a:endParaRPr lang="en-US" b="1" dirty="0">
                <a:solidFill>
                  <a:srgbClr val="E3F5F9"/>
                </a:solidFill>
              </a:endParaRPr>
            </a:p>
            <a:p>
              <a:r>
                <a:rPr lang="en-US" sz="2000" b="1" u="sng" dirty="0">
                  <a:solidFill>
                    <a:srgbClr val="E3F5F9"/>
                  </a:solidFill>
                </a:rPr>
                <a:t>Contact:</a:t>
              </a:r>
            </a:p>
            <a:p>
              <a:endParaRPr lang="en-US" sz="1400" b="1" u="sng" dirty="0">
                <a:solidFill>
                  <a:srgbClr val="E3F5F9"/>
                </a:solidFill>
              </a:endParaRPr>
            </a:p>
            <a:p>
              <a:pPr lvl="1"/>
              <a:r>
                <a:rPr lang="en-US" b="1" dirty="0">
                  <a:solidFill>
                    <a:srgbClr val="E3F5F9"/>
                  </a:solidFill>
                </a:rPr>
                <a:t>Phone:	(949) 706-7766</a:t>
              </a:r>
              <a:endParaRPr lang="en-US" dirty="0">
                <a:solidFill>
                  <a:srgbClr val="E3F5F9"/>
                </a:solidFill>
              </a:endParaRPr>
            </a:p>
            <a:p>
              <a:pPr lvl="1"/>
              <a:r>
                <a:rPr lang="en-US" b="1" dirty="0">
                  <a:solidFill>
                    <a:srgbClr val="E3F5F9"/>
                  </a:solidFill>
                </a:rPr>
                <a:t>Fax:		(949) 706-2211</a:t>
              </a:r>
            </a:p>
            <a:p>
              <a:pPr lvl="1"/>
              <a:endParaRPr lang="en-US" dirty="0">
                <a:solidFill>
                  <a:srgbClr val="6B5A38"/>
                </a:solidFill>
              </a:endParaRPr>
            </a:p>
          </p:txBody>
        </p:sp>
        <p:sp>
          <p:nvSpPr>
            <p:cNvPr id="34" name="TextBox 33">
              <a:extLst>
                <a:ext uri="{FF2B5EF4-FFF2-40B4-BE49-F238E27FC236}">
                  <a16:creationId xmlns:a16="http://schemas.microsoft.com/office/drawing/2014/main" id="{A7FF2730-E666-47FA-82FD-2554627F9B40}"/>
                </a:ext>
              </a:extLst>
            </p:cNvPr>
            <p:cNvSpPr txBox="1"/>
            <p:nvPr/>
          </p:nvSpPr>
          <p:spPr>
            <a:xfrm>
              <a:off x="7389458" y="11554754"/>
              <a:ext cx="3502480" cy="2763991"/>
            </a:xfrm>
            <a:prstGeom prst="rect">
              <a:avLst/>
            </a:prstGeom>
            <a:noFill/>
          </p:spPr>
          <p:txBody>
            <a:bodyPr wrap="square" rtlCol="0">
              <a:noAutofit/>
            </a:bodyPr>
            <a:lstStyle/>
            <a:p>
              <a:r>
                <a:rPr lang="en-US" sz="2000" b="1" u="sng" dirty="0">
                  <a:solidFill>
                    <a:srgbClr val="E3F5F9"/>
                  </a:solidFill>
                </a:rPr>
                <a:t>Important Links:</a:t>
              </a:r>
            </a:p>
            <a:p>
              <a:endParaRPr lang="en-US" sz="2000" b="1" u="sng" dirty="0">
                <a:solidFill>
                  <a:srgbClr val="E3F5F9"/>
                </a:solidFill>
              </a:endParaRPr>
            </a:p>
            <a:p>
              <a:r>
                <a:rPr lang="en-US" sz="2000" b="1" dirty="0">
                  <a:solidFill>
                    <a:srgbClr val="E3F5F9"/>
                  </a:solidFill>
                </a:rPr>
                <a:t>&gt; Patient Forms</a:t>
              </a:r>
            </a:p>
            <a:p>
              <a:endParaRPr lang="en-US" sz="2000" b="1" dirty="0">
                <a:solidFill>
                  <a:srgbClr val="E3F5F9"/>
                </a:solidFill>
              </a:endParaRPr>
            </a:p>
            <a:p>
              <a:r>
                <a:rPr lang="en-US" sz="2000" b="1" dirty="0">
                  <a:solidFill>
                    <a:srgbClr val="E3F5F9"/>
                  </a:solidFill>
                </a:rPr>
                <a:t>&gt; Services</a:t>
              </a:r>
            </a:p>
            <a:p>
              <a:endParaRPr lang="en-US" sz="2000" b="1" dirty="0">
                <a:solidFill>
                  <a:srgbClr val="E3F5F9"/>
                </a:solidFill>
              </a:endParaRPr>
            </a:p>
            <a:p>
              <a:r>
                <a:rPr lang="en-US" sz="2000" b="1" dirty="0">
                  <a:solidFill>
                    <a:srgbClr val="E3F5F9"/>
                  </a:solidFill>
                </a:rPr>
                <a:t>&gt; Doctor Biographies</a:t>
              </a:r>
            </a:p>
            <a:p>
              <a:endParaRPr lang="en-US" sz="2000" b="1" dirty="0">
                <a:solidFill>
                  <a:srgbClr val="E3F5F9"/>
                </a:solidFill>
              </a:endParaRPr>
            </a:p>
            <a:p>
              <a:r>
                <a:rPr lang="en-US" sz="2000" b="1" dirty="0">
                  <a:solidFill>
                    <a:srgbClr val="E3F5F9"/>
                  </a:solidFill>
                </a:rPr>
                <a:t>&gt; Office Hours</a:t>
              </a:r>
              <a:endParaRPr lang="en-US" b="1" dirty="0">
                <a:solidFill>
                  <a:srgbClr val="E3F5F9"/>
                </a:solidFill>
              </a:endParaRPr>
            </a:p>
            <a:p>
              <a:pPr lvl="1"/>
              <a:endParaRPr lang="en-US" dirty="0">
                <a:solidFill>
                  <a:srgbClr val="6B5A38"/>
                </a:solidFill>
              </a:endParaRPr>
            </a:p>
          </p:txBody>
        </p:sp>
      </p:grpSp>
      <p:sp>
        <p:nvSpPr>
          <p:cNvPr id="4" name="TextBox 3">
            <a:extLst>
              <a:ext uri="{FF2B5EF4-FFF2-40B4-BE49-F238E27FC236}">
                <a16:creationId xmlns:a16="http://schemas.microsoft.com/office/drawing/2014/main" id="{9B72E18B-C954-4C35-9CC7-6280A47017AB}"/>
              </a:ext>
            </a:extLst>
          </p:cNvPr>
          <p:cNvSpPr txBox="1"/>
          <p:nvPr/>
        </p:nvSpPr>
        <p:spPr>
          <a:xfrm>
            <a:off x="1575629" y="9834275"/>
            <a:ext cx="10091956" cy="4658300"/>
          </a:xfrm>
          <a:prstGeom prst="rect">
            <a:avLst/>
          </a:prstGeom>
          <a:solidFill>
            <a:srgbClr val="FBFBFB"/>
          </a:solidFill>
          <a:ln w="12700">
            <a:solidFill>
              <a:srgbClr val="FBFBFB"/>
            </a:solidFill>
          </a:ln>
          <a:effectLst>
            <a:glow rad="63500">
              <a:srgbClr val="4EBED0">
                <a:alpha val="40000"/>
              </a:srgbClr>
            </a:glow>
          </a:effectLst>
        </p:spPr>
        <p:txBody>
          <a:bodyPr wrap="square" rtlCol="0">
            <a:noAutofit/>
          </a:bodyPr>
          <a:lstStyle/>
          <a:p>
            <a:pPr algn="ctr">
              <a:lnSpc>
                <a:spcPct val="150000"/>
              </a:lnSpc>
            </a:pPr>
            <a:r>
              <a:rPr lang="en-US" sz="2400" b="1" dirty="0"/>
              <a:t>Advanced Dermatology of Orange County</a:t>
            </a:r>
          </a:p>
          <a:p>
            <a:pPr algn="ctr">
              <a:lnSpc>
                <a:spcPct val="150000"/>
              </a:lnSpc>
            </a:pPr>
            <a:endParaRPr lang="en-US" sz="700" b="1" dirty="0"/>
          </a:p>
          <a:p>
            <a:pPr>
              <a:lnSpc>
                <a:spcPct val="150000"/>
              </a:lnSpc>
            </a:pPr>
            <a:r>
              <a:rPr lang="en-US" dirty="0"/>
              <a:t>Our goal…exceptional medical dermatology and complete patient care.</a:t>
            </a:r>
          </a:p>
          <a:p>
            <a:pPr>
              <a:lnSpc>
                <a:spcPct val="150000"/>
              </a:lnSpc>
            </a:pPr>
            <a:endParaRPr lang="en-US" dirty="0"/>
          </a:p>
          <a:p>
            <a:pPr>
              <a:lnSpc>
                <a:spcPct val="150000"/>
              </a:lnSpc>
            </a:pPr>
            <a:r>
              <a:rPr lang="en-US" dirty="0"/>
              <a:t>We are dedicated to providing you with excellent medical and cosmetic dermatology and professional services. Consult our doctors for your full skin examination, including evaluation of changing moles, examination of skin lesions, or ask us to help you obtain a fresher look. We feature up-to-date laser technology,  numerous cosmetic tools (Botox, </a:t>
            </a:r>
            <a:r>
              <a:rPr lang="en-US" dirty="0" err="1"/>
              <a:t>Juvederm</a:t>
            </a:r>
            <a:r>
              <a:rPr lang="en-US" dirty="0"/>
              <a:t>, Restylane, chemical peels, sclerotherapy for leg veins) and highly trained medical dermatologists to treat all of your skin care needs. We treat skin cancers, including with Mohs microsurgical technique. We strive to provide your skin care needs in a humane and compassionate manner for you and your family.</a:t>
            </a:r>
          </a:p>
        </p:txBody>
      </p:sp>
    </p:spTree>
    <p:extLst>
      <p:ext uri="{BB962C8B-B14F-4D97-AF65-F5344CB8AC3E}">
        <p14:creationId xmlns:p14="http://schemas.microsoft.com/office/powerpoint/2010/main" val="37131382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1699</TotalTime>
  <Words>196</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Algerian</vt: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 Arial.L1</dc:creator>
  <cp:lastModifiedBy>(Student) Arial.L1</cp:lastModifiedBy>
  <cp:revision>45</cp:revision>
  <dcterms:created xsi:type="dcterms:W3CDTF">2019-07-23T21:38:08Z</dcterms:created>
  <dcterms:modified xsi:type="dcterms:W3CDTF">2019-08-15T03:16:14Z</dcterms:modified>
</cp:coreProperties>
</file>