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66" r:id="rId4"/>
    <p:sldId id="265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182" autoAdjust="0"/>
  </p:normalViewPr>
  <p:slideViewPr>
    <p:cSldViewPr snapToGrid="0">
      <p:cViewPr>
        <p:scale>
          <a:sx n="66" d="100"/>
          <a:sy n="66" d="100"/>
        </p:scale>
        <p:origin x="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3C5EB-AE3B-4F86-9F31-95F83BAEC3E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5E409-6682-47C2-B915-8731F469A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76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TERM/R/routine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webopedia.com/TERM/G/Graphical_User_Interface_GUI.html" TargetMode="External"/><Relationship Id="rId5" Type="http://schemas.openxmlformats.org/officeDocument/2006/relationships/hyperlink" Target="http://www.webopedia.com/TERM/A/application.html" TargetMode="External"/><Relationship Id="rId4" Type="http://schemas.openxmlformats.org/officeDocument/2006/relationships/hyperlink" Target="http://www.webopedia.com/TERM/P/protocol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pplication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rogram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nterface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set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routines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protocols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tools for building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software applications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 API specifies how software components should interact and APIs are used when programming graphical user interface (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GUI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components.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 of API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dirty="0" smtClean="0"/>
              <a:t>Google Maps APIs</a:t>
            </a:r>
          </a:p>
          <a:p>
            <a:r>
              <a:rPr lang="en-US" dirty="0" smtClean="0"/>
              <a:t>Twitter APIs</a:t>
            </a:r>
          </a:p>
          <a:p>
            <a:r>
              <a:rPr lang="en-US" dirty="0" smtClean="0"/>
              <a:t>YouTube</a:t>
            </a:r>
            <a:r>
              <a:rPr lang="en-US" baseline="0" dirty="0" smtClean="0"/>
              <a:t> APIs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5E409-6682-47C2-B915-8731F469AE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1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CFDC0F6-E004-4ED4-8A45-50D4B71565F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CCCBB57-C0F9-4D03-9C8E-B72D086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7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C0F6-E004-4ED4-8A45-50D4B71565F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BB57-C0F9-4D03-9C8E-B72D086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0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C0F6-E004-4ED4-8A45-50D4B71565F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BB57-C0F9-4D03-9C8E-B72D086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44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C0F6-E004-4ED4-8A45-50D4B71565F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BB57-C0F9-4D03-9C8E-B72D086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78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C0F6-E004-4ED4-8A45-50D4B71565F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BB57-C0F9-4D03-9C8E-B72D086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40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C0F6-E004-4ED4-8A45-50D4B71565F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BB57-C0F9-4D03-9C8E-B72D086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35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C0F6-E004-4ED4-8A45-50D4B71565F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BB57-C0F9-4D03-9C8E-B72D086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CFDC0F6-E004-4ED4-8A45-50D4B71565F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BB57-C0F9-4D03-9C8E-B72D086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32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CFDC0F6-E004-4ED4-8A45-50D4B71565F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BB57-C0F9-4D03-9C8E-B72D086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1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C0F6-E004-4ED4-8A45-50D4B71565F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BB57-C0F9-4D03-9C8E-B72D086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6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C0F6-E004-4ED4-8A45-50D4B71565F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BB57-C0F9-4D03-9C8E-B72D086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C0F6-E004-4ED4-8A45-50D4B71565F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BB57-C0F9-4D03-9C8E-B72D086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5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C0F6-E004-4ED4-8A45-50D4B71565F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BB57-C0F9-4D03-9C8E-B72D086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0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C0F6-E004-4ED4-8A45-50D4B71565F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BB57-C0F9-4D03-9C8E-B72D086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C0F6-E004-4ED4-8A45-50D4B71565F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BB57-C0F9-4D03-9C8E-B72D086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5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C0F6-E004-4ED4-8A45-50D4B71565F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BB57-C0F9-4D03-9C8E-B72D086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8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C0F6-E004-4ED4-8A45-50D4B71565F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BB57-C0F9-4D03-9C8E-B72D086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8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CFDC0F6-E004-4ED4-8A45-50D4B71565F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CCCBB57-C0F9-4D03-9C8E-B72D086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dam20/GrenadianVotingSyste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7895" y="1916853"/>
            <a:ext cx="8825658" cy="2677648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  <a:hlinkClick r:id="rId2"/>
              </a:rPr>
              <a:t>Grenadian Voting System</a:t>
            </a:r>
            <a:r>
              <a:rPr lang="en-US" u="sng" dirty="0">
                <a:solidFill>
                  <a:schemeClr val="bg1"/>
                </a:solidFill>
              </a:rPr>
              <a:t/>
            </a:r>
            <a:br>
              <a:rPr lang="en-US" u="sng" dirty="0">
                <a:solidFill>
                  <a:schemeClr val="bg1"/>
                </a:solidFill>
              </a:rPr>
            </a:b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83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4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19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the Website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Utilize framework</a:t>
            </a:r>
          </a:p>
          <a:p>
            <a:r>
              <a:rPr lang="en-US" dirty="0" smtClean="0"/>
              <a:t>Why did we use it </a:t>
            </a:r>
          </a:p>
          <a:p>
            <a:r>
              <a:rPr lang="en-US" dirty="0" smtClean="0"/>
              <a:t>The platform used to execute PHP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7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Utilized Framework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 framework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is a web-based </a:t>
            </a:r>
            <a:r>
              <a:rPr lang="en-US" dirty="0" err="1"/>
              <a:t>Git</a:t>
            </a:r>
            <a:r>
              <a:rPr lang="en-US" dirty="0"/>
              <a:t> repository hosting service. It offers all of the distributed version control and source code management (SCM) functionality of </a:t>
            </a:r>
            <a:r>
              <a:rPr lang="en-US" dirty="0" err="1"/>
              <a:t>Git</a:t>
            </a:r>
            <a:r>
              <a:rPr lang="en-US" dirty="0"/>
              <a:t> as well as adding its own features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Slim framework </a:t>
            </a:r>
          </a:p>
          <a:p>
            <a:pPr marL="0" indent="0">
              <a:buNone/>
            </a:pPr>
            <a:r>
              <a:rPr lang="en-US" dirty="0"/>
              <a:t>     Slim is a micro framework for PHP that allows you to quickly build web applications and </a:t>
            </a:r>
            <a:r>
              <a:rPr lang="en-US" dirty="0" smtClean="0"/>
              <a:t>API (</a:t>
            </a:r>
            <a:r>
              <a:rPr lang="en-US" b="1" i="1" dirty="0"/>
              <a:t>A</a:t>
            </a:r>
            <a:r>
              <a:rPr lang="en-US" i="1" dirty="0"/>
              <a:t>pplication </a:t>
            </a:r>
            <a:r>
              <a:rPr lang="en-US" b="1" i="1" dirty="0"/>
              <a:t>p</a:t>
            </a:r>
            <a:r>
              <a:rPr lang="en-US" i="1" dirty="0"/>
              <a:t>rogram </a:t>
            </a:r>
            <a:r>
              <a:rPr lang="en-US" b="1" i="1" dirty="0" smtClean="0"/>
              <a:t>i</a:t>
            </a:r>
            <a:r>
              <a:rPr lang="en-US" i="1" dirty="0" smtClean="0"/>
              <a:t>nterface).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71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GitHub Platform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GitHub allows you to clone the project and get the entire </a:t>
            </a:r>
            <a:r>
              <a:rPr lang="en-US" dirty="0" err="1" smtClean="0"/>
              <a:t>git</a:t>
            </a:r>
            <a:r>
              <a:rPr lang="en-US" dirty="0" smtClean="0"/>
              <a:t> project history </a:t>
            </a:r>
          </a:p>
          <a:p>
            <a:r>
              <a:rPr lang="en-US" dirty="0" smtClean="0"/>
              <a:t>It allows group members to comment on the project and tag others on there local machine. </a:t>
            </a:r>
          </a:p>
          <a:p>
            <a:r>
              <a:rPr lang="en-US" dirty="0" smtClean="0"/>
              <a:t>Its stores a copy of your </a:t>
            </a:r>
            <a:r>
              <a:rPr lang="en-US" dirty="0"/>
              <a:t>project repository just like any other </a:t>
            </a:r>
            <a:r>
              <a:rPr lang="en-US" dirty="0" smtClean="0"/>
              <a:t>developer</a:t>
            </a:r>
          </a:p>
          <a:p>
            <a:r>
              <a:rPr lang="en-US" dirty="0" smtClean="0"/>
              <a:t>It </a:t>
            </a:r>
            <a:r>
              <a:rPr lang="en-US" dirty="0"/>
              <a:t>makes it easy to contribute to your favorite open source projects</a:t>
            </a:r>
          </a:p>
          <a:p>
            <a:r>
              <a:rPr lang="en-US" dirty="0"/>
              <a:t>Markdown is a way to write formatted documents using nothing more than a text </a:t>
            </a:r>
            <a:r>
              <a:rPr lang="en-US" dirty="0" smtClean="0"/>
              <a:t>editor</a:t>
            </a:r>
          </a:p>
          <a:p>
            <a:r>
              <a:rPr lang="en-US" dirty="0" smtClean="0"/>
              <a:t>It has excellent documentation there is a help section as well as guides for almost </a:t>
            </a:r>
            <a:r>
              <a:rPr lang="en-US" dirty="0" err="1" smtClean="0"/>
              <a:t>anysection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06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</a:t>
            </a:r>
            <a:r>
              <a:rPr lang="en-US" dirty="0"/>
              <a:t>used to execute PHP apps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 </a:t>
            </a:r>
          </a:p>
          <a:p>
            <a:r>
              <a:rPr lang="en-US" dirty="0" smtClean="0"/>
              <a:t>Slim </a:t>
            </a:r>
          </a:p>
          <a:p>
            <a:r>
              <a:rPr lang="en-US" dirty="0" err="1" smtClean="0"/>
              <a:t>Xampp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6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8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architecture of the 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1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6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150</TotalTime>
  <Words>197</Words>
  <Application>Microsoft Office PowerPoint</Application>
  <PresentationFormat>Widescreen</PresentationFormat>
  <Paragraphs>34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Grenadian Voting System </vt:lpstr>
      <vt:lpstr>Objectives of the Website </vt:lpstr>
      <vt:lpstr>Utilized Framework </vt:lpstr>
      <vt:lpstr>Using GitHub Platform </vt:lpstr>
      <vt:lpstr>platform used to execute PHP apps </vt:lpstr>
      <vt:lpstr>The problems </vt:lpstr>
      <vt:lpstr>Solutions </vt:lpstr>
      <vt:lpstr>The architecture of the solution </vt:lpstr>
      <vt:lpstr>Challenges </vt:lpstr>
      <vt:lpstr>Successes </vt:lpstr>
      <vt:lpstr>Future work </vt:lpstr>
      <vt:lpstr>Demo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Grenadian Voting System</dc:title>
  <dc:creator>admin</dc:creator>
  <cp:lastModifiedBy>admin</cp:lastModifiedBy>
  <cp:revision>9</cp:revision>
  <dcterms:created xsi:type="dcterms:W3CDTF">2016-11-30T00:42:22Z</dcterms:created>
  <dcterms:modified xsi:type="dcterms:W3CDTF">2016-11-30T03:12:45Z</dcterms:modified>
</cp:coreProperties>
</file>