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1"/>
  </p:notesMasterIdLst>
  <p:sldIdLst>
    <p:sldId id="256" r:id="rId2"/>
    <p:sldId id="258" r:id="rId3"/>
    <p:sldId id="257" r:id="rId4"/>
    <p:sldId id="308" r:id="rId5"/>
    <p:sldId id="307" r:id="rId6"/>
    <p:sldId id="309" r:id="rId7"/>
    <p:sldId id="310" r:id="rId8"/>
    <p:sldId id="311" r:id="rId9"/>
    <p:sldId id="312" r:id="rId10"/>
    <p:sldId id="313" r:id="rId11"/>
    <p:sldId id="272" r:id="rId12"/>
    <p:sldId id="314" r:id="rId13"/>
    <p:sldId id="315" r:id="rId14"/>
    <p:sldId id="316" r:id="rId15"/>
    <p:sldId id="317" r:id="rId16"/>
    <p:sldId id="318" r:id="rId17"/>
    <p:sldId id="319" r:id="rId18"/>
    <p:sldId id="275" r:id="rId19"/>
    <p:sldId id="289" r:id="rId20"/>
  </p:sldIdLst>
  <p:sldSz cx="9144000" cy="5143500" type="screen16x9"/>
  <p:notesSz cx="6858000" cy="9144000"/>
  <p:embeddedFontLst>
    <p:embeddedFont>
      <p:font typeface="Archivo" panose="020B0604020202020204" charset="0"/>
      <p:regular r:id="rId22"/>
      <p:bold r:id="rId23"/>
      <p:italic r:id="rId24"/>
      <p:boldItalic r:id="rId25"/>
    </p:embeddedFont>
    <p:embeddedFont>
      <p:font typeface="DM Sans" panose="020B0604020202020204" charset="0"/>
      <p:regular r:id="rId26"/>
      <p:bold r:id="rId27"/>
      <p:italic r:id="rId28"/>
      <p:boldItalic r:id="rId29"/>
    </p:embeddedFont>
    <p:embeddedFont>
      <p:font typeface="Paytone One" panose="020B0604020202020204" charset="0"/>
      <p:regular r:id="rId30"/>
    </p:embeddedFont>
    <p:embeddedFont>
      <p:font typeface="Rubik Medium" panose="020B0604020202020204" charset="-79"/>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658878-0FE4-4F1F-B5E1-CBC9B70E5C7B}">
  <a:tblStyle styleId="{06658878-0FE4-4F1F-B5E1-CBC9B70E5C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10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7040f09d0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7040f09d0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63da1a438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63da1a438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327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6adfe122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6adfe122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0"/>
        <p:cNvGrpSpPr/>
        <p:nvPr/>
      </p:nvGrpSpPr>
      <p:grpSpPr>
        <a:xfrm>
          <a:off x="0" y="0"/>
          <a:ext cx="0" cy="0"/>
          <a:chOff x="0" y="0"/>
          <a:chExt cx="0" cy="0"/>
        </a:xfrm>
      </p:grpSpPr>
      <p:sp>
        <p:nvSpPr>
          <p:cNvPr id="2411" name="Google Shape;2411;g63da1a4385_0_16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2" name="Google Shape;2412;g63da1a4385_0_16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707c3e161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707c3e161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63da1a438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63da1a438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63da1a438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63da1a438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44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63da1a438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63da1a438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27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63da1a438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63da1a438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281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63da1a438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63da1a438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99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63da1a438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63da1a438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855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5" y="-6625"/>
            <a:ext cx="6386875" cy="5220400"/>
          </a:xfrm>
          <a:custGeom>
            <a:avLst/>
            <a:gdLst/>
            <a:ahLst/>
            <a:cxnLst/>
            <a:rect l="l" t="t" r="r" b="b"/>
            <a:pathLst>
              <a:path w="255475" h="208816" extrusionOk="0">
                <a:moveTo>
                  <a:pt x="0" y="0"/>
                </a:moveTo>
                <a:lnTo>
                  <a:pt x="0" y="208816"/>
                </a:lnTo>
                <a:lnTo>
                  <a:pt x="214935" y="206521"/>
                </a:lnTo>
                <a:cubicBezTo>
                  <a:pt x="214935" y="206521"/>
                  <a:pt x="211814" y="140740"/>
                  <a:pt x="230997" y="103261"/>
                </a:cubicBezTo>
                <a:cubicBezTo>
                  <a:pt x="255474" y="55470"/>
                  <a:pt x="248590" y="0"/>
                  <a:pt x="248590" y="0"/>
                </a:cubicBezTo>
                <a:close/>
              </a:path>
            </a:pathLst>
          </a:custGeom>
          <a:solidFill>
            <a:srgbClr val="F5E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162944" y="1741826"/>
            <a:ext cx="177537" cy="259738"/>
          </a:xfrm>
          <a:custGeom>
            <a:avLst/>
            <a:gdLst/>
            <a:ahLst/>
            <a:cxnLst/>
            <a:rect l="l" t="t" r="r" b="b"/>
            <a:pathLst>
              <a:path w="5650" h="8266" extrusionOk="0">
                <a:moveTo>
                  <a:pt x="4133" y="0"/>
                </a:moveTo>
                <a:cubicBezTo>
                  <a:pt x="3678" y="0"/>
                  <a:pt x="3223" y="265"/>
                  <a:pt x="3034" y="682"/>
                </a:cubicBezTo>
                <a:lnTo>
                  <a:pt x="304" y="6370"/>
                </a:lnTo>
                <a:cubicBezTo>
                  <a:pt x="1" y="7014"/>
                  <a:pt x="266" y="7772"/>
                  <a:pt x="911" y="8114"/>
                </a:cubicBezTo>
                <a:cubicBezTo>
                  <a:pt x="1100" y="8189"/>
                  <a:pt x="1290" y="8227"/>
                  <a:pt x="1517" y="8265"/>
                </a:cubicBezTo>
                <a:cubicBezTo>
                  <a:pt x="1972" y="8265"/>
                  <a:pt x="2427" y="7962"/>
                  <a:pt x="2617" y="7545"/>
                </a:cubicBezTo>
                <a:lnTo>
                  <a:pt x="5346" y="1858"/>
                </a:lnTo>
                <a:cubicBezTo>
                  <a:pt x="5650" y="1213"/>
                  <a:pt x="5384" y="455"/>
                  <a:pt x="4740" y="152"/>
                </a:cubicBezTo>
                <a:cubicBezTo>
                  <a:pt x="4550" y="38"/>
                  <a:pt x="4361" y="0"/>
                  <a:pt x="4133" y="0"/>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48690" y="1798014"/>
            <a:ext cx="249086" cy="218889"/>
          </a:xfrm>
          <a:custGeom>
            <a:avLst/>
            <a:gdLst/>
            <a:ahLst/>
            <a:cxnLst/>
            <a:rect l="l" t="t" r="r" b="b"/>
            <a:pathLst>
              <a:path w="7927" h="6966" extrusionOk="0">
                <a:moveTo>
                  <a:pt x="1861" y="0"/>
                </a:moveTo>
                <a:cubicBezTo>
                  <a:pt x="863" y="0"/>
                  <a:pt x="1" y="1260"/>
                  <a:pt x="879" y="2226"/>
                </a:cubicBezTo>
                <a:lnTo>
                  <a:pt x="5239" y="6549"/>
                </a:lnTo>
                <a:cubicBezTo>
                  <a:pt x="5463" y="6809"/>
                  <a:pt x="5833" y="6960"/>
                  <a:pt x="6169" y="6966"/>
                </a:cubicBezTo>
                <a:lnTo>
                  <a:pt x="6169" y="6966"/>
                </a:lnTo>
                <a:cubicBezTo>
                  <a:pt x="7331" y="6950"/>
                  <a:pt x="7926" y="5558"/>
                  <a:pt x="7097" y="4729"/>
                </a:cubicBezTo>
                <a:lnTo>
                  <a:pt x="2737" y="369"/>
                </a:lnTo>
                <a:cubicBezTo>
                  <a:pt x="2460" y="110"/>
                  <a:pt x="2155" y="0"/>
                  <a:pt x="1861" y="0"/>
                </a:cubicBezTo>
                <a:close/>
                <a:moveTo>
                  <a:pt x="6169" y="6966"/>
                </a:moveTo>
                <a:cubicBezTo>
                  <a:pt x="6162" y="6966"/>
                  <a:pt x="6156" y="6966"/>
                  <a:pt x="6149" y="6966"/>
                </a:cubicBezTo>
                <a:lnTo>
                  <a:pt x="6187" y="6966"/>
                </a:lnTo>
                <a:cubicBezTo>
                  <a:pt x="6181" y="6966"/>
                  <a:pt x="6175" y="6966"/>
                  <a:pt x="6169" y="6966"/>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rot="954">
            <a:off x="589450" y="2264700"/>
            <a:ext cx="4325700" cy="17589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aytone One"/>
              <a:buNone/>
              <a:defRPr sz="5200">
                <a:solidFill>
                  <a:schemeClr val="lt2"/>
                </a:solidFill>
              </a:defRPr>
            </a:lvl1pPr>
            <a:lvl2pPr lvl="1">
              <a:spcBef>
                <a:spcPts val="0"/>
              </a:spcBef>
              <a:spcAft>
                <a:spcPts val="0"/>
              </a:spcAft>
              <a:buSzPts val="9600"/>
              <a:buFont typeface="Paytone One"/>
              <a:buNone/>
              <a:defRPr sz="9600">
                <a:latin typeface="Paytone One"/>
                <a:ea typeface="Paytone One"/>
                <a:cs typeface="Paytone One"/>
                <a:sym typeface="Paytone One"/>
              </a:defRPr>
            </a:lvl2pPr>
            <a:lvl3pPr lvl="2">
              <a:spcBef>
                <a:spcPts val="0"/>
              </a:spcBef>
              <a:spcAft>
                <a:spcPts val="0"/>
              </a:spcAft>
              <a:buSzPts val="9600"/>
              <a:buFont typeface="Paytone One"/>
              <a:buNone/>
              <a:defRPr sz="9600">
                <a:latin typeface="Paytone One"/>
                <a:ea typeface="Paytone One"/>
                <a:cs typeface="Paytone One"/>
                <a:sym typeface="Paytone One"/>
              </a:defRPr>
            </a:lvl3pPr>
            <a:lvl4pPr lvl="3">
              <a:spcBef>
                <a:spcPts val="0"/>
              </a:spcBef>
              <a:spcAft>
                <a:spcPts val="0"/>
              </a:spcAft>
              <a:buSzPts val="9600"/>
              <a:buFont typeface="Paytone One"/>
              <a:buNone/>
              <a:defRPr sz="9600">
                <a:latin typeface="Paytone One"/>
                <a:ea typeface="Paytone One"/>
                <a:cs typeface="Paytone One"/>
                <a:sym typeface="Paytone One"/>
              </a:defRPr>
            </a:lvl4pPr>
            <a:lvl5pPr lvl="4">
              <a:spcBef>
                <a:spcPts val="0"/>
              </a:spcBef>
              <a:spcAft>
                <a:spcPts val="0"/>
              </a:spcAft>
              <a:buSzPts val="9600"/>
              <a:buFont typeface="Paytone One"/>
              <a:buNone/>
              <a:defRPr sz="9600">
                <a:latin typeface="Paytone One"/>
                <a:ea typeface="Paytone One"/>
                <a:cs typeface="Paytone One"/>
                <a:sym typeface="Paytone One"/>
              </a:defRPr>
            </a:lvl5pPr>
            <a:lvl6pPr lvl="5">
              <a:spcBef>
                <a:spcPts val="0"/>
              </a:spcBef>
              <a:spcAft>
                <a:spcPts val="0"/>
              </a:spcAft>
              <a:buSzPts val="9600"/>
              <a:buFont typeface="Paytone One"/>
              <a:buNone/>
              <a:defRPr sz="9600">
                <a:latin typeface="Paytone One"/>
                <a:ea typeface="Paytone One"/>
                <a:cs typeface="Paytone One"/>
                <a:sym typeface="Paytone One"/>
              </a:defRPr>
            </a:lvl6pPr>
            <a:lvl7pPr lvl="6">
              <a:spcBef>
                <a:spcPts val="0"/>
              </a:spcBef>
              <a:spcAft>
                <a:spcPts val="0"/>
              </a:spcAft>
              <a:buSzPts val="9600"/>
              <a:buFont typeface="Paytone One"/>
              <a:buNone/>
              <a:defRPr sz="9600">
                <a:latin typeface="Paytone One"/>
                <a:ea typeface="Paytone One"/>
                <a:cs typeface="Paytone One"/>
                <a:sym typeface="Paytone One"/>
              </a:defRPr>
            </a:lvl7pPr>
            <a:lvl8pPr lvl="7">
              <a:spcBef>
                <a:spcPts val="0"/>
              </a:spcBef>
              <a:spcAft>
                <a:spcPts val="0"/>
              </a:spcAft>
              <a:buSzPts val="9600"/>
              <a:buFont typeface="Paytone One"/>
              <a:buNone/>
              <a:defRPr sz="9600">
                <a:latin typeface="Paytone One"/>
                <a:ea typeface="Paytone One"/>
                <a:cs typeface="Paytone One"/>
                <a:sym typeface="Paytone One"/>
              </a:defRPr>
            </a:lvl8pPr>
            <a:lvl9pPr lvl="8">
              <a:spcBef>
                <a:spcPts val="0"/>
              </a:spcBef>
              <a:spcAft>
                <a:spcPts val="0"/>
              </a:spcAft>
              <a:buSzPts val="9600"/>
              <a:buFont typeface="Paytone One"/>
              <a:buNone/>
              <a:defRPr sz="9600">
                <a:latin typeface="Paytone One"/>
                <a:ea typeface="Paytone One"/>
                <a:cs typeface="Paytone One"/>
                <a:sym typeface="Paytone One"/>
              </a:defRPr>
            </a:lvl9pPr>
          </a:lstStyle>
          <a:p>
            <a:endParaRPr/>
          </a:p>
        </p:txBody>
      </p:sp>
      <p:sp>
        <p:nvSpPr>
          <p:cNvPr id="13" name="Google Shape;13;p2"/>
          <p:cNvSpPr txBox="1">
            <a:spLocks noGrp="1"/>
          </p:cNvSpPr>
          <p:nvPr>
            <p:ph type="subTitle" idx="1"/>
          </p:nvPr>
        </p:nvSpPr>
        <p:spPr>
          <a:xfrm rot="1327">
            <a:off x="627557" y="3861225"/>
            <a:ext cx="3109200" cy="63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Archivo"/>
              <a:buNone/>
              <a:defRPr/>
            </a:lvl1pPr>
            <a:lvl2pPr lvl="1">
              <a:lnSpc>
                <a:spcPct val="100000"/>
              </a:lnSpc>
              <a:spcBef>
                <a:spcPts val="0"/>
              </a:spcBef>
              <a:spcAft>
                <a:spcPts val="0"/>
              </a:spcAft>
              <a:buSzPts val="2800"/>
              <a:buFont typeface="Archivo"/>
              <a:buNone/>
              <a:defRPr sz="2800">
                <a:latin typeface="Archivo"/>
                <a:ea typeface="Archivo"/>
                <a:cs typeface="Archivo"/>
                <a:sym typeface="Archivo"/>
              </a:defRPr>
            </a:lvl2pPr>
            <a:lvl3pPr lvl="2">
              <a:lnSpc>
                <a:spcPct val="100000"/>
              </a:lnSpc>
              <a:spcBef>
                <a:spcPts val="0"/>
              </a:spcBef>
              <a:spcAft>
                <a:spcPts val="0"/>
              </a:spcAft>
              <a:buSzPts val="2800"/>
              <a:buFont typeface="Archivo"/>
              <a:buNone/>
              <a:defRPr sz="2800">
                <a:latin typeface="Archivo"/>
                <a:ea typeface="Archivo"/>
                <a:cs typeface="Archivo"/>
                <a:sym typeface="Archivo"/>
              </a:defRPr>
            </a:lvl3pPr>
            <a:lvl4pPr lvl="3">
              <a:lnSpc>
                <a:spcPct val="100000"/>
              </a:lnSpc>
              <a:spcBef>
                <a:spcPts val="0"/>
              </a:spcBef>
              <a:spcAft>
                <a:spcPts val="0"/>
              </a:spcAft>
              <a:buSzPts val="2800"/>
              <a:buFont typeface="Archivo"/>
              <a:buNone/>
              <a:defRPr sz="2800">
                <a:latin typeface="Archivo"/>
                <a:ea typeface="Archivo"/>
                <a:cs typeface="Archivo"/>
                <a:sym typeface="Archivo"/>
              </a:defRPr>
            </a:lvl4pPr>
            <a:lvl5pPr lvl="4">
              <a:lnSpc>
                <a:spcPct val="100000"/>
              </a:lnSpc>
              <a:spcBef>
                <a:spcPts val="0"/>
              </a:spcBef>
              <a:spcAft>
                <a:spcPts val="0"/>
              </a:spcAft>
              <a:buSzPts val="2800"/>
              <a:buFont typeface="Archivo"/>
              <a:buNone/>
              <a:defRPr sz="2800">
                <a:latin typeface="Archivo"/>
                <a:ea typeface="Archivo"/>
                <a:cs typeface="Archivo"/>
                <a:sym typeface="Archivo"/>
              </a:defRPr>
            </a:lvl5pPr>
            <a:lvl6pPr lvl="5">
              <a:lnSpc>
                <a:spcPct val="100000"/>
              </a:lnSpc>
              <a:spcBef>
                <a:spcPts val="0"/>
              </a:spcBef>
              <a:spcAft>
                <a:spcPts val="0"/>
              </a:spcAft>
              <a:buSzPts val="2800"/>
              <a:buFont typeface="Archivo"/>
              <a:buNone/>
              <a:defRPr sz="2800">
                <a:latin typeface="Archivo"/>
                <a:ea typeface="Archivo"/>
                <a:cs typeface="Archivo"/>
                <a:sym typeface="Archivo"/>
              </a:defRPr>
            </a:lvl6pPr>
            <a:lvl7pPr lvl="6">
              <a:lnSpc>
                <a:spcPct val="100000"/>
              </a:lnSpc>
              <a:spcBef>
                <a:spcPts val="0"/>
              </a:spcBef>
              <a:spcAft>
                <a:spcPts val="0"/>
              </a:spcAft>
              <a:buSzPts val="2800"/>
              <a:buFont typeface="Archivo"/>
              <a:buNone/>
              <a:defRPr sz="2800">
                <a:latin typeface="Archivo"/>
                <a:ea typeface="Archivo"/>
                <a:cs typeface="Archivo"/>
                <a:sym typeface="Archivo"/>
              </a:defRPr>
            </a:lvl7pPr>
            <a:lvl8pPr lvl="7">
              <a:lnSpc>
                <a:spcPct val="100000"/>
              </a:lnSpc>
              <a:spcBef>
                <a:spcPts val="0"/>
              </a:spcBef>
              <a:spcAft>
                <a:spcPts val="0"/>
              </a:spcAft>
              <a:buSzPts val="2800"/>
              <a:buFont typeface="Archivo"/>
              <a:buNone/>
              <a:defRPr sz="2800">
                <a:latin typeface="Archivo"/>
                <a:ea typeface="Archivo"/>
                <a:cs typeface="Archivo"/>
                <a:sym typeface="Archivo"/>
              </a:defRPr>
            </a:lvl8pPr>
            <a:lvl9pPr lvl="8">
              <a:lnSpc>
                <a:spcPct val="100000"/>
              </a:lnSpc>
              <a:spcBef>
                <a:spcPts val="0"/>
              </a:spcBef>
              <a:spcAft>
                <a:spcPts val="0"/>
              </a:spcAft>
              <a:buSzPts val="2800"/>
              <a:buFont typeface="Archivo"/>
              <a:buNone/>
              <a:defRPr sz="2800">
                <a:latin typeface="Archivo"/>
                <a:ea typeface="Archivo"/>
                <a:cs typeface="Archivo"/>
                <a:sym typeface="Archivo"/>
              </a:defRPr>
            </a:lvl9pPr>
          </a:lstStyle>
          <a:p>
            <a:endParaRPr/>
          </a:p>
        </p:txBody>
      </p:sp>
      <p:grpSp>
        <p:nvGrpSpPr>
          <p:cNvPr id="14" name="Google Shape;14;p2"/>
          <p:cNvGrpSpPr/>
          <p:nvPr/>
        </p:nvGrpSpPr>
        <p:grpSpPr>
          <a:xfrm>
            <a:off x="-56452" y="-409937"/>
            <a:ext cx="5626241" cy="2422647"/>
            <a:chOff x="238125" y="1308725"/>
            <a:chExt cx="7139900" cy="3074425"/>
          </a:xfrm>
        </p:grpSpPr>
        <p:sp>
          <p:nvSpPr>
            <p:cNvPr id="15" name="Google Shape;15;p2"/>
            <p:cNvSpPr/>
            <p:nvPr/>
          </p:nvSpPr>
          <p:spPr>
            <a:xfrm>
              <a:off x="976850" y="2613800"/>
              <a:ext cx="104050" cy="384325"/>
            </a:xfrm>
            <a:custGeom>
              <a:avLst/>
              <a:gdLst/>
              <a:ahLst/>
              <a:cxnLst/>
              <a:rect l="l" t="t" r="r" b="b"/>
              <a:pathLst>
                <a:path w="4162" h="15373" extrusionOk="0">
                  <a:moveTo>
                    <a:pt x="4162" y="12676"/>
                  </a:moveTo>
                  <a:lnTo>
                    <a:pt x="4162" y="2775"/>
                  </a:lnTo>
                  <a:cubicBezTo>
                    <a:pt x="4162" y="1"/>
                    <a:pt x="1" y="1"/>
                    <a:pt x="1" y="2775"/>
                  </a:cubicBezTo>
                  <a:lnTo>
                    <a:pt x="1" y="12637"/>
                  </a:lnTo>
                  <a:cubicBezTo>
                    <a:pt x="39" y="15373"/>
                    <a:pt x="4162" y="15373"/>
                    <a:pt x="4162" y="12676"/>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43775" y="1813425"/>
              <a:ext cx="158950" cy="353500"/>
            </a:xfrm>
            <a:custGeom>
              <a:avLst/>
              <a:gdLst/>
              <a:ahLst/>
              <a:cxnLst/>
              <a:rect l="l" t="t" r="r" b="b"/>
              <a:pathLst>
                <a:path w="6358" h="14140" extrusionOk="0">
                  <a:moveTo>
                    <a:pt x="6357" y="11982"/>
                  </a:moveTo>
                  <a:lnTo>
                    <a:pt x="6357" y="11905"/>
                  </a:lnTo>
                  <a:cubicBezTo>
                    <a:pt x="6357" y="11751"/>
                    <a:pt x="6319" y="11636"/>
                    <a:pt x="6280" y="11481"/>
                  </a:cubicBezTo>
                  <a:lnTo>
                    <a:pt x="4123" y="1734"/>
                  </a:lnTo>
                  <a:cubicBezTo>
                    <a:pt x="3814" y="656"/>
                    <a:pt x="2736" y="1"/>
                    <a:pt x="1618" y="232"/>
                  </a:cubicBezTo>
                  <a:cubicBezTo>
                    <a:pt x="694" y="386"/>
                    <a:pt x="0" y="1233"/>
                    <a:pt x="0" y="2235"/>
                  </a:cubicBezTo>
                  <a:lnTo>
                    <a:pt x="0" y="2697"/>
                  </a:lnTo>
                  <a:lnTo>
                    <a:pt x="2235" y="12445"/>
                  </a:lnTo>
                  <a:cubicBezTo>
                    <a:pt x="2543" y="13485"/>
                    <a:pt x="3622" y="14140"/>
                    <a:pt x="4701" y="13947"/>
                  </a:cubicBezTo>
                  <a:cubicBezTo>
                    <a:pt x="5625" y="13754"/>
                    <a:pt x="6319" y="12945"/>
                    <a:pt x="6357" y="1198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85050" y="4069125"/>
              <a:ext cx="328450" cy="224450"/>
            </a:xfrm>
            <a:custGeom>
              <a:avLst/>
              <a:gdLst/>
              <a:ahLst/>
              <a:cxnLst/>
              <a:rect l="l" t="t" r="r" b="b"/>
              <a:pathLst>
                <a:path w="13138" h="8978" extrusionOk="0">
                  <a:moveTo>
                    <a:pt x="12059" y="4817"/>
                  </a:moveTo>
                  <a:lnTo>
                    <a:pt x="3005" y="463"/>
                  </a:lnTo>
                  <a:cubicBezTo>
                    <a:pt x="1965" y="1"/>
                    <a:pt x="732" y="425"/>
                    <a:pt x="231" y="1426"/>
                  </a:cubicBezTo>
                  <a:cubicBezTo>
                    <a:pt x="116" y="1735"/>
                    <a:pt x="39" y="2081"/>
                    <a:pt x="0" y="2390"/>
                  </a:cubicBezTo>
                  <a:cubicBezTo>
                    <a:pt x="0" y="3160"/>
                    <a:pt x="462" y="3815"/>
                    <a:pt x="1156" y="4162"/>
                  </a:cubicBezTo>
                  <a:lnTo>
                    <a:pt x="10171" y="8477"/>
                  </a:lnTo>
                  <a:cubicBezTo>
                    <a:pt x="11173" y="8978"/>
                    <a:pt x="12406" y="8554"/>
                    <a:pt x="12868" y="7514"/>
                  </a:cubicBezTo>
                  <a:cubicBezTo>
                    <a:pt x="13061" y="7244"/>
                    <a:pt x="13138" y="6897"/>
                    <a:pt x="13138" y="6550"/>
                  </a:cubicBezTo>
                  <a:cubicBezTo>
                    <a:pt x="13138" y="5818"/>
                    <a:pt x="12714" y="5125"/>
                    <a:pt x="12059" y="481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5500" y="3550000"/>
              <a:ext cx="328450" cy="227325"/>
            </a:xfrm>
            <a:custGeom>
              <a:avLst/>
              <a:gdLst/>
              <a:ahLst/>
              <a:cxnLst/>
              <a:rect l="l" t="t" r="r" b="b"/>
              <a:pathLst>
                <a:path w="13138" h="9093" extrusionOk="0">
                  <a:moveTo>
                    <a:pt x="11982" y="4932"/>
                  </a:moveTo>
                  <a:lnTo>
                    <a:pt x="2967" y="617"/>
                  </a:lnTo>
                  <a:cubicBezTo>
                    <a:pt x="1580" y="0"/>
                    <a:pt x="0" y="1041"/>
                    <a:pt x="0" y="2543"/>
                  </a:cubicBezTo>
                  <a:cubicBezTo>
                    <a:pt x="0" y="3314"/>
                    <a:pt x="463" y="4007"/>
                    <a:pt x="1156" y="4354"/>
                  </a:cubicBezTo>
                  <a:lnTo>
                    <a:pt x="10171" y="8669"/>
                  </a:lnTo>
                  <a:cubicBezTo>
                    <a:pt x="11212" y="9092"/>
                    <a:pt x="12367" y="8669"/>
                    <a:pt x="12907" y="7706"/>
                  </a:cubicBezTo>
                  <a:cubicBezTo>
                    <a:pt x="13022" y="7397"/>
                    <a:pt x="13099" y="7089"/>
                    <a:pt x="13138" y="6742"/>
                  </a:cubicBezTo>
                  <a:cubicBezTo>
                    <a:pt x="13138" y="5972"/>
                    <a:pt x="12714" y="5240"/>
                    <a:pt x="11982" y="4932"/>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94800" y="3076125"/>
              <a:ext cx="257175" cy="322675"/>
            </a:xfrm>
            <a:custGeom>
              <a:avLst/>
              <a:gdLst/>
              <a:ahLst/>
              <a:cxnLst/>
              <a:rect l="l" t="t" r="r" b="b"/>
              <a:pathLst>
                <a:path w="10287" h="12907" extrusionOk="0">
                  <a:moveTo>
                    <a:pt x="6665" y="1079"/>
                  </a:moveTo>
                  <a:lnTo>
                    <a:pt x="463" y="9285"/>
                  </a:lnTo>
                  <a:cubicBezTo>
                    <a:pt x="154" y="9632"/>
                    <a:pt x="0" y="10094"/>
                    <a:pt x="39" y="10557"/>
                  </a:cubicBezTo>
                  <a:lnTo>
                    <a:pt x="39" y="10711"/>
                  </a:lnTo>
                  <a:cubicBezTo>
                    <a:pt x="39" y="11250"/>
                    <a:pt x="308" y="11789"/>
                    <a:pt x="694" y="12175"/>
                  </a:cubicBezTo>
                  <a:cubicBezTo>
                    <a:pt x="1580" y="12907"/>
                    <a:pt x="2890" y="12753"/>
                    <a:pt x="3583" y="11866"/>
                  </a:cubicBezTo>
                  <a:lnTo>
                    <a:pt x="9863" y="3622"/>
                  </a:lnTo>
                  <a:cubicBezTo>
                    <a:pt x="10133" y="3275"/>
                    <a:pt x="10287" y="2813"/>
                    <a:pt x="10287" y="2389"/>
                  </a:cubicBezTo>
                  <a:cubicBezTo>
                    <a:pt x="10287" y="1773"/>
                    <a:pt x="10017" y="1195"/>
                    <a:pt x="9555" y="771"/>
                  </a:cubicBezTo>
                  <a:cubicBezTo>
                    <a:pt x="8669" y="0"/>
                    <a:pt x="7320" y="155"/>
                    <a:pt x="6665" y="1079"/>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861750" y="1859650"/>
              <a:ext cx="316900" cy="261050"/>
            </a:xfrm>
            <a:custGeom>
              <a:avLst/>
              <a:gdLst/>
              <a:ahLst/>
              <a:cxnLst/>
              <a:rect l="l" t="t" r="r" b="b"/>
              <a:pathLst>
                <a:path w="12676" h="10442" extrusionOk="0">
                  <a:moveTo>
                    <a:pt x="12676" y="2235"/>
                  </a:moveTo>
                  <a:cubicBezTo>
                    <a:pt x="12676" y="1812"/>
                    <a:pt x="12522" y="1388"/>
                    <a:pt x="12291" y="1041"/>
                  </a:cubicBezTo>
                  <a:cubicBezTo>
                    <a:pt x="11559" y="155"/>
                    <a:pt x="10287" y="1"/>
                    <a:pt x="9401" y="656"/>
                  </a:cubicBezTo>
                  <a:lnTo>
                    <a:pt x="810" y="6589"/>
                  </a:lnTo>
                  <a:cubicBezTo>
                    <a:pt x="309" y="6936"/>
                    <a:pt x="1" y="7552"/>
                    <a:pt x="1" y="8207"/>
                  </a:cubicBezTo>
                  <a:cubicBezTo>
                    <a:pt x="1" y="8631"/>
                    <a:pt x="155" y="9055"/>
                    <a:pt x="425" y="9401"/>
                  </a:cubicBezTo>
                  <a:cubicBezTo>
                    <a:pt x="1118" y="10249"/>
                    <a:pt x="2351" y="10441"/>
                    <a:pt x="3314" y="9825"/>
                  </a:cubicBezTo>
                  <a:lnTo>
                    <a:pt x="11867" y="3854"/>
                  </a:lnTo>
                  <a:cubicBezTo>
                    <a:pt x="12368" y="3468"/>
                    <a:pt x="12676" y="2890"/>
                    <a:pt x="12676" y="2235"/>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87575" y="3213850"/>
              <a:ext cx="362175" cy="118500"/>
            </a:xfrm>
            <a:custGeom>
              <a:avLst/>
              <a:gdLst/>
              <a:ahLst/>
              <a:cxnLst/>
              <a:rect l="l" t="t" r="r" b="b"/>
              <a:pathLst>
                <a:path w="14487" h="4740" extrusionOk="0">
                  <a:moveTo>
                    <a:pt x="14486" y="1927"/>
                  </a:moveTo>
                  <a:cubicBezTo>
                    <a:pt x="14371" y="810"/>
                    <a:pt x="13369" y="1"/>
                    <a:pt x="12252" y="116"/>
                  </a:cubicBezTo>
                  <a:lnTo>
                    <a:pt x="1888" y="579"/>
                  </a:lnTo>
                  <a:cubicBezTo>
                    <a:pt x="848" y="656"/>
                    <a:pt x="0" y="1503"/>
                    <a:pt x="39" y="2582"/>
                  </a:cubicBezTo>
                  <a:lnTo>
                    <a:pt x="39" y="2813"/>
                  </a:lnTo>
                  <a:cubicBezTo>
                    <a:pt x="154" y="3930"/>
                    <a:pt x="1118" y="4739"/>
                    <a:pt x="2235" y="4701"/>
                  </a:cubicBezTo>
                  <a:lnTo>
                    <a:pt x="12598" y="4162"/>
                  </a:lnTo>
                  <a:cubicBezTo>
                    <a:pt x="13639" y="4123"/>
                    <a:pt x="14448" y="3275"/>
                    <a:pt x="14486" y="2274"/>
                  </a:cubicBezTo>
                  <a:cubicBezTo>
                    <a:pt x="14486" y="2235"/>
                    <a:pt x="14486" y="2197"/>
                    <a:pt x="14486" y="2158"/>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743525" y="3016400"/>
              <a:ext cx="316900" cy="260075"/>
            </a:xfrm>
            <a:custGeom>
              <a:avLst/>
              <a:gdLst/>
              <a:ahLst/>
              <a:cxnLst/>
              <a:rect l="l" t="t" r="r" b="b"/>
              <a:pathLst>
                <a:path w="12676" h="10403" extrusionOk="0">
                  <a:moveTo>
                    <a:pt x="12676" y="2274"/>
                  </a:moveTo>
                  <a:cubicBezTo>
                    <a:pt x="12676" y="1850"/>
                    <a:pt x="12522" y="1426"/>
                    <a:pt x="12252" y="1080"/>
                  </a:cubicBezTo>
                  <a:cubicBezTo>
                    <a:pt x="11559" y="193"/>
                    <a:pt x="10287" y="1"/>
                    <a:pt x="9363" y="656"/>
                  </a:cubicBezTo>
                  <a:lnTo>
                    <a:pt x="848" y="6550"/>
                  </a:lnTo>
                  <a:cubicBezTo>
                    <a:pt x="309" y="6936"/>
                    <a:pt x="1" y="7552"/>
                    <a:pt x="39" y="8207"/>
                  </a:cubicBezTo>
                  <a:cubicBezTo>
                    <a:pt x="1" y="8631"/>
                    <a:pt x="155" y="9016"/>
                    <a:pt x="386" y="9401"/>
                  </a:cubicBezTo>
                  <a:cubicBezTo>
                    <a:pt x="1118" y="10249"/>
                    <a:pt x="2351" y="10403"/>
                    <a:pt x="3275" y="9825"/>
                  </a:cubicBezTo>
                  <a:lnTo>
                    <a:pt x="11828" y="3892"/>
                  </a:lnTo>
                  <a:cubicBezTo>
                    <a:pt x="12368" y="3545"/>
                    <a:pt x="12676" y="2929"/>
                    <a:pt x="12676" y="22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74350" y="1711325"/>
              <a:ext cx="163775" cy="356400"/>
            </a:xfrm>
            <a:custGeom>
              <a:avLst/>
              <a:gdLst/>
              <a:ahLst/>
              <a:cxnLst/>
              <a:rect l="l" t="t" r="r" b="b"/>
              <a:pathLst>
                <a:path w="6551" h="14256" extrusionOk="0">
                  <a:moveTo>
                    <a:pt x="1542" y="14024"/>
                  </a:moveTo>
                  <a:cubicBezTo>
                    <a:pt x="2659" y="14256"/>
                    <a:pt x="3776" y="13601"/>
                    <a:pt x="4046" y="12522"/>
                  </a:cubicBezTo>
                  <a:lnTo>
                    <a:pt x="6512" y="2775"/>
                  </a:lnTo>
                  <a:cubicBezTo>
                    <a:pt x="6550" y="2582"/>
                    <a:pt x="6550" y="2428"/>
                    <a:pt x="6550" y="2274"/>
                  </a:cubicBezTo>
                  <a:lnTo>
                    <a:pt x="6550" y="2197"/>
                  </a:lnTo>
                  <a:cubicBezTo>
                    <a:pt x="6550" y="1234"/>
                    <a:pt x="5895" y="386"/>
                    <a:pt x="4932" y="232"/>
                  </a:cubicBezTo>
                  <a:cubicBezTo>
                    <a:pt x="3853" y="1"/>
                    <a:pt x="2736" y="656"/>
                    <a:pt x="2466" y="1735"/>
                  </a:cubicBezTo>
                  <a:lnTo>
                    <a:pt x="39" y="11559"/>
                  </a:lnTo>
                  <a:cubicBezTo>
                    <a:pt x="1" y="11713"/>
                    <a:pt x="1" y="11867"/>
                    <a:pt x="1" y="12021"/>
                  </a:cubicBezTo>
                  <a:cubicBezTo>
                    <a:pt x="1" y="12060"/>
                    <a:pt x="1" y="12098"/>
                    <a:pt x="1" y="12137"/>
                  </a:cubicBezTo>
                  <a:lnTo>
                    <a:pt x="1" y="12214"/>
                  </a:lnTo>
                  <a:cubicBezTo>
                    <a:pt x="39" y="13100"/>
                    <a:pt x="694" y="13832"/>
                    <a:pt x="1542" y="14024"/>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1800" y="1416600"/>
              <a:ext cx="215775" cy="340025"/>
            </a:xfrm>
            <a:custGeom>
              <a:avLst/>
              <a:gdLst/>
              <a:ahLst/>
              <a:cxnLst/>
              <a:rect l="l" t="t" r="r" b="b"/>
              <a:pathLst>
                <a:path w="8631" h="13601" extrusionOk="0">
                  <a:moveTo>
                    <a:pt x="1272" y="13100"/>
                  </a:moveTo>
                  <a:cubicBezTo>
                    <a:pt x="2273" y="13601"/>
                    <a:pt x="3506" y="13138"/>
                    <a:pt x="4007" y="12137"/>
                  </a:cubicBezTo>
                  <a:lnTo>
                    <a:pt x="8437" y="3083"/>
                  </a:lnTo>
                  <a:cubicBezTo>
                    <a:pt x="8553" y="2890"/>
                    <a:pt x="8630" y="2659"/>
                    <a:pt x="8630" y="2428"/>
                  </a:cubicBezTo>
                  <a:cubicBezTo>
                    <a:pt x="8630" y="2351"/>
                    <a:pt x="8630" y="2312"/>
                    <a:pt x="8630" y="2274"/>
                  </a:cubicBezTo>
                  <a:cubicBezTo>
                    <a:pt x="8630" y="1465"/>
                    <a:pt x="8168" y="771"/>
                    <a:pt x="7436" y="463"/>
                  </a:cubicBezTo>
                  <a:cubicBezTo>
                    <a:pt x="6434" y="1"/>
                    <a:pt x="5240" y="425"/>
                    <a:pt x="4739" y="1426"/>
                  </a:cubicBezTo>
                  <a:lnTo>
                    <a:pt x="270" y="10441"/>
                  </a:lnTo>
                  <a:cubicBezTo>
                    <a:pt x="116" y="10711"/>
                    <a:pt x="39" y="10981"/>
                    <a:pt x="0" y="11289"/>
                  </a:cubicBezTo>
                  <a:cubicBezTo>
                    <a:pt x="77" y="12060"/>
                    <a:pt x="540" y="12792"/>
                    <a:pt x="1272" y="131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716325" y="2484750"/>
              <a:ext cx="215775" cy="339050"/>
            </a:xfrm>
            <a:custGeom>
              <a:avLst/>
              <a:gdLst/>
              <a:ahLst/>
              <a:cxnLst/>
              <a:rect l="l" t="t" r="r" b="b"/>
              <a:pathLst>
                <a:path w="8631" h="13562" extrusionOk="0">
                  <a:moveTo>
                    <a:pt x="7436" y="424"/>
                  </a:moveTo>
                  <a:cubicBezTo>
                    <a:pt x="6396" y="0"/>
                    <a:pt x="5240" y="424"/>
                    <a:pt x="4701" y="1387"/>
                  </a:cubicBezTo>
                  <a:lnTo>
                    <a:pt x="270" y="10402"/>
                  </a:lnTo>
                  <a:cubicBezTo>
                    <a:pt x="116" y="10672"/>
                    <a:pt x="39" y="10980"/>
                    <a:pt x="0" y="11250"/>
                  </a:cubicBezTo>
                  <a:cubicBezTo>
                    <a:pt x="0" y="12098"/>
                    <a:pt x="501" y="12830"/>
                    <a:pt x="1272" y="13138"/>
                  </a:cubicBezTo>
                  <a:cubicBezTo>
                    <a:pt x="2312" y="13562"/>
                    <a:pt x="3468" y="13138"/>
                    <a:pt x="4007" y="12175"/>
                  </a:cubicBezTo>
                  <a:lnTo>
                    <a:pt x="8438" y="3121"/>
                  </a:lnTo>
                  <a:cubicBezTo>
                    <a:pt x="8553" y="2851"/>
                    <a:pt x="8630" y="2582"/>
                    <a:pt x="8630" y="2273"/>
                  </a:cubicBezTo>
                  <a:cubicBezTo>
                    <a:pt x="8630" y="1464"/>
                    <a:pt x="8168" y="732"/>
                    <a:pt x="7436" y="424"/>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938100" y="3537475"/>
              <a:ext cx="316900" cy="167625"/>
            </a:xfrm>
            <a:custGeom>
              <a:avLst/>
              <a:gdLst/>
              <a:ahLst/>
              <a:cxnLst/>
              <a:rect l="l" t="t" r="r" b="b"/>
              <a:pathLst>
                <a:path w="12676" h="6705" extrusionOk="0">
                  <a:moveTo>
                    <a:pt x="11558" y="3468"/>
                  </a:moveTo>
                  <a:lnTo>
                    <a:pt x="2042" y="155"/>
                  </a:lnTo>
                  <a:cubicBezTo>
                    <a:pt x="1657" y="0"/>
                    <a:pt x="1233" y="39"/>
                    <a:pt x="848" y="232"/>
                  </a:cubicBezTo>
                  <a:cubicBezTo>
                    <a:pt x="462" y="424"/>
                    <a:pt x="193" y="771"/>
                    <a:pt x="77" y="1195"/>
                  </a:cubicBezTo>
                  <a:cubicBezTo>
                    <a:pt x="0" y="1349"/>
                    <a:pt x="0" y="1503"/>
                    <a:pt x="0" y="1696"/>
                  </a:cubicBezTo>
                  <a:cubicBezTo>
                    <a:pt x="0" y="2389"/>
                    <a:pt x="424" y="3006"/>
                    <a:pt x="1079" y="3237"/>
                  </a:cubicBezTo>
                  <a:lnTo>
                    <a:pt x="10595" y="6550"/>
                  </a:lnTo>
                  <a:cubicBezTo>
                    <a:pt x="11019" y="6704"/>
                    <a:pt x="11442" y="6665"/>
                    <a:pt x="11828" y="6511"/>
                  </a:cubicBezTo>
                  <a:cubicBezTo>
                    <a:pt x="12174" y="6280"/>
                    <a:pt x="12444" y="5933"/>
                    <a:pt x="12598" y="5548"/>
                  </a:cubicBezTo>
                  <a:cubicBezTo>
                    <a:pt x="12598" y="5356"/>
                    <a:pt x="12637" y="5163"/>
                    <a:pt x="12637" y="5047"/>
                  </a:cubicBezTo>
                  <a:cubicBezTo>
                    <a:pt x="12675" y="4354"/>
                    <a:pt x="12251" y="3699"/>
                    <a:pt x="11558" y="3468"/>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132650" y="2184250"/>
              <a:ext cx="314975" cy="263925"/>
            </a:xfrm>
            <a:custGeom>
              <a:avLst/>
              <a:gdLst/>
              <a:ahLst/>
              <a:cxnLst/>
              <a:rect l="l" t="t" r="r" b="b"/>
              <a:pathLst>
                <a:path w="12599" h="10557" extrusionOk="0">
                  <a:moveTo>
                    <a:pt x="11751" y="6665"/>
                  </a:moveTo>
                  <a:lnTo>
                    <a:pt x="3314" y="617"/>
                  </a:lnTo>
                  <a:cubicBezTo>
                    <a:pt x="2389" y="0"/>
                    <a:pt x="1156" y="154"/>
                    <a:pt x="424" y="1002"/>
                  </a:cubicBezTo>
                  <a:cubicBezTo>
                    <a:pt x="154" y="1349"/>
                    <a:pt x="39" y="1772"/>
                    <a:pt x="0" y="2196"/>
                  </a:cubicBezTo>
                  <a:lnTo>
                    <a:pt x="0" y="2273"/>
                  </a:lnTo>
                  <a:cubicBezTo>
                    <a:pt x="0" y="2890"/>
                    <a:pt x="309" y="3506"/>
                    <a:pt x="848" y="3891"/>
                  </a:cubicBezTo>
                  <a:lnTo>
                    <a:pt x="9285" y="9901"/>
                  </a:lnTo>
                  <a:cubicBezTo>
                    <a:pt x="10171" y="10556"/>
                    <a:pt x="11443" y="10402"/>
                    <a:pt x="12175" y="9555"/>
                  </a:cubicBezTo>
                  <a:cubicBezTo>
                    <a:pt x="12444" y="9208"/>
                    <a:pt x="12598" y="8746"/>
                    <a:pt x="12598" y="8283"/>
                  </a:cubicBezTo>
                  <a:lnTo>
                    <a:pt x="12598" y="8245"/>
                  </a:lnTo>
                  <a:lnTo>
                    <a:pt x="12598" y="8206"/>
                  </a:lnTo>
                  <a:cubicBezTo>
                    <a:pt x="12598" y="7590"/>
                    <a:pt x="12252" y="7012"/>
                    <a:pt x="11751" y="66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106400" y="2804525"/>
              <a:ext cx="282225" cy="312075"/>
            </a:xfrm>
            <a:custGeom>
              <a:avLst/>
              <a:gdLst/>
              <a:ahLst/>
              <a:cxnLst/>
              <a:rect l="l" t="t" r="r" b="b"/>
              <a:pathLst>
                <a:path w="11289" h="12483" extrusionOk="0">
                  <a:moveTo>
                    <a:pt x="3583" y="1233"/>
                  </a:moveTo>
                  <a:cubicBezTo>
                    <a:pt x="2235" y="0"/>
                    <a:pt x="39" y="925"/>
                    <a:pt x="0" y="2735"/>
                  </a:cubicBezTo>
                  <a:cubicBezTo>
                    <a:pt x="39" y="3313"/>
                    <a:pt x="270" y="3853"/>
                    <a:pt x="694" y="4238"/>
                  </a:cubicBezTo>
                  <a:lnTo>
                    <a:pt x="7744" y="11057"/>
                  </a:lnTo>
                  <a:cubicBezTo>
                    <a:pt x="9285" y="12483"/>
                    <a:pt x="11289" y="11057"/>
                    <a:pt x="11289" y="9477"/>
                  </a:cubicBezTo>
                  <a:cubicBezTo>
                    <a:pt x="11289" y="8938"/>
                    <a:pt x="11019" y="8399"/>
                    <a:pt x="10595" y="805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275" y="4069125"/>
              <a:ext cx="276450" cy="314025"/>
            </a:xfrm>
            <a:custGeom>
              <a:avLst/>
              <a:gdLst/>
              <a:ahLst/>
              <a:cxnLst/>
              <a:rect l="l" t="t" r="r" b="b"/>
              <a:pathLst>
                <a:path w="11058" h="12561" extrusionOk="0">
                  <a:moveTo>
                    <a:pt x="7551" y="1388"/>
                  </a:moveTo>
                  <a:lnTo>
                    <a:pt x="655" y="8323"/>
                  </a:lnTo>
                  <a:cubicBezTo>
                    <a:pt x="270" y="8708"/>
                    <a:pt x="0" y="9247"/>
                    <a:pt x="0" y="9787"/>
                  </a:cubicBezTo>
                  <a:cubicBezTo>
                    <a:pt x="0" y="11636"/>
                    <a:pt x="2235" y="12560"/>
                    <a:pt x="3545" y="11251"/>
                  </a:cubicBezTo>
                  <a:lnTo>
                    <a:pt x="10479" y="4354"/>
                  </a:lnTo>
                  <a:cubicBezTo>
                    <a:pt x="10865" y="3969"/>
                    <a:pt x="11057" y="3468"/>
                    <a:pt x="11057" y="2967"/>
                  </a:cubicBezTo>
                  <a:cubicBezTo>
                    <a:pt x="11057" y="1349"/>
                    <a:pt x="9054" y="1"/>
                    <a:pt x="7551" y="13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112650" y="2034000"/>
              <a:ext cx="341950" cy="211900"/>
            </a:xfrm>
            <a:custGeom>
              <a:avLst/>
              <a:gdLst/>
              <a:ahLst/>
              <a:cxnLst/>
              <a:rect l="l" t="t" r="r" b="b"/>
              <a:pathLst>
                <a:path w="13678" h="8476" extrusionOk="0">
                  <a:moveTo>
                    <a:pt x="13562" y="6896"/>
                  </a:moveTo>
                  <a:cubicBezTo>
                    <a:pt x="13601" y="6742"/>
                    <a:pt x="13639" y="6550"/>
                    <a:pt x="13639" y="6395"/>
                  </a:cubicBezTo>
                  <a:lnTo>
                    <a:pt x="13639" y="6357"/>
                  </a:lnTo>
                  <a:lnTo>
                    <a:pt x="13639" y="6357"/>
                  </a:lnTo>
                  <a:cubicBezTo>
                    <a:pt x="13678" y="6280"/>
                    <a:pt x="13678" y="6203"/>
                    <a:pt x="13639" y="6164"/>
                  </a:cubicBezTo>
                  <a:lnTo>
                    <a:pt x="13639" y="6049"/>
                  </a:lnTo>
                  <a:cubicBezTo>
                    <a:pt x="13639" y="6049"/>
                    <a:pt x="13639" y="6049"/>
                    <a:pt x="13639" y="6049"/>
                  </a:cubicBezTo>
                  <a:cubicBezTo>
                    <a:pt x="13639" y="6049"/>
                    <a:pt x="13639" y="6049"/>
                    <a:pt x="13639" y="6010"/>
                  </a:cubicBezTo>
                  <a:cubicBezTo>
                    <a:pt x="13639" y="5201"/>
                    <a:pt x="13100" y="4431"/>
                    <a:pt x="12329" y="4161"/>
                  </a:cubicBezTo>
                  <a:lnTo>
                    <a:pt x="2736" y="385"/>
                  </a:lnTo>
                  <a:cubicBezTo>
                    <a:pt x="1658" y="0"/>
                    <a:pt x="463" y="540"/>
                    <a:pt x="155" y="1657"/>
                  </a:cubicBezTo>
                  <a:cubicBezTo>
                    <a:pt x="78" y="1849"/>
                    <a:pt x="1" y="2081"/>
                    <a:pt x="1" y="2312"/>
                  </a:cubicBezTo>
                  <a:lnTo>
                    <a:pt x="1" y="2312"/>
                  </a:lnTo>
                  <a:lnTo>
                    <a:pt x="1" y="2350"/>
                  </a:lnTo>
                  <a:cubicBezTo>
                    <a:pt x="78" y="3198"/>
                    <a:pt x="617" y="3968"/>
                    <a:pt x="1388" y="4315"/>
                  </a:cubicBezTo>
                  <a:lnTo>
                    <a:pt x="10981" y="8052"/>
                  </a:lnTo>
                  <a:cubicBezTo>
                    <a:pt x="12021" y="8476"/>
                    <a:pt x="13215" y="7937"/>
                    <a:pt x="13562" y="6896"/>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38125" y="2511725"/>
              <a:ext cx="292825" cy="286075"/>
            </a:xfrm>
            <a:custGeom>
              <a:avLst/>
              <a:gdLst/>
              <a:ahLst/>
              <a:cxnLst/>
              <a:rect l="l" t="t" r="r" b="b"/>
              <a:pathLst>
                <a:path w="11713" h="11443" extrusionOk="0">
                  <a:moveTo>
                    <a:pt x="3544" y="10710"/>
                  </a:moveTo>
                  <a:lnTo>
                    <a:pt x="11096" y="3660"/>
                  </a:lnTo>
                  <a:cubicBezTo>
                    <a:pt x="11481" y="3313"/>
                    <a:pt x="11712" y="2774"/>
                    <a:pt x="11712" y="2235"/>
                  </a:cubicBezTo>
                  <a:lnTo>
                    <a:pt x="11712" y="2196"/>
                  </a:lnTo>
                  <a:lnTo>
                    <a:pt x="11712" y="2158"/>
                  </a:lnTo>
                  <a:cubicBezTo>
                    <a:pt x="11712" y="1618"/>
                    <a:pt x="11481" y="1117"/>
                    <a:pt x="11096" y="732"/>
                  </a:cubicBezTo>
                  <a:cubicBezTo>
                    <a:pt x="10248" y="0"/>
                    <a:pt x="9015" y="0"/>
                    <a:pt x="8206" y="732"/>
                  </a:cubicBezTo>
                  <a:lnTo>
                    <a:pt x="655" y="7782"/>
                  </a:lnTo>
                  <a:cubicBezTo>
                    <a:pt x="231" y="8129"/>
                    <a:pt x="0" y="8668"/>
                    <a:pt x="0" y="9208"/>
                  </a:cubicBezTo>
                  <a:lnTo>
                    <a:pt x="0" y="9246"/>
                  </a:lnTo>
                  <a:lnTo>
                    <a:pt x="0" y="9285"/>
                  </a:lnTo>
                  <a:cubicBezTo>
                    <a:pt x="0" y="9824"/>
                    <a:pt x="231" y="10364"/>
                    <a:pt x="655" y="10710"/>
                  </a:cubicBezTo>
                  <a:cubicBezTo>
                    <a:pt x="1503" y="11442"/>
                    <a:pt x="2735" y="11442"/>
                    <a:pt x="3544" y="10710"/>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40125" y="2631150"/>
              <a:ext cx="347725" cy="193625"/>
            </a:xfrm>
            <a:custGeom>
              <a:avLst/>
              <a:gdLst/>
              <a:ahLst/>
              <a:cxnLst/>
              <a:rect l="l" t="t" r="r" b="b"/>
              <a:pathLst>
                <a:path w="13909" h="7745" extrusionOk="0">
                  <a:moveTo>
                    <a:pt x="13909" y="2389"/>
                  </a:moveTo>
                  <a:lnTo>
                    <a:pt x="13909" y="2350"/>
                  </a:lnTo>
                  <a:lnTo>
                    <a:pt x="13909" y="2350"/>
                  </a:lnTo>
                  <a:cubicBezTo>
                    <a:pt x="13909" y="2081"/>
                    <a:pt x="13870" y="1811"/>
                    <a:pt x="13793" y="1541"/>
                  </a:cubicBezTo>
                  <a:cubicBezTo>
                    <a:pt x="13370" y="501"/>
                    <a:pt x="12175" y="0"/>
                    <a:pt x="11135" y="347"/>
                  </a:cubicBezTo>
                  <a:lnTo>
                    <a:pt x="1388" y="3468"/>
                  </a:lnTo>
                  <a:cubicBezTo>
                    <a:pt x="540" y="3737"/>
                    <a:pt x="1" y="4508"/>
                    <a:pt x="1" y="5355"/>
                  </a:cubicBezTo>
                  <a:cubicBezTo>
                    <a:pt x="1" y="5355"/>
                    <a:pt x="1" y="5394"/>
                    <a:pt x="1" y="5394"/>
                  </a:cubicBezTo>
                  <a:cubicBezTo>
                    <a:pt x="1" y="5664"/>
                    <a:pt x="39" y="5933"/>
                    <a:pt x="116" y="6203"/>
                  </a:cubicBezTo>
                  <a:cubicBezTo>
                    <a:pt x="540" y="7205"/>
                    <a:pt x="1696" y="7744"/>
                    <a:pt x="2775" y="7397"/>
                  </a:cubicBezTo>
                  <a:lnTo>
                    <a:pt x="12522" y="4200"/>
                  </a:lnTo>
                  <a:cubicBezTo>
                    <a:pt x="13331" y="3969"/>
                    <a:pt x="13909" y="3237"/>
                    <a:pt x="13909" y="2389"/>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496725" y="1580350"/>
              <a:ext cx="179175" cy="350600"/>
            </a:xfrm>
            <a:custGeom>
              <a:avLst/>
              <a:gdLst/>
              <a:ahLst/>
              <a:cxnLst/>
              <a:rect l="l" t="t" r="r" b="b"/>
              <a:pathLst>
                <a:path w="7167" h="14024" extrusionOk="0">
                  <a:moveTo>
                    <a:pt x="1503" y="13716"/>
                  </a:moveTo>
                  <a:cubicBezTo>
                    <a:pt x="2582" y="14024"/>
                    <a:pt x="3699" y="13407"/>
                    <a:pt x="4046" y="12367"/>
                  </a:cubicBezTo>
                  <a:lnTo>
                    <a:pt x="7051" y="2813"/>
                  </a:lnTo>
                  <a:cubicBezTo>
                    <a:pt x="7128" y="2620"/>
                    <a:pt x="7166" y="2427"/>
                    <a:pt x="7166" y="2235"/>
                  </a:cubicBezTo>
                  <a:cubicBezTo>
                    <a:pt x="7166" y="1310"/>
                    <a:pt x="6550" y="540"/>
                    <a:pt x="5664" y="309"/>
                  </a:cubicBezTo>
                  <a:cubicBezTo>
                    <a:pt x="4585" y="0"/>
                    <a:pt x="3429" y="578"/>
                    <a:pt x="3082" y="1657"/>
                  </a:cubicBezTo>
                  <a:lnTo>
                    <a:pt x="77" y="11173"/>
                  </a:lnTo>
                  <a:cubicBezTo>
                    <a:pt x="0" y="11366"/>
                    <a:pt x="0" y="11558"/>
                    <a:pt x="0" y="11789"/>
                  </a:cubicBezTo>
                  <a:cubicBezTo>
                    <a:pt x="0" y="12675"/>
                    <a:pt x="617" y="13484"/>
                    <a:pt x="1503" y="13716"/>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25175" y="1478250"/>
              <a:ext cx="324625" cy="260075"/>
            </a:xfrm>
            <a:custGeom>
              <a:avLst/>
              <a:gdLst/>
              <a:ahLst/>
              <a:cxnLst/>
              <a:rect l="l" t="t" r="r" b="b"/>
              <a:pathLst>
                <a:path w="12985" h="10403" extrusionOk="0">
                  <a:moveTo>
                    <a:pt x="964" y="4161"/>
                  </a:moveTo>
                  <a:lnTo>
                    <a:pt x="9632" y="9786"/>
                  </a:lnTo>
                  <a:cubicBezTo>
                    <a:pt x="10596" y="10403"/>
                    <a:pt x="11867" y="10056"/>
                    <a:pt x="12406" y="9054"/>
                  </a:cubicBezTo>
                  <a:cubicBezTo>
                    <a:pt x="12984" y="8130"/>
                    <a:pt x="12676" y="6897"/>
                    <a:pt x="11751" y="6319"/>
                  </a:cubicBezTo>
                  <a:lnTo>
                    <a:pt x="3083" y="655"/>
                  </a:lnTo>
                  <a:cubicBezTo>
                    <a:pt x="2120" y="1"/>
                    <a:pt x="848" y="347"/>
                    <a:pt x="309" y="1349"/>
                  </a:cubicBezTo>
                  <a:cubicBezTo>
                    <a:pt x="116" y="1657"/>
                    <a:pt x="1" y="2004"/>
                    <a:pt x="1" y="2389"/>
                  </a:cubicBezTo>
                  <a:cubicBezTo>
                    <a:pt x="39" y="3083"/>
                    <a:pt x="386" y="3738"/>
                    <a:pt x="964" y="4161"/>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71975" y="2651375"/>
              <a:ext cx="317850" cy="267775"/>
            </a:xfrm>
            <a:custGeom>
              <a:avLst/>
              <a:gdLst/>
              <a:ahLst/>
              <a:cxnLst/>
              <a:rect l="l" t="t" r="r" b="b"/>
              <a:pathLst>
                <a:path w="12714" h="10711" extrusionOk="0">
                  <a:moveTo>
                    <a:pt x="11712" y="6242"/>
                  </a:moveTo>
                  <a:lnTo>
                    <a:pt x="3082" y="617"/>
                  </a:lnTo>
                  <a:cubicBezTo>
                    <a:pt x="2119" y="0"/>
                    <a:pt x="809" y="347"/>
                    <a:pt x="270" y="1349"/>
                  </a:cubicBezTo>
                  <a:cubicBezTo>
                    <a:pt x="77" y="1657"/>
                    <a:pt x="0" y="2004"/>
                    <a:pt x="0" y="2351"/>
                  </a:cubicBezTo>
                  <a:lnTo>
                    <a:pt x="0" y="2389"/>
                  </a:lnTo>
                  <a:lnTo>
                    <a:pt x="0" y="2428"/>
                  </a:lnTo>
                  <a:cubicBezTo>
                    <a:pt x="0" y="3121"/>
                    <a:pt x="385" y="3814"/>
                    <a:pt x="963" y="4161"/>
                  </a:cubicBezTo>
                  <a:lnTo>
                    <a:pt x="9593" y="9786"/>
                  </a:lnTo>
                  <a:cubicBezTo>
                    <a:pt x="10903" y="10711"/>
                    <a:pt x="12714" y="9709"/>
                    <a:pt x="12675" y="8091"/>
                  </a:cubicBezTo>
                  <a:lnTo>
                    <a:pt x="12675" y="8014"/>
                  </a:lnTo>
                  <a:cubicBezTo>
                    <a:pt x="12637" y="7282"/>
                    <a:pt x="12290" y="6627"/>
                    <a:pt x="11712" y="6242"/>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32650" y="1309700"/>
              <a:ext cx="262000" cy="316900"/>
            </a:xfrm>
            <a:custGeom>
              <a:avLst/>
              <a:gdLst/>
              <a:ahLst/>
              <a:cxnLst/>
              <a:rect l="l" t="t" r="r" b="b"/>
              <a:pathLst>
                <a:path w="10480" h="12676" extrusionOk="0">
                  <a:moveTo>
                    <a:pt x="6858" y="11751"/>
                  </a:moveTo>
                  <a:cubicBezTo>
                    <a:pt x="7205" y="12213"/>
                    <a:pt x="7706" y="12521"/>
                    <a:pt x="8245" y="12599"/>
                  </a:cubicBezTo>
                  <a:cubicBezTo>
                    <a:pt x="8746" y="12676"/>
                    <a:pt x="9285" y="12521"/>
                    <a:pt x="9709" y="12175"/>
                  </a:cubicBezTo>
                  <a:cubicBezTo>
                    <a:pt x="10171" y="11828"/>
                    <a:pt x="10480" y="11250"/>
                    <a:pt x="10480" y="10634"/>
                  </a:cubicBezTo>
                  <a:cubicBezTo>
                    <a:pt x="10480" y="10171"/>
                    <a:pt x="10325" y="9709"/>
                    <a:pt x="10056" y="9324"/>
                  </a:cubicBezTo>
                  <a:lnTo>
                    <a:pt x="3622" y="848"/>
                  </a:lnTo>
                  <a:cubicBezTo>
                    <a:pt x="3275" y="424"/>
                    <a:pt x="2774" y="155"/>
                    <a:pt x="2235" y="78"/>
                  </a:cubicBezTo>
                  <a:cubicBezTo>
                    <a:pt x="1734" y="0"/>
                    <a:pt x="1195" y="116"/>
                    <a:pt x="809" y="424"/>
                  </a:cubicBezTo>
                  <a:cubicBezTo>
                    <a:pt x="309" y="848"/>
                    <a:pt x="0" y="1426"/>
                    <a:pt x="0" y="2081"/>
                  </a:cubicBezTo>
                  <a:cubicBezTo>
                    <a:pt x="39" y="2505"/>
                    <a:pt x="193" y="2967"/>
                    <a:pt x="424" y="3314"/>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072450" y="3022175"/>
              <a:ext cx="157975" cy="352550"/>
            </a:xfrm>
            <a:custGeom>
              <a:avLst/>
              <a:gdLst/>
              <a:ahLst/>
              <a:cxnLst/>
              <a:rect l="l" t="t" r="r" b="b"/>
              <a:pathLst>
                <a:path w="6319" h="14102" extrusionOk="0">
                  <a:moveTo>
                    <a:pt x="4701" y="194"/>
                  </a:moveTo>
                  <a:cubicBezTo>
                    <a:pt x="3622" y="1"/>
                    <a:pt x="2543" y="656"/>
                    <a:pt x="2235" y="1696"/>
                  </a:cubicBezTo>
                  <a:lnTo>
                    <a:pt x="0" y="11443"/>
                  </a:lnTo>
                  <a:lnTo>
                    <a:pt x="0" y="11867"/>
                  </a:lnTo>
                  <a:cubicBezTo>
                    <a:pt x="0" y="12830"/>
                    <a:pt x="655" y="13678"/>
                    <a:pt x="1619" y="13870"/>
                  </a:cubicBezTo>
                  <a:cubicBezTo>
                    <a:pt x="2697" y="14102"/>
                    <a:pt x="3815" y="13408"/>
                    <a:pt x="4084" y="12329"/>
                  </a:cubicBezTo>
                  <a:lnTo>
                    <a:pt x="6280" y="2582"/>
                  </a:lnTo>
                  <a:cubicBezTo>
                    <a:pt x="6319" y="2467"/>
                    <a:pt x="6319" y="2313"/>
                    <a:pt x="6319" y="2158"/>
                  </a:cubicBezTo>
                  <a:cubicBezTo>
                    <a:pt x="6319" y="1195"/>
                    <a:pt x="5625" y="386"/>
                    <a:pt x="4701" y="1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336825" y="1443575"/>
              <a:ext cx="328475" cy="224450"/>
            </a:xfrm>
            <a:custGeom>
              <a:avLst/>
              <a:gdLst/>
              <a:ahLst/>
              <a:cxnLst/>
              <a:rect l="l" t="t" r="r" b="b"/>
              <a:pathLst>
                <a:path w="13139" h="8978" extrusionOk="0">
                  <a:moveTo>
                    <a:pt x="10210" y="501"/>
                  </a:moveTo>
                  <a:lnTo>
                    <a:pt x="1157" y="4816"/>
                  </a:lnTo>
                  <a:cubicBezTo>
                    <a:pt x="463" y="5163"/>
                    <a:pt x="39" y="5818"/>
                    <a:pt x="1" y="6589"/>
                  </a:cubicBezTo>
                  <a:cubicBezTo>
                    <a:pt x="78" y="6897"/>
                    <a:pt x="155" y="7244"/>
                    <a:pt x="271" y="7552"/>
                  </a:cubicBezTo>
                  <a:cubicBezTo>
                    <a:pt x="771" y="8553"/>
                    <a:pt x="2004" y="8977"/>
                    <a:pt x="3044" y="8515"/>
                  </a:cubicBezTo>
                  <a:lnTo>
                    <a:pt x="12060" y="4161"/>
                  </a:lnTo>
                  <a:cubicBezTo>
                    <a:pt x="12715" y="3853"/>
                    <a:pt x="13138" y="3160"/>
                    <a:pt x="13138" y="2428"/>
                  </a:cubicBezTo>
                  <a:cubicBezTo>
                    <a:pt x="13138" y="2081"/>
                    <a:pt x="13061" y="1773"/>
                    <a:pt x="12907" y="1465"/>
                  </a:cubicBezTo>
                  <a:cubicBezTo>
                    <a:pt x="12406" y="463"/>
                    <a:pt x="11212" y="1"/>
                    <a:pt x="10210" y="501"/>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556925" y="1446475"/>
              <a:ext cx="329425" cy="228275"/>
            </a:xfrm>
            <a:custGeom>
              <a:avLst/>
              <a:gdLst/>
              <a:ahLst/>
              <a:cxnLst/>
              <a:rect l="l" t="t" r="r" b="b"/>
              <a:pathLst>
                <a:path w="13177" h="9131" extrusionOk="0">
                  <a:moveTo>
                    <a:pt x="2967" y="8553"/>
                  </a:moveTo>
                  <a:lnTo>
                    <a:pt x="12020" y="4200"/>
                  </a:lnTo>
                  <a:cubicBezTo>
                    <a:pt x="12714" y="3891"/>
                    <a:pt x="13176" y="3159"/>
                    <a:pt x="13138" y="2389"/>
                  </a:cubicBezTo>
                  <a:cubicBezTo>
                    <a:pt x="13099" y="2042"/>
                    <a:pt x="13022" y="1695"/>
                    <a:pt x="12907" y="1426"/>
                  </a:cubicBezTo>
                  <a:cubicBezTo>
                    <a:pt x="12367" y="424"/>
                    <a:pt x="11211" y="0"/>
                    <a:pt x="10171" y="463"/>
                  </a:cubicBezTo>
                  <a:lnTo>
                    <a:pt x="1156" y="4777"/>
                  </a:lnTo>
                  <a:cubicBezTo>
                    <a:pt x="463" y="5124"/>
                    <a:pt x="0" y="5818"/>
                    <a:pt x="0" y="6627"/>
                  </a:cubicBezTo>
                  <a:cubicBezTo>
                    <a:pt x="39" y="8129"/>
                    <a:pt x="1580" y="9131"/>
                    <a:pt x="2967" y="8553"/>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823475" y="1788375"/>
              <a:ext cx="256225" cy="322700"/>
            </a:xfrm>
            <a:custGeom>
              <a:avLst/>
              <a:gdLst/>
              <a:ahLst/>
              <a:cxnLst/>
              <a:rect l="l" t="t" r="r" b="b"/>
              <a:pathLst>
                <a:path w="10249" h="12908" extrusionOk="0">
                  <a:moveTo>
                    <a:pt x="10248" y="10557"/>
                  </a:moveTo>
                  <a:cubicBezTo>
                    <a:pt x="10248" y="10095"/>
                    <a:pt x="10094" y="9633"/>
                    <a:pt x="9825" y="9286"/>
                  </a:cubicBezTo>
                  <a:lnTo>
                    <a:pt x="3583" y="1041"/>
                  </a:lnTo>
                  <a:cubicBezTo>
                    <a:pt x="2851" y="155"/>
                    <a:pt x="1541" y="1"/>
                    <a:pt x="694" y="733"/>
                  </a:cubicBezTo>
                  <a:cubicBezTo>
                    <a:pt x="270" y="1118"/>
                    <a:pt x="39" y="1658"/>
                    <a:pt x="0" y="2197"/>
                  </a:cubicBezTo>
                  <a:lnTo>
                    <a:pt x="0" y="2351"/>
                  </a:lnTo>
                  <a:cubicBezTo>
                    <a:pt x="0" y="2813"/>
                    <a:pt x="154" y="3276"/>
                    <a:pt x="424" y="3622"/>
                  </a:cubicBezTo>
                  <a:lnTo>
                    <a:pt x="6627" y="11829"/>
                  </a:lnTo>
                  <a:cubicBezTo>
                    <a:pt x="7320" y="12792"/>
                    <a:pt x="8669" y="12907"/>
                    <a:pt x="9516" y="12137"/>
                  </a:cubicBezTo>
                  <a:cubicBezTo>
                    <a:pt x="9979" y="11713"/>
                    <a:pt x="10248" y="11135"/>
                    <a:pt x="10248" y="10557"/>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242450" y="3035675"/>
              <a:ext cx="317875" cy="269700"/>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816250" y="1854850"/>
              <a:ext cx="361200" cy="119450"/>
            </a:xfrm>
            <a:custGeom>
              <a:avLst/>
              <a:gdLst/>
              <a:ahLst/>
              <a:cxnLst/>
              <a:rect l="l" t="t" r="r" b="b"/>
              <a:pathLst>
                <a:path w="14448" h="4778" extrusionOk="0">
                  <a:moveTo>
                    <a:pt x="14448" y="2851"/>
                  </a:moveTo>
                  <a:lnTo>
                    <a:pt x="14448" y="2504"/>
                  </a:lnTo>
                  <a:cubicBezTo>
                    <a:pt x="14448" y="1464"/>
                    <a:pt x="13600" y="655"/>
                    <a:pt x="12599" y="617"/>
                  </a:cubicBezTo>
                  <a:lnTo>
                    <a:pt x="2235" y="77"/>
                  </a:lnTo>
                  <a:cubicBezTo>
                    <a:pt x="1118" y="0"/>
                    <a:pt x="116" y="809"/>
                    <a:pt x="0" y="1927"/>
                  </a:cubicBezTo>
                  <a:lnTo>
                    <a:pt x="0" y="2196"/>
                  </a:lnTo>
                  <a:cubicBezTo>
                    <a:pt x="0" y="3236"/>
                    <a:pt x="809" y="4123"/>
                    <a:pt x="1888" y="4161"/>
                  </a:cubicBezTo>
                  <a:lnTo>
                    <a:pt x="12252" y="4662"/>
                  </a:lnTo>
                  <a:cubicBezTo>
                    <a:pt x="13331" y="4778"/>
                    <a:pt x="14332" y="3968"/>
                    <a:pt x="14448" y="2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072200" y="1910700"/>
              <a:ext cx="316900" cy="261050"/>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075" y="3120425"/>
              <a:ext cx="164725" cy="356400"/>
            </a:xfrm>
            <a:custGeom>
              <a:avLst/>
              <a:gdLst/>
              <a:ahLst/>
              <a:cxnLst/>
              <a:rect l="l" t="t" r="r" b="b"/>
              <a:pathLst>
                <a:path w="6589" h="14256" extrusionOk="0">
                  <a:moveTo>
                    <a:pt x="4045" y="1773"/>
                  </a:moveTo>
                  <a:cubicBezTo>
                    <a:pt x="3776" y="694"/>
                    <a:pt x="2658" y="1"/>
                    <a:pt x="1580" y="270"/>
                  </a:cubicBezTo>
                  <a:cubicBezTo>
                    <a:pt x="694" y="424"/>
                    <a:pt x="39" y="1195"/>
                    <a:pt x="0" y="2081"/>
                  </a:cubicBezTo>
                  <a:lnTo>
                    <a:pt x="0" y="2197"/>
                  </a:lnTo>
                  <a:cubicBezTo>
                    <a:pt x="0" y="2351"/>
                    <a:pt x="0" y="2505"/>
                    <a:pt x="77" y="2697"/>
                  </a:cubicBezTo>
                  <a:lnTo>
                    <a:pt x="2466" y="12483"/>
                  </a:lnTo>
                  <a:cubicBezTo>
                    <a:pt x="2774" y="13562"/>
                    <a:pt x="3853" y="14255"/>
                    <a:pt x="4970" y="13986"/>
                  </a:cubicBezTo>
                  <a:cubicBezTo>
                    <a:pt x="5895" y="13832"/>
                    <a:pt x="6588" y="12984"/>
                    <a:pt x="6588" y="12021"/>
                  </a:cubicBezTo>
                  <a:cubicBezTo>
                    <a:pt x="6588" y="11867"/>
                    <a:pt x="6550" y="11674"/>
                    <a:pt x="6511" y="11520"/>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566800" y="3481600"/>
              <a:ext cx="214800" cy="339075"/>
            </a:xfrm>
            <a:custGeom>
              <a:avLst/>
              <a:gdLst/>
              <a:ahLst/>
              <a:cxnLst/>
              <a:rect l="l" t="t" r="r" b="b"/>
              <a:pathLst>
                <a:path w="8592" h="13563" extrusionOk="0">
                  <a:moveTo>
                    <a:pt x="3968" y="1426"/>
                  </a:moveTo>
                  <a:cubicBezTo>
                    <a:pt x="3467" y="425"/>
                    <a:pt x="2273" y="1"/>
                    <a:pt x="1233" y="463"/>
                  </a:cubicBezTo>
                  <a:cubicBezTo>
                    <a:pt x="539" y="810"/>
                    <a:pt x="39" y="1503"/>
                    <a:pt x="0" y="2274"/>
                  </a:cubicBezTo>
                  <a:cubicBezTo>
                    <a:pt x="0" y="2582"/>
                    <a:pt x="77" y="2852"/>
                    <a:pt x="231" y="3122"/>
                  </a:cubicBezTo>
                  <a:lnTo>
                    <a:pt x="4700" y="12175"/>
                  </a:lnTo>
                  <a:cubicBezTo>
                    <a:pt x="5201" y="13138"/>
                    <a:pt x="6395" y="13562"/>
                    <a:pt x="7397" y="13138"/>
                  </a:cubicBezTo>
                  <a:cubicBezTo>
                    <a:pt x="8129" y="12830"/>
                    <a:pt x="8591" y="12098"/>
                    <a:pt x="8591" y="11328"/>
                  </a:cubicBezTo>
                  <a:cubicBezTo>
                    <a:pt x="8591" y="11251"/>
                    <a:pt x="8591" y="11212"/>
                    <a:pt x="8591" y="11135"/>
                  </a:cubicBezTo>
                  <a:cubicBezTo>
                    <a:pt x="8591" y="10904"/>
                    <a:pt x="8514" y="10673"/>
                    <a:pt x="8399" y="10480"/>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5000" y="2364350"/>
              <a:ext cx="215775" cy="339050"/>
            </a:xfrm>
            <a:custGeom>
              <a:avLst/>
              <a:gdLst/>
              <a:ahLst/>
              <a:cxnLst/>
              <a:rect l="l" t="t" r="r" b="b"/>
              <a:pathLst>
                <a:path w="8631" h="13562" extrusionOk="0">
                  <a:moveTo>
                    <a:pt x="8630" y="11250"/>
                  </a:moveTo>
                  <a:cubicBezTo>
                    <a:pt x="8592" y="10942"/>
                    <a:pt x="8553" y="10672"/>
                    <a:pt x="8438" y="10403"/>
                  </a:cubicBezTo>
                  <a:lnTo>
                    <a:pt x="3969" y="1388"/>
                  </a:lnTo>
                  <a:cubicBezTo>
                    <a:pt x="3468" y="424"/>
                    <a:pt x="2273" y="1"/>
                    <a:pt x="1272" y="424"/>
                  </a:cubicBezTo>
                  <a:cubicBezTo>
                    <a:pt x="501" y="694"/>
                    <a:pt x="0" y="1465"/>
                    <a:pt x="0" y="2274"/>
                  </a:cubicBezTo>
                  <a:cubicBezTo>
                    <a:pt x="39" y="2582"/>
                    <a:pt x="116" y="2852"/>
                    <a:pt x="232" y="3121"/>
                  </a:cubicBezTo>
                  <a:lnTo>
                    <a:pt x="4701" y="12175"/>
                  </a:lnTo>
                  <a:cubicBezTo>
                    <a:pt x="5240" y="13138"/>
                    <a:pt x="6396" y="13562"/>
                    <a:pt x="7397" y="13138"/>
                  </a:cubicBezTo>
                  <a:cubicBezTo>
                    <a:pt x="8168" y="12791"/>
                    <a:pt x="8630" y="12059"/>
                    <a:pt x="8630" y="11250"/>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174300" y="1392525"/>
              <a:ext cx="316900" cy="166650"/>
            </a:xfrm>
            <a:custGeom>
              <a:avLst/>
              <a:gdLst/>
              <a:ahLst/>
              <a:cxnLst/>
              <a:rect l="l" t="t" r="r" b="b"/>
              <a:pathLst>
                <a:path w="12676" h="6666" extrusionOk="0">
                  <a:moveTo>
                    <a:pt x="848" y="6473"/>
                  </a:moveTo>
                  <a:cubicBezTo>
                    <a:pt x="1233" y="6666"/>
                    <a:pt x="1657" y="6666"/>
                    <a:pt x="2081" y="6512"/>
                  </a:cubicBezTo>
                  <a:lnTo>
                    <a:pt x="11559" y="3198"/>
                  </a:lnTo>
                  <a:cubicBezTo>
                    <a:pt x="12213" y="2967"/>
                    <a:pt x="12676" y="2351"/>
                    <a:pt x="12637" y="1619"/>
                  </a:cubicBezTo>
                  <a:cubicBezTo>
                    <a:pt x="12637" y="1503"/>
                    <a:pt x="12599" y="1349"/>
                    <a:pt x="12599" y="1157"/>
                  </a:cubicBezTo>
                  <a:cubicBezTo>
                    <a:pt x="12445" y="771"/>
                    <a:pt x="12175" y="425"/>
                    <a:pt x="11790" y="193"/>
                  </a:cubicBezTo>
                  <a:cubicBezTo>
                    <a:pt x="11404" y="39"/>
                    <a:pt x="10981" y="1"/>
                    <a:pt x="10595" y="116"/>
                  </a:cubicBezTo>
                  <a:lnTo>
                    <a:pt x="1118" y="3468"/>
                  </a:lnTo>
                  <a:cubicBezTo>
                    <a:pt x="424" y="3699"/>
                    <a:pt x="1" y="4316"/>
                    <a:pt x="1" y="5009"/>
                  </a:cubicBezTo>
                  <a:cubicBezTo>
                    <a:pt x="1" y="5163"/>
                    <a:pt x="1" y="5317"/>
                    <a:pt x="78" y="5510"/>
                  </a:cubicBezTo>
                  <a:cubicBezTo>
                    <a:pt x="193" y="5895"/>
                    <a:pt x="463" y="6242"/>
                    <a:pt x="848" y="6473"/>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460350" y="2740950"/>
              <a:ext cx="321725" cy="262950"/>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772175" y="2597425"/>
              <a:ext cx="282250" cy="312100"/>
            </a:xfrm>
            <a:custGeom>
              <a:avLst/>
              <a:gdLst/>
              <a:ahLst/>
              <a:cxnLst/>
              <a:rect l="l" t="t" r="r" b="b"/>
              <a:pathLst>
                <a:path w="11290" h="12484" extrusionOk="0">
                  <a:moveTo>
                    <a:pt x="7706" y="1426"/>
                  </a:moveTo>
                  <a:lnTo>
                    <a:pt x="656" y="8207"/>
                  </a:lnTo>
                  <a:cubicBezTo>
                    <a:pt x="232" y="8592"/>
                    <a:pt x="1" y="9132"/>
                    <a:pt x="1" y="9710"/>
                  </a:cubicBezTo>
                  <a:cubicBezTo>
                    <a:pt x="39" y="11559"/>
                    <a:pt x="2197" y="12483"/>
                    <a:pt x="3545" y="11212"/>
                  </a:cubicBezTo>
                  <a:lnTo>
                    <a:pt x="10596" y="4431"/>
                  </a:lnTo>
                  <a:cubicBezTo>
                    <a:pt x="11019" y="4046"/>
                    <a:pt x="11251" y="3545"/>
                    <a:pt x="11289" y="2967"/>
                  </a:cubicBezTo>
                  <a:cubicBezTo>
                    <a:pt x="11289" y="1388"/>
                    <a:pt x="9286" y="1"/>
                    <a:pt x="7706" y="142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87175" y="1308725"/>
              <a:ext cx="276450" cy="314975"/>
            </a:xfrm>
            <a:custGeom>
              <a:avLst/>
              <a:gdLst/>
              <a:ahLst/>
              <a:cxnLst/>
              <a:rect l="l" t="t" r="r" b="b"/>
              <a:pathLst>
                <a:path w="11058" h="12599" extrusionOk="0">
                  <a:moveTo>
                    <a:pt x="7514" y="11212"/>
                  </a:moveTo>
                  <a:cubicBezTo>
                    <a:pt x="9055" y="12599"/>
                    <a:pt x="11058" y="11212"/>
                    <a:pt x="11058" y="9632"/>
                  </a:cubicBezTo>
                  <a:cubicBezTo>
                    <a:pt x="11058" y="9132"/>
                    <a:pt x="10827" y="8631"/>
                    <a:pt x="10480" y="8284"/>
                  </a:cubicBezTo>
                  <a:lnTo>
                    <a:pt x="3545" y="1311"/>
                  </a:lnTo>
                  <a:cubicBezTo>
                    <a:pt x="2235" y="1"/>
                    <a:pt x="1" y="926"/>
                    <a:pt x="1" y="2775"/>
                  </a:cubicBezTo>
                  <a:cubicBezTo>
                    <a:pt x="1" y="3353"/>
                    <a:pt x="232" y="3892"/>
                    <a:pt x="656" y="4277"/>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305525" y="2190975"/>
              <a:ext cx="104050" cy="382400"/>
            </a:xfrm>
            <a:custGeom>
              <a:avLst/>
              <a:gdLst/>
              <a:ahLst/>
              <a:cxnLst/>
              <a:rect l="l" t="t" r="r" b="b"/>
              <a:pathLst>
                <a:path w="4162" h="15296" extrusionOk="0">
                  <a:moveTo>
                    <a:pt x="1" y="2698"/>
                  </a:moveTo>
                  <a:lnTo>
                    <a:pt x="1" y="12522"/>
                  </a:lnTo>
                  <a:cubicBezTo>
                    <a:pt x="1" y="15296"/>
                    <a:pt x="4162" y="15296"/>
                    <a:pt x="4162" y="12522"/>
                  </a:cubicBezTo>
                  <a:lnTo>
                    <a:pt x="4162" y="2698"/>
                  </a:lnTo>
                  <a:cubicBezTo>
                    <a:pt x="4162" y="1"/>
                    <a:pt x="1" y="1"/>
                    <a:pt x="1" y="2698"/>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441350" y="2942250"/>
              <a:ext cx="340975" cy="211925"/>
            </a:xfrm>
            <a:custGeom>
              <a:avLst/>
              <a:gdLst/>
              <a:ahLst/>
              <a:cxnLst/>
              <a:rect l="l" t="t" r="r" b="b"/>
              <a:pathLst>
                <a:path w="13639" h="8477" extrusionOk="0">
                  <a:moveTo>
                    <a:pt x="2697" y="8091"/>
                  </a:moveTo>
                  <a:lnTo>
                    <a:pt x="12290" y="4277"/>
                  </a:lnTo>
                  <a:cubicBezTo>
                    <a:pt x="13099" y="4007"/>
                    <a:pt x="13638" y="3275"/>
                    <a:pt x="13600" y="2427"/>
                  </a:cubicBezTo>
                  <a:lnTo>
                    <a:pt x="13600" y="2273"/>
                  </a:lnTo>
                  <a:cubicBezTo>
                    <a:pt x="13638" y="2235"/>
                    <a:pt x="13638" y="2158"/>
                    <a:pt x="13638" y="2081"/>
                  </a:cubicBezTo>
                  <a:cubicBezTo>
                    <a:pt x="13638" y="1927"/>
                    <a:pt x="13600" y="1773"/>
                    <a:pt x="13561" y="1618"/>
                  </a:cubicBezTo>
                  <a:cubicBezTo>
                    <a:pt x="13215" y="540"/>
                    <a:pt x="12020" y="0"/>
                    <a:pt x="10980" y="424"/>
                  </a:cubicBezTo>
                  <a:lnTo>
                    <a:pt x="1387" y="4161"/>
                  </a:lnTo>
                  <a:cubicBezTo>
                    <a:pt x="578" y="4508"/>
                    <a:pt x="39" y="5278"/>
                    <a:pt x="0" y="6164"/>
                  </a:cubicBezTo>
                  <a:cubicBezTo>
                    <a:pt x="0" y="6357"/>
                    <a:pt x="39" y="6588"/>
                    <a:pt x="116" y="6819"/>
                  </a:cubicBezTo>
                  <a:cubicBezTo>
                    <a:pt x="462" y="7898"/>
                    <a:pt x="1657" y="8476"/>
                    <a:pt x="2697" y="8091"/>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561000" y="2391325"/>
              <a:ext cx="303425" cy="284150"/>
            </a:xfrm>
            <a:custGeom>
              <a:avLst/>
              <a:gdLst/>
              <a:ahLst/>
              <a:cxnLst/>
              <a:rect l="l" t="t" r="r" b="b"/>
              <a:pathLst>
                <a:path w="12137" h="11366" extrusionOk="0">
                  <a:moveTo>
                    <a:pt x="3777" y="732"/>
                  </a:moveTo>
                  <a:cubicBezTo>
                    <a:pt x="2929" y="0"/>
                    <a:pt x="1696" y="0"/>
                    <a:pt x="887" y="732"/>
                  </a:cubicBezTo>
                  <a:cubicBezTo>
                    <a:pt x="1" y="1503"/>
                    <a:pt x="1" y="2851"/>
                    <a:pt x="887" y="3622"/>
                  </a:cubicBezTo>
                  <a:lnTo>
                    <a:pt x="8400" y="10672"/>
                  </a:lnTo>
                  <a:cubicBezTo>
                    <a:pt x="9247" y="11366"/>
                    <a:pt x="10480" y="11366"/>
                    <a:pt x="11289" y="10672"/>
                  </a:cubicBezTo>
                  <a:cubicBezTo>
                    <a:pt x="12137" y="9863"/>
                    <a:pt x="12137" y="8553"/>
                    <a:pt x="11289" y="77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767850" y="2364350"/>
              <a:ext cx="347725" cy="192650"/>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277125" y="3820650"/>
              <a:ext cx="180125" cy="350600"/>
            </a:xfrm>
            <a:custGeom>
              <a:avLst/>
              <a:gdLst/>
              <a:ahLst/>
              <a:cxnLst/>
              <a:rect l="l" t="t" r="r" b="b"/>
              <a:pathLst>
                <a:path w="7205" h="14024" extrusionOk="0">
                  <a:moveTo>
                    <a:pt x="4046" y="1618"/>
                  </a:moveTo>
                  <a:cubicBezTo>
                    <a:pt x="3699" y="578"/>
                    <a:pt x="2582" y="0"/>
                    <a:pt x="1503" y="270"/>
                  </a:cubicBezTo>
                  <a:cubicBezTo>
                    <a:pt x="617" y="501"/>
                    <a:pt x="0" y="1310"/>
                    <a:pt x="0" y="2196"/>
                  </a:cubicBezTo>
                  <a:cubicBezTo>
                    <a:pt x="0" y="2427"/>
                    <a:pt x="0" y="2620"/>
                    <a:pt x="77" y="2813"/>
                  </a:cubicBezTo>
                  <a:lnTo>
                    <a:pt x="3082" y="12329"/>
                  </a:lnTo>
                  <a:cubicBezTo>
                    <a:pt x="3429" y="13407"/>
                    <a:pt x="4585" y="14024"/>
                    <a:pt x="5702" y="13754"/>
                  </a:cubicBezTo>
                  <a:cubicBezTo>
                    <a:pt x="6550" y="13484"/>
                    <a:pt x="7166" y="12714"/>
                    <a:pt x="7205" y="11828"/>
                  </a:cubicBezTo>
                  <a:cubicBezTo>
                    <a:pt x="7166" y="11597"/>
                    <a:pt x="7128" y="11404"/>
                    <a:pt x="7089" y="112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479875" y="3612600"/>
              <a:ext cx="317850" cy="260075"/>
            </a:xfrm>
            <a:custGeom>
              <a:avLst/>
              <a:gdLst/>
              <a:ahLst/>
              <a:cxnLst/>
              <a:rect l="l" t="t" r="r" b="b"/>
              <a:pathLst>
                <a:path w="12714" h="10403" extrusionOk="0">
                  <a:moveTo>
                    <a:pt x="9632" y="617"/>
                  </a:moveTo>
                  <a:lnTo>
                    <a:pt x="963" y="6242"/>
                  </a:lnTo>
                  <a:cubicBezTo>
                    <a:pt x="385" y="6666"/>
                    <a:pt x="39" y="7320"/>
                    <a:pt x="0" y="8052"/>
                  </a:cubicBezTo>
                  <a:cubicBezTo>
                    <a:pt x="0" y="8399"/>
                    <a:pt x="116" y="8746"/>
                    <a:pt x="308" y="9054"/>
                  </a:cubicBezTo>
                  <a:cubicBezTo>
                    <a:pt x="809" y="10094"/>
                    <a:pt x="2119" y="10403"/>
                    <a:pt x="3082" y="9786"/>
                  </a:cubicBezTo>
                  <a:lnTo>
                    <a:pt x="11751" y="4123"/>
                  </a:lnTo>
                  <a:cubicBezTo>
                    <a:pt x="12329" y="3738"/>
                    <a:pt x="12714" y="3083"/>
                    <a:pt x="12714" y="2389"/>
                  </a:cubicBezTo>
                  <a:cubicBezTo>
                    <a:pt x="12675" y="2004"/>
                    <a:pt x="12598" y="1657"/>
                    <a:pt x="12406" y="1349"/>
                  </a:cubicBezTo>
                  <a:cubicBezTo>
                    <a:pt x="11866" y="347"/>
                    <a:pt x="10595" y="1"/>
                    <a:pt x="9632" y="617"/>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433400" y="2190025"/>
              <a:ext cx="316900" cy="259100"/>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460350" y="3561550"/>
              <a:ext cx="262975" cy="316900"/>
            </a:xfrm>
            <a:custGeom>
              <a:avLst/>
              <a:gdLst/>
              <a:ahLst/>
              <a:cxnLst/>
              <a:rect l="l" t="t" r="r" b="b"/>
              <a:pathLst>
                <a:path w="10519" h="12676" extrusionOk="0">
                  <a:moveTo>
                    <a:pt x="9710" y="463"/>
                  </a:moveTo>
                  <a:cubicBezTo>
                    <a:pt x="9324" y="155"/>
                    <a:pt x="8785" y="1"/>
                    <a:pt x="8284" y="39"/>
                  </a:cubicBezTo>
                  <a:cubicBezTo>
                    <a:pt x="7706" y="155"/>
                    <a:pt x="7205" y="424"/>
                    <a:pt x="6897" y="887"/>
                  </a:cubicBezTo>
                  <a:lnTo>
                    <a:pt x="425" y="9324"/>
                  </a:lnTo>
                  <a:cubicBezTo>
                    <a:pt x="194" y="9709"/>
                    <a:pt x="39" y="10133"/>
                    <a:pt x="1" y="10595"/>
                  </a:cubicBezTo>
                  <a:cubicBezTo>
                    <a:pt x="39" y="11212"/>
                    <a:pt x="309" y="11828"/>
                    <a:pt x="810" y="12213"/>
                  </a:cubicBezTo>
                  <a:cubicBezTo>
                    <a:pt x="1195" y="12522"/>
                    <a:pt x="1735" y="12676"/>
                    <a:pt x="2235" y="12560"/>
                  </a:cubicBezTo>
                  <a:cubicBezTo>
                    <a:pt x="2775" y="12483"/>
                    <a:pt x="3276" y="12213"/>
                    <a:pt x="3622" y="11790"/>
                  </a:cubicBezTo>
                  <a:lnTo>
                    <a:pt x="10095" y="3352"/>
                  </a:lnTo>
                  <a:cubicBezTo>
                    <a:pt x="10326" y="2967"/>
                    <a:pt x="10480" y="2505"/>
                    <a:pt x="10519" y="2043"/>
                  </a:cubicBezTo>
                  <a:cubicBezTo>
                    <a:pt x="10480" y="1426"/>
                    <a:pt x="10210" y="848"/>
                    <a:pt x="9710" y="463"/>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026450" y="2133200"/>
              <a:ext cx="334250" cy="145450"/>
            </a:xfrm>
            <a:custGeom>
              <a:avLst/>
              <a:gdLst/>
              <a:ahLst/>
              <a:cxnLst/>
              <a:rect l="l" t="t" r="r" b="b"/>
              <a:pathLst>
                <a:path w="13370" h="5818" extrusionOk="0">
                  <a:moveTo>
                    <a:pt x="13292" y="4392"/>
                  </a:moveTo>
                  <a:cubicBezTo>
                    <a:pt x="13369" y="3506"/>
                    <a:pt x="12792" y="2697"/>
                    <a:pt x="11944" y="2505"/>
                  </a:cubicBezTo>
                  <a:lnTo>
                    <a:pt x="1927" y="193"/>
                  </a:lnTo>
                  <a:cubicBezTo>
                    <a:pt x="1080" y="0"/>
                    <a:pt x="193" y="578"/>
                    <a:pt x="78" y="1464"/>
                  </a:cubicBezTo>
                  <a:cubicBezTo>
                    <a:pt x="1" y="1927"/>
                    <a:pt x="155" y="2389"/>
                    <a:pt x="463" y="2774"/>
                  </a:cubicBezTo>
                  <a:cubicBezTo>
                    <a:pt x="694" y="3044"/>
                    <a:pt x="1002" y="3275"/>
                    <a:pt x="1349" y="3352"/>
                  </a:cubicBezTo>
                  <a:lnTo>
                    <a:pt x="11482" y="5664"/>
                  </a:lnTo>
                  <a:cubicBezTo>
                    <a:pt x="12329" y="5818"/>
                    <a:pt x="13138" y="5240"/>
                    <a:pt x="13292" y="439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162275" y="3448875"/>
              <a:ext cx="215750" cy="340000"/>
            </a:xfrm>
            <a:custGeom>
              <a:avLst/>
              <a:gdLst/>
              <a:ahLst/>
              <a:cxnLst/>
              <a:rect l="l" t="t" r="r" b="b"/>
              <a:pathLst>
                <a:path w="8630" h="13600" extrusionOk="0">
                  <a:moveTo>
                    <a:pt x="8437" y="10479"/>
                  </a:moveTo>
                  <a:lnTo>
                    <a:pt x="4007" y="1464"/>
                  </a:lnTo>
                  <a:cubicBezTo>
                    <a:pt x="3506" y="424"/>
                    <a:pt x="2312" y="0"/>
                    <a:pt x="1271" y="501"/>
                  </a:cubicBezTo>
                  <a:cubicBezTo>
                    <a:pt x="539" y="809"/>
                    <a:pt x="77" y="1503"/>
                    <a:pt x="0" y="2312"/>
                  </a:cubicBezTo>
                  <a:cubicBezTo>
                    <a:pt x="39" y="2581"/>
                    <a:pt x="116" y="2890"/>
                    <a:pt x="270" y="3159"/>
                  </a:cubicBezTo>
                  <a:lnTo>
                    <a:pt x="4700" y="12174"/>
                  </a:lnTo>
                  <a:cubicBezTo>
                    <a:pt x="5201" y="13176"/>
                    <a:pt x="6395" y="13600"/>
                    <a:pt x="7436" y="13137"/>
                  </a:cubicBezTo>
                  <a:cubicBezTo>
                    <a:pt x="8168" y="12829"/>
                    <a:pt x="8630" y="12136"/>
                    <a:pt x="8630" y="11327"/>
                  </a:cubicBezTo>
                  <a:cubicBezTo>
                    <a:pt x="8630" y="11288"/>
                    <a:pt x="8630" y="11211"/>
                    <a:pt x="8630" y="11173"/>
                  </a:cubicBezTo>
                  <a:cubicBezTo>
                    <a:pt x="8630" y="10941"/>
                    <a:pt x="8553" y="10710"/>
                    <a:pt x="8437" y="10479"/>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p:nvPr/>
        </p:nvSpPr>
        <p:spPr>
          <a:xfrm>
            <a:off x="635088" y="-7825"/>
            <a:ext cx="6386875" cy="5220400"/>
          </a:xfrm>
          <a:custGeom>
            <a:avLst/>
            <a:gdLst/>
            <a:ahLst/>
            <a:cxnLst/>
            <a:rect l="l" t="t" r="r" b="b"/>
            <a:pathLst>
              <a:path w="255475" h="208816" extrusionOk="0">
                <a:moveTo>
                  <a:pt x="0" y="0"/>
                </a:moveTo>
                <a:lnTo>
                  <a:pt x="0" y="208816"/>
                </a:lnTo>
                <a:lnTo>
                  <a:pt x="214935" y="206521"/>
                </a:lnTo>
                <a:cubicBezTo>
                  <a:pt x="214935" y="206521"/>
                  <a:pt x="211814" y="140740"/>
                  <a:pt x="230997" y="103261"/>
                </a:cubicBezTo>
                <a:cubicBezTo>
                  <a:pt x="255474" y="55470"/>
                  <a:pt x="248590" y="0"/>
                  <a:pt x="248590" y="0"/>
                </a:cubicBezTo>
                <a:close/>
              </a:path>
            </a:pathLst>
          </a:custGeom>
          <a:solidFill>
            <a:srgbClr val="F5E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txBox="1">
            <a:spLocks noGrp="1"/>
          </p:cNvSpPr>
          <p:nvPr>
            <p:ph type="ctrTitle"/>
          </p:nvPr>
        </p:nvSpPr>
        <p:spPr>
          <a:xfrm>
            <a:off x="1024538" y="2340087"/>
            <a:ext cx="4460100" cy="1202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5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4" name="Google Shape;64;p3"/>
          <p:cNvSpPr txBox="1">
            <a:spLocks noGrp="1"/>
          </p:cNvSpPr>
          <p:nvPr>
            <p:ph type="subTitle" idx="1"/>
          </p:nvPr>
        </p:nvSpPr>
        <p:spPr>
          <a:xfrm>
            <a:off x="1024538" y="3742032"/>
            <a:ext cx="26142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5" name="Google Shape;65;p3"/>
          <p:cNvSpPr txBox="1">
            <a:spLocks noGrp="1"/>
          </p:cNvSpPr>
          <p:nvPr>
            <p:ph type="title" idx="2" hasCustomPrompt="1"/>
          </p:nvPr>
        </p:nvSpPr>
        <p:spPr>
          <a:xfrm>
            <a:off x="995519" y="1435881"/>
            <a:ext cx="2183700" cy="920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500"/>
              <a:buNone/>
              <a:defRPr sz="9600">
                <a:solidFill>
                  <a:schemeClr val="lt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grpSp>
        <p:nvGrpSpPr>
          <p:cNvPr id="66" name="Google Shape;66;p3"/>
          <p:cNvGrpSpPr/>
          <p:nvPr/>
        </p:nvGrpSpPr>
        <p:grpSpPr>
          <a:xfrm rot="-1705845">
            <a:off x="-592077" y="-372503"/>
            <a:ext cx="2056834" cy="1605996"/>
            <a:chOff x="8827921" y="727574"/>
            <a:chExt cx="2056818" cy="1605983"/>
          </a:xfrm>
        </p:grpSpPr>
        <p:sp>
          <p:nvSpPr>
            <p:cNvPr id="67" name="Google Shape;67;p3"/>
            <p:cNvSpPr/>
            <p:nvPr/>
          </p:nvSpPr>
          <p:spPr>
            <a:xfrm>
              <a:off x="9989906" y="1438725"/>
              <a:ext cx="250485" cy="212524"/>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9091290" y="1505508"/>
              <a:ext cx="129803" cy="280843"/>
            </a:xfrm>
            <a:custGeom>
              <a:avLst/>
              <a:gdLst/>
              <a:ahLst/>
              <a:cxnLst/>
              <a:rect l="l" t="t" r="r" b="b"/>
              <a:pathLst>
                <a:path w="6589" h="14256" extrusionOk="0">
                  <a:moveTo>
                    <a:pt x="4045" y="1773"/>
                  </a:moveTo>
                  <a:cubicBezTo>
                    <a:pt x="3776" y="694"/>
                    <a:pt x="2658" y="1"/>
                    <a:pt x="1580" y="270"/>
                  </a:cubicBezTo>
                  <a:cubicBezTo>
                    <a:pt x="694" y="424"/>
                    <a:pt x="39" y="1195"/>
                    <a:pt x="0" y="2081"/>
                  </a:cubicBezTo>
                  <a:lnTo>
                    <a:pt x="0" y="2197"/>
                  </a:lnTo>
                  <a:cubicBezTo>
                    <a:pt x="0" y="2351"/>
                    <a:pt x="0" y="2505"/>
                    <a:pt x="77" y="2697"/>
                  </a:cubicBezTo>
                  <a:lnTo>
                    <a:pt x="2466" y="12483"/>
                  </a:lnTo>
                  <a:cubicBezTo>
                    <a:pt x="2774" y="13562"/>
                    <a:pt x="3853" y="14255"/>
                    <a:pt x="4970" y="13986"/>
                  </a:cubicBezTo>
                  <a:cubicBezTo>
                    <a:pt x="5895" y="13832"/>
                    <a:pt x="6588" y="12984"/>
                    <a:pt x="6588" y="12021"/>
                  </a:cubicBezTo>
                  <a:cubicBezTo>
                    <a:pt x="6588" y="11867"/>
                    <a:pt x="6550" y="11674"/>
                    <a:pt x="6511" y="11520"/>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9834315" y="909721"/>
              <a:ext cx="170031" cy="267171"/>
            </a:xfrm>
            <a:custGeom>
              <a:avLst/>
              <a:gdLst/>
              <a:ahLst/>
              <a:cxnLst/>
              <a:rect l="l" t="t" r="r" b="b"/>
              <a:pathLst>
                <a:path w="8631" h="13562" extrusionOk="0">
                  <a:moveTo>
                    <a:pt x="8630" y="11250"/>
                  </a:moveTo>
                  <a:cubicBezTo>
                    <a:pt x="8592" y="10942"/>
                    <a:pt x="8553" y="10672"/>
                    <a:pt x="8438" y="10403"/>
                  </a:cubicBezTo>
                  <a:lnTo>
                    <a:pt x="3969" y="1388"/>
                  </a:lnTo>
                  <a:cubicBezTo>
                    <a:pt x="3468" y="424"/>
                    <a:pt x="2273" y="1"/>
                    <a:pt x="1272" y="424"/>
                  </a:cubicBezTo>
                  <a:cubicBezTo>
                    <a:pt x="501" y="694"/>
                    <a:pt x="0" y="1465"/>
                    <a:pt x="0" y="2274"/>
                  </a:cubicBezTo>
                  <a:cubicBezTo>
                    <a:pt x="39" y="2582"/>
                    <a:pt x="116" y="2852"/>
                    <a:pt x="232" y="3121"/>
                  </a:cubicBezTo>
                  <a:lnTo>
                    <a:pt x="4701" y="12175"/>
                  </a:lnTo>
                  <a:cubicBezTo>
                    <a:pt x="5240" y="13138"/>
                    <a:pt x="6396" y="13562"/>
                    <a:pt x="7397" y="13138"/>
                  </a:cubicBezTo>
                  <a:cubicBezTo>
                    <a:pt x="8168" y="12791"/>
                    <a:pt x="8630" y="12059"/>
                    <a:pt x="8630" y="11250"/>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9373611" y="1206481"/>
              <a:ext cx="253519" cy="207205"/>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0407329" y="1093384"/>
              <a:ext cx="222413" cy="245935"/>
            </a:xfrm>
            <a:custGeom>
              <a:avLst/>
              <a:gdLst/>
              <a:ahLst/>
              <a:cxnLst/>
              <a:rect l="l" t="t" r="r" b="b"/>
              <a:pathLst>
                <a:path w="11290" h="12484" extrusionOk="0">
                  <a:moveTo>
                    <a:pt x="7706" y="1426"/>
                  </a:moveTo>
                  <a:lnTo>
                    <a:pt x="656" y="8207"/>
                  </a:lnTo>
                  <a:cubicBezTo>
                    <a:pt x="232" y="8592"/>
                    <a:pt x="1" y="9132"/>
                    <a:pt x="1" y="9710"/>
                  </a:cubicBezTo>
                  <a:cubicBezTo>
                    <a:pt x="39" y="11559"/>
                    <a:pt x="2197" y="12483"/>
                    <a:pt x="3545" y="11212"/>
                  </a:cubicBezTo>
                  <a:lnTo>
                    <a:pt x="10596" y="4431"/>
                  </a:lnTo>
                  <a:cubicBezTo>
                    <a:pt x="11019" y="4046"/>
                    <a:pt x="11251" y="3545"/>
                    <a:pt x="11289" y="2967"/>
                  </a:cubicBezTo>
                  <a:cubicBezTo>
                    <a:pt x="11289" y="1388"/>
                    <a:pt x="9286" y="1"/>
                    <a:pt x="7706" y="142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827921" y="909721"/>
              <a:ext cx="274007" cy="151808"/>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0017230" y="2057285"/>
              <a:ext cx="141938" cy="276273"/>
            </a:xfrm>
            <a:custGeom>
              <a:avLst/>
              <a:gdLst/>
              <a:ahLst/>
              <a:cxnLst/>
              <a:rect l="l" t="t" r="r" b="b"/>
              <a:pathLst>
                <a:path w="7205" h="14024" extrusionOk="0">
                  <a:moveTo>
                    <a:pt x="4046" y="1618"/>
                  </a:moveTo>
                  <a:cubicBezTo>
                    <a:pt x="3699" y="578"/>
                    <a:pt x="2582" y="0"/>
                    <a:pt x="1503" y="270"/>
                  </a:cubicBezTo>
                  <a:cubicBezTo>
                    <a:pt x="617" y="501"/>
                    <a:pt x="0" y="1310"/>
                    <a:pt x="0" y="2196"/>
                  </a:cubicBezTo>
                  <a:cubicBezTo>
                    <a:pt x="0" y="2427"/>
                    <a:pt x="0" y="2620"/>
                    <a:pt x="77" y="2813"/>
                  </a:cubicBezTo>
                  <a:lnTo>
                    <a:pt x="3082" y="12329"/>
                  </a:lnTo>
                  <a:cubicBezTo>
                    <a:pt x="3429" y="13407"/>
                    <a:pt x="4585" y="14024"/>
                    <a:pt x="5702" y="13754"/>
                  </a:cubicBezTo>
                  <a:cubicBezTo>
                    <a:pt x="6550" y="13484"/>
                    <a:pt x="7166" y="12714"/>
                    <a:pt x="7205" y="11828"/>
                  </a:cubicBezTo>
                  <a:cubicBezTo>
                    <a:pt x="7166" y="11597"/>
                    <a:pt x="7128" y="11404"/>
                    <a:pt x="7089" y="112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9352375" y="772352"/>
              <a:ext cx="249717" cy="204171"/>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9373611" y="1853114"/>
              <a:ext cx="207224" cy="249717"/>
            </a:xfrm>
            <a:custGeom>
              <a:avLst/>
              <a:gdLst/>
              <a:ahLst/>
              <a:cxnLst/>
              <a:rect l="l" t="t" r="r" b="b"/>
              <a:pathLst>
                <a:path w="10519" h="12676" extrusionOk="0">
                  <a:moveTo>
                    <a:pt x="9710" y="463"/>
                  </a:moveTo>
                  <a:cubicBezTo>
                    <a:pt x="9324" y="155"/>
                    <a:pt x="8785" y="1"/>
                    <a:pt x="8284" y="39"/>
                  </a:cubicBezTo>
                  <a:cubicBezTo>
                    <a:pt x="7706" y="155"/>
                    <a:pt x="7205" y="424"/>
                    <a:pt x="6897" y="887"/>
                  </a:cubicBezTo>
                  <a:lnTo>
                    <a:pt x="425" y="9324"/>
                  </a:lnTo>
                  <a:cubicBezTo>
                    <a:pt x="194" y="9709"/>
                    <a:pt x="39" y="10133"/>
                    <a:pt x="1" y="10595"/>
                  </a:cubicBezTo>
                  <a:cubicBezTo>
                    <a:pt x="39" y="11212"/>
                    <a:pt x="309" y="11828"/>
                    <a:pt x="810" y="12213"/>
                  </a:cubicBezTo>
                  <a:cubicBezTo>
                    <a:pt x="1195" y="12522"/>
                    <a:pt x="1735" y="12676"/>
                    <a:pt x="2235" y="12560"/>
                  </a:cubicBezTo>
                  <a:cubicBezTo>
                    <a:pt x="2775" y="12483"/>
                    <a:pt x="3276" y="12213"/>
                    <a:pt x="3622" y="11790"/>
                  </a:cubicBezTo>
                  <a:lnTo>
                    <a:pt x="10095" y="3352"/>
                  </a:lnTo>
                  <a:cubicBezTo>
                    <a:pt x="10326" y="2967"/>
                    <a:pt x="10480" y="2505"/>
                    <a:pt x="10519" y="2043"/>
                  </a:cubicBezTo>
                  <a:cubicBezTo>
                    <a:pt x="10480" y="1426"/>
                    <a:pt x="10210" y="848"/>
                    <a:pt x="9710" y="463"/>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0607698" y="727574"/>
              <a:ext cx="263389" cy="114615"/>
            </a:xfrm>
            <a:custGeom>
              <a:avLst/>
              <a:gdLst/>
              <a:ahLst/>
              <a:cxnLst/>
              <a:rect l="l" t="t" r="r" b="b"/>
              <a:pathLst>
                <a:path w="13370" h="5818" extrusionOk="0">
                  <a:moveTo>
                    <a:pt x="13292" y="4392"/>
                  </a:moveTo>
                  <a:cubicBezTo>
                    <a:pt x="13369" y="3506"/>
                    <a:pt x="12792" y="2697"/>
                    <a:pt x="11944" y="2505"/>
                  </a:cubicBezTo>
                  <a:lnTo>
                    <a:pt x="1927" y="193"/>
                  </a:lnTo>
                  <a:cubicBezTo>
                    <a:pt x="1080" y="0"/>
                    <a:pt x="193" y="578"/>
                    <a:pt x="78" y="1464"/>
                  </a:cubicBezTo>
                  <a:cubicBezTo>
                    <a:pt x="1" y="1927"/>
                    <a:pt x="155" y="2389"/>
                    <a:pt x="463" y="2774"/>
                  </a:cubicBezTo>
                  <a:cubicBezTo>
                    <a:pt x="694" y="3044"/>
                    <a:pt x="1002" y="3275"/>
                    <a:pt x="1349" y="3352"/>
                  </a:cubicBezTo>
                  <a:lnTo>
                    <a:pt x="11482" y="5664"/>
                  </a:lnTo>
                  <a:cubicBezTo>
                    <a:pt x="12329" y="5818"/>
                    <a:pt x="13138" y="5240"/>
                    <a:pt x="13292" y="439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0714728" y="1764326"/>
              <a:ext cx="170011" cy="267920"/>
            </a:xfrm>
            <a:custGeom>
              <a:avLst/>
              <a:gdLst/>
              <a:ahLst/>
              <a:cxnLst/>
              <a:rect l="l" t="t" r="r" b="b"/>
              <a:pathLst>
                <a:path w="8630" h="13600" extrusionOk="0">
                  <a:moveTo>
                    <a:pt x="8437" y="10479"/>
                  </a:moveTo>
                  <a:lnTo>
                    <a:pt x="4007" y="1464"/>
                  </a:lnTo>
                  <a:cubicBezTo>
                    <a:pt x="3506" y="424"/>
                    <a:pt x="2312" y="0"/>
                    <a:pt x="1271" y="501"/>
                  </a:cubicBezTo>
                  <a:cubicBezTo>
                    <a:pt x="539" y="809"/>
                    <a:pt x="77" y="1503"/>
                    <a:pt x="0" y="2312"/>
                  </a:cubicBezTo>
                  <a:cubicBezTo>
                    <a:pt x="39" y="2581"/>
                    <a:pt x="116" y="2890"/>
                    <a:pt x="270" y="3159"/>
                  </a:cubicBezTo>
                  <a:lnTo>
                    <a:pt x="4700" y="12174"/>
                  </a:lnTo>
                  <a:cubicBezTo>
                    <a:pt x="5201" y="13176"/>
                    <a:pt x="6395" y="13600"/>
                    <a:pt x="7436" y="13137"/>
                  </a:cubicBezTo>
                  <a:cubicBezTo>
                    <a:pt x="8168" y="12829"/>
                    <a:pt x="8630" y="12136"/>
                    <a:pt x="8630" y="11327"/>
                  </a:cubicBezTo>
                  <a:cubicBezTo>
                    <a:pt x="8630" y="11288"/>
                    <a:pt x="8630" y="11211"/>
                    <a:pt x="8630" y="11173"/>
                  </a:cubicBezTo>
                  <a:cubicBezTo>
                    <a:pt x="8630" y="10941"/>
                    <a:pt x="8553" y="10710"/>
                    <a:pt x="8437" y="10479"/>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1765255" y="-765283"/>
            <a:ext cx="2056818" cy="1605983"/>
            <a:chOff x="8827921" y="727574"/>
            <a:chExt cx="2056818" cy="1605983"/>
          </a:xfrm>
        </p:grpSpPr>
        <p:sp>
          <p:nvSpPr>
            <p:cNvPr id="79" name="Google Shape;79;p3"/>
            <p:cNvSpPr/>
            <p:nvPr/>
          </p:nvSpPr>
          <p:spPr>
            <a:xfrm>
              <a:off x="9989906" y="1438725"/>
              <a:ext cx="250485" cy="212524"/>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9091290" y="1505508"/>
              <a:ext cx="129803" cy="280843"/>
            </a:xfrm>
            <a:custGeom>
              <a:avLst/>
              <a:gdLst/>
              <a:ahLst/>
              <a:cxnLst/>
              <a:rect l="l" t="t" r="r" b="b"/>
              <a:pathLst>
                <a:path w="6589" h="14256" extrusionOk="0">
                  <a:moveTo>
                    <a:pt x="4045" y="1773"/>
                  </a:moveTo>
                  <a:cubicBezTo>
                    <a:pt x="3776" y="694"/>
                    <a:pt x="2658" y="1"/>
                    <a:pt x="1580" y="270"/>
                  </a:cubicBezTo>
                  <a:cubicBezTo>
                    <a:pt x="694" y="424"/>
                    <a:pt x="39" y="1195"/>
                    <a:pt x="0" y="2081"/>
                  </a:cubicBezTo>
                  <a:lnTo>
                    <a:pt x="0" y="2197"/>
                  </a:lnTo>
                  <a:cubicBezTo>
                    <a:pt x="0" y="2351"/>
                    <a:pt x="0" y="2505"/>
                    <a:pt x="77" y="2697"/>
                  </a:cubicBezTo>
                  <a:lnTo>
                    <a:pt x="2466" y="12483"/>
                  </a:lnTo>
                  <a:cubicBezTo>
                    <a:pt x="2774" y="13562"/>
                    <a:pt x="3853" y="14255"/>
                    <a:pt x="4970" y="13986"/>
                  </a:cubicBezTo>
                  <a:cubicBezTo>
                    <a:pt x="5895" y="13832"/>
                    <a:pt x="6588" y="12984"/>
                    <a:pt x="6588" y="12021"/>
                  </a:cubicBezTo>
                  <a:cubicBezTo>
                    <a:pt x="6588" y="11867"/>
                    <a:pt x="6550" y="11674"/>
                    <a:pt x="6511" y="11520"/>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9834315" y="909721"/>
              <a:ext cx="170031" cy="267171"/>
            </a:xfrm>
            <a:custGeom>
              <a:avLst/>
              <a:gdLst/>
              <a:ahLst/>
              <a:cxnLst/>
              <a:rect l="l" t="t" r="r" b="b"/>
              <a:pathLst>
                <a:path w="8631" h="13562" extrusionOk="0">
                  <a:moveTo>
                    <a:pt x="8630" y="11250"/>
                  </a:moveTo>
                  <a:cubicBezTo>
                    <a:pt x="8592" y="10942"/>
                    <a:pt x="8553" y="10672"/>
                    <a:pt x="8438" y="10403"/>
                  </a:cubicBezTo>
                  <a:lnTo>
                    <a:pt x="3969" y="1388"/>
                  </a:lnTo>
                  <a:cubicBezTo>
                    <a:pt x="3468" y="424"/>
                    <a:pt x="2273" y="1"/>
                    <a:pt x="1272" y="424"/>
                  </a:cubicBezTo>
                  <a:cubicBezTo>
                    <a:pt x="501" y="694"/>
                    <a:pt x="0" y="1465"/>
                    <a:pt x="0" y="2274"/>
                  </a:cubicBezTo>
                  <a:cubicBezTo>
                    <a:pt x="39" y="2582"/>
                    <a:pt x="116" y="2852"/>
                    <a:pt x="232" y="3121"/>
                  </a:cubicBezTo>
                  <a:lnTo>
                    <a:pt x="4701" y="12175"/>
                  </a:lnTo>
                  <a:cubicBezTo>
                    <a:pt x="5240" y="13138"/>
                    <a:pt x="6396" y="13562"/>
                    <a:pt x="7397" y="13138"/>
                  </a:cubicBezTo>
                  <a:cubicBezTo>
                    <a:pt x="8168" y="12791"/>
                    <a:pt x="8630" y="12059"/>
                    <a:pt x="8630" y="11250"/>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373611" y="1206481"/>
              <a:ext cx="253519" cy="207205"/>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407329" y="1093384"/>
              <a:ext cx="222413" cy="245935"/>
            </a:xfrm>
            <a:custGeom>
              <a:avLst/>
              <a:gdLst/>
              <a:ahLst/>
              <a:cxnLst/>
              <a:rect l="l" t="t" r="r" b="b"/>
              <a:pathLst>
                <a:path w="11290" h="12484" extrusionOk="0">
                  <a:moveTo>
                    <a:pt x="7706" y="1426"/>
                  </a:moveTo>
                  <a:lnTo>
                    <a:pt x="656" y="8207"/>
                  </a:lnTo>
                  <a:cubicBezTo>
                    <a:pt x="232" y="8592"/>
                    <a:pt x="1" y="9132"/>
                    <a:pt x="1" y="9710"/>
                  </a:cubicBezTo>
                  <a:cubicBezTo>
                    <a:pt x="39" y="11559"/>
                    <a:pt x="2197" y="12483"/>
                    <a:pt x="3545" y="11212"/>
                  </a:cubicBezTo>
                  <a:lnTo>
                    <a:pt x="10596" y="4431"/>
                  </a:lnTo>
                  <a:cubicBezTo>
                    <a:pt x="11019" y="4046"/>
                    <a:pt x="11251" y="3545"/>
                    <a:pt x="11289" y="2967"/>
                  </a:cubicBezTo>
                  <a:cubicBezTo>
                    <a:pt x="11289" y="1388"/>
                    <a:pt x="9286" y="1"/>
                    <a:pt x="7706" y="142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827921" y="909721"/>
              <a:ext cx="274007" cy="151808"/>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0017230" y="2057285"/>
              <a:ext cx="141938" cy="276273"/>
            </a:xfrm>
            <a:custGeom>
              <a:avLst/>
              <a:gdLst/>
              <a:ahLst/>
              <a:cxnLst/>
              <a:rect l="l" t="t" r="r" b="b"/>
              <a:pathLst>
                <a:path w="7205" h="14024" extrusionOk="0">
                  <a:moveTo>
                    <a:pt x="4046" y="1618"/>
                  </a:moveTo>
                  <a:cubicBezTo>
                    <a:pt x="3699" y="578"/>
                    <a:pt x="2582" y="0"/>
                    <a:pt x="1503" y="270"/>
                  </a:cubicBezTo>
                  <a:cubicBezTo>
                    <a:pt x="617" y="501"/>
                    <a:pt x="0" y="1310"/>
                    <a:pt x="0" y="2196"/>
                  </a:cubicBezTo>
                  <a:cubicBezTo>
                    <a:pt x="0" y="2427"/>
                    <a:pt x="0" y="2620"/>
                    <a:pt x="77" y="2813"/>
                  </a:cubicBezTo>
                  <a:lnTo>
                    <a:pt x="3082" y="12329"/>
                  </a:lnTo>
                  <a:cubicBezTo>
                    <a:pt x="3429" y="13407"/>
                    <a:pt x="4585" y="14024"/>
                    <a:pt x="5702" y="13754"/>
                  </a:cubicBezTo>
                  <a:cubicBezTo>
                    <a:pt x="6550" y="13484"/>
                    <a:pt x="7166" y="12714"/>
                    <a:pt x="7205" y="11828"/>
                  </a:cubicBezTo>
                  <a:cubicBezTo>
                    <a:pt x="7166" y="11597"/>
                    <a:pt x="7128" y="11404"/>
                    <a:pt x="7089" y="112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352375" y="772352"/>
              <a:ext cx="249717" cy="204171"/>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9373611" y="1853114"/>
              <a:ext cx="207224" cy="249717"/>
            </a:xfrm>
            <a:custGeom>
              <a:avLst/>
              <a:gdLst/>
              <a:ahLst/>
              <a:cxnLst/>
              <a:rect l="l" t="t" r="r" b="b"/>
              <a:pathLst>
                <a:path w="10519" h="12676" extrusionOk="0">
                  <a:moveTo>
                    <a:pt x="9710" y="463"/>
                  </a:moveTo>
                  <a:cubicBezTo>
                    <a:pt x="9324" y="155"/>
                    <a:pt x="8785" y="1"/>
                    <a:pt x="8284" y="39"/>
                  </a:cubicBezTo>
                  <a:cubicBezTo>
                    <a:pt x="7706" y="155"/>
                    <a:pt x="7205" y="424"/>
                    <a:pt x="6897" y="887"/>
                  </a:cubicBezTo>
                  <a:lnTo>
                    <a:pt x="425" y="9324"/>
                  </a:lnTo>
                  <a:cubicBezTo>
                    <a:pt x="194" y="9709"/>
                    <a:pt x="39" y="10133"/>
                    <a:pt x="1" y="10595"/>
                  </a:cubicBezTo>
                  <a:cubicBezTo>
                    <a:pt x="39" y="11212"/>
                    <a:pt x="309" y="11828"/>
                    <a:pt x="810" y="12213"/>
                  </a:cubicBezTo>
                  <a:cubicBezTo>
                    <a:pt x="1195" y="12522"/>
                    <a:pt x="1735" y="12676"/>
                    <a:pt x="2235" y="12560"/>
                  </a:cubicBezTo>
                  <a:cubicBezTo>
                    <a:pt x="2775" y="12483"/>
                    <a:pt x="3276" y="12213"/>
                    <a:pt x="3622" y="11790"/>
                  </a:cubicBezTo>
                  <a:lnTo>
                    <a:pt x="10095" y="3352"/>
                  </a:lnTo>
                  <a:cubicBezTo>
                    <a:pt x="10326" y="2967"/>
                    <a:pt x="10480" y="2505"/>
                    <a:pt x="10519" y="2043"/>
                  </a:cubicBezTo>
                  <a:cubicBezTo>
                    <a:pt x="10480" y="1426"/>
                    <a:pt x="10210" y="848"/>
                    <a:pt x="9710" y="463"/>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0607698" y="727574"/>
              <a:ext cx="263389" cy="114615"/>
            </a:xfrm>
            <a:custGeom>
              <a:avLst/>
              <a:gdLst/>
              <a:ahLst/>
              <a:cxnLst/>
              <a:rect l="l" t="t" r="r" b="b"/>
              <a:pathLst>
                <a:path w="13370" h="5818" extrusionOk="0">
                  <a:moveTo>
                    <a:pt x="13292" y="4392"/>
                  </a:moveTo>
                  <a:cubicBezTo>
                    <a:pt x="13369" y="3506"/>
                    <a:pt x="12792" y="2697"/>
                    <a:pt x="11944" y="2505"/>
                  </a:cubicBezTo>
                  <a:lnTo>
                    <a:pt x="1927" y="193"/>
                  </a:lnTo>
                  <a:cubicBezTo>
                    <a:pt x="1080" y="0"/>
                    <a:pt x="193" y="578"/>
                    <a:pt x="78" y="1464"/>
                  </a:cubicBezTo>
                  <a:cubicBezTo>
                    <a:pt x="1" y="1927"/>
                    <a:pt x="155" y="2389"/>
                    <a:pt x="463" y="2774"/>
                  </a:cubicBezTo>
                  <a:cubicBezTo>
                    <a:pt x="694" y="3044"/>
                    <a:pt x="1002" y="3275"/>
                    <a:pt x="1349" y="3352"/>
                  </a:cubicBezTo>
                  <a:lnTo>
                    <a:pt x="11482" y="5664"/>
                  </a:lnTo>
                  <a:cubicBezTo>
                    <a:pt x="12329" y="5818"/>
                    <a:pt x="13138" y="5240"/>
                    <a:pt x="13292" y="439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0714728" y="1764326"/>
              <a:ext cx="170011" cy="267920"/>
            </a:xfrm>
            <a:custGeom>
              <a:avLst/>
              <a:gdLst/>
              <a:ahLst/>
              <a:cxnLst/>
              <a:rect l="l" t="t" r="r" b="b"/>
              <a:pathLst>
                <a:path w="8630" h="13600" extrusionOk="0">
                  <a:moveTo>
                    <a:pt x="8437" y="10479"/>
                  </a:moveTo>
                  <a:lnTo>
                    <a:pt x="4007" y="1464"/>
                  </a:lnTo>
                  <a:cubicBezTo>
                    <a:pt x="3506" y="424"/>
                    <a:pt x="2312" y="0"/>
                    <a:pt x="1271" y="501"/>
                  </a:cubicBezTo>
                  <a:cubicBezTo>
                    <a:pt x="539" y="809"/>
                    <a:pt x="77" y="1503"/>
                    <a:pt x="0" y="2312"/>
                  </a:cubicBezTo>
                  <a:cubicBezTo>
                    <a:pt x="39" y="2581"/>
                    <a:pt x="116" y="2890"/>
                    <a:pt x="270" y="3159"/>
                  </a:cubicBezTo>
                  <a:lnTo>
                    <a:pt x="4700" y="12174"/>
                  </a:lnTo>
                  <a:cubicBezTo>
                    <a:pt x="5201" y="13176"/>
                    <a:pt x="6395" y="13600"/>
                    <a:pt x="7436" y="13137"/>
                  </a:cubicBezTo>
                  <a:cubicBezTo>
                    <a:pt x="8168" y="12829"/>
                    <a:pt x="8630" y="12136"/>
                    <a:pt x="8630" y="11327"/>
                  </a:cubicBezTo>
                  <a:cubicBezTo>
                    <a:pt x="8630" y="11288"/>
                    <a:pt x="8630" y="11211"/>
                    <a:pt x="8630" y="11173"/>
                  </a:cubicBezTo>
                  <a:cubicBezTo>
                    <a:pt x="8630" y="10941"/>
                    <a:pt x="8553" y="10710"/>
                    <a:pt x="8437" y="10479"/>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8"/>
        <p:cNvGrpSpPr/>
        <p:nvPr/>
      </p:nvGrpSpPr>
      <p:grpSpPr>
        <a:xfrm>
          <a:off x="0" y="0"/>
          <a:ext cx="0" cy="0"/>
          <a:chOff x="0" y="0"/>
          <a:chExt cx="0" cy="0"/>
        </a:xfrm>
      </p:grpSpPr>
      <p:sp>
        <p:nvSpPr>
          <p:cNvPr id="189" name="Google Shape;189;p7"/>
          <p:cNvSpPr txBox="1">
            <a:spLocks noGrp="1"/>
          </p:cNvSpPr>
          <p:nvPr>
            <p:ph type="subTitle" idx="1"/>
          </p:nvPr>
        </p:nvSpPr>
        <p:spPr>
          <a:xfrm flipH="1">
            <a:off x="1314650" y="1169400"/>
            <a:ext cx="65151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190" name="Google Shape;190;p7"/>
          <p:cNvSpPr txBox="1">
            <a:spLocks noGrp="1"/>
          </p:cNvSpPr>
          <p:nvPr>
            <p:ph type="title"/>
          </p:nvPr>
        </p:nvSpPr>
        <p:spPr>
          <a:xfrm>
            <a:off x="895350" y="353650"/>
            <a:ext cx="7353300" cy="635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lt2"/>
                </a:solidFill>
              </a:defRPr>
            </a:lvl1pPr>
            <a:lvl2pPr lvl="1" algn="ctr" rtl="0">
              <a:spcBef>
                <a:spcPts val="0"/>
              </a:spcBef>
              <a:spcAft>
                <a:spcPts val="0"/>
              </a:spcAft>
              <a:buNone/>
              <a:defRPr sz="3000">
                <a:solidFill>
                  <a:schemeClr val="lt2"/>
                </a:solidFill>
              </a:defRPr>
            </a:lvl2pPr>
            <a:lvl3pPr lvl="2" algn="ctr" rtl="0">
              <a:spcBef>
                <a:spcPts val="0"/>
              </a:spcBef>
              <a:spcAft>
                <a:spcPts val="0"/>
              </a:spcAft>
              <a:buNone/>
              <a:defRPr sz="3000">
                <a:solidFill>
                  <a:schemeClr val="lt2"/>
                </a:solidFill>
              </a:defRPr>
            </a:lvl3pPr>
            <a:lvl4pPr lvl="3" algn="ctr" rtl="0">
              <a:spcBef>
                <a:spcPts val="0"/>
              </a:spcBef>
              <a:spcAft>
                <a:spcPts val="0"/>
              </a:spcAft>
              <a:buNone/>
              <a:defRPr sz="3000">
                <a:solidFill>
                  <a:schemeClr val="lt2"/>
                </a:solidFill>
              </a:defRPr>
            </a:lvl4pPr>
            <a:lvl5pPr lvl="4" algn="ctr" rtl="0">
              <a:spcBef>
                <a:spcPts val="0"/>
              </a:spcBef>
              <a:spcAft>
                <a:spcPts val="0"/>
              </a:spcAft>
              <a:buNone/>
              <a:defRPr sz="3000">
                <a:solidFill>
                  <a:schemeClr val="lt2"/>
                </a:solidFill>
              </a:defRPr>
            </a:lvl5pPr>
            <a:lvl6pPr lvl="5" algn="ctr" rtl="0">
              <a:spcBef>
                <a:spcPts val="0"/>
              </a:spcBef>
              <a:spcAft>
                <a:spcPts val="0"/>
              </a:spcAft>
              <a:buNone/>
              <a:defRPr sz="3000">
                <a:solidFill>
                  <a:schemeClr val="lt2"/>
                </a:solidFill>
              </a:defRPr>
            </a:lvl6pPr>
            <a:lvl7pPr lvl="6" algn="ctr" rtl="0">
              <a:spcBef>
                <a:spcPts val="0"/>
              </a:spcBef>
              <a:spcAft>
                <a:spcPts val="0"/>
              </a:spcAft>
              <a:buNone/>
              <a:defRPr sz="3000">
                <a:solidFill>
                  <a:schemeClr val="lt2"/>
                </a:solidFill>
              </a:defRPr>
            </a:lvl7pPr>
            <a:lvl8pPr lvl="7" algn="ctr" rtl="0">
              <a:spcBef>
                <a:spcPts val="0"/>
              </a:spcBef>
              <a:spcAft>
                <a:spcPts val="0"/>
              </a:spcAft>
              <a:buNone/>
              <a:defRPr sz="3000">
                <a:solidFill>
                  <a:schemeClr val="lt2"/>
                </a:solidFill>
              </a:defRPr>
            </a:lvl8pPr>
            <a:lvl9pPr lvl="8" algn="ctr" rtl="0">
              <a:spcBef>
                <a:spcPts val="0"/>
              </a:spcBef>
              <a:spcAft>
                <a:spcPts val="0"/>
              </a:spcAft>
              <a:buNone/>
              <a:defRPr sz="3000">
                <a:solidFill>
                  <a:schemeClr val="lt2"/>
                </a:solidFill>
              </a:defRPr>
            </a:lvl9pPr>
          </a:lstStyle>
          <a:p>
            <a:endParaRPr/>
          </a:p>
        </p:txBody>
      </p:sp>
      <p:grpSp>
        <p:nvGrpSpPr>
          <p:cNvPr id="191" name="Google Shape;191;p7"/>
          <p:cNvGrpSpPr/>
          <p:nvPr/>
        </p:nvGrpSpPr>
        <p:grpSpPr>
          <a:xfrm>
            <a:off x="-181956" y="-148580"/>
            <a:ext cx="1216492" cy="1009333"/>
            <a:chOff x="-2344131" y="3337570"/>
            <a:chExt cx="1216492" cy="1009333"/>
          </a:xfrm>
        </p:grpSpPr>
        <p:sp>
          <p:nvSpPr>
            <p:cNvPr id="192" name="Google Shape;192;p7"/>
            <p:cNvSpPr/>
            <p:nvPr/>
          </p:nvSpPr>
          <p:spPr>
            <a:xfrm>
              <a:off x="-1622532" y="3516010"/>
              <a:ext cx="175141" cy="220580"/>
            </a:xfrm>
            <a:custGeom>
              <a:avLst/>
              <a:gdLst/>
              <a:ahLst/>
              <a:cxnLst/>
              <a:rect l="l" t="t" r="r" b="b"/>
              <a:pathLst>
                <a:path w="10249" h="12908" extrusionOk="0">
                  <a:moveTo>
                    <a:pt x="10248" y="10557"/>
                  </a:moveTo>
                  <a:cubicBezTo>
                    <a:pt x="10248" y="10095"/>
                    <a:pt x="10094" y="9633"/>
                    <a:pt x="9825" y="9286"/>
                  </a:cubicBezTo>
                  <a:lnTo>
                    <a:pt x="3583" y="1041"/>
                  </a:lnTo>
                  <a:cubicBezTo>
                    <a:pt x="2851" y="155"/>
                    <a:pt x="1541" y="1"/>
                    <a:pt x="694" y="733"/>
                  </a:cubicBezTo>
                  <a:cubicBezTo>
                    <a:pt x="270" y="1118"/>
                    <a:pt x="39" y="1658"/>
                    <a:pt x="0" y="2197"/>
                  </a:cubicBezTo>
                  <a:lnTo>
                    <a:pt x="0" y="2351"/>
                  </a:lnTo>
                  <a:cubicBezTo>
                    <a:pt x="0" y="2813"/>
                    <a:pt x="154" y="3276"/>
                    <a:pt x="424" y="3622"/>
                  </a:cubicBezTo>
                  <a:lnTo>
                    <a:pt x="6627" y="11829"/>
                  </a:lnTo>
                  <a:cubicBezTo>
                    <a:pt x="7320" y="12792"/>
                    <a:pt x="8669" y="12907"/>
                    <a:pt x="9516" y="12137"/>
                  </a:cubicBezTo>
                  <a:cubicBezTo>
                    <a:pt x="9979" y="11713"/>
                    <a:pt x="10248" y="11135"/>
                    <a:pt x="10248" y="10557"/>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1344240" y="3337570"/>
              <a:ext cx="216601" cy="17842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180592" y="3515992"/>
              <a:ext cx="216601" cy="113905"/>
            </a:xfrm>
            <a:custGeom>
              <a:avLst/>
              <a:gdLst/>
              <a:ahLst/>
              <a:cxnLst/>
              <a:rect l="l" t="t" r="r" b="b"/>
              <a:pathLst>
                <a:path w="12676" h="6666" extrusionOk="0">
                  <a:moveTo>
                    <a:pt x="848" y="6473"/>
                  </a:moveTo>
                  <a:cubicBezTo>
                    <a:pt x="1233" y="6666"/>
                    <a:pt x="1657" y="6666"/>
                    <a:pt x="2081" y="6512"/>
                  </a:cubicBezTo>
                  <a:lnTo>
                    <a:pt x="11559" y="3198"/>
                  </a:lnTo>
                  <a:cubicBezTo>
                    <a:pt x="12213" y="2967"/>
                    <a:pt x="12676" y="2351"/>
                    <a:pt x="12637" y="1619"/>
                  </a:cubicBezTo>
                  <a:cubicBezTo>
                    <a:pt x="12637" y="1503"/>
                    <a:pt x="12599" y="1349"/>
                    <a:pt x="12599" y="1157"/>
                  </a:cubicBezTo>
                  <a:cubicBezTo>
                    <a:pt x="12445" y="771"/>
                    <a:pt x="12175" y="425"/>
                    <a:pt x="11790" y="193"/>
                  </a:cubicBezTo>
                  <a:cubicBezTo>
                    <a:pt x="11404" y="39"/>
                    <a:pt x="10981" y="1"/>
                    <a:pt x="10595" y="116"/>
                  </a:cubicBezTo>
                  <a:lnTo>
                    <a:pt x="1118" y="3468"/>
                  </a:lnTo>
                  <a:cubicBezTo>
                    <a:pt x="424" y="3699"/>
                    <a:pt x="1" y="4316"/>
                    <a:pt x="1" y="5009"/>
                  </a:cubicBezTo>
                  <a:cubicBezTo>
                    <a:pt x="1" y="5163"/>
                    <a:pt x="1" y="5317"/>
                    <a:pt x="78" y="5510"/>
                  </a:cubicBezTo>
                  <a:cubicBezTo>
                    <a:pt x="193" y="5895"/>
                    <a:pt x="463" y="6242"/>
                    <a:pt x="848" y="6473"/>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1502225" y="4109110"/>
              <a:ext cx="217282" cy="184352"/>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1870755" y="4167165"/>
              <a:ext cx="219914" cy="179738"/>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344131" y="3909731"/>
              <a:ext cx="237686" cy="131685"/>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1889177" y="3790567"/>
              <a:ext cx="216616" cy="177107"/>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7"/>
          <p:cNvGrpSpPr/>
          <p:nvPr/>
        </p:nvGrpSpPr>
        <p:grpSpPr>
          <a:xfrm rot="-5400000">
            <a:off x="5905559" y="3419477"/>
            <a:ext cx="1381253" cy="3304927"/>
            <a:chOff x="-303391" y="2"/>
            <a:chExt cx="1381253" cy="3304927"/>
          </a:xfrm>
        </p:grpSpPr>
        <p:sp>
          <p:nvSpPr>
            <p:cNvPr id="200" name="Google Shape;200;p7"/>
            <p:cNvSpPr/>
            <p:nvPr/>
          </p:nvSpPr>
          <p:spPr>
            <a:xfrm rot="5400000">
              <a:off x="-293608" y="-9782"/>
              <a:ext cx="184998" cy="204565"/>
            </a:xfrm>
            <a:custGeom>
              <a:avLst/>
              <a:gdLst/>
              <a:ahLst/>
              <a:cxnLst/>
              <a:rect l="l" t="t" r="r" b="b"/>
              <a:pathLst>
                <a:path w="11289" h="12483" extrusionOk="0">
                  <a:moveTo>
                    <a:pt x="3583" y="1233"/>
                  </a:moveTo>
                  <a:cubicBezTo>
                    <a:pt x="2235" y="0"/>
                    <a:pt x="39" y="925"/>
                    <a:pt x="0" y="2735"/>
                  </a:cubicBezTo>
                  <a:cubicBezTo>
                    <a:pt x="39" y="3313"/>
                    <a:pt x="270" y="3853"/>
                    <a:pt x="694" y="4238"/>
                  </a:cubicBezTo>
                  <a:lnTo>
                    <a:pt x="7744" y="11057"/>
                  </a:lnTo>
                  <a:cubicBezTo>
                    <a:pt x="9285" y="12483"/>
                    <a:pt x="11289" y="11057"/>
                    <a:pt x="11289" y="9477"/>
                  </a:cubicBezTo>
                  <a:cubicBezTo>
                    <a:pt x="11289" y="8938"/>
                    <a:pt x="11019" y="8399"/>
                    <a:pt x="10595" y="805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rot="5400000">
              <a:off x="611994" y="2151493"/>
              <a:ext cx="215315" cy="147127"/>
            </a:xfrm>
            <a:custGeom>
              <a:avLst/>
              <a:gdLst/>
              <a:ahLst/>
              <a:cxnLst/>
              <a:rect l="l" t="t" r="r" b="b"/>
              <a:pathLst>
                <a:path w="13139" h="8978" extrusionOk="0">
                  <a:moveTo>
                    <a:pt x="10210" y="501"/>
                  </a:moveTo>
                  <a:lnTo>
                    <a:pt x="1157" y="4816"/>
                  </a:lnTo>
                  <a:cubicBezTo>
                    <a:pt x="463" y="5163"/>
                    <a:pt x="39" y="5818"/>
                    <a:pt x="1" y="6589"/>
                  </a:cubicBezTo>
                  <a:cubicBezTo>
                    <a:pt x="78" y="6897"/>
                    <a:pt x="155" y="7244"/>
                    <a:pt x="271" y="7552"/>
                  </a:cubicBezTo>
                  <a:cubicBezTo>
                    <a:pt x="771" y="8553"/>
                    <a:pt x="2004" y="8977"/>
                    <a:pt x="3044" y="8515"/>
                  </a:cubicBezTo>
                  <a:lnTo>
                    <a:pt x="12060" y="4161"/>
                  </a:lnTo>
                  <a:cubicBezTo>
                    <a:pt x="12715" y="3853"/>
                    <a:pt x="13138" y="3160"/>
                    <a:pt x="13138" y="2428"/>
                  </a:cubicBezTo>
                  <a:cubicBezTo>
                    <a:pt x="13138" y="2081"/>
                    <a:pt x="13061" y="1773"/>
                    <a:pt x="12907" y="1465"/>
                  </a:cubicBezTo>
                  <a:cubicBezTo>
                    <a:pt x="12406" y="463"/>
                    <a:pt x="11212" y="1"/>
                    <a:pt x="10210" y="501"/>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rot="5400000">
              <a:off x="608528" y="983907"/>
              <a:ext cx="215938" cy="149634"/>
            </a:xfrm>
            <a:custGeom>
              <a:avLst/>
              <a:gdLst/>
              <a:ahLst/>
              <a:cxnLst/>
              <a:rect l="l" t="t" r="r" b="b"/>
              <a:pathLst>
                <a:path w="13177" h="9131" extrusionOk="0">
                  <a:moveTo>
                    <a:pt x="2967" y="8553"/>
                  </a:moveTo>
                  <a:lnTo>
                    <a:pt x="12020" y="4200"/>
                  </a:lnTo>
                  <a:cubicBezTo>
                    <a:pt x="12714" y="3891"/>
                    <a:pt x="13176" y="3159"/>
                    <a:pt x="13138" y="2389"/>
                  </a:cubicBezTo>
                  <a:cubicBezTo>
                    <a:pt x="13099" y="2042"/>
                    <a:pt x="13022" y="1695"/>
                    <a:pt x="12907" y="1426"/>
                  </a:cubicBezTo>
                  <a:cubicBezTo>
                    <a:pt x="12367" y="424"/>
                    <a:pt x="11211" y="0"/>
                    <a:pt x="10171" y="463"/>
                  </a:cubicBezTo>
                  <a:lnTo>
                    <a:pt x="1156" y="4777"/>
                  </a:lnTo>
                  <a:cubicBezTo>
                    <a:pt x="463" y="5124"/>
                    <a:pt x="0" y="5818"/>
                    <a:pt x="0" y="6627"/>
                  </a:cubicBezTo>
                  <a:cubicBezTo>
                    <a:pt x="39" y="8129"/>
                    <a:pt x="1580" y="9131"/>
                    <a:pt x="2967" y="8553"/>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rot="5400000">
              <a:off x="377472" y="1759134"/>
              <a:ext cx="167955" cy="211530"/>
            </a:xfrm>
            <a:custGeom>
              <a:avLst/>
              <a:gdLst/>
              <a:ahLst/>
              <a:cxnLst/>
              <a:rect l="l" t="t" r="r" b="b"/>
              <a:pathLst>
                <a:path w="10249" h="12908" extrusionOk="0">
                  <a:moveTo>
                    <a:pt x="10248" y="10557"/>
                  </a:moveTo>
                  <a:cubicBezTo>
                    <a:pt x="10248" y="10095"/>
                    <a:pt x="10094" y="9633"/>
                    <a:pt x="9825" y="9286"/>
                  </a:cubicBezTo>
                  <a:lnTo>
                    <a:pt x="3583" y="1041"/>
                  </a:lnTo>
                  <a:cubicBezTo>
                    <a:pt x="2851" y="155"/>
                    <a:pt x="1541" y="1"/>
                    <a:pt x="694" y="733"/>
                  </a:cubicBezTo>
                  <a:cubicBezTo>
                    <a:pt x="270" y="1118"/>
                    <a:pt x="39" y="1658"/>
                    <a:pt x="0" y="2197"/>
                  </a:cubicBezTo>
                  <a:lnTo>
                    <a:pt x="0" y="2351"/>
                  </a:lnTo>
                  <a:cubicBezTo>
                    <a:pt x="0" y="2813"/>
                    <a:pt x="154" y="3276"/>
                    <a:pt x="424" y="3622"/>
                  </a:cubicBezTo>
                  <a:lnTo>
                    <a:pt x="6627" y="11829"/>
                  </a:lnTo>
                  <a:cubicBezTo>
                    <a:pt x="7320" y="12792"/>
                    <a:pt x="8669" y="12907"/>
                    <a:pt x="9516" y="12137"/>
                  </a:cubicBezTo>
                  <a:cubicBezTo>
                    <a:pt x="9979" y="11713"/>
                    <a:pt x="10248" y="11135"/>
                    <a:pt x="10248" y="10557"/>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rot="5400000">
              <a:off x="366110" y="544510"/>
              <a:ext cx="236767" cy="78299"/>
            </a:xfrm>
            <a:custGeom>
              <a:avLst/>
              <a:gdLst/>
              <a:ahLst/>
              <a:cxnLst/>
              <a:rect l="l" t="t" r="r" b="b"/>
              <a:pathLst>
                <a:path w="14448" h="4778" extrusionOk="0">
                  <a:moveTo>
                    <a:pt x="14448" y="2851"/>
                  </a:moveTo>
                  <a:lnTo>
                    <a:pt x="14448" y="2504"/>
                  </a:lnTo>
                  <a:cubicBezTo>
                    <a:pt x="14448" y="1464"/>
                    <a:pt x="13600" y="655"/>
                    <a:pt x="12599" y="617"/>
                  </a:cubicBezTo>
                  <a:lnTo>
                    <a:pt x="2235" y="77"/>
                  </a:lnTo>
                  <a:cubicBezTo>
                    <a:pt x="1118" y="0"/>
                    <a:pt x="116" y="809"/>
                    <a:pt x="0" y="1927"/>
                  </a:cubicBezTo>
                  <a:lnTo>
                    <a:pt x="0" y="2196"/>
                  </a:lnTo>
                  <a:cubicBezTo>
                    <a:pt x="0" y="3236"/>
                    <a:pt x="809" y="4123"/>
                    <a:pt x="1888" y="4161"/>
                  </a:cubicBezTo>
                  <a:lnTo>
                    <a:pt x="12252" y="4662"/>
                  </a:lnTo>
                  <a:cubicBezTo>
                    <a:pt x="13331" y="4778"/>
                    <a:pt x="14332" y="3968"/>
                    <a:pt x="14448" y="2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rot="5400000">
              <a:off x="297613" y="1306799"/>
              <a:ext cx="207728" cy="17111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rot="5400000">
              <a:off x="668193" y="1404661"/>
              <a:ext cx="207728" cy="109239"/>
            </a:xfrm>
            <a:custGeom>
              <a:avLst/>
              <a:gdLst/>
              <a:ahLst/>
              <a:cxnLst/>
              <a:rect l="l" t="t" r="r" b="b"/>
              <a:pathLst>
                <a:path w="12676" h="6666" extrusionOk="0">
                  <a:moveTo>
                    <a:pt x="848" y="6473"/>
                  </a:moveTo>
                  <a:cubicBezTo>
                    <a:pt x="1233" y="6666"/>
                    <a:pt x="1657" y="6666"/>
                    <a:pt x="2081" y="6512"/>
                  </a:cubicBezTo>
                  <a:lnTo>
                    <a:pt x="11559" y="3198"/>
                  </a:lnTo>
                  <a:cubicBezTo>
                    <a:pt x="12213" y="2967"/>
                    <a:pt x="12676" y="2351"/>
                    <a:pt x="12637" y="1619"/>
                  </a:cubicBezTo>
                  <a:cubicBezTo>
                    <a:pt x="12637" y="1503"/>
                    <a:pt x="12599" y="1349"/>
                    <a:pt x="12599" y="1157"/>
                  </a:cubicBezTo>
                  <a:cubicBezTo>
                    <a:pt x="12445" y="771"/>
                    <a:pt x="12175" y="425"/>
                    <a:pt x="11790" y="193"/>
                  </a:cubicBezTo>
                  <a:cubicBezTo>
                    <a:pt x="11404" y="39"/>
                    <a:pt x="10981" y="1"/>
                    <a:pt x="10595" y="116"/>
                  </a:cubicBezTo>
                  <a:lnTo>
                    <a:pt x="1118" y="3468"/>
                  </a:lnTo>
                  <a:cubicBezTo>
                    <a:pt x="424" y="3699"/>
                    <a:pt x="1" y="4316"/>
                    <a:pt x="1" y="5009"/>
                  </a:cubicBezTo>
                  <a:cubicBezTo>
                    <a:pt x="1" y="5163"/>
                    <a:pt x="1" y="5317"/>
                    <a:pt x="78" y="5510"/>
                  </a:cubicBezTo>
                  <a:cubicBezTo>
                    <a:pt x="193" y="5895"/>
                    <a:pt x="463" y="6242"/>
                    <a:pt x="848" y="6473"/>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rot="5400000">
              <a:off x="687764" y="368047"/>
              <a:ext cx="181213" cy="206466"/>
            </a:xfrm>
            <a:custGeom>
              <a:avLst/>
              <a:gdLst/>
              <a:ahLst/>
              <a:cxnLst/>
              <a:rect l="l" t="t" r="r" b="b"/>
              <a:pathLst>
                <a:path w="11058" h="12599" extrusionOk="0">
                  <a:moveTo>
                    <a:pt x="7514" y="11212"/>
                  </a:moveTo>
                  <a:cubicBezTo>
                    <a:pt x="9055" y="12599"/>
                    <a:pt x="11058" y="11212"/>
                    <a:pt x="11058" y="9632"/>
                  </a:cubicBezTo>
                  <a:cubicBezTo>
                    <a:pt x="11058" y="9132"/>
                    <a:pt x="10827" y="8631"/>
                    <a:pt x="10480" y="8284"/>
                  </a:cubicBezTo>
                  <a:lnTo>
                    <a:pt x="3545" y="1311"/>
                  </a:lnTo>
                  <a:cubicBezTo>
                    <a:pt x="2235" y="1"/>
                    <a:pt x="1" y="926"/>
                    <a:pt x="1" y="2775"/>
                  </a:cubicBezTo>
                  <a:cubicBezTo>
                    <a:pt x="1" y="3353"/>
                    <a:pt x="232" y="3892"/>
                    <a:pt x="656" y="4277"/>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rot="5400000">
              <a:off x="143894" y="694744"/>
              <a:ext cx="68205" cy="250663"/>
            </a:xfrm>
            <a:custGeom>
              <a:avLst/>
              <a:gdLst/>
              <a:ahLst/>
              <a:cxnLst/>
              <a:rect l="l" t="t" r="r" b="b"/>
              <a:pathLst>
                <a:path w="4162" h="15296" extrusionOk="0">
                  <a:moveTo>
                    <a:pt x="1" y="2698"/>
                  </a:moveTo>
                  <a:lnTo>
                    <a:pt x="1" y="12522"/>
                  </a:lnTo>
                  <a:cubicBezTo>
                    <a:pt x="1" y="15296"/>
                    <a:pt x="4162" y="15296"/>
                    <a:pt x="4162" y="12522"/>
                  </a:cubicBezTo>
                  <a:lnTo>
                    <a:pt x="4162" y="2698"/>
                  </a:lnTo>
                  <a:cubicBezTo>
                    <a:pt x="4162" y="1"/>
                    <a:pt x="1" y="1"/>
                    <a:pt x="1" y="2698"/>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rot="5400000">
              <a:off x="-20570" y="304289"/>
              <a:ext cx="198895" cy="186260"/>
            </a:xfrm>
            <a:custGeom>
              <a:avLst/>
              <a:gdLst/>
              <a:ahLst/>
              <a:cxnLst/>
              <a:rect l="l" t="t" r="r" b="b"/>
              <a:pathLst>
                <a:path w="12137" h="11366" extrusionOk="0">
                  <a:moveTo>
                    <a:pt x="3777" y="732"/>
                  </a:moveTo>
                  <a:cubicBezTo>
                    <a:pt x="2929" y="0"/>
                    <a:pt x="1696" y="0"/>
                    <a:pt x="887" y="732"/>
                  </a:cubicBezTo>
                  <a:cubicBezTo>
                    <a:pt x="1" y="1503"/>
                    <a:pt x="1" y="2851"/>
                    <a:pt x="887" y="3622"/>
                  </a:cubicBezTo>
                  <a:lnTo>
                    <a:pt x="8400" y="10672"/>
                  </a:lnTo>
                  <a:cubicBezTo>
                    <a:pt x="9247" y="11366"/>
                    <a:pt x="10480" y="11366"/>
                    <a:pt x="11289" y="10672"/>
                  </a:cubicBezTo>
                  <a:cubicBezTo>
                    <a:pt x="12137" y="9863"/>
                    <a:pt x="12137" y="8553"/>
                    <a:pt x="11289" y="77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rot="5400000">
              <a:off x="7845" y="1885717"/>
              <a:ext cx="141441" cy="222247"/>
            </a:xfrm>
            <a:custGeom>
              <a:avLst/>
              <a:gdLst/>
              <a:ahLst/>
              <a:cxnLst/>
              <a:rect l="l" t="t" r="r" b="b"/>
              <a:pathLst>
                <a:path w="8631" h="13562" extrusionOk="0">
                  <a:moveTo>
                    <a:pt x="8630" y="11250"/>
                  </a:moveTo>
                  <a:cubicBezTo>
                    <a:pt x="8592" y="10942"/>
                    <a:pt x="8553" y="10672"/>
                    <a:pt x="8438" y="10403"/>
                  </a:cubicBezTo>
                  <a:lnTo>
                    <a:pt x="3969" y="1388"/>
                  </a:lnTo>
                  <a:cubicBezTo>
                    <a:pt x="3468" y="424"/>
                    <a:pt x="2273" y="1"/>
                    <a:pt x="1272" y="424"/>
                  </a:cubicBezTo>
                  <a:cubicBezTo>
                    <a:pt x="501" y="694"/>
                    <a:pt x="0" y="1465"/>
                    <a:pt x="0" y="2274"/>
                  </a:cubicBezTo>
                  <a:cubicBezTo>
                    <a:pt x="39" y="2582"/>
                    <a:pt x="116" y="2852"/>
                    <a:pt x="232" y="3121"/>
                  </a:cubicBezTo>
                  <a:lnTo>
                    <a:pt x="4701" y="12175"/>
                  </a:lnTo>
                  <a:cubicBezTo>
                    <a:pt x="5240" y="13138"/>
                    <a:pt x="6396" y="13562"/>
                    <a:pt x="7397" y="13138"/>
                  </a:cubicBezTo>
                  <a:cubicBezTo>
                    <a:pt x="8168" y="12791"/>
                    <a:pt x="8630" y="12059"/>
                    <a:pt x="8630" y="11250"/>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rot="5400000">
              <a:off x="-248782" y="1562172"/>
              <a:ext cx="210891" cy="172364"/>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rot="5400000">
              <a:off x="-157879" y="2392967"/>
              <a:ext cx="185015" cy="204582"/>
            </a:xfrm>
            <a:custGeom>
              <a:avLst/>
              <a:gdLst/>
              <a:ahLst/>
              <a:cxnLst/>
              <a:rect l="l" t="t" r="r" b="b"/>
              <a:pathLst>
                <a:path w="11290" h="12484" extrusionOk="0">
                  <a:moveTo>
                    <a:pt x="7706" y="1426"/>
                  </a:moveTo>
                  <a:lnTo>
                    <a:pt x="656" y="8207"/>
                  </a:lnTo>
                  <a:cubicBezTo>
                    <a:pt x="232" y="8592"/>
                    <a:pt x="1" y="9132"/>
                    <a:pt x="1" y="9710"/>
                  </a:cubicBezTo>
                  <a:cubicBezTo>
                    <a:pt x="39" y="11559"/>
                    <a:pt x="2197" y="12483"/>
                    <a:pt x="3545" y="11212"/>
                  </a:cubicBezTo>
                  <a:lnTo>
                    <a:pt x="10596" y="4431"/>
                  </a:lnTo>
                  <a:cubicBezTo>
                    <a:pt x="11019" y="4046"/>
                    <a:pt x="11251" y="3545"/>
                    <a:pt x="11289" y="2967"/>
                  </a:cubicBezTo>
                  <a:cubicBezTo>
                    <a:pt x="11289" y="1388"/>
                    <a:pt x="9286" y="1"/>
                    <a:pt x="7706" y="142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rot="5400000">
              <a:off x="12581" y="1139832"/>
              <a:ext cx="227934" cy="126282"/>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rot="5400000">
              <a:off x="115167" y="1544188"/>
              <a:ext cx="207728" cy="169840"/>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rot="5400000">
              <a:off x="183976" y="2631295"/>
              <a:ext cx="219101" cy="95342"/>
            </a:xfrm>
            <a:custGeom>
              <a:avLst/>
              <a:gdLst/>
              <a:ahLst/>
              <a:cxnLst/>
              <a:rect l="l" t="t" r="r" b="b"/>
              <a:pathLst>
                <a:path w="13370" h="5818" extrusionOk="0">
                  <a:moveTo>
                    <a:pt x="13292" y="4392"/>
                  </a:moveTo>
                  <a:cubicBezTo>
                    <a:pt x="13369" y="3506"/>
                    <a:pt x="12792" y="2697"/>
                    <a:pt x="11944" y="2505"/>
                  </a:cubicBezTo>
                  <a:lnTo>
                    <a:pt x="1927" y="193"/>
                  </a:lnTo>
                  <a:cubicBezTo>
                    <a:pt x="1080" y="0"/>
                    <a:pt x="193" y="578"/>
                    <a:pt x="78" y="1464"/>
                  </a:cubicBezTo>
                  <a:cubicBezTo>
                    <a:pt x="1" y="1927"/>
                    <a:pt x="155" y="2389"/>
                    <a:pt x="463" y="2774"/>
                  </a:cubicBezTo>
                  <a:cubicBezTo>
                    <a:pt x="694" y="3044"/>
                    <a:pt x="1002" y="3275"/>
                    <a:pt x="1349" y="3352"/>
                  </a:cubicBezTo>
                  <a:lnTo>
                    <a:pt x="11482" y="5664"/>
                  </a:lnTo>
                  <a:cubicBezTo>
                    <a:pt x="12329" y="5818"/>
                    <a:pt x="13138" y="5240"/>
                    <a:pt x="13292" y="439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rot="5400000">
              <a:off x="883080" y="744956"/>
              <a:ext cx="184998" cy="204565"/>
            </a:xfrm>
            <a:custGeom>
              <a:avLst/>
              <a:gdLst/>
              <a:ahLst/>
              <a:cxnLst/>
              <a:rect l="l" t="t" r="r" b="b"/>
              <a:pathLst>
                <a:path w="11289" h="12483" extrusionOk="0">
                  <a:moveTo>
                    <a:pt x="3583" y="1233"/>
                  </a:moveTo>
                  <a:cubicBezTo>
                    <a:pt x="2235" y="0"/>
                    <a:pt x="39" y="925"/>
                    <a:pt x="0" y="2735"/>
                  </a:cubicBezTo>
                  <a:cubicBezTo>
                    <a:pt x="39" y="3313"/>
                    <a:pt x="270" y="3853"/>
                    <a:pt x="694" y="4238"/>
                  </a:cubicBezTo>
                  <a:lnTo>
                    <a:pt x="7744" y="11057"/>
                  </a:lnTo>
                  <a:cubicBezTo>
                    <a:pt x="9285" y="12483"/>
                    <a:pt x="11289" y="11057"/>
                    <a:pt x="11289" y="9477"/>
                  </a:cubicBezTo>
                  <a:cubicBezTo>
                    <a:pt x="11289" y="8938"/>
                    <a:pt x="11019" y="8399"/>
                    <a:pt x="10595" y="805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rot="5400000">
              <a:off x="179556" y="120857"/>
              <a:ext cx="227934" cy="126282"/>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rot="5400000">
              <a:off x="627167" y="81718"/>
              <a:ext cx="184998" cy="204565"/>
            </a:xfrm>
            <a:custGeom>
              <a:avLst/>
              <a:gdLst/>
              <a:ahLst/>
              <a:cxnLst/>
              <a:rect l="l" t="t" r="r" b="b"/>
              <a:pathLst>
                <a:path w="11289" h="12483" extrusionOk="0">
                  <a:moveTo>
                    <a:pt x="3583" y="1233"/>
                  </a:moveTo>
                  <a:cubicBezTo>
                    <a:pt x="2235" y="0"/>
                    <a:pt x="39" y="925"/>
                    <a:pt x="0" y="2735"/>
                  </a:cubicBezTo>
                  <a:cubicBezTo>
                    <a:pt x="39" y="3313"/>
                    <a:pt x="270" y="3853"/>
                    <a:pt x="694" y="4238"/>
                  </a:cubicBezTo>
                  <a:lnTo>
                    <a:pt x="7744" y="11057"/>
                  </a:lnTo>
                  <a:cubicBezTo>
                    <a:pt x="9285" y="12483"/>
                    <a:pt x="11289" y="11057"/>
                    <a:pt x="11289" y="9477"/>
                  </a:cubicBezTo>
                  <a:cubicBezTo>
                    <a:pt x="11289" y="8938"/>
                    <a:pt x="11019" y="8399"/>
                    <a:pt x="10595" y="805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5400000">
              <a:off x="867293" y="1942211"/>
              <a:ext cx="207728" cy="109239"/>
            </a:xfrm>
            <a:custGeom>
              <a:avLst/>
              <a:gdLst/>
              <a:ahLst/>
              <a:cxnLst/>
              <a:rect l="l" t="t" r="r" b="b"/>
              <a:pathLst>
                <a:path w="12676" h="6666" extrusionOk="0">
                  <a:moveTo>
                    <a:pt x="848" y="6473"/>
                  </a:moveTo>
                  <a:cubicBezTo>
                    <a:pt x="1233" y="6666"/>
                    <a:pt x="1657" y="6666"/>
                    <a:pt x="2081" y="6512"/>
                  </a:cubicBezTo>
                  <a:lnTo>
                    <a:pt x="11559" y="3198"/>
                  </a:lnTo>
                  <a:cubicBezTo>
                    <a:pt x="12213" y="2967"/>
                    <a:pt x="12676" y="2351"/>
                    <a:pt x="12637" y="1619"/>
                  </a:cubicBezTo>
                  <a:cubicBezTo>
                    <a:pt x="12637" y="1503"/>
                    <a:pt x="12599" y="1349"/>
                    <a:pt x="12599" y="1157"/>
                  </a:cubicBezTo>
                  <a:cubicBezTo>
                    <a:pt x="12445" y="771"/>
                    <a:pt x="12175" y="425"/>
                    <a:pt x="11790" y="193"/>
                  </a:cubicBezTo>
                  <a:cubicBezTo>
                    <a:pt x="11404" y="39"/>
                    <a:pt x="10981" y="1"/>
                    <a:pt x="10595" y="116"/>
                  </a:cubicBezTo>
                  <a:lnTo>
                    <a:pt x="1118" y="3468"/>
                  </a:lnTo>
                  <a:cubicBezTo>
                    <a:pt x="424" y="3699"/>
                    <a:pt x="1" y="4316"/>
                    <a:pt x="1" y="5009"/>
                  </a:cubicBezTo>
                  <a:cubicBezTo>
                    <a:pt x="1" y="5163"/>
                    <a:pt x="1" y="5317"/>
                    <a:pt x="78" y="5510"/>
                  </a:cubicBezTo>
                  <a:cubicBezTo>
                    <a:pt x="193" y="5895"/>
                    <a:pt x="463" y="6242"/>
                    <a:pt x="848" y="6473"/>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5400000">
              <a:off x="293806" y="2134143"/>
              <a:ext cx="215315" cy="147127"/>
            </a:xfrm>
            <a:custGeom>
              <a:avLst/>
              <a:gdLst/>
              <a:ahLst/>
              <a:cxnLst/>
              <a:rect l="l" t="t" r="r" b="b"/>
              <a:pathLst>
                <a:path w="13139" h="8978" extrusionOk="0">
                  <a:moveTo>
                    <a:pt x="10210" y="501"/>
                  </a:moveTo>
                  <a:lnTo>
                    <a:pt x="1157" y="4816"/>
                  </a:lnTo>
                  <a:cubicBezTo>
                    <a:pt x="463" y="5163"/>
                    <a:pt x="39" y="5818"/>
                    <a:pt x="1" y="6589"/>
                  </a:cubicBezTo>
                  <a:cubicBezTo>
                    <a:pt x="78" y="6897"/>
                    <a:pt x="155" y="7244"/>
                    <a:pt x="271" y="7552"/>
                  </a:cubicBezTo>
                  <a:cubicBezTo>
                    <a:pt x="771" y="8553"/>
                    <a:pt x="2004" y="8977"/>
                    <a:pt x="3044" y="8515"/>
                  </a:cubicBezTo>
                  <a:lnTo>
                    <a:pt x="12060" y="4161"/>
                  </a:lnTo>
                  <a:cubicBezTo>
                    <a:pt x="12715" y="3853"/>
                    <a:pt x="13138" y="3160"/>
                    <a:pt x="13138" y="2428"/>
                  </a:cubicBezTo>
                  <a:cubicBezTo>
                    <a:pt x="13138" y="2081"/>
                    <a:pt x="13061" y="1773"/>
                    <a:pt x="12907" y="1465"/>
                  </a:cubicBezTo>
                  <a:cubicBezTo>
                    <a:pt x="12406" y="463"/>
                    <a:pt x="11212" y="1"/>
                    <a:pt x="10210" y="501"/>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5400000">
              <a:off x="297613" y="2848612"/>
              <a:ext cx="207728" cy="17111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rot="5400000">
              <a:off x="44469" y="3145494"/>
              <a:ext cx="68205" cy="250663"/>
            </a:xfrm>
            <a:custGeom>
              <a:avLst/>
              <a:gdLst/>
              <a:ahLst/>
              <a:cxnLst/>
              <a:rect l="l" t="t" r="r" b="b"/>
              <a:pathLst>
                <a:path w="4162" h="15296" extrusionOk="0">
                  <a:moveTo>
                    <a:pt x="1" y="2698"/>
                  </a:moveTo>
                  <a:lnTo>
                    <a:pt x="1" y="12522"/>
                  </a:lnTo>
                  <a:cubicBezTo>
                    <a:pt x="1" y="15296"/>
                    <a:pt x="4162" y="15296"/>
                    <a:pt x="4162" y="12522"/>
                  </a:cubicBezTo>
                  <a:lnTo>
                    <a:pt x="4162" y="2698"/>
                  </a:lnTo>
                  <a:cubicBezTo>
                    <a:pt x="4162" y="1"/>
                    <a:pt x="1" y="1"/>
                    <a:pt x="1" y="2698"/>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7"/>
          <p:cNvGrpSpPr/>
          <p:nvPr/>
        </p:nvGrpSpPr>
        <p:grpSpPr>
          <a:xfrm rot="1682004">
            <a:off x="7656338" y="4246440"/>
            <a:ext cx="1659604" cy="955908"/>
            <a:chOff x="-2787194" y="3337570"/>
            <a:chExt cx="1659555" cy="955880"/>
          </a:xfrm>
        </p:grpSpPr>
        <p:sp>
          <p:nvSpPr>
            <p:cNvPr id="224" name="Google Shape;224;p7"/>
            <p:cNvSpPr/>
            <p:nvPr/>
          </p:nvSpPr>
          <p:spPr>
            <a:xfrm>
              <a:off x="-1622532" y="3516010"/>
              <a:ext cx="175130" cy="220565"/>
            </a:xfrm>
            <a:custGeom>
              <a:avLst/>
              <a:gdLst/>
              <a:ahLst/>
              <a:cxnLst/>
              <a:rect l="l" t="t" r="r" b="b"/>
              <a:pathLst>
                <a:path w="10249" h="12908" extrusionOk="0">
                  <a:moveTo>
                    <a:pt x="10248" y="10557"/>
                  </a:moveTo>
                  <a:cubicBezTo>
                    <a:pt x="10248" y="10095"/>
                    <a:pt x="10094" y="9633"/>
                    <a:pt x="9825" y="9286"/>
                  </a:cubicBezTo>
                  <a:lnTo>
                    <a:pt x="3583" y="1041"/>
                  </a:lnTo>
                  <a:cubicBezTo>
                    <a:pt x="2851" y="155"/>
                    <a:pt x="1541" y="1"/>
                    <a:pt x="694" y="733"/>
                  </a:cubicBezTo>
                  <a:cubicBezTo>
                    <a:pt x="270" y="1118"/>
                    <a:pt x="39" y="1658"/>
                    <a:pt x="0" y="2197"/>
                  </a:cubicBezTo>
                  <a:lnTo>
                    <a:pt x="0" y="2351"/>
                  </a:lnTo>
                  <a:cubicBezTo>
                    <a:pt x="0" y="2813"/>
                    <a:pt x="154" y="3276"/>
                    <a:pt x="424" y="3622"/>
                  </a:cubicBezTo>
                  <a:lnTo>
                    <a:pt x="6627" y="11829"/>
                  </a:lnTo>
                  <a:cubicBezTo>
                    <a:pt x="7320" y="12792"/>
                    <a:pt x="8669" y="12907"/>
                    <a:pt x="9516" y="12137"/>
                  </a:cubicBezTo>
                  <a:cubicBezTo>
                    <a:pt x="9979" y="11713"/>
                    <a:pt x="10248" y="11135"/>
                    <a:pt x="10248" y="10557"/>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1344240" y="3337570"/>
              <a:ext cx="216601" cy="17842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2180592" y="3515992"/>
              <a:ext cx="216601" cy="113905"/>
            </a:xfrm>
            <a:custGeom>
              <a:avLst/>
              <a:gdLst/>
              <a:ahLst/>
              <a:cxnLst/>
              <a:rect l="l" t="t" r="r" b="b"/>
              <a:pathLst>
                <a:path w="12676" h="6666" extrusionOk="0">
                  <a:moveTo>
                    <a:pt x="848" y="6473"/>
                  </a:moveTo>
                  <a:cubicBezTo>
                    <a:pt x="1233" y="6666"/>
                    <a:pt x="1657" y="6666"/>
                    <a:pt x="2081" y="6512"/>
                  </a:cubicBezTo>
                  <a:lnTo>
                    <a:pt x="11559" y="3198"/>
                  </a:lnTo>
                  <a:cubicBezTo>
                    <a:pt x="12213" y="2967"/>
                    <a:pt x="12676" y="2351"/>
                    <a:pt x="12637" y="1619"/>
                  </a:cubicBezTo>
                  <a:cubicBezTo>
                    <a:pt x="12637" y="1503"/>
                    <a:pt x="12599" y="1349"/>
                    <a:pt x="12599" y="1157"/>
                  </a:cubicBezTo>
                  <a:cubicBezTo>
                    <a:pt x="12445" y="771"/>
                    <a:pt x="12175" y="425"/>
                    <a:pt x="11790" y="193"/>
                  </a:cubicBezTo>
                  <a:cubicBezTo>
                    <a:pt x="11404" y="39"/>
                    <a:pt x="10981" y="1"/>
                    <a:pt x="10595" y="116"/>
                  </a:cubicBezTo>
                  <a:lnTo>
                    <a:pt x="1118" y="3468"/>
                  </a:lnTo>
                  <a:cubicBezTo>
                    <a:pt x="424" y="3699"/>
                    <a:pt x="1" y="4316"/>
                    <a:pt x="1" y="5009"/>
                  </a:cubicBezTo>
                  <a:cubicBezTo>
                    <a:pt x="1" y="5163"/>
                    <a:pt x="1" y="5317"/>
                    <a:pt x="78" y="5510"/>
                  </a:cubicBezTo>
                  <a:cubicBezTo>
                    <a:pt x="193" y="5895"/>
                    <a:pt x="463" y="6242"/>
                    <a:pt x="848" y="6473"/>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502225" y="4109110"/>
              <a:ext cx="217268" cy="184340"/>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2787194" y="3972452"/>
              <a:ext cx="219899" cy="179726"/>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344131" y="3909731"/>
              <a:ext cx="237670" cy="131676"/>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1889177" y="3790567"/>
              <a:ext cx="216601" cy="177095"/>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466"/>
        <p:cNvGrpSpPr/>
        <p:nvPr/>
      </p:nvGrpSpPr>
      <p:grpSpPr>
        <a:xfrm>
          <a:off x="0" y="0"/>
          <a:ext cx="0" cy="0"/>
          <a:chOff x="0" y="0"/>
          <a:chExt cx="0" cy="0"/>
        </a:xfrm>
      </p:grpSpPr>
      <p:sp>
        <p:nvSpPr>
          <p:cNvPr id="467" name="Google Shape;467;p15"/>
          <p:cNvSpPr txBox="1">
            <a:spLocks noGrp="1"/>
          </p:cNvSpPr>
          <p:nvPr>
            <p:ph type="title"/>
          </p:nvPr>
        </p:nvSpPr>
        <p:spPr>
          <a:xfrm>
            <a:off x="2103800" y="355650"/>
            <a:ext cx="4936500" cy="68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lt2"/>
                </a:solidFill>
              </a:defRPr>
            </a:lvl1pPr>
            <a:lvl2pPr lvl="1" algn="ctr" rtl="0">
              <a:spcBef>
                <a:spcPts val="0"/>
              </a:spcBef>
              <a:spcAft>
                <a:spcPts val="0"/>
              </a:spcAft>
              <a:buNone/>
              <a:defRPr sz="3000">
                <a:solidFill>
                  <a:schemeClr val="lt2"/>
                </a:solidFill>
              </a:defRPr>
            </a:lvl2pPr>
            <a:lvl3pPr lvl="2" algn="ctr" rtl="0">
              <a:spcBef>
                <a:spcPts val="0"/>
              </a:spcBef>
              <a:spcAft>
                <a:spcPts val="0"/>
              </a:spcAft>
              <a:buNone/>
              <a:defRPr sz="3000">
                <a:solidFill>
                  <a:schemeClr val="lt2"/>
                </a:solidFill>
              </a:defRPr>
            </a:lvl3pPr>
            <a:lvl4pPr lvl="3" algn="ctr" rtl="0">
              <a:spcBef>
                <a:spcPts val="0"/>
              </a:spcBef>
              <a:spcAft>
                <a:spcPts val="0"/>
              </a:spcAft>
              <a:buNone/>
              <a:defRPr sz="3000">
                <a:solidFill>
                  <a:schemeClr val="lt2"/>
                </a:solidFill>
              </a:defRPr>
            </a:lvl4pPr>
            <a:lvl5pPr lvl="4" algn="ctr" rtl="0">
              <a:spcBef>
                <a:spcPts val="0"/>
              </a:spcBef>
              <a:spcAft>
                <a:spcPts val="0"/>
              </a:spcAft>
              <a:buNone/>
              <a:defRPr sz="3000">
                <a:solidFill>
                  <a:schemeClr val="lt2"/>
                </a:solidFill>
              </a:defRPr>
            </a:lvl5pPr>
            <a:lvl6pPr lvl="5" algn="ctr" rtl="0">
              <a:spcBef>
                <a:spcPts val="0"/>
              </a:spcBef>
              <a:spcAft>
                <a:spcPts val="0"/>
              </a:spcAft>
              <a:buNone/>
              <a:defRPr sz="3000">
                <a:solidFill>
                  <a:schemeClr val="lt2"/>
                </a:solidFill>
              </a:defRPr>
            </a:lvl6pPr>
            <a:lvl7pPr lvl="6" algn="ctr" rtl="0">
              <a:spcBef>
                <a:spcPts val="0"/>
              </a:spcBef>
              <a:spcAft>
                <a:spcPts val="0"/>
              </a:spcAft>
              <a:buNone/>
              <a:defRPr sz="3000">
                <a:solidFill>
                  <a:schemeClr val="lt2"/>
                </a:solidFill>
              </a:defRPr>
            </a:lvl7pPr>
            <a:lvl8pPr lvl="7" algn="ctr" rtl="0">
              <a:spcBef>
                <a:spcPts val="0"/>
              </a:spcBef>
              <a:spcAft>
                <a:spcPts val="0"/>
              </a:spcAft>
              <a:buNone/>
              <a:defRPr sz="3000">
                <a:solidFill>
                  <a:schemeClr val="lt2"/>
                </a:solidFill>
              </a:defRPr>
            </a:lvl8pPr>
            <a:lvl9pPr lvl="8" algn="ctr" rtl="0">
              <a:spcBef>
                <a:spcPts val="0"/>
              </a:spcBef>
              <a:spcAft>
                <a:spcPts val="0"/>
              </a:spcAft>
              <a:buNone/>
              <a:defRPr sz="3000">
                <a:solidFill>
                  <a:schemeClr val="lt2"/>
                </a:solidFill>
              </a:defRPr>
            </a:lvl9pPr>
          </a:lstStyle>
          <a:p>
            <a:endParaRPr/>
          </a:p>
        </p:txBody>
      </p:sp>
      <p:grpSp>
        <p:nvGrpSpPr>
          <p:cNvPr id="468" name="Google Shape;468;p15"/>
          <p:cNvGrpSpPr/>
          <p:nvPr/>
        </p:nvGrpSpPr>
        <p:grpSpPr>
          <a:xfrm>
            <a:off x="7484069" y="4328170"/>
            <a:ext cx="1659920" cy="1009321"/>
            <a:chOff x="-181956" y="-148580"/>
            <a:chExt cx="1659920" cy="1009321"/>
          </a:xfrm>
        </p:grpSpPr>
        <p:sp>
          <p:nvSpPr>
            <p:cNvPr id="469" name="Google Shape;469;p15"/>
            <p:cNvSpPr/>
            <p:nvPr/>
          </p:nvSpPr>
          <p:spPr>
            <a:xfrm>
              <a:off x="539643" y="29860"/>
              <a:ext cx="175130" cy="220565"/>
            </a:xfrm>
            <a:custGeom>
              <a:avLst/>
              <a:gdLst/>
              <a:ahLst/>
              <a:cxnLst/>
              <a:rect l="l" t="t" r="r" b="b"/>
              <a:pathLst>
                <a:path w="10249" h="12908" extrusionOk="0">
                  <a:moveTo>
                    <a:pt x="10248" y="10557"/>
                  </a:moveTo>
                  <a:cubicBezTo>
                    <a:pt x="10248" y="10095"/>
                    <a:pt x="10094" y="9633"/>
                    <a:pt x="9825" y="9286"/>
                  </a:cubicBezTo>
                  <a:lnTo>
                    <a:pt x="3583" y="1041"/>
                  </a:lnTo>
                  <a:cubicBezTo>
                    <a:pt x="2851" y="155"/>
                    <a:pt x="1541" y="1"/>
                    <a:pt x="694" y="733"/>
                  </a:cubicBezTo>
                  <a:cubicBezTo>
                    <a:pt x="270" y="1118"/>
                    <a:pt x="39" y="1658"/>
                    <a:pt x="0" y="2197"/>
                  </a:cubicBezTo>
                  <a:lnTo>
                    <a:pt x="0" y="2351"/>
                  </a:lnTo>
                  <a:cubicBezTo>
                    <a:pt x="0" y="2813"/>
                    <a:pt x="154" y="3276"/>
                    <a:pt x="424" y="3622"/>
                  </a:cubicBezTo>
                  <a:lnTo>
                    <a:pt x="6627" y="11829"/>
                  </a:lnTo>
                  <a:cubicBezTo>
                    <a:pt x="7320" y="12792"/>
                    <a:pt x="8669" y="12907"/>
                    <a:pt x="9516" y="12137"/>
                  </a:cubicBezTo>
                  <a:cubicBezTo>
                    <a:pt x="9979" y="11713"/>
                    <a:pt x="10248" y="11135"/>
                    <a:pt x="10248" y="10557"/>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817935" y="-148580"/>
              <a:ext cx="216601" cy="17842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18417" y="29842"/>
              <a:ext cx="216601" cy="113905"/>
            </a:xfrm>
            <a:custGeom>
              <a:avLst/>
              <a:gdLst/>
              <a:ahLst/>
              <a:cxnLst/>
              <a:rect l="l" t="t" r="r" b="b"/>
              <a:pathLst>
                <a:path w="12676" h="6666" extrusionOk="0">
                  <a:moveTo>
                    <a:pt x="848" y="6473"/>
                  </a:moveTo>
                  <a:cubicBezTo>
                    <a:pt x="1233" y="6666"/>
                    <a:pt x="1657" y="6666"/>
                    <a:pt x="2081" y="6512"/>
                  </a:cubicBezTo>
                  <a:lnTo>
                    <a:pt x="11559" y="3198"/>
                  </a:lnTo>
                  <a:cubicBezTo>
                    <a:pt x="12213" y="2967"/>
                    <a:pt x="12676" y="2351"/>
                    <a:pt x="12637" y="1619"/>
                  </a:cubicBezTo>
                  <a:cubicBezTo>
                    <a:pt x="12637" y="1503"/>
                    <a:pt x="12599" y="1349"/>
                    <a:pt x="12599" y="1157"/>
                  </a:cubicBezTo>
                  <a:cubicBezTo>
                    <a:pt x="12445" y="771"/>
                    <a:pt x="12175" y="425"/>
                    <a:pt x="11790" y="193"/>
                  </a:cubicBezTo>
                  <a:cubicBezTo>
                    <a:pt x="11404" y="39"/>
                    <a:pt x="10981" y="1"/>
                    <a:pt x="10595" y="116"/>
                  </a:cubicBezTo>
                  <a:lnTo>
                    <a:pt x="1118" y="3468"/>
                  </a:lnTo>
                  <a:cubicBezTo>
                    <a:pt x="424" y="3699"/>
                    <a:pt x="1" y="4316"/>
                    <a:pt x="1" y="5009"/>
                  </a:cubicBezTo>
                  <a:cubicBezTo>
                    <a:pt x="1" y="5163"/>
                    <a:pt x="1" y="5317"/>
                    <a:pt x="78" y="5510"/>
                  </a:cubicBezTo>
                  <a:cubicBezTo>
                    <a:pt x="193" y="5895"/>
                    <a:pt x="463" y="6242"/>
                    <a:pt x="848" y="6473"/>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659950" y="622960"/>
              <a:ext cx="217268" cy="184340"/>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291420" y="681015"/>
              <a:ext cx="219899" cy="179726"/>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181956" y="423581"/>
              <a:ext cx="237670" cy="131676"/>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272998" y="304417"/>
              <a:ext cx="216601" cy="177095"/>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817923" y="237855"/>
              <a:ext cx="216601" cy="177095"/>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1199272" y="555245"/>
              <a:ext cx="216601" cy="17842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1250500" y="47972"/>
              <a:ext cx="217268" cy="184340"/>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1240294" y="327944"/>
              <a:ext cx="237670" cy="131676"/>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515"/>
        <p:cNvGrpSpPr/>
        <p:nvPr/>
      </p:nvGrpSpPr>
      <p:grpSpPr>
        <a:xfrm>
          <a:off x="0" y="0"/>
          <a:ext cx="0" cy="0"/>
          <a:chOff x="0" y="0"/>
          <a:chExt cx="0" cy="0"/>
        </a:xfrm>
      </p:grpSpPr>
      <p:sp>
        <p:nvSpPr>
          <p:cNvPr id="516" name="Google Shape;516;p17"/>
          <p:cNvSpPr txBox="1">
            <a:spLocks noGrp="1"/>
          </p:cNvSpPr>
          <p:nvPr>
            <p:ph type="ctrTitle"/>
          </p:nvPr>
        </p:nvSpPr>
        <p:spPr>
          <a:xfrm flipH="1">
            <a:off x="1246400" y="2753650"/>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7" name="Google Shape;517;p17"/>
          <p:cNvSpPr txBox="1">
            <a:spLocks noGrp="1"/>
          </p:cNvSpPr>
          <p:nvPr>
            <p:ph type="subTitle" idx="1"/>
          </p:nvPr>
        </p:nvSpPr>
        <p:spPr>
          <a:xfrm flipH="1">
            <a:off x="750200" y="3169400"/>
            <a:ext cx="2553000" cy="105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18" name="Google Shape;518;p17"/>
          <p:cNvSpPr txBox="1">
            <a:spLocks noGrp="1"/>
          </p:cNvSpPr>
          <p:nvPr>
            <p:ph type="ctrTitle" idx="2"/>
          </p:nvPr>
        </p:nvSpPr>
        <p:spPr>
          <a:xfrm flipH="1">
            <a:off x="3798025" y="1267092"/>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9" name="Google Shape;519;p17"/>
          <p:cNvSpPr txBox="1">
            <a:spLocks noGrp="1"/>
          </p:cNvSpPr>
          <p:nvPr>
            <p:ph type="subTitle" idx="3"/>
          </p:nvPr>
        </p:nvSpPr>
        <p:spPr>
          <a:xfrm flipH="1">
            <a:off x="3301825" y="1683798"/>
            <a:ext cx="2553000" cy="105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20" name="Google Shape;520;p17"/>
          <p:cNvSpPr txBox="1">
            <a:spLocks noGrp="1"/>
          </p:cNvSpPr>
          <p:nvPr>
            <p:ph type="ctrTitle" idx="4"/>
          </p:nvPr>
        </p:nvSpPr>
        <p:spPr>
          <a:xfrm flipH="1">
            <a:off x="6338200" y="2753650"/>
            <a:ext cx="15606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1" name="Google Shape;521;p17"/>
          <p:cNvSpPr txBox="1">
            <a:spLocks noGrp="1"/>
          </p:cNvSpPr>
          <p:nvPr>
            <p:ph type="subTitle" idx="5"/>
          </p:nvPr>
        </p:nvSpPr>
        <p:spPr>
          <a:xfrm flipH="1">
            <a:off x="5842000" y="3169400"/>
            <a:ext cx="2553000" cy="105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522" name="Google Shape;522;p17"/>
          <p:cNvSpPr txBox="1">
            <a:spLocks noGrp="1"/>
          </p:cNvSpPr>
          <p:nvPr>
            <p:ph type="title" idx="6"/>
          </p:nvPr>
        </p:nvSpPr>
        <p:spPr>
          <a:xfrm>
            <a:off x="1728975" y="356125"/>
            <a:ext cx="5685900" cy="70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lt2"/>
                </a:solidFill>
              </a:defRPr>
            </a:lvl1pPr>
            <a:lvl2pPr lvl="1" algn="ctr" rtl="0">
              <a:spcBef>
                <a:spcPts val="0"/>
              </a:spcBef>
              <a:spcAft>
                <a:spcPts val="0"/>
              </a:spcAft>
              <a:buNone/>
              <a:defRPr sz="3000">
                <a:solidFill>
                  <a:schemeClr val="lt2"/>
                </a:solidFill>
              </a:defRPr>
            </a:lvl2pPr>
            <a:lvl3pPr lvl="2" algn="ctr" rtl="0">
              <a:spcBef>
                <a:spcPts val="0"/>
              </a:spcBef>
              <a:spcAft>
                <a:spcPts val="0"/>
              </a:spcAft>
              <a:buNone/>
              <a:defRPr sz="3000">
                <a:solidFill>
                  <a:schemeClr val="lt2"/>
                </a:solidFill>
              </a:defRPr>
            </a:lvl3pPr>
            <a:lvl4pPr lvl="3" algn="ctr" rtl="0">
              <a:spcBef>
                <a:spcPts val="0"/>
              </a:spcBef>
              <a:spcAft>
                <a:spcPts val="0"/>
              </a:spcAft>
              <a:buNone/>
              <a:defRPr sz="3000">
                <a:solidFill>
                  <a:schemeClr val="lt2"/>
                </a:solidFill>
              </a:defRPr>
            </a:lvl4pPr>
            <a:lvl5pPr lvl="4" algn="ctr" rtl="0">
              <a:spcBef>
                <a:spcPts val="0"/>
              </a:spcBef>
              <a:spcAft>
                <a:spcPts val="0"/>
              </a:spcAft>
              <a:buNone/>
              <a:defRPr sz="3000">
                <a:solidFill>
                  <a:schemeClr val="lt2"/>
                </a:solidFill>
              </a:defRPr>
            </a:lvl5pPr>
            <a:lvl6pPr lvl="5" algn="ctr" rtl="0">
              <a:spcBef>
                <a:spcPts val="0"/>
              </a:spcBef>
              <a:spcAft>
                <a:spcPts val="0"/>
              </a:spcAft>
              <a:buNone/>
              <a:defRPr sz="3000">
                <a:solidFill>
                  <a:schemeClr val="lt2"/>
                </a:solidFill>
              </a:defRPr>
            </a:lvl6pPr>
            <a:lvl7pPr lvl="6" algn="ctr" rtl="0">
              <a:spcBef>
                <a:spcPts val="0"/>
              </a:spcBef>
              <a:spcAft>
                <a:spcPts val="0"/>
              </a:spcAft>
              <a:buNone/>
              <a:defRPr sz="3000">
                <a:solidFill>
                  <a:schemeClr val="lt2"/>
                </a:solidFill>
              </a:defRPr>
            </a:lvl7pPr>
            <a:lvl8pPr lvl="7" algn="ctr" rtl="0">
              <a:spcBef>
                <a:spcPts val="0"/>
              </a:spcBef>
              <a:spcAft>
                <a:spcPts val="0"/>
              </a:spcAft>
              <a:buNone/>
              <a:defRPr sz="3000">
                <a:solidFill>
                  <a:schemeClr val="lt2"/>
                </a:solidFill>
              </a:defRPr>
            </a:lvl8pPr>
            <a:lvl9pPr lvl="8" algn="ctr" rtl="0">
              <a:spcBef>
                <a:spcPts val="0"/>
              </a:spcBef>
              <a:spcAft>
                <a:spcPts val="0"/>
              </a:spcAft>
              <a:buNone/>
              <a:defRPr sz="3000">
                <a:solidFill>
                  <a:schemeClr val="lt2"/>
                </a:solidFill>
              </a:defRPr>
            </a:lvl9pPr>
          </a:lstStyle>
          <a:p>
            <a:endParaRPr/>
          </a:p>
        </p:txBody>
      </p:sp>
      <p:grpSp>
        <p:nvGrpSpPr>
          <p:cNvPr id="523" name="Google Shape;523;p17"/>
          <p:cNvGrpSpPr/>
          <p:nvPr/>
        </p:nvGrpSpPr>
        <p:grpSpPr>
          <a:xfrm>
            <a:off x="-6" y="4299595"/>
            <a:ext cx="1659920" cy="1009321"/>
            <a:chOff x="-181956" y="-148580"/>
            <a:chExt cx="1659920" cy="1009321"/>
          </a:xfrm>
        </p:grpSpPr>
        <p:sp>
          <p:nvSpPr>
            <p:cNvPr id="524" name="Google Shape;524;p17"/>
            <p:cNvSpPr/>
            <p:nvPr/>
          </p:nvSpPr>
          <p:spPr>
            <a:xfrm>
              <a:off x="539643" y="29860"/>
              <a:ext cx="175130" cy="220565"/>
            </a:xfrm>
            <a:custGeom>
              <a:avLst/>
              <a:gdLst/>
              <a:ahLst/>
              <a:cxnLst/>
              <a:rect l="l" t="t" r="r" b="b"/>
              <a:pathLst>
                <a:path w="10249" h="12908" extrusionOk="0">
                  <a:moveTo>
                    <a:pt x="10248" y="10557"/>
                  </a:moveTo>
                  <a:cubicBezTo>
                    <a:pt x="10248" y="10095"/>
                    <a:pt x="10094" y="9633"/>
                    <a:pt x="9825" y="9286"/>
                  </a:cubicBezTo>
                  <a:lnTo>
                    <a:pt x="3583" y="1041"/>
                  </a:lnTo>
                  <a:cubicBezTo>
                    <a:pt x="2851" y="155"/>
                    <a:pt x="1541" y="1"/>
                    <a:pt x="694" y="733"/>
                  </a:cubicBezTo>
                  <a:cubicBezTo>
                    <a:pt x="270" y="1118"/>
                    <a:pt x="39" y="1658"/>
                    <a:pt x="0" y="2197"/>
                  </a:cubicBezTo>
                  <a:lnTo>
                    <a:pt x="0" y="2351"/>
                  </a:lnTo>
                  <a:cubicBezTo>
                    <a:pt x="0" y="2813"/>
                    <a:pt x="154" y="3276"/>
                    <a:pt x="424" y="3622"/>
                  </a:cubicBezTo>
                  <a:lnTo>
                    <a:pt x="6627" y="11829"/>
                  </a:lnTo>
                  <a:cubicBezTo>
                    <a:pt x="7320" y="12792"/>
                    <a:pt x="8669" y="12907"/>
                    <a:pt x="9516" y="12137"/>
                  </a:cubicBezTo>
                  <a:cubicBezTo>
                    <a:pt x="9979" y="11713"/>
                    <a:pt x="10248" y="11135"/>
                    <a:pt x="10248" y="10557"/>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7"/>
            <p:cNvSpPr/>
            <p:nvPr/>
          </p:nvSpPr>
          <p:spPr>
            <a:xfrm>
              <a:off x="817935" y="-148580"/>
              <a:ext cx="216601" cy="17842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7"/>
            <p:cNvSpPr/>
            <p:nvPr/>
          </p:nvSpPr>
          <p:spPr>
            <a:xfrm>
              <a:off x="-18417" y="29842"/>
              <a:ext cx="216601" cy="113905"/>
            </a:xfrm>
            <a:custGeom>
              <a:avLst/>
              <a:gdLst/>
              <a:ahLst/>
              <a:cxnLst/>
              <a:rect l="l" t="t" r="r" b="b"/>
              <a:pathLst>
                <a:path w="12676" h="6666" extrusionOk="0">
                  <a:moveTo>
                    <a:pt x="848" y="6473"/>
                  </a:moveTo>
                  <a:cubicBezTo>
                    <a:pt x="1233" y="6666"/>
                    <a:pt x="1657" y="6666"/>
                    <a:pt x="2081" y="6512"/>
                  </a:cubicBezTo>
                  <a:lnTo>
                    <a:pt x="11559" y="3198"/>
                  </a:lnTo>
                  <a:cubicBezTo>
                    <a:pt x="12213" y="2967"/>
                    <a:pt x="12676" y="2351"/>
                    <a:pt x="12637" y="1619"/>
                  </a:cubicBezTo>
                  <a:cubicBezTo>
                    <a:pt x="12637" y="1503"/>
                    <a:pt x="12599" y="1349"/>
                    <a:pt x="12599" y="1157"/>
                  </a:cubicBezTo>
                  <a:cubicBezTo>
                    <a:pt x="12445" y="771"/>
                    <a:pt x="12175" y="425"/>
                    <a:pt x="11790" y="193"/>
                  </a:cubicBezTo>
                  <a:cubicBezTo>
                    <a:pt x="11404" y="39"/>
                    <a:pt x="10981" y="1"/>
                    <a:pt x="10595" y="116"/>
                  </a:cubicBezTo>
                  <a:lnTo>
                    <a:pt x="1118" y="3468"/>
                  </a:lnTo>
                  <a:cubicBezTo>
                    <a:pt x="424" y="3699"/>
                    <a:pt x="1" y="4316"/>
                    <a:pt x="1" y="5009"/>
                  </a:cubicBezTo>
                  <a:cubicBezTo>
                    <a:pt x="1" y="5163"/>
                    <a:pt x="1" y="5317"/>
                    <a:pt x="78" y="5510"/>
                  </a:cubicBezTo>
                  <a:cubicBezTo>
                    <a:pt x="193" y="5895"/>
                    <a:pt x="463" y="6242"/>
                    <a:pt x="848" y="6473"/>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7"/>
            <p:cNvSpPr/>
            <p:nvPr/>
          </p:nvSpPr>
          <p:spPr>
            <a:xfrm>
              <a:off x="659950" y="622960"/>
              <a:ext cx="217268" cy="184340"/>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291420" y="681015"/>
              <a:ext cx="219899" cy="179726"/>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181956" y="423581"/>
              <a:ext cx="237670" cy="131676"/>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272998" y="304417"/>
              <a:ext cx="216601" cy="177095"/>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a:off x="817923" y="237855"/>
              <a:ext cx="216601" cy="177095"/>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1199272" y="555245"/>
              <a:ext cx="216601" cy="17842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1250500" y="47972"/>
              <a:ext cx="217268" cy="184340"/>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1240294" y="327944"/>
              <a:ext cx="237670" cy="131676"/>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er 2">
  <p:cSld name="CUSTOM_6">
    <p:spTree>
      <p:nvGrpSpPr>
        <p:cNvPr id="1" name="Shape 636"/>
        <p:cNvGrpSpPr/>
        <p:nvPr/>
      </p:nvGrpSpPr>
      <p:grpSpPr>
        <a:xfrm>
          <a:off x="0" y="0"/>
          <a:ext cx="0" cy="0"/>
          <a:chOff x="0" y="0"/>
          <a:chExt cx="0" cy="0"/>
        </a:xfrm>
      </p:grpSpPr>
      <p:sp>
        <p:nvSpPr>
          <p:cNvPr id="637" name="Google Shape;637;p22"/>
          <p:cNvSpPr/>
          <p:nvPr/>
        </p:nvSpPr>
        <p:spPr>
          <a:xfrm rot="10800000">
            <a:off x="2654063" y="-44750"/>
            <a:ext cx="6386875" cy="5220400"/>
          </a:xfrm>
          <a:custGeom>
            <a:avLst/>
            <a:gdLst/>
            <a:ahLst/>
            <a:cxnLst/>
            <a:rect l="l" t="t" r="r" b="b"/>
            <a:pathLst>
              <a:path w="255475" h="208816" extrusionOk="0">
                <a:moveTo>
                  <a:pt x="0" y="0"/>
                </a:moveTo>
                <a:lnTo>
                  <a:pt x="0" y="208816"/>
                </a:lnTo>
                <a:lnTo>
                  <a:pt x="214935" y="206521"/>
                </a:lnTo>
                <a:cubicBezTo>
                  <a:pt x="214935" y="206521"/>
                  <a:pt x="211814" y="140740"/>
                  <a:pt x="230997" y="103261"/>
                </a:cubicBezTo>
                <a:cubicBezTo>
                  <a:pt x="255474" y="55470"/>
                  <a:pt x="248590" y="0"/>
                  <a:pt x="248590" y="0"/>
                </a:cubicBezTo>
                <a:close/>
              </a:path>
            </a:pathLst>
          </a:custGeom>
          <a:solidFill>
            <a:srgbClr val="F5E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txBox="1">
            <a:spLocks noGrp="1"/>
          </p:cNvSpPr>
          <p:nvPr>
            <p:ph type="ctrTitle"/>
          </p:nvPr>
        </p:nvSpPr>
        <p:spPr>
          <a:xfrm flipH="1">
            <a:off x="5064600" y="2480597"/>
            <a:ext cx="3054600" cy="1059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5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39" name="Google Shape;639;p22"/>
          <p:cNvSpPr txBox="1">
            <a:spLocks noGrp="1"/>
          </p:cNvSpPr>
          <p:nvPr>
            <p:ph type="subTitle" idx="1"/>
          </p:nvPr>
        </p:nvSpPr>
        <p:spPr>
          <a:xfrm flipH="1">
            <a:off x="6026400" y="3738567"/>
            <a:ext cx="20928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40" name="Google Shape;640;p22"/>
          <p:cNvSpPr txBox="1">
            <a:spLocks noGrp="1"/>
          </p:cNvSpPr>
          <p:nvPr>
            <p:ph type="title" idx="2" hasCustomPrompt="1"/>
          </p:nvPr>
        </p:nvSpPr>
        <p:spPr>
          <a:xfrm flipH="1">
            <a:off x="5064600" y="1427795"/>
            <a:ext cx="3054600" cy="9201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5500"/>
              <a:buNone/>
              <a:defRPr sz="9600">
                <a:solidFill>
                  <a:schemeClr val="accent2"/>
                </a:solidFill>
              </a:defRPr>
            </a:lvl1pPr>
            <a:lvl2pPr lvl="1" algn="ctr" rtl="0">
              <a:spcBef>
                <a:spcPts val="0"/>
              </a:spcBef>
              <a:spcAft>
                <a:spcPts val="0"/>
              </a:spcAft>
              <a:buClr>
                <a:schemeClr val="dk2"/>
              </a:buClr>
              <a:buSzPts val="5500"/>
              <a:buNone/>
              <a:defRPr sz="5500">
                <a:solidFill>
                  <a:schemeClr val="dk2"/>
                </a:solidFill>
              </a:defRPr>
            </a:lvl2pPr>
            <a:lvl3pPr lvl="2" algn="ctr" rtl="0">
              <a:spcBef>
                <a:spcPts val="0"/>
              </a:spcBef>
              <a:spcAft>
                <a:spcPts val="0"/>
              </a:spcAft>
              <a:buClr>
                <a:schemeClr val="dk2"/>
              </a:buClr>
              <a:buSzPts val="5500"/>
              <a:buNone/>
              <a:defRPr sz="5500">
                <a:solidFill>
                  <a:schemeClr val="dk2"/>
                </a:solidFill>
              </a:defRPr>
            </a:lvl3pPr>
            <a:lvl4pPr lvl="3" algn="ctr" rtl="0">
              <a:spcBef>
                <a:spcPts val="0"/>
              </a:spcBef>
              <a:spcAft>
                <a:spcPts val="0"/>
              </a:spcAft>
              <a:buClr>
                <a:schemeClr val="dk2"/>
              </a:buClr>
              <a:buSzPts val="5500"/>
              <a:buNone/>
              <a:defRPr sz="5500">
                <a:solidFill>
                  <a:schemeClr val="dk2"/>
                </a:solidFill>
              </a:defRPr>
            </a:lvl4pPr>
            <a:lvl5pPr lvl="4" algn="ctr" rtl="0">
              <a:spcBef>
                <a:spcPts val="0"/>
              </a:spcBef>
              <a:spcAft>
                <a:spcPts val="0"/>
              </a:spcAft>
              <a:buClr>
                <a:schemeClr val="dk2"/>
              </a:buClr>
              <a:buSzPts val="5500"/>
              <a:buNone/>
              <a:defRPr sz="5500">
                <a:solidFill>
                  <a:schemeClr val="dk2"/>
                </a:solidFill>
              </a:defRPr>
            </a:lvl5pPr>
            <a:lvl6pPr lvl="5" algn="ctr" rtl="0">
              <a:spcBef>
                <a:spcPts val="0"/>
              </a:spcBef>
              <a:spcAft>
                <a:spcPts val="0"/>
              </a:spcAft>
              <a:buClr>
                <a:schemeClr val="dk2"/>
              </a:buClr>
              <a:buSzPts val="5500"/>
              <a:buNone/>
              <a:defRPr sz="5500">
                <a:solidFill>
                  <a:schemeClr val="dk2"/>
                </a:solidFill>
              </a:defRPr>
            </a:lvl6pPr>
            <a:lvl7pPr lvl="6" algn="ctr" rtl="0">
              <a:spcBef>
                <a:spcPts val="0"/>
              </a:spcBef>
              <a:spcAft>
                <a:spcPts val="0"/>
              </a:spcAft>
              <a:buClr>
                <a:schemeClr val="dk2"/>
              </a:buClr>
              <a:buSzPts val="5500"/>
              <a:buNone/>
              <a:defRPr sz="5500">
                <a:solidFill>
                  <a:schemeClr val="dk2"/>
                </a:solidFill>
              </a:defRPr>
            </a:lvl7pPr>
            <a:lvl8pPr lvl="7" algn="ctr" rtl="0">
              <a:spcBef>
                <a:spcPts val="0"/>
              </a:spcBef>
              <a:spcAft>
                <a:spcPts val="0"/>
              </a:spcAft>
              <a:buClr>
                <a:schemeClr val="dk2"/>
              </a:buClr>
              <a:buSzPts val="5500"/>
              <a:buNone/>
              <a:defRPr sz="5500">
                <a:solidFill>
                  <a:schemeClr val="dk2"/>
                </a:solidFill>
              </a:defRPr>
            </a:lvl8pPr>
            <a:lvl9pPr lvl="8" algn="ctr" rtl="0">
              <a:spcBef>
                <a:spcPts val="0"/>
              </a:spcBef>
              <a:spcAft>
                <a:spcPts val="0"/>
              </a:spcAft>
              <a:buClr>
                <a:schemeClr val="dk2"/>
              </a:buClr>
              <a:buSzPts val="5500"/>
              <a:buNone/>
              <a:defRPr sz="5500">
                <a:solidFill>
                  <a:schemeClr val="dk2"/>
                </a:solidFill>
              </a:defRPr>
            </a:lvl9pPr>
          </a:lstStyle>
          <a:p>
            <a:r>
              <a:t>xx%</a:t>
            </a:r>
          </a:p>
        </p:txBody>
      </p:sp>
      <p:grpSp>
        <p:nvGrpSpPr>
          <p:cNvPr id="641" name="Google Shape;641;p22"/>
          <p:cNvGrpSpPr/>
          <p:nvPr/>
        </p:nvGrpSpPr>
        <p:grpSpPr>
          <a:xfrm rot="655741">
            <a:off x="4413192" y="-628458"/>
            <a:ext cx="5139944" cy="2163919"/>
            <a:chOff x="-1636886" y="123997"/>
            <a:chExt cx="5139750" cy="2163838"/>
          </a:xfrm>
        </p:grpSpPr>
        <p:sp>
          <p:nvSpPr>
            <p:cNvPr id="642" name="Google Shape;642;p22"/>
            <p:cNvSpPr/>
            <p:nvPr/>
          </p:nvSpPr>
          <p:spPr>
            <a:xfrm>
              <a:off x="-444329" y="2102143"/>
              <a:ext cx="258819" cy="176867"/>
            </a:xfrm>
            <a:custGeom>
              <a:avLst/>
              <a:gdLst/>
              <a:ahLst/>
              <a:cxnLst/>
              <a:rect l="l" t="t" r="r" b="b"/>
              <a:pathLst>
                <a:path w="13138" h="8978" extrusionOk="0">
                  <a:moveTo>
                    <a:pt x="12059" y="4817"/>
                  </a:moveTo>
                  <a:lnTo>
                    <a:pt x="3005" y="463"/>
                  </a:lnTo>
                  <a:cubicBezTo>
                    <a:pt x="1965" y="1"/>
                    <a:pt x="732" y="425"/>
                    <a:pt x="231" y="1426"/>
                  </a:cubicBezTo>
                  <a:cubicBezTo>
                    <a:pt x="116" y="1735"/>
                    <a:pt x="39" y="2081"/>
                    <a:pt x="0" y="2390"/>
                  </a:cubicBezTo>
                  <a:cubicBezTo>
                    <a:pt x="0" y="3160"/>
                    <a:pt x="462" y="3815"/>
                    <a:pt x="1156" y="4162"/>
                  </a:cubicBezTo>
                  <a:lnTo>
                    <a:pt x="10171" y="8477"/>
                  </a:lnTo>
                  <a:cubicBezTo>
                    <a:pt x="11173" y="8978"/>
                    <a:pt x="12406" y="8554"/>
                    <a:pt x="12868" y="7514"/>
                  </a:cubicBezTo>
                  <a:cubicBezTo>
                    <a:pt x="13061" y="7244"/>
                    <a:pt x="13138" y="6897"/>
                    <a:pt x="13138" y="6550"/>
                  </a:cubicBezTo>
                  <a:cubicBezTo>
                    <a:pt x="13138" y="5818"/>
                    <a:pt x="12714" y="5125"/>
                    <a:pt x="12059" y="481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1636886" y="1824088"/>
              <a:ext cx="258819" cy="179132"/>
            </a:xfrm>
            <a:custGeom>
              <a:avLst/>
              <a:gdLst/>
              <a:ahLst/>
              <a:cxnLst/>
              <a:rect l="l" t="t" r="r" b="b"/>
              <a:pathLst>
                <a:path w="13138" h="9093" extrusionOk="0">
                  <a:moveTo>
                    <a:pt x="11982" y="4932"/>
                  </a:moveTo>
                  <a:lnTo>
                    <a:pt x="2967" y="617"/>
                  </a:lnTo>
                  <a:cubicBezTo>
                    <a:pt x="1580" y="0"/>
                    <a:pt x="0" y="1041"/>
                    <a:pt x="0" y="2543"/>
                  </a:cubicBezTo>
                  <a:cubicBezTo>
                    <a:pt x="0" y="3314"/>
                    <a:pt x="463" y="4007"/>
                    <a:pt x="1156" y="4354"/>
                  </a:cubicBezTo>
                  <a:lnTo>
                    <a:pt x="10171" y="8669"/>
                  </a:lnTo>
                  <a:cubicBezTo>
                    <a:pt x="11212" y="9092"/>
                    <a:pt x="12367" y="8669"/>
                    <a:pt x="12907" y="7706"/>
                  </a:cubicBezTo>
                  <a:cubicBezTo>
                    <a:pt x="13022" y="7397"/>
                    <a:pt x="13099" y="7089"/>
                    <a:pt x="13138" y="6742"/>
                  </a:cubicBezTo>
                  <a:cubicBezTo>
                    <a:pt x="13138" y="5972"/>
                    <a:pt x="12714" y="5240"/>
                    <a:pt x="11982" y="4932"/>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345117" y="1450674"/>
              <a:ext cx="202654" cy="254268"/>
            </a:xfrm>
            <a:custGeom>
              <a:avLst/>
              <a:gdLst/>
              <a:ahLst/>
              <a:cxnLst/>
              <a:rect l="l" t="t" r="r" b="b"/>
              <a:pathLst>
                <a:path w="10287" h="12907" extrusionOk="0">
                  <a:moveTo>
                    <a:pt x="6665" y="1079"/>
                  </a:moveTo>
                  <a:lnTo>
                    <a:pt x="463" y="9285"/>
                  </a:lnTo>
                  <a:cubicBezTo>
                    <a:pt x="154" y="9632"/>
                    <a:pt x="0" y="10094"/>
                    <a:pt x="39" y="10557"/>
                  </a:cubicBezTo>
                  <a:lnTo>
                    <a:pt x="39" y="10711"/>
                  </a:lnTo>
                  <a:cubicBezTo>
                    <a:pt x="39" y="11250"/>
                    <a:pt x="308" y="11789"/>
                    <a:pt x="694" y="12175"/>
                  </a:cubicBezTo>
                  <a:cubicBezTo>
                    <a:pt x="1580" y="12907"/>
                    <a:pt x="2890" y="12753"/>
                    <a:pt x="3583" y="11866"/>
                  </a:cubicBezTo>
                  <a:lnTo>
                    <a:pt x="9863" y="3622"/>
                  </a:lnTo>
                  <a:cubicBezTo>
                    <a:pt x="10133" y="3275"/>
                    <a:pt x="10287" y="2813"/>
                    <a:pt x="10287" y="2389"/>
                  </a:cubicBezTo>
                  <a:cubicBezTo>
                    <a:pt x="10287" y="1773"/>
                    <a:pt x="10017" y="1195"/>
                    <a:pt x="9555" y="771"/>
                  </a:cubicBezTo>
                  <a:cubicBezTo>
                    <a:pt x="8669" y="0"/>
                    <a:pt x="7320" y="155"/>
                    <a:pt x="6665" y="1079"/>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937122" y="1403611"/>
              <a:ext cx="249717" cy="204939"/>
            </a:xfrm>
            <a:custGeom>
              <a:avLst/>
              <a:gdLst/>
              <a:ahLst/>
              <a:cxnLst/>
              <a:rect l="l" t="t" r="r" b="b"/>
              <a:pathLst>
                <a:path w="12676" h="10403" extrusionOk="0">
                  <a:moveTo>
                    <a:pt x="12676" y="2274"/>
                  </a:moveTo>
                  <a:cubicBezTo>
                    <a:pt x="12676" y="1850"/>
                    <a:pt x="12522" y="1426"/>
                    <a:pt x="12252" y="1080"/>
                  </a:cubicBezTo>
                  <a:cubicBezTo>
                    <a:pt x="11559" y="193"/>
                    <a:pt x="10287" y="1"/>
                    <a:pt x="9363" y="656"/>
                  </a:cubicBezTo>
                  <a:lnTo>
                    <a:pt x="848" y="6550"/>
                  </a:lnTo>
                  <a:cubicBezTo>
                    <a:pt x="309" y="6936"/>
                    <a:pt x="1" y="7552"/>
                    <a:pt x="39" y="8207"/>
                  </a:cubicBezTo>
                  <a:cubicBezTo>
                    <a:pt x="1" y="8631"/>
                    <a:pt x="155" y="9016"/>
                    <a:pt x="386" y="9401"/>
                  </a:cubicBezTo>
                  <a:cubicBezTo>
                    <a:pt x="1118" y="10249"/>
                    <a:pt x="2351" y="10403"/>
                    <a:pt x="3275" y="9825"/>
                  </a:cubicBezTo>
                  <a:lnTo>
                    <a:pt x="11828" y="3892"/>
                  </a:lnTo>
                  <a:cubicBezTo>
                    <a:pt x="12368" y="3545"/>
                    <a:pt x="12676" y="2929"/>
                    <a:pt x="12676" y="22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170556" y="984671"/>
              <a:ext cx="170031" cy="267171"/>
            </a:xfrm>
            <a:custGeom>
              <a:avLst/>
              <a:gdLst/>
              <a:ahLst/>
              <a:cxnLst/>
              <a:rect l="l" t="t" r="r" b="b"/>
              <a:pathLst>
                <a:path w="8631" h="13562" extrusionOk="0">
                  <a:moveTo>
                    <a:pt x="7436" y="424"/>
                  </a:moveTo>
                  <a:cubicBezTo>
                    <a:pt x="6396" y="0"/>
                    <a:pt x="5240" y="424"/>
                    <a:pt x="4701" y="1387"/>
                  </a:cubicBezTo>
                  <a:lnTo>
                    <a:pt x="270" y="10402"/>
                  </a:lnTo>
                  <a:cubicBezTo>
                    <a:pt x="116" y="10672"/>
                    <a:pt x="39" y="10980"/>
                    <a:pt x="0" y="11250"/>
                  </a:cubicBezTo>
                  <a:cubicBezTo>
                    <a:pt x="0" y="12098"/>
                    <a:pt x="501" y="12830"/>
                    <a:pt x="1272" y="13138"/>
                  </a:cubicBezTo>
                  <a:cubicBezTo>
                    <a:pt x="2312" y="13562"/>
                    <a:pt x="3468" y="13138"/>
                    <a:pt x="4007" y="12175"/>
                  </a:cubicBezTo>
                  <a:lnTo>
                    <a:pt x="8438" y="3121"/>
                  </a:lnTo>
                  <a:cubicBezTo>
                    <a:pt x="8553" y="2851"/>
                    <a:pt x="8630" y="2582"/>
                    <a:pt x="8630" y="2273"/>
                  </a:cubicBezTo>
                  <a:cubicBezTo>
                    <a:pt x="8630" y="1464"/>
                    <a:pt x="8168" y="732"/>
                    <a:pt x="7436" y="424"/>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783797" y="1814218"/>
              <a:ext cx="249717" cy="132088"/>
            </a:xfrm>
            <a:custGeom>
              <a:avLst/>
              <a:gdLst/>
              <a:ahLst/>
              <a:cxnLst/>
              <a:rect l="l" t="t" r="r" b="b"/>
              <a:pathLst>
                <a:path w="12676" h="6705" extrusionOk="0">
                  <a:moveTo>
                    <a:pt x="11558" y="3468"/>
                  </a:moveTo>
                  <a:lnTo>
                    <a:pt x="2042" y="155"/>
                  </a:lnTo>
                  <a:cubicBezTo>
                    <a:pt x="1657" y="0"/>
                    <a:pt x="1233" y="39"/>
                    <a:pt x="848" y="232"/>
                  </a:cubicBezTo>
                  <a:cubicBezTo>
                    <a:pt x="462" y="424"/>
                    <a:pt x="193" y="771"/>
                    <a:pt x="77" y="1195"/>
                  </a:cubicBezTo>
                  <a:cubicBezTo>
                    <a:pt x="0" y="1349"/>
                    <a:pt x="0" y="1503"/>
                    <a:pt x="0" y="1696"/>
                  </a:cubicBezTo>
                  <a:cubicBezTo>
                    <a:pt x="0" y="2389"/>
                    <a:pt x="424" y="3006"/>
                    <a:pt x="1079" y="3237"/>
                  </a:cubicBezTo>
                  <a:lnTo>
                    <a:pt x="10595" y="6550"/>
                  </a:lnTo>
                  <a:cubicBezTo>
                    <a:pt x="11019" y="6704"/>
                    <a:pt x="11442" y="6665"/>
                    <a:pt x="11828" y="6511"/>
                  </a:cubicBezTo>
                  <a:cubicBezTo>
                    <a:pt x="12174" y="6280"/>
                    <a:pt x="12444" y="5933"/>
                    <a:pt x="12598" y="5548"/>
                  </a:cubicBezTo>
                  <a:cubicBezTo>
                    <a:pt x="12598" y="5356"/>
                    <a:pt x="12637" y="5163"/>
                    <a:pt x="12637" y="5047"/>
                  </a:cubicBezTo>
                  <a:cubicBezTo>
                    <a:pt x="12675" y="4354"/>
                    <a:pt x="12251" y="3699"/>
                    <a:pt x="11558" y="3468"/>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36824" y="1236653"/>
              <a:ext cx="222393" cy="245915"/>
            </a:xfrm>
            <a:custGeom>
              <a:avLst/>
              <a:gdLst/>
              <a:ahLst/>
              <a:cxnLst/>
              <a:rect l="l" t="t" r="r" b="b"/>
              <a:pathLst>
                <a:path w="11289" h="12483" extrusionOk="0">
                  <a:moveTo>
                    <a:pt x="3583" y="1233"/>
                  </a:moveTo>
                  <a:cubicBezTo>
                    <a:pt x="2235" y="0"/>
                    <a:pt x="39" y="925"/>
                    <a:pt x="0" y="2735"/>
                  </a:cubicBezTo>
                  <a:cubicBezTo>
                    <a:pt x="39" y="3313"/>
                    <a:pt x="270" y="3853"/>
                    <a:pt x="694" y="4238"/>
                  </a:cubicBezTo>
                  <a:lnTo>
                    <a:pt x="7744" y="11057"/>
                  </a:lnTo>
                  <a:cubicBezTo>
                    <a:pt x="9285" y="12483"/>
                    <a:pt x="11289" y="11057"/>
                    <a:pt x="11289" y="9477"/>
                  </a:cubicBezTo>
                  <a:cubicBezTo>
                    <a:pt x="11289" y="8938"/>
                    <a:pt x="11019" y="8399"/>
                    <a:pt x="10595" y="805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001648" y="2040383"/>
              <a:ext cx="217843" cy="247452"/>
            </a:xfrm>
            <a:custGeom>
              <a:avLst/>
              <a:gdLst/>
              <a:ahLst/>
              <a:cxnLst/>
              <a:rect l="l" t="t" r="r" b="b"/>
              <a:pathLst>
                <a:path w="11058" h="12561" extrusionOk="0">
                  <a:moveTo>
                    <a:pt x="7551" y="1388"/>
                  </a:moveTo>
                  <a:lnTo>
                    <a:pt x="655" y="8323"/>
                  </a:lnTo>
                  <a:cubicBezTo>
                    <a:pt x="270" y="8708"/>
                    <a:pt x="0" y="9247"/>
                    <a:pt x="0" y="9787"/>
                  </a:cubicBezTo>
                  <a:cubicBezTo>
                    <a:pt x="0" y="11636"/>
                    <a:pt x="2235" y="12560"/>
                    <a:pt x="3545" y="11251"/>
                  </a:cubicBezTo>
                  <a:lnTo>
                    <a:pt x="10479" y="4354"/>
                  </a:lnTo>
                  <a:cubicBezTo>
                    <a:pt x="10865" y="3969"/>
                    <a:pt x="11057" y="3468"/>
                    <a:pt x="11057" y="2967"/>
                  </a:cubicBezTo>
                  <a:cubicBezTo>
                    <a:pt x="11057" y="1349"/>
                    <a:pt x="9054" y="1"/>
                    <a:pt x="7551" y="13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176201" y="1100034"/>
              <a:ext cx="274007" cy="152576"/>
            </a:xfrm>
            <a:custGeom>
              <a:avLst/>
              <a:gdLst/>
              <a:ahLst/>
              <a:cxnLst/>
              <a:rect l="l" t="t" r="r" b="b"/>
              <a:pathLst>
                <a:path w="13909" h="7745" extrusionOk="0">
                  <a:moveTo>
                    <a:pt x="13909" y="2389"/>
                  </a:moveTo>
                  <a:lnTo>
                    <a:pt x="13909" y="2350"/>
                  </a:lnTo>
                  <a:lnTo>
                    <a:pt x="13909" y="2350"/>
                  </a:lnTo>
                  <a:cubicBezTo>
                    <a:pt x="13909" y="2081"/>
                    <a:pt x="13870" y="1811"/>
                    <a:pt x="13793" y="1541"/>
                  </a:cubicBezTo>
                  <a:cubicBezTo>
                    <a:pt x="13370" y="501"/>
                    <a:pt x="12175" y="0"/>
                    <a:pt x="11135" y="347"/>
                  </a:cubicBezTo>
                  <a:lnTo>
                    <a:pt x="1388" y="3468"/>
                  </a:lnTo>
                  <a:cubicBezTo>
                    <a:pt x="540" y="3737"/>
                    <a:pt x="1" y="4508"/>
                    <a:pt x="1" y="5355"/>
                  </a:cubicBezTo>
                  <a:cubicBezTo>
                    <a:pt x="1" y="5355"/>
                    <a:pt x="1" y="5394"/>
                    <a:pt x="1" y="5394"/>
                  </a:cubicBezTo>
                  <a:cubicBezTo>
                    <a:pt x="1" y="5664"/>
                    <a:pt x="39" y="5933"/>
                    <a:pt x="116" y="6203"/>
                  </a:cubicBezTo>
                  <a:cubicBezTo>
                    <a:pt x="540" y="7205"/>
                    <a:pt x="1696" y="7744"/>
                    <a:pt x="2775" y="7397"/>
                  </a:cubicBezTo>
                  <a:lnTo>
                    <a:pt x="12522" y="4200"/>
                  </a:lnTo>
                  <a:cubicBezTo>
                    <a:pt x="13331" y="3969"/>
                    <a:pt x="13909" y="3237"/>
                    <a:pt x="13909" y="2389"/>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678303" y="1115971"/>
              <a:ext cx="250466" cy="211007"/>
            </a:xfrm>
            <a:custGeom>
              <a:avLst/>
              <a:gdLst/>
              <a:ahLst/>
              <a:cxnLst/>
              <a:rect l="l" t="t" r="r" b="b"/>
              <a:pathLst>
                <a:path w="12714" h="10711" extrusionOk="0">
                  <a:moveTo>
                    <a:pt x="11712" y="6242"/>
                  </a:moveTo>
                  <a:lnTo>
                    <a:pt x="3082" y="617"/>
                  </a:lnTo>
                  <a:cubicBezTo>
                    <a:pt x="2119" y="0"/>
                    <a:pt x="809" y="347"/>
                    <a:pt x="270" y="1349"/>
                  </a:cubicBezTo>
                  <a:cubicBezTo>
                    <a:pt x="77" y="1657"/>
                    <a:pt x="0" y="2004"/>
                    <a:pt x="0" y="2351"/>
                  </a:cubicBezTo>
                  <a:lnTo>
                    <a:pt x="0" y="2389"/>
                  </a:lnTo>
                  <a:lnTo>
                    <a:pt x="0" y="2428"/>
                  </a:lnTo>
                  <a:cubicBezTo>
                    <a:pt x="0" y="3121"/>
                    <a:pt x="385" y="3814"/>
                    <a:pt x="963" y="4161"/>
                  </a:cubicBezTo>
                  <a:lnTo>
                    <a:pt x="9593" y="9786"/>
                  </a:lnTo>
                  <a:cubicBezTo>
                    <a:pt x="10903" y="10711"/>
                    <a:pt x="12714" y="9709"/>
                    <a:pt x="12675" y="8091"/>
                  </a:cubicBezTo>
                  <a:lnTo>
                    <a:pt x="12675" y="8014"/>
                  </a:lnTo>
                  <a:cubicBezTo>
                    <a:pt x="12637" y="7282"/>
                    <a:pt x="12290" y="6627"/>
                    <a:pt x="11712" y="6242"/>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898071" y="1408162"/>
              <a:ext cx="124484" cy="277809"/>
            </a:xfrm>
            <a:custGeom>
              <a:avLst/>
              <a:gdLst/>
              <a:ahLst/>
              <a:cxnLst/>
              <a:rect l="l" t="t" r="r" b="b"/>
              <a:pathLst>
                <a:path w="6319" h="14102" extrusionOk="0">
                  <a:moveTo>
                    <a:pt x="4701" y="194"/>
                  </a:moveTo>
                  <a:cubicBezTo>
                    <a:pt x="3622" y="1"/>
                    <a:pt x="2543" y="656"/>
                    <a:pt x="2235" y="1696"/>
                  </a:cubicBezTo>
                  <a:lnTo>
                    <a:pt x="0" y="11443"/>
                  </a:lnTo>
                  <a:lnTo>
                    <a:pt x="0" y="11867"/>
                  </a:lnTo>
                  <a:cubicBezTo>
                    <a:pt x="0" y="12830"/>
                    <a:pt x="655" y="13678"/>
                    <a:pt x="1619" y="13870"/>
                  </a:cubicBezTo>
                  <a:cubicBezTo>
                    <a:pt x="2697" y="14102"/>
                    <a:pt x="3815" y="13408"/>
                    <a:pt x="4084" y="12329"/>
                  </a:cubicBezTo>
                  <a:lnTo>
                    <a:pt x="6280" y="2582"/>
                  </a:lnTo>
                  <a:cubicBezTo>
                    <a:pt x="6319" y="2467"/>
                    <a:pt x="6319" y="2313"/>
                    <a:pt x="6319" y="2158"/>
                  </a:cubicBezTo>
                  <a:cubicBezTo>
                    <a:pt x="6319" y="1195"/>
                    <a:pt x="5625" y="386"/>
                    <a:pt x="4701" y="1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682398" y="164225"/>
              <a:ext cx="258838" cy="176867"/>
            </a:xfrm>
            <a:custGeom>
              <a:avLst/>
              <a:gdLst/>
              <a:ahLst/>
              <a:cxnLst/>
              <a:rect l="l" t="t" r="r" b="b"/>
              <a:pathLst>
                <a:path w="13139" h="8978" extrusionOk="0">
                  <a:moveTo>
                    <a:pt x="10210" y="501"/>
                  </a:moveTo>
                  <a:lnTo>
                    <a:pt x="1157" y="4816"/>
                  </a:lnTo>
                  <a:cubicBezTo>
                    <a:pt x="463" y="5163"/>
                    <a:pt x="39" y="5818"/>
                    <a:pt x="1" y="6589"/>
                  </a:cubicBezTo>
                  <a:cubicBezTo>
                    <a:pt x="78" y="6897"/>
                    <a:pt x="155" y="7244"/>
                    <a:pt x="271" y="7552"/>
                  </a:cubicBezTo>
                  <a:cubicBezTo>
                    <a:pt x="771" y="8553"/>
                    <a:pt x="2004" y="8977"/>
                    <a:pt x="3044" y="8515"/>
                  </a:cubicBezTo>
                  <a:lnTo>
                    <a:pt x="12060" y="4161"/>
                  </a:lnTo>
                  <a:cubicBezTo>
                    <a:pt x="12715" y="3853"/>
                    <a:pt x="13138" y="3160"/>
                    <a:pt x="13138" y="2428"/>
                  </a:cubicBezTo>
                  <a:cubicBezTo>
                    <a:pt x="13138" y="2081"/>
                    <a:pt x="13061" y="1773"/>
                    <a:pt x="12907" y="1465"/>
                  </a:cubicBezTo>
                  <a:cubicBezTo>
                    <a:pt x="12406" y="463"/>
                    <a:pt x="11212" y="1"/>
                    <a:pt x="10210" y="501"/>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1279837" y="166510"/>
              <a:ext cx="259587" cy="179881"/>
            </a:xfrm>
            <a:custGeom>
              <a:avLst/>
              <a:gdLst/>
              <a:ahLst/>
              <a:cxnLst/>
              <a:rect l="l" t="t" r="r" b="b"/>
              <a:pathLst>
                <a:path w="13177" h="9131" extrusionOk="0">
                  <a:moveTo>
                    <a:pt x="2967" y="8553"/>
                  </a:moveTo>
                  <a:lnTo>
                    <a:pt x="12020" y="4200"/>
                  </a:lnTo>
                  <a:cubicBezTo>
                    <a:pt x="12714" y="3891"/>
                    <a:pt x="13176" y="3159"/>
                    <a:pt x="13138" y="2389"/>
                  </a:cubicBezTo>
                  <a:cubicBezTo>
                    <a:pt x="13099" y="2042"/>
                    <a:pt x="13022" y="1695"/>
                    <a:pt x="12907" y="1426"/>
                  </a:cubicBezTo>
                  <a:cubicBezTo>
                    <a:pt x="12367" y="424"/>
                    <a:pt x="11211" y="0"/>
                    <a:pt x="10171" y="463"/>
                  </a:cubicBezTo>
                  <a:lnTo>
                    <a:pt x="1156" y="4777"/>
                  </a:lnTo>
                  <a:cubicBezTo>
                    <a:pt x="463" y="5124"/>
                    <a:pt x="0" y="5818"/>
                    <a:pt x="0" y="6627"/>
                  </a:cubicBezTo>
                  <a:cubicBezTo>
                    <a:pt x="39" y="8129"/>
                    <a:pt x="1580" y="9131"/>
                    <a:pt x="2967" y="8553"/>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277879" y="435927"/>
              <a:ext cx="201905" cy="254288"/>
            </a:xfrm>
            <a:custGeom>
              <a:avLst/>
              <a:gdLst/>
              <a:ahLst/>
              <a:cxnLst/>
              <a:rect l="l" t="t" r="r" b="b"/>
              <a:pathLst>
                <a:path w="10249" h="12908" extrusionOk="0">
                  <a:moveTo>
                    <a:pt x="10248" y="10557"/>
                  </a:moveTo>
                  <a:cubicBezTo>
                    <a:pt x="10248" y="10095"/>
                    <a:pt x="10094" y="9633"/>
                    <a:pt x="9825" y="9286"/>
                  </a:cubicBezTo>
                  <a:lnTo>
                    <a:pt x="3583" y="1041"/>
                  </a:lnTo>
                  <a:cubicBezTo>
                    <a:pt x="2851" y="155"/>
                    <a:pt x="1541" y="1"/>
                    <a:pt x="694" y="733"/>
                  </a:cubicBezTo>
                  <a:cubicBezTo>
                    <a:pt x="270" y="1118"/>
                    <a:pt x="39" y="1658"/>
                    <a:pt x="0" y="2197"/>
                  </a:cubicBezTo>
                  <a:lnTo>
                    <a:pt x="0" y="2351"/>
                  </a:lnTo>
                  <a:cubicBezTo>
                    <a:pt x="0" y="2813"/>
                    <a:pt x="154" y="3276"/>
                    <a:pt x="424" y="3622"/>
                  </a:cubicBezTo>
                  <a:lnTo>
                    <a:pt x="6627" y="11829"/>
                  </a:lnTo>
                  <a:cubicBezTo>
                    <a:pt x="7320" y="12792"/>
                    <a:pt x="8669" y="12907"/>
                    <a:pt x="9516" y="12137"/>
                  </a:cubicBezTo>
                  <a:cubicBezTo>
                    <a:pt x="9979" y="11713"/>
                    <a:pt x="10248" y="11135"/>
                    <a:pt x="10248" y="10557"/>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608031" y="1418800"/>
              <a:ext cx="250485" cy="212524"/>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1685874" y="532319"/>
              <a:ext cx="249717" cy="205707"/>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1709415" y="1485583"/>
              <a:ext cx="129803" cy="280843"/>
            </a:xfrm>
            <a:custGeom>
              <a:avLst/>
              <a:gdLst/>
              <a:ahLst/>
              <a:cxnLst/>
              <a:rect l="l" t="t" r="r" b="b"/>
              <a:pathLst>
                <a:path w="6589" h="14256" extrusionOk="0">
                  <a:moveTo>
                    <a:pt x="4045" y="1773"/>
                  </a:moveTo>
                  <a:cubicBezTo>
                    <a:pt x="3776" y="694"/>
                    <a:pt x="2658" y="1"/>
                    <a:pt x="1580" y="270"/>
                  </a:cubicBezTo>
                  <a:cubicBezTo>
                    <a:pt x="694" y="424"/>
                    <a:pt x="39" y="1195"/>
                    <a:pt x="0" y="2081"/>
                  </a:cubicBezTo>
                  <a:lnTo>
                    <a:pt x="0" y="2197"/>
                  </a:lnTo>
                  <a:cubicBezTo>
                    <a:pt x="0" y="2351"/>
                    <a:pt x="0" y="2505"/>
                    <a:pt x="77" y="2697"/>
                  </a:cubicBezTo>
                  <a:lnTo>
                    <a:pt x="2466" y="12483"/>
                  </a:lnTo>
                  <a:cubicBezTo>
                    <a:pt x="2774" y="13562"/>
                    <a:pt x="3853" y="14255"/>
                    <a:pt x="4970" y="13986"/>
                  </a:cubicBezTo>
                  <a:cubicBezTo>
                    <a:pt x="5895" y="13832"/>
                    <a:pt x="6588" y="12984"/>
                    <a:pt x="6588" y="12021"/>
                  </a:cubicBezTo>
                  <a:cubicBezTo>
                    <a:pt x="6588" y="11867"/>
                    <a:pt x="6550" y="11674"/>
                    <a:pt x="6511" y="11520"/>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499619" y="1770189"/>
              <a:ext cx="169262" cy="267191"/>
            </a:xfrm>
            <a:custGeom>
              <a:avLst/>
              <a:gdLst/>
              <a:ahLst/>
              <a:cxnLst/>
              <a:rect l="l" t="t" r="r" b="b"/>
              <a:pathLst>
                <a:path w="8592" h="13563" extrusionOk="0">
                  <a:moveTo>
                    <a:pt x="3968" y="1426"/>
                  </a:moveTo>
                  <a:cubicBezTo>
                    <a:pt x="3467" y="425"/>
                    <a:pt x="2273" y="1"/>
                    <a:pt x="1233" y="463"/>
                  </a:cubicBezTo>
                  <a:cubicBezTo>
                    <a:pt x="539" y="810"/>
                    <a:pt x="39" y="1503"/>
                    <a:pt x="0" y="2274"/>
                  </a:cubicBezTo>
                  <a:cubicBezTo>
                    <a:pt x="0" y="2582"/>
                    <a:pt x="77" y="2852"/>
                    <a:pt x="231" y="3122"/>
                  </a:cubicBezTo>
                  <a:lnTo>
                    <a:pt x="4700" y="12175"/>
                  </a:lnTo>
                  <a:cubicBezTo>
                    <a:pt x="5201" y="13138"/>
                    <a:pt x="6395" y="13562"/>
                    <a:pt x="7397" y="13138"/>
                  </a:cubicBezTo>
                  <a:cubicBezTo>
                    <a:pt x="8129" y="12830"/>
                    <a:pt x="8591" y="12098"/>
                    <a:pt x="8591" y="11328"/>
                  </a:cubicBezTo>
                  <a:cubicBezTo>
                    <a:pt x="8591" y="11251"/>
                    <a:pt x="8591" y="11212"/>
                    <a:pt x="8591" y="11135"/>
                  </a:cubicBezTo>
                  <a:cubicBezTo>
                    <a:pt x="8591" y="10904"/>
                    <a:pt x="8514" y="10673"/>
                    <a:pt x="8399" y="10480"/>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452440" y="889796"/>
              <a:ext cx="170031" cy="267171"/>
            </a:xfrm>
            <a:custGeom>
              <a:avLst/>
              <a:gdLst/>
              <a:ahLst/>
              <a:cxnLst/>
              <a:rect l="l" t="t" r="r" b="b"/>
              <a:pathLst>
                <a:path w="8631" h="13562" extrusionOk="0">
                  <a:moveTo>
                    <a:pt x="8630" y="11250"/>
                  </a:moveTo>
                  <a:cubicBezTo>
                    <a:pt x="8592" y="10942"/>
                    <a:pt x="8553" y="10672"/>
                    <a:pt x="8438" y="10403"/>
                  </a:cubicBezTo>
                  <a:lnTo>
                    <a:pt x="3969" y="1388"/>
                  </a:lnTo>
                  <a:cubicBezTo>
                    <a:pt x="3468" y="424"/>
                    <a:pt x="2273" y="1"/>
                    <a:pt x="1272" y="424"/>
                  </a:cubicBezTo>
                  <a:cubicBezTo>
                    <a:pt x="501" y="694"/>
                    <a:pt x="0" y="1465"/>
                    <a:pt x="0" y="2274"/>
                  </a:cubicBezTo>
                  <a:cubicBezTo>
                    <a:pt x="39" y="2582"/>
                    <a:pt x="116" y="2852"/>
                    <a:pt x="232" y="3121"/>
                  </a:cubicBezTo>
                  <a:lnTo>
                    <a:pt x="4701" y="12175"/>
                  </a:lnTo>
                  <a:cubicBezTo>
                    <a:pt x="5240" y="13138"/>
                    <a:pt x="6396" y="13562"/>
                    <a:pt x="7397" y="13138"/>
                  </a:cubicBezTo>
                  <a:cubicBezTo>
                    <a:pt x="8168" y="12791"/>
                    <a:pt x="8630" y="12059"/>
                    <a:pt x="8630" y="11250"/>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1766329" y="123997"/>
              <a:ext cx="249717" cy="131320"/>
            </a:xfrm>
            <a:custGeom>
              <a:avLst/>
              <a:gdLst/>
              <a:ahLst/>
              <a:cxnLst/>
              <a:rect l="l" t="t" r="r" b="b"/>
              <a:pathLst>
                <a:path w="12676" h="6666" extrusionOk="0">
                  <a:moveTo>
                    <a:pt x="848" y="6473"/>
                  </a:moveTo>
                  <a:cubicBezTo>
                    <a:pt x="1233" y="6666"/>
                    <a:pt x="1657" y="6666"/>
                    <a:pt x="2081" y="6512"/>
                  </a:cubicBezTo>
                  <a:lnTo>
                    <a:pt x="11559" y="3198"/>
                  </a:lnTo>
                  <a:cubicBezTo>
                    <a:pt x="12213" y="2967"/>
                    <a:pt x="12676" y="2351"/>
                    <a:pt x="12637" y="1619"/>
                  </a:cubicBezTo>
                  <a:cubicBezTo>
                    <a:pt x="12637" y="1503"/>
                    <a:pt x="12599" y="1349"/>
                    <a:pt x="12599" y="1157"/>
                  </a:cubicBezTo>
                  <a:cubicBezTo>
                    <a:pt x="12445" y="771"/>
                    <a:pt x="12175" y="425"/>
                    <a:pt x="11790" y="193"/>
                  </a:cubicBezTo>
                  <a:cubicBezTo>
                    <a:pt x="11404" y="39"/>
                    <a:pt x="10981" y="1"/>
                    <a:pt x="10595" y="116"/>
                  </a:cubicBezTo>
                  <a:lnTo>
                    <a:pt x="1118" y="3468"/>
                  </a:lnTo>
                  <a:cubicBezTo>
                    <a:pt x="424" y="3699"/>
                    <a:pt x="1" y="4316"/>
                    <a:pt x="1" y="5009"/>
                  </a:cubicBezTo>
                  <a:cubicBezTo>
                    <a:pt x="1" y="5163"/>
                    <a:pt x="1" y="5317"/>
                    <a:pt x="78" y="5510"/>
                  </a:cubicBezTo>
                  <a:cubicBezTo>
                    <a:pt x="193" y="5895"/>
                    <a:pt x="463" y="6242"/>
                    <a:pt x="848" y="6473"/>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1991736" y="1186556"/>
              <a:ext cx="253519" cy="207205"/>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25454" y="1073459"/>
              <a:ext cx="222413" cy="245935"/>
            </a:xfrm>
            <a:custGeom>
              <a:avLst/>
              <a:gdLst/>
              <a:ahLst/>
              <a:cxnLst/>
              <a:rect l="l" t="t" r="r" b="b"/>
              <a:pathLst>
                <a:path w="11290" h="12484" extrusionOk="0">
                  <a:moveTo>
                    <a:pt x="7706" y="1426"/>
                  </a:moveTo>
                  <a:lnTo>
                    <a:pt x="656" y="8207"/>
                  </a:lnTo>
                  <a:cubicBezTo>
                    <a:pt x="232" y="8592"/>
                    <a:pt x="1" y="9132"/>
                    <a:pt x="1" y="9710"/>
                  </a:cubicBezTo>
                  <a:cubicBezTo>
                    <a:pt x="39" y="11559"/>
                    <a:pt x="2197" y="12483"/>
                    <a:pt x="3545" y="11212"/>
                  </a:cubicBezTo>
                  <a:lnTo>
                    <a:pt x="10596" y="4431"/>
                  </a:lnTo>
                  <a:cubicBezTo>
                    <a:pt x="11019" y="4046"/>
                    <a:pt x="11251" y="3545"/>
                    <a:pt x="11289" y="2967"/>
                  </a:cubicBezTo>
                  <a:cubicBezTo>
                    <a:pt x="11289" y="1388"/>
                    <a:pt x="9286" y="1"/>
                    <a:pt x="7706" y="142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1081734" y="753176"/>
              <a:ext cx="81991" cy="301331"/>
            </a:xfrm>
            <a:custGeom>
              <a:avLst/>
              <a:gdLst/>
              <a:ahLst/>
              <a:cxnLst/>
              <a:rect l="l" t="t" r="r" b="b"/>
              <a:pathLst>
                <a:path w="4162" h="15296" extrusionOk="0">
                  <a:moveTo>
                    <a:pt x="1" y="2698"/>
                  </a:moveTo>
                  <a:lnTo>
                    <a:pt x="1" y="12522"/>
                  </a:lnTo>
                  <a:cubicBezTo>
                    <a:pt x="1" y="15296"/>
                    <a:pt x="4162" y="15296"/>
                    <a:pt x="4162" y="12522"/>
                  </a:cubicBezTo>
                  <a:lnTo>
                    <a:pt x="4162" y="2698"/>
                  </a:lnTo>
                  <a:cubicBezTo>
                    <a:pt x="4162" y="1"/>
                    <a:pt x="1" y="1"/>
                    <a:pt x="1" y="2698"/>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1188764" y="1345181"/>
              <a:ext cx="268688" cy="166997"/>
            </a:xfrm>
            <a:custGeom>
              <a:avLst/>
              <a:gdLst/>
              <a:ahLst/>
              <a:cxnLst/>
              <a:rect l="l" t="t" r="r" b="b"/>
              <a:pathLst>
                <a:path w="13639" h="8477" extrusionOk="0">
                  <a:moveTo>
                    <a:pt x="2697" y="8091"/>
                  </a:moveTo>
                  <a:lnTo>
                    <a:pt x="12290" y="4277"/>
                  </a:lnTo>
                  <a:cubicBezTo>
                    <a:pt x="13099" y="4007"/>
                    <a:pt x="13638" y="3275"/>
                    <a:pt x="13600" y="2427"/>
                  </a:cubicBezTo>
                  <a:lnTo>
                    <a:pt x="13600" y="2273"/>
                  </a:lnTo>
                  <a:cubicBezTo>
                    <a:pt x="13638" y="2235"/>
                    <a:pt x="13638" y="2158"/>
                    <a:pt x="13638" y="2081"/>
                  </a:cubicBezTo>
                  <a:cubicBezTo>
                    <a:pt x="13638" y="1927"/>
                    <a:pt x="13600" y="1773"/>
                    <a:pt x="13561" y="1618"/>
                  </a:cubicBezTo>
                  <a:cubicBezTo>
                    <a:pt x="13215" y="540"/>
                    <a:pt x="12020" y="0"/>
                    <a:pt x="10980" y="424"/>
                  </a:cubicBezTo>
                  <a:lnTo>
                    <a:pt x="1387" y="4161"/>
                  </a:lnTo>
                  <a:cubicBezTo>
                    <a:pt x="578" y="4508"/>
                    <a:pt x="39" y="5278"/>
                    <a:pt x="0" y="6164"/>
                  </a:cubicBezTo>
                  <a:cubicBezTo>
                    <a:pt x="0" y="6357"/>
                    <a:pt x="39" y="6588"/>
                    <a:pt x="116" y="6819"/>
                  </a:cubicBezTo>
                  <a:cubicBezTo>
                    <a:pt x="462" y="7898"/>
                    <a:pt x="1657" y="8476"/>
                    <a:pt x="2697" y="8091"/>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495048" y="911052"/>
              <a:ext cx="239099" cy="223910"/>
            </a:xfrm>
            <a:custGeom>
              <a:avLst/>
              <a:gdLst/>
              <a:ahLst/>
              <a:cxnLst/>
              <a:rect l="l" t="t" r="r" b="b"/>
              <a:pathLst>
                <a:path w="12137" h="11366" extrusionOk="0">
                  <a:moveTo>
                    <a:pt x="3777" y="732"/>
                  </a:moveTo>
                  <a:cubicBezTo>
                    <a:pt x="2929" y="0"/>
                    <a:pt x="1696" y="0"/>
                    <a:pt x="887" y="732"/>
                  </a:cubicBezTo>
                  <a:cubicBezTo>
                    <a:pt x="1" y="1503"/>
                    <a:pt x="1" y="2851"/>
                    <a:pt x="887" y="3622"/>
                  </a:cubicBezTo>
                  <a:lnTo>
                    <a:pt x="8400" y="10672"/>
                  </a:lnTo>
                  <a:cubicBezTo>
                    <a:pt x="9247" y="11366"/>
                    <a:pt x="10480" y="11366"/>
                    <a:pt x="11289" y="10672"/>
                  </a:cubicBezTo>
                  <a:cubicBezTo>
                    <a:pt x="12137" y="9863"/>
                    <a:pt x="12137" y="8553"/>
                    <a:pt x="11289" y="77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1446046" y="889796"/>
              <a:ext cx="274007" cy="151808"/>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79126" y="1703654"/>
              <a:ext cx="250466" cy="204939"/>
            </a:xfrm>
            <a:custGeom>
              <a:avLst/>
              <a:gdLst/>
              <a:ahLst/>
              <a:cxnLst/>
              <a:rect l="l" t="t" r="r" b="b"/>
              <a:pathLst>
                <a:path w="12714" h="10403" extrusionOk="0">
                  <a:moveTo>
                    <a:pt x="9632" y="617"/>
                  </a:moveTo>
                  <a:lnTo>
                    <a:pt x="963" y="6242"/>
                  </a:lnTo>
                  <a:cubicBezTo>
                    <a:pt x="385" y="6666"/>
                    <a:pt x="39" y="7320"/>
                    <a:pt x="0" y="8052"/>
                  </a:cubicBezTo>
                  <a:cubicBezTo>
                    <a:pt x="0" y="8399"/>
                    <a:pt x="116" y="8746"/>
                    <a:pt x="308" y="9054"/>
                  </a:cubicBezTo>
                  <a:cubicBezTo>
                    <a:pt x="809" y="10094"/>
                    <a:pt x="2119" y="10403"/>
                    <a:pt x="3082" y="9786"/>
                  </a:cubicBezTo>
                  <a:lnTo>
                    <a:pt x="11751" y="4123"/>
                  </a:lnTo>
                  <a:cubicBezTo>
                    <a:pt x="12329" y="3738"/>
                    <a:pt x="12714" y="3083"/>
                    <a:pt x="12714" y="2389"/>
                  </a:cubicBezTo>
                  <a:cubicBezTo>
                    <a:pt x="12675" y="2004"/>
                    <a:pt x="12598" y="1657"/>
                    <a:pt x="12406" y="1349"/>
                  </a:cubicBezTo>
                  <a:cubicBezTo>
                    <a:pt x="11866" y="347"/>
                    <a:pt x="10595" y="1"/>
                    <a:pt x="9632" y="617"/>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1970500" y="752427"/>
              <a:ext cx="249717" cy="204171"/>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834570" y="2023609"/>
              <a:ext cx="207224" cy="249717"/>
            </a:xfrm>
            <a:custGeom>
              <a:avLst/>
              <a:gdLst/>
              <a:ahLst/>
              <a:cxnLst/>
              <a:rect l="l" t="t" r="r" b="b"/>
              <a:pathLst>
                <a:path w="10519" h="12676" extrusionOk="0">
                  <a:moveTo>
                    <a:pt x="9710" y="463"/>
                  </a:moveTo>
                  <a:cubicBezTo>
                    <a:pt x="9324" y="155"/>
                    <a:pt x="8785" y="1"/>
                    <a:pt x="8284" y="39"/>
                  </a:cubicBezTo>
                  <a:cubicBezTo>
                    <a:pt x="7706" y="155"/>
                    <a:pt x="7205" y="424"/>
                    <a:pt x="6897" y="887"/>
                  </a:cubicBezTo>
                  <a:lnTo>
                    <a:pt x="425" y="9324"/>
                  </a:lnTo>
                  <a:cubicBezTo>
                    <a:pt x="194" y="9709"/>
                    <a:pt x="39" y="10133"/>
                    <a:pt x="1" y="10595"/>
                  </a:cubicBezTo>
                  <a:cubicBezTo>
                    <a:pt x="39" y="11212"/>
                    <a:pt x="309" y="11828"/>
                    <a:pt x="810" y="12213"/>
                  </a:cubicBezTo>
                  <a:cubicBezTo>
                    <a:pt x="1195" y="12522"/>
                    <a:pt x="1735" y="12676"/>
                    <a:pt x="2235" y="12560"/>
                  </a:cubicBezTo>
                  <a:cubicBezTo>
                    <a:pt x="2775" y="12483"/>
                    <a:pt x="3276" y="12213"/>
                    <a:pt x="3622" y="11790"/>
                  </a:cubicBezTo>
                  <a:lnTo>
                    <a:pt x="10095" y="3352"/>
                  </a:lnTo>
                  <a:cubicBezTo>
                    <a:pt x="10326" y="2967"/>
                    <a:pt x="10480" y="2505"/>
                    <a:pt x="10519" y="2043"/>
                  </a:cubicBezTo>
                  <a:cubicBezTo>
                    <a:pt x="10480" y="1426"/>
                    <a:pt x="10210" y="848"/>
                    <a:pt x="9710" y="463"/>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225823" y="707649"/>
              <a:ext cx="263389" cy="114615"/>
            </a:xfrm>
            <a:custGeom>
              <a:avLst/>
              <a:gdLst/>
              <a:ahLst/>
              <a:cxnLst/>
              <a:rect l="l" t="t" r="r" b="b"/>
              <a:pathLst>
                <a:path w="13370" h="5818" extrusionOk="0">
                  <a:moveTo>
                    <a:pt x="13292" y="4392"/>
                  </a:moveTo>
                  <a:cubicBezTo>
                    <a:pt x="13369" y="3506"/>
                    <a:pt x="12792" y="2697"/>
                    <a:pt x="11944" y="2505"/>
                  </a:cubicBezTo>
                  <a:lnTo>
                    <a:pt x="1927" y="193"/>
                  </a:lnTo>
                  <a:cubicBezTo>
                    <a:pt x="1080" y="0"/>
                    <a:pt x="193" y="578"/>
                    <a:pt x="78" y="1464"/>
                  </a:cubicBezTo>
                  <a:cubicBezTo>
                    <a:pt x="1" y="1927"/>
                    <a:pt x="155" y="2389"/>
                    <a:pt x="463" y="2774"/>
                  </a:cubicBezTo>
                  <a:cubicBezTo>
                    <a:pt x="694" y="3044"/>
                    <a:pt x="1002" y="3275"/>
                    <a:pt x="1349" y="3352"/>
                  </a:cubicBezTo>
                  <a:lnTo>
                    <a:pt x="11482" y="5664"/>
                  </a:lnTo>
                  <a:cubicBezTo>
                    <a:pt x="12329" y="5818"/>
                    <a:pt x="13138" y="5240"/>
                    <a:pt x="13292" y="439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3332853" y="1744401"/>
              <a:ext cx="170011" cy="267920"/>
            </a:xfrm>
            <a:custGeom>
              <a:avLst/>
              <a:gdLst/>
              <a:ahLst/>
              <a:cxnLst/>
              <a:rect l="l" t="t" r="r" b="b"/>
              <a:pathLst>
                <a:path w="8630" h="13600" extrusionOk="0">
                  <a:moveTo>
                    <a:pt x="8437" y="10479"/>
                  </a:moveTo>
                  <a:lnTo>
                    <a:pt x="4007" y="1464"/>
                  </a:lnTo>
                  <a:cubicBezTo>
                    <a:pt x="3506" y="424"/>
                    <a:pt x="2312" y="0"/>
                    <a:pt x="1271" y="501"/>
                  </a:cubicBezTo>
                  <a:cubicBezTo>
                    <a:pt x="539" y="809"/>
                    <a:pt x="77" y="1503"/>
                    <a:pt x="0" y="2312"/>
                  </a:cubicBezTo>
                  <a:cubicBezTo>
                    <a:pt x="39" y="2581"/>
                    <a:pt x="116" y="2890"/>
                    <a:pt x="270" y="3159"/>
                  </a:cubicBezTo>
                  <a:lnTo>
                    <a:pt x="4700" y="12174"/>
                  </a:lnTo>
                  <a:cubicBezTo>
                    <a:pt x="5201" y="13176"/>
                    <a:pt x="6395" y="13600"/>
                    <a:pt x="7436" y="13137"/>
                  </a:cubicBezTo>
                  <a:cubicBezTo>
                    <a:pt x="8168" y="12829"/>
                    <a:pt x="8630" y="12136"/>
                    <a:pt x="8630" y="11327"/>
                  </a:cubicBezTo>
                  <a:cubicBezTo>
                    <a:pt x="8630" y="11288"/>
                    <a:pt x="8630" y="11211"/>
                    <a:pt x="8630" y="11173"/>
                  </a:cubicBezTo>
                  <a:cubicBezTo>
                    <a:pt x="8630" y="10941"/>
                    <a:pt x="8553" y="10710"/>
                    <a:pt x="8437" y="10479"/>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Resources">
  <p:cSld name="CUSTOM_13">
    <p:spTree>
      <p:nvGrpSpPr>
        <p:cNvPr id="1" name="Shape 789"/>
        <p:cNvGrpSpPr/>
        <p:nvPr/>
      </p:nvGrpSpPr>
      <p:grpSpPr>
        <a:xfrm>
          <a:off x="0" y="0"/>
          <a:ext cx="0" cy="0"/>
          <a:chOff x="0" y="0"/>
          <a:chExt cx="0" cy="0"/>
        </a:xfrm>
      </p:grpSpPr>
      <p:sp>
        <p:nvSpPr>
          <p:cNvPr id="790" name="Google Shape;790;p27"/>
          <p:cNvSpPr txBox="1">
            <a:spLocks noGrp="1"/>
          </p:cNvSpPr>
          <p:nvPr>
            <p:ph type="body" idx="1"/>
          </p:nvPr>
        </p:nvSpPr>
        <p:spPr>
          <a:xfrm>
            <a:off x="800369" y="1347775"/>
            <a:ext cx="3636600" cy="339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aleway SemiBold"/>
              <a:buChar char="●"/>
              <a:defRPr sz="1400"/>
            </a:lvl1pPr>
            <a:lvl2pPr marL="914400" lvl="1" indent="-304800" rtl="0">
              <a:spcBef>
                <a:spcPts val="1600"/>
              </a:spcBef>
              <a:spcAft>
                <a:spcPts val="0"/>
              </a:spcAft>
              <a:buClr>
                <a:srgbClr val="434343"/>
              </a:buClr>
              <a:buSzPts val="1200"/>
              <a:buFont typeface="Roboto Condensed Light"/>
              <a:buChar char="○"/>
              <a:defRPr/>
            </a:lvl2pPr>
            <a:lvl3pPr marL="1371600" lvl="2" indent="-304800" rtl="0">
              <a:spcBef>
                <a:spcPts val="1600"/>
              </a:spcBef>
              <a:spcAft>
                <a:spcPts val="0"/>
              </a:spcAft>
              <a:buClr>
                <a:srgbClr val="434343"/>
              </a:buClr>
              <a:buSzPts val="1200"/>
              <a:buFont typeface="Roboto Condensed Light"/>
              <a:buChar char="■"/>
              <a:defRPr/>
            </a:lvl3pPr>
            <a:lvl4pPr marL="1828800" lvl="3" indent="-304800" rtl="0">
              <a:spcBef>
                <a:spcPts val="1600"/>
              </a:spcBef>
              <a:spcAft>
                <a:spcPts val="0"/>
              </a:spcAft>
              <a:buClr>
                <a:srgbClr val="434343"/>
              </a:buClr>
              <a:buSzPts val="1200"/>
              <a:buFont typeface="Roboto Condensed Light"/>
              <a:buChar char="●"/>
              <a:defRPr/>
            </a:lvl4pPr>
            <a:lvl5pPr marL="2286000" lvl="4" indent="-304800" rtl="0">
              <a:spcBef>
                <a:spcPts val="1600"/>
              </a:spcBef>
              <a:spcAft>
                <a:spcPts val="0"/>
              </a:spcAft>
              <a:buClr>
                <a:srgbClr val="434343"/>
              </a:buClr>
              <a:buSzPts val="1200"/>
              <a:buFont typeface="Roboto Condensed Light"/>
              <a:buChar char="○"/>
              <a:defRPr/>
            </a:lvl5pPr>
            <a:lvl6pPr marL="2743200" lvl="5" indent="-304800" rtl="0">
              <a:spcBef>
                <a:spcPts val="1600"/>
              </a:spcBef>
              <a:spcAft>
                <a:spcPts val="0"/>
              </a:spcAft>
              <a:buClr>
                <a:srgbClr val="434343"/>
              </a:buClr>
              <a:buSzPts val="1200"/>
              <a:buFont typeface="Roboto Condensed Light"/>
              <a:buChar char="■"/>
              <a:defRPr/>
            </a:lvl6pPr>
            <a:lvl7pPr marL="3200400" lvl="6" indent="-304800" rtl="0">
              <a:spcBef>
                <a:spcPts val="1600"/>
              </a:spcBef>
              <a:spcAft>
                <a:spcPts val="0"/>
              </a:spcAft>
              <a:buClr>
                <a:srgbClr val="434343"/>
              </a:buClr>
              <a:buSzPts val="1200"/>
              <a:buFont typeface="Roboto Condensed Light"/>
              <a:buChar char="●"/>
              <a:defRPr/>
            </a:lvl7pPr>
            <a:lvl8pPr marL="3657600" lvl="7" indent="-304800" rtl="0">
              <a:spcBef>
                <a:spcPts val="1600"/>
              </a:spcBef>
              <a:spcAft>
                <a:spcPts val="0"/>
              </a:spcAft>
              <a:buClr>
                <a:srgbClr val="434343"/>
              </a:buClr>
              <a:buSzPts val="1200"/>
              <a:buFont typeface="Roboto Condensed Light"/>
              <a:buChar char="○"/>
              <a:defRPr/>
            </a:lvl8pPr>
            <a:lvl9pPr marL="4114800" lvl="8" indent="-304800" rtl="0">
              <a:spcBef>
                <a:spcPts val="1600"/>
              </a:spcBef>
              <a:spcAft>
                <a:spcPts val="1600"/>
              </a:spcAft>
              <a:buClr>
                <a:srgbClr val="434343"/>
              </a:buClr>
              <a:buSzPts val="1200"/>
              <a:buFont typeface="Roboto Condensed Light"/>
              <a:buChar char="■"/>
              <a:defRPr/>
            </a:lvl9pPr>
          </a:lstStyle>
          <a:p>
            <a:endParaRPr/>
          </a:p>
        </p:txBody>
      </p:sp>
      <p:sp>
        <p:nvSpPr>
          <p:cNvPr id="791" name="Google Shape;791;p27"/>
          <p:cNvSpPr txBox="1">
            <a:spLocks noGrp="1"/>
          </p:cNvSpPr>
          <p:nvPr>
            <p:ph type="title"/>
          </p:nvPr>
        </p:nvSpPr>
        <p:spPr>
          <a:xfrm>
            <a:off x="1569900" y="355650"/>
            <a:ext cx="60042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lt2"/>
                </a:solidFill>
              </a:defRPr>
            </a:lvl1pPr>
            <a:lvl2pPr lvl="1" algn="ctr" rtl="0">
              <a:spcBef>
                <a:spcPts val="0"/>
              </a:spcBef>
              <a:spcAft>
                <a:spcPts val="0"/>
              </a:spcAft>
              <a:buNone/>
              <a:defRPr sz="3000">
                <a:solidFill>
                  <a:schemeClr val="lt2"/>
                </a:solidFill>
              </a:defRPr>
            </a:lvl2pPr>
            <a:lvl3pPr lvl="2" algn="ctr" rtl="0">
              <a:spcBef>
                <a:spcPts val="0"/>
              </a:spcBef>
              <a:spcAft>
                <a:spcPts val="0"/>
              </a:spcAft>
              <a:buNone/>
              <a:defRPr sz="3000">
                <a:solidFill>
                  <a:schemeClr val="lt2"/>
                </a:solidFill>
              </a:defRPr>
            </a:lvl3pPr>
            <a:lvl4pPr lvl="3" algn="ctr" rtl="0">
              <a:spcBef>
                <a:spcPts val="0"/>
              </a:spcBef>
              <a:spcAft>
                <a:spcPts val="0"/>
              </a:spcAft>
              <a:buNone/>
              <a:defRPr sz="3000">
                <a:solidFill>
                  <a:schemeClr val="lt2"/>
                </a:solidFill>
              </a:defRPr>
            </a:lvl4pPr>
            <a:lvl5pPr lvl="4" algn="ctr" rtl="0">
              <a:spcBef>
                <a:spcPts val="0"/>
              </a:spcBef>
              <a:spcAft>
                <a:spcPts val="0"/>
              </a:spcAft>
              <a:buNone/>
              <a:defRPr sz="3000">
                <a:solidFill>
                  <a:schemeClr val="lt2"/>
                </a:solidFill>
              </a:defRPr>
            </a:lvl5pPr>
            <a:lvl6pPr lvl="5" algn="ctr" rtl="0">
              <a:spcBef>
                <a:spcPts val="0"/>
              </a:spcBef>
              <a:spcAft>
                <a:spcPts val="0"/>
              </a:spcAft>
              <a:buNone/>
              <a:defRPr sz="3000">
                <a:solidFill>
                  <a:schemeClr val="lt2"/>
                </a:solidFill>
              </a:defRPr>
            </a:lvl6pPr>
            <a:lvl7pPr lvl="6" algn="ctr" rtl="0">
              <a:spcBef>
                <a:spcPts val="0"/>
              </a:spcBef>
              <a:spcAft>
                <a:spcPts val="0"/>
              </a:spcAft>
              <a:buNone/>
              <a:defRPr sz="3000">
                <a:solidFill>
                  <a:schemeClr val="lt2"/>
                </a:solidFill>
              </a:defRPr>
            </a:lvl7pPr>
            <a:lvl8pPr lvl="7" algn="ctr" rtl="0">
              <a:spcBef>
                <a:spcPts val="0"/>
              </a:spcBef>
              <a:spcAft>
                <a:spcPts val="0"/>
              </a:spcAft>
              <a:buNone/>
              <a:defRPr sz="3000">
                <a:solidFill>
                  <a:schemeClr val="lt2"/>
                </a:solidFill>
              </a:defRPr>
            </a:lvl8pPr>
            <a:lvl9pPr lvl="8" algn="ctr" rtl="0">
              <a:spcBef>
                <a:spcPts val="0"/>
              </a:spcBef>
              <a:spcAft>
                <a:spcPts val="0"/>
              </a:spcAft>
              <a:buNone/>
              <a:defRPr sz="3000">
                <a:solidFill>
                  <a:schemeClr val="lt2"/>
                </a:solidFill>
              </a:defRPr>
            </a:lvl9pPr>
          </a:lstStyle>
          <a:p>
            <a:endParaRPr/>
          </a:p>
        </p:txBody>
      </p:sp>
      <p:sp>
        <p:nvSpPr>
          <p:cNvPr id="792" name="Google Shape;792;p27"/>
          <p:cNvSpPr txBox="1">
            <a:spLocks noGrp="1"/>
          </p:cNvSpPr>
          <p:nvPr>
            <p:ph type="body" idx="2"/>
          </p:nvPr>
        </p:nvSpPr>
        <p:spPr>
          <a:xfrm>
            <a:off x="4707031" y="1347775"/>
            <a:ext cx="3636600" cy="339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aleway SemiBold"/>
              <a:buChar char="●"/>
              <a:defRPr sz="1400"/>
            </a:lvl1pPr>
            <a:lvl2pPr marL="914400" lvl="1" indent="-304800" rtl="0">
              <a:spcBef>
                <a:spcPts val="1600"/>
              </a:spcBef>
              <a:spcAft>
                <a:spcPts val="0"/>
              </a:spcAft>
              <a:buClr>
                <a:srgbClr val="434343"/>
              </a:buClr>
              <a:buSzPts val="1200"/>
              <a:buFont typeface="Roboto Condensed Light"/>
              <a:buChar char="○"/>
              <a:defRPr/>
            </a:lvl2pPr>
            <a:lvl3pPr marL="1371600" lvl="2" indent="-304800" rtl="0">
              <a:spcBef>
                <a:spcPts val="1600"/>
              </a:spcBef>
              <a:spcAft>
                <a:spcPts val="0"/>
              </a:spcAft>
              <a:buClr>
                <a:srgbClr val="434343"/>
              </a:buClr>
              <a:buSzPts val="1200"/>
              <a:buFont typeface="Roboto Condensed Light"/>
              <a:buChar char="■"/>
              <a:defRPr/>
            </a:lvl3pPr>
            <a:lvl4pPr marL="1828800" lvl="3" indent="-304800" rtl="0">
              <a:spcBef>
                <a:spcPts val="1600"/>
              </a:spcBef>
              <a:spcAft>
                <a:spcPts val="0"/>
              </a:spcAft>
              <a:buClr>
                <a:srgbClr val="434343"/>
              </a:buClr>
              <a:buSzPts val="1200"/>
              <a:buFont typeface="Roboto Condensed Light"/>
              <a:buChar char="●"/>
              <a:defRPr/>
            </a:lvl4pPr>
            <a:lvl5pPr marL="2286000" lvl="4" indent="-304800" rtl="0">
              <a:spcBef>
                <a:spcPts val="1600"/>
              </a:spcBef>
              <a:spcAft>
                <a:spcPts val="0"/>
              </a:spcAft>
              <a:buClr>
                <a:srgbClr val="434343"/>
              </a:buClr>
              <a:buSzPts val="1200"/>
              <a:buFont typeface="Roboto Condensed Light"/>
              <a:buChar char="○"/>
              <a:defRPr/>
            </a:lvl5pPr>
            <a:lvl6pPr marL="2743200" lvl="5" indent="-304800" rtl="0">
              <a:spcBef>
                <a:spcPts val="1600"/>
              </a:spcBef>
              <a:spcAft>
                <a:spcPts val="0"/>
              </a:spcAft>
              <a:buClr>
                <a:srgbClr val="434343"/>
              </a:buClr>
              <a:buSzPts val="1200"/>
              <a:buFont typeface="Roboto Condensed Light"/>
              <a:buChar char="■"/>
              <a:defRPr/>
            </a:lvl6pPr>
            <a:lvl7pPr marL="3200400" lvl="6" indent="-304800" rtl="0">
              <a:spcBef>
                <a:spcPts val="1600"/>
              </a:spcBef>
              <a:spcAft>
                <a:spcPts val="0"/>
              </a:spcAft>
              <a:buClr>
                <a:srgbClr val="434343"/>
              </a:buClr>
              <a:buSzPts val="1200"/>
              <a:buFont typeface="Roboto Condensed Light"/>
              <a:buChar char="●"/>
              <a:defRPr/>
            </a:lvl7pPr>
            <a:lvl8pPr marL="3657600" lvl="7" indent="-304800" rtl="0">
              <a:spcBef>
                <a:spcPts val="1600"/>
              </a:spcBef>
              <a:spcAft>
                <a:spcPts val="0"/>
              </a:spcAft>
              <a:buClr>
                <a:srgbClr val="434343"/>
              </a:buClr>
              <a:buSzPts val="1200"/>
              <a:buFont typeface="Roboto Condensed Light"/>
              <a:buChar char="○"/>
              <a:defRPr/>
            </a:lvl8pPr>
            <a:lvl9pPr marL="4114800" lvl="8" indent="-304800" rtl="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and text">
  <p:cSld name="SECTION_HEADER_1">
    <p:spTree>
      <p:nvGrpSpPr>
        <p:cNvPr id="1" name="Shape 818"/>
        <p:cNvGrpSpPr/>
        <p:nvPr/>
      </p:nvGrpSpPr>
      <p:grpSpPr>
        <a:xfrm>
          <a:off x="0" y="0"/>
          <a:ext cx="0" cy="0"/>
          <a:chOff x="0" y="0"/>
          <a:chExt cx="0" cy="0"/>
        </a:xfrm>
      </p:grpSpPr>
      <p:sp>
        <p:nvSpPr>
          <p:cNvPr id="819" name="Google Shape;819;p29"/>
          <p:cNvSpPr txBox="1">
            <a:spLocks noGrp="1"/>
          </p:cNvSpPr>
          <p:nvPr>
            <p:ph type="title"/>
          </p:nvPr>
        </p:nvSpPr>
        <p:spPr>
          <a:xfrm>
            <a:off x="5200850" y="708375"/>
            <a:ext cx="3223200" cy="2458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72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0" name="Google Shape;820;p29"/>
          <p:cNvSpPr txBox="1">
            <a:spLocks noGrp="1"/>
          </p:cNvSpPr>
          <p:nvPr>
            <p:ph type="subTitle" idx="1"/>
          </p:nvPr>
        </p:nvSpPr>
        <p:spPr>
          <a:xfrm flipH="1">
            <a:off x="5301000" y="3359025"/>
            <a:ext cx="3123000" cy="106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821" name="Google Shape;821;p29"/>
          <p:cNvGrpSpPr/>
          <p:nvPr/>
        </p:nvGrpSpPr>
        <p:grpSpPr>
          <a:xfrm>
            <a:off x="-343881" y="4134170"/>
            <a:ext cx="1659920" cy="1009321"/>
            <a:chOff x="-181956" y="-148580"/>
            <a:chExt cx="1659920" cy="1009321"/>
          </a:xfrm>
        </p:grpSpPr>
        <p:sp>
          <p:nvSpPr>
            <p:cNvPr id="822" name="Google Shape;822;p29"/>
            <p:cNvSpPr/>
            <p:nvPr/>
          </p:nvSpPr>
          <p:spPr>
            <a:xfrm>
              <a:off x="539643" y="29860"/>
              <a:ext cx="175130" cy="220565"/>
            </a:xfrm>
            <a:custGeom>
              <a:avLst/>
              <a:gdLst/>
              <a:ahLst/>
              <a:cxnLst/>
              <a:rect l="l" t="t" r="r" b="b"/>
              <a:pathLst>
                <a:path w="10249" h="12908" extrusionOk="0">
                  <a:moveTo>
                    <a:pt x="10248" y="10557"/>
                  </a:moveTo>
                  <a:cubicBezTo>
                    <a:pt x="10248" y="10095"/>
                    <a:pt x="10094" y="9633"/>
                    <a:pt x="9825" y="9286"/>
                  </a:cubicBezTo>
                  <a:lnTo>
                    <a:pt x="3583" y="1041"/>
                  </a:lnTo>
                  <a:cubicBezTo>
                    <a:pt x="2851" y="155"/>
                    <a:pt x="1541" y="1"/>
                    <a:pt x="694" y="733"/>
                  </a:cubicBezTo>
                  <a:cubicBezTo>
                    <a:pt x="270" y="1118"/>
                    <a:pt x="39" y="1658"/>
                    <a:pt x="0" y="2197"/>
                  </a:cubicBezTo>
                  <a:lnTo>
                    <a:pt x="0" y="2351"/>
                  </a:lnTo>
                  <a:cubicBezTo>
                    <a:pt x="0" y="2813"/>
                    <a:pt x="154" y="3276"/>
                    <a:pt x="424" y="3622"/>
                  </a:cubicBezTo>
                  <a:lnTo>
                    <a:pt x="6627" y="11829"/>
                  </a:lnTo>
                  <a:cubicBezTo>
                    <a:pt x="7320" y="12792"/>
                    <a:pt x="8669" y="12907"/>
                    <a:pt x="9516" y="12137"/>
                  </a:cubicBezTo>
                  <a:cubicBezTo>
                    <a:pt x="9979" y="11713"/>
                    <a:pt x="10248" y="11135"/>
                    <a:pt x="10248" y="10557"/>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817935" y="-148580"/>
              <a:ext cx="216601" cy="17842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18417" y="29842"/>
              <a:ext cx="216601" cy="113905"/>
            </a:xfrm>
            <a:custGeom>
              <a:avLst/>
              <a:gdLst/>
              <a:ahLst/>
              <a:cxnLst/>
              <a:rect l="l" t="t" r="r" b="b"/>
              <a:pathLst>
                <a:path w="12676" h="6666" extrusionOk="0">
                  <a:moveTo>
                    <a:pt x="848" y="6473"/>
                  </a:moveTo>
                  <a:cubicBezTo>
                    <a:pt x="1233" y="6666"/>
                    <a:pt x="1657" y="6666"/>
                    <a:pt x="2081" y="6512"/>
                  </a:cubicBezTo>
                  <a:lnTo>
                    <a:pt x="11559" y="3198"/>
                  </a:lnTo>
                  <a:cubicBezTo>
                    <a:pt x="12213" y="2967"/>
                    <a:pt x="12676" y="2351"/>
                    <a:pt x="12637" y="1619"/>
                  </a:cubicBezTo>
                  <a:cubicBezTo>
                    <a:pt x="12637" y="1503"/>
                    <a:pt x="12599" y="1349"/>
                    <a:pt x="12599" y="1157"/>
                  </a:cubicBezTo>
                  <a:cubicBezTo>
                    <a:pt x="12445" y="771"/>
                    <a:pt x="12175" y="425"/>
                    <a:pt x="11790" y="193"/>
                  </a:cubicBezTo>
                  <a:cubicBezTo>
                    <a:pt x="11404" y="39"/>
                    <a:pt x="10981" y="1"/>
                    <a:pt x="10595" y="116"/>
                  </a:cubicBezTo>
                  <a:lnTo>
                    <a:pt x="1118" y="3468"/>
                  </a:lnTo>
                  <a:cubicBezTo>
                    <a:pt x="424" y="3699"/>
                    <a:pt x="1" y="4316"/>
                    <a:pt x="1" y="5009"/>
                  </a:cubicBezTo>
                  <a:cubicBezTo>
                    <a:pt x="1" y="5163"/>
                    <a:pt x="1" y="5317"/>
                    <a:pt x="78" y="5510"/>
                  </a:cubicBezTo>
                  <a:cubicBezTo>
                    <a:pt x="193" y="5895"/>
                    <a:pt x="463" y="6242"/>
                    <a:pt x="848" y="6473"/>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659950" y="622960"/>
              <a:ext cx="217268" cy="184340"/>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291420" y="681015"/>
              <a:ext cx="219899" cy="179726"/>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181956" y="423581"/>
              <a:ext cx="237670" cy="131676"/>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272998" y="304417"/>
              <a:ext cx="216601" cy="177095"/>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817923" y="237855"/>
              <a:ext cx="216601" cy="177095"/>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1199272" y="555245"/>
              <a:ext cx="216601" cy="17842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1250500" y="47972"/>
              <a:ext cx="217268" cy="184340"/>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1240294" y="327944"/>
              <a:ext cx="237670" cy="131676"/>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29"/>
          <p:cNvGrpSpPr/>
          <p:nvPr/>
        </p:nvGrpSpPr>
        <p:grpSpPr>
          <a:xfrm>
            <a:off x="7484069" y="-5"/>
            <a:ext cx="1659920" cy="1009321"/>
            <a:chOff x="-181956" y="-148580"/>
            <a:chExt cx="1659920" cy="1009321"/>
          </a:xfrm>
        </p:grpSpPr>
        <p:sp>
          <p:nvSpPr>
            <p:cNvPr id="834" name="Google Shape;834;p29"/>
            <p:cNvSpPr/>
            <p:nvPr/>
          </p:nvSpPr>
          <p:spPr>
            <a:xfrm>
              <a:off x="539643" y="29860"/>
              <a:ext cx="175130" cy="220565"/>
            </a:xfrm>
            <a:custGeom>
              <a:avLst/>
              <a:gdLst/>
              <a:ahLst/>
              <a:cxnLst/>
              <a:rect l="l" t="t" r="r" b="b"/>
              <a:pathLst>
                <a:path w="10249" h="12908" extrusionOk="0">
                  <a:moveTo>
                    <a:pt x="10248" y="10557"/>
                  </a:moveTo>
                  <a:cubicBezTo>
                    <a:pt x="10248" y="10095"/>
                    <a:pt x="10094" y="9633"/>
                    <a:pt x="9825" y="9286"/>
                  </a:cubicBezTo>
                  <a:lnTo>
                    <a:pt x="3583" y="1041"/>
                  </a:lnTo>
                  <a:cubicBezTo>
                    <a:pt x="2851" y="155"/>
                    <a:pt x="1541" y="1"/>
                    <a:pt x="694" y="733"/>
                  </a:cubicBezTo>
                  <a:cubicBezTo>
                    <a:pt x="270" y="1118"/>
                    <a:pt x="39" y="1658"/>
                    <a:pt x="0" y="2197"/>
                  </a:cubicBezTo>
                  <a:lnTo>
                    <a:pt x="0" y="2351"/>
                  </a:lnTo>
                  <a:cubicBezTo>
                    <a:pt x="0" y="2813"/>
                    <a:pt x="154" y="3276"/>
                    <a:pt x="424" y="3622"/>
                  </a:cubicBezTo>
                  <a:lnTo>
                    <a:pt x="6627" y="11829"/>
                  </a:lnTo>
                  <a:cubicBezTo>
                    <a:pt x="7320" y="12792"/>
                    <a:pt x="8669" y="12907"/>
                    <a:pt x="9516" y="12137"/>
                  </a:cubicBezTo>
                  <a:cubicBezTo>
                    <a:pt x="9979" y="11713"/>
                    <a:pt x="10248" y="11135"/>
                    <a:pt x="10248" y="10557"/>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817935" y="-148580"/>
              <a:ext cx="216601" cy="17842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18417" y="29842"/>
              <a:ext cx="216601" cy="113905"/>
            </a:xfrm>
            <a:custGeom>
              <a:avLst/>
              <a:gdLst/>
              <a:ahLst/>
              <a:cxnLst/>
              <a:rect l="l" t="t" r="r" b="b"/>
              <a:pathLst>
                <a:path w="12676" h="6666" extrusionOk="0">
                  <a:moveTo>
                    <a:pt x="848" y="6473"/>
                  </a:moveTo>
                  <a:cubicBezTo>
                    <a:pt x="1233" y="6666"/>
                    <a:pt x="1657" y="6666"/>
                    <a:pt x="2081" y="6512"/>
                  </a:cubicBezTo>
                  <a:lnTo>
                    <a:pt x="11559" y="3198"/>
                  </a:lnTo>
                  <a:cubicBezTo>
                    <a:pt x="12213" y="2967"/>
                    <a:pt x="12676" y="2351"/>
                    <a:pt x="12637" y="1619"/>
                  </a:cubicBezTo>
                  <a:cubicBezTo>
                    <a:pt x="12637" y="1503"/>
                    <a:pt x="12599" y="1349"/>
                    <a:pt x="12599" y="1157"/>
                  </a:cubicBezTo>
                  <a:cubicBezTo>
                    <a:pt x="12445" y="771"/>
                    <a:pt x="12175" y="425"/>
                    <a:pt x="11790" y="193"/>
                  </a:cubicBezTo>
                  <a:cubicBezTo>
                    <a:pt x="11404" y="39"/>
                    <a:pt x="10981" y="1"/>
                    <a:pt x="10595" y="116"/>
                  </a:cubicBezTo>
                  <a:lnTo>
                    <a:pt x="1118" y="3468"/>
                  </a:lnTo>
                  <a:cubicBezTo>
                    <a:pt x="424" y="3699"/>
                    <a:pt x="1" y="4316"/>
                    <a:pt x="1" y="5009"/>
                  </a:cubicBezTo>
                  <a:cubicBezTo>
                    <a:pt x="1" y="5163"/>
                    <a:pt x="1" y="5317"/>
                    <a:pt x="78" y="5510"/>
                  </a:cubicBezTo>
                  <a:cubicBezTo>
                    <a:pt x="193" y="5895"/>
                    <a:pt x="463" y="6242"/>
                    <a:pt x="848" y="6473"/>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659950" y="622960"/>
              <a:ext cx="217268" cy="184340"/>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a:off x="291420" y="681015"/>
              <a:ext cx="219899" cy="179726"/>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181956" y="423581"/>
              <a:ext cx="237670" cy="131676"/>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272998" y="304417"/>
              <a:ext cx="216601" cy="177095"/>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817923" y="237855"/>
              <a:ext cx="216601" cy="177095"/>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1199272" y="555245"/>
              <a:ext cx="216601" cy="17842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1250500" y="47972"/>
              <a:ext cx="217268" cy="184340"/>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9"/>
            <p:cNvSpPr/>
            <p:nvPr/>
          </p:nvSpPr>
          <p:spPr>
            <a:xfrm>
              <a:off x="1240294" y="327944"/>
              <a:ext cx="237670" cy="131676"/>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5" name="Google Shape;845;p29"/>
          <p:cNvSpPr/>
          <p:nvPr/>
        </p:nvSpPr>
        <p:spPr>
          <a:xfrm>
            <a:off x="6996048" y="200167"/>
            <a:ext cx="216601" cy="177095"/>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6493572" y="476520"/>
            <a:ext cx="216601" cy="178428"/>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6507350" y="143210"/>
            <a:ext cx="217268" cy="184340"/>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84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Rubik Medium"/>
              <a:buNone/>
              <a:defRPr sz="2400">
                <a:solidFill>
                  <a:schemeClr val="dk1"/>
                </a:solidFill>
                <a:latin typeface="Rubik Medium"/>
                <a:ea typeface="Rubik Medium"/>
                <a:cs typeface="Rubik Medium"/>
                <a:sym typeface="Rubik Medium"/>
              </a:defRPr>
            </a:lvl1pPr>
            <a:lvl2pPr lvl="1">
              <a:spcBef>
                <a:spcPts val="0"/>
              </a:spcBef>
              <a:spcAft>
                <a:spcPts val="0"/>
              </a:spcAft>
              <a:buClr>
                <a:schemeClr val="dk1"/>
              </a:buClr>
              <a:buSzPts val="2400"/>
              <a:buFont typeface="Rubik Medium"/>
              <a:buNone/>
              <a:defRPr sz="2400">
                <a:solidFill>
                  <a:schemeClr val="dk1"/>
                </a:solidFill>
                <a:latin typeface="Rubik Medium"/>
                <a:ea typeface="Rubik Medium"/>
                <a:cs typeface="Rubik Medium"/>
                <a:sym typeface="Rubik Medium"/>
              </a:defRPr>
            </a:lvl2pPr>
            <a:lvl3pPr lvl="2">
              <a:spcBef>
                <a:spcPts val="0"/>
              </a:spcBef>
              <a:spcAft>
                <a:spcPts val="0"/>
              </a:spcAft>
              <a:buClr>
                <a:schemeClr val="dk1"/>
              </a:buClr>
              <a:buSzPts val="2400"/>
              <a:buFont typeface="Rubik Medium"/>
              <a:buNone/>
              <a:defRPr sz="2400">
                <a:solidFill>
                  <a:schemeClr val="dk1"/>
                </a:solidFill>
                <a:latin typeface="Rubik Medium"/>
                <a:ea typeface="Rubik Medium"/>
                <a:cs typeface="Rubik Medium"/>
                <a:sym typeface="Rubik Medium"/>
              </a:defRPr>
            </a:lvl3pPr>
            <a:lvl4pPr lvl="3">
              <a:spcBef>
                <a:spcPts val="0"/>
              </a:spcBef>
              <a:spcAft>
                <a:spcPts val="0"/>
              </a:spcAft>
              <a:buClr>
                <a:schemeClr val="dk1"/>
              </a:buClr>
              <a:buSzPts val="2400"/>
              <a:buFont typeface="Rubik Medium"/>
              <a:buNone/>
              <a:defRPr sz="2400">
                <a:solidFill>
                  <a:schemeClr val="dk1"/>
                </a:solidFill>
                <a:latin typeface="Rubik Medium"/>
                <a:ea typeface="Rubik Medium"/>
                <a:cs typeface="Rubik Medium"/>
                <a:sym typeface="Rubik Medium"/>
              </a:defRPr>
            </a:lvl4pPr>
            <a:lvl5pPr lvl="4">
              <a:spcBef>
                <a:spcPts val="0"/>
              </a:spcBef>
              <a:spcAft>
                <a:spcPts val="0"/>
              </a:spcAft>
              <a:buClr>
                <a:schemeClr val="dk1"/>
              </a:buClr>
              <a:buSzPts val="2400"/>
              <a:buFont typeface="Rubik Medium"/>
              <a:buNone/>
              <a:defRPr sz="2400">
                <a:solidFill>
                  <a:schemeClr val="dk1"/>
                </a:solidFill>
                <a:latin typeface="Rubik Medium"/>
                <a:ea typeface="Rubik Medium"/>
                <a:cs typeface="Rubik Medium"/>
                <a:sym typeface="Rubik Medium"/>
              </a:defRPr>
            </a:lvl5pPr>
            <a:lvl6pPr lvl="5">
              <a:spcBef>
                <a:spcPts val="0"/>
              </a:spcBef>
              <a:spcAft>
                <a:spcPts val="0"/>
              </a:spcAft>
              <a:buClr>
                <a:schemeClr val="dk1"/>
              </a:buClr>
              <a:buSzPts val="2400"/>
              <a:buFont typeface="Rubik Medium"/>
              <a:buNone/>
              <a:defRPr sz="2400">
                <a:solidFill>
                  <a:schemeClr val="dk1"/>
                </a:solidFill>
                <a:latin typeface="Rubik Medium"/>
                <a:ea typeface="Rubik Medium"/>
                <a:cs typeface="Rubik Medium"/>
                <a:sym typeface="Rubik Medium"/>
              </a:defRPr>
            </a:lvl6pPr>
            <a:lvl7pPr lvl="6">
              <a:spcBef>
                <a:spcPts val="0"/>
              </a:spcBef>
              <a:spcAft>
                <a:spcPts val="0"/>
              </a:spcAft>
              <a:buClr>
                <a:schemeClr val="dk1"/>
              </a:buClr>
              <a:buSzPts val="2400"/>
              <a:buFont typeface="Rubik Medium"/>
              <a:buNone/>
              <a:defRPr sz="2400">
                <a:solidFill>
                  <a:schemeClr val="dk1"/>
                </a:solidFill>
                <a:latin typeface="Rubik Medium"/>
                <a:ea typeface="Rubik Medium"/>
                <a:cs typeface="Rubik Medium"/>
                <a:sym typeface="Rubik Medium"/>
              </a:defRPr>
            </a:lvl7pPr>
            <a:lvl8pPr lvl="7">
              <a:spcBef>
                <a:spcPts val="0"/>
              </a:spcBef>
              <a:spcAft>
                <a:spcPts val="0"/>
              </a:spcAft>
              <a:buClr>
                <a:schemeClr val="dk1"/>
              </a:buClr>
              <a:buSzPts val="2400"/>
              <a:buFont typeface="Rubik Medium"/>
              <a:buNone/>
              <a:defRPr sz="2400">
                <a:solidFill>
                  <a:schemeClr val="dk1"/>
                </a:solidFill>
                <a:latin typeface="Rubik Medium"/>
                <a:ea typeface="Rubik Medium"/>
                <a:cs typeface="Rubik Medium"/>
                <a:sym typeface="Rubik Medium"/>
              </a:defRPr>
            </a:lvl8pPr>
            <a:lvl9pPr lvl="8">
              <a:spcBef>
                <a:spcPts val="0"/>
              </a:spcBef>
              <a:spcAft>
                <a:spcPts val="0"/>
              </a:spcAft>
              <a:buClr>
                <a:schemeClr val="dk1"/>
              </a:buClr>
              <a:buSzPts val="2400"/>
              <a:buFont typeface="Rubik Medium"/>
              <a:buNone/>
              <a:defRPr sz="2400">
                <a:solidFill>
                  <a:schemeClr val="dk1"/>
                </a:solidFill>
                <a:latin typeface="Rubik Medium"/>
                <a:ea typeface="Rubik Medium"/>
                <a:cs typeface="Rubik Medium"/>
                <a:sym typeface="Rubik Medium"/>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04800">
              <a:lnSpc>
                <a:spcPct val="115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15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15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15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15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15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15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61" r:id="rId4"/>
    <p:sldLayoutId id="2147483663" r:id="rId5"/>
    <p:sldLayoutId id="2147483668" r:id="rId6"/>
    <p:sldLayoutId id="2147483673" r:id="rId7"/>
    <p:sldLayoutId id="2147483675" r:id="rId8"/>
    <p:sldLayoutId id="2147483676" r:id="rId9"/>
    <p:sldLayoutId id="214748367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url?q=https%3A%2F%2Fwww.kaggle.com%2Fdatasets%2Fatharvasoundankar%2Fchocolate-sales%2Fdata"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tmp"/></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pic>
        <p:nvPicPr>
          <p:cNvPr id="858" name="Google Shape;858;p34"/>
          <p:cNvPicPr preferRelativeResize="0"/>
          <p:nvPr/>
        </p:nvPicPr>
        <p:blipFill rotWithShape="1">
          <a:blip r:embed="rId3">
            <a:alphaModFix/>
          </a:blip>
          <a:srcRect t="4545" b="4536"/>
          <a:stretch/>
        </p:blipFill>
        <p:spPr>
          <a:xfrm>
            <a:off x="5367050" y="0"/>
            <a:ext cx="3776950" cy="5143494"/>
          </a:xfrm>
          <a:prstGeom prst="rect">
            <a:avLst/>
          </a:prstGeom>
          <a:noFill/>
          <a:ln>
            <a:noFill/>
          </a:ln>
        </p:spPr>
      </p:pic>
      <p:pic>
        <p:nvPicPr>
          <p:cNvPr id="859" name="Google Shape;859;p34"/>
          <p:cNvPicPr preferRelativeResize="0"/>
          <p:nvPr/>
        </p:nvPicPr>
        <p:blipFill rotWithShape="1">
          <a:blip r:embed="rId4">
            <a:alphaModFix amt="10000"/>
          </a:blip>
          <a:srcRect t="4545" b="4536"/>
          <a:stretch/>
        </p:blipFill>
        <p:spPr>
          <a:xfrm>
            <a:off x="5367050" y="0"/>
            <a:ext cx="3776950" cy="5143494"/>
          </a:xfrm>
          <a:prstGeom prst="rect">
            <a:avLst/>
          </a:prstGeom>
          <a:noFill/>
          <a:ln>
            <a:noFill/>
          </a:ln>
        </p:spPr>
      </p:pic>
      <p:sp>
        <p:nvSpPr>
          <p:cNvPr id="860" name="Google Shape;860;p34"/>
          <p:cNvSpPr/>
          <p:nvPr/>
        </p:nvSpPr>
        <p:spPr>
          <a:xfrm>
            <a:off x="1" y="-76900"/>
            <a:ext cx="6476548" cy="5220400"/>
          </a:xfrm>
          <a:custGeom>
            <a:avLst/>
            <a:gdLst/>
            <a:ahLst/>
            <a:cxnLst/>
            <a:rect l="l" t="t" r="r" b="b"/>
            <a:pathLst>
              <a:path w="255475" h="208816" extrusionOk="0">
                <a:moveTo>
                  <a:pt x="0" y="0"/>
                </a:moveTo>
                <a:lnTo>
                  <a:pt x="0" y="208816"/>
                </a:lnTo>
                <a:lnTo>
                  <a:pt x="214935" y="206521"/>
                </a:lnTo>
                <a:cubicBezTo>
                  <a:pt x="214935" y="206521"/>
                  <a:pt x="211814" y="140740"/>
                  <a:pt x="230997" y="103261"/>
                </a:cubicBezTo>
                <a:cubicBezTo>
                  <a:pt x="255474" y="55470"/>
                  <a:pt x="248590" y="0"/>
                  <a:pt x="248590" y="0"/>
                </a:cubicBezTo>
                <a:close/>
              </a:path>
            </a:pathLst>
          </a:custGeom>
          <a:solidFill>
            <a:srgbClr val="F5E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txBox="1">
            <a:spLocks noGrp="1"/>
          </p:cNvSpPr>
          <p:nvPr>
            <p:ph type="ctrTitle"/>
          </p:nvPr>
        </p:nvSpPr>
        <p:spPr>
          <a:xfrm rot="954">
            <a:off x="89916" y="1181958"/>
            <a:ext cx="6725664" cy="1758900"/>
          </a:xfrm>
          <a:prstGeom prst="rect">
            <a:avLst/>
          </a:prstGeom>
        </p:spPr>
        <p:txBody>
          <a:bodyPr spcFirstLastPara="1" wrap="square" lIns="91425" tIns="91425" rIns="91425" bIns="91425" anchor="b" anchorCtr="0">
            <a:noAutofit/>
          </a:bodyPr>
          <a:lstStyle/>
          <a:p>
            <a:r>
              <a:rPr lang="en-US" b="1" dirty="0"/>
              <a:t>Chocolate </a:t>
            </a:r>
            <a:r>
              <a:rPr lang="en-US" b="1" dirty="0">
                <a:solidFill>
                  <a:schemeClr val="bg2">
                    <a:lumMod val="10000"/>
                  </a:schemeClr>
                </a:solidFill>
              </a:rPr>
              <a:t>Sales Data Analysis</a:t>
            </a:r>
            <a:r>
              <a:rPr lang="en-US" b="1" dirty="0"/>
              <a:t> and Visualization</a:t>
            </a:r>
            <a:endParaRPr lang="en-US" dirty="0"/>
          </a:p>
        </p:txBody>
      </p:sp>
      <p:sp>
        <p:nvSpPr>
          <p:cNvPr id="862" name="Google Shape;862;p34"/>
          <p:cNvSpPr txBox="1">
            <a:spLocks noGrp="1"/>
          </p:cNvSpPr>
          <p:nvPr>
            <p:ph type="subTitle" idx="1"/>
          </p:nvPr>
        </p:nvSpPr>
        <p:spPr>
          <a:xfrm rot="1327">
            <a:off x="2126163" y="2819670"/>
            <a:ext cx="2310372" cy="6176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Presented by</a:t>
            </a:r>
            <a:endParaRPr sz="2400" dirty="0"/>
          </a:p>
        </p:txBody>
      </p:sp>
      <p:sp>
        <p:nvSpPr>
          <p:cNvPr id="56" name="Google Shape;862;p34">
            <a:extLst>
              <a:ext uri="{FF2B5EF4-FFF2-40B4-BE49-F238E27FC236}">
                <a16:creationId xmlns:a16="http://schemas.microsoft.com/office/drawing/2014/main" id="{BF7151C4-BA8A-4F43-97B8-35FB49BC79C8}"/>
              </a:ext>
            </a:extLst>
          </p:cNvPr>
          <p:cNvSpPr txBox="1">
            <a:spLocks/>
          </p:cNvSpPr>
          <p:nvPr/>
        </p:nvSpPr>
        <p:spPr>
          <a:xfrm rot="1327">
            <a:off x="2304584" y="3119585"/>
            <a:ext cx="2310372" cy="617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Archivo"/>
              <a:buNone/>
              <a:defRPr sz="18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2pPr>
            <a:lvl3pPr marL="1371600" marR="0" lvl="2" indent="-304800" algn="l"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3pPr>
            <a:lvl4pPr marL="1828800" marR="0" lvl="3" indent="-304800" algn="l"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4pPr>
            <a:lvl5pPr marL="2286000" marR="0" lvl="4" indent="-304800" algn="l"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5pPr>
            <a:lvl6pPr marL="2743200" marR="0" lvl="5" indent="-304800" algn="l"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6pPr>
            <a:lvl7pPr marL="3200400" marR="0" lvl="6" indent="-304800" algn="l"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7pPr>
            <a:lvl8pPr marL="3657600" marR="0" lvl="7" indent="-304800" algn="l"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8pPr>
            <a:lvl9pPr marL="4114800" marR="0" lvl="8" indent="-304800" algn="l"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9pPr>
          </a:lstStyle>
          <a:p>
            <a:pPr marL="0" indent="0"/>
            <a:r>
              <a:rPr lang="en-US" sz="2400" dirty="0">
                <a:solidFill>
                  <a:schemeClr val="bg2">
                    <a:lumMod val="10000"/>
                  </a:schemeClr>
                </a:solidFill>
              </a:rPr>
              <a:t>Emal Zazai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242E-94F4-4335-980B-B674F817EED8}"/>
              </a:ext>
            </a:extLst>
          </p:cNvPr>
          <p:cNvSpPr>
            <a:spLocks noGrp="1"/>
          </p:cNvSpPr>
          <p:nvPr>
            <p:ph type="title"/>
          </p:nvPr>
        </p:nvSpPr>
        <p:spPr>
          <a:xfrm>
            <a:off x="-145425" y="0"/>
            <a:ext cx="6574800" cy="688800"/>
          </a:xfrm>
        </p:spPr>
        <p:txBody>
          <a:bodyPr/>
          <a:lstStyle/>
          <a:p>
            <a:r>
              <a:rPr lang="en-US" b="1" dirty="0"/>
              <a:t>EDA (Exploratory Data Analysis)</a:t>
            </a:r>
            <a:endParaRPr lang="en-US" dirty="0"/>
          </a:p>
        </p:txBody>
      </p:sp>
      <p:pic>
        <p:nvPicPr>
          <p:cNvPr id="4" name="Picture 3">
            <a:extLst>
              <a:ext uri="{FF2B5EF4-FFF2-40B4-BE49-F238E27FC236}">
                <a16:creationId xmlns:a16="http://schemas.microsoft.com/office/drawing/2014/main" id="{A88BB2F0-29F8-4999-878E-4DE06BA74A0A}"/>
              </a:ext>
            </a:extLst>
          </p:cNvPr>
          <p:cNvPicPr>
            <a:picLocks noChangeAspect="1"/>
          </p:cNvPicPr>
          <p:nvPr/>
        </p:nvPicPr>
        <p:blipFill>
          <a:blip r:embed="rId2"/>
          <a:stretch>
            <a:fillRect/>
          </a:stretch>
        </p:blipFill>
        <p:spPr>
          <a:xfrm>
            <a:off x="0" y="688801"/>
            <a:ext cx="9144000" cy="4454700"/>
          </a:xfrm>
          <a:prstGeom prst="rect">
            <a:avLst/>
          </a:prstGeom>
        </p:spPr>
      </p:pic>
    </p:spTree>
    <p:extLst>
      <p:ext uri="{BB962C8B-B14F-4D97-AF65-F5344CB8AC3E}">
        <p14:creationId xmlns:p14="http://schemas.microsoft.com/office/powerpoint/2010/main" val="221453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pic>
        <p:nvPicPr>
          <p:cNvPr id="1030" name="Picture 6" descr="Animating Data Visualization: Bringing Analytics to Life">
            <a:extLst>
              <a:ext uri="{FF2B5EF4-FFF2-40B4-BE49-F238E27FC236}">
                <a16:creationId xmlns:a16="http://schemas.microsoft.com/office/drawing/2014/main" id="{DE2F8548-CF4B-4211-B6EB-4B8F8D362E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72" r="14116"/>
          <a:stretch/>
        </p:blipFill>
        <p:spPr bwMode="auto">
          <a:xfrm>
            <a:off x="-17487" y="-5126"/>
            <a:ext cx="5553482" cy="5148625"/>
          </a:xfrm>
          <a:prstGeom prst="rect">
            <a:avLst/>
          </a:prstGeom>
          <a:noFill/>
          <a:extLst>
            <a:ext uri="{909E8E84-426E-40DD-AFC4-6F175D3DCCD1}">
              <a14:hiddenFill xmlns:a14="http://schemas.microsoft.com/office/drawing/2010/main">
                <a:solidFill>
                  <a:srgbClr val="FFFFFF"/>
                </a:solidFill>
              </a14:hiddenFill>
            </a:ext>
          </a:extLst>
        </p:spPr>
      </p:pic>
      <p:sp>
        <p:nvSpPr>
          <p:cNvPr id="1278" name="Google Shape;1278;p50"/>
          <p:cNvSpPr/>
          <p:nvPr/>
        </p:nvSpPr>
        <p:spPr>
          <a:xfrm rot="10800000">
            <a:off x="2721359" y="-53072"/>
            <a:ext cx="6422642" cy="5249634"/>
          </a:xfrm>
          <a:custGeom>
            <a:avLst/>
            <a:gdLst/>
            <a:ahLst/>
            <a:cxnLst/>
            <a:rect l="l" t="t" r="r" b="b"/>
            <a:pathLst>
              <a:path w="255475" h="208816" extrusionOk="0">
                <a:moveTo>
                  <a:pt x="0" y="0"/>
                </a:moveTo>
                <a:lnTo>
                  <a:pt x="0" y="208816"/>
                </a:lnTo>
                <a:lnTo>
                  <a:pt x="214935" y="206521"/>
                </a:lnTo>
                <a:cubicBezTo>
                  <a:pt x="214935" y="206521"/>
                  <a:pt x="211814" y="140740"/>
                  <a:pt x="230997" y="103261"/>
                </a:cubicBezTo>
                <a:cubicBezTo>
                  <a:pt x="255474" y="55470"/>
                  <a:pt x="248590" y="0"/>
                  <a:pt x="248590" y="0"/>
                </a:cubicBezTo>
                <a:close/>
              </a:path>
            </a:pathLst>
          </a:custGeom>
          <a:solidFill>
            <a:srgbClr val="F5E3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txBox="1">
            <a:spLocks noGrp="1"/>
          </p:cNvSpPr>
          <p:nvPr>
            <p:ph type="title" idx="2"/>
          </p:nvPr>
        </p:nvSpPr>
        <p:spPr>
          <a:xfrm flipH="1">
            <a:off x="5052285" y="1275594"/>
            <a:ext cx="3054600" cy="920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280" name="Google Shape;1280;p50"/>
          <p:cNvSpPr txBox="1">
            <a:spLocks noGrp="1"/>
          </p:cNvSpPr>
          <p:nvPr>
            <p:ph type="ctrTitle"/>
          </p:nvPr>
        </p:nvSpPr>
        <p:spPr>
          <a:xfrm flipH="1">
            <a:off x="2466081" y="2684811"/>
            <a:ext cx="5652225" cy="1059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Data visualization</a:t>
            </a:r>
            <a:endParaRPr dirty="0"/>
          </a:p>
        </p:txBody>
      </p:sp>
      <p:sp>
        <p:nvSpPr>
          <p:cNvPr id="1281" name="Google Shape;1281;p50"/>
          <p:cNvSpPr txBox="1">
            <a:spLocks noGrp="1"/>
          </p:cNvSpPr>
          <p:nvPr>
            <p:ph type="subTitle" idx="1"/>
          </p:nvPr>
        </p:nvSpPr>
        <p:spPr>
          <a:xfrm flipH="1">
            <a:off x="4159066" y="3578474"/>
            <a:ext cx="3890100" cy="57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Graphical representation of our data</a:t>
            </a:r>
            <a:endParaRPr dirty="0"/>
          </a:p>
        </p:txBody>
      </p:sp>
      <p:cxnSp>
        <p:nvCxnSpPr>
          <p:cNvPr id="1282" name="Google Shape;1282;p50"/>
          <p:cNvCxnSpPr/>
          <p:nvPr/>
        </p:nvCxnSpPr>
        <p:spPr>
          <a:xfrm>
            <a:off x="5501938" y="3599475"/>
            <a:ext cx="2514000" cy="0"/>
          </a:xfrm>
          <a:prstGeom prst="straightConnector1">
            <a:avLst/>
          </a:prstGeom>
          <a:noFill/>
          <a:ln w="28575" cap="flat" cmpd="sng">
            <a:solidFill>
              <a:schemeClr val="accent2"/>
            </a:solidFill>
            <a:prstDash val="dash"/>
            <a:round/>
            <a:headEnd type="none" w="med" len="med"/>
            <a:tailEnd type="none" w="med" len="med"/>
          </a:ln>
        </p:spPr>
      </p:cxnSp>
      <p:grpSp>
        <p:nvGrpSpPr>
          <p:cNvPr id="1283" name="Google Shape;1283;p50"/>
          <p:cNvGrpSpPr/>
          <p:nvPr/>
        </p:nvGrpSpPr>
        <p:grpSpPr>
          <a:xfrm rot="655741">
            <a:off x="4413192" y="-628458"/>
            <a:ext cx="5139944" cy="2163919"/>
            <a:chOff x="-1636886" y="123997"/>
            <a:chExt cx="5139750" cy="2163838"/>
          </a:xfrm>
        </p:grpSpPr>
        <p:sp>
          <p:nvSpPr>
            <p:cNvPr id="1284" name="Google Shape;1284;p50"/>
            <p:cNvSpPr/>
            <p:nvPr/>
          </p:nvSpPr>
          <p:spPr>
            <a:xfrm>
              <a:off x="-444329" y="2102143"/>
              <a:ext cx="258819" cy="176867"/>
            </a:xfrm>
            <a:custGeom>
              <a:avLst/>
              <a:gdLst/>
              <a:ahLst/>
              <a:cxnLst/>
              <a:rect l="l" t="t" r="r" b="b"/>
              <a:pathLst>
                <a:path w="13138" h="8978" extrusionOk="0">
                  <a:moveTo>
                    <a:pt x="12059" y="4817"/>
                  </a:moveTo>
                  <a:lnTo>
                    <a:pt x="3005" y="463"/>
                  </a:lnTo>
                  <a:cubicBezTo>
                    <a:pt x="1965" y="1"/>
                    <a:pt x="732" y="425"/>
                    <a:pt x="231" y="1426"/>
                  </a:cubicBezTo>
                  <a:cubicBezTo>
                    <a:pt x="116" y="1735"/>
                    <a:pt x="39" y="2081"/>
                    <a:pt x="0" y="2390"/>
                  </a:cubicBezTo>
                  <a:cubicBezTo>
                    <a:pt x="0" y="3160"/>
                    <a:pt x="462" y="3815"/>
                    <a:pt x="1156" y="4162"/>
                  </a:cubicBezTo>
                  <a:lnTo>
                    <a:pt x="10171" y="8477"/>
                  </a:lnTo>
                  <a:cubicBezTo>
                    <a:pt x="11173" y="8978"/>
                    <a:pt x="12406" y="8554"/>
                    <a:pt x="12868" y="7514"/>
                  </a:cubicBezTo>
                  <a:cubicBezTo>
                    <a:pt x="13061" y="7244"/>
                    <a:pt x="13138" y="6897"/>
                    <a:pt x="13138" y="6550"/>
                  </a:cubicBezTo>
                  <a:cubicBezTo>
                    <a:pt x="13138" y="5818"/>
                    <a:pt x="12714" y="5125"/>
                    <a:pt x="12059" y="481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1636886" y="1824088"/>
              <a:ext cx="258819" cy="179132"/>
            </a:xfrm>
            <a:custGeom>
              <a:avLst/>
              <a:gdLst/>
              <a:ahLst/>
              <a:cxnLst/>
              <a:rect l="l" t="t" r="r" b="b"/>
              <a:pathLst>
                <a:path w="13138" h="9093" extrusionOk="0">
                  <a:moveTo>
                    <a:pt x="11982" y="4932"/>
                  </a:moveTo>
                  <a:lnTo>
                    <a:pt x="2967" y="617"/>
                  </a:lnTo>
                  <a:cubicBezTo>
                    <a:pt x="1580" y="0"/>
                    <a:pt x="0" y="1041"/>
                    <a:pt x="0" y="2543"/>
                  </a:cubicBezTo>
                  <a:cubicBezTo>
                    <a:pt x="0" y="3314"/>
                    <a:pt x="463" y="4007"/>
                    <a:pt x="1156" y="4354"/>
                  </a:cubicBezTo>
                  <a:lnTo>
                    <a:pt x="10171" y="8669"/>
                  </a:lnTo>
                  <a:cubicBezTo>
                    <a:pt x="11212" y="9092"/>
                    <a:pt x="12367" y="8669"/>
                    <a:pt x="12907" y="7706"/>
                  </a:cubicBezTo>
                  <a:cubicBezTo>
                    <a:pt x="13022" y="7397"/>
                    <a:pt x="13099" y="7089"/>
                    <a:pt x="13138" y="6742"/>
                  </a:cubicBezTo>
                  <a:cubicBezTo>
                    <a:pt x="13138" y="5972"/>
                    <a:pt x="12714" y="5240"/>
                    <a:pt x="11982" y="4932"/>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45117" y="1450674"/>
              <a:ext cx="202654" cy="254268"/>
            </a:xfrm>
            <a:custGeom>
              <a:avLst/>
              <a:gdLst/>
              <a:ahLst/>
              <a:cxnLst/>
              <a:rect l="l" t="t" r="r" b="b"/>
              <a:pathLst>
                <a:path w="10287" h="12907" extrusionOk="0">
                  <a:moveTo>
                    <a:pt x="6665" y="1079"/>
                  </a:moveTo>
                  <a:lnTo>
                    <a:pt x="463" y="9285"/>
                  </a:lnTo>
                  <a:cubicBezTo>
                    <a:pt x="154" y="9632"/>
                    <a:pt x="0" y="10094"/>
                    <a:pt x="39" y="10557"/>
                  </a:cubicBezTo>
                  <a:lnTo>
                    <a:pt x="39" y="10711"/>
                  </a:lnTo>
                  <a:cubicBezTo>
                    <a:pt x="39" y="11250"/>
                    <a:pt x="308" y="11789"/>
                    <a:pt x="694" y="12175"/>
                  </a:cubicBezTo>
                  <a:cubicBezTo>
                    <a:pt x="1580" y="12907"/>
                    <a:pt x="2890" y="12753"/>
                    <a:pt x="3583" y="11866"/>
                  </a:cubicBezTo>
                  <a:lnTo>
                    <a:pt x="9863" y="3622"/>
                  </a:lnTo>
                  <a:cubicBezTo>
                    <a:pt x="10133" y="3275"/>
                    <a:pt x="10287" y="2813"/>
                    <a:pt x="10287" y="2389"/>
                  </a:cubicBezTo>
                  <a:cubicBezTo>
                    <a:pt x="10287" y="1773"/>
                    <a:pt x="10017" y="1195"/>
                    <a:pt x="9555" y="771"/>
                  </a:cubicBezTo>
                  <a:cubicBezTo>
                    <a:pt x="8669" y="0"/>
                    <a:pt x="7320" y="155"/>
                    <a:pt x="6665" y="1079"/>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937122" y="1403611"/>
              <a:ext cx="249717" cy="204939"/>
            </a:xfrm>
            <a:custGeom>
              <a:avLst/>
              <a:gdLst/>
              <a:ahLst/>
              <a:cxnLst/>
              <a:rect l="l" t="t" r="r" b="b"/>
              <a:pathLst>
                <a:path w="12676" h="10403" extrusionOk="0">
                  <a:moveTo>
                    <a:pt x="12676" y="2274"/>
                  </a:moveTo>
                  <a:cubicBezTo>
                    <a:pt x="12676" y="1850"/>
                    <a:pt x="12522" y="1426"/>
                    <a:pt x="12252" y="1080"/>
                  </a:cubicBezTo>
                  <a:cubicBezTo>
                    <a:pt x="11559" y="193"/>
                    <a:pt x="10287" y="1"/>
                    <a:pt x="9363" y="656"/>
                  </a:cubicBezTo>
                  <a:lnTo>
                    <a:pt x="848" y="6550"/>
                  </a:lnTo>
                  <a:cubicBezTo>
                    <a:pt x="309" y="6936"/>
                    <a:pt x="1" y="7552"/>
                    <a:pt x="39" y="8207"/>
                  </a:cubicBezTo>
                  <a:cubicBezTo>
                    <a:pt x="1" y="8631"/>
                    <a:pt x="155" y="9016"/>
                    <a:pt x="386" y="9401"/>
                  </a:cubicBezTo>
                  <a:cubicBezTo>
                    <a:pt x="1118" y="10249"/>
                    <a:pt x="2351" y="10403"/>
                    <a:pt x="3275" y="9825"/>
                  </a:cubicBezTo>
                  <a:lnTo>
                    <a:pt x="11828" y="3892"/>
                  </a:lnTo>
                  <a:cubicBezTo>
                    <a:pt x="12368" y="3545"/>
                    <a:pt x="12676" y="2929"/>
                    <a:pt x="12676" y="22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170556" y="984671"/>
              <a:ext cx="170031" cy="267171"/>
            </a:xfrm>
            <a:custGeom>
              <a:avLst/>
              <a:gdLst/>
              <a:ahLst/>
              <a:cxnLst/>
              <a:rect l="l" t="t" r="r" b="b"/>
              <a:pathLst>
                <a:path w="8631" h="13562" extrusionOk="0">
                  <a:moveTo>
                    <a:pt x="7436" y="424"/>
                  </a:moveTo>
                  <a:cubicBezTo>
                    <a:pt x="6396" y="0"/>
                    <a:pt x="5240" y="424"/>
                    <a:pt x="4701" y="1387"/>
                  </a:cubicBezTo>
                  <a:lnTo>
                    <a:pt x="270" y="10402"/>
                  </a:lnTo>
                  <a:cubicBezTo>
                    <a:pt x="116" y="10672"/>
                    <a:pt x="39" y="10980"/>
                    <a:pt x="0" y="11250"/>
                  </a:cubicBezTo>
                  <a:cubicBezTo>
                    <a:pt x="0" y="12098"/>
                    <a:pt x="501" y="12830"/>
                    <a:pt x="1272" y="13138"/>
                  </a:cubicBezTo>
                  <a:cubicBezTo>
                    <a:pt x="2312" y="13562"/>
                    <a:pt x="3468" y="13138"/>
                    <a:pt x="4007" y="12175"/>
                  </a:cubicBezTo>
                  <a:lnTo>
                    <a:pt x="8438" y="3121"/>
                  </a:lnTo>
                  <a:cubicBezTo>
                    <a:pt x="8553" y="2851"/>
                    <a:pt x="8630" y="2582"/>
                    <a:pt x="8630" y="2273"/>
                  </a:cubicBezTo>
                  <a:cubicBezTo>
                    <a:pt x="8630" y="1464"/>
                    <a:pt x="8168" y="732"/>
                    <a:pt x="7436" y="424"/>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783797" y="1814218"/>
              <a:ext cx="249717" cy="132088"/>
            </a:xfrm>
            <a:custGeom>
              <a:avLst/>
              <a:gdLst/>
              <a:ahLst/>
              <a:cxnLst/>
              <a:rect l="l" t="t" r="r" b="b"/>
              <a:pathLst>
                <a:path w="12676" h="6705" extrusionOk="0">
                  <a:moveTo>
                    <a:pt x="11558" y="3468"/>
                  </a:moveTo>
                  <a:lnTo>
                    <a:pt x="2042" y="155"/>
                  </a:lnTo>
                  <a:cubicBezTo>
                    <a:pt x="1657" y="0"/>
                    <a:pt x="1233" y="39"/>
                    <a:pt x="848" y="232"/>
                  </a:cubicBezTo>
                  <a:cubicBezTo>
                    <a:pt x="462" y="424"/>
                    <a:pt x="193" y="771"/>
                    <a:pt x="77" y="1195"/>
                  </a:cubicBezTo>
                  <a:cubicBezTo>
                    <a:pt x="0" y="1349"/>
                    <a:pt x="0" y="1503"/>
                    <a:pt x="0" y="1696"/>
                  </a:cubicBezTo>
                  <a:cubicBezTo>
                    <a:pt x="0" y="2389"/>
                    <a:pt x="424" y="3006"/>
                    <a:pt x="1079" y="3237"/>
                  </a:cubicBezTo>
                  <a:lnTo>
                    <a:pt x="10595" y="6550"/>
                  </a:lnTo>
                  <a:cubicBezTo>
                    <a:pt x="11019" y="6704"/>
                    <a:pt x="11442" y="6665"/>
                    <a:pt x="11828" y="6511"/>
                  </a:cubicBezTo>
                  <a:cubicBezTo>
                    <a:pt x="12174" y="6280"/>
                    <a:pt x="12444" y="5933"/>
                    <a:pt x="12598" y="5548"/>
                  </a:cubicBezTo>
                  <a:cubicBezTo>
                    <a:pt x="12598" y="5356"/>
                    <a:pt x="12637" y="5163"/>
                    <a:pt x="12637" y="5047"/>
                  </a:cubicBezTo>
                  <a:cubicBezTo>
                    <a:pt x="12675" y="4354"/>
                    <a:pt x="12251" y="3699"/>
                    <a:pt x="11558" y="3468"/>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136824" y="1236653"/>
              <a:ext cx="222393" cy="245915"/>
            </a:xfrm>
            <a:custGeom>
              <a:avLst/>
              <a:gdLst/>
              <a:ahLst/>
              <a:cxnLst/>
              <a:rect l="l" t="t" r="r" b="b"/>
              <a:pathLst>
                <a:path w="11289" h="12483" extrusionOk="0">
                  <a:moveTo>
                    <a:pt x="3583" y="1233"/>
                  </a:moveTo>
                  <a:cubicBezTo>
                    <a:pt x="2235" y="0"/>
                    <a:pt x="39" y="925"/>
                    <a:pt x="0" y="2735"/>
                  </a:cubicBezTo>
                  <a:cubicBezTo>
                    <a:pt x="39" y="3313"/>
                    <a:pt x="270" y="3853"/>
                    <a:pt x="694" y="4238"/>
                  </a:cubicBezTo>
                  <a:lnTo>
                    <a:pt x="7744" y="11057"/>
                  </a:lnTo>
                  <a:cubicBezTo>
                    <a:pt x="9285" y="12483"/>
                    <a:pt x="11289" y="11057"/>
                    <a:pt x="11289" y="9477"/>
                  </a:cubicBezTo>
                  <a:cubicBezTo>
                    <a:pt x="11289" y="8938"/>
                    <a:pt x="11019" y="8399"/>
                    <a:pt x="10595" y="805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1001648" y="2040383"/>
              <a:ext cx="217843" cy="247452"/>
            </a:xfrm>
            <a:custGeom>
              <a:avLst/>
              <a:gdLst/>
              <a:ahLst/>
              <a:cxnLst/>
              <a:rect l="l" t="t" r="r" b="b"/>
              <a:pathLst>
                <a:path w="11058" h="12561" extrusionOk="0">
                  <a:moveTo>
                    <a:pt x="7551" y="1388"/>
                  </a:moveTo>
                  <a:lnTo>
                    <a:pt x="655" y="8323"/>
                  </a:lnTo>
                  <a:cubicBezTo>
                    <a:pt x="270" y="8708"/>
                    <a:pt x="0" y="9247"/>
                    <a:pt x="0" y="9787"/>
                  </a:cubicBezTo>
                  <a:cubicBezTo>
                    <a:pt x="0" y="11636"/>
                    <a:pt x="2235" y="12560"/>
                    <a:pt x="3545" y="11251"/>
                  </a:cubicBezTo>
                  <a:lnTo>
                    <a:pt x="10479" y="4354"/>
                  </a:lnTo>
                  <a:cubicBezTo>
                    <a:pt x="10865" y="3969"/>
                    <a:pt x="11057" y="3468"/>
                    <a:pt x="11057" y="2967"/>
                  </a:cubicBezTo>
                  <a:cubicBezTo>
                    <a:pt x="11057" y="1349"/>
                    <a:pt x="9054" y="1"/>
                    <a:pt x="7551" y="13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1176201" y="1100034"/>
              <a:ext cx="274007" cy="152576"/>
            </a:xfrm>
            <a:custGeom>
              <a:avLst/>
              <a:gdLst/>
              <a:ahLst/>
              <a:cxnLst/>
              <a:rect l="l" t="t" r="r" b="b"/>
              <a:pathLst>
                <a:path w="13909" h="7745" extrusionOk="0">
                  <a:moveTo>
                    <a:pt x="13909" y="2389"/>
                  </a:moveTo>
                  <a:lnTo>
                    <a:pt x="13909" y="2350"/>
                  </a:lnTo>
                  <a:lnTo>
                    <a:pt x="13909" y="2350"/>
                  </a:lnTo>
                  <a:cubicBezTo>
                    <a:pt x="13909" y="2081"/>
                    <a:pt x="13870" y="1811"/>
                    <a:pt x="13793" y="1541"/>
                  </a:cubicBezTo>
                  <a:cubicBezTo>
                    <a:pt x="13370" y="501"/>
                    <a:pt x="12175" y="0"/>
                    <a:pt x="11135" y="347"/>
                  </a:cubicBezTo>
                  <a:lnTo>
                    <a:pt x="1388" y="3468"/>
                  </a:lnTo>
                  <a:cubicBezTo>
                    <a:pt x="540" y="3737"/>
                    <a:pt x="1" y="4508"/>
                    <a:pt x="1" y="5355"/>
                  </a:cubicBezTo>
                  <a:cubicBezTo>
                    <a:pt x="1" y="5355"/>
                    <a:pt x="1" y="5394"/>
                    <a:pt x="1" y="5394"/>
                  </a:cubicBezTo>
                  <a:cubicBezTo>
                    <a:pt x="1" y="5664"/>
                    <a:pt x="39" y="5933"/>
                    <a:pt x="116" y="6203"/>
                  </a:cubicBezTo>
                  <a:cubicBezTo>
                    <a:pt x="540" y="7205"/>
                    <a:pt x="1696" y="7744"/>
                    <a:pt x="2775" y="7397"/>
                  </a:cubicBezTo>
                  <a:lnTo>
                    <a:pt x="12522" y="4200"/>
                  </a:lnTo>
                  <a:cubicBezTo>
                    <a:pt x="13331" y="3969"/>
                    <a:pt x="13909" y="3237"/>
                    <a:pt x="13909" y="2389"/>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678303" y="1115971"/>
              <a:ext cx="250466" cy="211007"/>
            </a:xfrm>
            <a:custGeom>
              <a:avLst/>
              <a:gdLst/>
              <a:ahLst/>
              <a:cxnLst/>
              <a:rect l="l" t="t" r="r" b="b"/>
              <a:pathLst>
                <a:path w="12714" h="10711" extrusionOk="0">
                  <a:moveTo>
                    <a:pt x="11712" y="6242"/>
                  </a:moveTo>
                  <a:lnTo>
                    <a:pt x="3082" y="617"/>
                  </a:lnTo>
                  <a:cubicBezTo>
                    <a:pt x="2119" y="0"/>
                    <a:pt x="809" y="347"/>
                    <a:pt x="270" y="1349"/>
                  </a:cubicBezTo>
                  <a:cubicBezTo>
                    <a:pt x="77" y="1657"/>
                    <a:pt x="0" y="2004"/>
                    <a:pt x="0" y="2351"/>
                  </a:cubicBezTo>
                  <a:lnTo>
                    <a:pt x="0" y="2389"/>
                  </a:lnTo>
                  <a:lnTo>
                    <a:pt x="0" y="2428"/>
                  </a:lnTo>
                  <a:cubicBezTo>
                    <a:pt x="0" y="3121"/>
                    <a:pt x="385" y="3814"/>
                    <a:pt x="963" y="4161"/>
                  </a:cubicBezTo>
                  <a:lnTo>
                    <a:pt x="9593" y="9786"/>
                  </a:lnTo>
                  <a:cubicBezTo>
                    <a:pt x="10903" y="10711"/>
                    <a:pt x="12714" y="9709"/>
                    <a:pt x="12675" y="8091"/>
                  </a:cubicBezTo>
                  <a:lnTo>
                    <a:pt x="12675" y="8014"/>
                  </a:lnTo>
                  <a:cubicBezTo>
                    <a:pt x="12637" y="7282"/>
                    <a:pt x="12290" y="6627"/>
                    <a:pt x="11712" y="6242"/>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898071" y="1408162"/>
              <a:ext cx="124484" cy="277809"/>
            </a:xfrm>
            <a:custGeom>
              <a:avLst/>
              <a:gdLst/>
              <a:ahLst/>
              <a:cxnLst/>
              <a:rect l="l" t="t" r="r" b="b"/>
              <a:pathLst>
                <a:path w="6319" h="14102" extrusionOk="0">
                  <a:moveTo>
                    <a:pt x="4701" y="194"/>
                  </a:moveTo>
                  <a:cubicBezTo>
                    <a:pt x="3622" y="1"/>
                    <a:pt x="2543" y="656"/>
                    <a:pt x="2235" y="1696"/>
                  </a:cubicBezTo>
                  <a:lnTo>
                    <a:pt x="0" y="11443"/>
                  </a:lnTo>
                  <a:lnTo>
                    <a:pt x="0" y="11867"/>
                  </a:lnTo>
                  <a:cubicBezTo>
                    <a:pt x="0" y="12830"/>
                    <a:pt x="655" y="13678"/>
                    <a:pt x="1619" y="13870"/>
                  </a:cubicBezTo>
                  <a:cubicBezTo>
                    <a:pt x="2697" y="14102"/>
                    <a:pt x="3815" y="13408"/>
                    <a:pt x="4084" y="12329"/>
                  </a:cubicBezTo>
                  <a:lnTo>
                    <a:pt x="6280" y="2582"/>
                  </a:lnTo>
                  <a:cubicBezTo>
                    <a:pt x="6319" y="2467"/>
                    <a:pt x="6319" y="2313"/>
                    <a:pt x="6319" y="2158"/>
                  </a:cubicBezTo>
                  <a:cubicBezTo>
                    <a:pt x="6319" y="1195"/>
                    <a:pt x="5625" y="386"/>
                    <a:pt x="4701" y="1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2682398" y="164225"/>
              <a:ext cx="258838" cy="176867"/>
            </a:xfrm>
            <a:custGeom>
              <a:avLst/>
              <a:gdLst/>
              <a:ahLst/>
              <a:cxnLst/>
              <a:rect l="l" t="t" r="r" b="b"/>
              <a:pathLst>
                <a:path w="13139" h="8978" extrusionOk="0">
                  <a:moveTo>
                    <a:pt x="10210" y="501"/>
                  </a:moveTo>
                  <a:lnTo>
                    <a:pt x="1157" y="4816"/>
                  </a:lnTo>
                  <a:cubicBezTo>
                    <a:pt x="463" y="5163"/>
                    <a:pt x="39" y="5818"/>
                    <a:pt x="1" y="6589"/>
                  </a:cubicBezTo>
                  <a:cubicBezTo>
                    <a:pt x="78" y="6897"/>
                    <a:pt x="155" y="7244"/>
                    <a:pt x="271" y="7552"/>
                  </a:cubicBezTo>
                  <a:cubicBezTo>
                    <a:pt x="771" y="8553"/>
                    <a:pt x="2004" y="8977"/>
                    <a:pt x="3044" y="8515"/>
                  </a:cubicBezTo>
                  <a:lnTo>
                    <a:pt x="12060" y="4161"/>
                  </a:lnTo>
                  <a:cubicBezTo>
                    <a:pt x="12715" y="3853"/>
                    <a:pt x="13138" y="3160"/>
                    <a:pt x="13138" y="2428"/>
                  </a:cubicBezTo>
                  <a:cubicBezTo>
                    <a:pt x="13138" y="2081"/>
                    <a:pt x="13061" y="1773"/>
                    <a:pt x="12907" y="1465"/>
                  </a:cubicBezTo>
                  <a:cubicBezTo>
                    <a:pt x="12406" y="463"/>
                    <a:pt x="11212" y="1"/>
                    <a:pt x="10210" y="501"/>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1279837" y="166510"/>
              <a:ext cx="259587" cy="179881"/>
            </a:xfrm>
            <a:custGeom>
              <a:avLst/>
              <a:gdLst/>
              <a:ahLst/>
              <a:cxnLst/>
              <a:rect l="l" t="t" r="r" b="b"/>
              <a:pathLst>
                <a:path w="13177" h="9131" extrusionOk="0">
                  <a:moveTo>
                    <a:pt x="2967" y="8553"/>
                  </a:moveTo>
                  <a:lnTo>
                    <a:pt x="12020" y="4200"/>
                  </a:lnTo>
                  <a:cubicBezTo>
                    <a:pt x="12714" y="3891"/>
                    <a:pt x="13176" y="3159"/>
                    <a:pt x="13138" y="2389"/>
                  </a:cubicBezTo>
                  <a:cubicBezTo>
                    <a:pt x="13099" y="2042"/>
                    <a:pt x="13022" y="1695"/>
                    <a:pt x="12907" y="1426"/>
                  </a:cubicBezTo>
                  <a:cubicBezTo>
                    <a:pt x="12367" y="424"/>
                    <a:pt x="11211" y="0"/>
                    <a:pt x="10171" y="463"/>
                  </a:cubicBezTo>
                  <a:lnTo>
                    <a:pt x="1156" y="4777"/>
                  </a:lnTo>
                  <a:cubicBezTo>
                    <a:pt x="463" y="5124"/>
                    <a:pt x="0" y="5818"/>
                    <a:pt x="0" y="6627"/>
                  </a:cubicBezTo>
                  <a:cubicBezTo>
                    <a:pt x="39" y="8129"/>
                    <a:pt x="1580" y="9131"/>
                    <a:pt x="2967" y="8553"/>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0"/>
            <p:cNvSpPr/>
            <p:nvPr/>
          </p:nvSpPr>
          <p:spPr>
            <a:xfrm>
              <a:off x="2277879" y="435927"/>
              <a:ext cx="201905" cy="254288"/>
            </a:xfrm>
            <a:custGeom>
              <a:avLst/>
              <a:gdLst/>
              <a:ahLst/>
              <a:cxnLst/>
              <a:rect l="l" t="t" r="r" b="b"/>
              <a:pathLst>
                <a:path w="10249" h="12908" extrusionOk="0">
                  <a:moveTo>
                    <a:pt x="10248" y="10557"/>
                  </a:moveTo>
                  <a:cubicBezTo>
                    <a:pt x="10248" y="10095"/>
                    <a:pt x="10094" y="9633"/>
                    <a:pt x="9825" y="9286"/>
                  </a:cubicBezTo>
                  <a:lnTo>
                    <a:pt x="3583" y="1041"/>
                  </a:lnTo>
                  <a:cubicBezTo>
                    <a:pt x="2851" y="155"/>
                    <a:pt x="1541" y="1"/>
                    <a:pt x="694" y="733"/>
                  </a:cubicBezTo>
                  <a:cubicBezTo>
                    <a:pt x="270" y="1118"/>
                    <a:pt x="39" y="1658"/>
                    <a:pt x="0" y="2197"/>
                  </a:cubicBezTo>
                  <a:lnTo>
                    <a:pt x="0" y="2351"/>
                  </a:lnTo>
                  <a:cubicBezTo>
                    <a:pt x="0" y="2813"/>
                    <a:pt x="154" y="3276"/>
                    <a:pt x="424" y="3622"/>
                  </a:cubicBezTo>
                  <a:lnTo>
                    <a:pt x="6627" y="11829"/>
                  </a:lnTo>
                  <a:cubicBezTo>
                    <a:pt x="7320" y="12792"/>
                    <a:pt x="8669" y="12907"/>
                    <a:pt x="9516" y="12137"/>
                  </a:cubicBezTo>
                  <a:cubicBezTo>
                    <a:pt x="9979" y="11713"/>
                    <a:pt x="10248" y="11135"/>
                    <a:pt x="10248" y="10557"/>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0"/>
            <p:cNvSpPr/>
            <p:nvPr/>
          </p:nvSpPr>
          <p:spPr>
            <a:xfrm>
              <a:off x="2608031" y="1418800"/>
              <a:ext cx="250485" cy="212524"/>
            </a:xfrm>
            <a:custGeom>
              <a:avLst/>
              <a:gdLst/>
              <a:ahLst/>
              <a:cxnLst/>
              <a:rect l="l" t="t" r="r" b="b"/>
              <a:pathLst>
                <a:path w="12715" h="10788" extrusionOk="0">
                  <a:moveTo>
                    <a:pt x="11866" y="6935"/>
                  </a:moveTo>
                  <a:lnTo>
                    <a:pt x="3314" y="963"/>
                  </a:lnTo>
                  <a:cubicBezTo>
                    <a:pt x="1965" y="0"/>
                    <a:pt x="39" y="925"/>
                    <a:pt x="0" y="2620"/>
                  </a:cubicBezTo>
                  <a:cubicBezTo>
                    <a:pt x="39" y="3237"/>
                    <a:pt x="347" y="3853"/>
                    <a:pt x="848" y="4238"/>
                  </a:cubicBezTo>
                  <a:lnTo>
                    <a:pt x="9401" y="10133"/>
                  </a:lnTo>
                  <a:cubicBezTo>
                    <a:pt x="10325" y="10788"/>
                    <a:pt x="11558" y="10634"/>
                    <a:pt x="12290" y="9786"/>
                  </a:cubicBezTo>
                  <a:cubicBezTo>
                    <a:pt x="12560" y="9401"/>
                    <a:pt x="12714" y="9015"/>
                    <a:pt x="12714" y="8553"/>
                  </a:cubicBezTo>
                  <a:cubicBezTo>
                    <a:pt x="12714" y="7937"/>
                    <a:pt x="12406" y="7320"/>
                    <a:pt x="11866" y="6935"/>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1685874" y="532319"/>
              <a:ext cx="249717" cy="205707"/>
            </a:xfrm>
            <a:custGeom>
              <a:avLst/>
              <a:gdLst/>
              <a:ahLst/>
              <a:cxnLst/>
              <a:rect l="l" t="t" r="r" b="b"/>
              <a:pathLst>
                <a:path w="12676" h="10442" extrusionOk="0">
                  <a:moveTo>
                    <a:pt x="11790" y="6512"/>
                  </a:moveTo>
                  <a:lnTo>
                    <a:pt x="3276" y="617"/>
                  </a:lnTo>
                  <a:cubicBezTo>
                    <a:pt x="2312" y="1"/>
                    <a:pt x="1080" y="193"/>
                    <a:pt x="386" y="1041"/>
                  </a:cubicBezTo>
                  <a:cubicBezTo>
                    <a:pt x="116" y="1388"/>
                    <a:pt x="1" y="1812"/>
                    <a:pt x="1" y="2235"/>
                  </a:cubicBezTo>
                  <a:cubicBezTo>
                    <a:pt x="1" y="2890"/>
                    <a:pt x="309" y="3507"/>
                    <a:pt x="848" y="3853"/>
                  </a:cubicBezTo>
                  <a:lnTo>
                    <a:pt x="9324" y="9748"/>
                  </a:lnTo>
                  <a:cubicBezTo>
                    <a:pt x="10249" y="10441"/>
                    <a:pt x="11559" y="10249"/>
                    <a:pt x="12214" y="9324"/>
                  </a:cubicBezTo>
                  <a:cubicBezTo>
                    <a:pt x="12522" y="9016"/>
                    <a:pt x="12676" y="8592"/>
                    <a:pt x="12637" y="8130"/>
                  </a:cubicBezTo>
                  <a:cubicBezTo>
                    <a:pt x="12676" y="7475"/>
                    <a:pt x="12329" y="6858"/>
                    <a:pt x="11790" y="65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0"/>
            <p:cNvSpPr/>
            <p:nvPr/>
          </p:nvSpPr>
          <p:spPr>
            <a:xfrm>
              <a:off x="1709415" y="1485583"/>
              <a:ext cx="129803" cy="280843"/>
            </a:xfrm>
            <a:custGeom>
              <a:avLst/>
              <a:gdLst/>
              <a:ahLst/>
              <a:cxnLst/>
              <a:rect l="l" t="t" r="r" b="b"/>
              <a:pathLst>
                <a:path w="6589" h="14256" extrusionOk="0">
                  <a:moveTo>
                    <a:pt x="4045" y="1773"/>
                  </a:moveTo>
                  <a:cubicBezTo>
                    <a:pt x="3776" y="694"/>
                    <a:pt x="2658" y="1"/>
                    <a:pt x="1580" y="270"/>
                  </a:cubicBezTo>
                  <a:cubicBezTo>
                    <a:pt x="694" y="424"/>
                    <a:pt x="39" y="1195"/>
                    <a:pt x="0" y="2081"/>
                  </a:cubicBezTo>
                  <a:lnTo>
                    <a:pt x="0" y="2197"/>
                  </a:lnTo>
                  <a:cubicBezTo>
                    <a:pt x="0" y="2351"/>
                    <a:pt x="0" y="2505"/>
                    <a:pt x="77" y="2697"/>
                  </a:cubicBezTo>
                  <a:lnTo>
                    <a:pt x="2466" y="12483"/>
                  </a:lnTo>
                  <a:cubicBezTo>
                    <a:pt x="2774" y="13562"/>
                    <a:pt x="3853" y="14255"/>
                    <a:pt x="4970" y="13986"/>
                  </a:cubicBezTo>
                  <a:cubicBezTo>
                    <a:pt x="5895" y="13832"/>
                    <a:pt x="6588" y="12984"/>
                    <a:pt x="6588" y="12021"/>
                  </a:cubicBezTo>
                  <a:cubicBezTo>
                    <a:pt x="6588" y="11867"/>
                    <a:pt x="6550" y="11674"/>
                    <a:pt x="6511" y="11520"/>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a:off x="499619" y="1770189"/>
              <a:ext cx="169262" cy="267191"/>
            </a:xfrm>
            <a:custGeom>
              <a:avLst/>
              <a:gdLst/>
              <a:ahLst/>
              <a:cxnLst/>
              <a:rect l="l" t="t" r="r" b="b"/>
              <a:pathLst>
                <a:path w="8592" h="13563" extrusionOk="0">
                  <a:moveTo>
                    <a:pt x="3968" y="1426"/>
                  </a:moveTo>
                  <a:cubicBezTo>
                    <a:pt x="3467" y="425"/>
                    <a:pt x="2273" y="1"/>
                    <a:pt x="1233" y="463"/>
                  </a:cubicBezTo>
                  <a:cubicBezTo>
                    <a:pt x="539" y="810"/>
                    <a:pt x="39" y="1503"/>
                    <a:pt x="0" y="2274"/>
                  </a:cubicBezTo>
                  <a:cubicBezTo>
                    <a:pt x="0" y="2582"/>
                    <a:pt x="77" y="2852"/>
                    <a:pt x="231" y="3122"/>
                  </a:cubicBezTo>
                  <a:lnTo>
                    <a:pt x="4700" y="12175"/>
                  </a:lnTo>
                  <a:cubicBezTo>
                    <a:pt x="5201" y="13138"/>
                    <a:pt x="6395" y="13562"/>
                    <a:pt x="7397" y="13138"/>
                  </a:cubicBezTo>
                  <a:cubicBezTo>
                    <a:pt x="8129" y="12830"/>
                    <a:pt x="8591" y="12098"/>
                    <a:pt x="8591" y="11328"/>
                  </a:cubicBezTo>
                  <a:cubicBezTo>
                    <a:pt x="8591" y="11251"/>
                    <a:pt x="8591" y="11212"/>
                    <a:pt x="8591" y="11135"/>
                  </a:cubicBezTo>
                  <a:cubicBezTo>
                    <a:pt x="8591" y="10904"/>
                    <a:pt x="8514" y="10673"/>
                    <a:pt x="8399" y="10480"/>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a:off x="2452440" y="889796"/>
              <a:ext cx="170031" cy="267171"/>
            </a:xfrm>
            <a:custGeom>
              <a:avLst/>
              <a:gdLst/>
              <a:ahLst/>
              <a:cxnLst/>
              <a:rect l="l" t="t" r="r" b="b"/>
              <a:pathLst>
                <a:path w="8631" h="13562" extrusionOk="0">
                  <a:moveTo>
                    <a:pt x="8630" y="11250"/>
                  </a:moveTo>
                  <a:cubicBezTo>
                    <a:pt x="8592" y="10942"/>
                    <a:pt x="8553" y="10672"/>
                    <a:pt x="8438" y="10403"/>
                  </a:cubicBezTo>
                  <a:lnTo>
                    <a:pt x="3969" y="1388"/>
                  </a:lnTo>
                  <a:cubicBezTo>
                    <a:pt x="3468" y="424"/>
                    <a:pt x="2273" y="1"/>
                    <a:pt x="1272" y="424"/>
                  </a:cubicBezTo>
                  <a:cubicBezTo>
                    <a:pt x="501" y="694"/>
                    <a:pt x="0" y="1465"/>
                    <a:pt x="0" y="2274"/>
                  </a:cubicBezTo>
                  <a:cubicBezTo>
                    <a:pt x="39" y="2582"/>
                    <a:pt x="116" y="2852"/>
                    <a:pt x="232" y="3121"/>
                  </a:cubicBezTo>
                  <a:lnTo>
                    <a:pt x="4701" y="12175"/>
                  </a:lnTo>
                  <a:cubicBezTo>
                    <a:pt x="5240" y="13138"/>
                    <a:pt x="6396" y="13562"/>
                    <a:pt x="7397" y="13138"/>
                  </a:cubicBezTo>
                  <a:cubicBezTo>
                    <a:pt x="8168" y="12791"/>
                    <a:pt x="8630" y="12059"/>
                    <a:pt x="8630" y="11250"/>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0"/>
            <p:cNvSpPr/>
            <p:nvPr/>
          </p:nvSpPr>
          <p:spPr>
            <a:xfrm>
              <a:off x="1766329" y="123997"/>
              <a:ext cx="249717" cy="131320"/>
            </a:xfrm>
            <a:custGeom>
              <a:avLst/>
              <a:gdLst/>
              <a:ahLst/>
              <a:cxnLst/>
              <a:rect l="l" t="t" r="r" b="b"/>
              <a:pathLst>
                <a:path w="12676" h="6666" extrusionOk="0">
                  <a:moveTo>
                    <a:pt x="848" y="6473"/>
                  </a:moveTo>
                  <a:cubicBezTo>
                    <a:pt x="1233" y="6666"/>
                    <a:pt x="1657" y="6666"/>
                    <a:pt x="2081" y="6512"/>
                  </a:cubicBezTo>
                  <a:lnTo>
                    <a:pt x="11559" y="3198"/>
                  </a:lnTo>
                  <a:cubicBezTo>
                    <a:pt x="12213" y="2967"/>
                    <a:pt x="12676" y="2351"/>
                    <a:pt x="12637" y="1619"/>
                  </a:cubicBezTo>
                  <a:cubicBezTo>
                    <a:pt x="12637" y="1503"/>
                    <a:pt x="12599" y="1349"/>
                    <a:pt x="12599" y="1157"/>
                  </a:cubicBezTo>
                  <a:cubicBezTo>
                    <a:pt x="12445" y="771"/>
                    <a:pt x="12175" y="425"/>
                    <a:pt x="11790" y="193"/>
                  </a:cubicBezTo>
                  <a:cubicBezTo>
                    <a:pt x="11404" y="39"/>
                    <a:pt x="10981" y="1"/>
                    <a:pt x="10595" y="116"/>
                  </a:cubicBezTo>
                  <a:lnTo>
                    <a:pt x="1118" y="3468"/>
                  </a:lnTo>
                  <a:cubicBezTo>
                    <a:pt x="424" y="3699"/>
                    <a:pt x="1" y="4316"/>
                    <a:pt x="1" y="5009"/>
                  </a:cubicBezTo>
                  <a:cubicBezTo>
                    <a:pt x="1" y="5163"/>
                    <a:pt x="1" y="5317"/>
                    <a:pt x="78" y="5510"/>
                  </a:cubicBezTo>
                  <a:cubicBezTo>
                    <a:pt x="193" y="5895"/>
                    <a:pt x="463" y="6242"/>
                    <a:pt x="848" y="6473"/>
                  </a:cubicBezTo>
                  <a:close/>
                </a:path>
              </a:pathLst>
            </a:custGeom>
            <a:solidFill>
              <a:srgbClr val="7051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0"/>
            <p:cNvSpPr/>
            <p:nvPr/>
          </p:nvSpPr>
          <p:spPr>
            <a:xfrm>
              <a:off x="1991736" y="1186556"/>
              <a:ext cx="253519" cy="207205"/>
            </a:xfrm>
            <a:custGeom>
              <a:avLst/>
              <a:gdLst/>
              <a:ahLst/>
              <a:cxnLst/>
              <a:rect l="l" t="t" r="r" b="b"/>
              <a:pathLst>
                <a:path w="12869" h="10518" extrusionOk="0">
                  <a:moveTo>
                    <a:pt x="9286" y="655"/>
                  </a:moveTo>
                  <a:lnTo>
                    <a:pt x="849" y="6665"/>
                  </a:lnTo>
                  <a:cubicBezTo>
                    <a:pt x="309" y="7012"/>
                    <a:pt x="1" y="7629"/>
                    <a:pt x="1" y="8283"/>
                  </a:cubicBezTo>
                  <a:cubicBezTo>
                    <a:pt x="39" y="8746"/>
                    <a:pt x="194" y="9131"/>
                    <a:pt x="425" y="9478"/>
                  </a:cubicBezTo>
                  <a:cubicBezTo>
                    <a:pt x="1157" y="10364"/>
                    <a:pt x="2428" y="10518"/>
                    <a:pt x="3314" y="9863"/>
                  </a:cubicBezTo>
                  <a:lnTo>
                    <a:pt x="11751" y="3853"/>
                  </a:lnTo>
                  <a:cubicBezTo>
                    <a:pt x="12676" y="3198"/>
                    <a:pt x="12869" y="1888"/>
                    <a:pt x="12175" y="1002"/>
                  </a:cubicBezTo>
                  <a:cubicBezTo>
                    <a:pt x="11482" y="154"/>
                    <a:pt x="10210" y="0"/>
                    <a:pt x="9286" y="6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0"/>
            <p:cNvSpPr/>
            <p:nvPr/>
          </p:nvSpPr>
          <p:spPr>
            <a:xfrm>
              <a:off x="3025454" y="1073459"/>
              <a:ext cx="222413" cy="245935"/>
            </a:xfrm>
            <a:custGeom>
              <a:avLst/>
              <a:gdLst/>
              <a:ahLst/>
              <a:cxnLst/>
              <a:rect l="l" t="t" r="r" b="b"/>
              <a:pathLst>
                <a:path w="11290" h="12484" extrusionOk="0">
                  <a:moveTo>
                    <a:pt x="7706" y="1426"/>
                  </a:moveTo>
                  <a:lnTo>
                    <a:pt x="656" y="8207"/>
                  </a:lnTo>
                  <a:cubicBezTo>
                    <a:pt x="232" y="8592"/>
                    <a:pt x="1" y="9132"/>
                    <a:pt x="1" y="9710"/>
                  </a:cubicBezTo>
                  <a:cubicBezTo>
                    <a:pt x="39" y="11559"/>
                    <a:pt x="2197" y="12483"/>
                    <a:pt x="3545" y="11212"/>
                  </a:cubicBezTo>
                  <a:lnTo>
                    <a:pt x="10596" y="4431"/>
                  </a:lnTo>
                  <a:cubicBezTo>
                    <a:pt x="11019" y="4046"/>
                    <a:pt x="11251" y="3545"/>
                    <a:pt x="11289" y="2967"/>
                  </a:cubicBezTo>
                  <a:cubicBezTo>
                    <a:pt x="11289" y="1388"/>
                    <a:pt x="9286" y="1"/>
                    <a:pt x="7706" y="142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0"/>
            <p:cNvSpPr/>
            <p:nvPr/>
          </p:nvSpPr>
          <p:spPr>
            <a:xfrm>
              <a:off x="1081734" y="753176"/>
              <a:ext cx="81991" cy="301331"/>
            </a:xfrm>
            <a:custGeom>
              <a:avLst/>
              <a:gdLst/>
              <a:ahLst/>
              <a:cxnLst/>
              <a:rect l="l" t="t" r="r" b="b"/>
              <a:pathLst>
                <a:path w="4162" h="15296" extrusionOk="0">
                  <a:moveTo>
                    <a:pt x="1" y="2698"/>
                  </a:moveTo>
                  <a:lnTo>
                    <a:pt x="1" y="12522"/>
                  </a:lnTo>
                  <a:cubicBezTo>
                    <a:pt x="1" y="15296"/>
                    <a:pt x="4162" y="15296"/>
                    <a:pt x="4162" y="12522"/>
                  </a:cubicBezTo>
                  <a:lnTo>
                    <a:pt x="4162" y="2698"/>
                  </a:lnTo>
                  <a:cubicBezTo>
                    <a:pt x="4162" y="1"/>
                    <a:pt x="1" y="1"/>
                    <a:pt x="1" y="2698"/>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0"/>
            <p:cNvSpPr/>
            <p:nvPr/>
          </p:nvSpPr>
          <p:spPr>
            <a:xfrm>
              <a:off x="1188764" y="1345181"/>
              <a:ext cx="268688" cy="166997"/>
            </a:xfrm>
            <a:custGeom>
              <a:avLst/>
              <a:gdLst/>
              <a:ahLst/>
              <a:cxnLst/>
              <a:rect l="l" t="t" r="r" b="b"/>
              <a:pathLst>
                <a:path w="13639" h="8477" extrusionOk="0">
                  <a:moveTo>
                    <a:pt x="2697" y="8091"/>
                  </a:moveTo>
                  <a:lnTo>
                    <a:pt x="12290" y="4277"/>
                  </a:lnTo>
                  <a:cubicBezTo>
                    <a:pt x="13099" y="4007"/>
                    <a:pt x="13638" y="3275"/>
                    <a:pt x="13600" y="2427"/>
                  </a:cubicBezTo>
                  <a:lnTo>
                    <a:pt x="13600" y="2273"/>
                  </a:lnTo>
                  <a:cubicBezTo>
                    <a:pt x="13638" y="2235"/>
                    <a:pt x="13638" y="2158"/>
                    <a:pt x="13638" y="2081"/>
                  </a:cubicBezTo>
                  <a:cubicBezTo>
                    <a:pt x="13638" y="1927"/>
                    <a:pt x="13600" y="1773"/>
                    <a:pt x="13561" y="1618"/>
                  </a:cubicBezTo>
                  <a:cubicBezTo>
                    <a:pt x="13215" y="540"/>
                    <a:pt x="12020" y="0"/>
                    <a:pt x="10980" y="424"/>
                  </a:cubicBezTo>
                  <a:lnTo>
                    <a:pt x="1387" y="4161"/>
                  </a:lnTo>
                  <a:cubicBezTo>
                    <a:pt x="578" y="4508"/>
                    <a:pt x="39" y="5278"/>
                    <a:pt x="0" y="6164"/>
                  </a:cubicBezTo>
                  <a:cubicBezTo>
                    <a:pt x="0" y="6357"/>
                    <a:pt x="39" y="6588"/>
                    <a:pt x="116" y="6819"/>
                  </a:cubicBezTo>
                  <a:cubicBezTo>
                    <a:pt x="462" y="7898"/>
                    <a:pt x="1657" y="8476"/>
                    <a:pt x="2697" y="8091"/>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0"/>
            <p:cNvSpPr/>
            <p:nvPr/>
          </p:nvSpPr>
          <p:spPr>
            <a:xfrm>
              <a:off x="495048" y="911052"/>
              <a:ext cx="239099" cy="223910"/>
            </a:xfrm>
            <a:custGeom>
              <a:avLst/>
              <a:gdLst/>
              <a:ahLst/>
              <a:cxnLst/>
              <a:rect l="l" t="t" r="r" b="b"/>
              <a:pathLst>
                <a:path w="12137" h="11366" extrusionOk="0">
                  <a:moveTo>
                    <a:pt x="3777" y="732"/>
                  </a:moveTo>
                  <a:cubicBezTo>
                    <a:pt x="2929" y="0"/>
                    <a:pt x="1696" y="0"/>
                    <a:pt x="887" y="732"/>
                  </a:cubicBezTo>
                  <a:cubicBezTo>
                    <a:pt x="1" y="1503"/>
                    <a:pt x="1" y="2851"/>
                    <a:pt x="887" y="3622"/>
                  </a:cubicBezTo>
                  <a:lnTo>
                    <a:pt x="8400" y="10672"/>
                  </a:lnTo>
                  <a:cubicBezTo>
                    <a:pt x="9247" y="11366"/>
                    <a:pt x="10480" y="11366"/>
                    <a:pt x="11289" y="10672"/>
                  </a:cubicBezTo>
                  <a:cubicBezTo>
                    <a:pt x="12137" y="9863"/>
                    <a:pt x="12137" y="8553"/>
                    <a:pt x="11289" y="77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0"/>
            <p:cNvSpPr/>
            <p:nvPr/>
          </p:nvSpPr>
          <p:spPr>
            <a:xfrm>
              <a:off x="1446046" y="889796"/>
              <a:ext cx="274007" cy="151808"/>
            </a:xfrm>
            <a:custGeom>
              <a:avLst/>
              <a:gdLst/>
              <a:ahLst/>
              <a:cxnLst/>
              <a:rect l="l" t="t" r="r" b="b"/>
              <a:pathLst>
                <a:path w="13909" h="7706" extrusionOk="0">
                  <a:moveTo>
                    <a:pt x="13908" y="5356"/>
                  </a:moveTo>
                  <a:cubicBezTo>
                    <a:pt x="13908" y="4508"/>
                    <a:pt x="13369" y="3776"/>
                    <a:pt x="12522" y="3545"/>
                  </a:cubicBezTo>
                  <a:lnTo>
                    <a:pt x="2774" y="347"/>
                  </a:lnTo>
                  <a:cubicBezTo>
                    <a:pt x="1696" y="1"/>
                    <a:pt x="578" y="540"/>
                    <a:pt x="116" y="1542"/>
                  </a:cubicBezTo>
                  <a:cubicBezTo>
                    <a:pt x="39" y="1811"/>
                    <a:pt x="0" y="2081"/>
                    <a:pt x="0" y="2351"/>
                  </a:cubicBezTo>
                  <a:cubicBezTo>
                    <a:pt x="0" y="3198"/>
                    <a:pt x="578" y="3930"/>
                    <a:pt x="1387" y="4200"/>
                  </a:cubicBezTo>
                  <a:lnTo>
                    <a:pt x="11135" y="7321"/>
                  </a:lnTo>
                  <a:cubicBezTo>
                    <a:pt x="12213" y="7706"/>
                    <a:pt x="13369" y="7166"/>
                    <a:pt x="13793" y="6126"/>
                  </a:cubicBezTo>
                  <a:cubicBezTo>
                    <a:pt x="13870" y="5895"/>
                    <a:pt x="13908" y="5625"/>
                    <a:pt x="13908" y="5356"/>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0"/>
            <p:cNvSpPr/>
            <p:nvPr/>
          </p:nvSpPr>
          <p:spPr>
            <a:xfrm>
              <a:off x="-79126" y="1703654"/>
              <a:ext cx="250466" cy="204939"/>
            </a:xfrm>
            <a:custGeom>
              <a:avLst/>
              <a:gdLst/>
              <a:ahLst/>
              <a:cxnLst/>
              <a:rect l="l" t="t" r="r" b="b"/>
              <a:pathLst>
                <a:path w="12714" h="10403" extrusionOk="0">
                  <a:moveTo>
                    <a:pt x="9632" y="617"/>
                  </a:moveTo>
                  <a:lnTo>
                    <a:pt x="963" y="6242"/>
                  </a:lnTo>
                  <a:cubicBezTo>
                    <a:pt x="385" y="6666"/>
                    <a:pt x="39" y="7320"/>
                    <a:pt x="0" y="8052"/>
                  </a:cubicBezTo>
                  <a:cubicBezTo>
                    <a:pt x="0" y="8399"/>
                    <a:pt x="116" y="8746"/>
                    <a:pt x="308" y="9054"/>
                  </a:cubicBezTo>
                  <a:cubicBezTo>
                    <a:pt x="809" y="10094"/>
                    <a:pt x="2119" y="10403"/>
                    <a:pt x="3082" y="9786"/>
                  </a:cubicBezTo>
                  <a:lnTo>
                    <a:pt x="11751" y="4123"/>
                  </a:lnTo>
                  <a:cubicBezTo>
                    <a:pt x="12329" y="3738"/>
                    <a:pt x="12714" y="3083"/>
                    <a:pt x="12714" y="2389"/>
                  </a:cubicBezTo>
                  <a:cubicBezTo>
                    <a:pt x="12675" y="2004"/>
                    <a:pt x="12598" y="1657"/>
                    <a:pt x="12406" y="1349"/>
                  </a:cubicBezTo>
                  <a:cubicBezTo>
                    <a:pt x="11866" y="347"/>
                    <a:pt x="10595" y="1"/>
                    <a:pt x="9632" y="617"/>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0"/>
            <p:cNvSpPr/>
            <p:nvPr/>
          </p:nvSpPr>
          <p:spPr>
            <a:xfrm>
              <a:off x="1970500" y="752427"/>
              <a:ext cx="249717" cy="204171"/>
            </a:xfrm>
            <a:custGeom>
              <a:avLst/>
              <a:gdLst/>
              <a:ahLst/>
              <a:cxnLst/>
              <a:rect l="l" t="t" r="r" b="b"/>
              <a:pathLst>
                <a:path w="12676" h="10364" extrusionOk="0">
                  <a:moveTo>
                    <a:pt x="11712" y="4161"/>
                  </a:moveTo>
                  <a:cubicBezTo>
                    <a:pt x="12290" y="3737"/>
                    <a:pt x="12675" y="3044"/>
                    <a:pt x="12675" y="2350"/>
                  </a:cubicBezTo>
                  <a:cubicBezTo>
                    <a:pt x="12675" y="1965"/>
                    <a:pt x="12598" y="1618"/>
                    <a:pt x="12406" y="1310"/>
                  </a:cubicBezTo>
                  <a:cubicBezTo>
                    <a:pt x="11828" y="309"/>
                    <a:pt x="10556" y="0"/>
                    <a:pt x="9593" y="655"/>
                  </a:cubicBezTo>
                  <a:lnTo>
                    <a:pt x="963" y="6242"/>
                  </a:lnTo>
                  <a:cubicBezTo>
                    <a:pt x="385" y="6627"/>
                    <a:pt x="0" y="7282"/>
                    <a:pt x="0" y="7975"/>
                  </a:cubicBezTo>
                  <a:cubicBezTo>
                    <a:pt x="0" y="8361"/>
                    <a:pt x="77" y="8707"/>
                    <a:pt x="270" y="9016"/>
                  </a:cubicBezTo>
                  <a:cubicBezTo>
                    <a:pt x="809" y="10017"/>
                    <a:pt x="2119" y="10364"/>
                    <a:pt x="3082" y="9747"/>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0"/>
            <p:cNvSpPr/>
            <p:nvPr/>
          </p:nvSpPr>
          <p:spPr>
            <a:xfrm>
              <a:off x="2834570" y="2023609"/>
              <a:ext cx="207224" cy="249717"/>
            </a:xfrm>
            <a:custGeom>
              <a:avLst/>
              <a:gdLst/>
              <a:ahLst/>
              <a:cxnLst/>
              <a:rect l="l" t="t" r="r" b="b"/>
              <a:pathLst>
                <a:path w="10519" h="12676" extrusionOk="0">
                  <a:moveTo>
                    <a:pt x="9710" y="463"/>
                  </a:moveTo>
                  <a:cubicBezTo>
                    <a:pt x="9324" y="155"/>
                    <a:pt x="8785" y="1"/>
                    <a:pt x="8284" y="39"/>
                  </a:cubicBezTo>
                  <a:cubicBezTo>
                    <a:pt x="7706" y="155"/>
                    <a:pt x="7205" y="424"/>
                    <a:pt x="6897" y="887"/>
                  </a:cubicBezTo>
                  <a:lnTo>
                    <a:pt x="425" y="9324"/>
                  </a:lnTo>
                  <a:cubicBezTo>
                    <a:pt x="194" y="9709"/>
                    <a:pt x="39" y="10133"/>
                    <a:pt x="1" y="10595"/>
                  </a:cubicBezTo>
                  <a:cubicBezTo>
                    <a:pt x="39" y="11212"/>
                    <a:pt x="309" y="11828"/>
                    <a:pt x="810" y="12213"/>
                  </a:cubicBezTo>
                  <a:cubicBezTo>
                    <a:pt x="1195" y="12522"/>
                    <a:pt x="1735" y="12676"/>
                    <a:pt x="2235" y="12560"/>
                  </a:cubicBezTo>
                  <a:cubicBezTo>
                    <a:pt x="2775" y="12483"/>
                    <a:pt x="3276" y="12213"/>
                    <a:pt x="3622" y="11790"/>
                  </a:cubicBezTo>
                  <a:lnTo>
                    <a:pt x="10095" y="3352"/>
                  </a:lnTo>
                  <a:cubicBezTo>
                    <a:pt x="10326" y="2967"/>
                    <a:pt x="10480" y="2505"/>
                    <a:pt x="10519" y="2043"/>
                  </a:cubicBezTo>
                  <a:cubicBezTo>
                    <a:pt x="10480" y="1426"/>
                    <a:pt x="10210" y="848"/>
                    <a:pt x="9710" y="463"/>
                  </a:cubicBezTo>
                  <a:close/>
                </a:path>
              </a:pathLst>
            </a:custGeom>
            <a:solidFill>
              <a:srgbClr val="692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0"/>
            <p:cNvSpPr/>
            <p:nvPr/>
          </p:nvSpPr>
          <p:spPr>
            <a:xfrm>
              <a:off x="3225823" y="707649"/>
              <a:ext cx="263389" cy="114615"/>
            </a:xfrm>
            <a:custGeom>
              <a:avLst/>
              <a:gdLst/>
              <a:ahLst/>
              <a:cxnLst/>
              <a:rect l="l" t="t" r="r" b="b"/>
              <a:pathLst>
                <a:path w="13370" h="5818" extrusionOk="0">
                  <a:moveTo>
                    <a:pt x="13292" y="4392"/>
                  </a:moveTo>
                  <a:cubicBezTo>
                    <a:pt x="13369" y="3506"/>
                    <a:pt x="12792" y="2697"/>
                    <a:pt x="11944" y="2505"/>
                  </a:cubicBezTo>
                  <a:lnTo>
                    <a:pt x="1927" y="193"/>
                  </a:lnTo>
                  <a:cubicBezTo>
                    <a:pt x="1080" y="0"/>
                    <a:pt x="193" y="578"/>
                    <a:pt x="78" y="1464"/>
                  </a:cubicBezTo>
                  <a:cubicBezTo>
                    <a:pt x="1" y="1927"/>
                    <a:pt x="155" y="2389"/>
                    <a:pt x="463" y="2774"/>
                  </a:cubicBezTo>
                  <a:cubicBezTo>
                    <a:pt x="694" y="3044"/>
                    <a:pt x="1002" y="3275"/>
                    <a:pt x="1349" y="3352"/>
                  </a:cubicBezTo>
                  <a:lnTo>
                    <a:pt x="11482" y="5664"/>
                  </a:lnTo>
                  <a:cubicBezTo>
                    <a:pt x="12329" y="5818"/>
                    <a:pt x="13138" y="5240"/>
                    <a:pt x="13292" y="4392"/>
                  </a:cubicBezTo>
                  <a:close/>
                </a:path>
              </a:pathLst>
            </a:custGeom>
            <a:solidFill>
              <a:srgbClr val="B04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0"/>
            <p:cNvSpPr/>
            <p:nvPr/>
          </p:nvSpPr>
          <p:spPr>
            <a:xfrm>
              <a:off x="3332853" y="1744401"/>
              <a:ext cx="170011" cy="267920"/>
            </a:xfrm>
            <a:custGeom>
              <a:avLst/>
              <a:gdLst/>
              <a:ahLst/>
              <a:cxnLst/>
              <a:rect l="l" t="t" r="r" b="b"/>
              <a:pathLst>
                <a:path w="8630" h="13600" extrusionOk="0">
                  <a:moveTo>
                    <a:pt x="8437" y="10479"/>
                  </a:moveTo>
                  <a:lnTo>
                    <a:pt x="4007" y="1464"/>
                  </a:lnTo>
                  <a:cubicBezTo>
                    <a:pt x="3506" y="424"/>
                    <a:pt x="2312" y="0"/>
                    <a:pt x="1271" y="501"/>
                  </a:cubicBezTo>
                  <a:cubicBezTo>
                    <a:pt x="539" y="809"/>
                    <a:pt x="77" y="1503"/>
                    <a:pt x="0" y="2312"/>
                  </a:cubicBezTo>
                  <a:cubicBezTo>
                    <a:pt x="39" y="2581"/>
                    <a:pt x="116" y="2890"/>
                    <a:pt x="270" y="3159"/>
                  </a:cubicBezTo>
                  <a:lnTo>
                    <a:pt x="4700" y="12174"/>
                  </a:lnTo>
                  <a:cubicBezTo>
                    <a:pt x="5201" y="13176"/>
                    <a:pt x="6395" y="13600"/>
                    <a:pt x="7436" y="13137"/>
                  </a:cubicBezTo>
                  <a:cubicBezTo>
                    <a:pt x="8168" y="12829"/>
                    <a:pt x="8630" y="12136"/>
                    <a:pt x="8630" y="11327"/>
                  </a:cubicBezTo>
                  <a:cubicBezTo>
                    <a:pt x="8630" y="11288"/>
                    <a:pt x="8630" y="11211"/>
                    <a:pt x="8630" y="11173"/>
                  </a:cubicBezTo>
                  <a:cubicBezTo>
                    <a:pt x="8630" y="10941"/>
                    <a:pt x="8553" y="10710"/>
                    <a:pt x="8437" y="10479"/>
                  </a:cubicBezTo>
                  <a:close/>
                </a:path>
              </a:pathLst>
            </a:custGeom>
            <a:solidFill>
              <a:srgbClr val="B59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2536;p71">
            <a:extLst>
              <a:ext uri="{FF2B5EF4-FFF2-40B4-BE49-F238E27FC236}">
                <a16:creationId xmlns:a16="http://schemas.microsoft.com/office/drawing/2014/main" id="{D444F67D-B26C-4DC3-B1E6-467891840BF2}"/>
              </a:ext>
            </a:extLst>
          </p:cNvPr>
          <p:cNvGrpSpPr/>
          <p:nvPr/>
        </p:nvGrpSpPr>
        <p:grpSpPr>
          <a:xfrm>
            <a:off x="3106433" y="3596236"/>
            <a:ext cx="1465568" cy="1290090"/>
            <a:chOff x="3179914" y="2889488"/>
            <a:chExt cx="422876" cy="404911"/>
          </a:xfrm>
        </p:grpSpPr>
        <p:sp>
          <p:nvSpPr>
            <p:cNvPr id="46" name="Google Shape;2537;p71">
              <a:extLst>
                <a:ext uri="{FF2B5EF4-FFF2-40B4-BE49-F238E27FC236}">
                  <a16:creationId xmlns:a16="http://schemas.microsoft.com/office/drawing/2014/main" id="{42CB8F9B-2953-4936-B435-2148A85B99DF}"/>
                </a:ext>
              </a:extLst>
            </p:cNvPr>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38;p71">
              <a:extLst>
                <a:ext uri="{FF2B5EF4-FFF2-40B4-BE49-F238E27FC236}">
                  <a16:creationId xmlns:a16="http://schemas.microsoft.com/office/drawing/2014/main" id="{F97969AD-8FA9-4B2B-B065-11AAA1DC6ADC}"/>
                </a:ext>
              </a:extLst>
            </p:cNvPr>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39;p71">
              <a:extLst>
                <a:ext uri="{FF2B5EF4-FFF2-40B4-BE49-F238E27FC236}">
                  <a16:creationId xmlns:a16="http://schemas.microsoft.com/office/drawing/2014/main" id="{38C0F4A1-BF2C-4489-A783-15856917D76C}"/>
                </a:ext>
              </a:extLst>
            </p:cNvPr>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40;p71">
              <a:extLst>
                <a:ext uri="{FF2B5EF4-FFF2-40B4-BE49-F238E27FC236}">
                  <a16:creationId xmlns:a16="http://schemas.microsoft.com/office/drawing/2014/main" id="{6F576B23-1B75-490E-B64B-396C2E7722BB}"/>
                </a:ext>
              </a:extLst>
            </p:cNvPr>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41;p71">
              <a:extLst>
                <a:ext uri="{FF2B5EF4-FFF2-40B4-BE49-F238E27FC236}">
                  <a16:creationId xmlns:a16="http://schemas.microsoft.com/office/drawing/2014/main" id="{8A144639-4B1C-4437-AAA9-421D54E6EAB3}"/>
                </a:ext>
              </a:extLst>
            </p:cNvPr>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42;p71">
              <a:extLst>
                <a:ext uri="{FF2B5EF4-FFF2-40B4-BE49-F238E27FC236}">
                  <a16:creationId xmlns:a16="http://schemas.microsoft.com/office/drawing/2014/main" id="{9F54B01C-F940-4A57-976C-05AD9A066FB2}"/>
                </a:ext>
              </a:extLst>
            </p:cNvPr>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pic>
        <p:nvPicPr>
          <p:cNvPr id="9" name="Picture 8">
            <a:extLst>
              <a:ext uri="{FF2B5EF4-FFF2-40B4-BE49-F238E27FC236}">
                <a16:creationId xmlns:a16="http://schemas.microsoft.com/office/drawing/2014/main" id="{061286B5-B005-44EC-9381-CC2A92347B70}"/>
              </a:ext>
            </a:extLst>
          </p:cNvPr>
          <p:cNvPicPr>
            <a:picLocks noChangeAspect="1"/>
          </p:cNvPicPr>
          <p:nvPr/>
        </p:nvPicPr>
        <p:blipFill>
          <a:blip r:embed="rId3"/>
          <a:stretch>
            <a:fillRect/>
          </a:stretch>
        </p:blipFill>
        <p:spPr>
          <a:xfrm>
            <a:off x="0" y="1114"/>
            <a:ext cx="9144000" cy="5142386"/>
          </a:xfrm>
          <a:prstGeom prst="rect">
            <a:avLst/>
          </a:prstGeom>
        </p:spPr>
      </p:pic>
    </p:spTree>
    <p:extLst>
      <p:ext uri="{BB962C8B-B14F-4D97-AF65-F5344CB8AC3E}">
        <p14:creationId xmlns:p14="http://schemas.microsoft.com/office/powerpoint/2010/main" val="286565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pic>
        <p:nvPicPr>
          <p:cNvPr id="9" name="Picture 8">
            <a:extLst>
              <a:ext uri="{FF2B5EF4-FFF2-40B4-BE49-F238E27FC236}">
                <a16:creationId xmlns:a16="http://schemas.microsoft.com/office/drawing/2014/main" id="{061286B5-B005-44EC-9381-CC2A92347B70}"/>
              </a:ext>
            </a:extLst>
          </p:cNvPr>
          <p:cNvPicPr>
            <a:picLocks noChangeAspect="1"/>
          </p:cNvPicPr>
          <p:nvPr/>
        </p:nvPicPr>
        <p:blipFill>
          <a:blip r:embed="rId3"/>
          <a:stretch>
            <a:fillRect/>
          </a:stretch>
        </p:blipFill>
        <p:spPr>
          <a:xfrm>
            <a:off x="0" y="1114"/>
            <a:ext cx="9144000" cy="5142386"/>
          </a:xfrm>
          <a:prstGeom prst="rect">
            <a:avLst/>
          </a:prstGeom>
        </p:spPr>
      </p:pic>
    </p:spTree>
    <p:extLst>
      <p:ext uri="{BB962C8B-B14F-4D97-AF65-F5344CB8AC3E}">
        <p14:creationId xmlns:p14="http://schemas.microsoft.com/office/powerpoint/2010/main" val="166799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pic>
        <p:nvPicPr>
          <p:cNvPr id="9" name="Picture 8">
            <a:extLst>
              <a:ext uri="{FF2B5EF4-FFF2-40B4-BE49-F238E27FC236}">
                <a16:creationId xmlns:a16="http://schemas.microsoft.com/office/drawing/2014/main" id="{061286B5-B005-44EC-9381-CC2A92347B70}"/>
              </a:ext>
            </a:extLst>
          </p:cNvPr>
          <p:cNvPicPr>
            <a:picLocks noChangeAspect="1"/>
          </p:cNvPicPr>
          <p:nvPr/>
        </p:nvPicPr>
        <p:blipFill>
          <a:blip r:embed="rId3"/>
          <a:stretch>
            <a:fillRect/>
          </a:stretch>
        </p:blipFill>
        <p:spPr>
          <a:xfrm>
            <a:off x="0" y="1114"/>
            <a:ext cx="9144000" cy="5142386"/>
          </a:xfrm>
          <a:prstGeom prst="rect">
            <a:avLst/>
          </a:prstGeom>
        </p:spPr>
      </p:pic>
    </p:spTree>
    <p:extLst>
      <p:ext uri="{BB962C8B-B14F-4D97-AF65-F5344CB8AC3E}">
        <p14:creationId xmlns:p14="http://schemas.microsoft.com/office/powerpoint/2010/main" val="337053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pic>
        <p:nvPicPr>
          <p:cNvPr id="3" name="Picture 2">
            <a:extLst>
              <a:ext uri="{FF2B5EF4-FFF2-40B4-BE49-F238E27FC236}">
                <a16:creationId xmlns:a16="http://schemas.microsoft.com/office/drawing/2014/main" id="{BF9C26D0-2B72-4446-80BF-7D6CECE4D4E7}"/>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681638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pic>
        <p:nvPicPr>
          <p:cNvPr id="4" name="Picture 3">
            <a:extLst>
              <a:ext uri="{FF2B5EF4-FFF2-40B4-BE49-F238E27FC236}">
                <a16:creationId xmlns:a16="http://schemas.microsoft.com/office/drawing/2014/main" id="{C6EFF0DF-2738-4E9A-84C8-6E5F985771F4}"/>
              </a:ext>
            </a:extLst>
          </p:cNvPr>
          <p:cNvPicPr>
            <a:picLocks noChangeAspect="1"/>
          </p:cNvPicPr>
          <p:nvPr/>
        </p:nvPicPr>
        <p:blipFill>
          <a:blip r:embed="rId3"/>
          <a:stretch>
            <a:fillRect/>
          </a:stretch>
        </p:blipFill>
        <p:spPr>
          <a:xfrm>
            <a:off x="0" y="1454"/>
            <a:ext cx="9144000" cy="5140591"/>
          </a:xfrm>
          <a:prstGeom prst="rect">
            <a:avLst/>
          </a:prstGeom>
        </p:spPr>
      </p:pic>
      <p:grpSp>
        <p:nvGrpSpPr>
          <p:cNvPr id="5" name="Google Shape;9100;p78">
            <a:extLst>
              <a:ext uri="{FF2B5EF4-FFF2-40B4-BE49-F238E27FC236}">
                <a16:creationId xmlns:a16="http://schemas.microsoft.com/office/drawing/2014/main" id="{22F9A889-EF36-4303-86FA-EF96508E7E1E}"/>
              </a:ext>
            </a:extLst>
          </p:cNvPr>
          <p:cNvGrpSpPr/>
          <p:nvPr/>
        </p:nvGrpSpPr>
        <p:grpSpPr>
          <a:xfrm>
            <a:off x="5257800" y="1592021"/>
            <a:ext cx="2724150" cy="2684704"/>
            <a:chOff x="847400" y="1503588"/>
            <a:chExt cx="342496" cy="341553"/>
          </a:xfrm>
        </p:grpSpPr>
        <p:sp>
          <p:nvSpPr>
            <p:cNvPr id="6" name="Google Shape;9101;p78">
              <a:extLst>
                <a:ext uri="{FF2B5EF4-FFF2-40B4-BE49-F238E27FC236}">
                  <a16:creationId xmlns:a16="http://schemas.microsoft.com/office/drawing/2014/main" id="{EF0F51C8-ACD8-4B28-B208-0A095B57EDB7}"/>
                </a:ext>
              </a:extLst>
            </p:cNvPr>
            <p:cNvSpPr/>
            <p:nvPr/>
          </p:nvSpPr>
          <p:spPr>
            <a:xfrm>
              <a:off x="989998" y="1503588"/>
              <a:ext cx="57300" cy="31487"/>
            </a:xfrm>
            <a:custGeom>
              <a:avLst/>
              <a:gdLst/>
              <a:ahLst/>
              <a:cxnLst/>
              <a:rect l="l" t="t" r="r" b="b"/>
              <a:pathLst>
                <a:path w="3827" h="2103" extrusionOk="0">
                  <a:moveTo>
                    <a:pt x="337" y="0"/>
                  </a:moveTo>
                  <a:cubicBezTo>
                    <a:pt x="148" y="0"/>
                    <a:pt x="0" y="147"/>
                    <a:pt x="0" y="315"/>
                  </a:cubicBezTo>
                  <a:lnTo>
                    <a:pt x="0" y="1766"/>
                  </a:lnTo>
                  <a:cubicBezTo>
                    <a:pt x="0" y="1955"/>
                    <a:pt x="148" y="2103"/>
                    <a:pt x="337" y="2103"/>
                  </a:cubicBezTo>
                  <a:lnTo>
                    <a:pt x="3490" y="2103"/>
                  </a:lnTo>
                  <a:cubicBezTo>
                    <a:pt x="3680" y="2103"/>
                    <a:pt x="3827" y="1955"/>
                    <a:pt x="3827" y="1766"/>
                  </a:cubicBezTo>
                  <a:lnTo>
                    <a:pt x="3827" y="315"/>
                  </a:lnTo>
                  <a:cubicBezTo>
                    <a:pt x="3827" y="147"/>
                    <a:pt x="3680" y="0"/>
                    <a:pt x="3490"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02;p78">
              <a:extLst>
                <a:ext uri="{FF2B5EF4-FFF2-40B4-BE49-F238E27FC236}">
                  <a16:creationId xmlns:a16="http://schemas.microsoft.com/office/drawing/2014/main" id="{6D076C7D-C8CE-4388-B289-0120CA5276BE}"/>
                </a:ext>
              </a:extLst>
            </p:cNvPr>
            <p:cNvSpPr/>
            <p:nvPr/>
          </p:nvSpPr>
          <p:spPr>
            <a:xfrm>
              <a:off x="1025572" y="1503588"/>
              <a:ext cx="21725" cy="31487"/>
            </a:xfrm>
            <a:custGeom>
              <a:avLst/>
              <a:gdLst/>
              <a:ahLst/>
              <a:cxnLst/>
              <a:rect l="l" t="t" r="r" b="b"/>
              <a:pathLst>
                <a:path w="1451" h="2103" extrusionOk="0">
                  <a:moveTo>
                    <a:pt x="0" y="0"/>
                  </a:moveTo>
                  <a:lnTo>
                    <a:pt x="0" y="2103"/>
                  </a:lnTo>
                  <a:lnTo>
                    <a:pt x="1114" y="2103"/>
                  </a:lnTo>
                  <a:cubicBezTo>
                    <a:pt x="1304" y="2103"/>
                    <a:pt x="1451" y="1955"/>
                    <a:pt x="1451" y="1766"/>
                  </a:cubicBezTo>
                  <a:lnTo>
                    <a:pt x="1451" y="315"/>
                  </a:lnTo>
                  <a:cubicBezTo>
                    <a:pt x="1451" y="147"/>
                    <a:pt x="1304" y="0"/>
                    <a:pt x="1114" y="0"/>
                  </a:cubicBezTo>
                  <a:close/>
                </a:path>
              </a:pathLst>
            </a:custGeom>
            <a:solidFill>
              <a:srgbClr val="364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103;p78">
              <a:extLst>
                <a:ext uri="{FF2B5EF4-FFF2-40B4-BE49-F238E27FC236}">
                  <a16:creationId xmlns:a16="http://schemas.microsoft.com/office/drawing/2014/main" id="{9EFF2BF2-B95B-49FC-A693-2D6A02F2D211}"/>
                </a:ext>
              </a:extLst>
            </p:cNvPr>
            <p:cNvSpPr/>
            <p:nvPr/>
          </p:nvSpPr>
          <p:spPr>
            <a:xfrm>
              <a:off x="867538" y="1552368"/>
              <a:ext cx="302220" cy="183233"/>
            </a:xfrm>
            <a:custGeom>
              <a:avLst/>
              <a:gdLst/>
              <a:ahLst/>
              <a:cxnLst/>
              <a:rect l="l" t="t" r="r" b="b"/>
              <a:pathLst>
                <a:path w="20185" h="12238" extrusionOk="0">
                  <a:moveTo>
                    <a:pt x="337" y="1"/>
                  </a:moveTo>
                  <a:cubicBezTo>
                    <a:pt x="148" y="1"/>
                    <a:pt x="1" y="148"/>
                    <a:pt x="1" y="337"/>
                  </a:cubicBezTo>
                  <a:lnTo>
                    <a:pt x="1" y="11901"/>
                  </a:lnTo>
                  <a:cubicBezTo>
                    <a:pt x="1" y="12090"/>
                    <a:pt x="148" y="12237"/>
                    <a:pt x="337" y="12237"/>
                  </a:cubicBezTo>
                  <a:lnTo>
                    <a:pt x="19848" y="12237"/>
                  </a:lnTo>
                  <a:cubicBezTo>
                    <a:pt x="20037" y="12237"/>
                    <a:pt x="20184" y="12069"/>
                    <a:pt x="20184" y="11901"/>
                  </a:cubicBezTo>
                  <a:lnTo>
                    <a:pt x="20184" y="337"/>
                  </a:lnTo>
                  <a:cubicBezTo>
                    <a:pt x="20184" y="148"/>
                    <a:pt x="20037" y="1"/>
                    <a:pt x="19848" y="1"/>
                  </a:cubicBezTo>
                  <a:close/>
                </a:path>
              </a:pathLst>
            </a:custGeom>
            <a:solidFill>
              <a:srgbClr val="F3F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104;p78">
              <a:extLst>
                <a:ext uri="{FF2B5EF4-FFF2-40B4-BE49-F238E27FC236}">
                  <a16:creationId xmlns:a16="http://schemas.microsoft.com/office/drawing/2014/main" id="{223DAD61-E4DF-458B-B745-77607AF2E7BF}"/>
                </a:ext>
              </a:extLst>
            </p:cNvPr>
            <p:cNvSpPr/>
            <p:nvPr/>
          </p:nvSpPr>
          <p:spPr>
            <a:xfrm>
              <a:off x="1149275" y="1552368"/>
              <a:ext cx="20482" cy="183233"/>
            </a:xfrm>
            <a:custGeom>
              <a:avLst/>
              <a:gdLst/>
              <a:ahLst/>
              <a:cxnLst/>
              <a:rect l="l" t="t" r="r" b="b"/>
              <a:pathLst>
                <a:path w="1368" h="12238" extrusionOk="0">
                  <a:moveTo>
                    <a:pt x="1" y="1"/>
                  </a:moveTo>
                  <a:lnTo>
                    <a:pt x="1" y="12237"/>
                  </a:lnTo>
                  <a:lnTo>
                    <a:pt x="1031" y="12237"/>
                  </a:lnTo>
                  <a:cubicBezTo>
                    <a:pt x="1220" y="12237"/>
                    <a:pt x="1367" y="12069"/>
                    <a:pt x="1367" y="11901"/>
                  </a:cubicBezTo>
                  <a:lnTo>
                    <a:pt x="1367" y="337"/>
                  </a:lnTo>
                  <a:cubicBezTo>
                    <a:pt x="1367" y="148"/>
                    <a:pt x="1220" y="1"/>
                    <a:pt x="1031"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105;p78">
              <a:extLst>
                <a:ext uri="{FF2B5EF4-FFF2-40B4-BE49-F238E27FC236}">
                  <a16:creationId xmlns:a16="http://schemas.microsoft.com/office/drawing/2014/main" id="{7FF7FD54-FB30-499A-8B43-138109E0AC14}"/>
                </a:ext>
              </a:extLst>
            </p:cNvPr>
            <p:cNvSpPr/>
            <p:nvPr/>
          </p:nvSpPr>
          <p:spPr>
            <a:xfrm>
              <a:off x="847400" y="1524984"/>
              <a:ext cx="342496" cy="37476"/>
            </a:xfrm>
            <a:custGeom>
              <a:avLst/>
              <a:gdLst/>
              <a:ahLst/>
              <a:cxnLst/>
              <a:rect l="l" t="t" r="r" b="b"/>
              <a:pathLst>
                <a:path w="22875" h="2503" extrusionOk="0">
                  <a:moveTo>
                    <a:pt x="337" y="1"/>
                  </a:moveTo>
                  <a:cubicBezTo>
                    <a:pt x="148" y="1"/>
                    <a:pt x="0" y="148"/>
                    <a:pt x="0" y="337"/>
                  </a:cubicBezTo>
                  <a:lnTo>
                    <a:pt x="0" y="2166"/>
                  </a:lnTo>
                  <a:cubicBezTo>
                    <a:pt x="0" y="2356"/>
                    <a:pt x="148" y="2503"/>
                    <a:pt x="337" y="2503"/>
                  </a:cubicBezTo>
                  <a:lnTo>
                    <a:pt x="22559" y="2503"/>
                  </a:lnTo>
                  <a:cubicBezTo>
                    <a:pt x="22728" y="2503"/>
                    <a:pt x="22875" y="2356"/>
                    <a:pt x="22875" y="2166"/>
                  </a:cubicBezTo>
                  <a:lnTo>
                    <a:pt x="22875" y="337"/>
                  </a:lnTo>
                  <a:cubicBezTo>
                    <a:pt x="22875" y="169"/>
                    <a:pt x="22728" y="1"/>
                    <a:pt x="22559"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6;p78">
              <a:extLst>
                <a:ext uri="{FF2B5EF4-FFF2-40B4-BE49-F238E27FC236}">
                  <a16:creationId xmlns:a16="http://schemas.microsoft.com/office/drawing/2014/main" id="{4AB9ABD9-7621-4EB3-89A3-9A4FE165BC4A}"/>
                </a:ext>
              </a:extLst>
            </p:cNvPr>
            <p:cNvSpPr/>
            <p:nvPr/>
          </p:nvSpPr>
          <p:spPr>
            <a:xfrm>
              <a:off x="950964" y="1790042"/>
              <a:ext cx="135366" cy="31487"/>
            </a:xfrm>
            <a:custGeom>
              <a:avLst/>
              <a:gdLst/>
              <a:ahLst/>
              <a:cxnLst/>
              <a:rect l="l" t="t" r="r" b="b"/>
              <a:pathLst>
                <a:path w="9041" h="2103" extrusionOk="0">
                  <a:moveTo>
                    <a:pt x="1199" y="0"/>
                  </a:moveTo>
                  <a:cubicBezTo>
                    <a:pt x="1094" y="0"/>
                    <a:pt x="967" y="84"/>
                    <a:pt x="904" y="190"/>
                  </a:cubicBezTo>
                  <a:lnTo>
                    <a:pt x="127" y="1598"/>
                  </a:lnTo>
                  <a:cubicBezTo>
                    <a:pt x="0" y="1829"/>
                    <a:pt x="169" y="2103"/>
                    <a:pt x="421" y="2103"/>
                  </a:cubicBezTo>
                  <a:lnTo>
                    <a:pt x="8620" y="2103"/>
                  </a:lnTo>
                  <a:cubicBezTo>
                    <a:pt x="8873" y="2103"/>
                    <a:pt x="9041" y="1829"/>
                    <a:pt x="8915" y="1598"/>
                  </a:cubicBezTo>
                  <a:lnTo>
                    <a:pt x="8116" y="190"/>
                  </a:lnTo>
                  <a:cubicBezTo>
                    <a:pt x="8053" y="84"/>
                    <a:pt x="7948" y="0"/>
                    <a:pt x="7821" y="0"/>
                  </a:cubicBezTo>
                  <a:close/>
                </a:path>
              </a:pathLst>
            </a:custGeom>
            <a:solidFill>
              <a:srgbClr val="6B8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107;p78">
              <a:extLst>
                <a:ext uri="{FF2B5EF4-FFF2-40B4-BE49-F238E27FC236}">
                  <a16:creationId xmlns:a16="http://schemas.microsoft.com/office/drawing/2014/main" id="{6B2360C2-FF45-4155-A187-27DD1D86E04D}"/>
                </a:ext>
              </a:extLst>
            </p:cNvPr>
            <p:cNvSpPr/>
            <p:nvPr/>
          </p:nvSpPr>
          <p:spPr>
            <a:xfrm>
              <a:off x="911931" y="1752581"/>
              <a:ext cx="82798" cy="92560"/>
            </a:xfrm>
            <a:custGeom>
              <a:avLst/>
              <a:gdLst/>
              <a:ahLst/>
              <a:cxnLst/>
              <a:rect l="l" t="t" r="r" b="b"/>
              <a:pathLst>
                <a:path w="5530" h="6182" extrusionOk="0">
                  <a:moveTo>
                    <a:pt x="3448" y="0"/>
                  </a:moveTo>
                  <a:cubicBezTo>
                    <a:pt x="3322" y="0"/>
                    <a:pt x="3217" y="85"/>
                    <a:pt x="3154" y="190"/>
                  </a:cubicBezTo>
                  <a:lnTo>
                    <a:pt x="126" y="5698"/>
                  </a:lnTo>
                  <a:cubicBezTo>
                    <a:pt x="0" y="5908"/>
                    <a:pt x="169" y="6182"/>
                    <a:pt x="421" y="6182"/>
                  </a:cubicBezTo>
                  <a:lnTo>
                    <a:pt x="2166" y="6182"/>
                  </a:lnTo>
                  <a:cubicBezTo>
                    <a:pt x="2292" y="6182"/>
                    <a:pt x="2397" y="6119"/>
                    <a:pt x="2460" y="6013"/>
                  </a:cubicBezTo>
                  <a:lnTo>
                    <a:pt x="5488" y="505"/>
                  </a:lnTo>
                  <a:cubicBezTo>
                    <a:pt x="5530" y="400"/>
                    <a:pt x="5530" y="274"/>
                    <a:pt x="5488" y="169"/>
                  </a:cubicBezTo>
                  <a:cubicBezTo>
                    <a:pt x="5425" y="63"/>
                    <a:pt x="5298" y="0"/>
                    <a:pt x="5193" y="0"/>
                  </a:cubicBezTo>
                  <a:close/>
                </a:path>
              </a:pathLst>
            </a:custGeom>
            <a:solidFill>
              <a:srgbClr val="8195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108;p78">
              <a:extLst>
                <a:ext uri="{FF2B5EF4-FFF2-40B4-BE49-F238E27FC236}">
                  <a16:creationId xmlns:a16="http://schemas.microsoft.com/office/drawing/2014/main" id="{9F976F74-EB34-4A5A-9B99-4B09DAA99FB4}"/>
                </a:ext>
              </a:extLst>
            </p:cNvPr>
            <p:cNvSpPr/>
            <p:nvPr/>
          </p:nvSpPr>
          <p:spPr>
            <a:xfrm>
              <a:off x="1041623" y="1752850"/>
              <a:ext cx="83741" cy="92290"/>
            </a:xfrm>
            <a:custGeom>
              <a:avLst/>
              <a:gdLst/>
              <a:ahLst/>
              <a:cxnLst/>
              <a:rect l="l" t="t" r="r" b="b"/>
              <a:pathLst>
                <a:path w="5593" h="6164" extrusionOk="0">
                  <a:moveTo>
                    <a:pt x="2184" y="0"/>
                  </a:moveTo>
                  <a:cubicBezTo>
                    <a:pt x="2171" y="0"/>
                    <a:pt x="2158" y="1"/>
                    <a:pt x="2145" y="3"/>
                  </a:cubicBezTo>
                  <a:lnTo>
                    <a:pt x="400" y="3"/>
                  </a:lnTo>
                  <a:cubicBezTo>
                    <a:pt x="148" y="3"/>
                    <a:pt x="0" y="277"/>
                    <a:pt x="127" y="487"/>
                  </a:cubicBezTo>
                  <a:lnTo>
                    <a:pt x="3133" y="5995"/>
                  </a:lnTo>
                  <a:cubicBezTo>
                    <a:pt x="3196" y="6101"/>
                    <a:pt x="3301" y="6164"/>
                    <a:pt x="3427" y="6164"/>
                  </a:cubicBezTo>
                  <a:lnTo>
                    <a:pt x="5172" y="6164"/>
                  </a:lnTo>
                  <a:cubicBezTo>
                    <a:pt x="5425" y="6164"/>
                    <a:pt x="5593" y="5890"/>
                    <a:pt x="5467" y="5680"/>
                  </a:cubicBezTo>
                  <a:lnTo>
                    <a:pt x="2439" y="172"/>
                  </a:lnTo>
                  <a:cubicBezTo>
                    <a:pt x="2383" y="77"/>
                    <a:pt x="2292" y="0"/>
                    <a:pt x="2184" y="0"/>
                  </a:cubicBezTo>
                  <a:close/>
                </a:path>
              </a:pathLst>
            </a:custGeom>
            <a:solidFill>
              <a:srgbClr val="8195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109;p78">
              <a:extLst>
                <a:ext uri="{FF2B5EF4-FFF2-40B4-BE49-F238E27FC236}">
                  <a16:creationId xmlns:a16="http://schemas.microsoft.com/office/drawing/2014/main" id="{27D34CAF-2BA5-4DFF-94DE-E8E10D0C40D1}"/>
                </a:ext>
              </a:extLst>
            </p:cNvPr>
            <p:cNvSpPr/>
            <p:nvPr/>
          </p:nvSpPr>
          <p:spPr>
            <a:xfrm>
              <a:off x="949392" y="1752850"/>
              <a:ext cx="46535" cy="20198"/>
            </a:xfrm>
            <a:custGeom>
              <a:avLst/>
              <a:gdLst/>
              <a:ahLst/>
              <a:cxnLst/>
              <a:rect l="l" t="t" r="r" b="b"/>
              <a:pathLst>
                <a:path w="3108" h="1349" extrusionOk="0">
                  <a:moveTo>
                    <a:pt x="908" y="0"/>
                  </a:moveTo>
                  <a:cubicBezTo>
                    <a:pt x="799" y="0"/>
                    <a:pt x="708" y="77"/>
                    <a:pt x="652" y="172"/>
                  </a:cubicBezTo>
                  <a:lnTo>
                    <a:pt x="0" y="1349"/>
                  </a:lnTo>
                  <a:lnTo>
                    <a:pt x="2502" y="1349"/>
                  </a:lnTo>
                  <a:lnTo>
                    <a:pt x="2986" y="487"/>
                  </a:lnTo>
                  <a:cubicBezTo>
                    <a:pt x="3107" y="264"/>
                    <a:pt x="2956" y="2"/>
                    <a:pt x="2719" y="2"/>
                  </a:cubicBezTo>
                  <a:cubicBezTo>
                    <a:pt x="2710" y="2"/>
                    <a:pt x="2701" y="3"/>
                    <a:pt x="2691" y="3"/>
                  </a:cubicBezTo>
                  <a:lnTo>
                    <a:pt x="946" y="3"/>
                  </a:lnTo>
                  <a:cubicBezTo>
                    <a:pt x="933" y="1"/>
                    <a:pt x="920" y="0"/>
                    <a:pt x="908" y="0"/>
                  </a:cubicBezTo>
                  <a:close/>
                </a:path>
              </a:pathLst>
            </a:custGeom>
            <a:solidFill>
              <a:srgbClr val="6B8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110;p78">
              <a:extLst>
                <a:ext uri="{FF2B5EF4-FFF2-40B4-BE49-F238E27FC236}">
                  <a16:creationId xmlns:a16="http://schemas.microsoft.com/office/drawing/2014/main" id="{BB7E14D2-1936-4CB6-9285-0F07499133ED}"/>
                </a:ext>
              </a:extLst>
            </p:cNvPr>
            <p:cNvSpPr/>
            <p:nvPr/>
          </p:nvSpPr>
          <p:spPr>
            <a:xfrm>
              <a:off x="1041623" y="1752850"/>
              <a:ext cx="46280" cy="20198"/>
            </a:xfrm>
            <a:custGeom>
              <a:avLst/>
              <a:gdLst/>
              <a:ahLst/>
              <a:cxnLst/>
              <a:rect l="l" t="t" r="r" b="b"/>
              <a:pathLst>
                <a:path w="3091" h="1349" extrusionOk="0">
                  <a:moveTo>
                    <a:pt x="2184" y="0"/>
                  </a:moveTo>
                  <a:cubicBezTo>
                    <a:pt x="2171" y="0"/>
                    <a:pt x="2158" y="1"/>
                    <a:pt x="2145" y="3"/>
                  </a:cubicBezTo>
                  <a:lnTo>
                    <a:pt x="400" y="3"/>
                  </a:lnTo>
                  <a:cubicBezTo>
                    <a:pt x="148" y="3"/>
                    <a:pt x="0" y="277"/>
                    <a:pt x="127" y="487"/>
                  </a:cubicBezTo>
                  <a:lnTo>
                    <a:pt x="589" y="1349"/>
                  </a:lnTo>
                  <a:lnTo>
                    <a:pt x="3091" y="1349"/>
                  </a:lnTo>
                  <a:lnTo>
                    <a:pt x="2439" y="172"/>
                  </a:lnTo>
                  <a:cubicBezTo>
                    <a:pt x="2383" y="77"/>
                    <a:pt x="2292" y="0"/>
                    <a:pt x="2184" y="0"/>
                  </a:cubicBezTo>
                  <a:close/>
                </a:path>
              </a:pathLst>
            </a:custGeom>
            <a:solidFill>
              <a:srgbClr val="6B83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111;p78">
              <a:extLst>
                <a:ext uri="{FF2B5EF4-FFF2-40B4-BE49-F238E27FC236}">
                  <a16:creationId xmlns:a16="http://schemas.microsoft.com/office/drawing/2014/main" id="{18FBD9A2-B4EE-40DD-B2B8-1F2F7C28DD64}"/>
                </a:ext>
              </a:extLst>
            </p:cNvPr>
            <p:cNvSpPr/>
            <p:nvPr/>
          </p:nvSpPr>
          <p:spPr>
            <a:xfrm>
              <a:off x="847400" y="1725510"/>
              <a:ext cx="342496" cy="37162"/>
            </a:xfrm>
            <a:custGeom>
              <a:avLst/>
              <a:gdLst/>
              <a:ahLst/>
              <a:cxnLst/>
              <a:rect l="l" t="t" r="r" b="b"/>
              <a:pathLst>
                <a:path w="22875" h="2482" extrusionOk="0">
                  <a:moveTo>
                    <a:pt x="337" y="0"/>
                  </a:moveTo>
                  <a:cubicBezTo>
                    <a:pt x="148" y="0"/>
                    <a:pt x="0" y="147"/>
                    <a:pt x="0" y="337"/>
                  </a:cubicBezTo>
                  <a:lnTo>
                    <a:pt x="0" y="2145"/>
                  </a:lnTo>
                  <a:cubicBezTo>
                    <a:pt x="0" y="2334"/>
                    <a:pt x="148" y="2481"/>
                    <a:pt x="337" y="2481"/>
                  </a:cubicBezTo>
                  <a:lnTo>
                    <a:pt x="22559" y="2481"/>
                  </a:lnTo>
                  <a:cubicBezTo>
                    <a:pt x="22728" y="2481"/>
                    <a:pt x="22875" y="2334"/>
                    <a:pt x="22875" y="2145"/>
                  </a:cubicBezTo>
                  <a:lnTo>
                    <a:pt x="22875" y="337"/>
                  </a:lnTo>
                  <a:cubicBezTo>
                    <a:pt x="22875" y="147"/>
                    <a:pt x="22728" y="0"/>
                    <a:pt x="22559"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112;p78">
              <a:extLst>
                <a:ext uri="{FF2B5EF4-FFF2-40B4-BE49-F238E27FC236}">
                  <a16:creationId xmlns:a16="http://schemas.microsoft.com/office/drawing/2014/main" id="{C8B3A10D-F460-4286-A7A0-2219BD3B5E27}"/>
                </a:ext>
              </a:extLst>
            </p:cNvPr>
            <p:cNvSpPr/>
            <p:nvPr/>
          </p:nvSpPr>
          <p:spPr>
            <a:xfrm>
              <a:off x="1168799" y="1524984"/>
              <a:ext cx="21096" cy="37476"/>
            </a:xfrm>
            <a:custGeom>
              <a:avLst/>
              <a:gdLst/>
              <a:ahLst/>
              <a:cxnLst/>
              <a:rect l="l" t="t" r="r" b="b"/>
              <a:pathLst>
                <a:path w="1409" h="2503" extrusionOk="0">
                  <a:moveTo>
                    <a:pt x="0" y="1"/>
                  </a:moveTo>
                  <a:lnTo>
                    <a:pt x="0" y="2503"/>
                  </a:lnTo>
                  <a:lnTo>
                    <a:pt x="1093" y="2503"/>
                  </a:lnTo>
                  <a:cubicBezTo>
                    <a:pt x="1262" y="2503"/>
                    <a:pt x="1409" y="2356"/>
                    <a:pt x="1409" y="2166"/>
                  </a:cubicBezTo>
                  <a:lnTo>
                    <a:pt x="1409" y="337"/>
                  </a:lnTo>
                  <a:cubicBezTo>
                    <a:pt x="1409" y="169"/>
                    <a:pt x="1262" y="1"/>
                    <a:pt x="1093" y="1"/>
                  </a:cubicBezTo>
                  <a:close/>
                </a:path>
              </a:pathLst>
            </a:custGeom>
            <a:solidFill>
              <a:srgbClr val="CAD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13;p78">
              <a:extLst>
                <a:ext uri="{FF2B5EF4-FFF2-40B4-BE49-F238E27FC236}">
                  <a16:creationId xmlns:a16="http://schemas.microsoft.com/office/drawing/2014/main" id="{669491BA-D91E-41C8-9F0F-EE2838426465}"/>
                </a:ext>
              </a:extLst>
            </p:cNvPr>
            <p:cNvSpPr/>
            <p:nvPr/>
          </p:nvSpPr>
          <p:spPr>
            <a:xfrm>
              <a:off x="1168799" y="1725510"/>
              <a:ext cx="21096" cy="37162"/>
            </a:xfrm>
            <a:custGeom>
              <a:avLst/>
              <a:gdLst/>
              <a:ahLst/>
              <a:cxnLst/>
              <a:rect l="l" t="t" r="r" b="b"/>
              <a:pathLst>
                <a:path w="1409" h="2482" extrusionOk="0">
                  <a:moveTo>
                    <a:pt x="0" y="0"/>
                  </a:moveTo>
                  <a:lnTo>
                    <a:pt x="0" y="2481"/>
                  </a:lnTo>
                  <a:lnTo>
                    <a:pt x="1093" y="2481"/>
                  </a:lnTo>
                  <a:cubicBezTo>
                    <a:pt x="1262" y="2481"/>
                    <a:pt x="1409" y="2334"/>
                    <a:pt x="1409" y="2145"/>
                  </a:cubicBezTo>
                  <a:lnTo>
                    <a:pt x="1409" y="337"/>
                  </a:lnTo>
                  <a:cubicBezTo>
                    <a:pt x="1409" y="147"/>
                    <a:pt x="1262" y="0"/>
                    <a:pt x="1093" y="0"/>
                  </a:cubicBezTo>
                  <a:close/>
                </a:path>
              </a:pathLst>
            </a:custGeom>
            <a:solidFill>
              <a:srgbClr val="CAD5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114;p78">
              <a:extLst>
                <a:ext uri="{FF2B5EF4-FFF2-40B4-BE49-F238E27FC236}">
                  <a16:creationId xmlns:a16="http://schemas.microsoft.com/office/drawing/2014/main" id="{432D0FC9-A3D1-4906-B425-71B265E360DD}"/>
                </a:ext>
              </a:extLst>
            </p:cNvPr>
            <p:cNvSpPr/>
            <p:nvPr/>
          </p:nvSpPr>
          <p:spPr>
            <a:xfrm>
              <a:off x="1046339" y="1601703"/>
              <a:ext cx="47418" cy="50787"/>
            </a:xfrm>
            <a:custGeom>
              <a:avLst/>
              <a:gdLst/>
              <a:ahLst/>
              <a:cxnLst/>
              <a:rect l="l" t="t" r="r" b="b"/>
              <a:pathLst>
                <a:path w="3167" h="3392" extrusionOk="0">
                  <a:moveTo>
                    <a:pt x="2688" y="0"/>
                  </a:moveTo>
                  <a:cubicBezTo>
                    <a:pt x="2601" y="0"/>
                    <a:pt x="2511" y="39"/>
                    <a:pt x="2440" y="133"/>
                  </a:cubicBezTo>
                  <a:lnTo>
                    <a:pt x="190" y="2845"/>
                  </a:lnTo>
                  <a:cubicBezTo>
                    <a:pt x="1" y="3055"/>
                    <a:pt x="148" y="3392"/>
                    <a:pt x="442" y="3392"/>
                  </a:cubicBezTo>
                  <a:cubicBezTo>
                    <a:pt x="547" y="3392"/>
                    <a:pt x="631" y="3329"/>
                    <a:pt x="695" y="3266"/>
                  </a:cubicBezTo>
                  <a:lnTo>
                    <a:pt x="2965" y="553"/>
                  </a:lnTo>
                  <a:cubicBezTo>
                    <a:pt x="3167" y="305"/>
                    <a:pt x="2934" y="0"/>
                    <a:pt x="2688" y="0"/>
                  </a:cubicBezTo>
                  <a:close/>
                </a:path>
              </a:pathLst>
            </a:custGeom>
            <a:solidFill>
              <a:srgbClr val="364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115;p78">
              <a:extLst>
                <a:ext uri="{FF2B5EF4-FFF2-40B4-BE49-F238E27FC236}">
                  <a16:creationId xmlns:a16="http://schemas.microsoft.com/office/drawing/2014/main" id="{55C4876D-BE6D-431B-BC22-76094ABC502F}"/>
                </a:ext>
              </a:extLst>
            </p:cNvPr>
            <p:cNvSpPr/>
            <p:nvPr/>
          </p:nvSpPr>
          <p:spPr>
            <a:xfrm>
              <a:off x="990567" y="1630091"/>
              <a:ext cx="48556" cy="29331"/>
            </a:xfrm>
            <a:custGeom>
              <a:avLst/>
              <a:gdLst/>
              <a:ahLst/>
              <a:cxnLst/>
              <a:rect l="l" t="t" r="r" b="b"/>
              <a:pathLst>
                <a:path w="3243" h="1959" extrusionOk="0">
                  <a:moveTo>
                    <a:pt x="494" y="0"/>
                  </a:moveTo>
                  <a:cubicBezTo>
                    <a:pt x="194" y="0"/>
                    <a:pt x="0" y="454"/>
                    <a:pt x="341" y="634"/>
                  </a:cubicBezTo>
                  <a:lnTo>
                    <a:pt x="2611" y="1916"/>
                  </a:lnTo>
                  <a:cubicBezTo>
                    <a:pt x="2653" y="1937"/>
                    <a:pt x="2717" y="1958"/>
                    <a:pt x="2759" y="1958"/>
                  </a:cubicBezTo>
                  <a:cubicBezTo>
                    <a:pt x="3116" y="1958"/>
                    <a:pt x="3242" y="1496"/>
                    <a:pt x="2927" y="1327"/>
                  </a:cubicBezTo>
                  <a:lnTo>
                    <a:pt x="656" y="45"/>
                  </a:lnTo>
                  <a:cubicBezTo>
                    <a:pt x="600" y="14"/>
                    <a:pt x="545" y="0"/>
                    <a:pt x="494" y="0"/>
                  </a:cubicBezTo>
                  <a:close/>
                </a:path>
              </a:pathLst>
            </a:custGeom>
            <a:solidFill>
              <a:srgbClr val="364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116;p78">
              <a:extLst>
                <a:ext uri="{FF2B5EF4-FFF2-40B4-BE49-F238E27FC236}">
                  <a16:creationId xmlns:a16="http://schemas.microsoft.com/office/drawing/2014/main" id="{DA9BDB9F-4EA8-4D6C-BC86-D5C280817AE7}"/>
                </a:ext>
              </a:extLst>
            </p:cNvPr>
            <p:cNvSpPr/>
            <p:nvPr/>
          </p:nvSpPr>
          <p:spPr>
            <a:xfrm>
              <a:off x="940573" y="1633983"/>
              <a:ext cx="44543" cy="51565"/>
            </a:xfrm>
            <a:custGeom>
              <a:avLst/>
              <a:gdLst/>
              <a:ahLst/>
              <a:cxnLst/>
              <a:rect l="l" t="t" r="r" b="b"/>
              <a:pathLst>
                <a:path w="2975" h="3444" extrusionOk="0">
                  <a:moveTo>
                    <a:pt x="2525" y="0"/>
                  </a:moveTo>
                  <a:cubicBezTo>
                    <a:pt x="2444" y="0"/>
                    <a:pt x="2362" y="30"/>
                    <a:pt x="2292" y="100"/>
                  </a:cubicBezTo>
                  <a:lnTo>
                    <a:pt x="148" y="2918"/>
                  </a:lnTo>
                  <a:cubicBezTo>
                    <a:pt x="1" y="3149"/>
                    <a:pt x="148" y="3443"/>
                    <a:pt x="421" y="3443"/>
                  </a:cubicBezTo>
                  <a:cubicBezTo>
                    <a:pt x="526" y="3443"/>
                    <a:pt x="631" y="3401"/>
                    <a:pt x="694" y="3317"/>
                  </a:cubicBezTo>
                  <a:lnTo>
                    <a:pt x="2818" y="521"/>
                  </a:lnTo>
                  <a:cubicBezTo>
                    <a:pt x="2974" y="255"/>
                    <a:pt x="2758" y="0"/>
                    <a:pt x="2525" y="0"/>
                  </a:cubicBezTo>
                  <a:close/>
                </a:path>
              </a:pathLst>
            </a:custGeom>
            <a:solidFill>
              <a:srgbClr val="364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117;p78">
              <a:extLst>
                <a:ext uri="{FF2B5EF4-FFF2-40B4-BE49-F238E27FC236}">
                  <a16:creationId xmlns:a16="http://schemas.microsoft.com/office/drawing/2014/main" id="{4699BE90-1DDD-4181-B9A6-150638425E60}"/>
                </a:ext>
              </a:extLst>
            </p:cNvPr>
            <p:cNvSpPr/>
            <p:nvPr/>
          </p:nvSpPr>
          <p:spPr>
            <a:xfrm>
              <a:off x="912560" y="1673256"/>
              <a:ext cx="45966" cy="39408"/>
            </a:xfrm>
            <a:custGeom>
              <a:avLst/>
              <a:gdLst/>
              <a:ahLst/>
              <a:cxnLst/>
              <a:rect l="l" t="t" r="r" b="b"/>
              <a:pathLst>
                <a:path w="3070" h="2632" extrusionOk="0">
                  <a:moveTo>
                    <a:pt x="1766" y="0"/>
                  </a:moveTo>
                  <a:cubicBezTo>
                    <a:pt x="589" y="0"/>
                    <a:pt x="0" y="1409"/>
                    <a:pt x="841" y="2250"/>
                  </a:cubicBezTo>
                  <a:cubicBezTo>
                    <a:pt x="1105" y="2514"/>
                    <a:pt x="1430" y="2632"/>
                    <a:pt x="1750" y="2632"/>
                  </a:cubicBezTo>
                  <a:cubicBezTo>
                    <a:pt x="2422" y="2632"/>
                    <a:pt x="3070" y="2109"/>
                    <a:pt x="3070" y="1325"/>
                  </a:cubicBezTo>
                  <a:cubicBezTo>
                    <a:pt x="3070" y="589"/>
                    <a:pt x="2481" y="0"/>
                    <a:pt x="1766" y="0"/>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118;p78">
              <a:extLst>
                <a:ext uri="{FF2B5EF4-FFF2-40B4-BE49-F238E27FC236}">
                  <a16:creationId xmlns:a16="http://schemas.microsoft.com/office/drawing/2014/main" id="{F913514A-959D-489E-BD68-A8CC5F12588A}"/>
                </a:ext>
              </a:extLst>
            </p:cNvPr>
            <p:cNvSpPr/>
            <p:nvPr/>
          </p:nvSpPr>
          <p:spPr>
            <a:xfrm>
              <a:off x="960502" y="1606823"/>
              <a:ext cx="45876" cy="39318"/>
            </a:xfrm>
            <a:custGeom>
              <a:avLst/>
              <a:gdLst/>
              <a:ahLst/>
              <a:cxnLst/>
              <a:rect l="l" t="t" r="r" b="b"/>
              <a:pathLst>
                <a:path w="3064" h="2626" extrusionOk="0">
                  <a:moveTo>
                    <a:pt x="1714" y="1"/>
                  </a:moveTo>
                  <a:cubicBezTo>
                    <a:pt x="574" y="1"/>
                    <a:pt x="0" y="1416"/>
                    <a:pt x="814" y="2230"/>
                  </a:cubicBezTo>
                  <a:cubicBezTo>
                    <a:pt x="1088" y="2503"/>
                    <a:pt x="1421" y="2626"/>
                    <a:pt x="1747" y="2626"/>
                  </a:cubicBezTo>
                  <a:cubicBezTo>
                    <a:pt x="2422" y="2626"/>
                    <a:pt x="3064" y="2099"/>
                    <a:pt x="3064" y="1305"/>
                  </a:cubicBezTo>
                  <a:cubicBezTo>
                    <a:pt x="3064" y="569"/>
                    <a:pt x="2475" y="1"/>
                    <a:pt x="1739" y="1"/>
                  </a:cubicBezTo>
                  <a:cubicBezTo>
                    <a:pt x="1731" y="1"/>
                    <a:pt x="1722" y="1"/>
                    <a:pt x="1714"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19;p78">
              <a:extLst>
                <a:ext uri="{FF2B5EF4-FFF2-40B4-BE49-F238E27FC236}">
                  <a16:creationId xmlns:a16="http://schemas.microsoft.com/office/drawing/2014/main" id="{5CB82515-6EED-478C-9903-891F9E79B7E9}"/>
                </a:ext>
              </a:extLst>
            </p:cNvPr>
            <p:cNvSpPr/>
            <p:nvPr/>
          </p:nvSpPr>
          <p:spPr>
            <a:xfrm>
              <a:off x="1019269" y="1640197"/>
              <a:ext cx="45981" cy="39423"/>
            </a:xfrm>
            <a:custGeom>
              <a:avLst/>
              <a:gdLst/>
              <a:ahLst/>
              <a:cxnLst/>
              <a:rect l="l" t="t" r="r" b="b"/>
              <a:pathLst>
                <a:path w="3071" h="2633" extrusionOk="0">
                  <a:moveTo>
                    <a:pt x="1746" y="1"/>
                  </a:moveTo>
                  <a:cubicBezTo>
                    <a:pt x="568" y="1"/>
                    <a:pt x="1" y="1409"/>
                    <a:pt x="821" y="2250"/>
                  </a:cubicBezTo>
                  <a:cubicBezTo>
                    <a:pt x="1085" y="2514"/>
                    <a:pt x="1412" y="2632"/>
                    <a:pt x="1734" y="2632"/>
                  </a:cubicBezTo>
                  <a:cubicBezTo>
                    <a:pt x="2413" y="2632"/>
                    <a:pt x="3070" y="2109"/>
                    <a:pt x="3070" y="1325"/>
                  </a:cubicBezTo>
                  <a:cubicBezTo>
                    <a:pt x="3070" y="589"/>
                    <a:pt x="2482" y="1"/>
                    <a:pt x="1746"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20;p78">
              <a:extLst>
                <a:ext uri="{FF2B5EF4-FFF2-40B4-BE49-F238E27FC236}">
                  <a16:creationId xmlns:a16="http://schemas.microsoft.com/office/drawing/2014/main" id="{16D16979-38A4-407D-9B6A-B1C3513CEC26}"/>
                </a:ext>
              </a:extLst>
            </p:cNvPr>
            <p:cNvSpPr/>
            <p:nvPr/>
          </p:nvSpPr>
          <p:spPr>
            <a:xfrm>
              <a:off x="1067750" y="1575037"/>
              <a:ext cx="46280" cy="39318"/>
            </a:xfrm>
            <a:custGeom>
              <a:avLst/>
              <a:gdLst/>
              <a:ahLst/>
              <a:cxnLst/>
              <a:rect l="l" t="t" r="r" b="b"/>
              <a:pathLst>
                <a:path w="3091" h="2626" extrusionOk="0">
                  <a:moveTo>
                    <a:pt x="1766" y="1"/>
                  </a:moveTo>
                  <a:cubicBezTo>
                    <a:pt x="589" y="1"/>
                    <a:pt x="0" y="1409"/>
                    <a:pt x="841" y="2229"/>
                  </a:cubicBezTo>
                  <a:cubicBezTo>
                    <a:pt x="1108" y="2503"/>
                    <a:pt x="1439" y="2625"/>
                    <a:pt x="1765" y="2625"/>
                  </a:cubicBezTo>
                  <a:cubicBezTo>
                    <a:pt x="2440" y="2625"/>
                    <a:pt x="3091" y="2099"/>
                    <a:pt x="3091" y="1304"/>
                  </a:cubicBezTo>
                  <a:cubicBezTo>
                    <a:pt x="3091" y="589"/>
                    <a:pt x="2502" y="1"/>
                    <a:pt x="1766" y="1"/>
                  </a:cubicBezTo>
                  <a:close/>
                </a:path>
              </a:pathLst>
            </a:custGeom>
            <a:solidFill>
              <a:srgbClr val="D0D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1678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pic>
        <p:nvPicPr>
          <p:cNvPr id="3" name="Picture 2">
            <a:extLst>
              <a:ext uri="{FF2B5EF4-FFF2-40B4-BE49-F238E27FC236}">
                <a16:creationId xmlns:a16="http://schemas.microsoft.com/office/drawing/2014/main" id="{03D05A41-4525-42EC-BE4C-4B6AAD9F8B66}"/>
              </a:ext>
            </a:extLst>
          </p:cNvPr>
          <p:cNvPicPr>
            <a:picLocks noChangeAspect="1"/>
          </p:cNvPicPr>
          <p:nvPr/>
        </p:nvPicPr>
        <p:blipFill>
          <a:blip r:embed="rId3"/>
          <a:stretch>
            <a:fillRect/>
          </a:stretch>
        </p:blipFill>
        <p:spPr>
          <a:xfrm>
            <a:off x="2119853" y="0"/>
            <a:ext cx="7024147" cy="5143500"/>
          </a:xfrm>
          <a:prstGeom prst="rect">
            <a:avLst/>
          </a:prstGeom>
        </p:spPr>
      </p:pic>
      <p:sp>
        <p:nvSpPr>
          <p:cNvPr id="5" name="Google Shape;1348;p53">
            <a:extLst>
              <a:ext uri="{FF2B5EF4-FFF2-40B4-BE49-F238E27FC236}">
                <a16:creationId xmlns:a16="http://schemas.microsoft.com/office/drawing/2014/main" id="{040E4963-3C69-438D-A21A-5E2707D19C57}"/>
              </a:ext>
            </a:extLst>
          </p:cNvPr>
          <p:cNvSpPr txBox="1">
            <a:spLocks/>
          </p:cNvSpPr>
          <p:nvPr/>
        </p:nvSpPr>
        <p:spPr>
          <a:xfrm>
            <a:off x="-194722" y="1594375"/>
            <a:ext cx="2314575" cy="386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ln w="0"/>
                <a:solidFill>
                  <a:schemeClr val="tx1"/>
                </a:solidFill>
                <a:effectLst>
                  <a:outerShdw blurRad="38100" dist="19050" dir="2700000" algn="tl" rotWithShape="0">
                    <a:schemeClr val="dk1">
                      <a:alpha val="40000"/>
                    </a:schemeClr>
                  </a:outerShdw>
                </a:effectLst>
              </a:rPr>
              <a:t>Chocolate sales over time </a:t>
            </a:r>
            <a:endParaRPr lang="en-US" sz="5400" dirty="0">
              <a:ln w="0"/>
              <a:solidFill>
                <a:schemeClr val="tx1"/>
              </a:solidFill>
              <a:effectLst>
                <a:outerShdw blurRad="38100" dist="19050" dir="2700000" algn="tl" rotWithShape="0">
                  <a:schemeClr val="dk1">
                    <a:alpha val="40000"/>
                  </a:schemeClr>
                </a:outerShdw>
              </a:effectLst>
            </a:endParaRPr>
          </a:p>
        </p:txBody>
      </p:sp>
      <p:grpSp>
        <p:nvGrpSpPr>
          <p:cNvPr id="6" name="Google Shape;5911;p73">
            <a:extLst>
              <a:ext uri="{FF2B5EF4-FFF2-40B4-BE49-F238E27FC236}">
                <a16:creationId xmlns:a16="http://schemas.microsoft.com/office/drawing/2014/main" id="{B9C694D4-AD72-4029-86D6-6C5D1E9F289D}"/>
              </a:ext>
            </a:extLst>
          </p:cNvPr>
          <p:cNvGrpSpPr/>
          <p:nvPr/>
        </p:nvGrpSpPr>
        <p:grpSpPr>
          <a:xfrm>
            <a:off x="278225" y="911457"/>
            <a:ext cx="1368681" cy="682918"/>
            <a:chOff x="724986" y="3605478"/>
            <a:chExt cx="1368681" cy="682918"/>
          </a:xfrm>
        </p:grpSpPr>
        <p:grpSp>
          <p:nvGrpSpPr>
            <p:cNvPr id="7" name="Google Shape;5912;p73">
              <a:extLst>
                <a:ext uri="{FF2B5EF4-FFF2-40B4-BE49-F238E27FC236}">
                  <a16:creationId xmlns:a16="http://schemas.microsoft.com/office/drawing/2014/main" id="{E52A1E25-BDD6-487B-B1FF-125CB65BC736}"/>
                </a:ext>
              </a:extLst>
            </p:cNvPr>
            <p:cNvGrpSpPr/>
            <p:nvPr/>
          </p:nvGrpSpPr>
          <p:grpSpPr>
            <a:xfrm>
              <a:off x="1289102" y="3823629"/>
              <a:ext cx="240442" cy="250435"/>
              <a:chOff x="-165066" y="3843615"/>
              <a:chExt cx="221259" cy="230455"/>
            </a:xfrm>
          </p:grpSpPr>
          <p:sp>
            <p:nvSpPr>
              <p:cNvPr id="73" name="Google Shape;5913;p73">
                <a:extLst>
                  <a:ext uri="{FF2B5EF4-FFF2-40B4-BE49-F238E27FC236}">
                    <a16:creationId xmlns:a16="http://schemas.microsoft.com/office/drawing/2014/main" id="{52E402C7-CC18-48F9-A377-C91B1B5BE3ED}"/>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914;p73">
                <a:extLst>
                  <a:ext uri="{FF2B5EF4-FFF2-40B4-BE49-F238E27FC236}">
                    <a16:creationId xmlns:a16="http://schemas.microsoft.com/office/drawing/2014/main" id="{EC27C41E-6261-418C-8BCC-3CE2BD85D232}"/>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915;p73">
                <a:extLst>
                  <a:ext uri="{FF2B5EF4-FFF2-40B4-BE49-F238E27FC236}">
                    <a16:creationId xmlns:a16="http://schemas.microsoft.com/office/drawing/2014/main" id="{AAAE507C-5E08-49FE-9017-16B7D1FEF1B0}"/>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916;p73">
                <a:extLst>
                  <a:ext uri="{FF2B5EF4-FFF2-40B4-BE49-F238E27FC236}">
                    <a16:creationId xmlns:a16="http://schemas.microsoft.com/office/drawing/2014/main" id="{763FEE73-2227-4C49-9170-B03C51C6AF19}"/>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917;p73">
                <a:extLst>
                  <a:ext uri="{FF2B5EF4-FFF2-40B4-BE49-F238E27FC236}">
                    <a16:creationId xmlns:a16="http://schemas.microsoft.com/office/drawing/2014/main" id="{1EA9D8A1-B54B-4CD5-8976-ED6DE4A75D59}"/>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918;p73">
                <a:extLst>
                  <a:ext uri="{FF2B5EF4-FFF2-40B4-BE49-F238E27FC236}">
                    <a16:creationId xmlns:a16="http://schemas.microsoft.com/office/drawing/2014/main" id="{B4281592-09DE-4DCB-AD11-798ABE500311}"/>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919;p73">
                <a:extLst>
                  <a:ext uri="{FF2B5EF4-FFF2-40B4-BE49-F238E27FC236}">
                    <a16:creationId xmlns:a16="http://schemas.microsoft.com/office/drawing/2014/main" id="{741F0271-8273-4E9A-846C-CF345C84B881}"/>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920;p73">
                <a:extLst>
                  <a:ext uri="{FF2B5EF4-FFF2-40B4-BE49-F238E27FC236}">
                    <a16:creationId xmlns:a16="http://schemas.microsoft.com/office/drawing/2014/main" id="{BF910791-75C5-414D-A600-2643A1BBFF33}"/>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921;p73">
                <a:extLst>
                  <a:ext uri="{FF2B5EF4-FFF2-40B4-BE49-F238E27FC236}">
                    <a16:creationId xmlns:a16="http://schemas.microsoft.com/office/drawing/2014/main" id="{0CEBE349-7E7B-420F-9FC8-C359A494A15A}"/>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922;p73">
                <a:extLst>
                  <a:ext uri="{FF2B5EF4-FFF2-40B4-BE49-F238E27FC236}">
                    <a16:creationId xmlns:a16="http://schemas.microsoft.com/office/drawing/2014/main" id="{39654531-7970-491D-8C2C-93037C2810C1}"/>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923;p73">
                <a:extLst>
                  <a:ext uri="{FF2B5EF4-FFF2-40B4-BE49-F238E27FC236}">
                    <a16:creationId xmlns:a16="http://schemas.microsoft.com/office/drawing/2014/main" id="{BB8126FA-7C9E-41CA-B730-6AC69FB2D7AB}"/>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924;p73">
                <a:extLst>
                  <a:ext uri="{FF2B5EF4-FFF2-40B4-BE49-F238E27FC236}">
                    <a16:creationId xmlns:a16="http://schemas.microsoft.com/office/drawing/2014/main" id="{260761F6-F391-4A10-A69F-FBF57B9BDD6E}"/>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925;p73">
                <a:extLst>
                  <a:ext uri="{FF2B5EF4-FFF2-40B4-BE49-F238E27FC236}">
                    <a16:creationId xmlns:a16="http://schemas.microsoft.com/office/drawing/2014/main" id="{8D6FC91D-AB00-4A6B-9657-C78EF393C12C}"/>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926;p73">
                <a:extLst>
                  <a:ext uri="{FF2B5EF4-FFF2-40B4-BE49-F238E27FC236}">
                    <a16:creationId xmlns:a16="http://schemas.microsoft.com/office/drawing/2014/main" id="{525E075F-D742-4F33-821B-697E7BBFD533}"/>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927;p73">
                <a:extLst>
                  <a:ext uri="{FF2B5EF4-FFF2-40B4-BE49-F238E27FC236}">
                    <a16:creationId xmlns:a16="http://schemas.microsoft.com/office/drawing/2014/main" id="{02BF56EB-F2EE-45EA-BEFA-5767F146D7FC}"/>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928;p73">
                <a:extLst>
                  <a:ext uri="{FF2B5EF4-FFF2-40B4-BE49-F238E27FC236}">
                    <a16:creationId xmlns:a16="http://schemas.microsoft.com/office/drawing/2014/main" id="{8BFC2F07-234C-4A25-995A-85300CEDF7EE}"/>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929;p73">
                <a:extLst>
                  <a:ext uri="{FF2B5EF4-FFF2-40B4-BE49-F238E27FC236}">
                    <a16:creationId xmlns:a16="http://schemas.microsoft.com/office/drawing/2014/main" id="{6B0B9A9A-5697-4511-BF5B-7DE4D517F2D3}"/>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930;p73">
                <a:extLst>
                  <a:ext uri="{FF2B5EF4-FFF2-40B4-BE49-F238E27FC236}">
                    <a16:creationId xmlns:a16="http://schemas.microsoft.com/office/drawing/2014/main" id="{6A500650-9C32-4081-8CCF-80C780219F09}"/>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931;p73">
                <a:extLst>
                  <a:ext uri="{FF2B5EF4-FFF2-40B4-BE49-F238E27FC236}">
                    <a16:creationId xmlns:a16="http://schemas.microsoft.com/office/drawing/2014/main" id="{D653CD5F-7FFE-4395-A1C4-B29BDE3D863B}"/>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932;p73">
                <a:extLst>
                  <a:ext uri="{FF2B5EF4-FFF2-40B4-BE49-F238E27FC236}">
                    <a16:creationId xmlns:a16="http://schemas.microsoft.com/office/drawing/2014/main" id="{11829B80-54DC-4BC7-ABEC-E657F7143B46}"/>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5933;p73">
              <a:extLst>
                <a:ext uri="{FF2B5EF4-FFF2-40B4-BE49-F238E27FC236}">
                  <a16:creationId xmlns:a16="http://schemas.microsoft.com/office/drawing/2014/main" id="{2F123DF3-B70E-482F-A951-F88AAADD86F6}"/>
                </a:ext>
              </a:extLst>
            </p:cNvPr>
            <p:cNvGrpSpPr/>
            <p:nvPr/>
          </p:nvGrpSpPr>
          <p:grpSpPr>
            <a:xfrm>
              <a:off x="724986" y="3605478"/>
              <a:ext cx="1368681" cy="682918"/>
              <a:chOff x="724986" y="3605478"/>
              <a:chExt cx="1368681" cy="682918"/>
            </a:xfrm>
          </p:grpSpPr>
          <p:grpSp>
            <p:nvGrpSpPr>
              <p:cNvPr id="9" name="Google Shape;5934;p73">
                <a:extLst>
                  <a:ext uri="{FF2B5EF4-FFF2-40B4-BE49-F238E27FC236}">
                    <a16:creationId xmlns:a16="http://schemas.microsoft.com/office/drawing/2014/main" id="{C45065C3-FA79-4A62-8902-11DEB652C824}"/>
                  </a:ext>
                </a:extLst>
              </p:cNvPr>
              <p:cNvGrpSpPr/>
              <p:nvPr/>
            </p:nvGrpSpPr>
            <p:grpSpPr>
              <a:xfrm>
                <a:off x="1498221" y="4047614"/>
                <a:ext cx="529172" cy="240783"/>
                <a:chOff x="1498221" y="4047614"/>
                <a:chExt cx="529172" cy="240783"/>
              </a:xfrm>
            </p:grpSpPr>
            <p:grpSp>
              <p:nvGrpSpPr>
                <p:cNvPr id="65" name="Google Shape;5935;p73">
                  <a:extLst>
                    <a:ext uri="{FF2B5EF4-FFF2-40B4-BE49-F238E27FC236}">
                      <a16:creationId xmlns:a16="http://schemas.microsoft.com/office/drawing/2014/main" id="{9CA0E909-8735-4ABB-B7DF-028329A77690}"/>
                    </a:ext>
                  </a:extLst>
                </p:cNvPr>
                <p:cNvGrpSpPr/>
                <p:nvPr/>
              </p:nvGrpSpPr>
              <p:grpSpPr>
                <a:xfrm>
                  <a:off x="1826655" y="4224370"/>
                  <a:ext cx="200738" cy="25631"/>
                  <a:chOff x="1826655" y="4224370"/>
                  <a:chExt cx="200738" cy="25631"/>
                </a:xfrm>
              </p:grpSpPr>
              <p:sp>
                <p:nvSpPr>
                  <p:cNvPr id="71" name="Google Shape;5936;p73">
                    <a:extLst>
                      <a:ext uri="{FF2B5EF4-FFF2-40B4-BE49-F238E27FC236}">
                        <a16:creationId xmlns:a16="http://schemas.microsoft.com/office/drawing/2014/main" id="{DD2CB0BE-1CE9-463A-904C-6515C557B149}"/>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937;p73">
                    <a:extLst>
                      <a:ext uri="{FF2B5EF4-FFF2-40B4-BE49-F238E27FC236}">
                        <a16:creationId xmlns:a16="http://schemas.microsoft.com/office/drawing/2014/main" id="{20660F7F-6E2F-41F1-BDC6-48A1C1A506EC}"/>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5938;p73">
                  <a:extLst>
                    <a:ext uri="{FF2B5EF4-FFF2-40B4-BE49-F238E27FC236}">
                      <a16:creationId xmlns:a16="http://schemas.microsoft.com/office/drawing/2014/main" id="{33EBCA7B-D51F-4BF7-8807-2BDD3DAF24EA}"/>
                    </a:ext>
                  </a:extLst>
                </p:cNvPr>
                <p:cNvGrpSpPr/>
                <p:nvPr/>
              </p:nvGrpSpPr>
              <p:grpSpPr>
                <a:xfrm>
                  <a:off x="1498221" y="4047614"/>
                  <a:ext cx="328444" cy="240783"/>
                  <a:chOff x="1498221" y="4047614"/>
                  <a:chExt cx="328444" cy="240783"/>
                </a:xfrm>
              </p:grpSpPr>
              <p:sp>
                <p:nvSpPr>
                  <p:cNvPr id="67" name="Google Shape;5939;p73">
                    <a:extLst>
                      <a:ext uri="{FF2B5EF4-FFF2-40B4-BE49-F238E27FC236}">
                        <a16:creationId xmlns:a16="http://schemas.microsoft.com/office/drawing/2014/main" id="{73FFE61E-DE60-4A6D-8DF3-14FCF635EE42}"/>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rgbClr val="213B5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5940;p73">
                    <a:extLst>
                      <a:ext uri="{FF2B5EF4-FFF2-40B4-BE49-F238E27FC236}">
                        <a16:creationId xmlns:a16="http://schemas.microsoft.com/office/drawing/2014/main" id="{645F3CFD-1F4D-4780-891F-57AB9E5B9476}"/>
                      </a:ext>
                    </a:extLst>
                  </p:cNvPr>
                  <p:cNvGrpSpPr/>
                  <p:nvPr/>
                </p:nvGrpSpPr>
                <p:grpSpPr>
                  <a:xfrm>
                    <a:off x="1498221" y="4047614"/>
                    <a:ext cx="150566" cy="190416"/>
                    <a:chOff x="1498221" y="4047614"/>
                    <a:chExt cx="150566" cy="190416"/>
                  </a:xfrm>
                </p:grpSpPr>
                <p:sp>
                  <p:nvSpPr>
                    <p:cNvPr id="69" name="Google Shape;5941;p73">
                      <a:extLst>
                        <a:ext uri="{FF2B5EF4-FFF2-40B4-BE49-F238E27FC236}">
                          <a16:creationId xmlns:a16="http://schemas.microsoft.com/office/drawing/2014/main" id="{835E4DF0-EB61-4CE5-8816-6C086DE29CCC}"/>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942;p73">
                      <a:extLst>
                        <a:ext uri="{FF2B5EF4-FFF2-40B4-BE49-F238E27FC236}">
                          <a16:creationId xmlns:a16="http://schemas.microsoft.com/office/drawing/2014/main" id="{0EF28C4D-1A77-4A93-9A86-356514AE58DF}"/>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 name="Google Shape;5943;p73">
                <a:extLst>
                  <a:ext uri="{FF2B5EF4-FFF2-40B4-BE49-F238E27FC236}">
                    <a16:creationId xmlns:a16="http://schemas.microsoft.com/office/drawing/2014/main" id="{8E5B7E3C-479C-4337-BAA2-08CDDD4C4FC7}"/>
                  </a:ext>
                </a:extLst>
              </p:cNvPr>
              <p:cNvGrpSpPr/>
              <p:nvPr/>
            </p:nvGrpSpPr>
            <p:grpSpPr>
              <a:xfrm>
                <a:off x="1560718" y="3800594"/>
                <a:ext cx="532948" cy="302090"/>
                <a:chOff x="1560718" y="3800594"/>
                <a:chExt cx="532948" cy="302090"/>
              </a:xfrm>
            </p:grpSpPr>
            <p:grpSp>
              <p:nvGrpSpPr>
                <p:cNvPr id="52" name="Google Shape;5944;p73">
                  <a:extLst>
                    <a:ext uri="{FF2B5EF4-FFF2-40B4-BE49-F238E27FC236}">
                      <a16:creationId xmlns:a16="http://schemas.microsoft.com/office/drawing/2014/main" id="{5364E2D6-7163-43E6-8907-35DF2897B246}"/>
                    </a:ext>
                  </a:extLst>
                </p:cNvPr>
                <p:cNvGrpSpPr/>
                <p:nvPr/>
              </p:nvGrpSpPr>
              <p:grpSpPr>
                <a:xfrm>
                  <a:off x="1912179" y="3827344"/>
                  <a:ext cx="181487" cy="25631"/>
                  <a:chOff x="1912179" y="3827344"/>
                  <a:chExt cx="181487" cy="25631"/>
                </a:xfrm>
              </p:grpSpPr>
              <p:sp>
                <p:nvSpPr>
                  <p:cNvPr id="63" name="Google Shape;5945;p73">
                    <a:extLst>
                      <a:ext uri="{FF2B5EF4-FFF2-40B4-BE49-F238E27FC236}">
                        <a16:creationId xmlns:a16="http://schemas.microsoft.com/office/drawing/2014/main" id="{EE92088B-599A-40F6-9B1C-2801461F9A94}"/>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946;p73">
                    <a:extLst>
                      <a:ext uri="{FF2B5EF4-FFF2-40B4-BE49-F238E27FC236}">
                        <a16:creationId xmlns:a16="http://schemas.microsoft.com/office/drawing/2014/main" id="{F0B7CA84-1EEC-4559-BEFF-B872FC0DA393}"/>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947;p73">
                  <a:extLst>
                    <a:ext uri="{FF2B5EF4-FFF2-40B4-BE49-F238E27FC236}">
                      <a16:creationId xmlns:a16="http://schemas.microsoft.com/office/drawing/2014/main" id="{7DE8CC64-EB8A-4B11-8A6A-97B7E7F60A04}"/>
                    </a:ext>
                  </a:extLst>
                </p:cNvPr>
                <p:cNvGrpSpPr/>
                <p:nvPr/>
              </p:nvGrpSpPr>
              <p:grpSpPr>
                <a:xfrm>
                  <a:off x="1912179" y="4044505"/>
                  <a:ext cx="181487" cy="25622"/>
                  <a:chOff x="1912179" y="4044506"/>
                  <a:chExt cx="181487" cy="25622"/>
                </a:xfrm>
              </p:grpSpPr>
              <p:sp>
                <p:nvSpPr>
                  <p:cNvPr id="61" name="Google Shape;5948;p73">
                    <a:extLst>
                      <a:ext uri="{FF2B5EF4-FFF2-40B4-BE49-F238E27FC236}">
                        <a16:creationId xmlns:a16="http://schemas.microsoft.com/office/drawing/2014/main" id="{558C0E98-0E8F-4C85-AE3C-5AB2AF4799E8}"/>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949;p73">
                    <a:extLst>
                      <a:ext uri="{FF2B5EF4-FFF2-40B4-BE49-F238E27FC236}">
                        <a16:creationId xmlns:a16="http://schemas.microsoft.com/office/drawing/2014/main" id="{387AAEE2-EE58-4741-902C-3ABF59A34835}"/>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950;p73">
                  <a:extLst>
                    <a:ext uri="{FF2B5EF4-FFF2-40B4-BE49-F238E27FC236}">
                      <a16:creationId xmlns:a16="http://schemas.microsoft.com/office/drawing/2014/main" id="{F05A83C6-6A10-4F91-92C2-D7E278B7126A}"/>
                    </a:ext>
                  </a:extLst>
                </p:cNvPr>
                <p:cNvGrpSpPr/>
                <p:nvPr/>
              </p:nvGrpSpPr>
              <p:grpSpPr>
                <a:xfrm>
                  <a:off x="1560718" y="3800594"/>
                  <a:ext cx="351472" cy="302090"/>
                  <a:chOff x="1560718" y="3800594"/>
                  <a:chExt cx="351472" cy="302090"/>
                </a:xfrm>
              </p:grpSpPr>
              <p:grpSp>
                <p:nvGrpSpPr>
                  <p:cNvPr id="55" name="Google Shape;5951;p73">
                    <a:extLst>
                      <a:ext uri="{FF2B5EF4-FFF2-40B4-BE49-F238E27FC236}">
                        <a16:creationId xmlns:a16="http://schemas.microsoft.com/office/drawing/2014/main" id="{45012C16-00FD-4CEB-837E-688E7F7147F2}"/>
                      </a:ext>
                    </a:extLst>
                  </p:cNvPr>
                  <p:cNvGrpSpPr/>
                  <p:nvPr/>
                </p:nvGrpSpPr>
                <p:grpSpPr>
                  <a:xfrm>
                    <a:off x="1560718" y="3842857"/>
                    <a:ext cx="173586" cy="217131"/>
                    <a:chOff x="1560718" y="3842857"/>
                    <a:chExt cx="173586" cy="217131"/>
                  </a:xfrm>
                </p:grpSpPr>
                <p:sp>
                  <p:nvSpPr>
                    <p:cNvPr id="58" name="Google Shape;5952;p73">
                      <a:extLst>
                        <a:ext uri="{FF2B5EF4-FFF2-40B4-BE49-F238E27FC236}">
                          <a16:creationId xmlns:a16="http://schemas.microsoft.com/office/drawing/2014/main" id="{5AE278DA-8B02-4D7A-A332-9DA7BE103A67}"/>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53;p73">
                      <a:extLst>
                        <a:ext uri="{FF2B5EF4-FFF2-40B4-BE49-F238E27FC236}">
                          <a16:creationId xmlns:a16="http://schemas.microsoft.com/office/drawing/2014/main" id="{30DD03CD-B920-47E6-AEB0-28A1B4F9591B}"/>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954;p73">
                      <a:extLst>
                        <a:ext uri="{FF2B5EF4-FFF2-40B4-BE49-F238E27FC236}">
                          <a16:creationId xmlns:a16="http://schemas.microsoft.com/office/drawing/2014/main" id="{A49762E3-EC25-4EEA-9209-D247C2B7BB95}"/>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955;p73">
                    <a:extLst>
                      <a:ext uri="{FF2B5EF4-FFF2-40B4-BE49-F238E27FC236}">
                        <a16:creationId xmlns:a16="http://schemas.microsoft.com/office/drawing/2014/main" id="{E91EDA62-4D00-450A-8510-4FBCD03F20CD}"/>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956;p73">
                    <a:extLst>
                      <a:ext uri="{FF2B5EF4-FFF2-40B4-BE49-F238E27FC236}">
                        <a16:creationId xmlns:a16="http://schemas.microsoft.com/office/drawing/2014/main" id="{DBF096D6-8F3F-4993-86AA-AFC80E2C3DD3}"/>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Google Shape;5957;p73">
                <a:extLst>
                  <a:ext uri="{FF2B5EF4-FFF2-40B4-BE49-F238E27FC236}">
                    <a16:creationId xmlns:a16="http://schemas.microsoft.com/office/drawing/2014/main" id="{9D40E7DC-314F-4FC3-AEBB-7A8D3BC9178C}"/>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5958;p73">
                <a:extLst>
                  <a:ext uri="{FF2B5EF4-FFF2-40B4-BE49-F238E27FC236}">
                    <a16:creationId xmlns:a16="http://schemas.microsoft.com/office/drawing/2014/main" id="{17AFC43E-D5AB-4A88-AD75-3F8408750596}"/>
                  </a:ext>
                </a:extLst>
              </p:cNvPr>
              <p:cNvGrpSpPr/>
              <p:nvPr/>
            </p:nvGrpSpPr>
            <p:grpSpPr>
              <a:xfrm>
                <a:off x="785350" y="3605478"/>
                <a:ext cx="535311" cy="249245"/>
                <a:chOff x="785350" y="3605478"/>
                <a:chExt cx="535311" cy="249245"/>
              </a:xfrm>
            </p:grpSpPr>
            <p:grpSp>
              <p:nvGrpSpPr>
                <p:cNvPr id="45" name="Google Shape;5959;p73">
                  <a:extLst>
                    <a:ext uri="{FF2B5EF4-FFF2-40B4-BE49-F238E27FC236}">
                      <a16:creationId xmlns:a16="http://schemas.microsoft.com/office/drawing/2014/main" id="{000E4BCE-AAAF-4A70-A8C3-97E2291AF049}"/>
                    </a:ext>
                  </a:extLst>
                </p:cNvPr>
                <p:cNvGrpSpPr/>
                <p:nvPr/>
              </p:nvGrpSpPr>
              <p:grpSpPr>
                <a:xfrm>
                  <a:off x="785350" y="3605478"/>
                  <a:ext cx="376191" cy="102736"/>
                  <a:chOff x="785350" y="3605478"/>
                  <a:chExt cx="376191" cy="102736"/>
                </a:xfrm>
              </p:grpSpPr>
              <p:sp>
                <p:nvSpPr>
                  <p:cNvPr id="49" name="Google Shape;5960;p73">
                    <a:extLst>
                      <a:ext uri="{FF2B5EF4-FFF2-40B4-BE49-F238E27FC236}">
                        <a16:creationId xmlns:a16="http://schemas.microsoft.com/office/drawing/2014/main" id="{7DE26BD9-0819-46C1-8122-718C612A2132}"/>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61;p73">
                    <a:extLst>
                      <a:ext uri="{FF2B5EF4-FFF2-40B4-BE49-F238E27FC236}">
                        <a16:creationId xmlns:a16="http://schemas.microsoft.com/office/drawing/2014/main" id="{4CEF9BD2-B029-4840-A5FE-1CE6C776B7F4}"/>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62;p73">
                    <a:extLst>
                      <a:ext uri="{FF2B5EF4-FFF2-40B4-BE49-F238E27FC236}">
                        <a16:creationId xmlns:a16="http://schemas.microsoft.com/office/drawing/2014/main" id="{A014E093-C5EE-4C41-9FC1-DA415DF8C324}"/>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5963;p73">
                  <a:extLst>
                    <a:ext uri="{FF2B5EF4-FFF2-40B4-BE49-F238E27FC236}">
                      <a16:creationId xmlns:a16="http://schemas.microsoft.com/office/drawing/2014/main" id="{0EA1BF2F-6024-483F-BD96-1D6D7AB076A2}"/>
                    </a:ext>
                  </a:extLst>
                </p:cNvPr>
                <p:cNvGrpSpPr/>
                <p:nvPr/>
              </p:nvGrpSpPr>
              <p:grpSpPr>
                <a:xfrm>
                  <a:off x="1161530" y="3655851"/>
                  <a:ext cx="159131" cy="198872"/>
                  <a:chOff x="1161530" y="3655851"/>
                  <a:chExt cx="159131" cy="198872"/>
                </a:xfrm>
              </p:grpSpPr>
              <p:sp>
                <p:nvSpPr>
                  <p:cNvPr id="47" name="Google Shape;5964;p73">
                    <a:extLst>
                      <a:ext uri="{FF2B5EF4-FFF2-40B4-BE49-F238E27FC236}">
                        <a16:creationId xmlns:a16="http://schemas.microsoft.com/office/drawing/2014/main" id="{58D5CA94-1C8F-41D1-ADBD-BBE249F2678E}"/>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65;p73">
                    <a:extLst>
                      <a:ext uri="{FF2B5EF4-FFF2-40B4-BE49-F238E27FC236}">
                        <a16:creationId xmlns:a16="http://schemas.microsoft.com/office/drawing/2014/main" id="{156AB0D3-0B0A-431D-B251-3596A7093092}"/>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5966;p73">
                <a:extLst>
                  <a:ext uri="{FF2B5EF4-FFF2-40B4-BE49-F238E27FC236}">
                    <a16:creationId xmlns:a16="http://schemas.microsoft.com/office/drawing/2014/main" id="{475FF533-1B4C-4218-B572-51FEAE4BD75D}"/>
                  </a:ext>
                </a:extLst>
              </p:cNvPr>
              <p:cNvGrpSpPr/>
              <p:nvPr/>
            </p:nvGrpSpPr>
            <p:grpSpPr>
              <a:xfrm>
                <a:off x="785350" y="4047614"/>
                <a:ext cx="535311" cy="240783"/>
                <a:chOff x="785350" y="4047614"/>
                <a:chExt cx="535311" cy="240783"/>
              </a:xfrm>
            </p:grpSpPr>
            <p:grpSp>
              <p:nvGrpSpPr>
                <p:cNvPr id="38" name="Google Shape;5967;p73">
                  <a:extLst>
                    <a:ext uri="{FF2B5EF4-FFF2-40B4-BE49-F238E27FC236}">
                      <a16:creationId xmlns:a16="http://schemas.microsoft.com/office/drawing/2014/main" id="{A2B7D8E3-8392-49BD-9FD6-B1C50E1F6AAA}"/>
                    </a:ext>
                  </a:extLst>
                </p:cNvPr>
                <p:cNvGrpSpPr/>
                <p:nvPr/>
              </p:nvGrpSpPr>
              <p:grpSpPr>
                <a:xfrm>
                  <a:off x="1161636" y="4047614"/>
                  <a:ext cx="159025" cy="190415"/>
                  <a:chOff x="1161636" y="4047614"/>
                  <a:chExt cx="159025" cy="190415"/>
                </a:xfrm>
              </p:grpSpPr>
              <p:sp>
                <p:nvSpPr>
                  <p:cNvPr id="43" name="Google Shape;5968;p73">
                    <a:extLst>
                      <a:ext uri="{FF2B5EF4-FFF2-40B4-BE49-F238E27FC236}">
                        <a16:creationId xmlns:a16="http://schemas.microsoft.com/office/drawing/2014/main" id="{94426F2A-1E48-4890-AC7D-9759B101742E}"/>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69;p73">
                    <a:extLst>
                      <a:ext uri="{FF2B5EF4-FFF2-40B4-BE49-F238E27FC236}">
                        <a16:creationId xmlns:a16="http://schemas.microsoft.com/office/drawing/2014/main" id="{237D0DC2-509B-4064-87E4-16171E114296}"/>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5970;p73">
                  <a:extLst>
                    <a:ext uri="{FF2B5EF4-FFF2-40B4-BE49-F238E27FC236}">
                      <a16:creationId xmlns:a16="http://schemas.microsoft.com/office/drawing/2014/main" id="{2BFDF501-20F0-4740-8928-90DF0C7FA2CD}"/>
                    </a:ext>
                  </a:extLst>
                </p:cNvPr>
                <p:cNvGrpSpPr/>
                <p:nvPr/>
              </p:nvGrpSpPr>
              <p:grpSpPr>
                <a:xfrm>
                  <a:off x="785350" y="4185661"/>
                  <a:ext cx="376191" cy="102736"/>
                  <a:chOff x="785350" y="4185661"/>
                  <a:chExt cx="376191" cy="102736"/>
                </a:xfrm>
              </p:grpSpPr>
              <p:sp>
                <p:nvSpPr>
                  <p:cNvPr id="40" name="Google Shape;5971;p73">
                    <a:extLst>
                      <a:ext uri="{FF2B5EF4-FFF2-40B4-BE49-F238E27FC236}">
                        <a16:creationId xmlns:a16="http://schemas.microsoft.com/office/drawing/2014/main" id="{6CB4FBCC-5D79-40D6-98C4-70453D3A2D34}"/>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72;p73">
                    <a:extLst>
                      <a:ext uri="{FF2B5EF4-FFF2-40B4-BE49-F238E27FC236}">
                        <a16:creationId xmlns:a16="http://schemas.microsoft.com/office/drawing/2014/main" id="{BBE17DB8-15C0-47C8-997B-5C7F054C6738}"/>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73;p73">
                    <a:extLst>
                      <a:ext uri="{FF2B5EF4-FFF2-40B4-BE49-F238E27FC236}">
                        <a16:creationId xmlns:a16="http://schemas.microsoft.com/office/drawing/2014/main" id="{516801C8-5E13-4AC2-95D5-E9E587740521}"/>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5974;p73">
                <a:extLst>
                  <a:ext uri="{FF2B5EF4-FFF2-40B4-BE49-F238E27FC236}">
                    <a16:creationId xmlns:a16="http://schemas.microsoft.com/office/drawing/2014/main" id="{187C1F3E-79F3-4F77-B30F-752249F4420E}"/>
                  </a:ext>
                </a:extLst>
              </p:cNvPr>
              <p:cNvGrpSpPr/>
              <p:nvPr/>
            </p:nvGrpSpPr>
            <p:grpSpPr>
              <a:xfrm>
                <a:off x="1501054" y="3605478"/>
                <a:ext cx="526340" cy="249240"/>
                <a:chOff x="1501054" y="3605478"/>
                <a:chExt cx="526340" cy="249240"/>
              </a:xfrm>
            </p:grpSpPr>
            <p:grpSp>
              <p:nvGrpSpPr>
                <p:cNvPr id="30" name="Google Shape;5975;p73">
                  <a:extLst>
                    <a:ext uri="{FF2B5EF4-FFF2-40B4-BE49-F238E27FC236}">
                      <a16:creationId xmlns:a16="http://schemas.microsoft.com/office/drawing/2014/main" id="{B10DE236-7D4B-4FDC-B694-CB846FF18159}"/>
                    </a:ext>
                  </a:extLst>
                </p:cNvPr>
                <p:cNvGrpSpPr/>
                <p:nvPr/>
              </p:nvGrpSpPr>
              <p:grpSpPr>
                <a:xfrm>
                  <a:off x="1834208" y="3643867"/>
                  <a:ext cx="193185" cy="25622"/>
                  <a:chOff x="1834208" y="3643867"/>
                  <a:chExt cx="193185" cy="25622"/>
                </a:xfrm>
              </p:grpSpPr>
              <p:sp>
                <p:nvSpPr>
                  <p:cNvPr id="36" name="Google Shape;5976;p73">
                    <a:extLst>
                      <a:ext uri="{FF2B5EF4-FFF2-40B4-BE49-F238E27FC236}">
                        <a16:creationId xmlns:a16="http://schemas.microsoft.com/office/drawing/2014/main" id="{A05670C7-0200-4678-99A4-65AB11174985}"/>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77;p73">
                    <a:extLst>
                      <a:ext uri="{FF2B5EF4-FFF2-40B4-BE49-F238E27FC236}">
                        <a16:creationId xmlns:a16="http://schemas.microsoft.com/office/drawing/2014/main" id="{56A3FE47-7C00-4CEB-9FB9-C3261A247568}"/>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978;p73">
                  <a:extLst>
                    <a:ext uri="{FF2B5EF4-FFF2-40B4-BE49-F238E27FC236}">
                      <a16:creationId xmlns:a16="http://schemas.microsoft.com/office/drawing/2014/main" id="{EC7DAC40-EEA7-4053-A159-06EF81D8689A}"/>
                    </a:ext>
                  </a:extLst>
                </p:cNvPr>
                <p:cNvGrpSpPr/>
                <p:nvPr/>
              </p:nvGrpSpPr>
              <p:grpSpPr>
                <a:xfrm>
                  <a:off x="1501054" y="3605478"/>
                  <a:ext cx="333165" cy="249240"/>
                  <a:chOff x="1501054" y="3605478"/>
                  <a:chExt cx="333165" cy="249240"/>
                </a:xfrm>
              </p:grpSpPr>
              <p:sp>
                <p:nvSpPr>
                  <p:cNvPr id="32" name="Google Shape;5979;p73">
                    <a:extLst>
                      <a:ext uri="{FF2B5EF4-FFF2-40B4-BE49-F238E27FC236}">
                        <a16:creationId xmlns:a16="http://schemas.microsoft.com/office/drawing/2014/main" id="{9FA3D1F7-D1C2-4F2B-96B3-76ED0D8C5EC2}"/>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5980;p73">
                    <a:extLst>
                      <a:ext uri="{FF2B5EF4-FFF2-40B4-BE49-F238E27FC236}">
                        <a16:creationId xmlns:a16="http://schemas.microsoft.com/office/drawing/2014/main" id="{76265D4A-5B55-44D1-B06C-DB44A912FAEB}"/>
                      </a:ext>
                    </a:extLst>
                  </p:cNvPr>
                  <p:cNvGrpSpPr/>
                  <p:nvPr/>
                </p:nvGrpSpPr>
                <p:grpSpPr>
                  <a:xfrm>
                    <a:off x="1501054" y="3655851"/>
                    <a:ext cx="155286" cy="198867"/>
                    <a:chOff x="1501054" y="3655851"/>
                    <a:chExt cx="155286" cy="198867"/>
                  </a:xfrm>
                </p:grpSpPr>
                <p:sp>
                  <p:nvSpPr>
                    <p:cNvPr id="34" name="Google Shape;5981;p73">
                      <a:extLst>
                        <a:ext uri="{FF2B5EF4-FFF2-40B4-BE49-F238E27FC236}">
                          <a16:creationId xmlns:a16="http://schemas.microsoft.com/office/drawing/2014/main" id="{8D0C8E06-988A-4466-9E63-60722AE54DBD}"/>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82;p73">
                      <a:extLst>
                        <a:ext uri="{FF2B5EF4-FFF2-40B4-BE49-F238E27FC236}">
                          <a16:creationId xmlns:a16="http://schemas.microsoft.com/office/drawing/2014/main" id="{9C1D0A5C-9C9B-46AA-AF35-62D4BA2383CB}"/>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 name="Google Shape;5983;p73">
                <a:extLst>
                  <a:ext uri="{FF2B5EF4-FFF2-40B4-BE49-F238E27FC236}">
                    <a16:creationId xmlns:a16="http://schemas.microsoft.com/office/drawing/2014/main" id="{7955DEDC-E05D-4C77-8871-DB308F6E035A}"/>
                  </a:ext>
                </a:extLst>
              </p:cNvPr>
              <p:cNvGrpSpPr/>
              <p:nvPr/>
            </p:nvGrpSpPr>
            <p:grpSpPr>
              <a:xfrm>
                <a:off x="724986" y="3800594"/>
                <a:ext cx="532950" cy="302090"/>
                <a:chOff x="724986" y="3800594"/>
                <a:chExt cx="532950" cy="302090"/>
              </a:xfrm>
            </p:grpSpPr>
            <p:grpSp>
              <p:nvGrpSpPr>
                <p:cNvPr id="16" name="Google Shape;5984;p73">
                  <a:extLst>
                    <a:ext uri="{FF2B5EF4-FFF2-40B4-BE49-F238E27FC236}">
                      <a16:creationId xmlns:a16="http://schemas.microsoft.com/office/drawing/2014/main" id="{45802AE5-3941-4240-98E6-EE353331A179}"/>
                    </a:ext>
                  </a:extLst>
                </p:cNvPr>
                <p:cNvGrpSpPr/>
                <p:nvPr/>
              </p:nvGrpSpPr>
              <p:grpSpPr>
                <a:xfrm>
                  <a:off x="724986" y="4044367"/>
                  <a:ext cx="181314" cy="25626"/>
                  <a:chOff x="724986" y="4044367"/>
                  <a:chExt cx="181314" cy="25626"/>
                </a:xfrm>
              </p:grpSpPr>
              <p:sp>
                <p:nvSpPr>
                  <p:cNvPr id="28" name="Google Shape;5985;p73">
                    <a:extLst>
                      <a:ext uri="{FF2B5EF4-FFF2-40B4-BE49-F238E27FC236}">
                        <a16:creationId xmlns:a16="http://schemas.microsoft.com/office/drawing/2014/main" id="{DF0C2479-507A-4932-A024-94AFB8EFF785}"/>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86;p73">
                    <a:extLst>
                      <a:ext uri="{FF2B5EF4-FFF2-40B4-BE49-F238E27FC236}">
                        <a16:creationId xmlns:a16="http://schemas.microsoft.com/office/drawing/2014/main" id="{5500F543-8502-419B-B3BD-A2CC6573C6F6}"/>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987;p73">
                  <a:extLst>
                    <a:ext uri="{FF2B5EF4-FFF2-40B4-BE49-F238E27FC236}">
                      <a16:creationId xmlns:a16="http://schemas.microsoft.com/office/drawing/2014/main" id="{CAD55835-D4A6-4ECB-A5D7-79BEC140C317}"/>
                    </a:ext>
                  </a:extLst>
                </p:cNvPr>
                <p:cNvGrpSpPr/>
                <p:nvPr/>
              </p:nvGrpSpPr>
              <p:grpSpPr>
                <a:xfrm>
                  <a:off x="906290" y="3800594"/>
                  <a:ext cx="351646" cy="302090"/>
                  <a:chOff x="906290" y="3800594"/>
                  <a:chExt cx="351646" cy="302090"/>
                </a:xfrm>
              </p:grpSpPr>
              <p:grpSp>
                <p:nvGrpSpPr>
                  <p:cNvPr id="21" name="Google Shape;5988;p73">
                    <a:extLst>
                      <a:ext uri="{FF2B5EF4-FFF2-40B4-BE49-F238E27FC236}">
                        <a16:creationId xmlns:a16="http://schemas.microsoft.com/office/drawing/2014/main" id="{C17CE7E0-59C0-4E17-93E2-E4BD86375FBC}"/>
                      </a:ext>
                    </a:extLst>
                  </p:cNvPr>
                  <p:cNvGrpSpPr/>
                  <p:nvPr/>
                </p:nvGrpSpPr>
                <p:grpSpPr>
                  <a:xfrm>
                    <a:off x="1084172" y="3842857"/>
                    <a:ext cx="173764" cy="217131"/>
                    <a:chOff x="1084172" y="3842857"/>
                    <a:chExt cx="173764" cy="217131"/>
                  </a:xfrm>
                </p:grpSpPr>
                <p:grpSp>
                  <p:nvGrpSpPr>
                    <p:cNvPr id="24" name="Google Shape;5989;p73">
                      <a:extLst>
                        <a:ext uri="{FF2B5EF4-FFF2-40B4-BE49-F238E27FC236}">
                          <a16:creationId xmlns:a16="http://schemas.microsoft.com/office/drawing/2014/main" id="{07D04D9C-1469-40C8-909E-3FACA4255F0F}"/>
                        </a:ext>
                      </a:extLst>
                    </p:cNvPr>
                    <p:cNvGrpSpPr/>
                    <p:nvPr/>
                  </p:nvGrpSpPr>
                  <p:grpSpPr>
                    <a:xfrm>
                      <a:off x="1156862" y="3936509"/>
                      <a:ext cx="101073" cy="25622"/>
                      <a:chOff x="1156862" y="3936509"/>
                      <a:chExt cx="101073" cy="25622"/>
                    </a:xfrm>
                  </p:grpSpPr>
                  <p:sp>
                    <p:nvSpPr>
                      <p:cNvPr id="26" name="Google Shape;5990;p73">
                        <a:extLst>
                          <a:ext uri="{FF2B5EF4-FFF2-40B4-BE49-F238E27FC236}">
                            <a16:creationId xmlns:a16="http://schemas.microsoft.com/office/drawing/2014/main" id="{5BBB09CF-A42B-47F7-B3B4-BCCA94072F21}"/>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91;p73">
                        <a:extLst>
                          <a:ext uri="{FF2B5EF4-FFF2-40B4-BE49-F238E27FC236}">
                            <a16:creationId xmlns:a16="http://schemas.microsoft.com/office/drawing/2014/main" id="{FD0EBC75-8557-4F6D-9FE6-23454A418F4E}"/>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5992;p73">
                      <a:extLst>
                        <a:ext uri="{FF2B5EF4-FFF2-40B4-BE49-F238E27FC236}">
                          <a16:creationId xmlns:a16="http://schemas.microsoft.com/office/drawing/2014/main" id="{E3EC7F3B-8D2F-4D76-9BFE-49A246322423}"/>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5993;p73">
                    <a:extLst>
                      <a:ext uri="{FF2B5EF4-FFF2-40B4-BE49-F238E27FC236}">
                        <a16:creationId xmlns:a16="http://schemas.microsoft.com/office/drawing/2014/main" id="{F9D168DC-6FF7-45EB-AFB3-EF647AF7F862}"/>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994;p73">
                    <a:extLst>
                      <a:ext uri="{FF2B5EF4-FFF2-40B4-BE49-F238E27FC236}">
                        <a16:creationId xmlns:a16="http://schemas.microsoft.com/office/drawing/2014/main" id="{EE3BC9EC-0942-477D-A5B6-A42D8797B783}"/>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5995;p73">
                  <a:extLst>
                    <a:ext uri="{FF2B5EF4-FFF2-40B4-BE49-F238E27FC236}">
                      <a16:creationId xmlns:a16="http://schemas.microsoft.com/office/drawing/2014/main" id="{62C02691-7854-41F2-AC92-9D4815D414E9}"/>
                    </a:ext>
                  </a:extLst>
                </p:cNvPr>
                <p:cNvGrpSpPr/>
                <p:nvPr/>
              </p:nvGrpSpPr>
              <p:grpSpPr>
                <a:xfrm>
                  <a:off x="724986" y="3830189"/>
                  <a:ext cx="189533" cy="25626"/>
                  <a:chOff x="724986" y="3830189"/>
                  <a:chExt cx="189533" cy="25626"/>
                </a:xfrm>
              </p:grpSpPr>
              <p:sp>
                <p:nvSpPr>
                  <p:cNvPr id="19" name="Google Shape;5996;p73">
                    <a:extLst>
                      <a:ext uri="{FF2B5EF4-FFF2-40B4-BE49-F238E27FC236}">
                        <a16:creationId xmlns:a16="http://schemas.microsoft.com/office/drawing/2014/main" id="{CAE36983-53B0-4A12-9FD3-12614FF244C5}"/>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97;p73">
                    <a:extLst>
                      <a:ext uri="{FF2B5EF4-FFF2-40B4-BE49-F238E27FC236}">
                        <a16:creationId xmlns:a16="http://schemas.microsoft.com/office/drawing/2014/main" id="{A534A318-76D7-40D6-9B63-5A98D6713278}"/>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extLst>
      <p:ext uri="{BB962C8B-B14F-4D97-AF65-F5344CB8AC3E}">
        <p14:creationId xmlns:p14="http://schemas.microsoft.com/office/powerpoint/2010/main" val="848969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8" name="Google Shape;1348;p53"/>
          <p:cNvSpPr txBox="1">
            <a:spLocks noGrp="1"/>
          </p:cNvSpPr>
          <p:nvPr>
            <p:ph type="title" idx="6"/>
          </p:nvPr>
        </p:nvSpPr>
        <p:spPr>
          <a:xfrm>
            <a:off x="1728975" y="356125"/>
            <a:ext cx="5685900" cy="70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Finding </a:t>
            </a:r>
            <a:endParaRPr sz="3000" dirty="0">
              <a:solidFill>
                <a:schemeClr val="lt2"/>
              </a:solidFill>
            </a:endParaRPr>
          </a:p>
        </p:txBody>
      </p:sp>
      <p:sp>
        <p:nvSpPr>
          <p:cNvPr id="1349" name="Google Shape;1349;p53"/>
          <p:cNvSpPr txBox="1">
            <a:spLocks noGrp="1"/>
          </p:cNvSpPr>
          <p:nvPr>
            <p:ph type="ctrTitle"/>
          </p:nvPr>
        </p:nvSpPr>
        <p:spPr>
          <a:xfrm flipH="1">
            <a:off x="-52800" y="1665038"/>
            <a:ext cx="29206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Top Chocolate consumer</a:t>
            </a:r>
            <a:endParaRPr dirty="0"/>
          </a:p>
        </p:txBody>
      </p:sp>
      <p:sp>
        <p:nvSpPr>
          <p:cNvPr id="1350" name="Google Shape;1350;p53"/>
          <p:cNvSpPr txBox="1">
            <a:spLocks noGrp="1"/>
          </p:cNvSpPr>
          <p:nvPr>
            <p:ph type="subTitle" idx="1"/>
          </p:nvPr>
        </p:nvSpPr>
        <p:spPr>
          <a:xfrm flipH="1">
            <a:off x="30313" y="2045167"/>
            <a:ext cx="2754374" cy="847458"/>
          </a:xfrm>
          <a:prstGeom prst="rect">
            <a:avLst/>
          </a:prstGeom>
        </p:spPr>
        <p:txBody>
          <a:bodyPr spcFirstLastPara="1" wrap="square" lIns="91425" tIns="91425" rIns="91425" bIns="91425" anchor="t" anchorCtr="0">
            <a:noAutofit/>
          </a:bodyPr>
          <a:lstStyle/>
          <a:p>
            <a:pPr algn="l"/>
            <a:r>
              <a:rPr lang="en-US" dirty="0"/>
              <a:t>The United Kingdom has the highest chocolate consumption globally.</a:t>
            </a:r>
          </a:p>
        </p:txBody>
      </p:sp>
      <p:sp>
        <p:nvSpPr>
          <p:cNvPr id="1351" name="Google Shape;1351;p53"/>
          <p:cNvSpPr txBox="1">
            <a:spLocks noGrp="1"/>
          </p:cNvSpPr>
          <p:nvPr>
            <p:ph type="ctrTitle" idx="2"/>
          </p:nvPr>
        </p:nvSpPr>
        <p:spPr>
          <a:xfrm flipH="1">
            <a:off x="3326500" y="1393740"/>
            <a:ext cx="25530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Chocolate sales - Date</a:t>
            </a:r>
            <a:endParaRPr dirty="0"/>
          </a:p>
        </p:txBody>
      </p:sp>
      <p:sp>
        <p:nvSpPr>
          <p:cNvPr id="1352" name="Google Shape;1352;p53"/>
          <p:cNvSpPr txBox="1">
            <a:spLocks noGrp="1"/>
          </p:cNvSpPr>
          <p:nvPr>
            <p:ph type="subTitle" idx="3"/>
          </p:nvPr>
        </p:nvSpPr>
        <p:spPr>
          <a:xfrm flipH="1">
            <a:off x="3066075" y="1774505"/>
            <a:ext cx="3011700" cy="1056300"/>
          </a:xfrm>
          <a:prstGeom prst="rect">
            <a:avLst/>
          </a:prstGeom>
        </p:spPr>
        <p:txBody>
          <a:bodyPr spcFirstLastPara="1" wrap="square" lIns="91425" tIns="91425" rIns="91425" bIns="91425" anchor="t" anchorCtr="0">
            <a:noAutofit/>
          </a:bodyPr>
          <a:lstStyle/>
          <a:p>
            <a:r>
              <a:rPr lang="en-US" dirty="0"/>
              <a:t>Chocolate sales peak during the month of January because of Christmas and New year. </a:t>
            </a:r>
          </a:p>
        </p:txBody>
      </p:sp>
      <p:sp>
        <p:nvSpPr>
          <p:cNvPr id="1353" name="Google Shape;1353;p53"/>
          <p:cNvSpPr txBox="1">
            <a:spLocks noGrp="1"/>
          </p:cNvSpPr>
          <p:nvPr>
            <p:ph type="ctrTitle" idx="4"/>
          </p:nvPr>
        </p:nvSpPr>
        <p:spPr>
          <a:xfrm flipH="1">
            <a:off x="6359163" y="1572292"/>
            <a:ext cx="2139048" cy="577800"/>
          </a:xfrm>
          <a:prstGeom prst="rect">
            <a:avLst/>
          </a:prstGeom>
        </p:spPr>
        <p:txBody>
          <a:bodyPr spcFirstLastPara="1" wrap="square" lIns="91425" tIns="91425" rIns="91425" bIns="91425" anchor="b" anchorCtr="0">
            <a:noAutofit/>
          </a:bodyPr>
          <a:lstStyle/>
          <a:p>
            <a:r>
              <a:rPr lang="en-US" dirty="0"/>
              <a:t>99% Dark &amp; Blue chocolate</a:t>
            </a:r>
            <a:br>
              <a:rPr lang="en-US" dirty="0"/>
            </a:br>
            <a:endParaRPr dirty="0"/>
          </a:p>
        </p:txBody>
      </p:sp>
      <p:sp>
        <p:nvSpPr>
          <p:cNvPr id="1354" name="Google Shape;1354;p53"/>
          <p:cNvSpPr txBox="1">
            <a:spLocks noGrp="1"/>
          </p:cNvSpPr>
          <p:nvPr>
            <p:ph type="subTitle" idx="5"/>
          </p:nvPr>
        </p:nvSpPr>
        <p:spPr>
          <a:xfrm flipH="1">
            <a:off x="6101250" y="1778578"/>
            <a:ext cx="2730500" cy="1056300"/>
          </a:xfrm>
          <a:prstGeom prst="rect">
            <a:avLst/>
          </a:prstGeom>
        </p:spPr>
        <p:txBody>
          <a:bodyPr spcFirstLastPara="1" wrap="square" lIns="91425" tIns="91425" rIns="91425" bIns="91425" anchor="t" anchorCtr="0">
            <a:noAutofit/>
          </a:bodyPr>
          <a:lstStyle/>
          <a:p>
            <a:r>
              <a:rPr lang="en-US" dirty="0"/>
              <a:t>Globally, 99% Dark &amp; Blue chocolate records the highest sales in its category.</a:t>
            </a:r>
          </a:p>
        </p:txBody>
      </p:sp>
      <p:grpSp>
        <p:nvGrpSpPr>
          <p:cNvPr id="15" name="Google Shape;3088;p72">
            <a:extLst>
              <a:ext uri="{FF2B5EF4-FFF2-40B4-BE49-F238E27FC236}">
                <a16:creationId xmlns:a16="http://schemas.microsoft.com/office/drawing/2014/main" id="{CF92422B-8C40-4FD8-9FD6-B205E691F8F7}"/>
              </a:ext>
            </a:extLst>
          </p:cNvPr>
          <p:cNvGrpSpPr/>
          <p:nvPr/>
        </p:nvGrpSpPr>
        <p:grpSpPr>
          <a:xfrm>
            <a:off x="377606" y="331246"/>
            <a:ext cx="1866872" cy="1230595"/>
            <a:chOff x="235800" y="830650"/>
            <a:chExt cx="6978450" cy="4588844"/>
          </a:xfrm>
        </p:grpSpPr>
        <p:sp>
          <p:nvSpPr>
            <p:cNvPr id="16" name="Google Shape;3089;p72">
              <a:extLst>
                <a:ext uri="{FF2B5EF4-FFF2-40B4-BE49-F238E27FC236}">
                  <a16:creationId xmlns:a16="http://schemas.microsoft.com/office/drawing/2014/main" id="{6E608B30-5335-4E75-9449-C83B85641740}"/>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90;p72">
              <a:extLst>
                <a:ext uri="{FF2B5EF4-FFF2-40B4-BE49-F238E27FC236}">
                  <a16:creationId xmlns:a16="http://schemas.microsoft.com/office/drawing/2014/main" id="{A8814B58-F9EF-4ABC-A3CE-44E14EF4ECBC}"/>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91;p72">
              <a:extLst>
                <a:ext uri="{FF2B5EF4-FFF2-40B4-BE49-F238E27FC236}">
                  <a16:creationId xmlns:a16="http://schemas.microsoft.com/office/drawing/2014/main" id="{D1983CED-E199-49AB-AC76-3E591AC2B4B8}"/>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92;p72">
              <a:extLst>
                <a:ext uri="{FF2B5EF4-FFF2-40B4-BE49-F238E27FC236}">
                  <a16:creationId xmlns:a16="http://schemas.microsoft.com/office/drawing/2014/main" id="{E87E89E1-6C95-489D-BB6F-EB30117CA70B}"/>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3;p72">
              <a:extLst>
                <a:ext uri="{FF2B5EF4-FFF2-40B4-BE49-F238E27FC236}">
                  <a16:creationId xmlns:a16="http://schemas.microsoft.com/office/drawing/2014/main" id="{91DA055E-D904-4797-B885-3CF29370E916}"/>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94;p72">
              <a:extLst>
                <a:ext uri="{FF2B5EF4-FFF2-40B4-BE49-F238E27FC236}">
                  <a16:creationId xmlns:a16="http://schemas.microsoft.com/office/drawing/2014/main" id="{F609F9ED-98FA-46F8-BA64-7BFDE1747C99}"/>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6793;p76">
            <a:extLst>
              <a:ext uri="{FF2B5EF4-FFF2-40B4-BE49-F238E27FC236}">
                <a16:creationId xmlns:a16="http://schemas.microsoft.com/office/drawing/2014/main" id="{FA0582AF-3420-4E5C-A9C2-740868732D02}"/>
              </a:ext>
            </a:extLst>
          </p:cNvPr>
          <p:cNvGrpSpPr/>
          <p:nvPr/>
        </p:nvGrpSpPr>
        <p:grpSpPr>
          <a:xfrm>
            <a:off x="4150121" y="3207059"/>
            <a:ext cx="1433821" cy="191501"/>
            <a:chOff x="4273350" y="2088443"/>
            <a:chExt cx="1433821" cy="191501"/>
          </a:xfrm>
        </p:grpSpPr>
        <p:grpSp>
          <p:nvGrpSpPr>
            <p:cNvPr id="28" name="Google Shape;6794;p76">
              <a:extLst>
                <a:ext uri="{FF2B5EF4-FFF2-40B4-BE49-F238E27FC236}">
                  <a16:creationId xmlns:a16="http://schemas.microsoft.com/office/drawing/2014/main" id="{A2CB33B6-CFE3-4CBA-AFED-98AC0E17B5D4}"/>
                </a:ext>
              </a:extLst>
            </p:cNvPr>
            <p:cNvGrpSpPr/>
            <p:nvPr/>
          </p:nvGrpSpPr>
          <p:grpSpPr>
            <a:xfrm>
              <a:off x="4273350" y="2088443"/>
              <a:ext cx="1433821" cy="0"/>
              <a:chOff x="5224975" y="2962250"/>
              <a:chExt cx="1544400" cy="0"/>
            </a:xfrm>
          </p:grpSpPr>
          <p:cxnSp>
            <p:nvCxnSpPr>
              <p:cNvPr id="32" name="Google Shape;6795;p76">
                <a:extLst>
                  <a:ext uri="{FF2B5EF4-FFF2-40B4-BE49-F238E27FC236}">
                    <a16:creationId xmlns:a16="http://schemas.microsoft.com/office/drawing/2014/main" id="{3CFA6970-E86D-4394-B113-95ACFFC9F68D}"/>
                  </a:ext>
                </a:extLst>
              </p:cNvPr>
              <p:cNvCxnSpPr/>
              <p:nvPr/>
            </p:nvCxnSpPr>
            <p:spPr>
              <a:xfrm>
                <a:off x="5224975" y="2962250"/>
                <a:ext cx="1544400" cy="0"/>
              </a:xfrm>
              <a:prstGeom prst="straightConnector1">
                <a:avLst/>
              </a:prstGeom>
              <a:noFill/>
              <a:ln w="19050" cap="flat" cmpd="sng">
                <a:solidFill>
                  <a:srgbClr val="E3E9ED"/>
                </a:solidFill>
                <a:prstDash val="solid"/>
                <a:round/>
                <a:headEnd type="none" w="med" len="med"/>
                <a:tailEnd type="none" w="med" len="med"/>
              </a:ln>
            </p:spPr>
          </p:cxnSp>
          <p:cxnSp>
            <p:nvCxnSpPr>
              <p:cNvPr id="33" name="Google Shape;6796;p76">
                <a:extLst>
                  <a:ext uri="{FF2B5EF4-FFF2-40B4-BE49-F238E27FC236}">
                    <a16:creationId xmlns:a16="http://schemas.microsoft.com/office/drawing/2014/main" id="{0505DC32-917D-4CBE-845B-C15DBBDD6715}"/>
                  </a:ext>
                </a:extLst>
              </p:cNvPr>
              <p:cNvCxnSpPr/>
              <p:nvPr/>
            </p:nvCxnSpPr>
            <p:spPr>
              <a:xfrm>
                <a:off x="5225150" y="2962250"/>
                <a:ext cx="453300" cy="0"/>
              </a:xfrm>
              <a:prstGeom prst="straightConnector1">
                <a:avLst/>
              </a:prstGeom>
              <a:noFill/>
              <a:ln w="19050" cap="flat" cmpd="sng">
                <a:solidFill>
                  <a:srgbClr val="7994A9"/>
                </a:solidFill>
                <a:prstDash val="solid"/>
                <a:round/>
                <a:headEnd type="none" w="med" len="med"/>
                <a:tailEnd type="oval" w="med" len="med"/>
              </a:ln>
            </p:spPr>
          </p:cxnSp>
        </p:grpSp>
        <p:grpSp>
          <p:nvGrpSpPr>
            <p:cNvPr id="29" name="Google Shape;6797;p76">
              <a:extLst>
                <a:ext uri="{FF2B5EF4-FFF2-40B4-BE49-F238E27FC236}">
                  <a16:creationId xmlns:a16="http://schemas.microsoft.com/office/drawing/2014/main" id="{678CA97C-2154-4270-A543-CC2FB397DDBB}"/>
                </a:ext>
              </a:extLst>
            </p:cNvPr>
            <p:cNvGrpSpPr/>
            <p:nvPr/>
          </p:nvGrpSpPr>
          <p:grpSpPr>
            <a:xfrm>
              <a:off x="4273350" y="2279944"/>
              <a:ext cx="1433821" cy="0"/>
              <a:chOff x="5224975" y="2962250"/>
              <a:chExt cx="1544400" cy="0"/>
            </a:xfrm>
          </p:grpSpPr>
          <p:cxnSp>
            <p:nvCxnSpPr>
              <p:cNvPr id="30" name="Google Shape;6798;p76">
                <a:extLst>
                  <a:ext uri="{FF2B5EF4-FFF2-40B4-BE49-F238E27FC236}">
                    <a16:creationId xmlns:a16="http://schemas.microsoft.com/office/drawing/2014/main" id="{5CE3CB48-BCFA-4834-8CA4-8CCFFA74C561}"/>
                  </a:ext>
                </a:extLst>
              </p:cNvPr>
              <p:cNvCxnSpPr/>
              <p:nvPr/>
            </p:nvCxnSpPr>
            <p:spPr>
              <a:xfrm>
                <a:off x="5224975" y="2962250"/>
                <a:ext cx="1544400" cy="0"/>
              </a:xfrm>
              <a:prstGeom prst="straightConnector1">
                <a:avLst/>
              </a:prstGeom>
              <a:noFill/>
              <a:ln w="19050" cap="flat" cmpd="sng">
                <a:solidFill>
                  <a:srgbClr val="E3E9ED"/>
                </a:solidFill>
                <a:prstDash val="solid"/>
                <a:round/>
                <a:headEnd type="none" w="med" len="med"/>
                <a:tailEnd type="none" w="med" len="med"/>
              </a:ln>
            </p:spPr>
          </p:cxnSp>
          <p:cxnSp>
            <p:nvCxnSpPr>
              <p:cNvPr id="31" name="Google Shape;6799;p76">
                <a:extLst>
                  <a:ext uri="{FF2B5EF4-FFF2-40B4-BE49-F238E27FC236}">
                    <a16:creationId xmlns:a16="http://schemas.microsoft.com/office/drawing/2014/main" id="{24B8D176-C6A7-4E9F-8502-EE5F1EB14393}"/>
                  </a:ext>
                </a:extLst>
              </p:cNvPr>
              <p:cNvCxnSpPr/>
              <p:nvPr/>
            </p:nvCxnSpPr>
            <p:spPr>
              <a:xfrm>
                <a:off x="5225150" y="2962250"/>
                <a:ext cx="998700" cy="0"/>
              </a:xfrm>
              <a:prstGeom prst="straightConnector1">
                <a:avLst/>
              </a:prstGeom>
              <a:noFill/>
              <a:ln w="19050" cap="flat" cmpd="sng">
                <a:solidFill>
                  <a:srgbClr val="7994A9"/>
                </a:solidFill>
                <a:prstDash val="solid"/>
                <a:round/>
                <a:headEnd type="none" w="med" len="med"/>
                <a:tailEnd type="oval" w="med" len="med"/>
              </a:ln>
            </p:spPr>
          </p:cxnSp>
        </p:grpSp>
      </p:grpSp>
      <p:grpSp>
        <p:nvGrpSpPr>
          <p:cNvPr id="34" name="Google Shape;6816;p76">
            <a:extLst>
              <a:ext uri="{FF2B5EF4-FFF2-40B4-BE49-F238E27FC236}">
                <a16:creationId xmlns:a16="http://schemas.microsoft.com/office/drawing/2014/main" id="{5CCEE354-B385-4F1C-A712-93DD582747DF}"/>
              </a:ext>
            </a:extLst>
          </p:cNvPr>
          <p:cNvGrpSpPr/>
          <p:nvPr/>
        </p:nvGrpSpPr>
        <p:grpSpPr>
          <a:xfrm>
            <a:off x="4150864" y="2418163"/>
            <a:ext cx="1430711" cy="751237"/>
            <a:chOff x="5159450" y="1919950"/>
            <a:chExt cx="1541050" cy="862500"/>
          </a:xfrm>
        </p:grpSpPr>
        <p:sp>
          <p:nvSpPr>
            <p:cNvPr id="35" name="Google Shape;6817;p76">
              <a:extLst>
                <a:ext uri="{FF2B5EF4-FFF2-40B4-BE49-F238E27FC236}">
                  <a16:creationId xmlns:a16="http://schemas.microsoft.com/office/drawing/2014/main" id="{645F0FBC-2F0C-43FA-AC4E-44B2473256EE}"/>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sp>
        <p:grpSp>
          <p:nvGrpSpPr>
            <p:cNvPr id="36" name="Google Shape;6818;p76">
              <a:extLst>
                <a:ext uri="{FF2B5EF4-FFF2-40B4-BE49-F238E27FC236}">
                  <a16:creationId xmlns:a16="http://schemas.microsoft.com/office/drawing/2014/main" id="{A0E8468F-B596-4B5A-80CF-D1FA17154F09}"/>
                </a:ext>
              </a:extLst>
            </p:cNvPr>
            <p:cNvGrpSpPr/>
            <p:nvPr/>
          </p:nvGrpSpPr>
          <p:grpSpPr>
            <a:xfrm>
              <a:off x="5159450" y="1919950"/>
              <a:ext cx="1541050" cy="862500"/>
              <a:chOff x="5159450" y="1919950"/>
              <a:chExt cx="1541050" cy="862500"/>
            </a:xfrm>
          </p:grpSpPr>
          <p:cxnSp>
            <p:nvCxnSpPr>
              <p:cNvPr id="37" name="Google Shape;6819;p76">
                <a:extLst>
                  <a:ext uri="{FF2B5EF4-FFF2-40B4-BE49-F238E27FC236}">
                    <a16:creationId xmlns:a16="http://schemas.microsoft.com/office/drawing/2014/main" id="{7DD5F006-7330-4217-A54B-2A14F560DA75}"/>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38" name="Google Shape;6820;p76">
                <a:extLst>
                  <a:ext uri="{FF2B5EF4-FFF2-40B4-BE49-F238E27FC236}">
                    <a16:creationId xmlns:a16="http://schemas.microsoft.com/office/drawing/2014/main" id="{FA7A6276-966A-4FCA-A6A8-13E6DE9D0F4E}"/>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sp>
        <p:nvSpPr>
          <p:cNvPr id="41" name="Google Shape;1353;p53">
            <a:extLst>
              <a:ext uri="{FF2B5EF4-FFF2-40B4-BE49-F238E27FC236}">
                <a16:creationId xmlns:a16="http://schemas.microsoft.com/office/drawing/2014/main" id="{8B6DD473-7B72-4578-AE0E-30D9C463250B}"/>
              </a:ext>
            </a:extLst>
          </p:cNvPr>
          <p:cNvSpPr txBox="1">
            <a:spLocks/>
          </p:cNvSpPr>
          <p:nvPr/>
        </p:nvSpPr>
        <p:spPr>
          <a:xfrm flipH="1">
            <a:off x="2538698" y="3401814"/>
            <a:ext cx="465666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ubik Medium"/>
              <a:buNone/>
              <a:defRPr sz="2200" b="0" i="0" u="none" strike="noStrike" cap="none">
                <a:solidFill>
                  <a:schemeClr val="dk1"/>
                </a:solidFill>
                <a:latin typeface="Rubik Medium"/>
                <a:ea typeface="Rubik Medium"/>
                <a:cs typeface="Rubik Medium"/>
                <a:sym typeface="Rubik Medium"/>
              </a:defRPr>
            </a:lvl1pPr>
            <a:lvl2pPr marR="0" lvl="1" algn="ctr" rtl="0">
              <a:lnSpc>
                <a:spcPct val="100000"/>
              </a:lnSpc>
              <a:spcBef>
                <a:spcPts val="0"/>
              </a:spcBef>
              <a:spcAft>
                <a:spcPts val="0"/>
              </a:spcAft>
              <a:buClr>
                <a:schemeClr val="dk1"/>
              </a:buClr>
              <a:buSzPts val="1800"/>
              <a:buFont typeface="Rubik Medium"/>
              <a:buNone/>
              <a:defRPr sz="1800" b="0" i="0" u="none" strike="noStrike" cap="none">
                <a:solidFill>
                  <a:schemeClr val="dk1"/>
                </a:solidFill>
                <a:latin typeface="Rubik Medium"/>
                <a:ea typeface="Rubik Medium"/>
                <a:cs typeface="Rubik Medium"/>
                <a:sym typeface="Rubik Medium"/>
              </a:defRPr>
            </a:lvl2pPr>
            <a:lvl3pPr marR="0" lvl="2" algn="ctr" rtl="0">
              <a:lnSpc>
                <a:spcPct val="100000"/>
              </a:lnSpc>
              <a:spcBef>
                <a:spcPts val="0"/>
              </a:spcBef>
              <a:spcAft>
                <a:spcPts val="0"/>
              </a:spcAft>
              <a:buClr>
                <a:schemeClr val="dk1"/>
              </a:buClr>
              <a:buSzPts val="1800"/>
              <a:buFont typeface="Rubik Medium"/>
              <a:buNone/>
              <a:defRPr sz="1800" b="0" i="0" u="none" strike="noStrike" cap="none">
                <a:solidFill>
                  <a:schemeClr val="dk1"/>
                </a:solidFill>
                <a:latin typeface="Rubik Medium"/>
                <a:ea typeface="Rubik Medium"/>
                <a:cs typeface="Rubik Medium"/>
                <a:sym typeface="Rubik Medium"/>
              </a:defRPr>
            </a:lvl3pPr>
            <a:lvl4pPr marR="0" lvl="3" algn="ctr" rtl="0">
              <a:lnSpc>
                <a:spcPct val="100000"/>
              </a:lnSpc>
              <a:spcBef>
                <a:spcPts val="0"/>
              </a:spcBef>
              <a:spcAft>
                <a:spcPts val="0"/>
              </a:spcAft>
              <a:buClr>
                <a:schemeClr val="dk1"/>
              </a:buClr>
              <a:buSzPts val="1800"/>
              <a:buFont typeface="Rubik Medium"/>
              <a:buNone/>
              <a:defRPr sz="1800" b="0" i="0" u="none" strike="noStrike" cap="none">
                <a:solidFill>
                  <a:schemeClr val="dk1"/>
                </a:solidFill>
                <a:latin typeface="Rubik Medium"/>
                <a:ea typeface="Rubik Medium"/>
                <a:cs typeface="Rubik Medium"/>
                <a:sym typeface="Rubik Medium"/>
              </a:defRPr>
            </a:lvl4pPr>
            <a:lvl5pPr marR="0" lvl="4" algn="ctr" rtl="0">
              <a:lnSpc>
                <a:spcPct val="100000"/>
              </a:lnSpc>
              <a:spcBef>
                <a:spcPts val="0"/>
              </a:spcBef>
              <a:spcAft>
                <a:spcPts val="0"/>
              </a:spcAft>
              <a:buClr>
                <a:schemeClr val="dk1"/>
              </a:buClr>
              <a:buSzPts val="1800"/>
              <a:buFont typeface="Rubik Medium"/>
              <a:buNone/>
              <a:defRPr sz="1800" b="0" i="0" u="none" strike="noStrike" cap="none">
                <a:solidFill>
                  <a:schemeClr val="dk1"/>
                </a:solidFill>
                <a:latin typeface="Rubik Medium"/>
                <a:ea typeface="Rubik Medium"/>
                <a:cs typeface="Rubik Medium"/>
                <a:sym typeface="Rubik Medium"/>
              </a:defRPr>
            </a:lvl5pPr>
            <a:lvl6pPr marR="0" lvl="5" algn="ctr" rtl="0">
              <a:lnSpc>
                <a:spcPct val="100000"/>
              </a:lnSpc>
              <a:spcBef>
                <a:spcPts val="0"/>
              </a:spcBef>
              <a:spcAft>
                <a:spcPts val="0"/>
              </a:spcAft>
              <a:buClr>
                <a:schemeClr val="dk1"/>
              </a:buClr>
              <a:buSzPts val="1800"/>
              <a:buFont typeface="Rubik Medium"/>
              <a:buNone/>
              <a:defRPr sz="1800" b="0" i="0" u="none" strike="noStrike" cap="none">
                <a:solidFill>
                  <a:schemeClr val="dk1"/>
                </a:solidFill>
                <a:latin typeface="Rubik Medium"/>
                <a:ea typeface="Rubik Medium"/>
                <a:cs typeface="Rubik Medium"/>
                <a:sym typeface="Rubik Medium"/>
              </a:defRPr>
            </a:lvl6pPr>
            <a:lvl7pPr marR="0" lvl="6" algn="ctr" rtl="0">
              <a:lnSpc>
                <a:spcPct val="100000"/>
              </a:lnSpc>
              <a:spcBef>
                <a:spcPts val="0"/>
              </a:spcBef>
              <a:spcAft>
                <a:spcPts val="0"/>
              </a:spcAft>
              <a:buClr>
                <a:schemeClr val="dk1"/>
              </a:buClr>
              <a:buSzPts val="1800"/>
              <a:buFont typeface="Rubik Medium"/>
              <a:buNone/>
              <a:defRPr sz="1800" b="0" i="0" u="none" strike="noStrike" cap="none">
                <a:solidFill>
                  <a:schemeClr val="dk1"/>
                </a:solidFill>
                <a:latin typeface="Rubik Medium"/>
                <a:ea typeface="Rubik Medium"/>
                <a:cs typeface="Rubik Medium"/>
                <a:sym typeface="Rubik Medium"/>
              </a:defRPr>
            </a:lvl7pPr>
            <a:lvl8pPr marR="0" lvl="7" algn="ctr" rtl="0">
              <a:lnSpc>
                <a:spcPct val="100000"/>
              </a:lnSpc>
              <a:spcBef>
                <a:spcPts val="0"/>
              </a:spcBef>
              <a:spcAft>
                <a:spcPts val="0"/>
              </a:spcAft>
              <a:buClr>
                <a:schemeClr val="dk1"/>
              </a:buClr>
              <a:buSzPts val="1800"/>
              <a:buFont typeface="Rubik Medium"/>
              <a:buNone/>
              <a:defRPr sz="1800" b="0" i="0" u="none" strike="noStrike" cap="none">
                <a:solidFill>
                  <a:schemeClr val="dk1"/>
                </a:solidFill>
                <a:latin typeface="Rubik Medium"/>
                <a:ea typeface="Rubik Medium"/>
                <a:cs typeface="Rubik Medium"/>
                <a:sym typeface="Rubik Medium"/>
              </a:defRPr>
            </a:lvl8pPr>
            <a:lvl9pPr marR="0" lvl="8" algn="ctr" rtl="0">
              <a:lnSpc>
                <a:spcPct val="100000"/>
              </a:lnSpc>
              <a:spcBef>
                <a:spcPts val="0"/>
              </a:spcBef>
              <a:spcAft>
                <a:spcPts val="0"/>
              </a:spcAft>
              <a:buClr>
                <a:schemeClr val="dk1"/>
              </a:buClr>
              <a:buSzPts val="1800"/>
              <a:buFont typeface="Rubik Medium"/>
              <a:buNone/>
              <a:defRPr sz="1800" b="0" i="0" u="none" strike="noStrike" cap="none">
                <a:solidFill>
                  <a:schemeClr val="dk1"/>
                </a:solidFill>
                <a:latin typeface="Rubik Medium"/>
                <a:ea typeface="Rubik Medium"/>
                <a:cs typeface="Rubik Medium"/>
                <a:sym typeface="Rubik Medium"/>
              </a:defRPr>
            </a:lvl9pPr>
          </a:lstStyle>
          <a:p>
            <a:r>
              <a:rPr lang="en-US" dirty="0"/>
              <a:t>Chocolate sales total revenue</a:t>
            </a:r>
          </a:p>
        </p:txBody>
      </p:sp>
      <p:sp>
        <p:nvSpPr>
          <p:cNvPr id="42" name="Google Shape;1354;p53">
            <a:extLst>
              <a:ext uri="{FF2B5EF4-FFF2-40B4-BE49-F238E27FC236}">
                <a16:creationId xmlns:a16="http://schemas.microsoft.com/office/drawing/2014/main" id="{7CB66D60-0FFA-4903-BFBF-B88A7535ED76}"/>
              </a:ext>
            </a:extLst>
          </p:cNvPr>
          <p:cNvSpPr txBox="1">
            <a:spLocks/>
          </p:cNvSpPr>
          <p:nvPr/>
        </p:nvSpPr>
        <p:spPr>
          <a:xfrm flipH="1">
            <a:off x="3377793" y="3740409"/>
            <a:ext cx="2730500" cy="105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0" i="0" u="none" strike="noStrike" cap="none">
                <a:solidFill>
                  <a:schemeClr val="dk1"/>
                </a:solidFill>
                <a:latin typeface="DM Sans"/>
                <a:ea typeface="DM Sans"/>
                <a:cs typeface="DM Sans"/>
                <a:sym typeface="DM Sans"/>
              </a:defRPr>
            </a:lvl9pPr>
          </a:lstStyle>
          <a:p>
            <a:r>
              <a:rPr lang="en-US" dirty="0"/>
              <a:t>Total revenue for the chocolate is sale for one year is than 11 million dollar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3"/>
        <p:cNvGrpSpPr/>
        <p:nvPr/>
      </p:nvGrpSpPr>
      <p:grpSpPr>
        <a:xfrm>
          <a:off x="0" y="0"/>
          <a:ext cx="0" cy="0"/>
          <a:chOff x="0" y="0"/>
          <a:chExt cx="0" cy="0"/>
        </a:xfrm>
      </p:grpSpPr>
      <p:sp>
        <p:nvSpPr>
          <p:cNvPr id="2414" name="Google Shape;2414;p67"/>
          <p:cNvSpPr txBox="1">
            <a:spLocks noGrp="1"/>
          </p:cNvSpPr>
          <p:nvPr>
            <p:ph type="title"/>
          </p:nvPr>
        </p:nvSpPr>
        <p:spPr>
          <a:xfrm>
            <a:off x="1569900" y="717600"/>
            <a:ext cx="6004200" cy="66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500" dirty="0">
                <a:solidFill>
                  <a:schemeClr val="lt2"/>
                </a:solidFill>
              </a:rPr>
              <a:t>Thank you</a:t>
            </a:r>
            <a:endParaRPr sz="11500" dirty="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36"/>
          <p:cNvSpPr txBox="1">
            <a:spLocks noGrp="1"/>
          </p:cNvSpPr>
          <p:nvPr>
            <p:ph type="subTitle" idx="1"/>
          </p:nvPr>
        </p:nvSpPr>
        <p:spPr>
          <a:xfrm flipH="1">
            <a:off x="222450" y="1060903"/>
            <a:ext cx="8287250" cy="3639384"/>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dirty="0">
                <a:solidFill>
                  <a:schemeClr val="bg2">
                    <a:lumMod val="10000"/>
                  </a:schemeClr>
                </a:solidFill>
              </a:rPr>
              <a:t>Predict future sales trends based on historical data.</a:t>
            </a:r>
          </a:p>
          <a:p>
            <a:pPr algn="l">
              <a:buFont typeface="Arial" panose="020B0604020202020204" pitchFamily="34" charset="0"/>
              <a:buChar char="•"/>
            </a:pPr>
            <a:r>
              <a:rPr lang="en-US" dirty="0">
                <a:solidFill>
                  <a:schemeClr val="bg2">
                    <a:lumMod val="10000"/>
                  </a:schemeClr>
                </a:solidFill>
              </a:rPr>
              <a:t>Which Chocolate brand is most sold.</a:t>
            </a:r>
          </a:p>
          <a:p>
            <a:pPr algn="l">
              <a:buFont typeface="Arial" panose="020B0604020202020204" pitchFamily="34" charset="0"/>
              <a:buChar char="•"/>
            </a:pPr>
            <a:r>
              <a:rPr lang="en-US" dirty="0">
                <a:solidFill>
                  <a:schemeClr val="bg2">
                    <a:lumMod val="10000"/>
                  </a:schemeClr>
                </a:solidFill>
              </a:rPr>
              <a:t>Which country is consuming chocolate the most.</a:t>
            </a:r>
          </a:p>
          <a:p>
            <a:pPr algn="l">
              <a:buFont typeface="Arial" panose="020B0604020202020204" pitchFamily="34" charset="0"/>
              <a:buChar char="•"/>
            </a:pPr>
            <a:r>
              <a:rPr lang="en-US" dirty="0">
                <a:solidFill>
                  <a:schemeClr val="bg2">
                    <a:lumMod val="10000"/>
                  </a:schemeClr>
                </a:solidFill>
              </a:rPr>
              <a:t>Analyze which chocolate categories perform best in various locations.</a:t>
            </a:r>
          </a:p>
          <a:p>
            <a:pPr algn="l">
              <a:buFont typeface="Arial" panose="020B0604020202020204" pitchFamily="34" charset="0"/>
              <a:buChar char="•"/>
            </a:pPr>
            <a:r>
              <a:rPr lang="en-US" dirty="0">
                <a:solidFill>
                  <a:schemeClr val="bg2">
                    <a:lumMod val="10000"/>
                  </a:schemeClr>
                </a:solidFill>
              </a:rPr>
              <a:t>Chocolate sales total revenue.</a:t>
            </a:r>
          </a:p>
          <a:p>
            <a:pPr algn="l">
              <a:buFont typeface="Arial" panose="020B0604020202020204" pitchFamily="34" charset="0"/>
              <a:buChar char="•"/>
            </a:pPr>
            <a:r>
              <a:rPr lang="en-US" dirty="0">
                <a:solidFill>
                  <a:schemeClr val="bg2">
                    <a:lumMod val="10000"/>
                  </a:schemeClr>
                </a:solidFill>
              </a:rPr>
              <a:t>Analyze which chocolate categories perform best in various locations.</a:t>
            </a:r>
          </a:p>
          <a:p>
            <a:pPr algn="l">
              <a:buFont typeface="Arial" panose="020B0604020202020204" pitchFamily="34" charset="0"/>
              <a:buChar char="•"/>
            </a:pPr>
            <a:r>
              <a:rPr lang="en-US" dirty="0">
                <a:solidFill>
                  <a:schemeClr val="bg2">
                    <a:lumMod val="10000"/>
                  </a:schemeClr>
                </a:solidFill>
              </a:rPr>
              <a:t>Optimize inventory, pricing, and marketing strategies based on data insights.</a:t>
            </a:r>
          </a:p>
        </p:txBody>
      </p:sp>
      <p:sp>
        <p:nvSpPr>
          <p:cNvPr id="921" name="Google Shape;921;p36"/>
          <p:cNvSpPr txBox="1">
            <a:spLocks noGrp="1"/>
          </p:cNvSpPr>
          <p:nvPr>
            <p:ph type="title"/>
          </p:nvPr>
        </p:nvSpPr>
        <p:spPr>
          <a:xfrm>
            <a:off x="222450" y="395315"/>
            <a:ext cx="3223200" cy="5042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chemeClr val="bg2">
                    <a:lumMod val="10000"/>
                  </a:schemeClr>
                </a:solidFill>
              </a:rPr>
              <a:t>Problem Statement</a:t>
            </a:r>
            <a:endParaRPr sz="2400" dirty="0">
              <a:solidFill>
                <a:schemeClr val="bg2">
                  <a:lumMod val="10000"/>
                </a:schemeClr>
              </a:solidFill>
            </a:endParaRPr>
          </a:p>
        </p:txBody>
      </p:sp>
      <p:cxnSp>
        <p:nvCxnSpPr>
          <p:cNvPr id="923" name="Google Shape;923;p36"/>
          <p:cNvCxnSpPr/>
          <p:nvPr/>
        </p:nvCxnSpPr>
        <p:spPr>
          <a:xfrm>
            <a:off x="373226" y="980242"/>
            <a:ext cx="2599500" cy="0"/>
          </a:xfrm>
          <a:prstGeom prst="straightConnector1">
            <a:avLst/>
          </a:prstGeom>
          <a:noFill/>
          <a:ln w="28575" cap="flat" cmpd="sng">
            <a:solidFill>
              <a:schemeClr val="accent3"/>
            </a:solidFill>
            <a:prstDash val="dash"/>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5"/>
          <p:cNvSpPr txBox="1">
            <a:spLocks noGrp="1"/>
          </p:cNvSpPr>
          <p:nvPr>
            <p:ph type="subTitle" idx="1"/>
          </p:nvPr>
        </p:nvSpPr>
        <p:spPr>
          <a:xfrm flipH="1">
            <a:off x="407250" y="988750"/>
            <a:ext cx="7841400" cy="3235200"/>
          </a:xfrm>
          <a:prstGeom prst="rect">
            <a:avLst/>
          </a:prstGeom>
        </p:spPr>
        <p:txBody>
          <a:bodyPr spcFirstLastPara="1" wrap="square" lIns="91425" tIns="91425" rIns="91425" bIns="91425" anchor="t" anchorCtr="0">
            <a:noAutofit/>
          </a:bodyPr>
          <a:lstStyle/>
          <a:p>
            <a:pPr marL="114300" indent="0">
              <a:buNone/>
            </a:pPr>
            <a:r>
              <a:rPr lang="en-US" sz="1600" dirty="0">
                <a:solidFill>
                  <a:schemeClr val="bg2">
                    <a:lumMod val="10000"/>
                  </a:schemeClr>
                </a:solidFill>
              </a:rPr>
              <a:t>This dataset contains detailed records of chocolate sales, including product details, sales quantities, revenue, and customer segments. It is designed for sales forecasting, trend analysis, and business intelligence, helping businesses optimize pricing strategies, inventory management, and customer targeting.</a:t>
            </a:r>
          </a:p>
          <a:p>
            <a:pPr marL="114300" indent="0">
              <a:buNone/>
            </a:pPr>
            <a:endParaRPr lang="en-US" sz="1600" dirty="0">
              <a:solidFill>
                <a:schemeClr val="bg2">
                  <a:lumMod val="10000"/>
                </a:schemeClr>
              </a:solidFill>
            </a:endParaRPr>
          </a:p>
          <a:p>
            <a:pPr marL="114300" indent="0">
              <a:buNone/>
            </a:pPr>
            <a:r>
              <a:rPr lang="en-US" sz="1600" dirty="0">
                <a:solidFill>
                  <a:schemeClr val="bg2">
                    <a:lumMod val="10000"/>
                  </a:schemeClr>
                </a:solidFill>
              </a:rPr>
              <a:t>The dataset is downloaded from Kaggle website. Here is the link for the dataset. </a:t>
            </a:r>
            <a:r>
              <a:rPr lang="en-US" sz="1600" dirty="0">
                <a:solidFill>
                  <a:schemeClr val="bg2">
                    <a:lumMod val="10000"/>
                  </a:schemeClr>
                </a:solidFill>
                <a:hlinkClick r:id="rId3">
                  <a:extLst>
                    <a:ext uri="{A12FA001-AC4F-418D-AE19-62706E023703}">
                      <ahyp:hlinkClr xmlns:ahyp="http://schemas.microsoft.com/office/drawing/2018/hyperlinkcolor" val="tx"/>
                    </a:ext>
                  </a:extLst>
                </a:hlinkClick>
              </a:rPr>
              <a:t>https://www.kaggle.com/datasets/atharvasoundankar/chocolate-sales/data</a:t>
            </a:r>
            <a:endParaRPr lang="en-US" sz="1600" dirty="0">
              <a:solidFill>
                <a:schemeClr val="bg2">
                  <a:lumMod val="10000"/>
                </a:schemeClr>
              </a:solidFill>
            </a:endParaRPr>
          </a:p>
        </p:txBody>
      </p:sp>
      <p:sp>
        <p:nvSpPr>
          <p:cNvPr id="915" name="Google Shape;915;p35"/>
          <p:cNvSpPr txBox="1">
            <a:spLocks noGrp="1"/>
          </p:cNvSpPr>
          <p:nvPr>
            <p:ph type="title"/>
          </p:nvPr>
        </p:nvSpPr>
        <p:spPr>
          <a:xfrm>
            <a:off x="895350" y="353650"/>
            <a:ext cx="7353300" cy="635100"/>
          </a:xfrm>
          <a:prstGeom prst="rect">
            <a:avLst/>
          </a:prstGeom>
        </p:spPr>
        <p:txBody>
          <a:bodyPr spcFirstLastPara="1" wrap="square" lIns="91425" tIns="91425" rIns="91425" bIns="91425" anchor="t" anchorCtr="0">
            <a:noAutofit/>
          </a:bodyPr>
          <a:lstStyle/>
          <a:p>
            <a:pPr lvl="0"/>
            <a:r>
              <a:rPr lang="en-US" b="1" dirty="0"/>
              <a:t>Data Collection</a:t>
            </a:r>
            <a:endParaRPr dirty="0"/>
          </a:p>
        </p:txBody>
      </p:sp>
      <p:pic>
        <p:nvPicPr>
          <p:cNvPr id="3" name="Picture 2">
            <a:extLst>
              <a:ext uri="{FF2B5EF4-FFF2-40B4-BE49-F238E27FC236}">
                <a16:creationId xmlns:a16="http://schemas.microsoft.com/office/drawing/2014/main" id="{6A55FD72-EE13-4F44-8A9B-A56EB5EBA001}"/>
              </a:ext>
            </a:extLst>
          </p:cNvPr>
          <p:cNvPicPr>
            <a:picLocks noChangeAspect="1"/>
          </p:cNvPicPr>
          <p:nvPr/>
        </p:nvPicPr>
        <p:blipFill>
          <a:blip r:embed="rId4"/>
          <a:stretch>
            <a:fillRect/>
          </a:stretch>
        </p:blipFill>
        <p:spPr>
          <a:xfrm>
            <a:off x="2791883" y="2961263"/>
            <a:ext cx="6352117" cy="21822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242E-94F4-4335-980B-B674F817EED8}"/>
              </a:ext>
            </a:extLst>
          </p:cNvPr>
          <p:cNvSpPr>
            <a:spLocks noGrp="1"/>
          </p:cNvSpPr>
          <p:nvPr>
            <p:ph type="title"/>
          </p:nvPr>
        </p:nvSpPr>
        <p:spPr>
          <a:xfrm>
            <a:off x="-707400" y="1536750"/>
            <a:ext cx="4936500" cy="688800"/>
          </a:xfrm>
        </p:spPr>
        <p:txBody>
          <a:bodyPr/>
          <a:lstStyle/>
          <a:p>
            <a:r>
              <a:rPr lang="en-US" b="1" dirty="0"/>
              <a:t> Data cleaning</a:t>
            </a:r>
            <a:endParaRPr lang="en-US" dirty="0"/>
          </a:p>
        </p:txBody>
      </p:sp>
      <p:sp>
        <p:nvSpPr>
          <p:cNvPr id="3" name="Title 1">
            <a:extLst>
              <a:ext uri="{FF2B5EF4-FFF2-40B4-BE49-F238E27FC236}">
                <a16:creationId xmlns:a16="http://schemas.microsoft.com/office/drawing/2014/main" id="{2FE93286-9698-43C1-AA3E-FF27A43BBF89}"/>
              </a:ext>
            </a:extLst>
          </p:cNvPr>
          <p:cNvSpPr txBox="1">
            <a:spLocks/>
          </p:cNvSpPr>
          <p:nvPr/>
        </p:nvSpPr>
        <p:spPr>
          <a:xfrm>
            <a:off x="381000" y="2016000"/>
            <a:ext cx="3552826" cy="1089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1pPr>
            <a:lvl2pPr marR="0" lvl="1"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2pPr>
            <a:lvl3pPr marR="0" lvl="2"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3pPr>
            <a:lvl4pPr marR="0" lvl="3"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4pPr>
            <a:lvl5pPr marR="0" lvl="4"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5pPr>
            <a:lvl6pPr marR="0" lvl="5"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6pPr>
            <a:lvl7pPr marR="0" lvl="6"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7pPr>
            <a:lvl8pPr marR="0" lvl="7"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8pPr>
            <a:lvl9pPr marR="0" lvl="8"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9pPr>
          </a:lstStyle>
          <a:p>
            <a:pPr algn="l"/>
            <a:r>
              <a:rPr lang="en-US" sz="1400" b="1" dirty="0">
                <a:solidFill>
                  <a:schemeClr val="bg2">
                    <a:lumMod val="10000"/>
                  </a:schemeClr>
                </a:solidFill>
              </a:rPr>
              <a:t>Data cleaning is the process of identifying and correcting errors, inconsistencies, or irrelevant data within a dataset. </a:t>
            </a:r>
          </a:p>
        </p:txBody>
      </p:sp>
      <p:pic>
        <p:nvPicPr>
          <p:cNvPr id="5" name="Picture 4">
            <a:extLst>
              <a:ext uri="{FF2B5EF4-FFF2-40B4-BE49-F238E27FC236}">
                <a16:creationId xmlns:a16="http://schemas.microsoft.com/office/drawing/2014/main" id="{D80475F2-91E9-4B54-A03F-897C474A9A7A}"/>
              </a:ext>
            </a:extLst>
          </p:cNvPr>
          <p:cNvPicPr>
            <a:picLocks noChangeAspect="1"/>
          </p:cNvPicPr>
          <p:nvPr/>
        </p:nvPicPr>
        <p:blipFill>
          <a:blip r:embed="rId2"/>
          <a:stretch>
            <a:fillRect/>
          </a:stretch>
        </p:blipFill>
        <p:spPr>
          <a:xfrm>
            <a:off x="4016519" y="0"/>
            <a:ext cx="5127481" cy="5146800"/>
          </a:xfrm>
          <a:prstGeom prst="rect">
            <a:avLst/>
          </a:prstGeom>
        </p:spPr>
      </p:pic>
      <p:sp>
        <p:nvSpPr>
          <p:cNvPr id="6" name="Title 1">
            <a:extLst>
              <a:ext uri="{FF2B5EF4-FFF2-40B4-BE49-F238E27FC236}">
                <a16:creationId xmlns:a16="http://schemas.microsoft.com/office/drawing/2014/main" id="{19C4AD06-4A30-4533-85DE-94D9C0AFA6CD}"/>
              </a:ext>
            </a:extLst>
          </p:cNvPr>
          <p:cNvSpPr txBox="1">
            <a:spLocks/>
          </p:cNvSpPr>
          <p:nvPr/>
        </p:nvSpPr>
        <p:spPr>
          <a:xfrm>
            <a:off x="187253" y="4775401"/>
            <a:ext cx="3940319" cy="368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1pPr>
            <a:lvl2pPr marR="0" lvl="1"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2pPr>
            <a:lvl3pPr marR="0" lvl="2"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3pPr>
            <a:lvl4pPr marR="0" lvl="3"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4pPr>
            <a:lvl5pPr marR="0" lvl="4"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5pPr>
            <a:lvl6pPr marR="0" lvl="5"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6pPr>
            <a:lvl7pPr marR="0" lvl="6"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7pPr>
            <a:lvl8pPr marR="0" lvl="7"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8pPr>
            <a:lvl9pPr marR="0" lvl="8"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9pPr>
          </a:lstStyle>
          <a:p>
            <a:pPr algn="l"/>
            <a:r>
              <a:rPr lang="en-US" sz="1400" b="1" dirty="0">
                <a:solidFill>
                  <a:schemeClr val="bg2">
                    <a:lumMod val="10000"/>
                  </a:schemeClr>
                </a:solidFill>
              </a:rPr>
              <a:t>We have no missing values in our dataset</a:t>
            </a:r>
          </a:p>
        </p:txBody>
      </p:sp>
    </p:spTree>
    <p:extLst>
      <p:ext uri="{BB962C8B-B14F-4D97-AF65-F5344CB8AC3E}">
        <p14:creationId xmlns:p14="http://schemas.microsoft.com/office/powerpoint/2010/main" val="146713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242E-94F4-4335-980B-B674F817EED8}"/>
              </a:ext>
            </a:extLst>
          </p:cNvPr>
          <p:cNvSpPr>
            <a:spLocks noGrp="1"/>
          </p:cNvSpPr>
          <p:nvPr>
            <p:ph type="title"/>
          </p:nvPr>
        </p:nvSpPr>
        <p:spPr>
          <a:xfrm>
            <a:off x="-859800" y="625350"/>
            <a:ext cx="4936500" cy="688800"/>
          </a:xfrm>
        </p:spPr>
        <p:txBody>
          <a:bodyPr/>
          <a:lstStyle/>
          <a:p>
            <a:r>
              <a:rPr lang="en-US" b="1" dirty="0"/>
              <a:t>Next step </a:t>
            </a:r>
            <a:endParaRPr lang="en-US" dirty="0"/>
          </a:p>
        </p:txBody>
      </p:sp>
      <p:sp>
        <p:nvSpPr>
          <p:cNvPr id="3" name="Title 1">
            <a:extLst>
              <a:ext uri="{FF2B5EF4-FFF2-40B4-BE49-F238E27FC236}">
                <a16:creationId xmlns:a16="http://schemas.microsoft.com/office/drawing/2014/main" id="{2FE93286-9698-43C1-AA3E-FF27A43BBF89}"/>
              </a:ext>
            </a:extLst>
          </p:cNvPr>
          <p:cNvSpPr txBox="1">
            <a:spLocks/>
          </p:cNvSpPr>
          <p:nvPr/>
        </p:nvSpPr>
        <p:spPr>
          <a:xfrm>
            <a:off x="600075" y="1102299"/>
            <a:ext cx="8401050" cy="122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1pPr>
            <a:lvl2pPr marR="0" lvl="1"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2pPr>
            <a:lvl3pPr marR="0" lvl="2"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3pPr>
            <a:lvl4pPr marR="0" lvl="3"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4pPr>
            <a:lvl5pPr marR="0" lvl="4"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5pPr>
            <a:lvl6pPr marR="0" lvl="5"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6pPr>
            <a:lvl7pPr marR="0" lvl="6"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7pPr>
            <a:lvl8pPr marR="0" lvl="7"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8pPr>
            <a:lvl9pPr marR="0" lvl="8" algn="ctr" rtl="0">
              <a:lnSpc>
                <a:spcPct val="100000"/>
              </a:lnSpc>
              <a:spcBef>
                <a:spcPts val="0"/>
              </a:spcBef>
              <a:spcAft>
                <a:spcPts val="0"/>
              </a:spcAft>
              <a:buClr>
                <a:schemeClr val="dk1"/>
              </a:buClr>
              <a:buSzPts val="2400"/>
              <a:buFont typeface="Rubik Medium"/>
              <a:buNone/>
              <a:defRPr sz="3000" b="0" i="0" u="none" strike="noStrike" cap="none">
                <a:solidFill>
                  <a:schemeClr val="lt2"/>
                </a:solidFill>
                <a:latin typeface="Rubik Medium"/>
                <a:ea typeface="Rubik Medium"/>
                <a:cs typeface="Rubik Medium"/>
                <a:sym typeface="Rubik Medium"/>
              </a:defRPr>
            </a:lvl9pPr>
          </a:lstStyle>
          <a:p>
            <a:pPr algn="l"/>
            <a:r>
              <a:rPr lang="en-US" sz="1400" b="1" dirty="0">
                <a:solidFill>
                  <a:schemeClr val="bg2">
                    <a:lumMod val="10000"/>
                  </a:schemeClr>
                </a:solidFill>
              </a:rPr>
              <a:t>Identifying and addressing data discrepancies, removing duplicates, fixing structural errors, standardizing formats, and validating the data</a:t>
            </a:r>
          </a:p>
        </p:txBody>
      </p:sp>
      <p:pic>
        <p:nvPicPr>
          <p:cNvPr id="8" name="Picture 7">
            <a:extLst>
              <a:ext uri="{FF2B5EF4-FFF2-40B4-BE49-F238E27FC236}">
                <a16:creationId xmlns:a16="http://schemas.microsoft.com/office/drawing/2014/main" id="{C35E60C9-D9CD-4801-A864-15A9023C77C3}"/>
              </a:ext>
            </a:extLst>
          </p:cNvPr>
          <p:cNvPicPr>
            <a:picLocks noChangeAspect="1"/>
          </p:cNvPicPr>
          <p:nvPr/>
        </p:nvPicPr>
        <p:blipFill>
          <a:blip r:embed="rId2"/>
          <a:stretch>
            <a:fillRect/>
          </a:stretch>
        </p:blipFill>
        <p:spPr>
          <a:xfrm>
            <a:off x="3333750" y="1800924"/>
            <a:ext cx="5810250" cy="3342576"/>
          </a:xfrm>
          <a:prstGeom prst="rect">
            <a:avLst/>
          </a:prstGeom>
        </p:spPr>
      </p:pic>
    </p:spTree>
    <p:extLst>
      <p:ext uri="{BB962C8B-B14F-4D97-AF65-F5344CB8AC3E}">
        <p14:creationId xmlns:p14="http://schemas.microsoft.com/office/powerpoint/2010/main" val="63436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242E-94F4-4335-980B-B674F817EED8}"/>
              </a:ext>
            </a:extLst>
          </p:cNvPr>
          <p:cNvSpPr>
            <a:spLocks noGrp="1"/>
          </p:cNvSpPr>
          <p:nvPr>
            <p:ph type="title"/>
          </p:nvPr>
        </p:nvSpPr>
        <p:spPr>
          <a:xfrm>
            <a:off x="-478800" y="46436"/>
            <a:ext cx="4936500" cy="688800"/>
          </a:xfrm>
        </p:spPr>
        <p:txBody>
          <a:bodyPr/>
          <a:lstStyle/>
          <a:p>
            <a:r>
              <a:rPr lang="en-US" b="1" dirty="0"/>
              <a:t>B3: Data formatting</a:t>
            </a:r>
            <a:endParaRPr lang="en-US" dirty="0"/>
          </a:p>
        </p:txBody>
      </p:sp>
      <p:pic>
        <p:nvPicPr>
          <p:cNvPr id="5" name="Picture 4">
            <a:extLst>
              <a:ext uri="{FF2B5EF4-FFF2-40B4-BE49-F238E27FC236}">
                <a16:creationId xmlns:a16="http://schemas.microsoft.com/office/drawing/2014/main" id="{DD97ADAD-1441-46F7-B5F0-9752F144AECA}"/>
              </a:ext>
            </a:extLst>
          </p:cNvPr>
          <p:cNvPicPr>
            <a:picLocks noChangeAspect="1"/>
          </p:cNvPicPr>
          <p:nvPr/>
        </p:nvPicPr>
        <p:blipFill>
          <a:blip r:embed="rId2"/>
          <a:stretch>
            <a:fillRect/>
          </a:stretch>
        </p:blipFill>
        <p:spPr>
          <a:xfrm>
            <a:off x="0" y="735236"/>
            <a:ext cx="9144000" cy="4408264"/>
          </a:xfrm>
          <a:prstGeom prst="rect">
            <a:avLst/>
          </a:prstGeom>
        </p:spPr>
      </p:pic>
    </p:spTree>
    <p:extLst>
      <p:ext uri="{BB962C8B-B14F-4D97-AF65-F5344CB8AC3E}">
        <p14:creationId xmlns:p14="http://schemas.microsoft.com/office/powerpoint/2010/main" val="375891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242E-94F4-4335-980B-B674F817EED8}"/>
              </a:ext>
            </a:extLst>
          </p:cNvPr>
          <p:cNvSpPr>
            <a:spLocks noGrp="1"/>
          </p:cNvSpPr>
          <p:nvPr>
            <p:ph type="title"/>
          </p:nvPr>
        </p:nvSpPr>
        <p:spPr>
          <a:xfrm>
            <a:off x="-183525" y="504825"/>
            <a:ext cx="6574800" cy="688800"/>
          </a:xfrm>
        </p:spPr>
        <p:txBody>
          <a:bodyPr/>
          <a:lstStyle/>
          <a:p>
            <a:r>
              <a:rPr lang="en-US" b="1" dirty="0"/>
              <a:t>EDA (Exploratory Data Analysis)</a:t>
            </a:r>
            <a:endParaRPr lang="en-US" dirty="0"/>
          </a:p>
        </p:txBody>
      </p:sp>
      <p:pic>
        <p:nvPicPr>
          <p:cNvPr id="4" name="Picture 3">
            <a:extLst>
              <a:ext uri="{FF2B5EF4-FFF2-40B4-BE49-F238E27FC236}">
                <a16:creationId xmlns:a16="http://schemas.microsoft.com/office/drawing/2014/main" id="{49C7AC6C-A728-456A-AAA4-9D3E4E229308}"/>
              </a:ext>
            </a:extLst>
          </p:cNvPr>
          <p:cNvPicPr>
            <a:picLocks noChangeAspect="1"/>
          </p:cNvPicPr>
          <p:nvPr/>
        </p:nvPicPr>
        <p:blipFill>
          <a:blip r:embed="rId2"/>
          <a:stretch>
            <a:fillRect/>
          </a:stretch>
        </p:blipFill>
        <p:spPr>
          <a:xfrm>
            <a:off x="0" y="1054579"/>
            <a:ext cx="9144000" cy="4088921"/>
          </a:xfrm>
          <a:prstGeom prst="rect">
            <a:avLst/>
          </a:prstGeom>
        </p:spPr>
      </p:pic>
    </p:spTree>
    <p:extLst>
      <p:ext uri="{BB962C8B-B14F-4D97-AF65-F5344CB8AC3E}">
        <p14:creationId xmlns:p14="http://schemas.microsoft.com/office/powerpoint/2010/main" val="250237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242E-94F4-4335-980B-B674F817EED8}"/>
              </a:ext>
            </a:extLst>
          </p:cNvPr>
          <p:cNvSpPr>
            <a:spLocks noGrp="1"/>
          </p:cNvSpPr>
          <p:nvPr>
            <p:ph type="title"/>
          </p:nvPr>
        </p:nvSpPr>
        <p:spPr>
          <a:xfrm>
            <a:off x="-145425" y="0"/>
            <a:ext cx="6574800" cy="688800"/>
          </a:xfrm>
        </p:spPr>
        <p:txBody>
          <a:bodyPr/>
          <a:lstStyle/>
          <a:p>
            <a:r>
              <a:rPr lang="en-US" b="1" dirty="0"/>
              <a:t>EDA (Exploratory Data Analysis)</a:t>
            </a:r>
            <a:endParaRPr lang="en-US" dirty="0"/>
          </a:p>
        </p:txBody>
      </p:sp>
      <p:pic>
        <p:nvPicPr>
          <p:cNvPr id="5" name="Picture 4">
            <a:extLst>
              <a:ext uri="{FF2B5EF4-FFF2-40B4-BE49-F238E27FC236}">
                <a16:creationId xmlns:a16="http://schemas.microsoft.com/office/drawing/2014/main" id="{F20F6C3A-AA1F-466A-A9E0-AA478D30FAE1}"/>
              </a:ext>
            </a:extLst>
          </p:cNvPr>
          <p:cNvPicPr>
            <a:picLocks noChangeAspect="1"/>
          </p:cNvPicPr>
          <p:nvPr/>
        </p:nvPicPr>
        <p:blipFill>
          <a:blip r:embed="rId2"/>
          <a:stretch>
            <a:fillRect/>
          </a:stretch>
        </p:blipFill>
        <p:spPr>
          <a:xfrm>
            <a:off x="0" y="523230"/>
            <a:ext cx="9144000" cy="4620270"/>
          </a:xfrm>
          <a:prstGeom prst="rect">
            <a:avLst/>
          </a:prstGeom>
        </p:spPr>
      </p:pic>
    </p:spTree>
    <p:extLst>
      <p:ext uri="{BB962C8B-B14F-4D97-AF65-F5344CB8AC3E}">
        <p14:creationId xmlns:p14="http://schemas.microsoft.com/office/powerpoint/2010/main" val="216408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242E-94F4-4335-980B-B674F817EED8}"/>
              </a:ext>
            </a:extLst>
          </p:cNvPr>
          <p:cNvSpPr>
            <a:spLocks noGrp="1"/>
          </p:cNvSpPr>
          <p:nvPr>
            <p:ph type="title"/>
          </p:nvPr>
        </p:nvSpPr>
        <p:spPr>
          <a:xfrm>
            <a:off x="-145425" y="0"/>
            <a:ext cx="6574800" cy="688800"/>
          </a:xfrm>
        </p:spPr>
        <p:txBody>
          <a:bodyPr/>
          <a:lstStyle/>
          <a:p>
            <a:r>
              <a:rPr lang="en-US" b="1" dirty="0"/>
              <a:t>EDA (Exploratory Data Analysis)</a:t>
            </a:r>
            <a:endParaRPr lang="en-US" dirty="0"/>
          </a:p>
        </p:txBody>
      </p:sp>
      <p:pic>
        <p:nvPicPr>
          <p:cNvPr id="5" name="Picture 4">
            <a:extLst>
              <a:ext uri="{FF2B5EF4-FFF2-40B4-BE49-F238E27FC236}">
                <a16:creationId xmlns:a16="http://schemas.microsoft.com/office/drawing/2014/main" id="{F20F6C3A-AA1F-466A-A9E0-AA478D30FAE1}"/>
              </a:ext>
            </a:extLst>
          </p:cNvPr>
          <p:cNvPicPr>
            <a:picLocks noChangeAspect="1"/>
          </p:cNvPicPr>
          <p:nvPr/>
        </p:nvPicPr>
        <p:blipFill>
          <a:blip r:embed="rId2"/>
          <a:stretch>
            <a:fillRect/>
          </a:stretch>
        </p:blipFill>
        <p:spPr>
          <a:xfrm>
            <a:off x="0" y="523230"/>
            <a:ext cx="9144000" cy="4620270"/>
          </a:xfrm>
          <a:prstGeom prst="rect">
            <a:avLst/>
          </a:prstGeom>
        </p:spPr>
      </p:pic>
    </p:spTree>
    <p:extLst>
      <p:ext uri="{BB962C8B-B14F-4D97-AF65-F5344CB8AC3E}">
        <p14:creationId xmlns:p14="http://schemas.microsoft.com/office/powerpoint/2010/main" val="1188592751"/>
      </p:ext>
    </p:extLst>
  </p:cSld>
  <p:clrMapOvr>
    <a:masterClrMapping/>
  </p:clrMapOvr>
</p:sld>
</file>

<file path=ppt/theme/theme1.xml><?xml version="1.0" encoding="utf-8"?>
<a:theme xmlns:a="http://schemas.openxmlformats.org/drawingml/2006/main" name="Chocolate Cake Recipe by Slidesgo">
  <a:themeElements>
    <a:clrScheme name="Simple Light">
      <a:dk1>
        <a:srgbClr val="692303"/>
      </a:dk1>
      <a:lt1>
        <a:srgbClr val="FFFFFF"/>
      </a:lt1>
      <a:dk2>
        <a:srgbClr val="F5E3CC"/>
      </a:dk2>
      <a:lt2>
        <a:srgbClr val="C5631B"/>
      </a:lt2>
      <a:accent1>
        <a:srgbClr val="B06C3A"/>
      </a:accent1>
      <a:accent2>
        <a:srgbClr val="B04D3A"/>
      </a:accent2>
      <a:accent3>
        <a:srgbClr val="70513B"/>
      </a:accent3>
      <a:accent4>
        <a:srgbClr val="B59E86"/>
      </a:accent4>
      <a:accent5>
        <a:srgbClr val="FAEDDE"/>
      </a:accent5>
      <a:accent6>
        <a:srgbClr val="EC8238"/>
      </a:accent6>
      <a:hlink>
        <a:srgbClr val="69230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1508</TotalTime>
  <Words>327</Words>
  <Application>Microsoft Office PowerPoint</Application>
  <PresentationFormat>On-screen Show (16:9)</PresentationFormat>
  <Paragraphs>39</Paragraphs>
  <Slides>19</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Rubik Medium</vt:lpstr>
      <vt:lpstr>Roboto Condensed Light</vt:lpstr>
      <vt:lpstr>Archivo</vt:lpstr>
      <vt:lpstr>DM Sans</vt:lpstr>
      <vt:lpstr>Paytone One</vt:lpstr>
      <vt:lpstr>Raleway SemiBold</vt:lpstr>
      <vt:lpstr>Arial</vt:lpstr>
      <vt:lpstr>Chocolate Cake Recipe by Slidesgo</vt:lpstr>
      <vt:lpstr>Chocolate Sales Data Analysis and Visualization</vt:lpstr>
      <vt:lpstr>Problem Statement</vt:lpstr>
      <vt:lpstr>Data Collection</vt:lpstr>
      <vt:lpstr> Data cleaning</vt:lpstr>
      <vt:lpstr>Next step </vt:lpstr>
      <vt:lpstr>B3: Data formatting</vt:lpstr>
      <vt:lpstr>EDA (Exploratory Data Analysis)</vt:lpstr>
      <vt:lpstr>EDA (Exploratory Data Analysis)</vt:lpstr>
      <vt:lpstr>EDA (Exploratory Data Analysis)</vt:lpstr>
      <vt:lpstr>EDA (Exploratory Data Analysis)</vt:lpstr>
      <vt:lpstr>03</vt:lpstr>
      <vt:lpstr>PowerPoint Presentation</vt:lpstr>
      <vt:lpstr>PowerPoint Presentation</vt:lpstr>
      <vt:lpstr>PowerPoint Presentation</vt:lpstr>
      <vt:lpstr>PowerPoint Presentation</vt:lpstr>
      <vt:lpstr>PowerPoint Presentation</vt:lpstr>
      <vt:lpstr>PowerPoint Presentation</vt:lpstr>
      <vt:lpstr>Finding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Chocolate Sales Data Analysis and Visualization</dc:title>
  <dc:creator>Emal Z</dc:creator>
  <cp:lastModifiedBy>emanj</cp:lastModifiedBy>
  <cp:revision>13</cp:revision>
  <dcterms:modified xsi:type="dcterms:W3CDTF">2025-04-16T07:05:21Z</dcterms:modified>
</cp:coreProperties>
</file>