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5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2024"/>
            <a:ext cx="12191997" cy="699401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8" y="2077800"/>
            <a:ext cx="6274974" cy="3592580"/>
          </a:xfrm>
          <a:prstGeom prst="rect">
            <a:avLst/>
          </a:prstGeom>
          <a:solidFill>
            <a:srgbClr val="482581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943EE7-41AC-4DE4-B193-8A304DB673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4536" y="251877"/>
            <a:ext cx="3436295" cy="6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4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258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78439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258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732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258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3919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258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99455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482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45310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482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849885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505205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482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6897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9ACE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4275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4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94956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6"/>
          <a:stretch/>
        </p:blipFill>
        <p:spPr>
          <a:xfrm>
            <a:off x="-68780" y="-60685"/>
            <a:ext cx="12329559" cy="691868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9ACE1D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9928B3F-F0FE-44B0-B1DE-D7379AA064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35870" y="216355"/>
            <a:ext cx="3436295" cy="6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5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8288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05659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30598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482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986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rgbClr val="9ACE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470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27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482581"/>
                </a:solidFill>
              </a:defRPr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77227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Sympraxis Consulting. All rights reserved.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7867920-ED42-48A6-B1D2-1E4784572B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8643" y="2827524"/>
            <a:ext cx="4446278" cy="85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6167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Sympraxis Consulting. All rights reserved.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8A9A717-B9C6-4945-9C2C-F359FF2CF7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345" y="2994919"/>
            <a:ext cx="4520980" cy="8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62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3831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2" r="12960" b="13011"/>
          <a:stretch/>
        </p:blipFill>
        <p:spPr>
          <a:xfrm>
            <a:off x="-29570" y="0"/>
            <a:ext cx="12221569" cy="687560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38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DE7DD3E-B574-4B04-9AF6-AB7DE6AFB8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3940" y="5943255"/>
            <a:ext cx="3436295" cy="6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3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2432018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ution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05203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marL="461874" indent="-234905">
              <a:buSzPct val="100000"/>
              <a:buFontTx/>
              <a:buBlip>
                <a:blip r:embed="rId2"/>
              </a:buBlip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801534" indent="-169830">
              <a:buSzPct val="100000"/>
              <a:buFontTx/>
              <a:buBlip>
                <a:blip r:embed="rId2"/>
              </a:buBlip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141194" indent="-169830"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488789" indent="-179354"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2052030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marL="685668" indent="-228556">
              <a:buFontTx/>
              <a:buBlip>
                <a:blip r:embed="rId2"/>
              </a:buBlip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1142781" indent="-228556">
              <a:buFontTx/>
              <a:buBlip>
                <a:blip r:embed="rId2"/>
              </a:buBlip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1E79-35A6-4C5A-9ECD-195559275D88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02735" cy="365125"/>
          </a:xfrm>
        </p:spPr>
        <p:txBody>
          <a:bodyPr/>
          <a:lstStyle/>
          <a:p>
            <a:fld id="{B1DFC746-214E-41E2-A1AB-E6DBA952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0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Clr>
                <a:srgbClr val="4C4948"/>
              </a:buClr>
              <a:buNone/>
              <a:defRPr sz="2601" baseline="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4C4948"/>
              </a:buClr>
              <a:defRPr sz="1801" baseline="0">
                <a:solidFill>
                  <a:srgbClr val="231815"/>
                </a:solidFill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4C4948"/>
              </a:buClr>
              <a:defRPr sz="1600" baseline="0">
                <a:solidFill>
                  <a:srgbClr val="231815"/>
                </a:solidFill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4C4948"/>
              </a:buClr>
              <a:defRPr sz="1401" baseline="0">
                <a:solidFill>
                  <a:srgbClr val="231815"/>
                </a:solidFill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4C4948"/>
              </a:buClr>
              <a:defRPr sz="1401" baseline="0">
                <a:solidFill>
                  <a:srgbClr val="231815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kumimoji="1" lang="en-US" altLang="ja-JP"/>
              <a:t>Click to add text or click an icon to add other content</a:t>
            </a:r>
            <a:endParaRPr kumimoji="1" lang="ja-JP" altLang="en-US"/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ACC062CD-A904-0F41-8348-B090B7D800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your title here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66FFE87-AC99-D545-8637-52F42D6E6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" y="6331229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1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F0B85ED-B35C-F940-9C41-40AD55C5E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9114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1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/>
              <a:t>|  Title  |  DD/MM/YY  |  Confidential - for internal use only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3340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4B8DBDA-4299-4C08-97F3-684D7F5BA7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8407" y="365780"/>
            <a:ext cx="3501621" cy="6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8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258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99969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258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8256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 marL="336145" indent="-336145">
              <a:buSzPct val="60000"/>
              <a:buFontTx/>
              <a:buBlip>
                <a:blip r:embed="rId2"/>
              </a:buBlip>
              <a:defRPr sz="3921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  <a:lvl2pPr marL="572691" indent="-236546">
              <a:buSzPct val="75000"/>
              <a:buFontTx/>
              <a:buBlip>
                <a:blip r:embed="rId2"/>
              </a:buBlip>
              <a:defRPr/>
            </a:lvl2pPr>
            <a:lvl3pPr marL="784338" indent="-224097">
              <a:buSzPct val="75000"/>
              <a:buFontTx/>
              <a:buBlip>
                <a:blip r:embed="rId2"/>
              </a:buBlip>
              <a:defRPr/>
            </a:lvl3pPr>
            <a:lvl4pPr marL="1008435" indent="-224097">
              <a:buSzPct val="75000"/>
              <a:buFontTx/>
              <a:buBlip>
                <a:blip r:embed="rId2"/>
              </a:buBlip>
              <a:defRPr/>
            </a:lvl4pPr>
            <a:lvl5pPr marL="1232531" indent="-224097">
              <a:buSzPct val="75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258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2061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 marL="336145" indent="-336145">
              <a:buSzPct val="60000"/>
              <a:buFontTx/>
              <a:buBlip>
                <a:blip r:embed="rId2"/>
              </a:buBlip>
              <a:defRPr sz="3921"/>
            </a:lvl1pPr>
            <a:lvl2pPr marL="572691" indent="-236546">
              <a:buSzPct val="75000"/>
              <a:buFontTx/>
              <a:buBlip>
                <a:blip r:embed="rId2"/>
              </a:buBlip>
              <a:defRPr/>
            </a:lvl2pPr>
            <a:lvl3pPr marL="784338" indent="-224097">
              <a:buSzPct val="75000"/>
              <a:buFontTx/>
              <a:buBlip>
                <a:blip r:embed="rId2"/>
              </a:buBlip>
              <a:defRPr/>
            </a:lvl3pPr>
            <a:lvl4pPr marL="1008435" indent="-224097">
              <a:buSzPct val="75000"/>
              <a:buFontTx/>
              <a:buBlip>
                <a:blip r:embed="rId2"/>
              </a:buBlip>
              <a:defRPr/>
            </a:lvl4pPr>
            <a:lvl5pPr marL="1232531" indent="-224097">
              <a:buSzPct val="75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258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50654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258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90594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1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BF4950-E7BD-9787-466F-0E3103B9D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70000"/>
              </a:lnSpc>
              <a:buNone/>
            </a:pPr>
            <a:r>
              <a:rPr lang="en-US" sz="2400" b="1" dirty="0">
                <a:latin typeface="+mn-lt"/>
              </a:rPr>
              <a:t>Summary</a:t>
            </a:r>
          </a:p>
          <a:p>
            <a:pPr marL="452862" indent="-23032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i="1" dirty="0">
                <a:latin typeface="+mn-lt"/>
              </a:rPr>
              <a:t>Progress vs Schedule, Milestones and Budget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b="1" dirty="0">
                <a:latin typeface="+mn-lt"/>
              </a:rPr>
              <a:t>Key Project Metrics</a:t>
            </a:r>
          </a:p>
          <a:p>
            <a:pPr marL="452862" lvl="1" indent="-216316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i="1" dirty="0"/>
              <a:t>Don’t forget “business value” qualitative data:  verbatims, case studies, etc.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b="1" dirty="0">
                <a:latin typeface="+mn-lt"/>
              </a:rPr>
              <a:t>Risks, Assumptions, Issues and Decisions</a:t>
            </a:r>
          </a:p>
          <a:p>
            <a:pPr marL="452862" lvl="1" indent="-216316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i="1" dirty="0"/>
              <a:t>Include discussion on decision points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b="1" dirty="0">
                <a:latin typeface="+mn-lt"/>
              </a:rPr>
              <a:t>Next Steps/Upcoming Tasks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b="1" dirty="0">
                <a:latin typeface="+mn-lt"/>
              </a:rPr>
              <a:t>Kudos and Thanks</a:t>
            </a:r>
          </a:p>
          <a:p>
            <a:pPr marL="452862" lvl="1" indent="-216316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i="1" dirty="0"/>
              <a:t>Always helpful to include recognition here – team members, stakeholders, others who deserve a shout-out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07659-D4D0-41BC-9782-4C23DA96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 dirty="0"/>
              <a:t>Steering Committee Agenda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1617ED8-43A1-C41D-3F0B-49BAAB526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624" y="168093"/>
            <a:ext cx="3284563" cy="18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246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Custom 17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8272"/>
      </a:accent3>
      <a:accent4>
        <a:srgbClr val="00B294"/>
      </a:accent4>
      <a:accent5>
        <a:srgbClr val="D83B01"/>
      </a:accent5>
      <a:accent6>
        <a:srgbClr val="FF8C00"/>
      </a:accent6>
      <a:hlink>
        <a:srgbClr val="505050"/>
      </a:hlink>
      <a:folHlink>
        <a:srgbClr val="505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sk_Sympraxis_04082020" id="{0FBAACB4-DA61-46EE-8BBB-87936C868602}" vid="{F80E44A4-B07C-4606-B27C-D16734EF5B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Steering Committee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Steering Committee Agenda</dc:title>
  <dc:creator>Mike Gilronan</dc:creator>
  <cp:lastModifiedBy>Mike Gilronan</cp:lastModifiedBy>
  <cp:revision>1</cp:revision>
  <dcterms:created xsi:type="dcterms:W3CDTF">2022-07-27T17:01:38Z</dcterms:created>
  <dcterms:modified xsi:type="dcterms:W3CDTF">2022-07-27T17:06:39Z</dcterms:modified>
</cp:coreProperties>
</file>