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90" r:id="rId4"/>
    <p:sldId id="284" r:id="rId5"/>
    <p:sldId id="291" r:id="rId6"/>
    <p:sldId id="285" r:id="rId7"/>
    <p:sldId id="264" r:id="rId8"/>
    <p:sldId id="292" r:id="rId9"/>
    <p:sldId id="286" r:id="rId10"/>
    <p:sldId id="293" r:id="rId11"/>
    <p:sldId id="265" r:id="rId12"/>
    <p:sldId id="313" r:id="rId13"/>
    <p:sldId id="287" r:id="rId14"/>
    <p:sldId id="295" r:id="rId15"/>
    <p:sldId id="296" r:id="rId16"/>
    <p:sldId id="297" r:id="rId17"/>
    <p:sldId id="298" r:id="rId18"/>
    <p:sldId id="300" r:id="rId19"/>
    <p:sldId id="301" r:id="rId20"/>
    <p:sldId id="299" r:id="rId21"/>
    <p:sldId id="302" r:id="rId22"/>
    <p:sldId id="303" r:id="rId23"/>
    <p:sldId id="304" r:id="rId24"/>
    <p:sldId id="305" r:id="rId25"/>
    <p:sldId id="306" r:id="rId26"/>
    <p:sldId id="307" r:id="rId27"/>
    <p:sldId id="308" r:id="rId28"/>
    <p:sldId id="309" r:id="rId29"/>
    <p:sldId id="310" r:id="rId30"/>
    <p:sldId id="311" r:id="rId31"/>
    <p:sldId id="312" r:id="rId32"/>
    <p:sldId id="266" r:id="rId33"/>
  </p:sldIdLst>
  <p:sldSz cx="9144000" cy="6858000" type="screen4x3"/>
  <p:notesSz cx="6858000" cy="9144000"/>
  <p:embeddedFontLst>
    <p:embeddedFont>
      <p:font typeface="Amatic SC" panose="020B0604020202020204" charset="0"/>
      <p:regular r:id="rId35"/>
      <p:bold r:id="rId36"/>
    </p:embeddedFont>
    <p:embeddedFont>
      <p:font typeface="Consolas" panose="020B0609020204030204" pitchFamily="49"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Merriweather" panose="020B0604020202020204" charset="0"/>
      <p:regular r:id="rId45"/>
      <p:bold r:id="rId46"/>
      <p:italic r:id="rId47"/>
      <p:boldItalic r:id="rId48"/>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DE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9A3D4B-5FBF-418A-B555-9A6476705824}">
  <a:tblStyle styleId="{D49A3D4B-5FBF-418A-B555-9A647670582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46" autoAdjust="0"/>
    <p:restoredTop sz="94689" autoAdjust="0"/>
  </p:normalViewPr>
  <p:slideViewPr>
    <p:cSldViewPr>
      <p:cViewPr>
        <p:scale>
          <a:sx n="60" d="100"/>
          <a:sy n="60" d="100"/>
        </p:scale>
        <p:origin x="-6" y="-198"/>
      </p:cViewPr>
      <p:guideLst>
        <p:guide orient="horz" pos="2160"/>
        <p:guide pos="2880"/>
      </p:guideLst>
    </p:cSldViewPr>
  </p:slideViewPr>
  <p:outlineViewPr>
    <p:cViewPr>
      <p:scale>
        <a:sx n="33" d="100"/>
        <a:sy n="33" d="100"/>
      </p:scale>
      <p:origin x="276" y="8386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5"/>
        <p:cNvGrpSpPr/>
        <p:nvPr/>
      </p:nvGrpSpPr>
      <p:grpSpPr>
        <a:xfrm>
          <a:off x="0" y="0"/>
          <a:ext cx="0" cy="0"/>
          <a:chOff x="0" y="0"/>
          <a:chExt cx="0" cy="0"/>
        </a:xfrm>
      </p:grpSpPr>
      <p:sp>
        <p:nvSpPr>
          <p:cNvPr id="1806" name="Shape 18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7" name="Shape 18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13421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6786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1639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84767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7928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2960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4127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9264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5367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Shape 18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6" name="Shape 18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Shape 18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16" name="Shape 18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0447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Shape 18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64" name="Shape 18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776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53480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345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Shape 18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1" name="Shape 18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7134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55D4B"/>
        </a:solidFill>
        <a:effectLst/>
      </p:bgPr>
    </p:bg>
    <p:spTree>
      <p:nvGrpSpPr>
        <p:cNvPr id="1" name="Shape 7"/>
        <p:cNvGrpSpPr/>
        <p:nvPr/>
      </p:nvGrpSpPr>
      <p:grpSpPr>
        <a:xfrm>
          <a:off x="0" y="0"/>
          <a:ext cx="0" cy="0"/>
          <a:chOff x="0" y="0"/>
          <a:chExt cx="0" cy="0"/>
        </a:xfrm>
      </p:grpSpPr>
      <p:grpSp>
        <p:nvGrpSpPr>
          <p:cNvPr id="8" name="Shape 8"/>
          <p:cNvGrpSpPr/>
          <p:nvPr/>
        </p:nvGrpSpPr>
        <p:grpSpPr>
          <a:xfrm>
            <a:off x="-7997" y="-6006"/>
            <a:ext cx="9159994" cy="6870012"/>
            <a:chOff x="328725" y="2891150"/>
            <a:chExt cx="3447625" cy="2585725"/>
          </a:xfrm>
        </p:grpSpPr>
        <p:sp>
          <p:nvSpPr>
            <p:cNvPr id="9" name="Shape 9"/>
            <p:cNvSpPr/>
            <p:nvPr/>
          </p:nvSpPr>
          <p:spPr>
            <a:xfrm>
              <a:off x="1720050" y="5007200"/>
              <a:ext cx="58100" cy="55575"/>
            </a:xfrm>
            <a:custGeom>
              <a:avLst/>
              <a:gdLst/>
              <a:ahLst/>
              <a:cxnLst/>
              <a:rect l="0" t="0" r="0" b="0"/>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 name="Shape 10"/>
            <p:cNvSpPr/>
            <p:nvPr/>
          </p:nvSpPr>
          <p:spPr>
            <a:xfrm>
              <a:off x="328725" y="4577925"/>
              <a:ext cx="118700" cy="33700"/>
            </a:xfrm>
            <a:custGeom>
              <a:avLst/>
              <a:gdLst/>
              <a:ahLst/>
              <a:cxnLst/>
              <a:rect l="0" t="0" r="0" b="0"/>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 name="Shape 11"/>
            <p:cNvSpPr/>
            <p:nvPr/>
          </p:nvSpPr>
          <p:spPr>
            <a:xfrm>
              <a:off x="1679650" y="4953325"/>
              <a:ext cx="58100" cy="57250"/>
            </a:xfrm>
            <a:custGeom>
              <a:avLst/>
              <a:gdLst/>
              <a:ahLst/>
              <a:cxnLst/>
              <a:rect l="0" t="0" r="0" b="0"/>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 name="Shape 12"/>
            <p:cNvSpPr/>
            <p:nvPr/>
          </p:nvSpPr>
          <p:spPr>
            <a:xfrm>
              <a:off x="328725" y="4540050"/>
              <a:ext cx="117000" cy="36225"/>
            </a:xfrm>
            <a:custGeom>
              <a:avLst/>
              <a:gdLst/>
              <a:ahLst/>
              <a:cxnLst/>
              <a:rect l="0" t="0" r="0" b="0"/>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 name="Shape 13"/>
            <p:cNvSpPr/>
            <p:nvPr/>
          </p:nvSpPr>
          <p:spPr>
            <a:xfrm>
              <a:off x="328725" y="4469350"/>
              <a:ext cx="96800" cy="23600"/>
            </a:xfrm>
            <a:custGeom>
              <a:avLst/>
              <a:gdLst/>
              <a:ahLst/>
              <a:cxnLst/>
              <a:rect l="0" t="0" r="0" b="0"/>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 name="Shape 14"/>
            <p:cNvSpPr/>
            <p:nvPr/>
          </p:nvSpPr>
          <p:spPr>
            <a:xfrm>
              <a:off x="328725" y="4488700"/>
              <a:ext cx="98500" cy="32025"/>
            </a:xfrm>
            <a:custGeom>
              <a:avLst/>
              <a:gdLst/>
              <a:ahLst/>
              <a:cxnLst/>
              <a:rect l="0" t="0" r="0" b="0"/>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 name="Shape 15"/>
            <p:cNvSpPr/>
            <p:nvPr/>
          </p:nvSpPr>
          <p:spPr>
            <a:xfrm>
              <a:off x="1618200" y="5157850"/>
              <a:ext cx="15175" cy="14350"/>
            </a:xfrm>
            <a:custGeom>
              <a:avLst/>
              <a:gdLst/>
              <a:ahLst/>
              <a:cxnLst/>
              <a:rect l="0" t="0" r="0" b="0"/>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 name="Shape 16"/>
            <p:cNvSpPr/>
            <p:nvPr/>
          </p:nvSpPr>
          <p:spPr>
            <a:xfrm>
              <a:off x="1741075" y="5063575"/>
              <a:ext cx="55600" cy="57275"/>
            </a:xfrm>
            <a:custGeom>
              <a:avLst/>
              <a:gdLst/>
              <a:ahLst/>
              <a:cxnLst/>
              <a:rect l="0" t="0" r="0" b="0"/>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 name="Shape 17"/>
            <p:cNvSpPr/>
            <p:nvPr/>
          </p:nvSpPr>
          <p:spPr>
            <a:xfrm>
              <a:off x="1678800" y="5072850"/>
              <a:ext cx="59775" cy="56425"/>
            </a:xfrm>
            <a:custGeom>
              <a:avLst/>
              <a:gdLst/>
              <a:ahLst/>
              <a:cxnLst/>
              <a:rect l="0" t="0" r="0" b="0"/>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 name="Shape 18"/>
            <p:cNvSpPr/>
            <p:nvPr/>
          </p:nvSpPr>
          <p:spPr>
            <a:xfrm>
              <a:off x="1659450" y="5014775"/>
              <a:ext cx="58100" cy="63150"/>
            </a:xfrm>
            <a:custGeom>
              <a:avLst/>
              <a:gdLst/>
              <a:ahLst/>
              <a:cxnLst/>
              <a:rect l="0" t="0" r="0" b="0"/>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 name="Shape 19"/>
            <p:cNvSpPr/>
            <p:nvPr/>
          </p:nvSpPr>
          <p:spPr>
            <a:xfrm>
              <a:off x="328725" y="4637675"/>
              <a:ext cx="140575" cy="37075"/>
            </a:xfrm>
            <a:custGeom>
              <a:avLst/>
              <a:gdLst/>
              <a:ahLst/>
              <a:cxnLst/>
              <a:rect l="0" t="0" r="0" b="0"/>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0" name="Shape 20"/>
            <p:cNvSpPr/>
            <p:nvPr/>
          </p:nvSpPr>
          <p:spPr>
            <a:xfrm>
              <a:off x="1583700" y="5002975"/>
              <a:ext cx="12650" cy="16875"/>
            </a:xfrm>
            <a:custGeom>
              <a:avLst/>
              <a:gdLst/>
              <a:ahLst/>
              <a:cxnLst/>
              <a:rect l="0" t="0" r="0" b="0"/>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1" name="Shape 21"/>
            <p:cNvSpPr/>
            <p:nvPr/>
          </p:nvSpPr>
          <p:spPr>
            <a:xfrm>
              <a:off x="1558450" y="4970150"/>
              <a:ext cx="57250" cy="63150"/>
            </a:xfrm>
            <a:custGeom>
              <a:avLst/>
              <a:gdLst/>
              <a:ahLst/>
              <a:cxnLst/>
              <a:rect l="0" t="0" r="0" b="0"/>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2" name="Shape 22"/>
            <p:cNvSpPr/>
            <p:nvPr/>
          </p:nvSpPr>
          <p:spPr>
            <a:xfrm>
              <a:off x="1318550" y="5127550"/>
              <a:ext cx="52225" cy="57275"/>
            </a:xfrm>
            <a:custGeom>
              <a:avLst/>
              <a:gdLst/>
              <a:ahLst/>
              <a:cxnLst/>
              <a:rect l="0" t="0" r="0" b="0"/>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3" name="Shape 23"/>
            <p:cNvSpPr/>
            <p:nvPr/>
          </p:nvSpPr>
          <p:spPr>
            <a:xfrm>
              <a:off x="328725" y="4609075"/>
              <a:ext cx="85025" cy="26100"/>
            </a:xfrm>
            <a:custGeom>
              <a:avLst/>
              <a:gdLst/>
              <a:ahLst/>
              <a:cxnLst/>
              <a:rect l="0" t="0" r="0" b="0"/>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4" name="Shape 24"/>
            <p:cNvSpPr/>
            <p:nvPr/>
          </p:nvSpPr>
          <p:spPr>
            <a:xfrm>
              <a:off x="328725" y="4657050"/>
              <a:ext cx="143950" cy="35375"/>
            </a:xfrm>
            <a:custGeom>
              <a:avLst/>
              <a:gdLst/>
              <a:ahLst/>
              <a:cxnLst/>
              <a:rect l="0" t="0" r="0" b="0"/>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5" name="Shape 25"/>
            <p:cNvSpPr/>
            <p:nvPr/>
          </p:nvSpPr>
          <p:spPr>
            <a:xfrm>
              <a:off x="955775" y="4552675"/>
              <a:ext cx="143950" cy="126275"/>
            </a:xfrm>
            <a:custGeom>
              <a:avLst/>
              <a:gdLst/>
              <a:ahLst/>
              <a:cxnLst/>
              <a:rect l="0" t="0" r="0" b="0"/>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6" name="Shape 26"/>
            <p:cNvSpPr/>
            <p:nvPr/>
          </p:nvSpPr>
          <p:spPr>
            <a:xfrm>
              <a:off x="328725" y="4675575"/>
              <a:ext cx="141425" cy="38725"/>
            </a:xfrm>
            <a:custGeom>
              <a:avLst/>
              <a:gdLst/>
              <a:ahLst/>
              <a:cxnLst/>
              <a:rect l="0" t="0" r="0" b="0"/>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7" name="Shape 27"/>
            <p:cNvSpPr/>
            <p:nvPr/>
          </p:nvSpPr>
          <p:spPr>
            <a:xfrm>
              <a:off x="1320225" y="5209200"/>
              <a:ext cx="16875" cy="13500"/>
            </a:xfrm>
            <a:custGeom>
              <a:avLst/>
              <a:gdLst/>
              <a:ahLst/>
              <a:cxnLst/>
              <a:rect l="0" t="0" r="0" b="0"/>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8" name="Shape 28"/>
            <p:cNvSpPr/>
            <p:nvPr/>
          </p:nvSpPr>
          <p:spPr>
            <a:xfrm>
              <a:off x="328725" y="4393600"/>
              <a:ext cx="81650" cy="27800"/>
            </a:xfrm>
            <a:custGeom>
              <a:avLst/>
              <a:gdLst/>
              <a:ahLst/>
              <a:cxnLst/>
              <a:rect l="0" t="0" r="0" b="0"/>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9" name="Shape 29"/>
            <p:cNvSpPr/>
            <p:nvPr/>
          </p:nvSpPr>
          <p:spPr>
            <a:xfrm>
              <a:off x="1261325" y="5218450"/>
              <a:ext cx="13475" cy="13500"/>
            </a:xfrm>
            <a:custGeom>
              <a:avLst/>
              <a:gdLst/>
              <a:ahLst/>
              <a:cxnLst/>
              <a:rect l="0" t="0" r="0" b="0"/>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0" name="Shape 30"/>
            <p:cNvSpPr/>
            <p:nvPr/>
          </p:nvSpPr>
          <p:spPr>
            <a:xfrm>
              <a:off x="328725" y="4558575"/>
              <a:ext cx="122050" cy="35375"/>
            </a:xfrm>
            <a:custGeom>
              <a:avLst/>
              <a:gdLst/>
              <a:ahLst/>
              <a:cxnLst/>
              <a:rect l="0" t="0" r="0" b="0"/>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1" name="Shape 31"/>
            <p:cNvSpPr/>
            <p:nvPr/>
          </p:nvSpPr>
          <p:spPr>
            <a:xfrm>
              <a:off x="1298350" y="5189850"/>
              <a:ext cx="59800" cy="55575"/>
            </a:xfrm>
            <a:custGeom>
              <a:avLst/>
              <a:gdLst/>
              <a:ahLst/>
              <a:cxnLst/>
              <a:rect l="0" t="0" r="0" b="0"/>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2" name="Shape 32"/>
            <p:cNvSpPr/>
            <p:nvPr/>
          </p:nvSpPr>
          <p:spPr>
            <a:xfrm>
              <a:off x="1241950" y="5199100"/>
              <a:ext cx="54750" cy="55575"/>
            </a:xfrm>
            <a:custGeom>
              <a:avLst/>
              <a:gdLst/>
              <a:ahLst/>
              <a:cxnLst/>
              <a:rect l="0" t="0" r="0" b="0"/>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3" name="Shape 33"/>
            <p:cNvSpPr/>
            <p:nvPr/>
          </p:nvSpPr>
          <p:spPr>
            <a:xfrm>
              <a:off x="1238600" y="5205825"/>
              <a:ext cx="11800" cy="50525"/>
            </a:xfrm>
            <a:custGeom>
              <a:avLst/>
              <a:gdLst/>
              <a:ahLst/>
              <a:cxnLst/>
              <a:rect l="0" t="0" r="0" b="0"/>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4" name="Shape 34"/>
            <p:cNvSpPr/>
            <p:nvPr/>
          </p:nvSpPr>
          <p:spPr>
            <a:xfrm>
              <a:off x="1279825" y="5156175"/>
              <a:ext cx="16025" cy="23600"/>
            </a:xfrm>
            <a:custGeom>
              <a:avLst/>
              <a:gdLst/>
              <a:ahLst/>
              <a:cxnLst/>
              <a:rect l="0" t="0" r="0" b="0"/>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5" name="Shape 35"/>
            <p:cNvSpPr/>
            <p:nvPr/>
          </p:nvSpPr>
          <p:spPr>
            <a:xfrm>
              <a:off x="1257100" y="5134300"/>
              <a:ext cx="58950" cy="58925"/>
            </a:xfrm>
            <a:custGeom>
              <a:avLst/>
              <a:gdLst/>
              <a:ahLst/>
              <a:cxnLst/>
              <a:rect l="0" t="0" r="0" b="0"/>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6" name="Shape 36"/>
            <p:cNvSpPr/>
            <p:nvPr/>
          </p:nvSpPr>
          <p:spPr>
            <a:xfrm>
              <a:off x="1010500" y="2891150"/>
              <a:ext cx="2237250" cy="272750"/>
            </a:xfrm>
            <a:custGeom>
              <a:avLst/>
              <a:gdLst/>
              <a:ahLst/>
              <a:cxnLst/>
              <a:rect l="0" t="0" r="0" b="0"/>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7" name="Shape 37"/>
            <p:cNvSpPr/>
            <p:nvPr/>
          </p:nvSpPr>
          <p:spPr>
            <a:xfrm>
              <a:off x="328725" y="4410425"/>
              <a:ext cx="81650" cy="25275"/>
            </a:xfrm>
            <a:custGeom>
              <a:avLst/>
              <a:gdLst/>
              <a:ahLst/>
              <a:cxnLst/>
              <a:rect l="0" t="0" r="0" b="0"/>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8" name="Shape 38"/>
            <p:cNvSpPr/>
            <p:nvPr/>
          </p:nvSpPr>
          <p:spPr>
            <a:xfrm>
              <a:off x="328725" y="4446625"/>
              <a:ext cx="90075" cy="27800"/>
            </a:xfrm>
            <a:custGeom>
              <a:avLst/>
              <a:gdLst/>
              <a:ahLst/>
              <a:cxnLst/>
              <a:rect l="0" t="0" r="0" b="0"/>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39" name="Shape 39"/>
            <p:cNvSpPr/>
            <p:nvPr/>
          </p:nvSpPr>
          <p:spPr>
            <a:xfrm>
              <a:off x="328725" y="4515650"/>
              <a:ext cx="53875" cy="20225"/>
            </a:xfrm>
            <a:custGeom>
              <a:avLst/>
              <a:gdLst/>
              <a:ahLst/>
              <a:cxnLst/>
              <a:rect l="0" t="0" r="0" b="0"/>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0" name="Shape 40"/>
            <p:cNvSpPr/>
            <p:nvPr/>
          </p:nvSpPr>
          <p:spPr>
            <a:xfrm>
              <a:off x="1480150" y="5161225"/>
              <a:ext cx="58950" cy="58100"/>
            </a:xfrm>
            <a:custGeom>
              <a:avLst/>
              <a:gdLst/>
              <a:ahLst/>
              <a:cxnLst/>
              <a:rect l="0" t="0" r="0" b="0"/>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1" name="Shape 41"/>
            <p:cNvSpPr/>
            <p:nvPr/>
          </p:nvSpPr>
          <p:spPr>
            <a:xfrm>
              <a:off x="1599675" y="5145225"/>
              <a:ext cx="59800" cy="54750"/>
            </a:xfrm>
            <a:custGeom>
              <a:avLst/>
              <a:gdLst/>
              <a:ahLst/>
              <a:cxnLst/>
              <a:rect l="0" t="0" r="0" b="0"/>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2" name="Shape 42"/>
            <p:cNvSpPr/>
            <p:nvPr/>
          </p:nvSpPr>
          <p:spPr>
            <a:xfrm>
              <a:off x="1358950" y="5178900"/>
              <a:ext cx="57275" cy="63150"/>
            </a:xfrm>
            <a:custGeom>
              <a:avLst/>
              <a:gdLst/>
              <a:ahLst/>
              <a:cxnLst/>
              <a:rect l="0" t="0" r="0" b="0"/>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3" name="Shape 43"/>
            <p:cNvSpPr/>
            <p:nvPr/>
          </p:nvSpPr>
          <p:spPr>
            <a:xfrm>
              <a:off x="328725" y="4427250"/>
              <a:ext cx="93450" cy="34550"/>
            </a:xfrm>
            <a:custGeom>
              <a:avLst/>
              <a:gdLst/>
              <a:ahLst/>
              <a:cxnLst/>
              <a:rect l="0" t="0" r="0" b="0"/>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4" name="Shape 44"/>
            <p:cNvSpPr/>
            <p:nvPr/>
          </p:nvSpPr>
          <p:spPr>
            <a:xfrm>
              <a:off x="1379150" y="5199100"/>
              <a:ext cx="16025" cy="19375"/>
            </a:xfrm>
            <a:custGeom>
              <a:avLst/>
              <a:gdLst/>
              <a:ahLst/>
              <a:cxnLst/>
              <a:rect l="0" t="0" r="0" b="0"/>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5" name="Shape 45"/>
            <p:cNvSpPr/>
            <p:nvPr/>
          </p:nvSpPr>
          <p:spPr>
            <a:xfrm>
              <a:off x="1618200" y="4963425"/>
              <a:ext cx="58100" cy="54725"/>
            </a:xfrm>
            <a:custGeom>
              <a:avLst/>
              <a:gdLst/>
              <a:ahLst/>
              <a:cxnLst/>
              <a:rect l="0" t="0" r="0" b="0"/>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6" name="Shape 46"/>
            <p:cNvSpPr/>
            <p:nvPr/>
          </p:nvSpPr>
          <p:spPr>
            <a:xfrm>
              <a:off x="1077825" y="5125025"/>
              <a:ext cx="18550" cy="21075"/>
            </a:xfrm>
            <a:custGeom>
              <a:avLst/>
              <a:gdLst/>
              <a:ahLst/>
              <a:cxnLst/>
              <a:rect l="0" t="0" r="0" b="0"/>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7" name="Shape 47"/>
            <p:cNvSpPr/>
            <p:nvPr/>
          </p:nvSpPr>
          <p:spPr>
            <a:xfrm>
              <a:off x="2853825" y="4795925"/>
              <a:ext cx="42100" cy="569025"/>
            </a:xfrm>
            <a:custGeom>
              <a:avLst/>
              <a:gdLst/>
              <a:ahLst/>
              <a:cxnLst/>
              <a:rect l="0" t="0" r="0" b="0"/>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8" name="Shape 48"/>
            <p:cNvSpPr/>
            <p:nvPr/>
          </p:nvSpPr>
          <p:spPr>
            <a:xfrm>
              <a:off x="3628175" y="4015675"/>
              <a:ext cx="10125" cy="12650"/>
            </a:xfrm>
            <a:custGeom>
              <a:avLst/>
              <a:gdLst/>
              <a:ahLst/>
              <a:cxnLst/>
              <a:rect l="0" t="0" r="0" b="0"/>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49" name="Shape 49"/>
            <p:cNvSpPr/>
            <p:nvPr/>
          </p:nvSpPr>
          <p:spPr>
            <a:xfrm>
              <a:off x="1049200" y="5284950"/>
              <a:ext cx="58950" cy="70725"/>
            </a:xfrm>
            <a:custGeom>
              <a:avLst/>
              <a:gdLst/>
              <a:ahLst/>
              <a:cxnLst/>
              <a:rect l="0" t="0" r="0" b="0"/>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0" name="Shape 50"/>
            <p:cNvSpPr/>
            <p:nvPr/>
          </p:nvSpPr>
          <p:spPr>
            <a:xfrm>
              <a:off x="3599550" y="4372550"/>
              <a:ext cx="38750" cy="44625"/>
            </a:xfrm>
            <a:custGeom>
              <a:avLst/>
              <a:gdLst/>
              <a:ahLst/>
              <a:cxnLst/>
              <a:rect l="0" t="0" r="0" b="0"/>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1" name="Shape 51"/>
            <p:cNvSpPr/>
            <p:nvPr/>
          </p:nvSpPr>
          <p:spPr>
            <a:xfrm>
              <a:off x="1076150" y="5162900"/>
              <a:ext cx="59775" cy="56425"/>
            </a:xfrm>
            <a:custGeom>
              <a:avLst/>
              <a:gdLst/>
              <a:ahLst/>
              <a:cxnLst/>
              <a:rect l="0" t="0" r="0" b="0"/>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2" name="Shape 52"/>
            <p:cNvSpPr/>
            <p:nvPr/>
          </p:nvSpPr>
          <p:spPr>
            <a:xfrm>
              <a:off x="2762075" y="4700825"/>
              <a:ext cx="125425" cy="712925"/>
            </a:xfrm>
            <a:custGeom>
              <a:avLst/>
              <a:gdLst/>
              <a:ahLst/>
              <a:cxnLst/>
              <a:rect l="0" t="0" r="0" b="0"/>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3" name="Shape 53"/>
            <p:cNvSpPr/>
            <p:nvPr/>
          </p:nvSpPr>
          <p:spPr>
            <a:xfrm>
              <a:off x="1056775" y="5104825"/>
              <a:ext cx="57275" cy="63150"/>
            </a:xfrm>
            <a:custGeom>
              <a:avLst/>
              <a:gdLst/>
              <a:ahLst/>
              <a:cxnLst/>
              <a:rect l="0" t="0" r="0" b="0"/>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4" name="Shape 54"/>
            <p:cNvSpPr/>
            <p:nvPr/>
          </p:nvSpPr>
          <p:spPr>
            <a:xfrm>
              <a:off x="3645850" y="4022400"/>
              <a:ext cx="40425" cy="10125"/>
            </a:xfrm>
            <a:custGeom>
              <a:avLst/>
              <a:gdLst/>
              <a:ahLst/>
              <a:cxnLst/>
              <a:rect l="0" t="0" r="0" b="0"/>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5" name="Shape 55"/>
            <p:cNvSpPr/>
            <p:nvPr/>
          </p:nvSpPr>
          <p:spPr>
            <a:xfrm>
              <a:off x="3509500" y="3976950"/>
              <a:ext cx="259275" cy="457900"/>
            </a:xfrm>
            <a:custGeom>
              <a:avLst/>
              <a:gdLst/>
              <a:ahLst/>
              <a:cxnLst/>
              <a:rect l="0" t="0" r="0" b="0"/>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6" name="Shape 56"/>
            <p:cNvSpPr/>
            <p:nvPr/>
          </p:nvSpPr>
          <p:spPr>
            <a:xfrm>
              <a:off x="725150" y="2891150"/>
              <a:ext cx="2679175" cy="790400"/>
            </a:xfrm>
            <a:custGeom>
              <a:avLst/>
              <a:gdLst/>
              <a:ahLst/>
              <a:cxnLst/>
              <a:rect l="0" t="0" r="0" b="0"/>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7" name="Shape 57"/>
            <p:cNvSpPr/>
            <p:nvPr/>
          </p:nvSpPr>
          <p:spPr>
            <a:xfrm>
              <a:off x="475175" y="4197475"/>
              <a:ext cx="269375" cy="75775"/>
            </a:xfrm>
            <a:custGeom>
              <a:avLst/>
              <a:gdLst/>
              <a:ahLst/>
              <a:cxnLst/>
              <a:rect l="0" t="0" r="0" b="0"/>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8" name="Shape 58"/>
            <p:cNvSpPr/>
            <p:nvPr/>
          </p:nvSpPr>
          <p:spPr>
            <a:xfrm>
              <a:off x="733575" y="4522375"/>
              <a:ext cx="19375" cy="10125"/>
            </a:xfrm>
            <a:custGeom>
              <a:avLst/>
              <a:gdLst/>
              <a:ahLst/>
              <a:cxnLst/>
              <a:rect l="0" t="0" r="0" b="0"/>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59" name="Shape 59"/>
            <p:cNvSpPr/>
            <p:nvPr/>
          </p:nvSpPr>
          <p:spPr>
            <a:xfrm>
              <a:off x="1440600" y="4990350"/>
              <a:ext cx="55575" cy="55575"/>
            </a:xfrm>
            <a:custGeom>
              <a:avLst/>
              <a:gdLst/>
              <a:ahLst/>
              <a:cxnLst/>
              <a:rect l="0" t="0" r="0" b="0"/>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0" name="Shape 60"/>
            <p:cNvSpPr/>
            <p:nvPr/>
          </p:nvSpPr>
          <p:spPr>
            <a:xfrm>
              <a:off x="3530550" y="4035875"/>
              <a:ext cx="219700" cy="344275"/>
            </a:xfrm>
            <a:custGeom>
              <a:avLst/>
              <a:gdLst/>
              <a:ahLst/>
              <a:cxnLst/>
              <a:rect l="0" t="0" r="0" b="0"/>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1" name="Shape 61"/>
            <p:cNvSpPr/>
            <p:nvPr/>
          </p:nvSpPr>
          <p:spPr>
            <a:xfrm>
              <a:off x="988600" y="5295900"/>
              <a:ext cx="60625" cy="64000"/>
            </a:xfrm>
            <a:custGeom>
              <a:avLst/>
              <a:gdLst/>
              <a:ahLst/>
              <a:cxnLst/>
              <a:rect l="0" t="0" r="0" b="0"/>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2" name="Shape 62"/>
            <p:cNvSpPr/>
            <p:nvPr/>
          </p:nvSpPr>
          <p:spPr>
            <a:xfrm>
              <a:off x="1100550" y="4580450"/>
              <a:ext cx="24425" cy="9275"/>
            </a:xfrm>
            <a:custGeom>
              <a:avLst/>
              <a:gdLst/>
              <a:ahLst/>
              <a:cxnLst/>
              <a:rect l="0" t="0" r="0" b="0"/>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3" name="Shape 63"/>
            <p:cNvSpPr/>
            <p:nvPr/>
          </p:nvSpPr>
          <p:spPr>
            <a:xfrm>
              <a:off x="1938050" y="4972675"/>
              <a:ext cx="222225" cy="368700"/>
            </a:xfrm>
            <a:custGeom>
              <a:avLst/>
              <a:gdLst/>
              <a:ahLst/>
              <a:cxnLst/>
              <a:rect l="0" t="0" r="0" b="0"/>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4" name="Shape 64"/>
            <p:cNvSpPr/>
            <p:nvPr/>
          </p:nvSpPr>
          <p:spPr>
            <a:xfrm>
              <a:off x="1257100" y="5015600"/>
              <a:ext cx="57275" cy="62325"/>
            </a:xfrm>
            <a:custGeom>
              <a:avLst/>
              <a:gdLst/>
              <a:ahLst/>
              <a:cxnLst/>
              <a:rect l="0" t="0" r="0" b="0"/>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5" name="Shape 65"/>
            <p:cNvSpPr/>
            <p:nvPr/>
          </p:nvSpPr>
          <p:spPr>
            <a:xfrm>
              <a:off x="830375" y="2891150"/>
              <a:ext cx="183500" cy="267700"/>
            </a:xfrm>
            <a:custGeom>
              <a:avLst/>
              <a:gdLst/>
              <a:ahLst/>
              <a:cxnLst/>
              <a:rect l="0" t="0" r="0" b="0"/>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6" name="Shape 66"/>
            <p:cNvSpPr/>
            <p:nvPr/>
          </p:nvSpPr>
          <p:spPr>
            <a:xfrm>
              <a:off x="1316875" y="5008025"/>
              <a:ext cx="58100" cy="55575"/>
            </a:xfrm>
            <a:custGeom>
              <a:avLst/>
              <a:gdLst/>
              <a:ahLst/>
              <a:cxnLst/>
              <a:rect l="0" t="0" r="0" b="0"/>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7" name="Shape 67"/>
            <p:cNvSpPr/>
            <p:nvPr/>
          </p:nvSpPr>
          <p:spPr>
            <a:xfrm>
              <a:off x="1138425" y="5119150"/>
              <a:ext cx="19400" cy="16000"/>
            </a:xfrm>
            <a:custGeom>
              <a:avLst/>
              <a:gdLst/>
              <a:ahLst/>
              <a:cxnLst/>
              <a:rect l="0" t="0" r="0" b="0"/>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8" name="Shape 68"/>
            <p:cNvSpPr/>
            <p:nvPr/>
          </p:nvSpPr>
          <p:spPr>
            <a:xfrm>
              <a:off x="3384075" y="4763100"/>
              <a:ext cx="22775" cy="22750"/>
            </a:xfrm>
            <a:custGeom>
              <a:avLst/>
              <a:gdLst/>
              <a:ahLst/>
              <a:cxnLst/>
              <a:rect l="0" t="0" r="0" b="0"/>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69" name="Shape 69"/>
            <p:cNvSpPr/>
            <p:nvPr/>
          </p:nvSpPr>
          <p:spPr>
            <a:xfrm>
              <a:off x="1378325" y="4997925"/>
              <a:ext cx="58100" cy="57275"/>
            </a:xfrm>
            <a:custGeom>
              <a:avLst/>
              <a:gdLst/>
              <a:ahLst/>
              <a:cxnLst/>
              <a:rect l="0" t="0" r="0" b="0"/>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0" name="Shape 70"/>
            <p:cNvSpPr/>
            <p:nvPr/>
          </p:nvSpPr>
          <p:spPr>
            <a:xfrm>
              <a:off x="1402725" y="5029925"/>
              <a:ext cx="10125" cy="15175"/>
            </a:xfrm>
            <a:custGeom>
              <a:avLst/>
              <a:gdLst/>
              <a:ahLst/>
              <a:cxnLst/>
              <a:rect l="0" t="0" r="0" b="0"/>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1" name="Shape 71"/>
            <p:cNvSpPr/>
            <p:nvPr/>
          </p:nvSpPr>
          <p:spPr>
            <a:xfrm>
              <a:off x="328725" y="4115825"/>
              <a:ext cx="825725" cy="756725"/>
            </a:xfrm>
            <a:custGeom>
              <a:avLst/>
              <a:gdLst/>
              <a:ahLst/>
              <a:cxnLst/>
              <a:rect l="0" t="0" r="0" b="0"/>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2" name="Shape 72"/>
            <p:cNvSpPr/>
            <p:nvPr/>
          </p:nvSpPr>
          <p:spPr>
            <a:xfrm>
              <a:off x="1342950" y="5039175"/>
              <a:ext cx="12675" cy="15175"/>
            </a:xfrm>
            <a:custGeom>
              <a:avLst/>
              <a:gdLst/>
              <a:ahLst/>
              <a:cxnLst/>
              <a:rect l="0" t="0" r="0" b="0"/>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3" name="Shape 73"/>
            <p:cNvSpPr/>
            <p:nvPr/>
          </p:nvSpPr>
          <p:spPr>
            <a:xfrm>
              <a:off x="1117375" y="5097250"/>
              <a:ext cx="58125" cy="55575"/>
            </a:xfrm>
            <a:custGeom>
              <a:avLst/>
              <a:gdLst/>
              <a:ahLst/>
              <a:cxnLst/>
              <a:rect l="0" t="0" r="0" b="0"/>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4" name="Shape 74"/>
            <p:cNvSpPr/>
            <p:nvPr/>
          </p:nvSpPr>
          <p:spPr>
            <a:xfrm>
              <a:off x="328725" y="4697450"/>
              <a:ext cx="135525" cy="41275"/>
            </a:xfrm>
            <a:custGeom>
              <a:avLst/>
              <a:gdLst/>
              <a:ahLst/>
              <a:cxnLst/>
              <a:rect l="0" t="0" r="0" b="0"/>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5" name="Shape 75"/>
            <p:cNvSpPr/>
            <p:nvPr/>
          </p:nvSpPr>
          <p:spPr>
            <a:xfrm>
              <a:off x="3661000" y="4008100"/>
              <a:ext cx="7600" cy="7600"/>
            </a:xfrm>
            <a:custGeom>
              <a:avLst/>
              <a:gdLst/>
              <a:ahLst/>
              <a:cxnLst/>
              <a:rect l="0" t="0" r="0" b="0"/>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6" name="Shape 76"/>
            <p:cNvSpPr/>
            <p:nvPr/>
          </p:nvSpPr>
          <p:spPr>
            <a:xfrm>
              <a:off x="2890000" y="4783300"/>
              <a:ext cx="886350" cy="58950"/>
            </a:xfrm>
            <a:custGeom>
              <a:avLst/>
              <a:gdLst/>
              <a:ahLst/>
              <a:cxnLst/>
              <a:rect l="0" t="0" r="0" b="0"/>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7" name="Shape 77"/>
            <p:cNvSpPr/>
            <p:nvPr/>
          </p:nvSpPr>
          <p:spPr>
            <a:xfrm>
              <a:off x="2885800" y="4699125"/>
              <a:ext cx="890550" cy="64000"/>
            </a:xfrm>
            <a:custGeom>
              <a:avLst/>
              <a:gdLst/>
              <a:ahLst/>
              <a:cxnLst/>
              <a:rect l="0" t="0" r="0" b="0"/>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8" name="Shape 78"/>
            <p:cNvSpPr/>
            <p:nvPr/>
          </p:nvSpPr>
          <p:spPr>
            <a:xfrm>
              <a:off x="3352100" y="4769000"/>
              <a:ext cx="11800" cy="11800"/>
            </a:xfrm>
            <a:custGeom>
              <a:avLst/>
              <a:gdLst/>
              <a:ahLst/>
              <a:cxnLst/>
              <a:rect l="0" t="0" r="0" b="0"/>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79" name="Shape 79"/>
            <p:cNvSpPr/>
            <p:nvPr/>
          </p:nvSpPr>
          <p:spPr>
            <a:xfrm>
              <a:off x="1281525" y="5046750"/>
              <a:ext cx="15175" cy="21900"/>
            </a:xfrm>
            <a:custGeom>
              <a:avLst/>
              <a:gdLst/>
              <a:ahLst/>
              <a:cxnLst/>
              <a:rect l="0" t="0" r="0" b="0"/>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0" name="Shape 80"/>
            <p:cNvSpPr/>
            <p:nvPr/>
          </p:nvSpPr>
          <p:spPr>
            <a:xfrm>
              <a:off x="1139275" y="5035800"/>
              <a:ext cx="55575" cy="54750"/>
            </a:xfrm>
            <a:custGeom>
              <a:avLst/>
              <a:gdLst/>
              <a:ahLst/>
              <a:cxnLst/>
              <a:rect l="0" t="0" r="0" b="0"/>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1" name="Shape 81"/>
            <p:cNvSpPr/>
            <p:nvPr/>
          </p:nvSpPr>
          <p:spPr>
            <a:xfrm>
              <a:off x="981025" y="5147750"/>
              <a:ext cx="24450" cy="20225"/>
            </a:xfrm>
            <a:custGeom>
              <a:avLst/>
              <a:gdLst/>
              <a:ahLst/>
              <a:cxnLst/>
              <a:rect l="0" t="0" r="0" b="0"/>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2" name="Shape 82"/>
            <p:cNvSpPr/>
            <p:nvPr/>
          </p:nvSpPr>
          <p:spPr>
            <a:xfrm>
              <a:off x="1325275" y="4965950"/>
              <a:ext cx="60650" cy="42100"/>
            </a:xfrm>
            <a:custGeom>
              <a:avLst/>
              <a:gdLst/>
              <a:ahLst/>
              <a:cxnLst/>
              <a:rect l="0" t="0" r="0" b="0"/>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3" name="Shape 83"/>
            <p:cNvSpPr/>
            <p:nvPr/>
          </p:nvSpPr>
          <p:spPr>
            <a:xfrm>
              <a:off x="1385050" y="4957525"/>
              <a:ext cx="60625" cy="42125"/>
            </a:xfrm>
            <a:custGeom>
              <a:avLst/>
              <a:gdLst/>
              <a:ahLst/>
              <a:cxnLst/>
              <a:rect l="0" t="0" r="0" b="0"/>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4" name="Shape 84"/>
            <p:cNvSpPr/>
            <p:nvPr/>
          </p:nvSpPr>
          <p:spPr>
            <a:xfrm>
              <a:off x="1635025" y="4922175"/>
              <a:ext cx="57275" cy="37900"/>
            </a:xfrm>
            <a:custGeom>
              <a:avLst/>
              <a:gdLst/>
              <a:ahLst/>
              <a:cxnLst/>
              <a:rect l="0" t="0" r="0" b="0"/>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5" name="Shape 85"/>
            <p:cNvSpPr/>
            <p:nvPr/>
          </p:nvSpPr>
          <p:spPr>
            <a:xfrm>
              <a:off x="1453225" y="4947425"/>
              <a:ext cx="54725" cy="42125"/>
            </a:xfrm>
            <a:custGeom>
              <a:avLst/>
              <a:gdLst/>
              <a:ahLst/>
              <a:cxnLst/>
              <a:rect l="0" t="0" r="0" b="0"/>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6" name="Shape 86"/>
            <p:cNvSpPr/>
            <p:nvPr/>
          </p:nvSpPr>
          <p:spPr>
            <a:xfrm>
              <a:off x="1199025" y="4985300"/>
              <a:ext cx="61475" cy="39600"/>
            </a:xfrm>
            <a:custGeom>
              <a:avLst/>
              <a:gdLst/>
              <a:ahLst/>
              <a:cxnLst/>
              <a:rect l="0" t="0" r="0" b="0"/>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7" name="Shape 87"/>
            <p:cNvSpPr/>
            <p:nvPr/>
          </p:nvSpPr>
          <p:spPr>
            <a:xfrm>
              <a:off x="1573600" y="4930600"/>
              <a:ext cx="58925" cy="38750"/>
            </a:xfrm>
            <a:custGeom>
              <a:avLst/>
              <a:gdLst/>
              <a:ahLst/>
              <a:cxnLst/>
              <a:rect l="0" t="0" r="0" b="0"/>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8" name="Shape 88"/>
            <p:cNvSpPr/>
            <p:nvPr/>
          </p:nvSpPr>
          <p:spPr>
            <a:xfrm>
              <a:off x="1512150" y="4939850"/>
              <a:ext cx="58950" cy="38750"/>
            </a:xfrm>
            <a:custGeom>
              <a:avLst/>
              <a:gdLst/>
              <a:ahLst/>
              <a:cxnLst/>
              <a:rect l="0" t="0" r="0" b="0"/>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89" name="Shape 89"/>
            <p:cNvSpPr/>
            <p:nvPr/>
          </p:nvSpPr>
          <p:spPr>
            <a:xfrm>
              <a:off x="1012175" y="5015600"/>
              <a:ext cx="57250" cy="37900"/>
            </a:xfrm>
            <a:custGeom>
              <a:avLst/>
              <a:gdLst/>
              <a:ahLst/>
              <a:cxnLst/>
              <a:rect l="0" t="0" r="0" b="0"/>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0" name="Shape 90"/>
            <p:cNvSpPr/>
            <p:nvPr/>
          </p:nvSpPr>
          <p:spPr>
            <a:xfrm>
              <a:off x="1073625" y="5003825"/>
              <a:ext cx="61450" cy="40425"/>
            </a:xfrm>
            <a:custGeom>
              <a:avLst/>
              <a:gdLst/>
              <a:ahLst/>
              <a:cxnLst/>
              <a:rect l="0" t="0" r="0" b="0"/>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1" name="Shape 91"/>
            <p:cNvSpPr/>
            <p:nvPr/>
          </p:nvSpPr>
          <p:spPr>
            <a:xfrm>
              <a:off x="1015550" y="5053475"/>
              <a:ext cx="58100" cy="55600"/>
            </a:xfrm>
            <a:custGeom>
              <a:avLst/>
              <a:gdLst/>
              <a:ahLst/>
              <a:cxnLst/>
              <a:rect l="0" t="0" r="0" b="0"/>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2" name="Shape 92"/>
            <p:cNvSpPr/>
            <p:nvPr/>
          </p:nvSpPr>
          <p:spPr>
            <a:xfrm>
              <a:off x="1102225" y="5070325"/>
              <a:ext cx="16025" cy="19375"/>
            </a:xfrm>
            <a:custGeom>
              <a:avLst/>
              <a:gdLst/>
              <a:ahLst/>
              <a:cxnLst/>
              <a:rect l="0" t="0" r="0" b="0"/>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3" name="Shape 93"/>
            <p:cNvSpPr/>
            <p:nvPr/>
          </p:nvSpPr>
          <p:spPr>
            <a:xfrm>
              <a:off x="1135900" y="4995400"/>
              <a:ext cx="59800" cy="40425"/>
            </a:xfrm>
            <a:custGeom>
              <a:avLst/>
              <a:gdLst/>
              <a:ahLst/>
              <a:cxnLst/>
              <a:rect l="0" t="0" r="0" b="0"/>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4" name="Shape 94"/>
            <p:cNvSpPr/>
            <p:nvPr/>
          </p:nvSpPr>
          <p:spPr>
            <a:xfrm>
              <a:off x="1076975" y="5043375"/>
              <a:ext cx="58100" cy="57275"/>
            </a:xfrm>
            <a:custGeom>
              <a:avLst/>
              <a:gdLst/>
              <a:ahLst/>
              <a:cxnLst/>
              <a:rect l="0" t="0" r="0" b="0"/>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5" name="Shape 95"/>
            <p:cNvSpPr/>
            <p:nvPr/>
          </p:nvSpPr>
          <p:spPr>
            <a:xfrm>
              <a:off x="1219225" y="5053475"/>
              <a:ext cx="16875" cy="18550"/>
            </a:xfrm>
            <a:custGeom>
              <a:avLst/>
              <a:gdLst/>
              <a:ahLst/>
              <a:cxnLst/>
              <a:rect l="0" t="0" r="0" b="0"/>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6" name="Shape 96"/>
            <p:cNvSpPr/>
            <p:nvPr/>
          </p:nvSpPr>
          <p:spPr>
            <a:xfrm>
              <a:off x="1196500" y="5026550"/>
              <a:ext cx="58950" cy="55575"/>
            </a:xfrm>
            <a:custGeom>
              <a:avLst/>
              <a:gdLst/>
              <a:ahLst/>
              <a:cxnLst/>
              <a:rect l="0" t="0" r="0" b="0"/>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7" name="Shape 97"/>
            <p:cNvSpPr/>
            <p:nvPr/>
          </p:nvSpPr>
          <p:spPr>
            <a:xfrm>
              <a:off x="1262150" y="4976900"/>
              <a:ext cx="59800" cy="39575"/>
            </a:xfrm>
            <a:custGeom>
              <a:avLst/>
              <a:gdLst/>
              <a:ahLst/>
              <a:cxnLst/>
              <a:rect l="0" t="0" r="0" b="0"/>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8" name="Shape 98"/>
            <p:cNvSpPr/>
            <p:nvPr/>
          </p:nvSpPr>
          <p:spPr>
            <a:xfrm>
              <a:off x="1830300" y="5214250"/>
              <a:ext cx="10975" cy="16025"/>
            </a:xfrm>
            <a:custGeom>
              <a:avLst/>
              <a:gdLst/>
              <a:ahLst/>
              <a:cxnLst/>
              <a:rect l="0" t="0" r="0" b="0"/>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99" name="Shape 99"/>
            <p:cNvSpPr/>
            <p:nvPr/>
          </p:nvSpPr>
          <p:spPr>
            <a:xfrm>
              <a:off x="1807575" y="5213400"/>
              <a:ext cx="6775" cy="29500"/>
            </a:xfrm>
            <a:custGeom>
              <a:avLst/>
              <a:gdLst/>
              <a:ahLst/>
              <a:cxnLst/>
              <a:rect l="0" t="0" r="0" b="0"/>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0" name="Shape 100"/>
            <p:cNvSpPr/>
            <p:nvPr/>
          </p:nvSpPr>
          <p:spPr>
            <a:xfrm>
              <a:off x="1807575" y="5201625"/>
              <a:ext cx="58100" cy="38750"/>
            </a:xfrm>
            <a:custGeom>
              <a:avLst/>
              <a:gdLst/>
              <a:ahLst/>
              <a:cxnLst/>
              <a:rect l="0" t="0" r="0" b="0"/>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1" name="Shape 101"/>
            <p:cNvSpPr/>
            <p:nvPr/>
          </p:nvSpPr>
          <p:spPr>
            <a:xfrm>
              <a:off x="1763825" y="5194050"/>
              <a:ext cx="18525" cy="11800"/>
            </a:xfrm>
            <a:custGeom>
              <a:avLst/>
              <a:gdLst/>
              <a:ahLst/>
              <a:cxnLst/>
              <a:rect l="0" t="0" r="0" b="0"/>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2" name="Shape 102"/>
            <p:cNvSpPr/>
            <p:nvPr/>
          </p:nvSpPr>
          <p:spPr>
            <a:xfrm>
              <a:off x="1695625" y="4910400"/>
              <a:ext cx="62325" cy="41275"/>
            </a:xfrm>
            <a:custGeom>
              <a:avLst/>
              <a:gdLst/>
              <a:ahLst/>
              <a:cxnLst/>
              <a:rect l="0" t="0" r="0" b="0"/>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3" name="Shape 103"/>
            <p:cNvSpPr/>
            <p:nvPr/>
          </p:nvSpPr>
          <p:spPr>
            <a:xfrm>
              <a:off x="1744450" y="5182275"/>
              <a:ext cx="58100" cy="68200"/>
            </a:xfrm>
            <a:custGeom>
              <a:avLst/>
              <a:gdLst/>
              <a:ahLst/>
              <a:cxnLst/>
              <a:rect l="0" t="0" r="0" b="0"/>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4" name="Shape 104"/>
            <p:cNvSpPr/>
            <p:nvPr/>
          </p:nvSpPr>
          <p:spPr>
            <a:xfrm>
              <a:off x="1768875" y="5223500"/>
              <a:ext cx="17700" cy="11825"/>
            </a:xfrm>
            <a:custGeom>
              <a:avLst/>
              <a:gdLst/>
              <a:ahLst/>
              <a:cxnLst/>
              <a:rect l="0" t="0" r="0" b="0"/>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5" name="Shape 105"/>
            <p:cNvSpPr/>
            <p:nvPr/>
          </p:nvSpPr>
          <p:spPr>
            <a:xfrm>
              <a:off x="1688900" y="5216775"/>
              <a:ext cx="58100" cy="40425"/>
            </a:xfrm>
            <a:custGeom>
              <a:avLst/>
              <a:gdLst/>
              <a:ahLst/>
              <a:cxnLst/>
              <a:rect l="0" t="0" r="0" b="0"/>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6" name="Shape 106"/>
            <p:cNvSpPr/>
            <p:nvPr/>
          </p:nvSpPr>
          <p:spPr>
            <a:xfrm>
              <a:off x="1737725" y="4941550"/>
              <a:ext cx="90075" cy="58100"/>
            </a:xfrm>
            <a:custGeom>
              <a:avLst/>
              <a:gdLst/>
              <a:ahLst/>
              <a:cxnLst/>
              <a:rect l="0" t="0" r="0" b="0"/>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7" name="Shape 107"/>
            <p:cNvSpPr/>
            <p:nvPr/>
          </p:nvSpPr>
          <p:spPr>
            <a:xfrm>
              <a:off x="1789900" y="4970150"/>
              <a:ext cx="23600" cy="16025"/>
            </a:xfrm>
            <a:custGeom>
              <a:avLst/>
              <a:gdLst/>
              <a:ahLst/>
              <a:cxnLst/>
              <a:rect l="0" t="0" r="0" b="0"/>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8" name="Shape 108"/>
            <p:cNvSpPr/>
            <p:nvPr/>
          </p:nvSpPr>
          <p:spPr>
            <a:xfrm>
              <a:off x="1758750" y="4901975"/>
              <a:ext cx="58950" cy="41275"/>
            </a:xfrm>
            <a:custGeom>
              <a:avLst/>
              <a:gdLst/>
              <a:ahLst/>
              <a:cxnLst/>
              <a:rect l="0" t="0" r="0" b="0"/>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09" name="Shape 109"/>
            <p:cNvSpPr/>
            <p:nvPr/>
          </p:nvSpPr>
          <p:spPr>
            <a:xfrm>
              <a:off x="1804225" y="5028225"/>
              <a:ext cx="22750" cy="21075"/>
            </a:xfrm>
            <a:custGeom>
              <a:avLst/>
              <a:gdLst/>
              <a:ahLst/>
              <a:cxnLst/>
              <a:rect l="0" t="0" r="0" b="0"/>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0" name="Shape 110"/>
            <p:cNvSpPr/>
            <p:nvPr/>
          </p:nvSpPr>
          <p:spPr>
            <a:xfrm>
              <a:off x="1719200" y="5112400"/>
              <a:ext cx="133850" cy="72425"/>
            </a:xfrm>
            <a:custGeom>
              <a:avLst/>
              <a:gdLst/>
              <a:ahLst/>
              <a:cxnLst/>
              <a:rect l="0" t="0" r="0" b="0"/>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1" name="Shape 111"/>
            <p:cNvSpPr/>
            <p:nvPr/>
          </p:nvSpPr>
          <p:spPr>
            <a:xfrm>
              <a:off x="1778125" y="4997925"/>
              <a:ext cx="69875" cy="111975"/>
            </a:xfrm>
            <a:custGeom>
              <a:avLst/>
              <a:gdLst/>
              <a:ahLst/>
              <a:cxnLst/>
              <a:rect l="0" t="0" r="0" b="0"/>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2" name="Shape 112"/>
            <p:cNvSpPr/>
            <p:nvPr/>
          </p:nvSpPr>
          <p:spPr>
            <a:xfrm>
              <a:off x="981025" y="5233600"/>
              <a:ext cx="74950" cy="60650"/>
            </a:xfrm>
            <a:custGeom>
              <a:avLst/>
              <a:gdLst/>
              <a:ahLst/>
              <a:cxnLst/>
              <a:rect l="0" t="0" r="0" b="0"/>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3" name="Shape 113"/>
            <p:cNvSpPr/>
            <p:nvPr/>
          </p:nvSpPr>
          <p:spPr>
            <a:xfrm>
              <a:off x="837100" y="3663850"/>
              <a:ext cx="44625" cy="40425"/>
            </a:xfrm>
            <a:custGeom>
              <a:avLst/>
              <a:gdLst/>
              <a:ahLst/>
              <a:cxnLst/>
              <a:rect l="0" t="0" r="0" b="0"/>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4" name="Shape 114"/>
            <p:cNvSpPr/>
            <p:nvPr/>
          </p:nvSpPr>
          <p:spPr>
            <a:xfrm>
              <a:off x="862350" y="3691625"/>
              <a:ext cx="13500" cy="13475"/>
            </a:xfrm>
            <a:custGeom>
              <a:avLst/>
              <a:gdLst/>
              <a:ahLst/>
              <a:cxnLst/>
              <a:rect l="0" t="0" r="0" b="0"/>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5" name="Shape 115"/>
            <p:cNvSpPr/>
            <p:nvPr/>
          </p:nvSpPr>
          <p:spPr>
            <a:xfrm>
              <a:off x="950725" y="5023175"/>
              <a:ext cx="58950" cy="38750"/>
            </a:xfrm>
            <a:custGeom>
              <a:avLst/>
              <a:gdLst/>
              <a:ahLst/>
              <a:cxnLst/>
              <a:rect l="0" t="0" r="0" b="0"/>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6" name="Shape 116"/>
            <p:cNvSpPr/>
            <p:nvPr/>
          </p:nvSpPr>
          <p:spPr>
            <a:xfrm>
              <a:off x="630050" y="3368400"/>
              <a:ext cx="233175" cy="212975"/>
            </a:xfrm>
            <a:custGeom>
              <a:avLst/>
              <a:gdLst/>
              <a:ahLst/>
              <a:cxnLst/>
              <a:rect l="0" t="0" r="0" b="0"/>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7" name="Shape 117"/>
            <p:cNvSpPr/>
            <p:nvPr/>
          </p:nvSpPr>
          <p:spPr>
            <a:xfrm>
              <a:off x="696525" y="3543475"/>
              <a:ext cx="79150" cy="20225"/>
            </a:xfrm>
            <a:custGeom>
              <a:avLst/>
              <a:gdLst/>
              <a:ahLst/>
              <a:cxnLst/>
              <a:rect l="0" t="0" r="0" b="0"/>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8" name="Shape 118"/>
            <p:cNvSpPr/>
            <p:nvPr/>
          </p:nvSpPr>
          <p:spPr>
            <a:xfrm>
              <a:off x="1008800" y="3646150"/>
              <a:ext cx="23600" cy="50550"/>
            </a:xfrm>
            <a:custGeom>
              <a:avLst/>
              <a:gdLst/>
              <a:ahLst/>
              <a:cxnLst/>
              <a:rect l="0" t="0" r="0" b="0"/>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19" name="Shape 119"/>
            <p:cNvSpPr/>
            <p:nvPr/>
          </p:nvSpPr>
          <p:spPr>
            <a:xfrm>
              <a:off x="782400" y="3562000"/>
              <a:ext cx="27800" cy="11800"/>
            </a:xfrm>
            <a:custGeom>
              <a:avLst/>
              <a:gdLst/>
              <a:ahLst/>
              <a:cxnLst/>
              <a:rect l="0" t="0" r="0" b="0"/>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0" name="Shape 120"/>
            <p:cNvSpPr/>
            <p:nvPr/>
          </p:nvSpPr>
          <p:spPr>
            <a:xfrm>
              <a:off x="3432900" y="5444025"/>
              <a:ext cx="35375" cy="25275"/>
            </a:xfrm>
            <a:custGeom>
              <a:avLst/>
              <a:gdLst/>
              <a:ahLst/>
              <a:cxnLst/>
              <a:rect l="0" t="0" r="0" b="0"/>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1" name="Shape 121"/>
            <p:cNvSpPr/>
            <p:nvPr/>
          </p:nvSpPr>
          <p:spPr>
            <a:xfrm>
              <a:off x="3291500" y="5425525"/>
              <a:ext cx="109450" cy="36200"/>
            </a:xfrm>
            <a:custGeom>
              <a:avLst/>
              <a:gdLst/>
              <a:ahLst/>
              <a:cxnLst/>
              <a:rect l="0" t="0" r="0" b="0"/>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2" name="Shape 122"/>
            <p:cNvSpPr/>
            <p:nvPr/>
          </p:nvSpPr>
          <p:spPr>
            <a:xfrm>
              <a:off x="632575" y="3558625"/>
              <a:ext cx="24425" cy="12650"/>
            </a:xfrm>
            <a:custGeom>
              <a:avLst/>
              <a:gdLst/>
              <a:ahLst/>
              <a:cxnLst/>
              <a:rect l="0" t="0" r="0" b="0"/>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3" name="Shape 123"/>
            <p:cNvSpPr/>
            <p:nvPr/>
          </p:nvSpPr>
          <p:spPr>
            <a:xfrm>
              <a:off x="2855500" y="5364075"/>
              <a:ext cx="920850" cy="71575"/>
            </a:xfrm>
            <a:custGeom>
              <a:avLst/>
              <a:gdLst/>
              <a:ahLst/>
              <a:cxnLst/>
              <a:rect l="0" t="0" r="0" b="0"/>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4" name="Shape 124"/>
            <p:cNvSpPr/>
            <p:nvPr/>
          </p:nvSpPr>
          <p:spPr>
            <a:xfrm>
              <a:off x="3219125" y="5439825"/>
              <a:ext cx="32000" cy="8450"/>
            </a:xfrm>
            <a:custGeom>
              <a:avLst/>
              <a:gdLst/>
              <a:ahLst/>
              <a:cxnLst/>
              <a:rect l="0" t="0" r="0" b="0"/>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5" name="Shape 125"/>
            <p:cNvSpPr/>
            <p:nvPr/>
          </p:nvSpPr>
          <p:spPr>
            <a:xfrm>
              <a:off x="3221650" y="5413725"/>
              <a:ext cx="32850" cy="7600"/>
            </a:xfrm>
            <a:custGeom>
              <a:avLst/>
              <a:gdLst/>
              <a:ahLst/>
              <a:cxnLst/>
              <a:rect l="0" t="0" r="0" b="0"/>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6" name="Shape 126"/>
            <p:cNvSpPr/>
            <p:nvPr/>
          </p:nvSpPr>
          <p:spPr>
            <a:xfrm>
              <a:off x="3225000" y="5426350"/>
              <a:ext cx="34550" cy="10975"/>
            </a:xfrm>
            <a:custGeom>
              <a:avLst/>
              <a:gdLst/>
              <a:ahLst/>
              <a:cxnLst/>
              <a:rect l="0" t="0" r="0" b="0"/>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7" name="Shape 127"/>
            <p:cNvSpPr/>
            <p:nvPr/>
          </p:nvSpPr>
          <p:spPr>
            <a:xfrm>
              <a:off x="2757850" y="5409525"/>
              <a:ext cx="584175" cy="67350"/>
            </a:xfrm>
            <a:custGeom>
              <a:avLst/>
              <a:gdLst/>
              <a:ahLst/>
              <a:cxnLst/>
              <a:rect l="0" t="0" r="0" b="0"/>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8" name="Shape 128"/>
            <p:cNvSpPr/>
            <p:nvPr/>
          </p:nvSpPr>
          <p:spPr>
            <a:xfrm>
              <a:off x="829525" y="3584725"/>
              <a:ext cx="53900" cy="19375"/>
            </a:xfrm>
            <a:custGeom>
              <a:avLst/>
              <a:gdLst/>
              <a:ahLst/>
              <a:cxnLst/>
              <a:rect l="0" t="0" r="0" b="0"/>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29" name="Shape 129"/>
            <p:cNvSpPr/>
            <p:nvPr/>
          </p:nvSpPr>
          <p:spPr>
            <a:xfrm>
              <a:off x="1711625" y="5231075"/>
              <a:ext cx="10125" cy="15175"/>
            </a:xfrm>
            <a:custGeom>
              <a:avLst/>
              <a:gdLst/>
              <a:ahLst/>
              <a:cxnLst/>
              <a:rect l="0" t="0" r="0" b="0"/>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0" name="Shape 130"/>
            <p:cNvSpPr/>
            <p:nvPr/>
          </p:nvSpPr>
          <p:spPr>
            <a:xfrm>
              <a:off x="923800" y="4840525"/>
              <a:ext cx="959550" cy="542925"/>
            </a:xfrm>
            <a:custGeom>
              <a:avLst/>
              <a:gdLst/>
              <a:ahLst/>
              <a:cxnLst/>
              <a:rect l="0" t="0" r="0" b="0"/>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1" name="Shape 131"/>
            <p:cNvSpPr/>
            <p:nvPr/>
          </p:nvSpPr>
          <p:spPr>
            <a:xfrm>
              <a:off x="965875" y="3714350"/>
              <a:ext cx="25" cy="25"/>
            </a:xfrm>
            <a:custGeom>
              <a:avLst/>
              <a:gdLst/>
              <a:ahLst/>
              <a:cxnLst/>
              <a:rect l="0" t="0" r="0" b="0"/>
              <a:pathLst>
                <a:path w="1" h="1" extrusionOk="0">
                  <a:moveTo>
                    <a:pt x="1" y="0"/>
                  </a:moveTo>
                  <a:lnTo>
                    <a:pt x="1" y="0"/>
                  </a:lnTo>
                  <a:lnTo>
                    <a:pt x="1" y="0"/>
                  </a:lnTo>
                  <a:lnTo>
                    <a:pt x="1" y="0"/>
                  </a:lnTo>
                  <a:lnTo>
                    <a:pt x="1" y="0"/>
                  </a:lnTo>
                  <a:lnTo>
                    <a:pt x="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2" name="Shape 132"/>
            <p:cNvSpPr/>
            <p:nvPr/>
          </p:nvSpPr>
          <p:spPr>
            <a:xfrm>
              <a:off x="954950" y="5060225"/>
              <a:ext cx="58100" cy="63150"/>
            </a:xfrm>
            <a:custGeom>
              <a:avLst/>
              <a:gdLst/>
              <a:ahLst/>
              <a:cxnLst/>
              <a:rect l="0" t="0" r="0" b="0"/>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3" name="Shape 133"/>
            <p:cNvSpPr/>
            <p:nvPr/>
          </p:nvSpPr>
          <p:spPr>
            <a:xfrm>
              <a:off x="956625" y="3705925"/>
              <a:ext cx="10125" cy="10125"/>
            </a:xfrm>
            <a:custGeom>
              <a:avLst/>
              <a:gdLst/>
              <a:ahLst/>
              <a:cxnLst/>
              <a:rect l="0" t="0" r="0" b="0"/>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4" name="Shape 134"/>
            <p:cNvSpPr/>
            <p:nvPr/>
          </p:nvSpPr>
          <p:spPr>
            <a:xfrm>
              <a:off x="973450" y="5173850"/>
              <a:ext cx="103550" cy="63150"/>
            </a:xfrm>
            <a:custGeom>
              <a:avLst/>
              <a:gdLst/>
              <a:ahLst/>
              <a:cxnLst/>
              <a:rect l="0" t="0" r="0" b="0"/>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5" name="Shape 135"/>
            <p:cNvSpPr/>
            <p:nvPr/>
          </p:nvSpPr>
          <p:spPr>
            <a:xfrm>
              <a:off x="614050" y="3595650"/>
              <a:ext cx="114500" cy="94300"/>
            </a:xfrm>
            <a:custGeom>
              <a:avLst/>
              <a:gdLst/>
              <a:ahLst/>
              <a:cxnLst/>
              <a:rect l="0" t="0" r="0" b="0"/>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6" name="Shape 136"/>
            <p:cNvSpPr/>
            <p:nvPr/>
          </p:nvSpPr>
          <p:spPr>
            <a:xfrm>
              <a:off x="963350" y="5113250"/>
              <a:ext cx="90100" cy="63150"/>
            </a:xfrm>
            <a:custGeom>
              <a:avLst/>
              <a:gdLst/>
              <a:ahLst/>
              <a:cxnLst/>
              <a:rect l="0" t="0" r="0" b="0"/>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7" name="Shape 137"/>
            <p:cNvSpPr/>
            <p:nvPr/>
          </p:nvSpPr>
          <p:spPr>
            <a:xfrm>
              <a:off x="947375" y="3694975"/>
              <a:ext cx="33675" cy="37900"/>
            </a:xfrm>
            <a:custGeom>
              <a:avLst/>
              <a:gdLst/>
              <a:ahLst/>
              <a:cxnLst/>
              <a:rect l="0" t="0" r="0" b="0"/>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8" name="Shape 138"/>
            <p:cNvSpPr/>
            <p:nvPr/>
          </p:nvSpPr>
          <p:spPr>
            <a:xfrm>
              <a:off x="659500" y="3640275"/>
              <a:ext cx="14325" cy="13475"/>
            </a:xfrm>
            <a:custGeom>
              <a:avLst/>
              <a:gdLst/>
              <a:ahLst/>
              <a:cxnLst/>
              <a:rect l="0" t="0" r="0" b="0"/>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39" name="Shape 139"/>
            <p:cNvSpPr/>
            <p:nvPr/>
          </p:nvSpPr>
          <p:spPr>
            <a:xfrm>
              <a:off x="470950" y="3557775"/>
              <a:ext cx="100200" cy="96825"/>
            </a:xfrm>
            <a:custGeom>
              <a:avLst/>
              <a:gdLst/>
              <a:ahLst/>
              <a:cxnLst/>
              <a:rect l="0" t="0" r="0" b="0"/>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0" name="Shape 140"/>
            <p:cNvSpPr/>
            <p:nvPr/>
          </p:nvSpPr>
          <p:spPr>
            <a:xfrm>
              <a:off x="446550" y="3524950"/>
              <a:ext cx="579125" cy="253375"/>
            </a:xfrm>
            <a:custGeom>
              <a:avLst/>
              <a:gdLst/>
              <a:ahLst/>
              <a:cxnLst/>
              <a:rect l="0" t="0" r="0" b="0"/>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1" name="Shape 141"/>
            <p:cNvSpPr/>
            <p:nvPr/>
          </p:nvSpPr>
          <p:spPr>
            <a:xfrm>
              <a:off x="492850" y="3578825"/>
              <a:ext cx="53900" cy="58950"/>
            </a:xfrm>
            <a:custGeom>
              <a:avLst/>
              <a:gdLst/>
              <a:ahLst/>
              <a:cxnLst/>
              <a:rect l="0" t="0" r="0" b="0"/>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2" name="Shape 142"/>
            <p:cNvSpPr/>
            <p:nvPr/>
          </p:nvSpPr>
          <p:spPr>
            <a:xfrm>
              <a:off x="928850" y="3674775"/>
              <a:ext cx="71575" cy="75775"/>
            </a:xfrm>
            <a:custGeom>
              <a:avLst/>
              <a:gdLst/>
              <a:ahLst/>
              <a:cxnLst/>
              <a:rect l="0" t="0" r="0" b="0"/>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3" name="Shape 143"/>
            <p:cNvSpPr/>
            <p:nvPr/>
          </p:nvSpPr>
          <p:spPr>
            <a:xfrm>
              <a:off x="1366525" y="5127550"/>
              <a:ext cx="8450" cy="50525"/>
            </a:xfrm>
            <a:custGeom>
              <a:avLst/>
              <a:gdLst/>
              <a:ahLst/>
              <a:cxnLst/>
              <a:rect l="0" t="0" r="0" b="0"/>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4" name="Shape 144"/>
            <p:cNvSpPr/>
            <p:nvPr/>
          </p:nvSpPr>
          <p:spPr>
            <a:xfrm>
              <a:off x="1542450" y="5034975"/>
              <a:ext cx="55575" cy="55575"/>
            </a:xfrm>
            <a:custGeom>
              <a:avLst/>
              <a:gdLst/>
              <a:ahLst/>
              <a:cxnLst/>
              <a:rect l="0" t="0" r="0" b="0"/>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5" name="Shape 145"/>
            <p:cNvSpPr/>
            <p:nvPr/>
          </p:nvSpPr>
          <p:spPr>
            <a:xfrm>
              <a:off x="1618200" y="5046750"/>
              <a:ext cx="18550" cy="16025"/>
            </a:xfrm>
            <a:custGeom>
              <a:avLst/>
              <a:gdLst/>
              <a:ahLst/>
              <a:cxnLst/>
              <a:rect l="0" t="0" r="0" b="0"/>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6" name="Shape 146"/>
            <p:cNvSpPr/>
            <p:nvPr/>
          </p:nvSpPr>
          <p:spPr>
            <a:xfrm>
              <a:off x="1667850" y="5082100"/>
              <a:ext cx="9300" cy="50525"/>
            </a:xfrm>
            <a:custGeom>
              <a:avLst/>
              <a:gdLst/>
              <a:ahLst/>
              <a:cxnLst/>
              <a:rect l="0" t="0" r="0" b="0"/>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7" name="Shape 147"/>
            <p:cNvSpPr/>
            <p:nvPr/>
          </p:nvSpPr>
          <p:spPr>
            <a:xfrm>
              <a:off x="1599675" y="5025700"/>
              <a:ext cx="58950" cy="55600"/>
            </a:xfrm>
            <a:custGeom>
              <a:avLst/>
              <a:gdLst/>
              <a:ahLst/>
              <a:cxnLst/>
              <a:rect l="0" t="0" r="0" b="0"/>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8" name="Shape 148"/>
            <p:cNvSpPr/>
            <p:nvPr/>
          </p:nvSpPr>
          <p:spPr>
            <a:xfrm>
              <a:off x="1619875" y="5082100"/>
              <a:ext cx="52225" cy="58100"/>
            </a:xfrm>
            <a:custGeom>
              <a:avLst/>
              <a:gdLst/>
              <a:ahLst/>
              <a:cxnLst/>
              <a:rect l="0" t="0" r="0" b="0"/>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49" name="Shape 149"/>
            <p:cNvSpPr/>
            <p:nvPr/>
          </p:nvSpPr>
          <p:spPr>
            <a:xfrm>
              <a:off x="1540750" y="5161225"/>
              <a:ext cx="10975" cy="49675"/>
            </a:xfrm>
            <a:custGeom>
              <a:avLst/>
              <a:gdLst/>
              <a:ahLst/>
              <a:cxnLst/>
              <a:rect l="0" t="0" r="0" b="0"/>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0" name="Shape 150"/>
            <p:cNvSpPr/>
            <p:nvPr/>
          </p:nvSpPr>
          <p:spPr>
            <a:xfrm>
              <a:off x="1550025" y="5212575"/>
              <a:ext cx="58950" cy="10125"/>
            </a:xfrm>
            <a:custGeom>
              <a:avLst/>
              <a:gdLst/>
              <a:ahLst/>
              <a:cxnLst/>
              <a:rect l="0" t="0" r="0" b="0"/>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1" name="Shape 151"/>
            <p:cNvSpPr/>
            <p:nvPr/>
          </p:nvSpPr>
          <p:spPr>
            <a:xfrm>
              <a:off x="1465000" y="5020650"/>
              <a:ext cx="10975" cy="16875"/>
            </a:xfrm>
            <a:custGeom>
              <a:avLst/>
              <a:gdLst/>
              <a:ahLst/>
              <a:cxnLst/>
              <a:rect l="0" t="0" r="0" b="0"/>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2" name="Shape 152"/>
            <p:cNvSpPr/>
            <p:nvPr/>
          </p:nvSpPr>
          <p:spPr>
            <a:xfrm>
              <a:off x="1557600" y="5166275"/>
              <a:ext cx="19375" cy="10975"/>
            </a:xfrm>
            <a:custGeom>
              <a:avLst/>
              <a:gdLst/>
              <a:ahLst/>
              <a:cxnLst/>
              <a:rect l="0" t="0" r="0" b="0"/>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3" name="Shape 153"/>
            <p:cNvSpPr/>
            <p:nvPr/>
          </p:nvSpPr>
          <p:spPr>
            <a:xfrm>
              <a:off x="1438075" y="4997925"/>
              <a:ext cx="11800" cy="49700"/>
            </a:xfrm>
            <a:custGeom>
              <a:avLst/>
              <a:gdLst/>
              <a:ahLst/>
              <a:cxnLst/>
              <a:rect l="0" t="0" r="0" b="0"/>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4" name="Shape 154"/>
            <p:cNvSpPr/>
            <p:nvPr/>
          </p:nvSpPr>
          <p:spPr>
            <a:xfrm>
              <a:off x="1502875" y="5066100"/>
              <a:ext cx="5075" cy="15200"/>
            </a:xfrm>
            <a:custGeom>
              <a:avLst/>
              <a:gdLst/>
              <a:ahLst/>
              <a:cxnLst/>
              <a:rect l="0" t="0" r="0" b="0"/>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5" name="Shape 155"/>
            <p:cNvSpPr/>
            <p:nvPr/>
          </p:nvSpPr>
          <p:spPr>
            <a:xfrm>
              <a:off x="1497825" y="4981950"/>
              <a:ext cx="58950" cy="54725"/>
            </a:xfrm>
            <a:custGeom>
              <a:avLst/>
              <a:gdLst/>
              <a:ahLst/>
              <a:cxnLst/>
              <a:rect l="0" t="0" r="0" b="0"/>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6" name="Shape 156"/>
            <p:cNvSpPr/>
            <p:nvPr/>
          </p:nvSpPr>
          <p:spPr>
            <a:xfrm>
              <a:off x="1560125" y="5056850"/>
              <a:ext cx="16025" cy="16850"/>
            </a:xfrm>
            <a:custGeom>
              <a:avLst/>
              <a:gdLst/>
              <a:ahLst/>
              <a:cxnLst/>
              <a:rect l="0" t="0" r="0" b="0"/>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7" name="Shape 157"/>
            <p:cNvSpPr/>
            <p:nvPr/>
          </p:nvSpPr>
          <p:spPr>
            <a:xfrm>
              <a:off x="1524775" y="5011400"/>
              <a:ext cx="13475" cy="14325"/>
            </a:xfrm>
            <a:custGeom>
              <a:avLst/>
              <a:gdLst/>
              <a:ahLst/>
              <a:cxnLst/>
              <a:rect l="0" t="0" r="0" b="0"/>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8" name="Shape 158"/>
            <p:cNvSpPr/>
            <p:nvPr/>
          </p:nvSpPr>
          <p:spPr>
            <a:xfrm>
              <a:off x="1438925" y="5074525"/>
              <a:ext cx="17700" cy="15175"/>
            </a:xfrm>
            <a:custGeom>
              <a:avLst/>
              <a:gdLst/>
              <a:ahLst/>
              <a:cxnLst/>
              <a:rect l="0" t="0" r="0" b="0"/>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 name="Shape 159"/>
            <p:cNvSpPr/>
            <p:nvPr/>
          </p:nvSpPr>
          <p:spPr>
            <a:xfrm>
              <a:off x="1480150" y="5042550"/>
              <a:ext cx="58100" cy="57250"/>
            </a:xfrm>
            <a:custGeom>
              <a:avLst/>
              <a:gdLst/>
              <a:ahLst/>
              <a:cxnLst/>
              <a:rect l="0" t="0" r="0" b="0"/>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 name="Shape 160"/>
            <p:cNvSpPr/>
            <p:nvPr/>
          </p:nvSpPr>
          <p:spPr>
            <a:xfrm>
              <a:off x="1440600" y="5193200"/>
              <a:ext cx="17700" cy="14350"/>
            </a:xfrm>
            <a:custGeom>
              <a:avLst/>
              <a:gdLst/>
              <a:ahLst/>
              <a:cxnLst/>
              <a:rect l="0" t="0" r="0" b="0"/>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 name="Shape 161"/>
            <p:cNvSpPr/>
            <p:nvPr/>
          </p:nvSpPr>
          <p:spPr>
            <a:xfrm>
              <a:off x="1439750" y="5109050"/>
              <a:ext cx="55575" cy="56400"/>
            </a:xfrm>
            <a:custGeom>
              <a:avLst/>
              <a:gdLst/>
              <a:ahLst/>
              <a:cxnLst/>
              <a:rect l="0" t="0" r="0" b="0"/>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 name="Shape 162"/>
            <p:cNvSpPr/>
            <p:nvPr/>
          </p:nvSpPr>
          <p:spPr>
            <a:xfrm>
              <a:off x="1460800" y="5130075"/>
              <a:ext cx="11800" cy="16875"/>
            </a:xfrm>
            <a:custGeom>
              <a:avLst/>
              <a:gdLst/>
              <a:ahLst/>
              <a:cxnLst/>
              <a:rect l="0" t="0" r="0" b="0"/>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 name="Shape 163"/>
            <p:cNvSpPr/>
            <p:nvPr/>
          </p:nvSpPr>
          <p:spPr>
            <a:xfrm>
              <a:off x="1419550" y="5171325"/>
              <a:ext cx="57275" cy="55575"/>
            </a:xfrm>
            <a:custGeom>
              <a:avLst/>
              <a:gdLst/>
              <a:ahLst/>
              <a:cxnLst/>
              <a:rect l="0" t="0" r="0" b="0"/>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 name="Shape 164"/>
            <p:cNvSpPr/>
            <p:nvPr/>
          </p:nvSpPr>
          <p:spPr>
            <a:xfrm>
              <a:off x="1339600" y="5147750"/>
              <a:ext cx="21900" cy="19400"/>
            </a:xfrm>
            <a:custGeom>
              <a:avLst/>
              <a:gdLst/>
              <a:ahLst/>
              <a:cxnLst/>
              <a:rect l="0" t="0" r="0" b="0"/>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 name="Shape 165"/>
            <p:cNvSpPr/>
            <p:nvPr/>
          </p:nvSpPr>
          <p:spPr>
            <a:xfrm>
              <a:off x="1377475" y="5118300"/>
              <a:ext cx="59775" cy="56425"/>
            </a:xfrm>
            <a:custGeom>
              <a:avLst/>
              <a:gdLst/>
              <a:ahLst/>
              <a:cxnLst/>
              <a:rect l="0" t="0" r="0" b="0"/>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 name="Shape 166"/>
            <p:cNvSpPr/>
            <p:nvPr/>
          </p:nvSpPr>
          <p:spPr>
            <a:xfrm>
              <a:off x="1403575" y="5140175"/>
              <a:ext cx="16000" cy="16025"/>
            </a:xfrm>
            <a:custGeom>
              <a:avLst/>
              <a:gdLst/>
              <a:ahLst/>
              <a:cxnLst/>
              <a:rect l="0" t="0" r="0" b="0"/>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 name="Shape 167"/>
            <p:cNvSpPr/>
            <p:nvPr/>
          </p:nvSpPr>
          <p:spPr>
            <a:xfrm>
              <a:off x="1543275" y="5153650"/>
              <a:ext cx="54750" cy="55575"/>
            </a:xfrm>
            <a:custGeom>
              <a:avLst/>
              <a:gdLst/>
              <a:ahLst/>
              <a:cxnLst/>
              <a:rect l="0" t="0" r="0" b="0"/>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 name="Shape 168"/>
            <p:cNvSpPr/>
            <p:nvPr/>
          </p:nvSpPr>
          <p:spPr>
            <a:xfrm>
              <a:off x="1559275" y="5089675"/>
              <a:ext cx="58100" cy="58950"/>
            </a:xfrm>
            <a:custGeom>
              <a:avLst/>
              <a:gdLst/>
              <a:ahLst/>
              <a:cxnLst/>
              <a:rect l="0" t="0" r="0" b="0"/>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 name="Shape 169"/>
            <p:cNvSpPr/>
            <p:nvPr/>
          </p:nvSpPr>
          <p:spPr>
            <a:xfrm>
              <a:off x="1584525" y="5112400"/>
              <a:ext cx="16025" cy="18550"/>
            </a:xfrm>
            <a:custGeom>
              <a:avLst/>
              <a:gdLst/>
              <a:ahLst/>
              <a:cxnLst/>
              <a:rect l="0" t="0" r="0" b="0"/>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0" name="Shape 170"/>
            <p:cNvSpPr/>
            <p:nvPr/>
          </p:nvSpPr>
          <p:spPr>
            <a:xfrm>
              <a:off x="1539925" y="5041700"/>
              <a:ext cx="10950" cy="50525"/>
            </a:xfrm>
            <a:custGeom>
              <a:avLst/>
              <a:gdLst/>
              <a:ahLst/>
              <a:cxnLst/>
              <a:rect l="0" t="0" r="0" b="0"/>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1" name="Shape 171"/>
            <p:cNvSpPr/>
            <p:nvPr/>
          </p:nvSpPr>
          <p:spPr>
            <a:xfrm>
              <a:off x="1521400" y="5122500"/>
              <a:ext cx="17700" cy="16875"/>
            </a:xfrm>
            <a:custGeom>
              <a:avLst/>
              <a:gdLst/>
              <a:ahLst/>
              <a:cxnLst/>
              <a:rect l="0" t="0" r="0" b="0"/>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2" name="Shape 172"/>
            <p:cNvSpPr/>
            <p:nvPr/>
          </p:nvSpPr>
          <p:spPr>
            <a:xfrm>
              <a:off x="1496150" y="5182275"/>
              <a:ext cx="21900" cy="16850"/>
            </a:xfrm>
            <a:custGeom>
              <a:avLst/>
              <a:gdLst/>
              <a:ahLst/>
              <a:cxnLst/>
              <a:rect l="0" t="0" r="0" b="0"/>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3" name="Shape 173"/>
            <p:cNvSpPr/>
            <p:nvPr/>
          </p:nvSpPr>
          <p:spPr>
            <a:xfrm>
              <a:off x="1498675" y="5098950"/>
              <a:ext cx="58100" cy="59775"/>
            </a:xfrm>
            <a:custGeom>
              <a:avLst/>
              <a:gdLst/>
              <a:ahLst/>
              <a:cxnLst/>
              <a:rect l="0" t="0" r="0" b="0"/>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4" name="Shape 174"/>
            <p:cNvSpPr/>
            <p:nvPr/>
          </p:nvSpPr>
          <p:spPr>
            <a:xfrm>
              <a:off x="1619050" y="5212575"/>
              <a:ext cx="9275" cy="56400"/>
            </a:xfrm>
            <a:custGeom>
              <a:avLst/>
              <a:gdLst/>
              <a:ahLst/>
              <a:cxnLst/>
              <a:rect l="0" t="0" r="0" b="0"/>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5" name="Shape 175"/>
            <p:cNvSpPr/>
            <p:nvPr/>
          </p:nvSpPr>
          <p:spPr>
            <a:xfrm>
              <a:off x="1136750" y="5042550"/>
              <a:ext cx="11800" cy="50525"/>
            </a:xfrm>
            <a:custGeom>
              <a:avLst/>
              <a:gdLst/>
              <a:ahLst/>
              <a:cxnLst/>
              <a:rect l="0" t="0" r="0" b="0"/>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6" name="Shape 176"/>
            <p:cNvSpPr/>
            <p:nvPr/>
          </p:nvSpPr>
          <p:spPr>
            <a:xfrm>
              <a:off x="1160325" y="5061050"/>
              <a:ext cx="16850" cy="22775"/>
            </a:xfrm>
            <a:custGeom>
              <a:avLst/>
              <a:gdLst/>
              <a:ahLst/>
              <a:cxnLst/>
              <a:rect l="0" t="0" r="0" b="0"/>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7" name="Shape 177"/>
            <p:cNvSpPr/>
            <p:nvPr/>
          </p:nvSpPr>
          <p:spPr>
            <a:xfrm>
              <a:off x="1103925" y="5181425"/>
              <a:ext cx="12650" cy="18550"/>
            </a:xfrm>
            <a:custGeom>
              <a:avLst/>
              <a:gdLst/>
              <a:ahLst/>
              <a:cxnLst/>
              <a:rect l="0" t="0" r="0" b="0"/>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8" name="Shape 178"/>
            <p:cNvSpPr/>
            <p:nvPr/>
          </p:nvSpPr>
          <p:spPr>
            <a:xfrm>
              <a:off x="1057625" y="5223500"/>
              <a:ext cx="57250" cy="63175"/>
            </a:xfrm>
            <a:custGeom>
              <a:avLst/>
              <a:gdLst/>
              <a:ahLst/>
              <a:cxnLst/>
              <a:rect l="0" t="0" r="0" b="0"/>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79" name="Shape 179"/>
            <p:cNvSpPr/>
            <p:nvPr/>
          </p:nvSpPr>
          <p:spPr>
            <a:xfrm>
              <a:off x="1204075" y="5109050"/>
              <a:ext cx="11825" cy="5075"/>
            </a:xfrm>
            <a:custGeom>
              <a:avLst/>
              <a:gdLst/>
              <a:ahLst/>
              <a:cxnLst/>
              <a:rect l="0" t="0" r="0" b="0"/>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0" name="Shape 180"/>
            <p:cNvSpPr/>
            <p:nvPr/>
          </p:nvSpPr>
          <p:spPr>
            <a:xfrm>
              <a:off x="1178825" y="5088000"/>
              <a:ext cx="58100" cy="57250"/>
            </a:xfrm>
            <a:custGeom>
              <a:avLst/>
              <a:gdLst/>
              <a:ahLst/>
              <a:cxnLst/>
              <a:rect l="0" t="0" r="0" b="0"/>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1" name="Shape 181"/>
            <p:cNvSpPr/>
            <p:nvPr/>
          </p:nvSpPr>
          <p:spPr>
            <a:xfrm>
              <a:off x="1202400" y="5112400"/>
              <a:ext cx="13500" cy="16025"/>
            </a:xfrm>
            <a:custGeom>
              <a:avLst/>
              <a:gdLst/>
              <a:ahLst/>
              <a:cxnLst/>
              <a:rect l="0" t="0" r="0" b="0"/>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2" name="Shape 182"/>
            <p:cNvSpPr/>
            <p:nvPr/>
          </p:nvSpPr>
          <p:spPr>
            <a:xfrm>
              <a:off x="1109800" y="5277375"/>
              <a:ext cx="58950" cy="64000"/>
            </a:xfrm>
            <a:custGeom>
              <a:avLst/>
              <a:gdLst/>
              <a:ahLst/>
              <a:cxnLst/>
              <a:rect l="0" t="0" r="0" b="0"/>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3" name="Shape 183"/>
            <p:cNvSpPr/>
            <p:nvPr/>
          </p:nvSpPr>
          <p:spPr>
            <a:xfrm>
              <a:off x="1660275" y="5133450"/>
              <a:ext cx="57275" cy="63150"/>
            </a:xfrm>
            <a:custGeom>
              <a:avLst/>
              <a:gdLst/>
              <a:ahLst/>
              <a:cxnLst/>
              <a:rect l="0" t="0" r="0" b="0"/>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4" name="Shape 184"/>
            <p:cNvSpPr/>
            <p:nvPr/>
          </p:nvSpPr>
          <p:spPr>
            <a:xfrm>
              <a:off x="1620725" y="5199100"/>
              <a:ext cx="60625" cy="69875"/>
            </a:xfrm>
            <a:custGeom>
              <a:avLst/>
              <a:gdLst/>
              <a:ahLst/>
              <a:cxnLst/>
              <a:rect l="0" t="0" r="0" b="0"/>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5" name="Shape 185"/>
            <p:cNvSpPr/>
            <p:nvPr/>
          </p:nvSpPr>
          <p:spPr>
            <a:xfrm>
              <a:off x="1201550" y="5226875"/>
              <a:ext cx="16025" cy="17700"/>
            </a:xfrm>
            <a:custGeom>
              <a:avLst/>
              <a:gdLst/>
              <a:ahLst/>
              <a:cxnLst/>
              <a:rect l="0" t="0" r="0" b="0"/>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6" name="Shape 186"/>
            <p:cNvSpPr/>
            <p:nvPr/>
          </p:nvSpPr>
          <p:spPr>
            <a:xfrm>
              <a:off x="1546650" y="5208350"/>
              <a:ext cx="73250" cy="67375"/>
            </a:xfrm>
            <a:custGeom>
              <a:avLst/>
              <a:gdLst/>
              <a:ahLst/>
              <a:cxnLst/>
              <a:rect l="0" t="0" r="0" b="0"/>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7" name="Shape 187"/>
            <p:cNvSpPr/>
            <p:nvPr/>
          </p:nvSpPr>
          <p:spPr>
            <a:xfrm>
              <a:off x="1246175" y="5223500"/>
              <a:ext cx="300500" cy="101875"/>
            </a:xfrm>
            <a:custGeom>
              <a:avLst/>
              <a:gdLst/>
              <a:ahLst/>
              <a:cxnLst/>
              <a:rect l="0" t="0" r="0" b="0"/>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8" name="Shape 188"/>
            <p:cNvSpPr/>
            <p:nvPr/>
          </p:nvSpPr>
          <p:spPr>
            <a:xfrm>
              <a:off x="1169575" y="5265600"/>
              <a:ext cx="79975" cy="69875"/>
            </a:xfrm>
            <a:custGeom>
              <a:avLst/>
              <a:gdLst/>
              <a:ahLst/>
              <a:cxnLst/>
              <a:rect l="0" t="0" r="0" b="0"/>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89" name="Shape 189"/>
            <p:cNvSpPr/>
            <p:nvPr/>
          </p:nvSpPr>
          <p:spPr>
            <a:xfrm>
              <a:off x="1418725" y="5052650"/>
              <a:ext cx="58100" cy="55575"/>
            </a:xfrm>
            <a:custGeom>
              <a:avLst/>
              <a:gdLst/>
              <a:ahLst/>
              <a:cxnLst/>
              <a:rect l="0" t="0" r="0" b="0"/>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0" name="Shape 190"/>
            <p:cNvSpPr/>
            <p:nvPr/>
          </p:nvSpPr>
          <p:spPr>
            <a:xfrm>
              <a:off x="1241125" y="5079575"/>
              <a:ext cx="55575" cy="55575"/>
            </a:xfrm>
            <a:custGeom>
              <a:avLst/>
              <a:gdLst/>
              <a:ahLst/>
              <a:cxnLst/>
              <a:rect l="0" t="0" r="0" b="0"/>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1" name="Shape 191"/>
            <p:cNvSpPr/>
            <p:nvPr/>
          </p:nvSpPr>
          <p:spPr>
            <a:xfrm>
              <a:off x="1318550" y="5092200"/>
              <a:ext cx="18550" cy="16025"/>
            </a:xfrm>
            <a:custGeom>
              <a:avLst/>
              <a:gdLst/>
              <a:ahLst/>
              <a:cxnLst/>
              <a:rect l="0" t="0" r="0" b="0"/>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2" name="Shape 192"/>
            <p:cNvSpPr/>
            <p:nvPr/>
          </p:nvSpPr>
          <p:spPr>
            <a:xfrm>
              <a:off x="1138425" y="5153650"/>
              <a:ext cx="55575" cy="57250"/>
            </a:xfrm>
            <a:custGeom>
              <a:avLst/>
              <a:gdLst/>
              <a:ahLst/>
              <a:cxnLst/>
              <a:rect l="0" t="0" r="0" b="0"/>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3" name="Shape 193"/>
            <p:cNvSpPr/>
            <p:nvPr/>
          </p:nvSpPr>
          <p:spPr>
            <a:xfrm>
              <a:off x="1238600" y="5087150"/>
              <a:ext cx="10950" cy="49700"/>
            </a:xfrm>
            <a:custGeom>
              <a:avLst/>
              <a:gdLst/>
              <a:ahLst/>
              <a:cxnLst/>
              <a:rect l="0" t="0" r="0" b="0"/>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4" name="Shape 194"/>
            <p:cNvSpPr/>
            <p:nvPr/>
          </p:nvSpPr>
          <p:spPr>
            <a:xfrm>
              <a:off x="1382525" y="5082950"/>
              <a:ext cx="12650" cy="16025"/>
            </a:xfrm>
            <a:custGeom>
              <a:avLst/>
              <a:gdLst/>
              <a:ahLst/>
              <a:cxnLst/>
              <a:rect l="0" t="0" r="0" b="0"/>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5" name="Shape 195"/>
            <p:cNvSpPr/>
            <p:nvPr/>
          </p:nvSpPr>
          <p:spPr>
            <a:xfrm>
              <a:off x="1298350" y="5071175"/>
              <a:ext cx="58950" cy="55575"/>
            </a:xfrm>
            <a:custGeom>
              <a:avLst/>
              <a:gdLst/>
              <a:ahLst/>
              <a:cxnLst/>
              <a:rect l="0" t="0" r="0" b="0"/>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6" name="Shape 196"/>
            <p:cNvSpPr/>
            <p:nvPr/>
          </p:nvSpPr>
          <p:spPr>
            <a:xfrm>
              <a:off x="1358125" y="5059375"/>
              <a:ext cx="58100" cy="63150"/>
            </a:xfrm>
            <a:custGeom>
              <a:avLst/>
              <a:gdLst/>
              <a:ahLst/>
              <a:cxnLst/>
              <a:rect l="0" t="0" r="0" b="0"/>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7" name="Shape 197"/>
            <p:cNvSpPr/>
            <p:nvPr/>
          </p:nvSpPr>
          <p:spPr>
            <a:xfrm>
              <a:off x="1262150" y="5100625"/>
              <a:ext cx="13500" cy="17700"/>
            </a:xfrm>
            <a:custGeom>
              <a:avLst/>
              <a:gdLst/>
              <a:ahLst/>
              <a:cxnLst/>
              <a:rect l="0" t="0" r="0" b="0"/>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8" name="Shape 198"/>
            <p:cNvSpPr/>
            <p:nvPr/>
          </p:nvSpPr>
          <p:spPr>
            <a:xfrm>
              <a:off x="1118225" y="5216775"/>
              <a:ext cx="57275" cy="55575"/>
            </a:xfrm>
            <a:custGeom>
              <a:avLst/>
              <a:gdLst/>
              <a:ahLst/>
              <a:cxnLst/>
              <a:rect l="0" t="0" r="0" b="0"/>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99" name="Shape 199"/>
            <p:cNvSpPr/>
            <p:nvPr/>
          </p:nvSpPr>
          <p:spPr>
            <a:xfrm>
              <a:off x="1162000" y="5176375"/>
              <a:ext cx="12650" cy="18550"/>
            </a:xfrm>
            <a:custGeom>
              <a:avLst/>
              <a:gdLst/>
              <a:ahLst/>
              <a:cxnLst/>
              <a:rect l="0" t="0" r="0" b="0"/>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00" name="Shape 200"/>
            <p:cNvSpPr/>
            <p:nvPr/>
          </p:nvSpPr>
          <p:spPr>
            <a:xfrm>
              <a:off x="1219225" y="5164600"/>
              <a:ext cx="16025" cy="22750"/>
            </a:xfrm>
            <a:custGeom>
              <a:avLst/>
              <a:gdLst/>
              <a:ahLst/>
              <a:cxnLst/>
              <a:rect l="0" t="0" r="0" b="0"/>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01" name="Shape 201"/>
            <p:cNvSpPr/>
            <p:nvPr/>
          </p:nvSpPr>
          <p:spPr>
            <a:xfrm>
              <a:off x="1140100" y="5236975"/>
              <a:ext cx="16875" cy="18550"/>
            </a:xfrm>
            <a:custGeom>
              <a:avLst/>
              <a:gdLst/>
              <a:ahLst/>
              <a:cxnLst/>
              <a:rect l="0" t="0" r="0" b="0"/>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02" name="Shape 202"/>
            <p:cNvSpPr/>
            <p:nvPr/>
          </p:nvSpPr>
          <p:spPr>
            <a:xfrm>
              <a:off x="1197350" y="5143550"/>
              <a:ext cx="58100" cy="60625"/>
            </a:xfrm>
            <a:custGeom>
              <a:avLst/>
              <a:gdLst/>
              <a:ahLst/>
              <a:cxnLst/>
              <a:rect l="0" t="0" r="0" b="0"/>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203" name="Shape 203"/>
            <p:cNvSpPr/>
            <p:nvPr/>
          </p:nvSpPr>
          <p:spPr>
            <a:xfrm>
              <a:off x="1178825" y="5206675"/>
              <a:ext cx="58950" cy="57250"/>
            </a:xfrm>
            <a:custGeom>
              <a:avLst/>
              <a:gdLst/>
              <a:ahLst/>
              <a:cxnLst/>
              <a:rect l="0" t="0" r="0" b="0"/>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grpSp>
      <p:sp>
        <p:nvSpPr>
          <p:cNvPr id="204" name="Shape 204"/>
          <p:cNvSpPr txBox="1">
            <a:spLocks noGrp="1"/>
          </p:cNvSpPr>
          <p:nvPr>
            <p:ph type="ctrTitle"/>
          </p:nvPr>
        </p:nvSpPr>
        <p:spPr>
          <a:xfrm>
            <a:off x="2191050" y="2427150"/>
            <a:ext cx="4761899" cy="1546500"/>
          </a:xfrm>
          <a:prstGeom prst="rect">
            <a:avLst/>
          </a:prstGeom>
        </p:spPr>
        <p:txBody>
          <a:bodyPr lIns="91425" tIns="91425" rIns="91425" bIns="91425" anchor="ctr" anchorCtr="0"/>
          <a:lstStyle>
            <a:lvl1pPr algn="ctr">
              <a:spcBef>
                <a:spcPts val="0"/>
              </a:spcBef>
              <a:buClr>
                <a:srgbClr val="FFFFFF"/>
              </a:buClr>
              <a:buSzPct val="100000"/>
              <a:defRPr sz="7200" b="0">
                <a:solidFill>
                  <a:srgbClr val="FFFFFF"/>
                </a:solidFill>
              </a:defRPr>
            </a:lvl1pPr>
            <a:lvl2pPr algn="ctr">
              <a:spcBef>
                <a:spcPts val="0"/>
              </a:spcBef>
              <a:buClr>
                <a:srgbClr val="FFFFFF"/>
              </a:buClr>
              <a:buSzPct val="100000"/>
              <a:defRPr sz="7200" b="0">
                <a:solidFill>
                  <a:srgbClr val="FFFFFF"/>
                </a:solidFill>
              </a:defRPr>
            </a:lvl2pPr>
            <a:lvl3pPr algn="ctr">
              <a:spcBef>
                <a:spcPts val="0"/>
              </a:spcBef>
              <a:buClr>
                <a:srgbClr val="FFFFFF"/>
              </a:buClr>
              <a:buSzPct val="100000"/>
              <a:defRPr sz="7200" b="0">
                <a:solidFill>
                  <a:srgbClr val="FFFFFF"/>
                </a:solidFill>
              </a:defRPr>
            </a:lvl3pPr>
            <a:lvl4pPr algn="ctr">
              <a:spcBef>
                <a:spcPts val="0"/>
              </a:spcBef>
              <a:buClr>
                <a:srgbClr val="FFFFFF"/>
              </a:buClr>
              <a:buSzPct val="100000"/>
              <a:defRPr sz="7200" b="0">
                <a:solidFill>
                  <a:srgbClr val="FFFFFF"/>
                </a:solidFill>
              </a:defRPr>
            </a:lvl4pPr>
            <a:lvl5pPr algn="ctr">
              <a:spcBef>
                <a:spcPts val="0"/>
              </a:spcBef>
              <a:buClr>
                <a:srgbClr val="FFFFFF"/>
              </a:buClr>
              <a:buSzPct val="100000"/>
              <a:defRPr sz="7200" b="0">
                <a:solidFill>
                  <a:srgbClr val="FFFFFF"/>
                </a:solidFill>
              </a:defRPr>
            </a:lvl5pPr>
            <a:lvl6pPr algn="ctr">
              <a:spcBef>
                <a:spcPts val="0"/>
              </a:spcBef>
              <a:buClr>
                <a:srgbClr val="FFFFFF"/>
              </a:buClr>
              <a:buSzPct val="100000"/>
              <a:defRPr sz="7200" b="0">
                <a:solidFill>
                  <a:srgbClr val="FFFFFF"/>
                </a:solidFill>
              </a:defRPr>
            </a:lvl6pPr>
            <a:lvl7pPr algn="ctr">
              <a:spcBef>
                <a:spcPts val="0"/>
              </a:spcBef>
              <a:buClr>
                <a:srgbClr val="FFFFFF"/>
              </a:buClr>
              <a:buSzPct val="100000"/>
              <a:defRPr sz="7200" b="0">
                <a:solidFill>
                  <a:srgbClr val="FFFFFF"/>
                </a:solidFill>
              </a:defRPr>
            </a:lvl7pPr>
            <a:lvl8pPr algn="ctr">
              <a:spcBef>
                <a:spcPts val="0"/>
              </a:spcBef>
              <a:buClr>
                <a:srgbClr val="FFFFFF"/>
              </a:buClr>
              <a:buSzPct val="100000"/>
              <a:defRPr sz="7200" b="0">
                <a:solidFill>
                  <a:srgbClr val="FFFFFF"/>
                </a:solidFill>
              </a:defRPr>
            </a:lvl8pPr>
            <a:lvl9pPr algn="ctr">
              <a:spcBef>
                <a:spcPts val="0"/>
              </a:spcBef>
              <a:buClr>
                <a:srgbClr val="FFFFFF"/>
              </a:buClr>
              <a:buSzPct val="100000"/>
              <a:defRPr sz="7200" b="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64"/>
        <p:cNvGrpSpPr/>
        <p:nvPr/>
      </p:nvGrpSpPr>
      <p:grpSpPr>
        <a:xfrm>
          <a:off x="0" y="0"/>
          <a:ext cx="0" cy="0"/>
          <a:chOff x="0" y="0"/>
          <a:chExt cx="0" cy="0"/>
        </a:xfrm>
      </p:grpSpPr>
      <p:grpSp>
        <p:nvGrpSpPr>
          <p:cNvPr id="665" name="Shape 665"/>
          <p:cNvGrpSpPr/>
          <p:nvPr/>
        </p:nvGrpSpPr>
        <p:grpSpPr>
          <a:xfrm>
            <a:off x="138" y="104"/>
            <a:ext cx="9159994" cy="6870012"/>
            <a:chOff x="3843650" y="2891150"/>
            <a:chExt cx="3447625" cy="2585725"/>
          </a:xfrm>
        </p:grpSpPr>
        <p:sp>
          <p:nvSpPr>
            <p:cNvPr id="666" name="Shape 666"/>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67" name="Shape 667"/>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68" name="Shape 668"/>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69" name="Shape 669"/>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0" name="Shape 670"/>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1" name="Shape 671"/>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2" name="Shape 672"/>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3" name="Shape 673"/>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4" name="Shape 674"/>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5" name="Shape 675"/>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6" name="Shape 676"/>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7" name="Shape 677"/>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8" name="Shape 678"/>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79" name="Shape 679"/>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0" name="Shape 680"/>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1" name="Shape 681"/>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2" name="Shape 682"/>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3" name="Shape 683"/>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4" name="Shape 684"/>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5" name="Shape 685"/>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6" name="Shape 686"/>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7" name="Shape 687"/>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8" name="Shape 688"/>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89" name="Shape 689"/>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0" name="Shape 690"/>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1" name="Shape 691"/>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2" name="Shape 692"/>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3" name="Shape 693"/>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4" name="Shape 694"/>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5" name="Shape 695"/>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6" name="Shape 696"/>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7" name="Shape 697"/>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8" name="Shape 698"/>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699" name="Shape 699"/>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0" name="Shape 700"/>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1" name="Shape 701"/>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2" name="Shape 702"/>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3" name="Shape 703"/>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4" name="Shape 704"/>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5" name="Shape 705"/>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6" name="Shape 706"/>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7" name="Shape 707"/>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8" name="Shape 708"/>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09" name="Shape 709"/>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0" name="Shape 710"/>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1" name="Shape 711"/>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2" name="Shape 712"/>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3" name="Shape 713"/>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4" name="Shape 714"/>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5" name="Shape 715"/>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6" name="Shape 716"/>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7" name="Shape 717"/>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8" name="Shape 718"/>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19" name="Shape 719"/>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0" name="Shape 720"/>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1" name="Shape 721"/>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2" name="Shape 722"/>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3" name="Shape 723"/>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4" name="Shape 724"/>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5" name="Shape 725"/>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6" name="Shape 726"/>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7" name="Shape 727"/>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8" name="Shape 728"/>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29" name="Shape 729"/>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0" name="Shape 730"/>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1" name="Shape 731"/>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2" name="Shape 732"/>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3" name="Shape 733"/>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4" name="Shape 734"/>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5" name="Shape 735"/>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6" name="Shape 736"/>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7" name="Shape 737"/>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8" name="Shape 738"/>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39" name="Shape 739"/>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0" name="Shape 740"/>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1" name="Shape 741"/>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2" name="Shape 742"/>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3" name="Shape 743"/>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4" name="Shape 744"/>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5" name="Shape 745"/>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6" name="Shape 746"/>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7" name="Shape 747"/>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8" name="Shape 748"/>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49" name="Shape 749"/>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0" name="Shape 750"/>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1" name="Shape 751"/>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2" name="Shape 752"/>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3" name="Shape 753"/>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4" name="Shape 754"/>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5" name="Shape 755"/>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6" name="Shape 756"/>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7" name="Shape 757"/>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8" name="Shape 758"/>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59" name="Shape 759"/>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0" name="Shape 760"/>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1" name="Shape 761"/>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2" name="Shape 762"/>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3" name="Shape 763"/>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4" name="Shape 764"/>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5" name="Shape 765"/>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6" name="Shape 766"/>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7" name="Shape 767"/>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8" name="Shape 768"/>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69" name="Shape 769"/>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0" name="Shape 770"/>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1" name="Shape 771"/>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2" name="Shape 772"/>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3" name="Shape 773"/>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4" name="Shape 774"/>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5" name="Shape 775"/>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6" name="Shape 776"/>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7" name="Shape 777"/>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8" name="Shape 778"/>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79" name="Shape 779"/>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0" name="Shape 780"/>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1" name="Shape 781"/>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2" name="Shape 782"/>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3" name="Shape 783"/>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4" name="Shape 784"/>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5" name="Shape 785"/>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6" name="Shape 786"/>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7" name="Shape 787"/>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8" name="Shape 788"/>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89" name="Shape 789"/>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0" name="Shape 790"/>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1" name="Shape 791"/>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2" name="Shape 792"/>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3" name="Shape 793"/>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4" name="Shape 794"/>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5" name="Shape 795"/>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6" name="Shape 796"/>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7" name="Shape 797"/>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8" name="Shape 798"/>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799" name="Shape 799"/>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0" name="Shape 800"/>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1" name="Shape 801"/>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2" name="Shape 802"/>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3" name="Shape 803"/>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4" name="Shape 804"/>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5" name="Shape 805"/>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6" name="Shape 806"/>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7" name="Shape 807"/>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8" name="Shape 808"/>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09" name="Shape 809"/>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0" name="Shape 810"/>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1" name="Shape 811"/>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2" name="Shape 812"/>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3" name="Shape 813"/>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4" name="Shape 814"/>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5" name="Shape 815"/>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6" name="Shape 816"/>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7" name="Shape 817"/>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8" name="Shape 818"/>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19" name="Shape 819"/>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0" name="Shape 820"/>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1" name="Shape 821"/>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2" name="Shape 822"/>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3" name="Shape 823"/>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4" name="Shape 824"/>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5" name="Shape 825"/>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6" name="Shape 826"/>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7" name="Shape 827"/>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8" name="Shape 828"/>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29" name="Shape 829"/>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0" name="Shape 830"/>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1" name="Shape 831"/>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2" name="Shape 832"/>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3" name="Shape 833"/>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4" name="Shape 834"/>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5" name="Shape 835"/>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6" name="Shape 836"/>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7" name="Shape 837"/>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8" name="Shape 838"/>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39" name="Shape 839"/>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grpSp>
      <p:sp>
        <p:nvSpPr>
          <p:cNvPr id="840" name="Shape 840"/>
          <p:cNvSpPr txBox="1">
            <a:spLocks noGrp="1"/>
          </p:cNvSpPr>
          <p:nvPr>
            <p:ph type="title"/>
          </p:nvPr>
        </p:nvSpPr>
        <p:spPr>
          <a:xfrm>
            <a:off x="1131750" y="830700"/>
            <a:ext cx="6880499" cy="777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841" name="Shape 841"/>
          <p:cNvSpPr txBox="1">
            <a:spLocks noGrp="1"/>
          </p:cNvSpPr>
          <p:nvPr>
            <p:ph type="body" idx="1"/>
          </p:nvPr>
        </p:nvSpPr>
        <p:spPr>
          <a:xfrm>
            <a:off x="1131750" y="1750400"/>
            <a:ext cx="6880499" cy="46649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42"/>
        <p:cNvGrpSpPr/>
        <p:nvPr/>
      </p:nvGrpSpPr>
      <p:grpSpPr>
        <a:xfrm>
          <a:off x="0" y="0"/>
          <a:ext cx="0" cy="0"/>
          <a:chOff x="0" y="0"/>
          <a:chExt cx="0" cy="0"/>
        </a:xfrm>
      </p:grpSpPr>
      <p:grpSp>
        <p:nvGrpSpPr>
          <p:cNvPr id="843" name="Shape 843"/>
          <p:cNvGrpSpPr/>
          <p:nvPr/>
        </p:nvGrpSpPr>
        <p:grpSpPr>
          <a:xfrm>
            <a:off x="138" y="104"/>
            <a:ext cx="9159994" cy="6870012"/>
            <a:chOff x="3843650" y="2891150"/>
            <a:chExt cx="3447625" cy="2585725"/>
          </a:xfrm>
        </p:grpSpPr>
        <p:sp>
          <p:nvSpPr>
            <p:cNvPr id="844" name="Shape 844"/>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45" name="Shape 845"/>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46" name="Shape 846"/>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47" name="Shape 847"/>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48" name="Shape 848"/>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49" name="Shape 849"/>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0" name="Shape 850"/>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1" name="Shape 851"/>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2" name="Shape 852"/>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3" name="Shape 853"/>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4" name="Shape 854"/>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5" name="Shape 855"/>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6" name="Shape 856"/>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7" name="Shape 857"/>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8" name="Shape 858"/>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59" name="Shape 859"/>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0" name="Shape 860"/>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1" name="Shape 861"/>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2" name="Shape 862"/>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3" name="Shape 863"/>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4" name="Shape 864"/>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5" name="Shape 865"/>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6" name="Shape 866"/>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7" name="Shape 867"/>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8" name="Shape 868"/>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69" name="Shape 869"/>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0" name="Shape 870"/>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1" name="Shape 871"/>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2" name="Shape 872"/>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3" name="Shape 873"/>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4" name="Shape 874"/>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5" name="Shape 875"/>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6" name="Shape 876"/>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7" name="Shape 877"/>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8" name="Shape 878"/>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79" name="Shape 879"/>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0" name="Shape 880"/>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1" name="Shape 881"/>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2" name="Shape 882"/>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3" name="Shape 883"/>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4" name="Shape 884"/>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5" name="Shape 885"/>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6" name="Shape 886"/>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7" name="Shape 887"/>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8" name="Shape 888"/>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89" name="Shape 889"/>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0" name="Shape 890"/>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1" name="Shape 891"/>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2" name="Shape 892"/>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3" name="Shape 893"/>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4" name="Shape 894"/>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5" name="Shape 895"/>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6" name="Shape 896"/>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7" name="Shape 897"/>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8" name="Shape 898"/>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899" name="Shape 899"/>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0" name="Shape 900"/>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1" name="Shape 901"/>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2" name="Shape 902"/>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3" name="Shape 903"/>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4" name="Shape 904"/>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5" name="Shape 905"/>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6" name="Shape 906"/>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7" name="Shape 907"/>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8" name="Shape 908"/>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09" name="Shape 909"/>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0" name="Shape 910"/>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1" name="Shape 911"/>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2" name="Shape 912"/>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3" name="Shape 913"/>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4" name="Shape 914"/>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5" name="Shape 915"/>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6" name="Shape 916"/>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7" name="Shape 917"/>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8" name="Shape 918"/>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19" name="Shape 919"/>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0" name="Shape 920"/>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1" name="Shape 921"/>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2" name="Shape 922"/>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3" name="Shape 923"/>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4" name="Shape 924"/>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5" name="Shape 925"/>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6" name="Shape 926"/>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7" name="Shape 927"/>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8" name="Shape 928"/>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29" name="Shape 929"/>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0" name="Shape 930"/>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1" name="Shape 931"/>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2" name="Shape 932"/>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3" name="Shape 933"/>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4" name="Shape 934"/>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5" name="Shape 935"/>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6" name="Shape 936"/>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7" name="Shape 937"/>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8" name="Shape 938"/>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39" name="Shape 939"/>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0" name="Shape 940"/>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1" name="Shape 941"/>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2" name="Shape 942"/>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3" name="Shape 943"/>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4" name="Shape 944"/>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5" name="Shape 945"/>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6" name="Shape 946"/>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7" name="Shape 947"/>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8" name="Shape 948"/>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49" name="Shape 949"/>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0" name="Shape 950"/>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1" name="Shape 951"/>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2" name="Shape 952"/>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3" name="Shape 953"/>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4" name="Shape 954"/>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5" name="Shape 955"/>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6" name="Shape 956"/>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7" name="Shape 957"/>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8" name="Shape 958"/>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59" name="Shape 959"/>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0" name="Shape 960"/>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1" name="Shape 961"/>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2" name="Shape 962"/>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3" name="Shape 963"/>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4" name="Shape 964"/>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5" name="Shape 965"/>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6" name="Shape 966"/>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7" name="Shape 967"/>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8" name="Shape 968"/>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69" name="Shape 969"/>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0" name="Shape 970"/>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1" name="Shape 971"/>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2" name="Shape 972"/>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3" name="Shape 973"/>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4" name="Shape 974"/>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5" name="Shape 975"/>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6" name="Shape 976"/>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7" name="Shape 977"/>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8" name="Shape 978"/>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79" name="Shape 979"/>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0" name="Shape 980"/>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1" name="Shape 981"/>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2" name="Shape 982"/>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3" name="Shape 983"/>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4" name="Shape 984"/>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5" name="Shape 985"/>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6" name="Shape 986"/>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7" name="Shape 987"/>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8" name="Shape 988"/>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89" name="Shape 989"/>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0" name="Shape 990"/>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1" name="Shape 991"/>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2" name="Shape 992"/>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3" name="Shape 993"/>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4" name="Shape 994"/>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5" name="Shape 995"/>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6" name="Shape 996"/>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7" name="Shape 997"/>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8" name="Shape 998"/>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999" name="Shape 999"/>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0" name="Shape 1000"/>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1" name="Shape 1001"/>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2" name="Shape 1002"/>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3" name="Shape 1003"/>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4" name="Shape 1004"/>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5" name="Shape 1005"/>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6" name="Shape 1006"/>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7" name="Shape 1007"/>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8" name="Shape 1008"/>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09" name="Shape 1009"/>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0" name="Shape 1010"/>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1" name="Shape 1011"/>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2" name="Shape 1012"/>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3" name="Shape 1013"/>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4" name="Shape 1014"/>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5" name="Shape 1015"/>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6" name="Shape 1016"/>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sp>
          <p:nvSpPr>
            <p:cNvPr id="1017" name="Shape 1017"/>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lIns="117025" tIns="117025" rIns="117025" bIns="117025" anchor="ctr" anchorCtr="0">
              <a:noAutofit/>
            </a:bodyPr>
            <a:lstStyle/>
            <a:p>
              <a:pPr>
                <a:spcBef>
                  <a:spcPts val="0"/>
                </a:spcBef>
                <a:buNone/>
              </a:pPr>
              <a:endParaRPr/>
            </a:p>
          </p:txBody>
        </p:sp>
      </p:grpSp>
      <p:sp>
        <p:nvSpPr>
          <p:cNvPr id="1018" name="Shape 1018"/>
          <p:cNvSpPr txBox="1">
            <a:spLocks noGrp="1"/>
          </p:cNvSpPr>
          <p:nvPr>
            <p:ph type="title"/>
          </p:nvPr>
        </p:nvSpPr>
        <p:spPr>
          <a:xfrm>
            <a:off x="1131750" y="830700"/>
            <a:ext cx="6880499" cy="777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019" name="Shape 1019"/>
          <p:cNvSpPr txBox="1">
            <a:spLocks noGrp="1"/>
          </p:cNvSpPr>
          <p:nvPr>
            <p:ph type="body" idx="1"/>
          </p:nvPr>
        </p:nvSpPr>
        <p:spPr>
          <a:xfrm>
            <a:off x="1131725" y="1773150"/>
            <a:ext cx="3339599" cy="4642199"/>
          </a:xfrm>
          <a:prstGeom prst="rect">
            <a:avLst/>
          </a:prstGeom>
        </p:spPr>
        <p:txBody>
          <a:bodyPr lIns="91425" tIns="91425" rIns="91425" bIns="91425" anchor="t" anchorCtr="0"/>
          <a:lstStyle>
            <a:lvl1pPr>
              <a:spcBef>
                <a:spcPts val="0"/>
              </a:spcBef>
              <a:buSzPct val="100000"/>
              <a:defRPr sz="2200"/>
            </a:lvl1pPr>
            <a:lvl2pPr>
              <a:spcBef>
                <a:spcPts val="0"/>
              </a:spcBef>
              <a:defRPr/>
            </a:lvl2pPr>
            <a:lvl3pPr>
              <a:spcBef>
                <a:spcPts val="0"/>
              </a:spcBef>
              <a:buSzPct val="100000"/>
              <a:defRPr sz="2200"/>
            </a:lvl3pPr>
            <a:lvl4pPr>
              <a:spcBef>
                <a:spcPts val="0"/>
              </a:spcBef>
              <a:buSzPct val="100000"/>
              <a:defRPr sz="2200"/>
            </a:lvl4pPr>
            <a:lvl5pPr>
              <a:spcBef>
                <a:spcPts val="0"/>
              </a:spcBef>
              <a:buSzPct val="100000"/>
              <a:defRPr sz="2200"/>
            </a:lvl5pPr>
            <a:lvl6pPr>
              <a:spcBef>
                <a:spcPts val="0"/>
              </a:spcBef>
              <a:buSzPct val="100000"/>
              <a:defRPr sz="2200"/>
            </a:lvl6pPr>
            <a:lvl7pPr>
              <a:spcBef>
                <a:spcPts val="0"/>
              </a:spcBef>
              <a:buSzPct val="100000"/>
              <a:defRPr sz="2200"/>
            </a:lvl7pPr>
            <a:lvl8pPr>
              <a:spcBef>
                <a:spcPts val="0"/>
              </a:spcBef>
              <a:buSzPct val="100000"/>
              <a:defRPr sz="2200"/>
            </a:lvl8pPr>
            <a:lvl9pPr>
              <a:spcBef>
                <a:spcPts val="0"/>
              </a:spcBef>
              <a:buSzPct val="100000"/>
              <a:defRPr sz="2200"/>
            </a:lvl9pPr>
          </a:lstStyle>
          <a:p>
            <a:endParaRPr/>
          </a:p>
        </p:txBody>
      </p:sp>
      <p:sp>
        <p:nvSpPr>
          <p:cNvPr id="1020" name="Shape 1020"/>
          <p:cNvSpPr txBox="1">
            <a:spLocks noGrp="1"/>
          </p:cNvSpPr>
          <p:nvPr>
            <p:ph type="body" idx="2"/>
          </p:nvPr>
        </p:nvSpPr>
        <p:spPr>
          <a:xfrm>
            <a:off x="4672553" y="1773150"/>
            <a:ext cx="3339599" cy="4642199"/>
          </a:xfrm>
          <a:prstGeom prst="rect">
            <a:avLst/>
          </a:prstGeom>
        </p:spPr>
        <p:txBody>
          <a:bodyPr lIns="91425" tIns="91425" rIns="91425" bIns="91425" anchor="t" anchorCtr="0"/>
          <a:lstStyle>
            <a:lvl1pPr>
              <a:spcBef>
                <a:spcPts val="0"/>
              </a:spcBef>
              <a:buSzPct val="100000"/>
              <a:defRPr sz="2200"/>
            </a:lvl1pPr>
            <a:lvl2pPr>
              <a:spcBef>
                <a:spcPts val="0"/>
              </a:spcBef>
              <a:defRPr/>
            </a:lvl2pPr>
            <a:lvl3pPr>
              <a:spcBef>
                <a:spcPts val="0"/>
              </a:spcBef>
              <a:buSzPct val="100000"/>
              <a:defRPr sz="2200"/>
            </a:lvl3pPr>
            <a:lvl4pPr>
              <a:spcBef>
                <a:spcPts val="0"/>
              </a:spcBef>
              <a:buSzPct val="100000"/>
              <a:defRPr sz="2200"/>
            </a:lvl4pPr>
            <a:lvl5pPr>
              <a:spcBef>
                <a:spcPts val="0"/>
              </a:spcBef>
              <a:buSzPct val="100000"/>
              <a:defRPr sz="2200"/>
            </a:lvl5pPr>
            <a:lvl6pPr>
              <a:spcBef>
                <a:spcPts val="0"/>
              </a:spcBef>
              <a:buSzPct val="100000"/>
              <a:defRPr sz="2200"/>
            </a:lvl6pPr>
            <a:lvl7pPr>
              <a:spcBef>
                <a:spcPts val="0"/>
              </a:spcBef>
              <a:buSzPct val="100000"/>
              <a:defRPr sz="2200"/>
            </a:lvl7pPr>
            <a:lvl8pPr>
              <a:spcBef>
                <a:spcPts val="0"/>
              </a:spcBef>
              <a:buSzPct val="100000"/>
              <a:defRPr sz="2200"/>
            </a:lvl8pPr>
            <a:lvl9pPr>
              <a:spcBef>
                <a:spcPts val="0"/>
              </a:spcBef>
              <a:buSzPct val="100000"/>
              <a:defRPr sz="2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dark">
    <p:bg>
      <p:bgPr>
        <a:solidFill>
          <a:srgbClr val="95A5A6"/>
        </a:solidFill>
        <a:effectLst/>
      </p:bgPr>
    </p:bg>
    <p:spTree>
      <p:nvGrpSpPr>
        <p:cNvPr id="1" name="Shape 1591"/>
        <p:cNvGrpSpPr/>
        <p:nvPr/>
      </p:nvGrpSpPr>
      <p:grpSpPr>
        <a:xfrm>
          <a:off x="0" y="0"/>
          <a:ext cx="0" cy="0"/>
          <a:chOff x="0" y="0"/>
          <a:chExt cx="0" cy="0"/>
        </a:xfrm>
      </p:grpSpPr>
      <p:grpSp>
        <p:nvGrpSpPr>
          <p:cNvPr id="1592" name="Shape 1592"/>
          <p:cNvGrpSpPr/>
          <p:nvPr/>
        </p:nvGrpSpPr>
        <p:grpSpPr>
          <a:xfrm>
            <a:off x="1" y="4"/>
            <a:ext cx="9152064" cy="6864065"/>
            <a:chOff x="328725" y="238125"/>
            <a:chExt cx="3447625" cy="2585725"/>
          </a:xfrm>
        </p:grpSpPr>
        <p:sp>
          <p:nvSpPr>
            <p:cNvPr id="1593" name="Shape 1593"/>
            <p:cNvSpPr/>
            <p:nvPr/>
          </p:nvSpPr>
          <p:spPr>
            <a:xfrm>
              <a:off x="2397625" y="2721125"/>
              <a:ext cx="62300" cy="66525"/>
            </a:xfrm>
            <a:custGeom>
              <a:avLst/>
              <a:gdLst/>
              <a:ahLst/>
              <a:cxnLst/>
              <a:rect l="0" t="0" r="0" b="0"/>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4" name="Shape 1594"/>
            <p:cNvSpPr/>
            <p:nvPr/>
          </p:nvSpPr>
          <p:spPr>
            <a:xfrm>
              <a:off x="2424550" y="2739650"/>
              <a:ext cx="16850" cy="17700"/>
            </a:xfrm>
            <a:custGeom>
              <a:avLst/>
              <a:gdLst/>
              <a:ahLst/>
              <a:cxnLst/>
              <a:rect l="0" t="0" r="0" b="0"/>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5" name="Shape 1595"/>
            <p:cNvSpPr/>
            <p:nvPr/>
          </p:nvSpPr>
          <p:spPr>
            <a:xfrm>
              <a:off x="2276400" y="2759850"/>
              <a:ext cx="13500" cy="17700"/>
            </a:xfrm>
            <a:custGeom>
              <a:avLst/>
              <a:gdLst/>
              <a:ahLst/>
              <a:cxnLst/>
              <a:rect l="0" t="0" r="0" b="0"/>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6" name="Shape 1596"/>
            <p:cNvSpPr/>
            <p:nvPr/>
          </p:nvSpPr>
          <p:spPr>
            <a:xfrm>
              <a:off x="1523075" y="2675675"/>
              <a:ext cx="67375" cy="38750"/>
            </a:xfrm>
            <a:custGeom>
              <a:avLst/>
              <a:gdLst/>
              <a:ahLst/>
              <a:cxnLst/>
              <a:rect l="0" t="0" r="0" b="0"/>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7" name="Shape 1597"/>
            <p:cNvSpPr/>
            <p:nvPr/>
          </p:nvSpPr>
          <p:spPr>
            <a:xfrm>
              <a:off x="2347950" y="2750600"/>
              <a:ext cx="16025" cy="4225"/>
            </a:xfrm>
            <a:custGeom>
              <a:avLst/>
              <a:gdLst/>
              <a:ahLst/>
              <a:cxnLst/>
              <a:rect l="0" t="0" r="0" b="0"/>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8" name="Shape 1598"/>
            <p:cNvSpPr/>
            <p:nvPr/>
          </p:nvSpPr>
          <p:spPr>
            <a:xfrm>
              <a:off x="2319325" y="2720300"/>
              <a:ext cx="69900" cy="66500"/>
            </a:xfrm>
            <a:custGeom>
              <a:avLst/>
              <a:gdLst/>
              <a:ahLst/>
              <a:cxnLst/>
              <a:rect l="0" t="0" r="0" b="0"/>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599" name="Shape 1599"/>
            <p:cNvSpPr/>
            <p:nvPr/>
          </p:nvSpPr>
          <p:spPr>
            <a:xfrm>
              <a:off x="2128275" y="2674000"/>
              <a:ext cx="67350" cy="42100"/>
            </a:xfrm>
            <a:custGeom>
              <a:avLst/>
              <a:gdLst/>
              <a:ahLst/>
              <a:cxnLst/>
              <a:rect l="0" t="0" r="0" b="0"/>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0" name="Shape 1600"/>
            <p:cNvSpPr/>
            <p:nvPr/>
          </p:nvSpPr>
          <p:spPr>
            <a:xfrm>
              <a:off x="2107225" y="2721125"/>
              <a:ext cx="60625" cy="64850"/>
            </a:xfrm>
            <a:custGeom>
              <a:avLst/>
              <a:gdLst/>
              <a:ahLst/>
              <a:cxnLst/>
              <a:rect l="0" t="0" r="0" b="0"/>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1" name="Shape 1601"/>
            <p:cNvSpPr/>
            <p:nvPr/>
          </p:nvSpPr>
          <p:spPr>
            <a:xfrm>
              <a:off x="2435500" y="2794350"/>
              <a:ext cx="61450" cy="29500"/>
            </a:xfrm>
            <a:custGeom>
              <a:avLst/>
              <a:gdLst/>
              <a:ahLst/>
              <a:cxnLst/>
              <a:rect l="0" t="0" r="0" b="0"/>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2" name="Shape 1602"/>
            <p:cNvSpPr/>
            <p:nvPr/>
          </p:nvSpPr>
          <p:spPr>
            <a:xfrm>
              <a:off x="2508725" y="2793525"/>
              <a:ext cx="64825" cy="30325"/>
            </a:xfrm>
            <a:custGeom>
              <a:avLst/>
              <a:gdLst/>
              <a:ahLst/>
              <a:cxnLst/>
              <a:rect l="0" t="0" r="0" b="0"/>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3" name="Shape 1603"/>
            <p:cNvSpPr/>
            <p:nvPr/>
          </p:nvSpPr>
          <p:spPr>
            <a:xfrm>
              <a:off x="1546650" y="2770800"/>
              <a:ext cx="13500" cy="3375"/>
            </a:xfrm>
            <a:custGeom>
              <a:avLst/>
              <a:gdLst/>
              <a:ahLst/>
              <a:cxnLst/>
              <a:rect l="0" t="0" r="0" b="0"/>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4" name="Shape 1604"/>
            <p:cNvSpPr/>
            <p:nvPr/>
          </p:nvSpPr>
          <p:spPr>
            <a:xfrm>
              <a:off x="2251150" y="2724500"/>
              <a:ext cx="64850" cy="64000"/>
            </a:xfrm>
            <a:custGeom>
              <a:avLst/>
              <a:gdLst/>
              <a:ahLst/>
              <a:cxnLst/>
              <a:rect l="0" t="0" r="0" b="0"/>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5" name="Shape 1605"/>
            <p:cNvSpPr/>
            <p:nvPr/>
          </p:nvSpPr>
          <p:spPr>
            <a:xfrm>
              <a:off x="1522250" y="2724500"/>
              <a:ext cx="63150" cy="63150"/>
            </a:xfrm>
            <a:custGeom>
              <a:avLst/>
              <a:gdLst/>
              <a:ahLst/>
              <a:cxnLst/>
              <a:rect l="0" t="0" r="0" b="0"/>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6" name="Shape 1606"/>
            <p:cNvSpPr/>
            <p:nvPr/>
          </p:nvSpPr>
          <p:spPr>
            <a:xfrm>
              <a:off x="2179625" y="2722825"/>
              <a:ext cx="64825" cy="64825"/>
            </a:xfrm>
            <a:custGeom>
              <a:avLst/>
              <a:gdLst/>
              <a:ahLst/>
              <a:cxnLst/>
              <a:rect l="0" t="0" r="0" b="0"/>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7" name="Shape 1607"/>
            <p:cNvSpPr/>
            <p:nvPr/>
          </p:nvSpPr>
          <p:spPr>
            <a:xfrm>
              <a:off x="2205700" y="2761525"/>
              <a:ext cx="12650" cy="16025"/>
            </a:xfrm>
            <a:custGeom>
              <a:avLst/>
              <a:gdLst/>
              <a:ahLst/>
              <a:cxnLst/>
              <a:rect l="0" t="0" r="0" b="0"/>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8" name="Shape 1608"/>
            <p:cNvSpPr/>
            <p:nvPr/>
          </p:nvSpPr>
          <p:spPr>
            <a:xfrm>
              <a:off x="1545800" y="2757325"/>
              <a:ext cx="12650" cy="10125"/>
            </a:xfrm>
            <a:custGeom>
              <a:avLst/>
              <a:gdLst/>
              <a:ahLst/>
              <a:cxnLst/>
              <a:rect l="0" t="0" r="0" b="0"/>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09" name="Shape 1609"/>
            <p:cNvSpPr/>
            <p:nvPr/>
          </p:nvSpPr>
          <p:spPr>
            <a:xfrm>
              <a:off x="2287350" y="2795200"/>
              <a:ext cx="67350" cy="28650"/>
            </a:xfrm>
            <a:custGeom>
              <a:avLst/>
              <a:gdLst/>
              <a:ahLst/>
              <a:cxnLst/>
              <a:rect l="0" t="0" r="0" b="0"/>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0" name="Shape 1610"/>
            <p:cNvSpPr/>
            <p:nvPr/>
          </p:nvSpPr>
          <p:spPr>
            <a:xfrm>
              <a:off x="1692275" y="2759850"/>
              <a:ext cx="14325" cy="16025"/>
            </a:xfrm>
            <a:custGeom>
              <a:avLst/>
              <a:gdLst/>
              <a:ahLst/>
              <a:cxnLst/>
              <a:rect l="0" t="0" r="0" b="0"/>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1" name="Shape 1611"/>
            <p:cNvSpPr/>
            <p:nvPr/>
          </p:nvSpPr>
          <p:spPr>
            <a:xfrm>
              <a:off x="1825250" y="2676525"/>
              <a:ext cx="66525" cy="41275"/>
            </a:xfrm>
            <a:custGeom>
              <a:avLst/>
              <a:gdLst/>
              <a:ahLst/>
              <a:cxnLst/>
              <a:rect l="0" t="0" r="0" b="0"/>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2" name="Shape 1612"/>
            <p:cNvSpPr/>
            <p:nvPr/>
          </p:nvSpPr>
          <p:spPr>
            <a:xfrm>
              <a:off x="2143425" y="2793525"/>
              <a:ext cx="64825" cy="30325"/>
            </a:xfrm>
            <a:custGeom>
              <a:avLst/>
              <a:gdLst/>
              <a:ahLst/>
              <a:cxnLst/>
              <a:rect l="0" t="0" r="0" b="0"/>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3" name="Shape 1613"/>
            <p:cNvSpPr/>
            <p:nvPr/>
          </p:nvSpPr>
          <p:spPr>
            <a:xfrm>
              <a:off x="2050825" y="2675675"/>
              <a:ext cx="69050" cy="41275"/>
            </a:xfrm>
            <a:custGeom>
              <a:avLst/>
              <a:gdLst/>
              <a:ahLst/>
              <a:cxnLst/>
              <a:rect l="0" t="0" r="0" b="0"/>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4" name="Shape 1614"/>
            <p:cNvSpPr/>
            <p:nvPr/>
          </p:nvSpPr>
          <p:spPr>
            <a:xfrm>
              <a:off x="1596325" y="2674000"/>
              <a:ext cx="67350" cy="42100"/>
            </a:xfrm>
            <a:custGeom>
              <a:avLst/>
              <a:gdLst/>
              <a:ahLst/>
              <a:cxnLst/>
              <a:rect l="0" t="0" r="0" b="0"/>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5" name="Shape 1615"/>
            <p:cNvSpPr/>
            <p:nvPr/>
          </p:nvSpPr>
          <p:spPr>
            <a:xfrm>
              <a:off x="2427925" y="2673150"/>
              <a:ext cx="69875" cy="43800"/>
            </a:xfrm>
            <a:custGeom>
              <a:avLst/>
              <a:gdLst/>
              <a:ahLst/>
              <a:cxnLst/>
              <a:rect l="0" t="0" r="0" b="0"/>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6" name="Shape 1616"/>
            <p:cNvSpPr/>
            <p:nvPr/>
          </p:nvSpPr>
          <p:spPr>
            <a:xfrm>
              <a:off x="220150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7" name="Shape 1617"/>
            <p:cNvSpPr/>
            <p:nvPr/>
          </p:nvSpPr>
          <p:spPr>
            <a:xfrm>
              <a:off x="1668700" y="2721975"/>
              <a:ext cx="64825" cy="65675"/>
            </a:xfrm>
            <a:custGeom>
              <a:avLst/>
              <a:gdLst/>
              <a:ahLst/>
              <a:cxnLst/>
              <a:rect l="0" t="0" r="0" b="0"/>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8" name="Shape 1618"/>
            <p:cNvSpPr/>
            <p:nvPr/>
          </p:nvSpPr>
          <p:spPr>
            <a:xfrm>
              <a:off x="166955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19" name="Shape 1619"/>
            <p:cNvSpPr/>
            <p:nvPr/>
          </p:nvSpPr>
          <p:spPr>
            <a:xfrm>
              <a:off x="1704050" y="2795200"/>
              <a:ext cx="59775" cy="28650"/>
            </a:xfrm>
            <a:custGeom>
              <a:avLst/>
              <a:gdLst/>
              <a:ahLst/>
              <a:cxnLst/>
              <a:rect l="0" t="0" r="0" b="0"/>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0" name="Shape 1620"/>
            <p:cNvSpPr/>
            <p:nvPr/>
          </p:nvSpPr>
          <p:spPr>
            <a:xfrm>
              <a:off x="2215800" y="2793525"/>
              <a:ext cx="61475" cy="30325"/>
            </a:xfrm>
            <a:custGeom>
              <a:avLst/>
              <a:gdLst/>
              <a:ahLst/>
              <a:cxnLst/>
              <a:rect l="0" t="0" r="0" b="0"/>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1" name="Shape 1621"/>
            <p:cNvSpPr/>
            <p:nvPr/>
          </p:nvSpPr>
          <p:spPr>
            <a:xfrm>
              <a:off x="1746125" y="2674000"/>
              <a:ext cx="68225" cy="42100"/>
            </a:xfrm>
            <a:custGeom>
              <a:avLst/>
              <a:gdLst/>
              <a:ahLst/>
              <a:cxnLst/>
              <a:rect l="0" t="0" r="0" b="0"/>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2" name="Shape 1622"/>
            <p:cNvSpPr/>
            <p:nvPr/>
          </p:nvSpPr>
          <p:spPr>
            <a:xfrm>
              <a:off x="2278100" y="2674000"/>
              <a:ext cx="68200" cy="42100"/>
            </a:xfrm>
            <a:custGeom>
              <a:avLst/>
              <a:gdLst/>
              <a:ahLst/>
              <a:cxnLst/>
              <a:rect l="0" t="0" r="0" b="0"/>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3" name="Shape 1623"/>
            <p:cNvSpPr/>
            <p:nvPr/>
          </p:nvSpPr>
          <p:spPr>
            <a:xfrm>
              <a:off x="2538175" y="2765750"/>
              <a:ext cx="24425" cy="11800"/>
            </a:xfrm>
            <a:custGeom>
              <a:avLst/>
              <a:gdLst/>
              <a:ahLst/>
              <a:cxnLst/>
              <a:rect l="0" t="0" r="0" b="0"/>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4" name="Shape 1624"/>
            <p:cNvSpPr/>
            <p:nvPr/>
          </p:nvSpPr>
          <p:spPr>
            <a:xfrm>
              <a:off x="250535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5" name="Shape 1625"/>
            <p:cNvSpPr/>
            <p:nvPr/>
          </p:nvSpPr>
          <p:spPr>
            <a:xfrm>
              <a:off x="2469150" y="2722825"/>
              <a:ext cx="103550" cy="64825"/>
            </a:xfrm>
            <a:custGeom>
              <a:avLst/>
              <a:gdLst/>
              <a:ahLst/>
              <a:cxnLst/>
              <a:rect l="0" t="0" r="0" b="0"/>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6" name="Shape 1626"/>
            <p:cNvSpPr/>
            <p:nvPr/>
          </p:nvSpPr>
          <p:spPr>
            <a:xfrm>
              <a:off x="1623250" y="2758175"/>
              <a:ext cx="9275" cy="17700"/>
            </a:xfrm>
            <a:custGeom>
              <a:avLst/>
              <a:gdLst/>
              <a:ahLst/>
              <a:cxnLst/>
              <a:rect l="0" t="0" r="0" b="0"/>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7" name="Shape 1627"/>
            <p:cNvSpPr/>
            <p:nvPr/>
          </p:nvSpPr>
          <p:spPr>
            <a:xfrm>
              <a:off x="2357200" y="2676525"/>
              <a:ext cx="66525" cy="41275"/>
            </a:xfrm>
            <a:custGeom>
              <a:avLst/>
              <a:gdLst/>
              <a:ahLst/>
              <a:cxnLst/>
              <a:rect l="0" t="0" r="0" b="0"/>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8" name="Shape 1628"/>
            <p:cNvSpPr/>
            <p:nvPr/>
          </p:nvSpPr>
          <p:spPr>
            <a:xfrm>
              <a:off x="1629975" y="2796050"/>
              <a:ext cx="64850" cy="27800"/>
            </a:xfrm>
            <a:custGeom>
              <a:avLst/>
              <a:gdLst/>
              <a:ahLst/>
              <a:cxnLst/>
              <a:rect l="0" t="0" r="0" b="0"/>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29" name="Shape 1629"/>
            <p:cNvSpPr/>
            <p:nvPr/>
          </p:nvSpPr>
          <p:spPr>
            <a:xfrm>
              <a:off x="1593800" y="2723650"/>
              <a:ext cx="62300" cy="64850"/>
            </a:xfrm>
            <a:custGeom>
              <a:avLst/>
              <a:gdLst/>
              <a:ahLst/>
              <a:cxnLst/>
              <a:rect l="0" t="0" r="0" b="0"/>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0" name="Shape 1630"/>
            <p:cNvSpPr/>
            <p:nvPr/>
          </p:nvSpPr>
          <p:spPr>
            <a:xfrm>
              <a:off x="2068500" y="2795200"/>
              <a:ext cx="62325" cy="28650"/>
            </a:xfrm>
            <a:custGeom>
              <a:avLst/>
              <a:gdLst/>
              <a:ahLst/>
              <a:cxnLst/>
              <a:rect l="0" t="0" r="0" b="0"/>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1" name="Shape 1631"/>
            <p:cNvSpPr/>
            <p:nvPr/>
          </p:nvSpPr>
          <p:spPr>
            <a:xfrm>
              <a:off x="1519725" y="2792675"/>
              <a:ext cx="106075" cy="31175"/>
            </a:xfrm>
            <a:custGeom>
              <a:avLst/>
              <a:gdLst/>
              <a:ahLst/>
              <a:cxnLst/>
              <a:rect l="0" t="0" r="0" b="0"/>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2" name="Shape 1632"/>
            <p:cNvSpPr/>
            <p:nvPr/>
          </p:nvSpPr>
          <p:spPr>
            <a:xfrm>
              <a:off x="2130800" y="2762375"/>
              <a:ext cx="11800" cy="13500"/>
            </a:xfrm>
            <a:custGeom>
              <a:avLst/>
              <a:gdLst/>
              <a:ahLst/>
              <a:cxnLst/>
              <a:rect l="0" t="0" r="0" b="0"/>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3" name="Shape 1633"/>
            <p:cNvSpPr/>
            <p:nvPr/>
          </p:nvSpPr>
          <p:spPr>
            <a:xfrm>
              <a:off x="1993600" y="2795200"/>
              <a:ext cx="62300" cy="28650"/>
            </a:xfrm>
            <a:custGeom>
              <a:avLst/>
              <a:gdLst/>
              <a:ahLst/>
              <a:cxnLst/>
              <a:rect l="0" t="0" r="0" b="0"/>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4" name="Shape 1634"/>
            <p:cNvSpPr/>
            <p:nvPr/>
          </p:nvSpPr>
          <p:spPr>
            <a:xfrm>
              <a:off x="3731700" y="1357575"/>
              <a:ext cx="44650" cy="18550"/>
            </a:xfrm>
            <a:custGeom>
              <a:avLst/>
              <a:gdLst/>
              <a:ahLst/>
              <a:cxnLst/>
              <a:rect l="0" t="0" r="0" b="0"/>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5" name="Shape 1635"/>
            <p:cNvSpPr/>
            <p:nvPr/>
          </p:nvSpPr>
          <p:spPr>
            <a:xfrm>
              <a:off x="3708150" y="1295300"/>
              <a:ext cx="68200" cy="24425"/>
            </a:xfrm>
            <a:custGeom>
              <a:avLst/>
              <a:gdLst/>
              <a:ahLst/>
              <a:cxnLst/>
              <a:rect l="0" t="0" r="0" b="0"/>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6" name="Shape 1636"/>
            <p:cNvSpPr/>
            <p:nvPr/>
          </p:nvSpPr>
          <p:spPr>
            <a:xfrm>
              <a:off x="3718250" y="1315500"/>
              <a:ext cx="58100" cy="21900"/>
            </a:xfrm>
            <a:custGeom>
              <a:avLst/>
              <a:gdLst/>
              <a:ahLst/>
              <a:cxnLst/>
              <a:rect l="0" t="0" r="0" b="0"/>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7" name="Shape 1637"/>
            <p:cNvSpPr/>
            <p:nvPr/>
          </p:nvSpPr>
          <p:spPr>
            <a:xfrm>
              <a:off x="3741800" y="1396300"/>
              <a:ext cx="34550" cy="16000"/>
            </a:xfrm>
            <a:custGeom>
              <a:avLst/>
              <a:gdLst/>
              <a:ahLst/>
              <a:cxnLst/>
              <a:rect l="0" t="0" r="0" b="0"/>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8" name="Shape 1638"/>
            <p:cNvSpPr/>
            <p:nvPr/>
          </p:nvSpPr>
          <p:spPr>
            <a:xfrm>
              <a:off x="3708150" y="1270875"/>
              <a:ext cx="68200" cy="25275"/>
            </a:xfrm>
            <a:custGeom>
              <a:avLst/>
              <a:gdLst/>
              <a:ahLst/>
              <a:cxnLst/>
              <a:rect l="0" t="0" r="0" b="0"/>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39" name="Shape 1639"/>
            <p:cNvSpPr/>
            <p:nvPr/>
          </p:nvSpPr>
          <p:spPr>
            <a:xfrm>
              <a:off x="3733400" y="1377775"/>
              <a:ext cx="42950" cy="19375"/>
            </a:xfrm>
            <a:custGeom>
              <a:avLst/>
              <a:gdLst/>
              <a:ahLst/>
              <a:cxnLst/>
              <a:rect l="0" t="0" r="0" b="0"/>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0" name="Shape 1640"/>
            <p:cNvSpPr/>
            <p:nvPr/>
          </p:nvSpPr>
          <p:spPr>
            <a:xfrm>
              <a:off x="3340325" y="1364300"/>
              <a:ext cx="161625" cy="55575"/>
            </a:xfrm>
            <a:custGeom>
              <a:avLst/>
              <a:gdLst/>
              <a:ahLst/>
              <a:cxnLst/>
              <a:rect l="0" t="0" r="0" b="0"/>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1" name="Shape 1641"/>
            <p:cNvSpPr/>
            <p:nvPr/>
          </p:nvSpPr>
          <p:spPr>
            <a:xfrm>
              <a:off x="3405125" y="1533500"/>
              <a:ext cx="238225" cy="68200"/>
            </a:xfrm>
            <a:custGeom>
              <a:avLst/>
              <a:gdLst/>
              <a:ahLst/>
              <a:cxnLst/>
              <a:rect l="0" t="0" r="0" b="0"/>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2" name="Shape 1642"/>
            <p:cNvSpPr/>
            <p:nvPr/>
          </p:nvSpPr>
          <p:spPr>
            <a:xfrm>
              <a:off x="396900" y="2062925"/>
              <a:ext cx="184350" cy="760925"/>
            </a:xfrm>
            <a:custGeom>
              <a:avLst/>
              <a:gdLst/>
              <a:ahLst/>
              <a:cxnLst/>
              <a:rect l="0" t="0" r="0" b="0"/>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3" name="Shape 1643"/>
            <p:cNvSpPr/>
            <p:nvPr/>
          </p:nvSpPr>
          <p:spPr>
            <a:xfrm>
              <a:off x="328725" y="1041100"/>
              <a:ext cx="351000" cy="772700"/>
            </a:xfrm>
            <a:custGeom>
              <a:avLst/>
              <a:gdLst/>
              <a:ahLst/>
              <a:cxnLst/>
              <a:rect l="0" t="0" r="0" b="0"/>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4" name="Shape 1644"/>
            <p:cNvSpPr/>
            <p:nvPr/>
          </p:nvSpPr>
          <p:spPr>
            <a:xfrm>
              <a:off x="3187975" y="1455225"/>
              <a:ext cx="118700" cy="109425"/>
            </a:xfrm>
            <a:custGeom>
              <a:avLst/>
              <a:gdLst/>
              <a:ahLst/>
              <a:cxnLst/>
              <a:rect l="0" t="0" r="0" b="0"/>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5" name="Shape 1645"/>
            <p:cNvSpPr/>
            <p:nvPr/>
          </p:nvSpPr>
          <p:spPr>
            <a:xfrm>
              <a:off x="434775" y="1035200"/>
              <a:ext cx="10125" cy="11825"/>
            </a:xfrm>
            <a:custGeom>
              <a:avLst/>
              <a:gdLst/>
              <a:ahLst/>
              <a:cxnLst/>
              <a:rect l="0" t="0" r="0" b="0"/>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6" name="Shape 1646"/>
            <p:cNvSpPr/>
            <p:nvPr/>
          </p:nvSpPr>
          <p:spPr>
            <a:xfrm>
              <a:off x="577850" y="270950"/>
              <a:ext cx="194475" cy="158250"/>
            </a:xfrm>
            <a:custGeom>
              <a:avLst/>
              <a:gdLst/>
              <a:ahLst/>
              <a:cxnLst/>
              <a:rect l="0" t="0" r="0" b="0"/>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7" name="Shape 1647"/>
            <p:cNvSpPr/>
            <p:nvPr/>
          </p:nvSpPr>
          <p:spPr>
            <a:xfrm>
              <a:off x="328725" y="961125"/>
              <a:ext cx="417500" cy="928425"/>
            </a:xfrm>
            <a:custGeom>
              <a:avLst/>
              <a:gdLst/>
              <a:ahLst/>
              <a:cxnLst/>
              <a:rect l="0" t="0" r="0" b="0"/>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8" name="Shape 1648"/>
            <p:cNvSpPr/>
            <p:nvPr/>
          </p:nvSpPr>
          <p:spPr>
            <a:xfrm>
              <a:off x="554300" y="238125"/>
              <a:ext cx="479775" cy="203700"/>
            </a:xfrm>
            <a:custGeom>
              <a:avLst/>
              <a:gdLst/>
              <a:ahLst/>
              <a:cxnLst/>
              <a:rect l="0" t="0" r="0" b="0"/>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49" name="Shape 1649"/>
            <p:cNvSpPr/>
            <p:nvPr/>
          </p:nvSpPr>
          <p:spPr>
            <a:xfrm>
              <a:off x="812700" y="238125"/>
              <a:ext cx="198650" cy="136375"/>
            </a:xfrm>
            <a:custGeom>
              <a:avLst/>
              <a:gdLst/>
              <a:ahLst/>
              <a:cxnLst/>
              <a:rect l="0" t="0" r="0" b="0"/>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0" name="Shape 1650"/>
            <p:cNvSpPr/>
            <p:nvPr/>
          </p:nvSpPr>
          <p:spPr>
            <a:xfrm>
              <a:off x="3282250" y="332375"/>
              <a:ext cx="417500" cy="425925"/>
            </a:xfrm>
            <a:custGeom>
              <a:avLst/>
              <a:gdLst/>
              <a:ahLst/>
              <a:cxnLst/>
              <a:rect l="0" t="0" r="0" b="0"/>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1" name="Shape 1651"/>
            <p:cNvSpPr/>
            <p:nvPr/>
          </p:nvSpPr>
          <p:spPr>
            <a:xfrm>
              <a:off x="1163675" y="316400"/>
              <a:ext cx="196150" cy="86700"/>
            </a:xfrm>
            <a:custGeom>
              <a:avLst/>
              <a:gdLst/>
              <a:ahLst/>
              <a:cxnLst/>
              <a:rect l="0" t="0" r="0" b="0"/>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2" name="Shape 1652"/>
            <p:cNvSpPr/>
            <p:nvPr/>
          </p:nvSpPr>
          <p:spPr>
            <a:xfrm>
              <a:off x="1182200" y="340800"/>
              <a:ext cx="14325" cy="6750"/>
            </a:xfrm>
            <a:custGeom>
              <a:avLst/>
              <a:gdLst/>
              <a:ahLst/>
              <a:cxnLst/>
              <a:rect l="0" t="0" r="0" b="0"/>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3" name="Shape 1653"/>
            <p:cNvSpPr/>
            <p:nvPr/>
          </p:nvSpPr>
          <p:spPr>
            <a:xfrm>
              <a:off x="1322750" y="339950"/>
              <a:ext cx="7600" cy="38750"/>
            </a:xfrm>
            <a:custGeom>
              <a:avLst/>
              <a:gdLst/>
              <a:ahLst/>
              <a:cxnLst/>
              <a:rect l="0" t="0" r="0" b="0"/>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4" name="Shape 1654"/>
            <p:cNvSpPr/>
            <p:nvPr/>
          </p:nvSpPr>
          <p:spPr>
            <a:xfrm>
              <a:off x="1311825" y="347525"/>
              <a:ext cx="5900" cy="21075"/>
            </a:xfrm>
            <a:custGeom>
              <a:avLst/>
              <a:gdLst/>
              <a:ahLst/>
              <a:cxnLst/>
              <a:rect l="0" t="0" r="0" b="0"/>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5" name="Shape 1655"/>
            <p:cNvSpPr/>
            <p:nvPr/>
          </p:nvSpPr>
          <p:spPr>
            <a:xfrm>
              <a:off x="1075300" y="284400"/>
              <a:ext cx="87575" cy="75775"/>
            </a:xfrm>
            <a:custGeom>
              <a:avLst/>
              <a:gdLst/>
              <a:ahLst/>
              <a:cxnLst/>
              <a:rect l="0" t="0" r="0" b="0"/>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6" name="Shape 1656"/>
            <p:cNvSpPr/>
            <p:nvPr/>
          </p:nvSpPr>
          <p:spPr>
            <a:xfrm>
              <a:off x="3745175" y="1413975"/>
              <a:ext cx="31175" cy="15175"/>
            </a:xfrm>
            <a:custGeom>
              <a:avLst/>
              <a:gdLst/>
              <a:ahLst/>
              <a:cxnLst/>
              <a:rect l="0" t="0" r="0" b="0"/>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7" name="Shape 1657"/>
            <p:cNvSpPr/>
            <p:nvPr/>
          </p:nvSpPr>
          <p:spPr>
            <a:xfrm>
              <a:off x="3255300" y="2000625"/>
              <a:ext cx="521050" cy="741575"/>
            </a:xfrm>
            <a:custGeom>
              <a:avLst/>
              <a:gdLst/>
              <a:ahLst/>
              <a:cxnLst/>
              <a:rect l="0" t="0" r="0" b="0"/>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8" name="Shape 1658"/>
            <p:cNvSpPr/>
            <p:nvPr/>
          </p:nvSpPr>
          <p:spPr>
            <a:xfrm>
              <a:off x="3169450" y="1194275"/>
              <a:ext cx="606900" cy="726425"/>
            </a:xfrm>
            <a:custGeom>
              <a:avLst/>
              <a:gdLst/>
              <a:ahLst/>
              <a:cxnLst/>
              <a:rect l="0" t="0" r="0" b="0"/>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59" name="Shape 1659"/>
            <p:cNvSpPr/>
            <p:nvPr/>
          </p:nvSpPr>
          <p:spPr>
            <a:xfrm>
              <a:off x="1181350" y="352575"/>
              <a:ext cx="14350" cy="7600"/>
            </a:xfrm>
            <a:custGeom>
              <a:avLst/>
              <a:gdLst/>
              <a:ahLst/>
              <a:cxnLst/>
              <a:rect l="0" t="0" r="0" b="0"/>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0" name="Shape 1660"/>
            <p:cNvSpPr/>
            <p:nvPr/>
          </p:nvSpPr>
          <p:spPr>
            <a:xfrm>
              <a:off x="3756950" y="1480475"/>
              <a:ext cx="19400" cy="8425"/>
            </a:xfrm>
            <a:custGeom>
              <a:avLst/>
              <a:gdLst/>
              <a:ahLst/>
              <a:cxnLst/>
              <a:rect l="0" t="0" r="0" b="0"/>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1" name="Shape 1661"/>
            <p:cNvSpPr/>
            <p:nvPr/>
          </p:nvSpPr>
          <p:spPr>
            <a:xfrm>
              <a:off x="3750225" y="1433325"/>
              <a:ext cx="26125" cy="14325"/>
            </a:xfrm>
            <a:custGeom>
              <a:avLst/>
              <a:gdLst/>
              <a:ahLst/>
              <a:cxnLst/>
              <a:rect l="0" t="0" r="0" b="0"/>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2" name="Shape 1662"/>
            <p:cNvSpPr/>
            <p:nvPr/>
          </p:nvSpPr>
          <p:spPr>
            <a:xfrm>
              <a:off x="3766225" y="1498975"/>
              <a:ext cx="10125" cy="8450"/>
            </a:xfrm>
            <a:custGeom>
              <a:avLst/>
              <a:gdLst/>
              <a:ahLst/>
              <a:cxnLst/>
              <a:rect l="0" t="0" r="0" b="0"/>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3" name="Shape 1663"/>
            <p:cNvSpPr/>
            <p:nvPr/>
          </p:nvSpPr>
          <p:spPr>
            <a:xfrm>
              <a:off x="3769575" y="2203475"/>
              <a:ext cx="6775" cy="14350"/>
            </a:xfrm>
            <a:custGeom>
              <a:avLst/>
              <a:gdLst/>
              <a:ahLst/>
              <a:cxnLst/>
              <a:rect l="0" t="0" r="0" b="0"/>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4" name="Shape 1664"/>
            <p:cNvSpPr/>
            <p:nvPr/>
          </p:nvSpPr>
          <p:spPr>
            <a:xfrm>
              <a:off x="2059250" y="2761525"/>
              <a:ext cx="9275" cy="15175"/>
            </a:xfrm>
            <a:custGeom>
              <a:avLst/>
              <a:gdLst/>
              <a:ahLst/>
              <a:cxnLst/>
              <a:rect l="0" t="0" r="0" b="0"/>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5" name="Shape 1665"/>
            <p:cNvSpPr/>
            <p:nvPr/>
          </p:nvSpPr>
          <p:spPr>
            <a:xfrm>
              <a:off x="3767900" y="2217800"/>
              <a:ext cx="8450" cy="25275"/>
            </a:xfrm>
            <a:custGeom>
              <a:avLst/>
              <a:gdLst/>
              <a:ahLst/>
              <a:cxnLst/>
              <a:rect l="0" t="0" r="0" b="0"/>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6" name="Shape 1666"/>
            <p:cNvSpPr/>
            <p:nvPr/>
          </p:nvSpPr>
          <p:spPr>
            <a:xfrm>
              <a:off x="429725" y="2388650"/>
              <a:ext cx="132175" cy="129650"/>
            </a:xfrm>
            <a:custGeom>
              <a:avLst/>
              <a:gdLst/>
              <a:ahLst/>
              <a:cxnLst/>
              <a:rect l="0" t="0" r="0" b="0"/>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7" name="Shape 1667"/>
            <p:cNvSpPr/>
            <p:nvPr/>
          </p:nvSpPr>
          <p:spPr>
            <a:xfrm>
              <a:off x="1768875" y="2760700"/>
              <a:ext cx="12650" cy="16000"/>
            </a:xfrm>
            <a:custGeom>
              <a:avLst/>
              <a:gdLst/>
              <a:ahLst/>
              <a:cxnLst/>
              <a:rect l="0" t="0" r="0" b="0"/>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8" name="Shape 1668"/>
            <p:cNvSpPr/>
            <p:nvPr/>
          </p:nvSpPr>
          <p:spPr>
            <a:xfrm>
              <a:off x="1741075" y="2721975"/>
              <a:ext cx="61475" cy="64000"/>
            </a:xfrm>
            <a:custGeom>
              <a:avLst/>
              <a:gdLst/>
              <a:ahLst/>
              <a:cxnLst/>
              <a:rect l="0" t="0" r="0" b="0"/>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69" name="Shape 1669"/>
            <p:cNvSpPr/>
            <p:nvPr/>
          </p:nvSpPr>
          <p:spPr>
            <a:xfrm>
              <a:off x="1811800" y="2723650"/>
              <a:ext cx="68200" cy="64000"/>
            </a:xfrm>
            <a:custGeom>
              <a:avLst/>
              <a:gdLst/>
              <a:ahLst/>
              <a:cxnLst/>
              <a:rect l="0" t="0" r="0" b="0"/>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0" name="Shape 1670"/>
            <p:cNvSpPr/>
            <p:nvPr/>
          </p:nvSpPr>
          <p:spPr>
            <a:xfrm>
              <a:off x="1839575" y="2762375"/>
              <a:ext cx="14325" cy="16025"/>
            </a:xfrm>
            <a:custGeom>
              <a:avLst/>
              <a:gdLst/>
              <a:ahLst/>
              <a:cxnLst/>
              <a:rect l="0" t="0" r="0" b="0"/>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1" name="Shape 1671"/>
            <p:cNvSpPr/>
            <p:nvPr/>
          </p:nvSpPr>
          <p:spPr>
            <a:xfrm>
              <a:off x="1919525" y="2800250"/>
              <a:ext cx="4225" cy="23600"/>
            </a:xfrm>
            <a:custGeom>
              <a:avLst/>
              <a:gdLst/>
              <a:ahLst/>
              <a:cxnLst/>
              <a:rect l="0" t="0" r="0" b="0"/>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2" name="Shape 1672"/>
            <p:cNvSpPr/>
            <p:nvPr/>
          </p:nvSpPr>
          <p:spPr>
            <a:xfrm>
              <a:off x="1775600" y="2796875"/>
              <a:ext cx="64825" cy="26975"/>
            </a:xfrm>
            <a:custGeom>
              <a:avLst/>
              <a:gdLst/>
              <a:ahLst/>
              <a:cxnLst/>
              <a:rect l="0" t="0" r="0" b="0"/>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3" name="Shape 1673"/>
            <p:cNvSpPr/>
            <p:nvPr/>
          </p:nvSpPr>
          <p:spPr>
            <a:xfrm>
              <a:off x="528200" y="2421475"/>
              <a:ext cx="15175" cy="10125"/>
            </a:xfrm>
            <a:custGeom>
              <a:avLst/>
              <a:gdLst/>
              <a:ahLst/>
              <a:cxnLst/>
              <a:rect l="0" t="0" r="0" b="0"/>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4" name="Shape 1674"/>
            <p:cNvSpPr/>
            <p:nvPr/>
          </p:nvSpPr>
          <p:spPr>
            <a:xfrm>
              <a:off x="1885850" y="2721975"/>
              <a:ext cx="63150" cy="68200"/>
            </a:xfrm>
            <a:custGeom>
              <a:avLst/>
              <a:gdLst/>
              <a:ahLst/>
              <a:cxnLst/>
              <a:rect l="0" t="0" r="0" b="0"/>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5" name="Shape 1675"/>
            <p:cNvSpPr/>
            <p:nvPr/>
          </p:nvSpPr>
          <p:spPr>
            <a:xfrm>
              <a:off x="1984350" y="2761525"/>
              <a:ext cx="14325" cy="15175"/>
            </a:xfrm>
            <a:custGeom>
              <a:avLst/>
              <a:gdLst/>
              <a:ahLst/>
              <a:cxnLst/>
              <a:rect l="0" t="0" r="0" b="0"/>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6" name="Shape 1676"/>
            <p:cNvSpPr/>
            <p:nvPr/>
          </p:nvSpPr>
          <p:spPr>
            <a:xfrm>
              <a:off x="197340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7" name="Shape 1677"/>
            <p:cNvSpPr/>
            <p:nvPr/>
          </p:nvSpPr>
          <p:spPr>
            <a:xfrm>
              <a:off x="1915325" y="2794350"/>
              <a:ext cx="69050" cy="29500"/>
            </a:xfrm>
            <a:custGeom>
              <a:avLst/>
              <a:gdLst/>
              <a:ahLst/>
              <a:cxnLst/>
              <a:rect l="0" t="0" r="0" b="0"/>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8" name="Shape 1678"/>
            <p:cNvSpPr/>
            <p:nvPr/>
          </p:nvSpPr>
          <p:spPr>
            <a:xfrm>
              <a:off x="2033150" y="2721975"/>
              <a:ext cx="65675" cy="66525"/>
            </a:xfrm>
            <a:custGeom>
              <a:avLst/>
              <a:gdLst/>
              <a:ahLst/>
              <a:cxnLst/>
              <a:rect l="0" t="0" r="0" b="0"/>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79" name="Shape 1679"/>
            <p:cNvSpPr/>
            <p:nvPr/>
          </p:nvSpPr>
          <p:spPr>
            <a:xfrm>
              <a:off x="1913625" y="2764050"/>
              <a:ext cx="10125" cy="13500"/>
            </a:xfrm>
            <a:custGeom>
              <a:avLst/>
              <a:gdLst/>
              <a:ahLst/>
              <a:cxnLst/>
              <a:rect l="0" t="0" r="0" b="0"/>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0" name="Shape 1680"/>
            <p:cNvSpPr/>
            <p:nvPr/>
          </p:nvSpPr>
          <p:spPr>
            <a:xfrm>
              <a:off x="1959075" y="2722825"/>
              <a:ext cx="63175" cy="66500"/>
            </a:xfrm>
            <a:custGeom>
              <a:avLst/>
              <a:gdLst/>
              <a:ahLst/>
              <a:cxnLst/>
              <a:rect l="0" t="0" r="0" b="0"/>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1" name="Shape 1681"/>
            <p:cNvSpPr/>
            <p:nvPr/>
          </p:nvSpPr>
          <p:spPr>
            <a:xfrm>
              <a:off x="1895950" y="2673150"/>
              <a:ext cx="69900" cy="43800"/>
            </a:xfrm>
            <a:custGeom>
              <a:avLst/>
              <a:gdLst/>
              <a:ahLst/>
              <a:cxnLst/>
              <a:rect l="0" t="0" r="0" b="0"/>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2" name="Shape 1682"/>
            <p:cNvSpPr/>
            <p:nvPr/>
          </p:nvSpPr>
          <p:spPr>
            <a:xfrm>
              <a:off x="1847975" y="2798575"/>
              <a:ext cx="64000" cy="25275"/>
            </a:xfrm>
            <a:custGeom>
              <a:avLst/>
              <a:gdLst/>
              <a:ahLst/>
              <a:cxnLst/>
              <a:rect l="0" t="0" r="0" b="0"/>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3" name="Shape 1683"/>
            <p:cNvSpPr/>
            <p:nvPr/>
          </p:nvSpPr>
          <p:spPr>
            <a:xfrm>
              <a:off x="457500" y="2411375"/>
              <a:ext cx="14325" cy="12650"/>
            </a:xfrm>
            <a:custGeom>
              <a:avLst/>
              <a:gdLst/>
              <a:ahLst/>
              <a:cxnLst/>
              <a:rect l="0" t="0" r="0" b="0"/>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4" name="Shape 1684"/>
            <p:cNvSpPr/>
            <p:nvPr/>
          </p:nvSpPr>
          <p:spPr>
            <a:xfrm>
              <a:off x="438125" y="2432425"/>
              <a:ext cx="19400" cy="6750"/>
            </a:xfrm>
            <a:custGeom>
              <a:avLst/>
              <a:gdLst/>
              <a:ahLst/>
              <a:cxnLst/>
              <a:rect l="0" t="0" r="0" b="0"/>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5" name="Shape 1685"/>
            <p:cNvSpPr/>
            <p:nvPr/>
          </p:nvSpPr>
          <p:spPr>
            <a:xfrm>
              <a:off x="408675" y="2075550"/>
              <a:ext cx="73250" cy="76625"/>
            </a:xfrm>
            <a:custGeom>
              <a:avLst/>
              <a:gdLst/>
              <a:ahLst/>
              <a:cxnLst/>
              <a:rect l="0" t="0" r="0" b="0"/>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6" name="Shape 1686"/>
            <p:cNvSpPr/>
            <p:nvPr/>
          </p:nvSpPr>
          <p:spPr>
            <a:xfrm>
              <a:off x="485275" y="2399600"/>
              <a:ext cx="6750" cy="16850"/>
            </a:xfrm>
            <a:custGeom>
              <a:avLst/>
              <a:gdLst/>
              <a:ahLst/>
              <a:cxnLst/>
              <a:rect l="0" t="0" r="0" b="0"/>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7" name="Shape 1687"/>
            <p:cNvSpPr/>
            <p:nvPr/>
          </p:nvSpPr>
          <p:spPr>
            <a:xfrm>
              <a:off x="483575" y="2424850"/>
              <a:ext cx="49700" cy="49700"/>
            </a:xfrm>
            <a:custGeom>
              <a:avLst/>
              <a:gdLst/>
              <a:ahLst/>
              <a:cxnLst/>
              <a:rect l="0" t="0" r="0" b="0"/>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8" name="Shape 1688"/>
            <p:cNvSpPr/>
            <p:nvPr/>
          </p:nvSpPr>
          <p:spPr>
            <a:xfrm>
              <a:off x="522300" y="2491350"/>
              <a:ext cx="9275" cy="6750"/>
            </a:xfrm>
            <a:custGeom>
              <a:avLst/>
              <a:gdLst/>
              <a:ahLst/>
              <a:cxnLst/>
              <a:rect l="0" t="0" r="0" b="0"/>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89" name="Shape 1689"/>
            <p:cNvSpPr/>
            <p:nvPr/>
          </p:nvSpPr>
          <p:spPr>
            <a:xfrm>
              <a:off x="519775" y="2663900"/>
              <a:ext cx="10125" cy="13500"/>
            </a:xfrm>
            <a:custGeom>
              <a:avLst/>
              <a:gdLst/>
              <a:ahLst/>
              <a:cxnLst/>
              <a:rect l="0" t="0" r="0" b="0"/>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0" name="Shape 1690"/>
            <p:cNvSpPr/>
            <p:nvPr/>
          </p:nvSpPr>
          <p:spPr>
            <a:xfrm>
              <a:off x="539975" y="2774150"/>
              <a:ext cx="9300" cy="11825"/>
            </a:xfrm>
            <a:custGeom>
              <a:avLst/>
              <a:gdLst/>
              <a:ahLst/>
              <a:cxnLst/>
              <a:rect l="0" t="0" r="0" b="0"/>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1" name="Shape 1691"/>
            <p:cNvSpPr/>
            <p:nvPr/>
          </p:nvSpPr>
          <p:spPr>
            <a:xfrm>
              <a:off x="529875" y="2721125"/>
              <a:ext cx="10975" cy="12650"/>
            </a:xfrm>
            <a:custGeom>
              <a:avLst/>
              <a:gdLst/>
              <a:ahLst/>
              <a:cxnLst/>
              <a:rect l="0" t="0" r="0" b="0"/>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2" name="Shape 1692"/>
            <p:cNvSpPr/>
            <p:nvPr/>
          </p:nvSpPr>
          <p:spPr>
            <a:xfrm>
              <a:off x="529025" y="2693350"/>
              <a:ext cx="10150" cy="11825"/>
            </a:xfrm>
            <a:custGeom>
              <a:avLst/>
              <a:gdLst/>
              <a:ahLst/>
              <a:cxnLst/>
              <a:rect l="0" t="0" r="0" b="0"/>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3" name="Shape 1693"/>
            <p:cNvSpPr/>
            <p:nvPr/>
          </p:nvSpPr>
          <p:spPr>
            <a:xfrm>
              <a:off x="1499525" y="2611700"/>
              <a:ext cx="1114425" cy="212150"/>
            </a:xfrm>
            <a:custGeom>
              <a:avLst/>
              <a:gdLst/>
              <a:ahLst/>
              <a:cxnLst/>
              <a:rect l="0" t="0" r="0" b="0"/>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4" name="Shape 1694"/>
            <p:cNvSpPr/>
            <p:nvPr/>
          </p:nvSpPr>
          <p:spPr>
            <a:xfrm>
              <a:off x="2360575" y="2793525"/>
              <a:ext cx="64000" cy="30325"/>
            </a:xfrm>
            <a:custGeom>
              <a:avLst/>
              <a:gdLst/>
              <a:ahLst/>
              <a:cxnLst/>
              <a:rect l="0" t="0" r="0" b="0"/>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5" name="Shape 1695"/>
            <p:cNvSpPr/>
            <p:nvPr/>
          </p:nvSpPr>
          <p:spPr>
            <a:xfrm>
              <a:off x="536625" y="2751425"/>
              <a:ext cx="10125" cy="10125"/>
            </a:xfrm>
            <a:custGeom>
              <a:avLst/>
              <a:gdLst/>
              <a:ahLst/>
              <a:cxnLst/>
              <a:rect l="0" t="0" r="0" b="0"/>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sp>
          <p:nvSpPr>
            <p:cNvPr id="1696" name="Shape 1696"/>
            <p:cNvSpPr/>
            <p:nvPr/>
          </p:nvSpPr>
          <p:spPr>
            <a:xfrm>
              <a:off x="545875" y="2804450"/>
              <a:ext cx="9275" cy="14350"/>
            </a:xfrm>
            <a:custGeom>
              <a:avLst/>
              <a:gdLst/>
              <a:ahLst/>
              <a:cxnLst/>
              <a:rect l="0" t="0" r="0" b="0"/>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lIns="117025" tIns="117025" rIns="117025" bIns="117025" anchor="ctr" anchorCtr="0">
              <a:noAutofit/>
            </a:bodyPr>
            <a:lstStyle/>
            <a:p>
              <a:pPr>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131750" y="983100"/>
            <a:ext cx="6880499" cy="777000"/>
          </a:xfrm>
          <a:prstGeom prst="rect">
            <a:avLst/>
          </a:prstGeom>
          <a:noFill/>
          <a:ln>
            <a:noFill/>
          </a:ln>
        </p:spPr>
        <p:txBody>
          <a:bodyPr lIns="91425" tIns="91425" rIns="91425" bIns="91425" anchor="b" anchorCtr="0"/>
          <a:lstStyle>
            <a:lvl1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1pPr>
            <a:lvl2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2pPr>
            <a:lvl3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3pPr>
            <a:lvl4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4pPr>
            <a:lvl5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5pPr>
            <a:lvl6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6pPr>
            <a:lvl7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7pPr>
            <a:lvl8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8pPr>
            <a:lvl9pPr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9pPr>
          </a:lstStyle>
          <a:p>
            <a:endParaRPr/>
          </a:p>
        </p:txBody>
      </p:sp>
      <p:sp>
        <p:nvSpPr>
          <p:cNvPr id="6" name="Shape 6"/>
          <p:cNvSpPr txBox="1">
            <a:spLocks noGrp="1"/>
          </p:cNvSpPr>
          <p:nvPr>
            <p:ph type="body" idx="1"/>
          </p:nvPr>
        </p:nvSpPr>
        <p:spPr>
          <a:xfrm>
            <a:off x="1131750" y="1902800"/>
            <a:ext cx="6880499" cy="4664999"/>
          </a:xfrm>
          <a:prstGeom prst="rect">
            <a:avLst/>
          </a:prstGeom>
          <a:noFill/>
          <a:ln>
            <a:noFill/>
          </a:ln>
        </p:spPr>
        <p:txBody>
          <a:bodyPr lIns="91425" tIns="91425" rIns="91425" bIns="91425" anchor="t" anchorCtr="0"/>
          <a:lstStyle>
            <a:lvl1pPr>
              <a:spcBef>
                <a:spcPts val="600"/>
              </a:spcBef>
              <a:buClr>
                <a:srgbClr val="2C3E50"/>
              </a:buClr>
              <a:buSzPct val="100000"/>
              <a:buFont typeface="Merriweather"/>
              <a:buChar char="✖"/>
              <a:defRPr sz="2600">
                <a:solidFill>
                  <a:srgbClr val="2C3E50"/>
                </a:solidFill>
                <a:latin typeface="Merriweather"/>
                <a:ea typeface="Merriweather"/>
                <a:cs typeface="Merriweather"/>
                <a:sym typeface="Merriweather"/>
              </a:defRPr>
            </a:lvl1pPr>
            <a:lvl2pPr>
              <a:spcBef>
                <a:spcPts val="480"/>
              </a:spcBef>
              <a:buClr>
                <a:srgbClr val="2C3E50"/>
              </a:buClr>
              <a:buSzPct val="100000"/>
              <a:buFont typeface="Merriweather"/>
              <a:defRPr sz="2200">
                <a:solidFill>
                  <a:srgbClr val="2C3E50"/>
                </a:solidFill>
                <a:latin typeface="Merriweather"/>
                <a:ea typeface="Merriweather"/>
                <a:cs typeface="Merriweather"/>
                <a:sym typeface="Merriweather"/>
              </a:defRPr>
            </a:lvl2pPr>
            <a:lvl3pPr>
              <a:spcBef>
                <a:spcPts val="480"/>
              </a:spcBef>
              <a:buClr>
                <a:srgbClr val="2C3E50"/>
              </a:buClr>
              <a:buSzPct val="100000"/>
              <a:buFont typeface="Merriweather"/>
              <a:defRPr sz="1800">
                <a:solidFill>
                  <a:srgbClr val="2C3E50"/>
                </a:solidFill>
                <a:latin typeface="Merriweather"/>
                <a:ea typeface="Merriweather"/>
                <a:cs typeface="Merriweather"/>
                <a:sym typeface="Merriweather"/>
              </a:defRPr>
            </a:lvl3pPr>
            <a:lvl4pPr>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4pPr>
            <a:lvl5pPr>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5pPr>
            <a:lvl6pPr>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6pPr>
            <a:lvl7pPr>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7pPr>
            <a:lvl8pPr>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8pPr>
            <a:lvl9pPr>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1804" name="Shape 1804"/>
          <p:cNvSpPr txBox="1">
            <a:spLocks noGrp="1"/>
          </p:cNvSpPr>
          <p:nvPr>
            <p:ph type="ctrTitle"/>
          </p:nvPr>
        </p:nvSpPr>
        <p:spPr>
          <a:xfrm>
            <a:off x="928662" y="2427150"/>
            <a:ext cx="7143800" cy="1546500"/>
          </a:xfrm>
          <a:prstGeom prst="rect">
            <a:avLst/>
          </a:prstGeom>
        </p:spPr>
        <p:txBody>
          <a:bodyPr lIns="91425" tIns="91425" rIns="91425" bIns="91425" anchor="ctr" anchorCtr="0">
            <a:noAutofit/>
          </a:bodyPr>
          <a:lstStyle/>
          <a:p>
            <a:r>
              <a:rPr lang="en-MY" sz="8800" b="1" dirty="0" smtClean="0">
                <a:solidFill>
                  <a:schemeClr val="accent5">
                    <a:lumMod val="75000"/>
                  </a:schemeClr>
                </a:solidFill>
              </a:rPr>
              <a:t>DMA </a:t>
            </a:r>
            <a:r>
              <a:rPr lang="en" sz="8000" b="1" dirty="0" smtClean="0">
                <a:solidFill>
                  <a:schemeClr val="accent5">
                    <a:lumMod val="75000"/>
                  </a:schemeClr>
                </a:solidFill>
              </a:rPr>
              <a:t/>
            </a:r>
            <a:br>
              <a:rPr lang="en" sz="8000" b="1" dirty="0" smtClean="0">
                <a:solidFill>
                  <a:schemeClr val="accent5">
                    <a:lumMod val="75000"/>
                  </a:schemeClr>
                </a:solidFill>
              </a:rPr>
            </a:br>
            <a:r>
              <a:rPr lang="en-MY" sz="6600" b="1" dirty="0" smtClean="0">
                <a:solidFill>
                  <a:schemeClr val="accent5">
                    <a:lumMod val="75000"/>
                  </a:schemeClr>
                </a:solidFill>
              </a:rPr>
              <a:t> Direct Memory Access</a:t>
            </a:r>
            <a:r>
              <a:rPr lang="en-MY" sz="6600" dirty="0" smtClean="0">
                <a:solidFill>
                  <a:schemeClr val="accent5">
                    <a:lumMod val="75000"/>
                  </a:schemeClr>
                </a:solidFill>
              </a:rPr>
              <a:t/>
            </a:r>
            <a:br>
              <a:rPr lang="en-MY" sz="6600" dirty="0" smtClean="0">
                <a:solidFill>
                  <a:schemeClr val="accent5">
                    <a:lumMod val="75000"/>
                  </a:schemeClr>
                </a:solidFill>
              </a:rPr>
            </a:br>
            <a:r>
              <a:rPr lang="en-MY" sz="4400" dirty="0" smtClean="0">
                <a:solidFill>
                  <a:schemeClr val="accent5">
                    <a:lumMod val="75000"/>
                  </a:schemeClr>
                </a:solidFill>
              </a:rPr>
              <a:t>Presented by </a:t>
            </a:r>
            <a:r>
              <a:rPr lang="en-MY" sz="4400" dirty="0" err="1" smtClean="0">
                <a:solidFill>
                  <a:schemeClr val="accent5">
                    <a:lumMod val="75000"/>
                  </a:schemeClr>
                </a:solidFill>
              </a:rPr>
              <a:t>Liew</a:t>
            </a:r>
            <a:r>
              <a:rPr lang="en-MY" sz="4400" dirty="0" smtClean="0">
                <a:solidFill>
                  <a:schemeClr val="accent5">
                    <a:lumMod val="75000"/>
                  </a:schemeClr>
                </a:solidFill>
              </a:rPr>
              <a:t> </a:t>
            </a:r>
            <a:r>
              <a:rPr lang="en-MY" sz="4400" dirty="0" err="1" smtClean="0">
                <a:solidFill>
                  <a:schemeClr val="accent5">
                    <a:lumMod val="75000"/>
                  </a:schemeClr>
                </a:solidFill>
              </a:rPr>
              <a:t>Ee</a:t>
            </a:r>
            <a:r>
              <a:rPr lang="en-MY" sz="4400" dirty="0" smtClean="0">
                <a:solidFill>
                  <a:schemeClr val="accent5">
                    <a:lumMod val="75000"/>
                  </a:schemeClr>
                </a:solidFill>
              </a:rPr>
              <a:t> Mei</a:t>
            </a:r>
            <a:endParaRPr lang="en" sz="8000" dirty="0">
              <a:solidFill>
                <a:schemeClr val="accent5">
                  <a:lumMod val="75000"/>
                </a:schemeClr>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571480"/>
            <a:ext cx="6880499" cy="777000"/>
          </a:xfrm>
        </p:spPr>
        <p:txBody>
          <a:bodyPr/>
          <a:lstStyle/>
          <a:p>
            <a:r>
              <a:rPr lang="en-MY" sz="4000" dirty="0" smtClean="0"/>
              <a:t>STREAM</a:t>
            </a:r>
            <a:endParaRPr lang="en-MY" sz="4000" dirty="0"/>
          </a:p>
        </p:txBody>
      </p:sp>
      <p:sp>
        <p:nvSpPr>
          <p:cNvPr id="3" name="Text Placeholder 2"/>
          <p:cNvSpPr>
            <a:spLocks noGrp="1"/>
          </p:cNvSpPr>
          <p:nvPr>
            <p:ph type="body" idx="1"/>
          </p:nvPr>
        </p:nvSpPr>
        <p:spPr/>
        <p:txBody>
          <a:bodyPr/>
          <a:lstStyle/>
          <a:p>
            <a:pPr algn="just" fontAlgn="base"/>
            <a:r>
              <a:rPr lang="en-MY" sz="2000" dirty="0" smtClean="0">
                <a:latin typeface="Calibri" pitchFamily="34" charset="0"/>
              </a:rPr>
              <a:t>Table 2 and Table 3 show DMA1 and DMA2 requests mapping. The tables give the available configuration of DMA streams/channels versus peripheral requests.</a:t>
            </a:r>
          </a:p>
          <a:p>
            <a:pPr algn="just" fontAlgn="base">
              <a:buNone/>
            </a:pPr>
            <a:endParaRPr lang="en-MY" sz="2000" dirty="0" smtClean="0">
              <a:latin typeface="Calibri" pitchFamily="34" charset="0"/>
            </a:endParaRPr>
          </a:p>
          <a:p>
            <a:pPr algn="just" fontAlgn="base"/>
            <a:r>
              <a:rPr lang="en-MY" sz="2000" dirty="0" smtClean="0">
                <a:latin typeface="Calibri" pitchFamily="34" charset="0"/>
              </a:rPr>
              <a:t>DMA request mapping is designed in such a way that the software application has more flexibility to map each DMA request for the associated peripheral request, and that most of the use case applications are covered by multiplexing the corresponding DMA streams and channels.</a:t>
            </a:r>
            <a:endParaRPr lang="en-MY" sz="2000"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Shape 1866"/>
          <p:cNvSpPr txBox="1">
            <a:spLocks noGrp="1"/>
          </p:cNvSpPr>
          <p:nvPr>
            <p:ph type="title"/>
          </p:nvPr>
        </p:nvSpPr>
        <p:spPr>
          <a:xfrm>
            <a:off x="1142976" y="571480"/>
            <a:ext cx="6880499" cy="777000"/>
          </a:xfrm>
          <a:prstGeom prst="rect">
            <a:avLst/>
          </a:prstGeom>
        </p:spPr>
        <p:txBody>
          <a:bodyPr lIns="91425" tIns="91425" rIns="91425" bIns="91425" anchor="b" anchorCtr="0">
            <a:noAutofit/>
          </a:bodyPr>
          <a:lstStyle/>
          <a:p>
            <a:pPr lvl="0"/>
            <a:r>
              <a:rPr lang="en-MY" sz="4000" dirty="0" smtClean="0"/>
              <a:t>Which stream and channel do I need to use?</a:t>
            </a:r>
            <a:endParaRPr lang="en" sz="4000" dirty="0"/>
          </a:p>
        </p:txBody>
      </p:sp>
      <p:sp>
        <p:nvSpPr>
          <p:cNvPr id="1867" name="Shape 1867"/>
          <p:cNvSpPr txBox="1">
            <a:spLocks noGrp="1"/>
          </p:cNvSpPr>
          <p:nvPr>
            <p:ph type="body" idx="1"/>
          </p:nvPr>
        </p:nvSpPr>
        <p:spPr>
          <a:prstGeom prst="rect">
            <a:avLst/>
          </a:prstGeom>
        </p:spPr>
        <p:txBody>
          <a:bodyPr lIns="91425" tIns="91425" rIns="91425" bIns="91425" anchor="t" anchorCtr="0">
            <a:noAutofit/>
          </a:bodyPr>
          <a:lstStyle/>
          <a:p>
            <a:pPr lvl="0" algn="ctr" rtl="0">
              <a:spcBef>
                <a:spcPts val="0"/>
              </a:spcBef>
              <a:buNone/>
            </a:pPr>
            <a:endParaRPr lang="en" sz="1600" dirty="0"/>
          </a:p>
        </p:txBody>
      </p:sp>
      <p:pic>
        <p:nvPicPr>
          <p:cNvPr id="5" name="Content Placeholder 3" descr="DMA1.png"/>
          <p:cNvPicPr>
            <a:picLocks noChangeAspect="1"/>
          </p:cNvPicPr>
          <p:nvPr/>
        </p:nvPicPr>
        <p:blipFill>
          <a:blip r:embed="rId3"/>
          <a:stretch>
            <a:fillRect/>
          </a:stretch>
        </p:blipFill>
        <p:spPr>
          <a:xfrm>
            <a:off x="1056759" y="1601287"/>
            <a:ext cx="7499350" cy="4654219"/>
          </a:xfrm>
          <a:prstGeom prst="rect">
            <a:avLst/>
          </a:prstGeom>
          <a:noFill/>
          <a:ln>
            <a:noFill/>
          </a:ln>
        </p:spPr>
      </p:pic>
      <p:sp>
        <p:nvSpPr>
          <p:cNvPr id="7" name="Rectangle 6"/>
          <p:cNvSpPr/>
          <p:nvPr/>
        </p:nvSpPr>
        <p:spPr>
          <a:xfrm>
            <a:off x="3571868" y="3214686"/>
            <a:ext cx="4572000" cy="2031325"/>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pPr algn="just"/>
            <a:r>
              <a:rPr lang="en-MY" sz="1800" dirty="0" smtClean="0"/>
              <a:t>These tables show which of the DMA streams a particular peripheral is connected to and via which channel. </a:t>
            </a:r>
          </a:p>
          <a:p>
            <a:pPr algn="just"/>
            <a:r>
              <a:rPr lang="en-MY" sz="1800" dirty="0" smtClean="0"/>
              <a:t>Example :</a:t>
            </a:r>
          </a:p>
          <a:p>
            <a:pPr algn="just"/>
            <a:r>
              <a:rPr lang="en-MY" sz="1800" dirty="0" smtClean="0"/>
              <a:t>	DMA request for the transmit signal of SPI3 module is located on channel 0 of DMA1 stream 0.</a:t>
            </a:r>
            <a:endParaRPr lang="en-MY" sz="1800"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from="(-#ppt_w/2)" to="(#ppt_x)" calcmode="lin" valueType="num">
                                      <p:cBhvr>
                                        <p:cTn id="7" dur="600" fill="hold">
                                          <p:stCondLst>
                                            <p:cond delay="0"/>
                                          </p:stCondLst>
                                        </p:cTn>
                                        <p:tgtEl>
                                          <p:spTgt spid="7"/>
                                        </p:tgtEl>
                                        <p:attrNameLst>
                                          <p:attrName>ppt_x</p:attrName>
                                        </p:attrNameLst>
                                      </p:cBhvr>
                                    </p:anim>
                                    <p:anim from="0" to="-1.0" calcmode="lin" valueType="num">
                                      <p:cBhvr>
                                        <p:cTn id="8" dur="200" decel="50000" autoRev="1" fill="hold">
                                          <p:stCondLst>
                                            <p:cond delay="600"/>
                                          </p:stCondLst>
                                        </p:cTn>
                                        <p:tgtEl>
                                          <p:spTgt spid="7"/>
                                        </p:tgtEl>
                                        <p:attrNameLst>
                                          <p:attrName>xshear</p:attrName>
                                        </p:attrNameLst>
                                      </p:cBhvr>
                                    </p:anim>
                                    <p:animScale>
                                      <p:cBhvr>
                                        <p:cTn id="9" dur="200" decel="100000" autoRev="1" fill="hold">
                                          <p:stCondLst>
                                            <p:cond delay="600"/>
                                          </p:stCondLst>
                                        </p:cTn>
                                        <p:tgtEl>
                                          <p:spTgt spid="7"/>
                                        </p:tgtEl>
                                      </p:cBhvr>
                                      <p:from x="100000" y="100000"/>
                                      <p:to x="80000" y="100000"/>
                                    </p:animScale>
                                    <p:anim by="(#ppt_h/3+#ppt_w*0.1)" calcmode="lin" valueType="num">
                                      <p:cBhvr additive="sum">
                                        <p:cTn id="10" dur="200" decel="100000" autoRev="1" fill="hold">
                                          <p:stCondLst>
                                            <p:cond delay="600"/>
                                          </p:stCondLst>
                                        </p:cTn>
                                        <p:tgtEl>
                                          <p:spTgt spid="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MA2.png"/>
          <p:cNvPicPr>
            <a:picLocks noGrp="1" noChangeAspect="1"/>
          </p:cNvPicPr>
          <p:nvPr>
            <p:ph idx="1"/>
          </p:nvPr>
        </p:nvPicPr>
        <p:blipFill>
          <a:blip r:embed="rId3"/>
          <a:stretch>
            <a:fillRect/>
          </a:stretch>
        </p:blipFill>
        <p:spPr>
          <a:xfrm>
            <a:off x="928662" y="1214422"/>
            <a:ext cx="7499350" cy="4512596"/>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500042"/>
            <a:ext cx="6880499" cy="777000"/>
          </a:xfrm>
        </p:spPr>
        <p:txBody>
          <a:bodyPr/>
          <a:lstStyle/>
          <a:p>
            <a:r>
              <a:rPr lang="en-MY" sz="4000" dirty="0" smtClean="0"/>
              <a:t>DMA Priority </a:t>
            </a:r>
            <a:endParaRPr lang="en-MY" sz="4000" dirty="0"/>
          </a:p>
        </p:txBody>
      </p:sp>
      <p:sp>
        <p:nvSpPr>
          <p:cNvPr id="3" name="Text Placeholder 2"/>
          <p:cNvSpPr>
            <a:spLocks noGrp="1"/>
          </p:cNvSpPr>
          <p:nvPr>
            <p:ph type="body" idx="1"/>
          </p:nvPr>
        </p:nvSpPr>
        <p:spPr>
          <a:xfrm>
            <a:off x="1142976" y="1285860"/>
            <a:ext cx="6880499" cy="4664999"/>
          </a:xfrm>
        </p:spPr>
        <p:txBody>
          <a:bodyPr/>
          <a:lstStyle/>
          <a:p>
            <a:pPr algn="just"/>
            <a:r>
              <a:rPr lang="en-MY" sz="2000" dirty="0" smtClean="0">
                <a:latin typeface="Calibri" pitchFamily="34" charset="0"/>
              </a:rPr>
              <a:t> DMA channels can be assigned one of four priority level: </a:t>
            </a:r>
          </a:p>
          <a:p>
            <a:pPr algn="just">
              <a:buNone/>
            </a:pPr>
            <a:r>
              <a:rPr lang="en-MY" sz="2000" dirty="0" smtClean="0">
                <a:latin typeface="Calibri" pitchFamily="34" charset="0"/>
              </a:rPr>
              <a:t>	very high, high, medium and low. </a:t>
            </a:r>
          </a:p>
          <a:p>
            <a:pPr algn="just">
              <a:buNone/>
            </a:pPr>
            <a:endParaRPr lang="en-MY" sz="2000" dirty="0" smtClean="0">
              <a:latin typeface="Calibri" pitchFamily="34" charset="0"/>
            </a:endParaRPr>
          </a:p>
          <a:p>
            <a:pPr algn="just"/>
            <a:r>
              <a:rPr lang="en-MY" sz="2000" dirty="0" smtClean="0">
                <a:latin typeface="Calibri" pitchFamily="34" charset="0"/>
              </a:rPr>
              <a:t>if two </a:t>
            </a:r>
            <a:r>
              <a:rPr lang="en-MY" sz="2000" b="1" dirty="0" smtClean="0">
                <a:latin typeface="Calibri" pitchFamily="34" charset="0"/>
              </a:rPr>
              <a:t>same priority channels </a:t>
            </a:r>
            <a:r>
              <a:rPr lang="en-MY" sz="2000" dirty="0" smtClean="0">
                <a:latin typeface="Calibri" pitchFamily="34" charset="0"/>
              </a:rPr>
              <a:t>are requested at same time – the lowest number channel gets priority. </a:t>
            </a:r>
          </a:p>
          <a:p>
            <a:pPr algn="just"/>
            <a:endParaRPr lang="en-MY" sz="2000" dirty="0" smtClean="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m.png"/>
          <p:cNvPicPr>
            <a:picLocks noGrp="1" noChangeAspect="1"/>
          </p:cNvPicPr>
          <p:nvPr>
            <p:ph idx="4294967295"/>
          </p:nvPr>
        </p:nvPicPr>
        <p:blipFill>
          <a:blip r:embed="rId3"/>
          <a:stretch>
            <a:fillRect/>
          </a:stretch>
        </p:blipFill>
        <p:spPr>
          <a:xfrm>
            <a:off x="857224" y="2643182"/>
            <a:ext cx="7143750" cy="3500437"/>
          </a:xfrm>
        </p:spPr>
      </p:pic>
      <p:sp>
        <p:nvSpPr>
          <p:cNvPr id="2" name="Title 1"/>
          <p:cNvSpPr>
            <a:spLocks noGrp="1"/>
          </p:cNvSpPr>
          <p:nvPr>
            <p:ph type="title"/>
          </p:nvPr>
        </p:nvSpPr>
        <p:spPr>
          <a:xfrm>
            <a:off x="1142976" y="571480"/>
            <a:ext cx="6880499" cy="777000"/>
          </a:xfrm>
        </p:spPr>
        <p:txBody>
          <a:bodyPr/>
          <a:lstStyle/>
          <a:p>
            <a:r>
              <a:rPr lang="en-MY" sz="4000" dirty="0" smtClean="0"/>
              <a:t>Source and destination addresses</a:t>
            </a:r>
            <a:endParaRPr lang="en-MY" sz="4000" dirty="0"/>
          </a:p>
        </p:txBody>
      </p:sp>
      <p:sp>
        <p:nvSpPr>
          <p:cNvPr id="3" name="Text Placeholder 2"/>
          <p:cNvSpPr>
            <a:spLocks noGrp="1"/>
          </p:cNvSpPr>
          <p:nvPr>
            <p:ph type="body" idx="1"/>
          </p:nvPr>
        </p:nvSpPr>
        <p:spPr>
          <a:xfrm>
            <a:off x="1142976" y="1357298"/>
            <a:ext cx="6880499" cy="4664999"/>
          </a:xfrm>
        </p:spPr>
        <p:txBody>
          <a:bodyPr/>
          <a:lstStyle/>
          <a:p>
            <a:pPr>
              <a:buNone/>
            </a:pPr>
            <a:r>
              <a:rPr lang="en-MY" sz="2000" dirty="0" smtClean="0">
                <a:solidFill>
                  <a:srgbClr val="444444"/>
                </a:solidFill>
                <a:latin typeface="Calibri" pitchFamily="34" charset="0"/>
              </a:rPr>
              <a:t>A DMA transfer is defined by a source address and a destination address. Both the source and destination should be in the AHB or APB memory ranges and should be aligned to transfer size.</a:t>
            </a:r>
            <a:endParaRPr lang="en-MY" sz="2000" dirty="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Transfer mode</a:t>
            </a:r>
            <a:endParaRPr lang="en-MY" sz="4000" dirty="0"/>
          </a:p>
        </p:txBody>
      </p:sp>
      <p:sp>
        <p:nvSpPr>
          <p:cNvPr id="3" name="Text Placeholder 2"/>
          <p:cNvSpPr>
            <a:spLocks noGrp="1"/>
          </p:cNvSpPr>
          <p:nvPr>
            <p:ph type="body" idx="1"/>
          </p:nvPr>
        </p:nvSpPr>
        <p:spPr/>
        <p:txBody>
          <a:bodyPr/>
          <a:lstStyle/>
          <a:p>
            <a:pPr>
              <a:buNone/>
            </a:pPr>
            <a:r>
              <a:rPr lang="en-MY" sz="2000" dirty="0" smtClean="0">
                <a:latin typeface="Calibri" pitchFamily="34" charset="0"/>
              </a:rPr>
              <a:t>DMA is capable of performing three different transfer modes:</a:t>
            </a:r>
          </a:p>
          <a:p>
            <a:pPr>
              <a:buNone/>
            </a:pPr>
            <a:r>
              <a:rPr lang="en-MY" sz="2000" dirty="0" smtClean="0">
                <a:latin typeface="Calibri" pitchFamily="34" charset="0"/>
              </a:rPr>
              <a:t>• Peripheral to memory</a:t>
            </a:r>
          </a:p>
          <a:p>
            <a:pPr>
              <a:buNone/>
            </a:pPr>
            <a:r>
              <a:rPr lang="en-MY" sz="2000" dirty="0" smtClean="0">
                <a:latin typeface="Calibri" pitchFamily="34" charset="0"/>
              </a:rPr>
              <a:t>• Memory to peripheral</a:t>
            </a:r>
          </a:p>
          <a:p>
            <a:pPr>
              <a:buNone/>
            </a:pPr>
            <a:r>
              <a:rPr lang="en-MY" sz="2000" dirty="0" smtClean="0">
                <a:latin typeface="Calibri" pitchFamily="34" charset="0"/>
              </a:rPr>
              <a:t>• Memory to memory (only DMA2 is able to do such transfer, in this mode, the circular and direct modes are not allowed.)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Transfer size</a:t>
            </a:r>
            <a:endParaRPr lang="en-MY" sz="4000" dirty="0"/>
          </a:p>
        </p:txBody>
      </p:sp>
      <p:sp>
        <p:nvSpPr>
          <p:cNvPr id="3" name="Text Placeholder 2"/>
          <p:cNvSpPr>
            <a:spLocks noGrp="1"/>
          </p:cNvSpPr>
          <p:nvPr>
            <p:ph type="body" idx="1"/>
          </p:nvPr>
        </p:nvSpPr>
        <p:spPr/>
        <p:txBody>
          <a:bodyPr/>
          <a:lstStyle/>
          <a:p>
            <a:pPr fontAlgn="base"/>
            <a:r>
              <a:rPr lang="en-MY" sz="2000" dirty="0" smtClean="0">
                <a:latin typeface="Calibri" pitchFamily="34" charset="0"/>
              </a:rPr>
              <a:t>The transfer size value has to be defined only when the DMA is the flow controller. In fact, this value defines the volume of data to be transferred from source to destination.</a:t>
            </a:r>
          </a:p>
          <a:p>
            <a:pPr fontAlgn="base"/>
            <a:r>
              <a:rPr lang="en-MY" sz="2000" dirty="0" smtClean="0">
                <a:latin typeface="Calibri" pitchFamily="34" charset="0"/>
              </a:rPr>
              <a:t>The transfer size is defined by the </a:t>
            </a:r>
            <a:r>
              <a:rPr lang="en-MY" sz="2000" dirty="0" err="1" smtClean="0">
                <a:latin typeface="Calibri" pitchFamily="34" charset="0"/>
              </a:rPr>
              <a:t>DMA_SxNDTR</a:t>
            </a:r>
            <a:r>
              <a:rPr lang="en-MY" sz="2000" dirty="0" smtClean="0">
                <a:latin typeface="Calibri" pitchFamily="34" charset="0"/>
              </a:rPr>
              <a:t> register value and by the peripheral side data width. Depending on the received request (burst or single), the transfer size value is decreased by the amount of the transferred data.</a:t>
            </a:r>
          </a:p>
          <a:p>
            <a:pPr>
              <a:buNone/>
            </a:pPr>
            <a:endParaRPr lang="en-MY"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Incrementing source/destination address</a:t>
            </a:r>
            <a:endParaRPr lang="en-MY" sz="4000" dirty="0"/>
          </a:p>
        </p:txBody>
      </p:sp>
      <p:sp>
        <p:nvSpPr>
          <p:cNvPr id="3" name="Text Placeholder 2"/>
          <p:cNvSpPr>
            <a:spLocks noGrp="1"/>
          </p:cNvSpPr>
          <p:nvPr>
            <p:ph type="body" idx="1"/>
          </p:nvPr>
        </p:nvSpPr>
        <p:spPr/>
        <p:txBody>
          <a:bodyPr/>
          <a:lstStyle/>
          <a:p>
            <a:pPr algn="just">
              <a:buFont typeface="Wingdings" pitchFamily="2" charset="2"/>
              <a:buChar char="Ø"/>
            </a:pPr>
            <a:r>
              <a:rPr lang="en-MY" sz="2000" dirty="0" smtClean="0">
                <a:latin typeface="Calibri" pitchFamily="34" charset="0"/>
              </a:rPr>
              <a:t>Peripheral and memory pointers can optionally be </a:t>
            </a:r>
            <a:r>
              <a:rPr lang="en-MY" sz="2000" b="1" dirty="0" smtClean="0">
                <a:latin typeface="Calibri" pitchFamily="34" charset="0"/>
              </a:rPr>
              <a:t>automatically post-incremented </a:t>
            </a:r>
            <a:r>
              <a:rPr lang="en-MY" sz="2000" dirty="0" smtClean="0">
                <a:latin typeface="Calibri" pitchFamily="34" charset="0"/>
              </a:rPr>
              <a:t>or </a:t>
            </a:r>
            <a:r>
              <a:rPr lang="en-MY" sz="2000" b="1" dirty="0" smtClean="0">
                <a:latin typeface="Calibri" pitchFamily="34" charset="0"/>
              </a:rPr>
              <a:t>kept constant </a:t>
            </a:r>
            <a:r>
              <a:rPr lang="en-MY" sz="2000" dirty="0" smtClean="0">
                <a:latin typeface="Calibri" pitchFamily="34" charset="0"/>
              </a:rPr>
              <a:t>after each transfer depending on the PINC and MINC bits in the </a:t>
            </a:r>
            <a:r>
              <a:rPr lang="en-MY" sz="2000" dirty="0" err="1" smtClean="0">
                <a:latin typeface="Calibri" pitchFamily="34" charset="0"/>
              </a:rPr>
              <a:t>DMA_SxCR</a:t>
            </a:r>
            <a:r>
              <a:rPr lang="en-MY" sz="2000" dirty="0" smtClean="0">
                <a:latin typeface="Calibri" pitchFamily="34" charset="0"/>
              </a:rPr>
              <a:t> register.</a:t>
            </a:r>
          </a:p>
          <a:p>
            <a:pPr algn="just">
              <a:buNone/>
            </a:pPr>
            <a:endParaRPr lang="en-MY" sz="2000" dirty="0" smtClean="0">
              <a:latin typeface="Calibri" pitchFamily="34" charset="0"/>
            </a:endParaRPr>
          </a:p>
          <a:p>
            <a:pPr algn="just">
              <a:buFont typeface="Wingdings" pitchFamily="2" charset="2"/>
              <a:buChar char="Ø"/>
            </a:pPr>
            <a:r>
              <a:rPr lang="en-MY" sz="2000" dirty="0" smtClean="0">
                <a:latin typeface="Calibri" pitchFamily="34" charset="0"/>
              </a:rPr>
              <a:t>Increment mode </a:t>
            </a:r>
            <a:r>
              <a:rPr lang="en-MY" sz="2000" b="1" dirty="0" smtClean="0">
                <a:latin typeface="Calibri" pitchFamily="34" charset="0"/>
              </a:rPr>
              <a:t>Disable</a:t>
            </a:r>
            <a:r>
              <a:rPr lang="en-MY" sz="2000" dirty="0" smtClean="0">
                <a:latin typeface="Calibri" pitchFamily="34" charset="0"/>
              </a:rPr>
              <a:t>: source or destination data are accessed a </a:t>
            </a:r>
            <a:r>
              <a:rPr lang="en-MY" sz="2000" b="1" dirty="0" smtClean="0">
                <a:latin typeface="Calibri" pitchFamily="34" charset="0"/>
              </a:rPr>
              <a:t>single</a:t>
            </a:r>
            <a:r>
              <a:rPr lang="en-MY" sz="2000" dirty="0" smtClean="0">
                <a:latin typeface="Calibri" pitchFamily="34" charset="0"/>
              </a:rPr>
              <a:t> register.</a:t>
            </a:r>
          </a:p>
          <a:p>
            <a:pPr algn="just">
              <a:buNone/>
            </a:pPr>
            <a:endParaRPr lang="en-MY" sz="2000" dirty="0" smtClean="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Incrementing </a:t>
            </a:r>
            <a:r>
              <a:rPr lang="en-MY" sz="4000" dirty="0" smtClean="0"/>
              <a:t>source/destination</a:t>
            </a:r>
            <a:r>
              <a:rPr lang="en-MY" dirty="0" smtClean="0"/>
              <a:t> address</a:t>
            </a:r>
            <a:endParaRPr lang="en-MY" dirty="0"/>
          </a:p>
        </p:txBody>
      </p:sp>
      <p:sp>
        <p:nvSpPr>
          <p:cNvPr id="3" name="Text Placeholder 2"/>
          <p:cNvSpPr>
            <a:spLocks noGrp="1"/>
          </p:cNvSpPr>
          <p:nvPr>
            <p:ph type="body" idx="1"/>
          </p:nvPr>
        </p:nvSpPr>
        <p:spPr/>
        <p:txBody>
          <a:bodyPr/>
          <a:lstStyle/>
          <a:p>
            <a:r>
              <a:rPr lang="en-MY" sz="2000" smtClean="0">
                <a:latin typeface="Calibri" pitchFamily="34" charset="0"/>
              </a:rPr>
              <a:t>Increment mode E</a:t>
            </a:r>
            <a:r>
              <a:rPr lang="en-MY" sz="2000" b="1" smtClean="0">
                <a:latin typeface="Calibri" pitchFamily="34" charset="0"/>
              </a:rPr>
              <a:t>nable: </a:t>
            </a:r>
            <a:r>
              <a:rPr lang="en-MY" sz="2000" smtClean="0">
                <a:latin typeface="Calibri" pitchFamily="34" charset="0"/>
              </a:rPr>
              <a:t>the </a:t>
            </a:r>
            <a:r>
              <a:rPr lang="en-MY" sz="2000" b="1" smtClean="0">
                <a:latin typeface="Calibri" pitchFamily="34" charset="0"/>
              </a:rPr>
              <a:t>address of the next</a:t>
            </a:r>
            <a:r>
              <a:rPr lang="en-MY" sz="2000" smtClean="0">
                <a:latin typeface="Calibri" pitchFamily="34" charset="0"/>
              </a:rPr>
              <a:t> transfer </a:t>
            </a:r>
            <a:r>
              <a:rPr lang="en-MY" sz="2000" b="1" smtClean="0">
                <a:latin typeface="Calibri" pitchFamily="34" charset="0"/>
              </a:rPr>
              <a:t>will</a:t>
            </a:r>
            <a:r>
              <a:rPr lang="en-MY" sz="2000" smtClean="0">
                <a:latin typeface="Calibri" pitchFamily="34" charset="0"/>
              </a:rPr>
              <a:t> be the </a:t>
            </a:r>
            <a:r>
              <a:rPr lang="en-MY" sz="2000" b="1" smtClean="0">
                <a:latin typeface="Calibri" pitchFamily="34" charset="0"/>
              </a:rPr>
              <a:t>address of the previous</a:t>
            </a:r>
            <a:r>
              <a:rPr lang="en-MY" sz="2000" smtClean="0">
                <a:latin typeface="Calibri" pitchFamily="34" charset="0"/>
              </a:rPr>
              <a:t> one </a:t>
            </a:r>
            <a:r>
              <a:rPr lang="en-MY" sz="2000" b="1" smtClean="0">
                <a:latin typeface="Calibri" pitchFamily="34" charset="0"/>
              </a:rPr>
              <a:t>incremented by</a:t>
            </a:r>
            <a:r>
              <a:rPr lang="en-MY" sz="2000" smtClean="0">
                <a:latin typeface="Calibri" pitchFamily="34" charset="0"/>
              </a:rPr>
              <a:t> 1 (for bytes), 2 (for half-words) or 4 (for words) depending on the data width programmed in the PSIZE or MSIZE bits in the DMA_SxCR register.</a:t>
            </a:r>
          </a:p>
          <a:p>
            <a:pPr>
              <a:buNone/>
            </a:pPr>
            <a:endParaRPr lang="en-MY" dirty="0"/>
          </a:p>
        </p:txBody>
      </p:sp>
      <p:pic>
        <p:nvPicPr>
          <p:cNvPr id="4098" name="Picture 2"/>
          <p:cNvPicPr>
            <a:picLocks noChangeAspect="1" noChangeArrowheads="1"/>
          </p:cNvPicPr>
          <p:nvPr/>
        </p:nvPicPr>
        <p:blipFill>
          <a:blip r:embed="rId3"/>
          <a:srcRect/>
          <a:stretch>
            <a:fillRect/>
          </a:stretch>
        </p:blipFill>
        <p:spPr bwMode="auto">
          <a:xfrm>
            <a:off x="2071670" y="3571876"/>
            <a:ext cx="5314950" cy="1866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Source and destination data width</a:t>
            </a:r>
            <a:endParaRPr lang="en-MY" sz="4000" dirty="0"/>
          </a:p>
        </p:txBody>
      </p:sp>
      <p:sp>
        <p:nvSpPr>
          <p:cNvPr id="3" name="Text Placeholder 2"/>
          <p:cNvSpPr>
            <a:spLocks noGrp="1"/>
          </p:cNvSpPr>
          <p:nvPr>
            <p:ph type="body" idx="1"/>
          </p:nvPr>
        </p:nvSpPr>
        <p:spPr/>
        <p:txBody>
          <a:bodyPr/>
          <a:lstStyle/>
          <a:p>
            <a:pPr fontAlgn="base">
              <a:buNone/>
            </a:pPr>
            <a:r>
              <a:rPr lang="en-MY" sz="2000" dirty="0" smtClean="0">
                <a:latin typeface="Calibri" pitchFamily="34" charset="0"/>
              </a:rPr>
              <a:t>Data width for source and destination can be defined as:</a:t>
            </a:r>
          </a:p>
          <a:p>
            <a:pPr fontAlgn="base"/>
            <a:r>
              <a:rPr lang="en-MY" sz="2000" dirty="0" smtClean="0">
                <a:latin typeface="Calibri" pitchFamily="34" charset="0"/>
              </a:rPr>
              <a:t>Byte (8 bits)</a:t>
            </a:r>
          </a:p>
          <a:p>
            <a:pPr fontAlgn="base"/>
            <a:r>
              <a:rPr lang="en-MY" sz="2000" dirty="0" smtClean="0">
                <a:latin typeface="Calibri" pitchFamily="34" charset="0"/>
              </a:rPr>
              <a:t>Half-word (16 bits)</a:t>
            </a:r>
          </a:p>
          <a:p>
            <a:pPr fontAlgn="base"/>
            <a:r>
              <a:rPr lang="en-MY" sz="2000" dirty="0" smtClean="0">
                <a:latin typeface="Calibri" pitchFamily="34" charset="0"/>
              </a:rPr>
              <a:t>Word (32 bits)</a:t>
            </a:r>
          </a:p>
          <a:p>
            <a:pPr>
              <a:buNone/>
            </a:pPr>
            <a:endParaRPr lang="en-MY"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8"/>
        <p:cNvGrpSpPr/>
        <p:nvPr/>
      </p:nvGrpSpPr>
      <p:grpSpPr>
        <a:xfrm>
          <a:off x="0" y="0"/>
          <a:ext cx="0" cy="0"/>
          <a:chOff x="0" y="0"/>
          <a:chExt cx="0" cy="0"/>
        </a:xfrm>
      </p:grpSpPr>
      <p:sp>
        <p:nvSpPr>
          <p:cNvPr id="1809" name="Shape 1809"/>
          <p:cNvSpPr txBox="1">
            <a:spLocks noGrp="1"/>
          </p:cNvSpPr>
          <p:nvPr>
            <p:ph type="title"/>
          </p:nvPr>
        </p:nvSpPr>
        <p:spPr>
          <a:xfrm>
            <a:off x="857224" y="857232"/>
            <a:ext cx="6880499" cy="777000"/>
          </a:xfrm>
          <a:prstGeom prst="rect">
            <a:avLst/>
          </a:prstGeom>
        </p:spPr>
        <p:txBody>
          <a:bodyPr lIns="91425" tIns="91425" rIns="91425" bIns="91425" anchor="b" anchorCtr="0">
            <a:noAutofit/>
          </a:bodyPr>
          <a:lstStyle/>
          <a:p>
            <a:pPr lvl="0"/>
            <a:r>
              <a:rPr lang="en-MY" sz="4400" dirty="0" smtClean="0"/>
              <a:t>What is DMA </a:t>
            </a:r>
            <a:endParaRPr lang="en" sz="4400" dirty="0"/>
          </a:p>
        </p:txBody>
      </p:sp>
      <p:sp>
        <p:nvSpPr>
          <p:cNvPr id="1810" name="Shape 1810"/>
          <p:cNvSpPr txBox="1"/>
          <p:nvPr/>
        </p:nvSpPr>
        <p:spPr>
          <a:xfrm>
            <a:off x="1452750" y="1657350"/>
            <a:ext cx="6238499" cy="3486162"/>
          </a:xfrm>
          <a:prstGeom prst="rect">
            <a:avLst/>
          </a:prstGeom>
          <a:noFill/>
          <a:ln>
            <a:noFill/>
          </a:ln>
        </p:spPr>
        <p:txBody>
          <a:bodyPr lIns="91425" tIns="91425" rIns="91425" bIns="91425" anchor="t" anchorCtr="0">
            <a:noAutofit/>
          </a:bodyPr>
          <a:lstStyle/>
          <a:p>
            <a:pPr marL="457200" indent="-457200" algn="just">
              <a:buFont typeface="Wingdings" pitchFamily="2" charset="2"/>
              <a:buChar char="Ø"/>
            </a:pPr>
            <a:r>
              <a:rPr lang="en-MY" sz="2000" dirty="0" smtClean="0">
                <a:latin typeface="Calibri" pitchFamily="34" charset="0"/>
              </a:rPr>
              <a:t> It can be reading data from peripheral unit like ADC and writing values to RAM. In other case maybe you need send chunks of data using SPI. Again you need to read it from RAM and constantly write to SPI data register and so on. When you do this using processor </a:t>
            </a:r>
            <a:r>
              <a:rPr lang="en-MY" sz="2000" b="1" dirty="0" smtClean="0">
                <a:latin typeface="Calibri" pitchFamily="34" charset="0"/>
              </a:rPr>
              <a:t>– you loose a significant amount of processing time</a:t>
            </a:r>
            <a:r>
              <a:rPr lang="en-MY" sz="2000" dirty="0" smtClean="0">
                <a:latin typeface="Calibri" pitchFamily="34" charset="0"/>
              </a:rPr>
              <a:t>.</a:t>
            </a:r>
          </a:p>
          <a:p>
            <a:pPr marL="457200" indent="-457200" algn="just"/>
            <a:endParaRPr lang="en-MY" sz="2000" dirty="0" smtClean="0">
              <a:latin typeface="Calibri" pitchFamily="34" charset="0"/>
            </a:endParaRPr>
          </a:p>
          <a:p>
            <a:pPr marL="457200" indent="-457200" algn="just">
              <a:buFont typeface="Wingdings" pitchFamily="2" charset="2"/>
              <a:buChar char="Ø"/>
            </a:pPr>
            <a:r>
              <a:rPr lang="en-MY" sz="2000" dirty="0" smtClean="0">
                <a:latin typeface="Calibri" pitchFamily="34" charset="0"/>
              </a:rPr>
              <a:t>DMA does data transfers between memory locations without need of CPU.</a:t>
            </a:r>
            <a:endParaRPr lang="en-MY" sz="2000" dirty="0">
              <a:latin typeface="Calibri" pitchFamily="34" charset="0"/>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Transfer types</a:t>
            </a:r>
            <a:endParaRPr lang="en-MY" sz="4000" dirty="0"/>
          </a:p>
        </p:txBody>
      </p:sp>
      <p:sp>
        <p:nvSpPr>
          <p:cNvPr id="3" name="Text Placeholder 2"/>
          <p:cNvSpPr>
            <a:spLocks noGrp="1"/>
          </p:cNvSpPr>
          <p:nvPr>
            <p:ph type="body" idx="1"/>
          </p:nvPr>
        </p:nvSpPr>
        <p:spPr/>
        <p:txBody>
          <a:bodyPr/>
          <a:lstStyle/>
          <a:p>
            <a:pPr fontAlgn="base"/>
            <a:r>
              <a:rPr lang="en-MY" sz="2000" dirty="0" smtClean="0">
                <a:latin typeface="Calibri" pitchFamily="34" charset="0"/>
              </a:rPr>
              <a:t>Circular mode: the Circular mode is available to handle circular buffers and continuous data flows (the </a:t>
            </a:r>
            <a:r>
              <a:rPr lang="en-MY" sz="2000" dirty="0" err="1" smtClean="0">
                <a:latin typeface="Calibri" pitchFamily="34" charset="0"/>
              </a:rPr>
              <a:t>DMA_SxNDTR</a:t>
            </a:r>
            <a:r>
              <a:rPr lang="en-MY" sz="2000" dirty="0" smtClean="0">
                <a:latin typeface="Calibri" pitchFamily="34" charset="0"/>
              </a:rPr>
              <a:t> register is then reloaded automatically with the previously programmed value).</a:t>
            </a:r>
          </a:p>
          <a:p>
            <a:pPr fontAlgn="base">
              <a:buNone/>
            </a:pPr>
            <a:endParaRPr lang="en-MY" sz="2000" dirty="0" smtClean="0">
              <a:latin typeface="Calibri" pitchFamily="34" charset="0"/>
            </a:endParaRPr>
          </a:p>
          <a:p>
            <a:pPr fontAlgn="base">
              <a:buNone/>
            </a:pPr>
            <a:endParaRPr lang="en-MY" sz="2000" dirty="0" smtClean="0">
              <a:latin typeface="Calibri" pitchFamily="34" charset="0"/>
            </a:endParaRPr>
          </a:p>
          <a:p>
            <a:pPr fontAlgn="base">
              <a:buNone/>
            </a:pPr>
            <a:endParaRPr lang="en-MY" sz="2000" dirty="0" smtClean="0">
              <a:latin typeface="Calibri" pitchFamily="34" charset="0"/>
            </a:endParaRPr>
          </a:p>
          <a:p>
            <a:pPr fontAlgn="base">
              <a:buNone/>
            </a:pPr>
            <a:endParaRPr lang="en-MY" sz="2000" dirty="0" smtClean="0">
              <a:latin typeface="Calibri" pitchFamily="34" charset="0"/>
            </a:endParaRPr>
          </a:p>
          <a:p>
            <a:pPr fontAlgn="base"/>
            <a:r>
              <a:rPr lang="en-MY" sz="2000" dirty="0" smtClean="0">
                <a:latin typeface="Calibri" pitchFamily="34" charset="0"/>
              </a:rPr>
              <a:t>Normal mode: once the </a:t>
            </a:r>
            <a:r>
              <a:rPr lang="en-MY" sz="2000" dirty="0" err="1" smtClean="0">
                <a:latin typeface="Calibri" pitchFamily="34" charset="0"/>
              </a:rPr>
              <a:t>DMA_SxNDTR</a:t>
            </a:r>
            <a:r>
              <a:rPr lang="en-MY" sz="2000" dirty="0" smtClean="0">
                <a:latin typeface="Calibri" pitchFamily="34" charset="0"/>
              </a:rPr>
              <a:t> register reaches zero, the stream is disabled (the EN bit in the </a:t>
            </a:r>
            <a:r>
              <a:rPr lang="en-MY" sz="2000" dirty="0" err="1" smtClean="0">
                <a:latin typeface="Calibri" pitchFamily="34" charset="0"/>
              </a:rPr>
              <a:t>DMA_SxCR</a:t>
            </a:r>
            <a:r>
              <a:rPr lang="en-MY" sz="2000" dirty="0" smtClean="0">
                <a:latin typeface="Calibri" pitchFamily="34" charset="0"/>
              </a:rPr>
              <a:t> register is then equal to 0).</a:t>
            </a:r>
          </a:p>
          <a:p>
            <a:pPr>
              <a:buNone/>
            </a:pPr>
            <a:endParaRPr lang="en-MY" dirty="0"/>
          </a:p>
        </p:txBody>
      </p:sp>
      <p:pic>
        <p:nvPicPr>
          <p:cNvPr id="45058" name="Picture 2" descr="http://m.eet.com/media/1043394/AnalogDMAPt2Fig1.jpg"/>
          <p:cNvPicPr>
            <a:picLocks noChangeAspect="1" noChangeArrowheads="1"/>
          </p:cNvPicPr>
          <p:nvPr/>
        </p:nvPicPr>
        <p:blipFill>
          <a:blip r:embed="rId3"/>
          <a:srcRect/>
          <a:stretch>
            <a:fillRect/>
          </a:stretch>
        </p:blipFill>
        <p:spPr bwMode="auto">
          <a:xfrm>
            <a:off x="3643306" y="2786058"/>
            <a:ext cx="1754188" cy="138684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DMA FIFO mode </a:t>
            </a:r>
            <a:endParaRPr lang="en-MY" sz="4000" dirty="0"/>
          </a:p>
        </p:txBody>
      </p:sp>
      <p:sp>
        <p:nvSpPr>
          <p:cNvPr id="3" name="Text Placeholder 2"/>
          <p:cNvSpPr>
            <a:spLocks noGrp="1"/>
          </p:cNvSpPr>
          <p:nvPr>
            <p:ph type="body" idx="1"/>
          </p:nvPr>
        </p:nvSpPr>
        <p:spPr/>
        <p:txBody>
          <a:bodyPr/>
          <a:lstStyle/>
          <a:p>
            <a:pPr fontAlgn="base"/>
            <a:r>
              <a:rPr lang="en-MY" sz="2000" dirty="0" smtClean="0">
                <a:latin typeface="Calibri" pitchFamily="34" charset="0"/>
              </a:rPr>
              <a:t>Each stream has an independent 4-word (4 * 32 bits) FIFO and the threshold level is software-configurable between 1/4, 1/2, 3/4 or full. The FIFO is used to temporarily store data coming from the source before transmitting them to the destination.</a:t>
            </a:r>
          </a:p>
          <a:p>
            <a:pPr fontAlgn="base"/>
            <a:r>
              <a:rPr lang="en-MY" sz="2000" dirty="0" smtClean="0">
                <a:latin typeface="Calibri" pitchFamily="34" charset="0"/>
              </a:rPr>
              <a:t>DMA FIFO can be enabled or disabled by software; when disabled, the Direct mode is used. If DMA FIFO is enabled, data packing/unpacking and/or Burst mode can be used. The configured DMA FIFO threshold defines the DMA memory port request time.</a:t>
            </a:r>
          </a:p>
          <a:p>
            <a:pPr>
              <a:buNone/>
            </a:pPr>
            <a:endParaRPr lang="en-MY"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DMA FIFOs implemented</a:t>
            </a:r>
            <a:endParaRPr lang="en-MY" dirty="0"/>
          </a:p>
        </p:txBody>
      </p:sp>
      <p:sp>
        <p:nvSpPr>
          <p:cNvPr id="3" name="Text Placeholder 2"/>
          <p:cNvSpPr>
            <a:spLocks noGrp="1"/>
          </p:cNvSpPr>
          <p:nvPr>
            <p:ph type="body" idx="1"/>
          </p:nvPr>
        </p:nvSpPr>
        <p:spPr/>
        <p:txBody>
          <a:bodyPr/>
          <a:lstStyle/>
          <a:p>
            <a:pPr fontAlgn="base">
              <a:buNone/>
            </a:pPr>
            <a:r>
              <a:rPr lang="en-MY" sz="2000" b="1" dirty="0" smtClean="0">
                <a:latin typeface="Calibri" pitchFamily="34" charset="0"/>
              </a:rPr>
              <a:t>The DMA FIFOs help to:</a:t>
            </a:r>
          </a:p>
          <a:p>
            <a:pPr fontAlgn="base"/>
            <a:r>
              <a:rPr lang="en-MY" sz="2000" dirty="0" smtClean="0">
                <a:latin typeface="Calibri" pitchFamily="34" charset="0"/>
              </a:rPr>
              <a:t>reduce SRAM access and so give more time for the other masters to access the bus matrix without additional concurrency</a:t>
            </a:r>
          </a:p>
          <a:p>
            <a:pPr fontAlgn="base"/>
            <a:r>
              <a:rPr lang="en-MY" sz="2000" dirty="0" smtClean="0">
                <a:latin typeface="Calibri" pitchFamily="34" charset="0"/>
              </a:rPr>
              <a:t>allow software to do burst transactions which optimize the transfer bandwidth</a:t>
            </a:r>
          </a:p>
          <a:p>
            <a:pPr fontAlgn="base"/>
            <a:r>
              <a:rPr lang="en-MY" sz="2000" dirty="0" smtClean="0">
                <a:latin typeface="Calibri" pitchFamily="34" charset="0"/>
              </a:rPr>
              <a:t>allow packing/unpacking data to adapt source and destination data width with no extra DMA access</a:t>
            </a:r>
          </a:p>
          <a:p>
            <a:endParaRPr lang="en-MY"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dirty="0"/>
          </a:p>
        </p:txBody>
      </p:sp>
      <p:sp>
        <p:nvSpPr>
          <p:cNvPr id="3" name="Text Placeholder 2"/>
          <p:cNvSpPr>
            <a:spLocks noGrp="1"/>
          </p:cNvSpPr>
          <p:nvPr>
            <p:ph type="body" idx="1"/>
          </p:nvPr>
        </p:nvSpPr>
        <p:spPr/>
        <p:txBody>
          <a:bodyPr/>
          <a:lstStyle/>
          <a:p>
            <a:endParaRPr lang="en-MY"/>
          </a:p>
        </p:txBody>
      </p:sp>
      <p:pic>
        <p:nvPicPr>
          <p:cNvPr id="1026" name="Picture 2"/>
          <p:cNvPicPr>
            <a:picLocks noChangeAspect="1" noChangeArrowheads="1"/>
          </p:cNvPicPr>
          <p:nvPr/>
        </p:nvPicPr>
        <p:blipFill>
          <a:blip r:embed="rId2"/>
          <a:srcRect l="549" t="11719" r="44546" b="6250"/>
          <a:stretch>
            <a:fillRect/>
          </a:stretch>
        </p:blipFill>
        <p:spPr bwMode="auto">
          <a:xfrm>
            <a:off x="1000100" y="428604"/>
            <a:ext cx="7143800" cy="6000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Source and destination burst size</a:t>
            </a:r>
            <a:endParaRPr lang="en-MY" sz="4000" dirty="0"/>
          </a:p>
        </p:txBody>
      </p:sp>
      <p:sp>
        <p:nvSpPr>
          <p:cNvPr id="3" name="Text Placeholder 2"/>
          <p:cNvSpPr>
            <a:spLocks noGrp="1"/>
          </p:cNvSpPr>
          <p:nvPr>
            <p:ph type="body" idx="1"/>
          </p:nvPr>
        </p:nvSpPr>
        <p:spPr/>
        <p:txBody>
          <a:bodyPr/>
          <a:lstStyle/>
          <a:p>
            <a:pPr>
              <a:buNone/>
            </a:pPr>
            <a:r>
              <a:rPr lang="en-MY" sz="2000" dirty="0" smtClean="0">
                <a:solidFill>
                  <a:srgbClr val="444444"/>
                </a:solidFill>
                <a:latin typeface="Calibri" pitchFamily="34" charset="0"/>
              </a:rPr>
              <a:t>Burst transfers are guaranteed by the implemented DMA FIFOs</a:t>
            </a:r>
          </a:p>
          <a:p>
            <a:pPr>
              <a:buNone/>
            </a:pPr>
            <a:endParaRPr lang="en-MY" sz="2000" dirty="0" smtClean="0">
              <a:latin typeface="Calibri" pitchFamily="34" charset="0"/>
            </a:endParaRPr>
          </a:p>
          <a:p>
            <a:pPr>
              <a:buNone/>
            </a:pPr>
            <a:endParaRPr lang="en-MY" sz="2000" dirty="0" smtClean="0">
              <a:latin typeface="Calibri" pitchFamily="34" charset="0"/>
            </a:endParaRPr>
          </a:p>
          <a:p>
            <a:pPr>
              <a:buNone/>
            </a:pPr>
            <a:endParaRPr lang="en-MY" sz="2000" dirty="0" smtClean="0">
              <a:latin typeface="Calibri" pitchFamily="34" charset="0"/>
            </a:endParaRPr>
          </a:p>
          <a:p>
            <a:pPr>
              <a:buNone/>
            </a:pPr>
            <a:endParaRPr lang="en-MY" sz="2000" dirty="0" smtClean="0">
              <a:latin typeface="Calibri" pitchFamily="34" charset="0"/>
            </a:endParaRPr>
          </a:p>
          <a:p>
            <a:pPr>
              <a:buNone/>
            </a:pPr>
            <a:endParaRPr lang="en-MY" sz="2000" dirty="0" smtClean="0">
              <a:latin typeface="Calibri" pitchFamily="34" charset="0"/>
            </a:endParaRPr>
          </a:p>
          <a:p>
            <a:pPr>
              <a:buNone/>
            </a:pPr>
            <a:endParaRPr lang="en-MY" sz="2000" dirty="0" smtClean="0">
              <a:latin typeface="Calibri" pitchFamily="34" charset="0"/>
            </a:endParaRPr>
          </a:p>
          <a:p>
            <a:pPr>
              <a:buNone/>
            </a:pPr>
            <a:endParaRPr lang="en-MY" sz="2000" dirty="0" smtClean="0">
              <a:latin typeface="Calibri" pitchFamily="34" charset="0"/>
            </a:endParaRPr>
          </a:p>
          <a:p>
            <a:pPr>
              <a:buNone/>
            </a:pPr>
            <a:endParaRPr lang="en-MY" sz="2000" dirty="0" smtClean="0">
              <a:latin typeface="Calibri" pitchFamily="34" charset="0"/>
            </a:endParaRPr>
          </a:p>
          <a:p>
            <a:pPr algn="ctr">
              <a:buNone/>
            </a:pPr>
            <a:r>
              <a:rPr lang="en-MY" sz="2000" i="1" dirty="0" smtClean="0">
                <a:latin typeface="Calibri" pitchFamily="34" charset="0"/>
              </a:rPr>
              <a:t>DMA burst transfer</a:t>
            </a:r>
          </a:p>
          <a:p>
            <a:pPr algn="ctr">
              <a:buNone/>
            </a:pPr>
            <a:endParaRPr lang="en-MY" sz="2000" dirty="0">
              <a:latin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2614613" y="2190750"/>
            <a:ext cx="3914775" cy="2476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Source and destination burst size</a:t>
            </a:r>
            <a:endParaRPr lang="en-MY" sz="4000" dirty="0"/>
          </a:p>
        </p:txBody>
      </p:sp>
      <p:sp>
        <p:nvSpPr>
          <p:cNvPr id="3" name="Text Placeholder 2"/>
          <p:cNvSpPr>
            <a:spLocks noGrp="1"/>
          </p:cNvSpPr>
          <p:nvPr>
            <p:ph type="body" idx="1"/>
          </p:nvPr>
        </p:nvSpPr>
        <p:spPr/>
        <p:txBody>
          <a:bodyPr/>
          <a:lstStyle/>
          <a:p>
            <a:pPr>
              <a:buNone/>
            </a:pPr>
            <a:r>
              <a:rPr lang="en-MY" sz="2000" dirty="0" smtClean="0">
                <a:latin typeface="Calibri" pitchFamily="34" charset="0"/>
              </a:rPr>
              <a:t>In response to a burst request from peripheral DMA reads/writes the number of data units (data unit can be a word, a half-word, or a byte) programmed by the burst size (4x, 8x or 16x data unit). The burst size on the DMA peripheral port must be set according to the peripheral needs/capabilities.</a:t>
            </a:r>
            <a:br>
              <a:rPr lang="en-MY" sz="2000" dirty="0" smtClean="0">
                <a:latin typeface="Calibri" pitchFamily="34" charset="0"/>
              </a:rPr>
            </a:br>
            <a:r>
              <a:rPr lang="en-MY" sz="2000" dirty="0" smtClean="0">
                <a:latin typeface="Calibri" pitchFamily="34" charset="0"/>
              </a:rPr>
              <a:t>The DMA burst size on the memory port and the FIFO threshold configuration must match. This allows the DMA stream to have enough data in the FIFO when burst transfer on the memory port is started. </a:t>
            </a:r>
            <a:endParaRPr lang="en-MY" sz="2000" dirty="0">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Double-buffer mode</a:t>
            </a:r>
            <a:endParaRPr lang="en-MY" sz="4000" dirty="0"/>
          </a:p>
        </p:txBody>
      </p:sp>
      <p:sp>
        <p:nvSpPr>
          <p:cNvPr id="3" name="Text Placeholder 2"/>
          <p:cNvSpPr>
            <a:spLocks noGrp="1"/>
          </p:cNvSpPr>
          <p:nvPr>
            <p:ph type="body" idx="1"/>
          </p:nvPr>
        </p:nvSpPr>
        <p:spPr/>
        <p:txBody>
          <a:bodyPr/>
          <a:lstStyle/>
          <a:p>
            <a:pPr>
              <a:buFont typeface="Wingdings" pitchFamily="2" charset="2"/>
              <a:buChar char="Ø"/>
            </a:pPr>
            <a:r>
              <a:rPr lang="en-MY" sz="2000" dirty="0" smtClean="0">
                <a:latin typeface="Calibri" pitchFamily="34" charset="0"/>
              </a:rPr>
              <a:t>A double-buffer stream works as a regular (single-buffer) stream</a:t>
            </a:r>
          </a:p>
          <a:p>
            <a:pPr>
              <a:buFont typeface="Wingdings" pitchFamily="2" charset="2"/>
              <a:buChar char="Ø"/>
            </a:pPr>
            <a:r>
              <a:rPr lang="en-MY" sz="2000" dirty="0" smtClean="0">
                <a:latin typeface="Calibri" pitchFamily="34" charset="0"/>
              </a:rPr>
              <a:t> with the difference that it has two memory pointers</a:t>
            </a:r>
          </a:p>
          <a:p>
            <a:pPr>
              <a:buFont typeface="Wingdings" pitchFamily="2" charset="2"/>
              <a:buChar char="Ø"/>
            </a:pPr>
            <a:r>
              <a:rPr lang="en-MY" sz="2000" dirty="0" smtClean="0">
                <a:latin typeface="Calibri" pitchFamily="34" charset="0"/>
              </a:rPr>
              <a:t> When the Double-buffer mode is enabled, the Circular mode is automatically enabled and at each end of transaction (</a:t>
            </a:r>
            <a:r>
              <a:rPr lang="en-MY" sz="2000" dirty="0" err="1" smtClean="0">
                <a:latin typeface="Calibri" pitchFamily="34" charset="0"/>
              </a:rPr>
              <a:t>DMA_SxNDTR</a:t>
            </a:r>
            <a:r>
              <a:rPr lang="en-MY" sz="2000" dirty="0" smtClean="0">
                <a:latin typeface="Calibri" pitchFamily="34" charset="0"/>
              </a:rPr>
              <a:t> register reach 0), the memory pointers are swapped.</a:t>
            </a:r>
          </a:p>
          <a:p>
            <a:pPr>
              <a:buFont typeface="Wingdings" pitchFamily="2" charset="2"/>
              <a:buChar char="Ø"/>
            </a:pPr>
            <a:r>
              <a:rPr lang="en-MY" sz="2000" dirty="0" smtClean="0">
                <a:latin typeface="Calibri" pitchFamily="34" charset="0"/>
              </a:rPr>
              <a:t>This allows the software to process one memory area while the second memory area is being filled/used by the DMA transfer.</a:t>
            </a:r>
          </a:p>
          <a:p>
            <a:pPr>
              <a:buFont typeface="Wingdings" pitchFamily="2" charset="2"/>
              <a:buChar char="Ø"/>
            </a:pPr>
            <a:endParaRPr lang="en-MY" sz="1200" dirty="0">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642918"/>
            <a:ext cx="6880499" cy="777000"/>
          </a:xfrm>
        </p:spPr>
        <p:txBody>
          <a:bodyPr/>
          <a:lstStyle/>
          <a:p>
            <a:r>
              <a:rPr lang="en-MY" sz="4000" dirty="0" smtClean="0"/>
              <a:t>Double-buffer mode</a:t>
            </a:r>
            <a:endParaRPr lang="en-MY" sz="4000" dirty="0"/>
          </a:p>
        </p:txBody>
      </p:sp>
      <p:sp>
        <p:nvSpPr>
          <p:cNvPr id="3" name="Text Placeholder 2"/>
          <p:cNvSpPr>
            <a:spLocks noGrp="1"/>
          </p:cNvSpPr>
          <p:nvPr>
            <p:ph type="body" idx="1"/>
          </p:nvPr>
        </p:nvSpPr>
        <p:spPr>
          <a:xfrm>
            <a:off x="1142976" y="1357298"/>
            <a:ext cx="6880499" cy="5022189"/>
          </a:xfrm>
        </p:spPr>
        <p:txBody>
          <a:bodyPr/>
          <a:lstStyle/>
          <a:p>
            <a:pPr fontAlgn="base"/>
            <a:r>
              <a:rPr lang="en-MY" sz="1800" dirty="0" smtClean="0">
                <a:latin typeface="Calibri" pitchFamily="34" charset="0"/>
              </a:rPr>
              <a:t>In Double-buffer mode, it is possible to update the base address for the AHB memory port on-the-fly (DMA_SxM0AR or DMA_SxM1AR) when the stream is enabled:</a:t>
            </a:r>
          </a:p>
          <a:p>
            <a:pPr fontAlgn="base"/>
            <a:r>
              <a:rPr lang="en-MY" sz="1800" dirty="0" smtClean="0">
                <a:latin typeface="Calibri" pitchFamily="34" charset="0"/>
              </a:rPr>
              <a:t>When the CT (Current Target) bit in the </a:t>
            </a:r>
            <a:r>
              <a:rPr lang="en-MY" sz="1800" dirty="0" err="1" smtClean="0">
                <a:latin typeface="Calibri" pitchFamily="34" charset="0"/>
              </a:rPr>
              <a:t>DMA_SxCR</a:t>
            </a:r>
            <a:r>
              <a:rPr lang="en-MY" sz="1800" dirty="0" smtClean="0">
                <a:latin typeface="Calibri" pitchFamily="34" charset="0"/>
              </a:rPr>
              <a:t> register is equal to 0, the current DMA memory target is memory location 0 and so the base address memory location 1 (DMA_SxM1AR) can be updated.</a:t>
            </a:r>
          </a:p>
          <a:p>
            <a:pPr fontAlgn="base"/>
            <a:r>
              <a:rPr lang="en-MY" sz="1800" dirty="0" smtClean="0">
                <a:latin typeface="Calibri" pitchFamily="34" charset="0"/>
              </a:rPr>
              <a:t>When the CT bit in the </a:t>
            </a:r>
            <a:r>
              <a:rPr lang="en-MY" sz="1800" dirty="0" err="1" smtClean="0">
                <a:latin typeface="Calibri" pitchFamily="34" charset="0"/>
              </a:rPr>
              <a:t>DMA_SxCR</a:t>
            </a:r>
            <a:r>
              <a:rPr lang="en-MY" sz="1800" dirty="0" smtClean="0">
                <a:latin typeface="Calibri" pitchFamily="34" charset="0"/>
              </a:rPr>
              <a:t> register is equal to 1, the current DMA memory target is memory location 1 and so the base address memory location 0 (DMA_SxM0AR) can be updated.</a:t>
            </a:r>
          </a:p>
          <a:p>
            <a:pPr>
              <a:buNone/>
            </a:pPr>
            <a:endParaRPr lang="en-MY" sz="1400" dirty="0">
              <a:latin typeface="Calibri" pitchFamily="34" charset="0"/>
            </a:endParaRPr>
          </a:p>
        </p:txBody>
      </p:sp>
      <p:pic>
        <p:nvPicPr>
          <p:cNvPr id="4" name="Picture 2"/>
          <p:cNvPicPr>
            <a:picLocks noChangeAspect="1" noChangeArrowheads="1"/>
          </p:cNvPicPr>
          <p:nvPr/>
        </p:nvPicPr>
        <p:blipFill>
          <a:blip r:embed="rId2"/>
          <a:srcRect/>
          <a:stretch>
            <a:fillRect/>
          </a:stretch>
        </p:blipFill>
        <p:spPr bwMode="auto">
          <a:xfrm>
            <a:off x="1857356" y="4214818"/>
            <a:ext cx="5248275" cy="2219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428604"/>
            <a:ext cx="6880499" cy="777000"/>
          </a:xfrm>
        </p:spPr>
        <p:txBody>
          <a:bodyPr/>
          <a:lstStyle/>
          <a:p>
            <a:r>
              <a:rPr lang="en-MY" sz="4000" dirty="0" smtClean="0"/>
              <a:t>Flow control</a:t>
            </a:r>
            <a:endParaRPr lang="en-MY" sz="4000" dirty="0"/>
          </a:p>
        </p:txBody>
      </p:sp>
      <p:sp>
        <p:nvSpPr>
          <p:cNvPr id="3" name="Text Placeholder 2"/>
          <p:cNvSpPr>
            <a:spLocks noGrp="1"/>
          </p:cNvSpPr>
          <p:nvPr>
            <p:ph type="body" idx="1"/>
          </p:nvPr>
        </p:nvSpPr>
        <p:spPr>
          <a:xfrm>
            <a:off x="1131750" y="1142984"/>
            <a:ext cx="6880499" cy="5272415"/>
          </a:xfrm>
        </p:spPr>
        <p:txBody>
          <a:bodyPr/>
          <a:lstStyle/>
          <a:p>
            <a:pPr algn="just">
              <a:buNone/>
            </a:pPr>
            <a:r>
              <a:rPr lang="en-MY" sz="2000" dirty="0" smtClean="0">
                <a:latin typeface="Calibri" pitchFamily="34" charset="0"/>
              </a:rPr>
              <a:t>controls the data transfer length and responsible for stopping the DMA transfer</a:t>
            </a:r>
          </a:p>
          <a:p>
            <a:pPr marL="596646" indent="-514350" algn="just"/>
            <a:r>
              <a:rPr lang="en-MY" sz="2000" b="1" dirty="0" smtClean="0">
                <a:latin typeface="Calibri" pitchFamily="34" charset="0"/>
              </a:rPr>
              <a:t>DMA as flow controller</a:t>
            </a:r>
            <a:r>
              <a:rPr lang="en-MY" sz="2000" dirty="0" smtClean="0">
                <a:latin typeface="Calibri" pitchFamily="34" charset="0"/>
              </a:rPr>
              <a:t>: </a:t>
            </a:r>
            <a:r>
              <a:rPr lang="en-MY" sz="2000" b="1" dirty="0" smtClean="0">
                <a:solidFill>
                  <a:srgbClr val="000000"/>
                </a:solidFill>
                <a:latin typeface="Calibri" pitchFamily="34" charset="0"/>
              </a:rPr>
              <a:t>necessary</a:t>
            </a:r>
            <a:r>
              <a:rPr lang="en-MY" sz="2000" dirty="0" smtClean="0">
                <a:solidFill>
                  <a:srgbClr val="000000"/>
                </a:solidFill>
                <a:latin typeface="Calibri" pitchFamily="34" charset="0"/>
              </a:rPr>
              <a:t> to define the transfer size value in the </a:t>
            </a:r>
            <a:r>
              <a:rPr lang="en-MY" sz="2000" dirty="0" err="1" smtClean="0">
                <a:solidFill>
                  <a:srgbClr val="000000"/>
                </a:solidFill>
                <a:latin typeface="Calibri" pitchFamily="34" charset="0"/>
              </a:rPr>
              <a:t>DMA_SxNDTR</a:t>
            </a:r>
            <a:r>
              <a:rPr lang="en-MY" sz="2000" dirty="0" smtClean="0">
                <a:solidFill>
                  <a:srgbClr val="000000"/>
                </a:solidFill>
                <a:latin typeface="Calibri" pitchFamily="34" charset="0"/>
              </a:rPr>
              <a:t> register before enabling the associated DMA </a:t>
            </a:r>
            <a:r>
              <a:rPr lang="en-MY" sz="2000" dirty="0" err="1" smtClean="0">
                <a:solidFill>
                  <a:srgbClr val="000000"/>
                </a:solidFill>
                <a:latin typeface="Calibri" pitchFamily="34" charset="0"/>
              </a:rPr>
              <a:t>stream.</a:t>
            </a:r>
            <a:r>
              <a:rPr lang="en-MY" sz="2000" dirty="0" err="1" smtClean="0">
                <a:latin typeface="Calibri" pitchFamily="34" charset="0"/>
              </a:rPr>
              <a:t>When</a:t>
            </a:r>
            <a:r>
              <a:rPr lang="en-MY" sz="2000" dirty="0" smtClean="0">
                <a:latin typeface="Calibri" pitchFamily="34" charset="0"/>
              </a:rPr>
              <a:t> a DMA request is served, the transfer size value decreases by the amount of transferred data (depending of the type of request: burst or single).When the transfer size value reaches 0, the DMA transfer is finished and the DMA stream is </a:t>
            </a:r>
            <a:r>
              <a:rPr lang="en-MY" sz="2000" dirty="0" err="1" smtClean="0">
                <a:latin typeface="Calibri" pitchFamily="34" charset="0"/>
              </a:rPr>
              <a:t>disabled.The</a:t>
            </a:r>
            <a:r>
              <a:rPr lang="en-MY" sz="2000" dirty="0" smtClean="0">
                <a:latin typeface="Calibri" pitchFamily="34" charset="0"/>
              </a:rPr>
              <a:t> amount of data to be transferred (up to 65535)</a:t>
            </a:r>
          </a:p>
          <a:p>
            <a:pPr algn="just"/>
            <a:r>
              <a:rPr lang="en-MY" sz="2000" b="1" dirty="0" smtClean="0">
                <a:latin typeface="Calibri" pitchFamily="34" charset="0"/>
              </a:rPr>
              <a:t>Peripheral as flow controller</a:t>
            </a:r>
            <a:r>
              <a:rPr lang="en-MY" sz="2000" dirty="0" smtClean="0">
                <a:latin typeface="Calibri" pitchFamily="34" charset="0"/>
              </a:rPr>
              <a:t>: data to be transferred is </a:t>
            </a:r>
            <a:r>
              <a:rPr lang="en-MY" sz="2000" b="1" dirty="0" smtClean="0">
                <a:latin typeface="Calibri" pitchFamily="34" charset="0"/>
              </a:rPr>
              <a:t>unknown </a:t>
            </a:r>
            <a:r>
              <a:rPr lang="en-MY" sz="2000" dirty="0" smtClean="0">
                <a:latin typeface="Calibri" pitchFamily="34" charset="0"/>
              </a:rPr>
              <a:t>and controlled by the source or the destination peripheral. The peripheral indicates by hardware to the DMA controller when the last data are being transferred. Only the SD/MMC peripheral supports this mode.</a:t>
            </a:r>
          </a:p>
          <a:p>
            <a:pPr>
              <a:buNone/>
            </a:pPr>
            <a:endParaRPr lang="en-MY"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Error management</a:t>
            </a:r>
            <a:br>
              <a:rPr lang="en-MY" sz="4000" dirty="0" smtClean="0"/>
            </a:br>
            <a:r>
              <a:rPr lang="en-MY" sz="4000" dirty="0" smtClean="0">
                <a:latin typeface="Calibri" pitchFamily="34" charset="0"/>
              </a:rPr>
              <a:t> 1. Transfer error: </a:t>
            </a:r>
            <a:endParaRPr lang="en-MY" sz="4000" dirty="0"/>
          </a:p>
        </p:txBody>
      </p:sp>
      <p:sp>
        <p:nvSpPr>
          <p:cNvPr id="3" name="Text Placeholder 2"/>
          <p:cNvSpPr>
            <a:spLocks noGrp="1"/>
          </p:cNvSpPr>
          <p:nvPr>
            <p:ph type="body" idx="1"/>
          </p:nvPr>
        </p:nvSpPr>
        <p:spPr/>
        <p:txBody>
          <a:bodyPr/>
          <a:lstStyle/>
          <a:p>
            <a:pPr marL="596646" indent="-514350" algn="just">
              <a:buNone/>
            </a:pPr>
            <a:r>
              <a:rPr lang="en-MY" sz="2400" b="1" dirty="0" smtClean="0">
                <a:latin typeface="Calibri" pitchFamily="34" charset="0"/>
              </a:rPr>
              <a:t>the transfer error interrupt flag (</a:t>
            </a:r>
            <a:r>
              <a:rPr lang="en-MY" sz="2400" b="1" dirty="0" err="1" smtClean="0">
                <a:latin typeface="Calibri" pitchFamily="34" charset="0"/>
              </a:rPr>
              <a:t>TEIFx</a:t>
            </a:r>
            <a:r>
              <a:rPr lang="en-MY" sz="2400" b="1" dirty="0" smtClean="0">
                <a:latin typeface="Calibri" pitchFamily="34" charset="0"/>
              </a:rPr>
              <a:t>) is set when:</a:t>
            </a:r>
          </a:p>
          <a:p>
            <a:pPr algn="just"/>
            <a:r>
              <a:rPr lang="en-MY" sz="2400" dirty="0" smtClean="0">
                <a:latin typeface="Calibri" pitchFamily="34" charset="0"/>
              </a:rPr>
              <a:t>A bus error occurs during a DMA read or a write access</a:t>
            </a:r>
          </a:p>
          <a:p>
            <a:pPr algn="just"/>
            <a:r>
              <a:rPr lang="en-MY" sz="2400" dirty="0" smtClean="0">
                <a:latin typeface="Calibri" pitchFamily="34" charset="0"/>
              </a:rPr>
              <a:t>A write access is requested by address register in Double buffer mode whereas the stream is enabled and the current target memory is the one impacted by the write into the memory address register</a:t>
            </a:r>
          </a:p>
          <a:p>
            <a:pPr>
              <a:buNone/>
            </a:pPr>
            <a:endParaRPr lang="en-MY"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sz="4000" dirty="0" smtClean="0"/>
              <a:t>DMA block </a:t>
            </a:r>
            <a:endParaRPr lang="en-MY" sz="4000" dirty="0"/>
          </a:p>
        </p:txBody>
      </p:sp>
      <p:sp>
        <p:nvSpPr>
          <p:cNvPr id="6" name="Text Placeholder 5"/>
          <p:cNvSpPr>
            <a:spLocks noGrp="1"/>
          </p:cNvSpPr>
          <p:nvPr>
            <p:ph type="body" idx="1"/>
          </p:nvPr>
        </p:nvSpPr>
        <p:spPr/>
        <p:txBody>
          <a:bodyPr/>
          <a:lstStyle/>
          <a:p>
            <a:pPr>
              <a:buNone/>
            </a:pPr>
            <a:endParaRPr lang="en-MY" dirty="0"/>
          </a:p>
        </p:txBody>
      </p:sp>
      <p:pic>
        <p:nvPicPr>
          <p:cNvPr id="3074" name="Picture 2"/>
          <p:cNvPicPr>
            <a:picLocks noChangeAspect="1" noChangeArrowheads="1"/>
          </p:cNvPicPr>
          <p:nvPr/>
        </p:nvPicPr>
        <p:blipFill>
          <a:blip r:embed="rId2"/>
          <a:srcRect/>
          <a:stretch>
            <a:fillRect/>
          </a:stretch>
        </p:blipFill>
        <p:spPr bwMode="auto">
          <a:xfrm>
            <a:off x="357158" y="1571613"/>
            <a:ext cx="8143932" cy="4857784"/>
          </a:xfrm>
          <a:prstGeom prst="rect">
            <a:avLst/>
          </a:prstGeom>
          <a:noFill/>
          <a:ln w="9525">
            <a:noFill/>
            <a:miter lim="800000"/>
            <a:headEnd/>
            <a:tailEnd/>
          </a:ln>
          <a:effectLst/>
        </p:spPr>
      </p:pic>
      <p:sp>
        <p:nvSpPr>
          <p:cNvPr id="7" name="Rounded Rectangle 6"/>
          <p:cNvSpPr/>
          <p:nvPr/>
        </p:nvSpPr>
        <p:spPr>
          <a:xfrm>
            <a:off x="4857752" y="4143380"/>
            <a:ext cx="500066" cy="21431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 dirty="0" smtClean="0">
                <a:solidFill>
                  <a:schemeClr val="tx1"/>
                </a:solidFill>
              </a:rPr>
              <a:t>DMA1</a:t>
            </a:r>
            <a:endParaRPr lang="en-MY" sz="800" dirty="0">
              <a:solidFill>
                <a:schemeClr val="tx1"/>
              </a:solidFill>
            </a:endParaRPr>
          </a:p>
        </p:txBody>
      </p:sp>
      <p:sp>
        <p:nvSpPr>
          <p:cNvPr id="8" name="Rounded Rectangle 7"/>
          <p:cNvSpPr/>
          <p:nvPr/>
        </p:nvSpPr>
        <p:spPr>
          <a:xfrm>
            <a:off x="4857752" y="4572008"/>
            <a:ext cx="500066" cy="21431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 dirty="0" smtClean="0">
                <a:solidFill>
                  <a:schemeClr val="tx1"/>
                </a:solidFill>
              </a:rPr>
              <a:t>DMA2</a:t>
            </a:r>
            <a:endParaRPr lang="en-MY" sz="800"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2. FIFO error</a:t>
            </a:r>
            <a:endParaRPr lang="en-MY" sz="4000" dirty="0"/>
          </a:p>
        </p:txBody>
      </p:sp>
      <p:sp>
        <p:nvSpPr>
          <p:cNvPr id="3" name="Text Placeholder 2"/>
          <p:cNvSpPr>
            <a:spLocks noGrp="1"/>
          </p:cNvSpPr>
          <p:nvPr>
            <p:ph type="body" idx="1"/>
          </p:nvPr>
        </p:nvSpPr>
        <p:spPr/>
        <p:txBody>
          <a:bodyPr/>
          <a:lstStyle/>
          <a:p>
            <a:pPr algn="just">
              <a:buNone/>
            </a:pPr>
            <a:r>
              <a:rPr lang="en-MY" sz="2400" b="1" dirty="0" smtClean="0">
                <a:latin typeface="Calibri" pitchFamily="34" charset="0"/>
              </a:rPr>
              <a:t>FIFO error interrupt flag (</a:t>
            </a:r>
            <a:r>
              <a:rPr lang="en-MY" sz="2400" b="1" dirty="0" err="1" smtClean="0">
                <a:latin typeface="Calibri" pitchFamily="34" charset="0"/>
              </a:rPr>
              <a:t>FEIFx</a:t>
            </a:r>
            <a:r>
              <a:rPr lang="en-MY" sz="2400" b="1" dirty="0" smtClean="0">
                <a:latin typeface="Calibri" pitchFamily="34" charset="0"/>
              </a:rPr>
              <a:t>) is set if:</a:t>
            </a:r>
          </a:p>
          <a:p>
            <a:pPr algn="just"/>
            <a:r>
              <a:rPr lang="en-MY" sz="2400" dirty="0" smtClean="0">
                <a:latin typeface="Calibri" pitchFamily="34" charset="0"/>
              </a:rPr>
              <a:t>A FIFO under run condition is detected</a:t>
            </a:r>
          </a:p>
          <a:p>
            <a:pPr algn="just"/>
            <a:r>
              <a:rPr lang="en-MY" sz="2400" dirty="0" smtClean="0">
                <a:latin typeface="Calibri" pitchFamily="34" charset="0"/>
              </a:rPr>
              <a:t>A FIFO over run condition is detected (no detection in memory-to-memory mode because requests and transfers are internally managed by the DMA)</a:t>
            </a:r>
          </a:p>
          <a:p>
            <a:pPr algn="just"/>
            <a:r>
              <a:rPr lang="en-MY" sz="2400" dirty="0" smtClean="0">
                <a:latin typeface="Calibri" pitchFamily="34" charset="0"/>
              </a:rPr>
              <a:t>The stream is enabled while the FIFO threshold level is not compatible with the size of the memory burst</a:t>
            </a:r>
          </a:p>
          <a:p>
            <a:endParaRPr lang="en-MY"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3. Direct mode error </a:t>
            </a:r>
            <a:endParaRPr lang="en-MY" sz="4000" dirty="0"/>
          </a:p>
        </p:txBody>
      </p:sp>
      <p:sp>
        <p:nvSpPr>
          <p:cNvPr id="3" name="Text Placeholder 2"/>
          <p:cNvSpPr>
            <a:spLocks noGrp="1"/>
          </p:cNvSpPr>
          <p:nvPr>
            <p:ph type="body" idx="1"/>
          </p:nvPr>
        </p:nvSpPr>
        <p:spPr/>
        <p:txBody>
          <a:bodyPr/>
          <a:lstStyle/>
          <a:p>
            <a:pPr algn="just">
              <a:buNone/>
            </a:pPr>
            <a:r>
              <a:rPr lang="en-MY" sz="2400" b="1" dirty="0" smtClean="0">
                <a:latin typeface="Calibri" pitchFamily="34" charset="0"/>
              </a:rPr>
              <a:t>direct mode error interrupt flag (</a:t>
            </a:r>
            <a:r>
              <a:rPr lang="en-MY" sz="2400" b="1" dirty="0" err="1" smtClean="0">
                <a:latin typeface="Calibri" pitchFamily="34" charset="0"/>
              </a:rPr>
              <a:t>DMEIFx</a:t>
            </a:r>
            <a:r>
              <a:rPr lang="en-MY" sz="2400" b="1" dirty="0" smtClean="0">
                <a:latin typeface="Calibri" pitchFamily="34" charset="0"/>
              </a:rPr>
              <a:t>) can only be set in the: </a:t>
            </a:r>
          </a:p>
          <a:p>
            <a:pPr algn="just"/>
            <a:r>
              <a:rPr lang="en-MY" sz="2400" b="1" dirty="0" smtClean="0">
                <a:latin typeface="Calibri" pitchFamily="34" charset="0"/>
              </a:rPr>
              <a:t>peripheral-to-memory</a:t>
            </a:r>
            <a:r>
              <a:rPr lang="en-MY" sz="2400" dirty="0" smtClean="0">
                <a:latin typeface="Calibri" pitchFamily="34" charset="0"/>
              </a:rPr>
              <a:t> mode while operating in direct mode and when the </a:t>
            </a:r>
            <a:r>
              <a:rPr lang="en-MY" sz="2400" b="1" dirty="0" smtClean="0">
                <a:latin typeface="Calibri" pitchFamily="34" charset="0"/>
              </a:rPr>
              <a:t>MINC</a:t>
            </a:r>
            <a:r>
              <a:rPr lang="en-MY" sz="2400" dirty="0" smtClean="0">
                <a:latin typeface="Calibri" pitchFamily="34" charset="0"/>
              </a:rPr>
              <a:t> bit in the </a:t>
            </a:r>
            <a:r>
              <a:rPr lang="en-MY" sz="2400" b="1" dirty="0" err="1" smtClean="0">
                <a:latin typeface="Calibri" pitchFamily="34" charset="0"/>
              </a:rPr>
              <a:t>DMA_SxCR</a:t>
            </a:r>
            <a:r>
              <a:rPr lang="en-MY" sz="2400" dirty="0" smtClean="0">
                <a:latin typeface="Calibri" pitchFamily="34" charset="0"/>
              </a:rPr>
              <a:t> register is </a:t>
            </a:r>
            <a:r>
              <a:rPr lang="en-MY" sz="2400" b="1" dirty="0" smtClean="0">
                <a:latin typeface="Calibri" pitchFamily="34" charset="0"/>
              </a:rPr>
              <a:t>cleared</a:t>
            </a:r>
            <a:r>
              <a:rPr lang="en-MY" sz="2400" dirty="0" smtClean="0">
                <a:latin typeface="Calibri" pitchFamily="34" charset="0"/>
              </a:rPr>
              <a:t>.</a:t>
            </a:r>
          </a:p>
          <a:p>
            <a:pPr algn="just"/>
            <a:r>
              <a:rPr lang="en-MY" sz="2400" dirty="0" smtClean="0">
                <a:latin typeface="Calibri" pitchFamily="34" charset="0"/>
              </a:rPr>
              <a:t>This flag is set when a DMA the previous data not yet fully transferred into the memory (because the memory bus was not granted). </a:t>
            </a:r>
          </a:p>
          <a:p>
            <a:pPr algn="just"/>
            <a:r>
              <a:rPr lang="en-MY" sz="2400" dirty="0" smtClean="0">
                <a:latin typeface="Calibri" pitchFamily="34" charset="0"/>
              </a:rPr>
              <a:t>In this case, the flag </a:t>
            </a:r>
            <a:r>
              <a:rPr lang="en-MY" sz="2400" b="1" dirty="0" smtClean="0">
                <a:latin typeface="Calibri" pitchFamily="34" charset="0"/>
              </a:rPr>
              <a:t>indicates that 2 data </a:t>
            </a:r>
            <a:r>
              <a:rPr lang="en-MY" sz="2400" dirty="0" smtClean="0">
                <a:latin typeface="Calibri" pitchFamily="34" charset="0"/>
              </a:rPr>
              <a:t>items were be transferred successively to the </a:t>
            </a:r>
            <a:r>
              <a:rPr lang="en-MY" sz="2400" b="1" dirty="0" smtClean="0">
                <a:latin typeface="Calibri" pitchFamily="34" charset="0"/>
              </a:rPr>
              <a:t>same destination</a:t>
            </a:r>
            <a:r>
              <a:rPr lang="en-MY" sz="2400" dirty="0" smtClean="0">
                <a:latin typeface="Calibri" pitchFamily="34" charset="0"/>
              </a:rPr>
              <a:t> address, which could be an issue if the destination is not able to manage this situation</a:t>
            </a:r>
          </a:p>
          <a:p>
            <a:endParaRPr lang="en-MY"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72"/>
        <p:cNvGrpSpPr/>
        <p:nvPr/>
      </p:nvGrpSpPr>
      <p:grpSpPr>
        <a:xfrm>
          <a:off x="0" y="0"/>
          <a:ext cx="0" cy="0"/>
          <a:chOff x="0" y="0"/>
          <a:chExt cx="0" cy="0"/>
        </a:xfrm>
      </p:grpSpPr>
      <p:sp>
        <p:nvSpPr>
          <p:cNvPr id="1873" name="Shape 1873"/>
          <p:cNvSpPr txBox="1">
            <a:spLocks noGrp="1"/>
          </p:cNvSpPr>
          <p:nvPr>
            <p:ph type="title"/>
          </p:nvPr>
        </p:nvSpPr>
        <p:spPr>
          <a:xfrm>
            <a:off x="1280550" y="988975"/>
            <a:ext cx="6582899" cy="2205000"/>
          </a:xfrm>
          <a:prstGeom prst="rect">
            <a:avLst/>
          </a:prstGeom>
        </p:spPr>
        <p:txBody>
          <a:bodyPr lIns="91425" tIns="91425" rIns="91425" bIns="91425" anchor="ctr" anchorCtr="0">
            <a:noAutofit/>
          </a:bodyPr>
          <a:lstStyle/>
          <a:p>
            <a:pPr rtl="0">
              <a:spcBef>
                <a:spcPts val="0"/>
              </a:spcBef>
              <a:buNone/>
            </a:pPr>
            <a:r>
              <a:rPr lang="en" sz="6000" b="0" dirty="0" smtClean="0">
                <a:solidFill>
                  <a:srgbClr val="FFFFFF"/>
                </a:solidFill>
              </a:rPr>
              <a:t>Thank</a:t>
            </a:r>
            <a:br>
              <a:rPr lang="en" sz="6000" b="0" dirty="0" smtClean="0">
                <a:solidFill>
                  <a:srgbClr val="FFFFFF"/>
                </a:solidFill>
              </a:rPr>
            </a:br>
            <a:r>
              <a:rPr lang="en" sz="6000" b="0" dirty="0" smtClean="0">
                <a:solidFill>
                  <a:srgbClr val="FFFFFF"/>
                </a:solidFill>
              </a:rPr>
              <a:t>you </a:t>
            </a:r>
            <a:r>
              <a:rPr lang="en" sz="6000" b="0" dirty="0" smtClean="0">
                <a:solidFill>
                  <a:srgbClr val="FFFFFF"/>
                </a:solidFill>
                <a:sym typeface="Wingdings" pitchFamily="2" charset="2"/>
              </a:rPr>
              <a:t></a:t>
            </a:r>
            <a:endParaRPr lang="en" sz="3600" b="0" dirty="0">
              <a:latin typeface="Merriweather"/>
              <a:ea typeface="Merriweather"/>
              <a:cs typeface="Merriweather"/>
              <a:sym typeface="Merriweather"/>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sz="3600" dirty="0" smtClean="0"/>
              <a:t>why do you need a special module for this transfer?</a:t>
            </a:r>
            <a:endParaRPr lang="en-MY" sz="3600" dirty="0"/>
          </a:p>
        </p:txBody>
      </p:sp>
      <p:sp>
        <p:nvSpPr>
          <p:cNvPr id="6" name="Text Placeholder 5"/>
          <p:cNvSpPr>
            <a:spLocks noGrp="1"/>
          </p:cNvSpPr>
          <p:nvPr>
            <p:ph type="body" idx="1"/>
          </p:nvPr>
        </p:nvSpPr>
        <p:spPr/>
        <p:txBody>
          <a:bodyPr/>
          <a:lstStyle/>
          <a:p>
            <a:r>
              <a:rPr lang="en-MY" sz="2000" dirty="0" smtClean="0">
                <a:latin typeface="Calibri" pitchFamily="34" charset="0"/>
              </a:rPr>
              <a:t>interrupt method can become quite inefficient, because there is </a:t>
            </a:r>
            <a:r>
              <a:rPr lang="en-MY" sz="2000" b="1" dirty="0" smtClean="0">
                <a:latin typeface="Calibri" pitchFamily="34" charset="0"/>
              </a:rPr>
              <a:t>some overhead associated with entering and exiting the interrupt handlers</a:t>
            </a:r>
            <a:r>
              <a:rPr lang="en-MY" sz="2000" dirty="0" smtClean="0">
                <a:latin typeface="Calibri" pitchFamily="34" charset="0"/>
              </a:rPr>
              <a:t>. </a:t>
            </a:r>
          </a:p>
          <a:p>
            <a:endParaRPr lang="en-MY" sz="2000" dirty="0" smtClean="0">
              <a:latin typeface="Calibri" pitchFamily="34" charset="0"/>
            </a:endParaRPr>
          </a:p>
          <a:p>
            <a:r>
              <a:rPr lang="en-MY" sz="2000" dirty="0" smtClean="0">
                <a:latin typeface="Calibri" pitchFamily="34" charset="0"/>
              </a:rPr>
              <a:t>DMA to </a:t>
            </a:r>
            <a:r>
              <a:rPr lang="en-MY" sz="2000" b="1" dirty="0" smtClean="0">
                <a:latin typeface="Calibri" pitchFamily="34" charset="0"/>
              </a:rPr>
              <a:t>watch out </a:t>
            </a:r>
            <a:r>
              <a:rPr lang="en-MY" sz="2000" dirty="0" smtClean="0">
                <a:latin typeface="Calibri" pitchFamily="34" charset="0"/>
              </a:rPr>
              <a:t>for incoming bytes on the peripheral and </a:t>
            </a:r>
            <a:r>
              <a:rPr lang="en-MY" sz="2000" b="1" dirty="0" smtClean="0">
                <a:latin typeface="Calibri" pitchFamily="34" charset="0"/>
              </a:rPr>
              <a:t>to store </a:t>
            </a:r>
            <a:r>
              <a:rPr lang="en-MY" sz="2000" dirty="0" smtClean="0">
                <a:latin typeface="Calibri" pitchFamily="34" charset="0"/>
              </a:rPr>
              <a:t>them memory as they come in, and to only </a:t>
            </a:r>
            <a:r>
              <a:rPr lang="en-MY" sz="2000" b="1" dirty="0" smtClean="0">
                <a:latin typeface="Calibri" pitchFamily="34" charset="0"/>
              </a:rPr>
              <a:t>alert the CPU </a:t>
            </a:r>
            <a:r>
              <a:rPr lang="en-MY" sz="2000" dirty="0" smtClean="0">
                <a:latin typeface="Calibri" pitchFamily="34" charset="0"/>
              </a:rPr>
              <a:t>if at all have been received</a:t>
            </a:r>
          </a:p>
          <a:p>
            <a:endParaRPr lang="en-MY" sz="2000" dirty="0" smtClean="0">
              <a:latin typeface="Calibri" pitchFamily="34" charset="0"/>
            </a:endParaRPr>
          </a:p>
          <a:p>
            <a:r>
              <a:rPr lang="en-MY" sz="2000" dirty="0" smtClean="0">
                <a:latin typeface="Calibri" pitchFamily="34" charset="0"/>
              </a:rPr>
              <a:t>it allows you to transfer data without the involvement of the CPU ( that’s where the “direct” comes from).</a:t>
            </a:r>
          </a:p>
          <a:p>
            <a:pPr>
              <a:buNone/>
            </a:pPr>
            <a:endParaRPr lang="en-MY" sz="2000" dirty="0" smtClean="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MY" sz="4000" dirty="0" smtClean="0">
                <a:latin typeface="Amatic SC" charset="0"/>
              </a:rPr>
              <a:t>Setting up </a:t>
            </a:r>
            <a:r>
              <a:rPr lang="en-MY" sz="4000" dirty="0" err="1" smtClean="0">
                <a:latin typeface="Amatic SC" charset="0"/>
              </a:rPr>
              <a:t>dma</a:t>
            </a:r>
            <a:endParaRPr lang="en-MY" sz="4000" dirty="0" smtClean="0">
              <a:latin typeface="Amatic SC" charset="0"/>
            </a:endParaRPr>
          </a:p>
        </p:txBody>
      </p:sp>
      <p:sp>
        <p:nvSpPr>
          <p:cNvPr id="3" name="Text Placeholder 2"/>
          <p:cNvSpPr>
            <a:spLocks noGrp="1"/>
          </p:cNvSpPr>
          <p:nvPr>
            <p:ph type="body" idx="1"/>
          </p:nvPr>
        </p:nvSpPr>
        <p:spPr/>
        <p:txBody>
          <a:bodyPr/>
          <a:lstStyle/>
          <a:p>
            <a:pPr fontAlgn="base"/>
            <a:r>
              <a:rPr lang="en-MY" sz="2000" dirty="0" smtClean="0">
                <a:latin typeface="Calibri" pitchFamily="34" charset="0"/>
              </a:rPr>
              <a:t>DMA stream/channel</a:t>
            </a:r>
          </a:p>
          <a:p>
            <a:pPr fontAlgn="base"/>
            <a:r>
              <a:rPr lang="en-MY" sz="2000" dirty="0" smtClean="0">
                <a:latin typeface="Calibri" pitchFamily="34" charset="0"/>
              </a:rPr>
              <a:t>Stream priority</a:t>
            </a:r>
          </a:p>
          <a:p>
            <a:pPr fontAlgn="base"/>
            <a:r>
              <a:rPr lang="en-MY" sz="2000" dirty="0" smtClean="0">
                <a:latin typeface="Calibri" pitchFamily="34" charset="0"/>
              </a:rPr>
              <a:t>Source and destination addresses (where you’re copying data from/to)</a:t>
            </a:r>
          </a:p>
          <a:p>
            <a:pPr fontAlgn="base"/>
            <a:r>
              <a:rPr lang="en-MY" sz="2000" dirty="0" smtClean="0">
                <a:latin typeface="Calibri" pitchFamily="34" charset="0"/>
              </a:rPr>
              <a:t>Transfer mode</a:t>
            </a:r>
          </a:p>
          <a:p>
            <a:pPr fontAlgn="base"/>
            <a:r>
              <a:rPr lang="en-MY" sz="2000" dirty="0" smtClean="0">
                <a:latin typeface="Calibri" pitchFamily="34" charset="0"/>
              </a:rPr>
              <a:t>Transfer size (only when DMA is the </a:t>
            </a:r>
            <a:r>
              <a:rPr lang="en-MY" sz="2000" b="1" dirty="0" smtClean="0">
                <a:latin typeface="Calibri" pitchFamily="34" charset="0"/>
              </a:rPr>
              <a:t>flow controller</a:t>
            </a:r>
            <a:r>
              <a:rPr lang="en-MY" sz="2000" dirty="0" smtClean="0">
                <a:latin typeface="Calibri" pitchFamily="34" charset="0"/>
              </a:rPr>
              <a:t>)</a:t>
            </a:r>
          </a:p>
          <a:p>
            <a:pPr fontAlgn="base"/>
            <a:r>
              <a:rPr lang="en-MY" sz="2000" dirty="0" smtClean="0">
                <a:latin typeface="Calibri" pitchFamily="34" charset="0"/>
              </a:rPr>
              <a:t>Source/destination address incrementing or non-incrementing</a:t>
            </a:r>
          </a:p>
          <a:p>
            <a:pPr fontAlgn="base"/>
            <a:r>
              <a:rPr lang="en-MY" sz="2000" dirty="0" smtClean="0">
                <a:latin typeface="Calibri" pitchFamily="34" charset="0"/>
              </a:rPr>
              <a:t>Source and destination data width</a:t>
            </a:r>
          </a:p>
          <a:p>
            <a:pPr fontAlgn="base"/>
            <a:r>
              <a:rPr lang="en-MY" sz="2000" dirty="0" smtClean="0">
                <a:latin typeface="Calibri" pitchFamily="34" charset="0"/>
              </a:rPr>
              <a:t>Transfer type</a:t>
            </a:r>
          </a:p>
          <a:p>
            <a:pPr fontAlgn="base"/>
            <a:r>
              <a:rPr lang="en-MY" sz="2000" dirty="0" smtClean="0">
                <a:latin typeface="Calibri" pitchFamily="34" charset="0"/>
              </a:rPr>
              <a:t>FIFO mode</a:t>
            </a:r>
          </a:p>
          <a:p>
            <a:pPr fontAlgn="base"/>
            <a:r>
              <a:rPr lang="en-MY" sz="2000" dirty="0" smtClean="0">
                <a:latin typeface="Calibri" pitchFamily="34" charset="0"/>
              </a:rPr>
              <a:t>Source/destination burst size</a:t>
            </a:r>
          </a:p>
          <a:p>
            <a:pPr fontAlgn="base"/>
            <a:r>
              <a:rPr lang="en-MY" sz="2000" dirty="0" smtClean="0">
                <a:latin typeface="Calibri" pitchFamily="34" charset="0"/>
              </a:rPr>
              <a:t>Double-buffer mode</a:t>
            </a:r>
          </a:p>
          <a:p>
            <a:pPr fontAlgn="base"/>
            <a:r>
              <a:rPr lang="en-MY" sz="2000" dirty="0" smtClean="0">
                <a:latin typeface="Calibri" pitchFamily="34" charset="0"/>
              </a:rPr>
              <a:t>Flow control</a:t>
            </a:r>
          </a:p>
          <a:p>
            <a:pPr>
              <a:buNone/>
            </a:pPr>
            <a:endParaRPr lang="en-MY"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DMAcontroller.png"/>
          <p:cNvPicPr>
            <a:picLocks noChangeAspect="1"/>
          </p:cNvPicPr>
          <p:nvPr/>
        </p:nvPicPr>
        <p:blipFill>
          <a:blip r:embed="rId3"/>
          <a:srcRect l="2179" r="3037"/>
          <a:stretch>
            <a:fillRect/>
          </a:stretch>
        </p:blipFill>
        <p:spPr>
          <a:xfrm>
            <a:off x="1357290" y="1285860"/>
            <a:ext cx="6215106" cy="4800600"/>
          </a:xfrm>
          <a:prstGeom prst="rect">
            <a:avLst/>
          </a:prstGeom>
          <a:noFill/>
          <a:ln>
            <a:noFill/>
          </a:ln>
        </p:spPr>
      </p:pic>
      <p:sp>
        <p:nvSpPr>
          <p:cNvPr id="2" name="Title 1"/>
          <p:cNvSpPr>
            <a:spLocks noGrp="1"/>
          </p:cNvSpPr>
          <p:nvPr>
            <p:ph type="title"/>
          </p:nvPr>
        </p:nvSpPr>
        <p:spPr>
          <a:xfrm>
            <a:off x="1142976" y="571480"/>
            <a:ext cx="6880499" cy="777000"/>
          </a:xfrm>
        </p:spPr>
        <p:txBody>
          <a:bodyPr/>
          <a:lstStyle/>
          <a:p>
            <a:r>
              <a:rPr lang="en-MY" sz="3600" dirty="0" smtClean="0"/>
              <a:t>DMA controller</a:t>
            </a:r>
            <a:endParaRPr lang="en-MY"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sp>
        <p:nvSpPr>
          <p:cNvPr id="1858" name="Shape 1858"/>
          <p:cNvSpPr txBox="1">
            <a:spLocks noGrp="1"/>
          </p:cNvSpPr>
          <p:nvPr>
            <p:ph type="title"/>
          </p:nvPr>
        </p:nvSpPr>
        <p:spPr>
          <a:prstGeom prst="rect">
            <a:avLst/>
          </a:prstGeom>
        </p:spPr>
        <p:txBody>
          <a:bodyPr lIns="91425" tIns="91425" rIns="91425" bIns="91425" anchor="b" anchorCtr="0">
            <a:noAutofit/>
          </a:bodyPr>
          <a:lstStyle/>
          <a:p>
            <a:r>
              <a:rPr lang="en-MY" sz="4000" dirty="0" smtClean="0"/>
              <a:t>DMA main features</a:t>
            </a:r>
            <a:endParaRPr lang="en" sz="4000" dirty="0"/>
          </a:p>
        </p:txBody>
      </p:sp>
      <p:sp>
        <p:nvSpPr>
          <p:cNvPr id="1859" name="Shape 1859"/>
          <p:cNvSpPr txBox="1">
            <a:spLocks noGrp="1"/>
          </p:cNvSpPr>
          <p:nvPr>
            <p:ph type="body" idx="1"/>
          </p:nvPr>
        </p:nvSpPr>
        <p:spPr>
          <a:xfrm>
            <a:off x="1131725" y="1773150"/>
            <a:ext cx="7369365" cy="4642199"/>
          </a:xfrm>
          <a:prstGeom prst="rect">
            <a:avLst/>
          </a:prstGeom>
        </p:spPr>
        <p:txBody>
          <a:bodyPr lIns="91425" tIns="91425" rIns="91425" bIns="91425" anchor="t" anchorCtr="0">
            <a:noAutofit/>
          </a:bodyPr>
          <a:lstStyle/>
          <a:p>
            <a:pPr algn="just">
              <a:buFont typeface="Wingdings" pitchFamily="2" charset="2"/>
              <a:buChar char="Ø"/>
            </a:pPr>
            <a:r>
              <a:rPr lang="en-MY" sz="2000" dirty="0" smtClean="0">
                <a:latin typeface="Calibri" pitchFamily="34" charset="0"/>
              </a:rPr>
              <a:t>there are actually </a:t>
            </a:r>
            <a:r>
              <a:rPr lang="en-MY" sz="2000" b="1" dirty="0" smtClean="0">
                <a:latin typeface="Calibri" pitchFamily="34" charset="0"/>
              </a:rPr>
              <a:t>two</a:t>
            </a:r>
            <a:r>
              <a:rPr lang="en-MY" sz="2000" dirty="0" smtClean="0">
                <a:latin typeface="Calibri" pitchFamily="34" charset="0"/>
              </a:rPr>
              <a:t> DMA controllers(almost identical).</a:t>
            </a:r>
          </a:p>
          <a:p>
            <a:pPr algn="just">
              <a:buNone/>
            </a:pPr>
            <a:endParaRPr lang="en-MY" sz="2000" dirty="0" smtClean="0">
              <a:latin typeface="Calibri" pitchFamily="34" charset="0"/>
            </a:endParaRPr>
          </a:p>
          <a:p>
            <a:pPr algn="just">
              <a:buFont typeface="Wingdings" pitchFamily="2" charset="2"/>
              <a:buChar char="Ø"/>
            </a:pPr>
            <a:r>
              <a:rPr lang="en-MY" sz="2000" dirty="0" smtClean="0">
                <a:latin typeface="Calibri" pitchFamily="34" charset="0"/>
              </a:rPr>
              <a:t>The main difference between them is that only the </a:t>
            </a:r>
            <a:r>
              <a:rPr lang="en-MY" sz="2000" b="1" dirty="0" smtClean="0">
                <a:latin typeface="Calibri" pitchFamily="34" charset="0"/>
              </a:rPr>
              <a:t>DMA2</a:t>
            </a:r>
            <a:r>
              <a:rPr lang="en-MY" sz="2000" dirty="0" smtClean="0">
                <a:latin typeface="Calibri" pitchFamily="34" charset="0"/>
              </a:rPr>
              <a:t> controller can </a:t>
            </a:r>
            <a:r>
              <a:rPr lang="en-MY" sz="2000" b="1" dirty="0" smtClean="0">
                <a:latin typeface="Calibri" pitchFamily="34" charset="0"/>
              </a:rPr>
              <a:t>perform memory-to-memory transfers</a:t>
            </a:r>
            <a:r>
              <a:rPr lang="en-MY" sz="2000" dirty="0" smtClean="0">
                <a:latin typeface="Calibri" pitchFamily="34" charset="0"/>
              </a:rPr>
              <a:t>. </a:t>
            </a:r>
          </a:p>
          <a:p>
            <a:pPr algn="just">
              <a:buNone/>
            </a:pPr>
            <a:endParaRPr lang="en-MY" sz="2000" dirty="0" smtClean="0">
              <a:latin typeface="Calibri" pitchFamily="34" charset="0"/>
            </a:endParaRPr>
          </a:p>
          <a:p>
            <a:pPr algn="just">
              <a:buFont typeface="Wingdings" pitchFamily="2" charset="2"/>
              <a:buChar char="Ø"/>
            </a:pPr>
            <a:r>
              <a:rPr lang="en-MY" sz="2000" b="1" dirty="0" smtClean="0">
                <a:latin typeface="Calibri" pitchFamily="34" charset="0"/>
              </a:rPr>
              <a:t>DMA1</a:t>
            </a:r>
            <a:r>
              <a:rPr lang="en-MY" sz="2000" dirty="0" smtClean="0">
                <a:latin typeface="Calibri" pitchFamily="34" charset="0"/>
              </a:rPr>
              <a:t> is connected to the </a:t>
            </a:r>
            <a:r>
              <a:rPr lang="en-MY" sz="2000" b="1" dirty="0" smtClean="0">
                <a:latin typeface="Calibri" pitchFamily="34" charset="0"/>
              </a:rPr>
              <a:t>APB1 peripherals</a:t>
            </a:r>
          </a:p>
          <a:p>
            <a:pPr algn="just">
              <a:buFont typeface="Wingdings" pitchFamily="2" charset="2"/>
              <a:buChar char="Ø"/>
            </a:pPr>
            <a:r>
              <a:rPr lang="en-MY" sz="2000" b="1" dirty="0" smtClean="0">
                <a:latin typeface="Calibri" pitchFamily="34" charset="0"/>
              </a:rPr>
              <a:t>DMA2</a:t>
            </a:r>
            <a:r>
              <a:rPr lang="en-MY" sz="2000" dirty="0" smtClean="0">
                <a:latin typeface="Calibri" pitchFamily="34" charset="0"/>
              </a:rPr>
              <a:t> is connected to the </a:t>
            </a:r>
            <a:r>
              <a:rPr lang="en-MY" sz="2000" b="1" dirty="0" smtClean="0">
                <a:latin typeface="Calibri" pitchFamily="34" charset="0"/>
              </a:rPr>
              <a:t>APB2 peripherals</a:t>
            </a:r>
            <a:endParaRPr lang="en-MY" sz="2000" dirty="0" smtClean="0">
              <a:latin typeface="Calibri" pitchFamily="34" charset="0"/>
            </a:endParaRPr>
          </a:p>
          <a:p>
            <a:pPr algn="just">
              <a:buFont typeface="Wingdings" pitchFamily="2" charset="2"/>
              <a:buChar char="Ø"/>
            </a:pPr>
            <a:r>
              <a:rPr lang="en-MY" sz="2000" b="1" dirty="0" smtClean="0">
                <a:latin typeface="Calibri" pitchFamily="34" charset="0"/>
              </a:rPr>
              <a:t>Each</a:t>
            </a:r>
            <a:r>
              <a:rPr lang="en-MY" sz="2000" dirty="0" smtClean="0">
                <a:latin typeface="Calibri" pitchFamily="34" charset="0"/>
              </a:rPr>
              <a:t> </a:t>
            </a:r>
            <a:r>
              <a:rPr lang="en-MY" sz="2000" b="1" dirty="0" smtClean="0">
                <a:latin typeface="Calibri" pitchFamily="34" charset="0"/>
              </a:rPr>
              <a:t>DMA</a:t>
            </a:r>
            <a:r>
              <a:rPr lang="en-MY" sz="2000" dirty="0" smtClean="0">
                <a:latin typeface="Calibri" pitchFamily="34" charset="0"/>
              </a:rPr>
              <a:t> controller has </a:t>
            </a:r>
            <a:r>
              <a:rPr lang="en-MY" sz="2000" b="1" dirty="0" smtClean="0">
                <a:latin typeface="Calibri" pitchFamily="34" charset="0"/>
              </a:rPr>
              <a:t>8 separate streams</a:t>
            </a:r>
            <a:r>
              <a:rPr lang="en-MY" sz="2000" dirty="0" smtClean="0">
                <a:latin typeface="Calibri" pitchFamily="34" charset="0"/>
              </a:rPr>
              <a:t>.</a:t>
            </a:r>
          </a:p>
          <a:p>
            <a:pPr algn="just">
              <a:buFont typeface="Wingdings" pitchFamily="2" charset="2"/>
              <a:buChar char="Ø"/>
            </a:pPr>
            <a:r>
              <a:rPr lang="en-MY" sz="2000" b="1" dirty="0" smtClean="0">
                <a:latin typeface="Calibri" pitchFamily="34" charset="0"/>
              </a:rPr>
              <a:t>Each stream </a:t>
            </a:r>
            <a:r>
              <a:rPr lang="en-MY" sz="2000" dirty="0" smtClean="0">
                <a:latin typeface="Calibri" pitchFamily="34" charset="0"/>
              </a:rPr>
              <a:t>itself needs to be </a:t>
            </a:r>
            <a:r>
              <a:rPr lang="en-MY" sz="2000" b="1" dirty="0" smtClean="0">
                <a:latin typeface="Calibri" pitchFamily="34" charset="0"/>
              </a:rPr>
              <a:t>associated</a:t>
            </a:r>
            <a:r>
              <a:rPr lang="en-MY" sz="2000" dirty="0" smtClean="0">
                <a:latin typeface="Calibri" pitchFamily="34" charset="0"/>
              </a:rPr>
              <a:t> with </a:t>
            </a:r>
            <a:r>
              <a:rPr lang="en-MY" sz="2000" b="1" dirty="0" smtClean="0">
                <a:latin typeface="Calibri" pitchFamily="34" charset="0"/>
              </a:rPr>
              <a:t>one of 8 </a:t>
            </a:r>
            <a:r>
              <a:rPr lang="en-MY" sz="2000" b="1" i="1" dirty="0" smtClean="0">
                <a:latin typeface="Calibri" pitchFamily="34" charset="0"/>
              </a:rPr>
              <a:t>channels</a:t>
            </a:r>
            <a:r>
              <a:rPr lang="en-MY" sz="2000" dirty="0" smtClean="0">
                <a:latin typeface="Calibri" pitchFamily="34" charset="0"/>
              </a:rPr>
              <a:t>. </a:t>
            </a:r>
          </a:p>
          <a:p>
            <a:pPr algn="just">
              <a:buFont typeface="Wingdings" pitchFamily="2" charset="2"/>
              <a:buChar char="Ø"/>
            </a:pPr>
            <a:r>
              <a:rPr lang="en-MY" sz="2000" b="1" dirty="0" smtClean="0">
                <a:latin typeface="Calibri" pitchFamily="34" charset="0"/>
              </a:rPr>
              <a:t>channels</a:t>
            </a:r>
            <a:r>
              <a:rPr lang="en-MY" sz="2000" dirty="0" smtClean="0">
                <a:latin typeface="Calibri" pitchFamily="34" charset="0"/>
              </a:rPr>
              <a:t> carry the </a:t>
            </a:r>
            <a:r>
              <a:rPr lang="en-MY" sz="2000" b="1" dirty="0" smtClean="0">
                <a:latin typeface="Calibri" pitchFamily="34" charset="0"/>
              </a:rPr>
              <a:t>signal</a:t>
            </a:r>
            <a:r>
              <a:rPr lang="en-MY" sz="2000" dirty="0" smtClean="0">
                <a:latin typeface="Calibri" pitchFamily="34" charset="0"/>
              </a:rPr>
              <a:t> to the data are </a:t>
            </a:r>
            <a:r>
              <a:rPr lang="en-MY" sz="2000" b="1" dirty="0" smtClean="0">
                <a:latin typeface="Calibri" pitchFamily="34" charset="0"/>
              </a:rPr>
              <a:t>ready to be transferred</a:t>
            </a:r>
            <a:r>
              <a:rPr lang="en-MY" sz="2000" dirty="0" smtClean="0">
                <a:latin typeface="Calibri" pitchFamily="34" charset="0"/>
              </a:rPr>
              <a:t>. called “DMA requests”</a:t>
            </a:r>
            <a:endParaRPr lang="en-MY" sz="2000" dirty="0">
              <a:latin typeface="Calibri" pitchFamily="34" charset="0"/>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3042" y="1928802"/>
            <a:ext cx="5643602" cy="2123658"/>
          </a:xfrm>
          <a:prstGeom prst="rect">
            <a:avLst/>
          </a:prstGeom>
        </p:spPr>
        <p:txBody>
          <a:bodyPr wrap="square">
            <a:spAutoFit/>
          </a:bodyPr>
          <a:lstStyle/>
          <a:p>
            <a:pPr algn="ctr"/>
            <a:r>
              <a:rPr lang="en-MY" sz="4400" b="1" dirty="0" smtClean="0">
                <a:solidFill>
                  <a:srgbClr val="4EDEC6"/>
                </a:solidFill>
                <a:latin typeface="Amatic SC" charset="0"/>
                <a:cs typeface="Consolas" pitchFamily="49" charset="0"/>
              </a:rPr>
              <a:t>The following subsections provide a detailed description of each DMA transfer property.</a:t>
            </a:r>
            <a:endParaRPr lang="en-MY" sz="4400" b="1" dirty="0">
              <a:solidFill>
                <a:srgbClr val="4EDEC6"/>
              </a:solidFill>
              <a:latin typeface="Amatic SC" charset="0"/>
              <a:cs typeface="Consolas" pitchFamily="49" charset="0"/>
            </a:endParaRPr>
          </a:p>
        </p:txBody>
      </p:sp>
      <p:sp>
        <p:nvSpPr>
          <p:cNvPr id="3" name="Shape 2154"/>
          <p:cNvSpPr/>
          <p:nvPr/>
        </p:nvSpPr>
        <p:spPr>
          <a:xfrm>
            <a:off x="5929322" y="3357562"/>
            <a:ext cx="1000132" cy="1000132"/>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lIns="91425" tIns="91425" rIns="91425" bIns="91425" anchor="ctr" anchorCtr="0">
            <a:noAutofit/>
          </a:bodyPr>
          <a:lstStyle/>
          <a:p>
            <a:pPr>
              <a:spcBef>
                <a:spcPts val="0"/>
              </a:spcBef>
              <a:buNone/>
            </a:pPr>
            <a:endParaRPr>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142976" y="928670"/>
            <a:ext cx="6880499" cy="4664999"/>
          </a:xfrm>
        </p:spPr>
        <p:txBody>
          <a:bodyPr/>
          <a:lstStyle/>
          <a:p>
            <a:r>
              <a:rPr lang="en-MY" sz="2000" dirty="0" smtClean="0">
                <a:solidFill>
                  <a:srgbClr val="002060"/>
                </a:solidFill>
                <a:latin typeface="Calibri" pitchFamily="34" charset="0"/>
              </a:rPr>
              <a:t>The selection is controlled by the CHSEL[2:0] bits in the </a:t>
            </a:r>
            <a:r>
              <a:rPr lang="en-MY" sz="2000" dirty="0" err="1" smtClean="0">
                <a:solidFill>
                  <a:srgbClr val="002060"/>
                </a:solidFill>
                <a:latin typeface="Calibri" pitchFamily="34" charset="0"/>
              </a:rPr>
              <a:t>DMA_SxCR</a:t>
            </a:r>
            <a:r>
              <a:rPr lang="en-MY" sz="2000" dirty="0" smtClean="0">
                <a:solidFill>
                  <a:srgbClr val="002060"/>
                </a:solidFill>
                <a:latin typeface="Calibri" pitchFamily="34" charset="0"/>
              </a:rPr>
              <a:t> register</a:t>
            </a:r>
            <a:r>
              <a:rPr lang="en-MY" sz="2000" dirty="0" smtClean="0">
                <a:solidFill>
                  <a:srgbClr val="002060"/>
                </a:solidFill>
                <a:latin typeface="Calibri" charset="0"/>
              </a:rPr>
              <a:t>. This selection is software-configurable and allows several peripherals to initiate DMA requests.</a:t>
            </a:r>
          </a:p>
          <a:p>
            <a:r>
              <a:rPr lang="en-MY" sz="2000" dirty="0" smtClean="0">
                <a:solidFill>
                  <a:srgbClr val="002060"/>
                </a:solidFill>
                <a:latin typeface="Calibri" pitchFamily="34" charset="0"/>
              </a:rPr>
              <a:t>The 8 requests from the peripherals (TIM, ADC, SPI, etc.) are independently connected to each channel and depends on the product implementation. Only one channel/request can be active at the same time in a stream. More than one enabled DMA stream must not serve the same peripheral request.</a:t>
            </a:r>
          </a:p>
          <a:p>
            <a:pPr>
              <a:buNone/>
            </a:pPr>
            <a:endParaRPr lang="en-MY" dirty="0"/>
          </a:p>
        </p:txBody>
      </p:sp>
      <p:pic>
        <p:nvPicPr>
          <p:cNvPr id="11" name="Content Placeholder 3" descr="channel.png"/>
          <p:cNvPicPr>
            <a:picLocks noChangeAspect="1"/>
          </p:cNvPicPr>
          <p:nvPr/>
        </p:nvPicPr>
        <p:blipFill>
          <a:blip r:embed="rId3"/>
          <a:stretch>
            <a:fillRect/>
          </a:stretch>
        </p:blipFill>
        <p:spPr>
          <a:xfrm>
            <a:off x="857224" y="1428736"/>
            <a:ext cx="7464717" cy="4357718"/>
          </a:xfrm>
          <a:prstGeom prst="rect">
            <a:avLst/>
          </a:prstGeom>
          <a:noFill/>
          <a:ln>
            <a:noFill/>
          </a:ln>
        </p:spPr>
      </p:pic>
      <p:sp>
        <p:nvSpPr>
          <p:cNvPr id="6" name="Title 5"/>
          <p:cNvSpPr>
            <a:spLocks noGrp="1"/>
          </p:cNvSpPr>
          <p:nvPr>
            <p:ph type="title"/>
          </p:nvPr>
        </p:nvSpPr>
        <p:spPr>
          <a:xfrm>
            <a:off x="1071538" y="214290"/>
            <a:ext cx="6880499" cy="777000"/>
          </a:xfrm>
        </p:spPr>
        <p:txBody>
          <a:bodyPr/>
          <a:lstStyle/>
          <a:p>
            <a:r>
              <a:rPr lang="en-MY" sz="3200" dirty="0" smtClean="0"/>
              <a:t>Channel Selection</a:t>
            </a:r>
            <a:endParaRPr lang="en-MY" sz="3200" dirty="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1000"/>
                                        <p:tgtEl>
                                          <p:spTgt spid="11"/>
                                        </p:tgtEl>
                                      </p:cBhvr>
                                    </p:animEffect>
                                    <p:set>
                                      <p:cBhvr>
                                        <p:cTn id="7"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897</Words>
  <Application>Microsoft Office PowerPoint</Application>
  <PresentationFormat>On-screen Show (4:3)</PresentationFormat>
  <Paragraphs>132</Paragraphs>
  <Slides>32</Slides>
  <Notes>19</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Nathaniel template</vt:lpstr>
      <vt:lpstr>DMA   Direct Memory Access Presented by Liew Ee Mei</vt:lpstr>
      <vt:lpstr>What is DMA </vt:lpstr>
      <vt:lpstr>DMA block </vt:lpstr>
      <vt:lpstr>why do you need a special module for this transfer?</vt:lpstr>
      <vt:lpstr>Setting up dma</vt:lpstr>
      <vt:lpstr>DMA controller</vt:lpstr>
      <vt:lpstr>DMA main features</vt:lpstr>
      <vt:lpstr>PowerPoint Presentation</vt:lpstr>
      <vt:lpstr>Channel Selection</vt:lpstr>
      <vt:lpstr>STREAM</vt:lpstr>
      <vt:lpstr>Which stream and channel do I need to use?</vt:lpstr>
      <vt:lpstr>PowerPoint Presentation</vt:lpstr>
      <vt:lpstr>DMA Priority </vt:lpstr>
      <vt:lpstr>Source and destination addresses</vt:lpstr>
      <vt:lpstr>Transfer mode</vt:lpstr>
      <vt:lpstr>Transfer size</vt:lpstr>
      <vt:lpstr>Incrementing source/destination address</vt:lpstr>
      <vt:lpstr>Incrementing source/destination address</vt:lpstr>
      <vt:lpstr>Source and destination data width</vt:lpstr>
      <vt:lpstr>Transfer types</vt:lpstr>
      <vt:lpstr>DMA FIFO mode </vt:lpstr>
      <vt:lpstr>DMA FIFOs implemented</vt:lpstr>
      <vt:lpstr>PowerPoint Presentation</vt:lpstr>
      <vt:lpstr>Source and destination burst size</vt:lpstr>
      <vt:lpstr>Source and destination burst size</vt:lpstr>
      <vt:lpstr>Double-buffer mode</vt:lpstr>
      <vt:lpstr>Double-buffer mode</vt:lpstr>
      <vt:lpstr>Flow control</vt:lpstr>
      <vt:lpstr>Error management  1. Transfer error: </vt:lpstr>
      <vt:lpstr>2. FIFO error</vt:lpstr>
      <vt:lpstr>3. Direct mode error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DMA   Direct Memory Access Presented by Liew Ee Mei</dc:title>
  <dc:creator>lenovo</dc:creator>
  <cp:lastModifiedBy>lenovo</cp:lastModifiedBy>
  <cp:revision>46</cp:revision>
  <dcterms:modified xsi:type="dcterms:W3CDTF">2015-12-16T05:48:08Z</dcterms:modified>
</cp:coreProperties>
</file>