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57" r:id="rId11"/>
    <p:sldId id="263" r:id="rId12"/>
    <p:sldId id="279" r:id="rId13"/>
    <p:sldId id="280" r:id="rId14"/>
    <p:sldId id="281" r:id="rId15"/>
    <p:sldId id="282" r:id="rId16"/>
    <p:sldId id="284" r:id="rId17"/>
    <p:sldId id="283" r:id="rId18"/>
    <p:sldId id="264" r:id="rId19"/>
    <p:sldId id="260" r:id="rId20"/>
    <p:sldId id="265" r:id="rId21"/>
    <p:sldId id="292" r:id="rId22"/>
    <p:sldId id="287" r:id="rId23"/>
    <p:sldId id="293" r:id="rId24"/>
    <p:sldId id="286" r:id="rId25"/>
    <p:sldId id="289" r:id="rId26"/>
    <p:sldId id="290" r:id="rId27"/>
    <p:sldId id="291" r:id="rId28"/>
    <p:sldId id="29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6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ynthiarempel/amazon-us-customer-reviews-dataset?select=amazon_reviews_us_Electronics_v1_00.tsv" TargetMode="External"/><Relationship Id="rId2" Type="http://schemas.openxmlformats.org/officeDocument/2006/relationships/hyperlink" Target="https://www.kaggle.com/cynthiarempel/amazon-us-customer-reviews-dataset?select=amazon_reviews_us_Baby_v1_00.t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cynthiarempel/amazon-us-customer-reviews-dataset?select=amazon_reviews_us_Toys_v1_00.tsv" TargetMode="External"/><Relationship Id="rId4" Type="http://schemas.openxmlformats.org/officeDocument/2006/relationships/hyperlink" Target="https://www.kaggle.com/cynthiarempel/amazon-us-customer-reviews-dataset?select=amazon_reviews_us_Office_Products_v1_00.ts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entiment-analysis-using-logistic-regression-and-naive-bayes-16b806eb4c4b" TargetMode="External"/><Relationship Id="rId2" Type="http://schemas.openxmlformats.org/officeDocument/2006/relationships/hyperlink" Target="https://blackboard.cmich.edu/ultra/courses/_202035_1/cl/out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vita-ganesan.com/how-to-use-countvectorizer/#.Ymu6S9rMJaZ" TargetMode="External"/><Relationship Id="rId5" Type="http://schemas.openxmlformats.org/officeDocument/2006/relationships/hyperlink" Target="https://pymongo.readthedocs.io/en/latest/tutorial.html#querying-for-more-than-one-document" TargetMode="External"/><Relationship Id="rId4" Type="http://schemas.openxmlformats.org/officeDocument/2006/relationships/hyperlink" Target="https://medium.com/@qempsil0914/machine-learning-nlp-text-classification-with-amazon-review-data-using-python3-step-by-step-3fb0cc0cecc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30A7-B4BE-408B-ADCA-820312FD0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28800"/>
            <a:ext cx="6815669" cy="1383874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AMAZON PRODUCT REVIEW 1998 – 2015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97068-FEB0-4904-A9DE-C0735C0B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45326"/>
            <a:ext cx="6815669" cy="1595597"/>
          </a:xfrm>
        </p:spPr>
        <p:txBody>
          <a:bodyPr>
            <a:no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AND PRESENTED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EMMANUEL ESIVWENUGHWU</a:t>
            </a:r>
          </a:p>
        </p:txBody>
      </p:sp>
    </p:spTree>
    <p:extLst>
      <p:ext uri="{BB962C8B-B14F-4D97-AF65-F5344CB8AC3E}">
        <p14:creationId xmlns:p14="http://schemas.microsoft.com/office/powerpoint/2010/main" val="160413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5595-A282-4627-8784-2A1A27BB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64977-5404-4989-A2AF-257BA5C79C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3675" y="2896211"/>
            <a:ext cx="4467849" cy="284340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9C999F-FD70-4A77-8AF1-775CEFC08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896210"/>
            <a:ext cx="4714873" cy="2843407"/>
          </a:xfrm>
        </p:spPr>
      </p:pic>
    </p:spTree>
    <p:extLst>
      <p:ext uri="{BB962C8B-B14F-4D97-AF65-F5344CB8AC3E}">
        <p14:creationId xmlns:p14="http://schemas.microsoft.com/office/powerpoint/2010/main" val="326595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5595-A282-4627-8784-2A1A27BB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FA4828-AF44-442F-80E5-B9213BF12E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2" y="2658051"/>
            <a:ext cx="2172003" cy="321252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B37A83-040F-4011-A1EC-2FAB064C75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05250" y="2560638"/>
            <a:ext cx="6936310" cy="3309937"/>
          </a:xfrm>
        </p:spPr>
      </p:pic>
    </p:spTree>
    <p:extLst>
      <p:ext uri="{BB962C8B-B14F-4D97-AF65-F5344CB8AC3E}">
        <p14:creationId xmlns:p14="http://schemas.microsoft.com/office/powerpoint/2010/main" val="227090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 CONTINUED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D21F89-4885-4B34-BA2E-D7481E1D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70" y="2942123"/>
            <a:ext cx="8253388" cy="25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2A882-5874-43C2-B756-988376FA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68" y="2672310"/>
            <a:ext cx="8384343" cy="29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9D4A6-1686-4C6B-8138-3970DE64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1" y="2620252"/>
            <a:ext cx="779350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9D4A6-1686-4C6B-8138-3970DE64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1" y="2620252"/>
            <a:ext cx="779350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E6DFD-E16E-4C6B-8DF1-B3D44D5A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556932"/>
            <a:ext cx="4093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3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8D1AC-7BC5-40E4-92FB-F4978B82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65" y="2556932"/>
            <a:ext cx="461420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1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95D98-A9B8-46F2-8DAF-935EBE7F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CONTINUED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STAR RATING FROM 1998 – 2015 BY PRODUCT CATEGORY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184BE5-7766-4F99-8F80-E065800D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82" y="2987272"/>
            <a:ext cx="3162741" cy="2105319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3B7944A-DDC9-4D8E-BDE4-73FE20C3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3004851"/>
            <a:ext cx="2943636" cy="211484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785052-6E77-4E92-8814-6C0B8F75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067" y="2995325"/>
            <a:ext cx="308653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F71C-5D89-4091-9F74-D3138874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CONTINUED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27940-9C6F-4815-A24B-2BAB0F137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557993"/>
            <a:ext cx="6248399" cy="3317875"/>
          </a:xfrm>
        </p:spPr>
      </p:pic>
    </p:spTree>
    <p:extLst>
      <p:ext uri="{BB962C8B-B14F-4D97-AF65-F5344CB8AC3E}">
        <p14:creationId xmlns:p14="http://schemas.microsoft.com/office/powerpoint/2010/main" val="227999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https://www.kaggle.com/cynthiarempel/amazon-us-customer-reviews-dataset?select=amazon_reviews_us_Baby_v1_00.tsv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https://www.kaggle.com/cynthiarempel/amazon-us-customer-reviews-dataset?select=amazon_reviews_us_Electronics_v1_00.tsv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https://www.kaggle.com/cynthiarempel/amazon-us-customer-reviews-dataset?select=amazon_reviews_us_Office_Products_v1_00.tsv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https://www.kaggle.com/datasets/cynthiarempel/amazon-us-customer-reviews-dataset?select=amazon_reviews_us_Toys_v1_00.tsv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8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0F71C-5D89-4091-9F74-D313887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CONTINUED</a:t>
            </a:r>
            <a:endParaRPr lang="en-US" sz="2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64E40D-CDE9-46CC-9C81-88F1181E5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5" r="3348"/>
          <a:stretch/>
        </p:blipFill>
        <p:spPr>
          <a:xfrm>
            <a:off x="5238749" y="982133"/>
            <a:ext cx="6172793" cy="505671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5D5459-E66B-4FFE-8BF3-746E6FBA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44794" y="2548387"/>
            <a:ext cx="3910663" cy="3286584"/>
          </a:xfrm>
        </p:spPr>
      </p:pic>
    </p:spTree>
    <p:extLst>
      <p:ext uri="{BB962C8B-B14F-4D97-AF65-F5344CB8AC3E}">
        <p14:creationId xmlns:p14="http://schemas.microsoft.com/office/powerpoint/2010/main" val="169110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42045-E1D6-4886-9356-5986227F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720766"/>
            <a:ext cx="624840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B85CD-C2BA-4B4D-8C70-BCCB55B7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6096851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4C639-FDFE-41EE-A1B0-AB6AF1ED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809077"/>
            <a:ext cx="680084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how vectorization is done using the Bag of words model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249C7-4406-4185-B811-F5BCE23D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711270"/>
            <a:ext cx="6098041" cy="33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2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 tried working with the whole data directly, we got a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MemoryError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shown here, so I decided to take a random sample of 50000 from our data which we called </a:t>
            </a:r>
            <a:r>
              <a:rPr lang="en-US" sz="1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sdata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worked with this.</a:t>
            </a: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7E611-E4BA-4570-AC13-6D8A317AF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6" b="-2"/>
          <a:stretch/>
        </p:blipFill>
        <p:spPr>
          <a:xfrm>
            <a:off x="5435910" y="675397"/>
            <a:ext cx="6098041" cy="54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109CF-331D-414D-A432-DAC52A40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7" y="2766985"/>
            <a:ext cx="7658333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38B9D-14CC-43F4-A39B-46AFA6AA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17" y="3227075"/>
            <a:ext cx="7658333" cy="111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D9D0B-F2A1-4F96-AF87-C78F3DD4A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17" y="4544493"/>
            <a:ext cx="765833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1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A850A-5FEB-404B-93EF-143ED7D7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63635"/>
            <a:ext cx="960119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B0023-3AD2-401E-8A51-DBA5C700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22621"/>
            <a:ext cx="8896349" cy="21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ITC 686 course materials: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https://blackboard.cmich.edu/ultra/courses/_202035_1/cl/outline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https://towardsdatascience.com/sentiment-analysis-using-logistic-regression-and-naive-bayes-16b806eb4c4b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https://medium.com/@qempsil0914/machine-learning-nlp-text-classification-with-amazon-review-data-using-python3-step-by-step-3fb0cc0cecc1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https://pymongo.readthedocs.io/en/latest/tutorial.html#querying-for-more-than-one-document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https://kavita-ganesan.com/how-to-use-countvectorizer/#.Ymu6S9rMJaZ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6AC98D-563E-4652-A491-DE57384F8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23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AND DESCRIPTION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dataset contains 15 similar columns with a total of over 9million records/rows, the columns are described below: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 letter country code of the marketplace where the review was written.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 identifier that can be used to aggregate reviews written by a single author.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unique ID of the review.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unique Product ID the review pertains to. In the multilingual dataset the reviews for the same product in different countries can be grouped by the same productid.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product_parent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 identifier that can be used to aggregate reviews for the same product.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product_title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Title of the product.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Broad product category that can be used to group reviews (also used to group the dataset into coherent parts).</a:t>
            </a:r>
          </a:p>
          <a:p>
            <a:pPr>
              <a:buFontTx/>
              <a:buChar char="-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AND DESCRIPTION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star_rating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1-5 star rating of the review.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helpful_votes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Number of helpful votes.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total_votes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Number of total votes the review received.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Review was written as part of the Vine program.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verified_purchase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review is on a verified purchase.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review_headline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title of the review.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review_body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review text.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review_date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date the review was written.</a:t>
            </a:r>
          </a:p>
          <a:p>
            <a:pPr>
              <a:buFontTx/>
              <a:buChar char="-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DATA STORE (MONGODB)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284D-328D-41E3-AE93-66C5B34F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743104"/>
            <a:ext cx="7760349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B6871-7801-4E61-B6FE-C1977758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98" y="4514294"/>
            <a:ext cx="7779901" cy="11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DATA STORE (MONGODB)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74E8E-90B2-48B8-8A7C-86AA4B89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7086599" cy="19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537C1-6BFC-4D89-8BB0-F5295EAB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916584"/>
            <a:ext cx="7086599" cy="6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1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BC44B-68B6-4B92-9A54-CEF173C6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1266"/>
            <a:ext cx="960119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ON MONGODB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19272-F4D8-4CF2-987C-D993E6C9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85948"/>
            <a:ext cx="9601196" cy="1824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33923-4FFA-4A72-86EF-4C0E2740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762915"/>
            <a:ext cx="4621559" cy="7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46-AE73-4B7C-A67B-195F29F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DATA STORE (MONGODB)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4A8-597A-49BF-A268-7623E28C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74E8E-90B2-48B8-8A7C-86AA4B89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7086599" cy="19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537C1-6BFC-4D89-8BB0-F5295EAB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916584"/>
            <a:ext cx="7086599" cy="6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5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635</Words>
  <Application>Microsoft Office PowerPoint</Application>
  <PresentationFormat>Widescreen</PresentationFormat>
  <Paragraphs>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Garamond</vt:lpstr>
      <vt:lpstr>Times New Roman</vt:lpstr>
      <vt:lpstr>Organic</vt:lpstr>
      <vt:lpstr>SENTIMENT ANALYSIS OF AMAZON PRODUCT REVIEW 1998 – 2015 USING LOGISTIC REGRESSION</vt:lpstr>
      <vt:lpstr>DATA SOURCES AND DESCRIPTION</vt:lpstr>
      <vt:lpstr>DATA SOURCES AND DESCRIPTION CONTINUED</vt:lpstr>
      <vt:lpstr>DATA SOURCES AND DESCRIPTION CONTINUED</vt:lpstr>
      <vt:lpstr>DATA LOADING AND DATA STORE (MONGODB)</vt:lpstr>
      <vt:lpstr>DATA LOADING AND DATA STORE (MONGODB) CONTINUED</vt:lpstr>
      <vt:lpstr>QUERY ON MONGODB</vt:lpstr>
      <vt:lpstr>QUERY ON MONGODB CONTINUED</vt:lpstr>
      <vt:lpstr>DATA LOADING AND DATA STORE (MONGODB)</vt:lpstr>
      <vt:lpstr>DATA CLEANING AND PREPARATION</vt:lpstr>
      <vt:lpstr>DATA CLEANING AND PREPARATION CONTINUED</vt:lpstr>
      <vt:lpstr>DATA CLEANING AND PREPARATION CONTINUED</vt:lpstr>
      <vt:lpstr>EXPLORATORY DATA ANALYSIS</vt:lpstr>
      <vt:lpstr>EXPLORATORY DATA ANALYSIS CONTINUED</vt:lpstr>
      <vt:lpstr>EXPLORATORY DATA ANALYSIS CONTINUED</vt:lpstr>
      <vt:lpstr>EXPLORATORY DATA ANALYSIS CONTINUED</vt:lpstr>
      <vt:lpstr>EXPLORATORY DATA ANALYSIS CONTINUED</vt:lpstr>
      <vt:lpstr>EXPLORATORY DATA ANALYSIS CONTINUED AVERAGE STAR RATING FROM 1998 – 2015 BY PRODUCT CATEGORY</vt:lpstr>
      <vt:lpstr>EXPLORATORY DATA ANALYSIS CONTINUED</vt:lpstr>
      <vt:lpstr>EXPLORATORY DATA ANALYSIS CONTINUED</vt:lpstr>
      <vt:lpstr>MODEL ANALYSIS</vt:lpstr>
      <vt:lpstr>MODEL ANALYSIS CONTINUED</vt:lpstr>
      <vt:lpstr>MODEL ANALYSIS CONTINUED</vt:lpstr>
      <vt:lpstr>MODEL ANALYSIS CONTINUED</vt:lpstr>
      <vt:lpstr>MODEL ANALYSIS CONTINUED</vt:lpstr>
      <vt:lpstr>MODEL ANALYSIS CONTINUED</vt:lpstr>
      <vt:lpstr>MODEL ANALYSIS CONTINUED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AIR QUALITY INDEX (AQI) OF U.S.A FROM 2001 - 2021</dc:title>
  <dc:creator>Esivwenughwu, Emmanuel Omogwigo</dc:creator>
  <cp:lastModifiedBy>Esivwenughwu, Emmanuel Omogwigo</cp:lastModifiedBy>
  <cp:revision>12</cp:revision>
  <dcterms:created xsi:type="dcterms:W3CDTF">2021-12-08T03:24:30Z</dcterms:created>
  <dcterms:modified xsi:type="dcterms:W3CDTF">2022-09-04T02:51:17Z</dcterms:modified>
</cp:coreProperties>
</file>