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9" r:id="rId2"/>
    <p:sldId id="270" r:id="rId3"/>
    <p:sldId id="281" r:id="rId4"/>
    <p:sldId id="260" r:id="rId5"/>
    <p:sldId id="262" r:id="rId6"/>
    <p:sldId id="261" r:id="rId7"/>
    <p:sldId id="263" r:id="rId8"/>
    <p:sldId id="264" r:id="rId9"/>
    <p:sldId id="257" r:id="rId10"/>
    <p:sldId id="265" r:id="rId11"/>
    <p:sldId id="268" r:id="rId12"/>
    <p:sldId id="259" r:id="rId13"/>
    <p:sldId id="266" r:id="rId14"/>
    <p:sldId id="279" r:id="rId15"/>
    <p:sldId id="273" r:id="rId16"/>
    <p:sldId id="274" r:id="rId17"/>
    <p:sldId id="276" r:id="rId18"/>
    <p:sldId id="275" r:id="rId19"/>
    <p:sldId id="277"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A7A7A"/>
    <a:srgbClr val="93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763" autoAdjust="0"/>
  </p:normalViewPr>
  <p:slideViewPr>
    <p:cSldViewPr snapToGrid="0" showGuides="1">
      <p:cViewPr varScale="1">
        <p:scale>
          <a:sx n="104" d="100"/>
          <a:sy n="104" d="100"/>
        </p:scale>
        <p:origin x="114" y="7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__________Microsoft_Excel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5">
                <a:lumMod val="75000"/>
              </a:schemeClr>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B7CF-4E27-849F-21A6B0692C1A}"/>
            </c:ext>
          </c:extLst>
        </c:ser>
        <c:ser>
          <c:idx val="1"/>
          <c:order val="1"/>
          <c:tx>
            <c:strRef>
              <c:f>Sheet1!$C$1</c:f>
              <c:strCache>
                <c:ptCount val="1"/>
                <c:pt idx="0">
                  <c:v>Series 3</c:v>
                </c:pt>
              </c:strCache>
            </c:strRef>
          </c:tx>
          <c:spPr>
            <a:solidFill>
              <a:schemeClr val="accent3">
                <a:lumMod val="75000"/>
              </a:schemeClr>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2</c:v>
                </c:pt>
                <c:pt idx="1">
                  <c:v>2</c:v>
                </c:pt>
                <c:pt idx="2">
                  <c:v>3</c:v>
                </c:pt>
              </c:numCache>
            </c:numRef>
          </c:val>
          <c:extLst>
            <c:ext xmlns:c16="http://schemas.microsoft.com/office/drawing/2014/chart" uri="{C3380CC4-5D6E-409C-BE32-E72D297353CC}">
              <c16:uniqueId val="{00000001-B7CF-4E27-849F-21A6B0692C1A}"/>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EC4F-47B4-A2C1-29BEF65E9B6F}"/>
            </c:ext>
          </c:extLst>
        </c:ser>
        <c:ser>
          <c:idx val="1"/>
          <c:order val="1"/>
          <c:tx>
            <c:strRef>
              <c:f>Sheet1!$C$1</c:f>
              <c:strCache>
                <c:ptCount val="1"/>
                <c:pt idx="0">
                  <c:v>Series 3</c:v>
                </c:pt>
              </c:strCache>
            </c:strRef>
          </c:tx>
          <c:spPr>
            <a:solidFill>
              <a:schemeClr val="accent2"/>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2</c:v>
                </c:pt>
                <c:pt idx="1">
                  <c:v>2</c:v>
                </c:pt>
                <c:pt idx="2">
                  <c:v>3</c:v>
                </c:pt>
              </c:numCache>
            </c:numRef>
          </c:val>
          <c:extLst>
            <c:ext xmlns:c16="http://schemas.microsoft.com/office/drawing/2014/chart" uri="{C3380CC4-5D6E-409C-BE32-E72D297353CC}">
              <c16:uniqueId val="{00000001-EC4F-47B4-A2C1-29BEF65E9B6F}"/>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344A91-ED79-4EB1-A3A7-F0DDC60ECB5C}" type="datetimeFigureOut">
              <a:rPr lang="en-US" smtClean="0"/>
              <a:t>1/19/2021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7E7BBD-2323-4AB6-A2BA-51C5699B175C}" type="slidenum">
              <a:rPr lang="en-US" smtClean="0"/>
              <a:t>‹#›</a:t>
            </a:fld>
            <a:endParaRPr lang="en-US"/>
          </a:p>
        </p:txBody>
      </p:sp>
    </p:spTree>
    <p:extLst>
      <p:ext uri="{BB962C8B-B14F-4D97-AF65-F5344CB8AC3E}">
        <p14:creationId xmlns:p14="http://schemas.microsoft.com/office/powerpoint/2010/main" val="178147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AE7-CDC9-46F6-A86E-CC9CD216C70C}"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6D8C3-94E2-45BD-AD06-2DF57D61584E}" type="slidenum">
              <a:rPr lang="en-US" smtClean="0"/>
              <a:t>‹#›</a:t>
            </a:fld>
            <a:endParaRPr lang="en-US"/>
          </a:p>
        </p:txBody>
      </p:sp>
    </p:spTree>
    <p:extLst>
      <p:ext uri="{BB962C8B-B14F-4D97-AF65-F5344CB8AC3E}">
        <p14:creationId xmlns:p14="http://schemas.microsoft.com/office/powerpoint/2010/main" val="31022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6D8C3-94E2-45BD-AD06-2DF57D61584E}" type="slidenum">
              <a:rPr lang="en-US" smtClean="0"/>
              <a:t>8</a:t>
            </a:fld>
            <a:endParaRPr lang="en-US"/>
          </a:p>
        </p:txBody>
      </p:sp>
    </p:spTree>
    <p:extLst>
      <p:ext uri="{BB962C8B-B14F-4D97-AF65-F5344CB8AC3E}">
        <p14:creationId xmlns:p14="http://schemas.microsoft.com/office/powerpoint/2010/main" val="134315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6D8C3-94E2-45BD-AD06-2DF57D61584E}" type="slidenum">
              <a:rPr lang="en-US" smtClean="0"/>
              <a:t>9</a:t>
            </a:fld>
            <a:endParaRPr lang="en-US"/>
          </a:p>
        </p:txBody>
      </p:sp>
    </p:spTree>
    <p:extLst>
      <p:ext uri="{BB962C8B-B14F-4D97-AF65-F5344CB8AC3E}">
        <p14:creationId xmlns:p14="http://schemas.microsoft.com/office/powerpoint/2010/main" val="242014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86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766335"/>
            <a:ext cx="12191998" cy="2870052"/>
          </a:xfrm>
          <a:custGeom>
            <a:avLst/>
            <a:gdLst>
              <a:gd name="connsiteX0" fmla="*/ 0 w 12191998"/>
              <a:gd name="connsiteY0" fmla="*/ 0 h 2870052"/>
              <a:gd name="connsiteX1" fmla="*/ 12191998 w 12191998"/>
              <a:gd name="connsiteY1" fmla="*/ 0 h 2870052"/>
              <a:gd name="connsiteX2" fmla="*/ 12191998 w 12191998"/>
              <a:gd name="connsiteY2" fmla="*/ 2870052 h 2870052"/>
              <a:gd name="connsiteX3" fmla="*/ 0 w 12191998"/>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1998" h="2870052">
                <a:moveTo>
                  <a:pt x="0" y="0"/>
                </a:moveTo>
                <a:lnTo>
                  <a:pt x="12191998" y="0"/>
                </a:lnTo>
                <a:lnTo>
                  <a:pt x="12191998"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747645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36534" y="2214693"/>
            <a:ext cx="1917720" cy="3402991"/>
          </a:xfrm>
          <a:custGeom>
            <a:avLst/>
            <a:gdLst>
              <a:gd name="connsiteX0" fmla="*/ 0 w 1917720"/>
              <a:gd name="connsiteY0" fmla="*/ 0 h 3402991"/>
              <a:gd name="connsiteX1" fmla="*/ 1917720 w 1917720"/>
              <a:gd name="connsiteY1" fmla="*/ 0 h 3402991"/>
              <a:gd name="connsiteX2" fmla="*/ 1917720 w 1917720"/>
              <a:gd name="connsiteY2" fmla="*/ 3402991 h 3402991"/>
              <a:gd name="connsiteX3" fmla="*/ 0 w 1917720"/>
              <a:gd name="connsiteY3" fmla="*/ 3402991 h 3402991"/>
            </a:gdLst>
            <a:ahLst/>
            <a:cxnLst>
              <a:cxn ang="0">
                <a:pos x="connsiteX0" y="connsiteY0"/>
              </a:cxn>
              <a:cxn ang="0">
                <a:pos x="connsiteX1" y="connsiteY1"/>
              </a:cxn>
              <a:cxn ang="0">
                <a:pos x="connsiteX2" y="connsiteY2"/>
              </a:cxn>
              <a:cxn ang="0">
                <a:pos x="connsiteX3" y="connsiteY3"/>
              </a:cxn>
            </a:cxnLst>
            <a:rect l="l" t="t" r="r" b="b"/>
            <a:pathLst>
              <a:path w="1917720" h="3402991">
                <a:moveTo>
                  <a:pt x="0" y="0"/>
                </a:moveTo>
                <a:lnTo>
                  <a:pt x="1917720" y="0"/>
                </a:lnTo>
                <a:lnTo>
                  <a:pt x="1917720" y="3402991"/>
                </a:lnTo>
                <a:lnTo>
                  <a:pt x="0" y="3402991"/>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309535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52917" y="2027293"/>
            <a:ext cx="4681777" cy="2639605"/>
          </a:xfrm>
          <a:custGeom>
            <a:avLst/>
            <a:gdLst>
              <a:gd name="connsiteX0" fmla="*/ 0 w 4681777"/>
              <a:gd name="connsiteY0" fmla="*/ 0 h 2639605"/>
              <a:gd name="connsiteX1" fmla="*/ 4681777 w 4681777"/>
              <a:gd name="connsiteY1" fmla="*/ 0 h 2639605"/>
              <a:gd name="connsiteX2" fmla="*/ 4681777 w 4681777"/>
              <a:gd name="connsiteY2" fmla="*/ 2639605 h 2639605"/>
              <a:gd name="connsiteX3" fmla="*/ 0 w 4681777"/>
              <a:gd name="connsiteY3" fmla="*/ 2639605 h 2639605"/>
            </a:gdLst>
            <a:ahLst/>
            <a:cxnLst>
              <a:cxn ang="0">
                <a:pos x="connsiteX0" y="connsiteY0"/>
              </a:cxn>
              <a:cxn ang="0">
                <a:pos x="connsiteX1" y="connsiteY1"/>
              </a:cxn>
              <a:cxn ang="0">
                <a:pos x="connsiteX2" y="connsiteY2"/>
              </a:cxn>
              <a:cxn ang="0">
                <a:pos x="connsiteX3" y="connsiteY3"/>
              </a:cxn>
            </a:cxnLst>
            <a:rect l="l" t="t" r="r" b="b"/>
            <a:pathLst>
              <a:path w="4681777" h="2639605">
                <a:moveTo>
                  <a:pt x="0" y="0"/>
                </a:moveTo>
                <a:lnTo>
                  <a:pt x="4681777" y="0"/>
                </a:lnTo>
                <a:lnTo>
                  <a:pt x="4681777" y="2639605"/>
                </a:lnTo>
                <a:lnTo>
                  <a:pt x="0" y="2639605"/>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3319186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13564" y="2010754"/>
            <a:ext cx="6740234" cy="3978679"/>
          </a:xfrm>
          <a:custGeom>
            <a:avLst/>
            <a:gdLst>
              <a:gd name="connsiteX0" fmla="*/ 0 w 6740234"/>
              <a:gd name="connsiteY0" fmla="*/ 0 h 3978679"/>
              <a:gd name="connsiteX1" fmla="*/ 6740234 w 6740234"/>
              <a:gd name="connsiteY1" fmla="*/ 0 h 3978679"/>
              <a:gd name="connsiteX2" fmla="*/ 6740234 w 6740234"/>
              <a:gd name="connsiteY2" fmla="*/ 3978679 h 3978679"/>
              <a:gd name="connsiteX3" fmla="*/ 0 w 6740234"/>
              <a:gd name="connsiteY3" fmla="*/ 3978679 h 3978679"/>
            </a:gdLst>
            <a:ahLst/>
            <a:cxnLst>
              <a:cxn ang="0">
                <a:pos x="connsiteX0" y="connsiteY0"/>
              </a:cxn>
              <a:cxn ang="0">
                <a:pos x="connsiteX1" y="connsiteY1"/>
              </a:cxn>
              <a:cxn ang="0">
                <a:pos x="connsiteX2" y="connsiteY2"/>
              </a:cxn>
              <a:cxn ang="0">
                <a:pos x="connsiteX3" y="connsiteY3"/>
              </a:cxn>
            </a:cxnLst>
            <a:rect l="l" t="t" r="r" b="b"/>
            <a:pathLst>
              <a:path w="6740234" h="3978679">
                <a:moveTo>
                  <a:pt x="0" y="0"/>
                </a:moveTo>
                <a:lnTo>
                  <a:pt x="6740234" y="0"/>
                </a:lnTo>
                <a:lnTo>
                  <a:pt x="6740234" y="3978679"/>
                </a:lnTo>
                <a:lnTo>
                  <a:pt x="0" y="397867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00829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Oval 4"/>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290346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097381" y="1766335"/>
            <a:ext cx="1997241" cy="1997242"/>
          </a:xfrm>
          <a:custGeom>
            <a:avLst/>
            <a:gdLst>
              <a:gd name="connsiteX0" fmla="*/ 998620 w 1997241"/>
              <a:gd name="connsiteY0" fmla="*/ 0 h 1997242"/>
              <a:gd name="connsiteX1" fmla="*/ 1997241 w 1997241"/>
              <a:gd name="connsiteY1" fmla="*/ 998621 h 1997242"/>
              <a:gd name="connsiteX2" fmla="*/ 998620 w 1997241"/>
              <a:gd name="connsiteY2" fmla="*/ 1997242 h 1997242"/>
              <a:gd name="connsiteX3" fmla="*/ 0 w 1997241"/>
              <a:gd name="connsiteY3" fmla="*/ 998621 h 1997242"/>
              <a:gd name="connsiteX4" fmla="*/ 998620 w 1997241"/>
              <a:gd name="connsiteY4" fmla="*/ 0 h 199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1" h="1997242">
                <a:moveTo>
                  <a:pt x="998620" y="0"/>
                </a:moveTo>
                <a:cubicBezTo>
                  <a:pt x="1550143" y="0"/>
                  <a:pt x="1997241" y="447098"/>
                  <a:pt x="1997241" y="998621"/>
                </a:cubicBezTo>
                <a:cubicBezTo>
                  <a:pt x="1997241" y="1550144"/>
                  <a:pt x="1550143" y="1997242"/>
                  <a:pt x="998620" y="1997242"/>
                </a:cubicBezTo>
                <a:cubicBezTo>
                  <a:pt x="447097" y="1997242"/>
                  <a:pt x="0" y="1550144"/>
                  <a:pt x="0" y="998621"/>
                </a:cubicBezTo>
                <a:cubicBezTo>
                  <a:pt x="0" y="447098"/>
                  <a:pt x="447097" y="0"/>
                  <a:pt x="998620"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6" name="Oval 5"/>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TextBox 6"/>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76708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6095998" y="0"/>
            <a:ext cx="6096001"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1375961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6096000"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958870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66335"/>
            <a:ext cx="12192000" cy="2870052"/>
          </a:xfrm>
          <a:custGeom>
            <a:avLst/>
            <a:gdLst>
              <a:gd name="connsiteX0" fmla="*/ 0 w 12192000"/>
              <a:gd name="connsiteY0" fmla="*/ 0 h 2870052"/>
              <a:gd name="connsiteX1" fmla="*/ 12192000 w 12192000"/>
              <a:gd name="connsiteY1" fmla="*/ 0 h 2870052"/>
              <a:gd name="connsiteX2" fmla="*/ 12192000 w 12192000"/>
              <a:gd name="connsiteY2" fmla="*/ 2870052 h 2870052"/>
              <a:gd name="connsiteX3" fmla="*/ 0 w 12192000"/>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2000" h="2870052">
                <a:moveTo>
                  <a:pt x="0" y="0"/>
                </a:moveTo>
                <a:lnTo>
                  <a:pt x="12192000" y="0"/>
                </a:lnTo>
                <a:lnTo>
                  <a:pt x="12192000"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140066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 y="1915065"/>
            <a:ext cx="6095999" cy="3922938"/>
          </a:xfrm>
          <a:custGeom>
            <a:avLst/>
            <a:gdLst>
              <a:gd name="connsiteX0" fmla="*/ 0 w 6095999"/>
              <a:gd name="connsiteY0" fmla="*/ 0 h 3922938"/>
              <a:gd name="connsiteX1" fmla="*/ 6095999 w 6095999"/>
              <a:gd name="connsiteY1" fmla="*/ 0 h 3922938"/>
              <a:gd name="connsiteX2" fmla="*/ 6095999 w 6095999"/>
              <a:gd name="connsiteY2" fmla="*/ 3922938 h 3922938"/>
              <a:gd name="connsiteX3" fmla="*/ 0 w 6095999"/>
              <a:gd name="connsiteY3" fmla="*/ 3922938 h 3922938"/>
            </a:gdLst>
            <a:ahLst/>
            <a:cxnLst>
              <a:cxn ang="0">
                <a:pos x="connsiteX0" y="connsiteY0"/>
              </a:cxn>
              <a:cxn ang="0">
                <a:pos x="connsiteX1" y="connsiteY1"/>
              </a:cxn>
              <a:cxn ang="0">
                <a:pos x="connsiteX2" y="connsiteY2"/>
              </a:cxn>
              <a:cxn ang="0">
                <a:pos x="connsiteX3" y="connsiteY3"/>
              </a:cxn>
            </a:cxnLst>
            <a:rect l="l" t="t" r="r" b="b"/>
            <a:pathLst>
              <a:path w="6095999" h="3922938">
                <a:moveTo>
                  <a:pt x="0" y="0"/>
                </a:moveTo>
                <a:lnTo>
                  <a:pt x="6095999" y="0"/>
                </a:lnTo>
                <a:lnTo>
                  <a:pt x="6095999" y="3922938"/>
                </a:lnTo>
                <a:lnTo>
                  <a:pt x="0" y="392293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5989941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152465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006340" cy="6858000"/>
          </a:xfrm>
          <a:custGeom>
            <a:avLst/>
            <a:gdLst>
              <a:gd name="connsiteX0" fmla="*/ 0 w 5006340"/>
              <a:gd name="connsiteY0" fmla="*/ 0 h 6858000"/>
              <a:gd name="connsiteX1" fmla="*/ 5006340 w 5006340"/>
              <a:gd name="connsiteY1" fmla="*/ 0 h 6858000"/>
              <a:gd name="connsiteX2" fmla="*/ 5006340 w 5006340"/>
              <a:gd name="connsiteY2" fmla="*/ 6858000 h 6858000"/>
              <a:gd name="connsiteX3" fmla="*/ 0 w 50063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6340" h="6858000">
                <a:moveTo>
                  <a:pt x="0" y="0"/>
                </a:moveTo>
                <a:lnTo>
                  <a:pt x="5006340" y="0"/>
                </a:lnTo>
                <a:lnTo>
                  <a:pt x="5006340" y="6858000"/>
                </a:lnTo>
                <a:lnTo>
                  <a:pt x="0" y="6858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6806213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044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0" y="5685905"/>
            <a:ext cx="11222892"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601785" y="3523054"/>
            <a:ext cx="10752015" cy="1077218"/>
          </a:xfrm>
          <a:prstGeom prst="rect">
            <a:avLst/>
          </a:prstGeom>
          <a:noFill/>
        </p:spPr>
        <p:txBody>
          <a:bodyPr wrap="square" rtlCol="0">
            <a:spAutoFit/>
          </a:bodyPr>
          <a:lstStyle/>
          <a:p>
            <a:pPr algn="ctr"/>
            <a:r>
              <a:rPr lang="en-US" sz="3200" dirty="0"/>
              <a:t>Using the Internet to access information inflates future use of the </a:t>
            </a:r>
            <a:r>
              <a:rPr lang="en-US" sz="3200" dirty="0" smtClean="0"/>
              <a:t>Internet </a:t>
            </a:r>
            <a:r>
              <a:rPr lang="en-US" sz="3200" dirty="0"/>
              <a:t>to access other information </a:t>
            </a:r>
            <a:endParaRPr lang="en-US" sz="3200" b="1" dirty="0">
              <a:solidFill>
                <a:schemeClr val="tx2"/>
              </a:solidFill>
              <a:latin typeface="+mj-lt"/>
            </a:endParaRPr>
          </a:p>
        </p:txBody>
      </p:sp>
      <p:pic>
        <p:nvPicPr>
          <p:cNvPr id="1026" name="Picture 2" descr="Google Explains Neural Matching vs Rank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9" y="128099"/>
            <a:ext cx="6096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9898" y="4771311"/>
            <a:ext cx="10543902" cy="1138773"/>
          </a:xfrm>
          <a:prstGeom prst="rect">
            <a:avLst/>
          </a:prstGeom>
          <a:noFill/>
        </p:spPr>
        <p:txBody>
          <a:bodyPr wrap="square" rtlCol="0">
            <a:spAutoFit/>
          </a:bodyPr>
          <a:lstStyle/>
          <a:p>
            <a:pPr algn="ctr"/>
            <a:r>
              <a:rPr lang="en-US" sz="1600" dirty="0"/>
              <a:t>Benjamin C. </a:t>
            </a:r>
            <a:r>
              <a:rPr lang="en-US" sz="1600" dirty="0" err="1"/>
              <a:t>Storma</a:t>
            </a:r>
            <a:r>
              <a:rPr lang="en-US" sz="1600" dirty="0"/>
              <a:t>, Sean M. </a:t>
            </a:r>
            <a:r>
              <a:rPr lang="en-US" sz="1600" dirty="0" err="1"/>
              <a:t>Stonea</a:t>
            </a:r>
            <a:r>
              <a:rPr lang="en-US" sz="1600" dirty="0"/>
              <a:t> and Aaron S. </a:t>
            </a:r>
            <a:r>
              <a:rPr lang="en-US" sz="1600" dirty="0" smtClean="0"/>
              <a:t>Benjamin</a:t>
            </a:r>
          </a:p>
          <a:p>
            <a:pPr algn="ctr"/>
            <a:r>
              <a:rPr lang="en-US" sz="1600" dirty="0" smtClean="0"/>
              <a:t> </a:t>
            </a:r>
            <a:r>
              <a:rPr lang="en-US" sz="1200" dirty="0"/>
              <a:t/>
            </a:r>
            <a:br>
              <a:rPr lang="en-US" sz="1200" dirty="0"/>
            </a:br>
            <a:r>
              <a:rPr lang="en-US" sz="1200" dirty="0"/>
              <a:t>Department of Psychology, University of California, Santa Cruz, CA, </a:t>
            </a:r>
            <a:r>
              <a:rPr lang="en-US" sz="1200" dirty="0" smtClean="0"/>
              <a:t>USA </a:t>
            </a:r>
            <a:r>
              <a:rPr lang="en-US" sz="1200" dirty="0"/>
              <a:t>,</a:t>
            </a:r>
            <a:r>
              <a:rPr lang="en-US" sz="1200" dirty="0" smtClean="0"/>
              <a:t>Department </a:t>
            </a:r>
            <a:r>
              <a:rPr lang="en-US" sz="1200" dirty="0"/>
              <a:t>of Psychology, University of Illinois, Urbana Champaign, IL, USA </a:t>
            </a:r>
            <a:br>
              <a:rPr lang="en-US" sz="1200" dirty="0"/>
            </a:br>
            <a:r>
              <a:rPr lang="en-US" sz="1200" dirty="0"/>
              <a:t/>
            </a:r>
            <a:br>
              <a:rPr lang="en-US" sz="1200" dirty="0"/>
            </a:br>
            <a:endParaRPr lang="en-US" sz="1200" b="1" dirty="0" smtClean="0">
              <a:solidFill>
                <a:schemeClr val="tx2"/>
              </a:solidFill>
            </a:endParaRPr>
          </a:p>
        </p:txBody>
      </p:sp>
    </p:spTree>
    <p:extLst>
      <p:ext uri="{BB962C8B-B14F-4D97-AF65-F5344CB8AC3E}">
        <p14:creationId xmlns:p14="http://schemas.microsoft.com/office/powerpoint/2010/main" val="32547654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667">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50667">
                                          <p:cBhvr additive="base">
                                            <p:cTn id="7"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dirty="0" smtClean="0">
                <a:solidFill>
                  <a:schemeClr val="tx2"/>
                </a:solidFill>
                <a:latin typeface="+mj-lt"/>
              </a:rPr>
              <a:t>Results</a:t>
            </a:r>
            <a:endParaRPr lang="en-US" sz="3600" b="1" dirty="0">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1b</a:t>
            </a:r>
            <a:endParaRPr lang="en-US" sz="1400" b="1" dirty="0">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Rectangle 11"/>
          <p:cNvSpPr/>
          <p:nvPr/>
        </p:nvSpPr>
        <p:spPr>
          <a:xfrm>
            <a:off x="6096000" y="2015982"/>
            <a:ext cx="5257800" cy="335156"/>
          </a:xfrm>
          <a:prstGeom prst="rect">
            <a:avLst/>
          </a:prstGeom>
        </p:spPr>
        <p:txBody>
          <a:bodyPr wrap="square">
            <a:spAutoFit/>
          </a:bodyPr>
          <a:lstStyle/>
          <a:p>
            <a:pPr algn="ctr">
              <a:lnSpc>
                <a:spcPct val="150000"/>
              </a:lnSpc>
            </a:pPr>
            <a:r>
              <a:rPr lang="en-US" sz="1200" dirty="0">
                <a:solidFill>
                  <a:schemeClr val="tx2"/>
                </a:solidFill>
              </a:rPr>
              <a:t>Likelihood of conducting Google search</a:t>
            </a:r>
          </a:p>
        </p:txBody>
      </p:sp>
      <p:graphicFrame>
        <p:nvGraphicFramePr>
          <p:cNvPr id="14" name="Chart 13"/>
          <p:cNvGraphicFramePr/>
          <p:nvPr>
            <p:extLst>
              <p:ext uri="{D42A27DB-BD31-4B8C-83A1-F6EECF244321}">
                <p14:modId xmlns:p14="http://schemas.microsoft.com/office/powerpoint/2010/main" val="636636740"/>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p:cNvGrpSpPr/>
          <p:nvPr/>
        </p:nvGrpSpPr>
        <p:grpSpPr>
          <a:xfrm>
            <a:off x="6247080" y="5839854"/>
            <a:ext cx="1669540" cy="276999"/>
            <a:chOff x="6247080" y="5679433"/>
            <a:chExt cx="1488566" cy="276999"/>
          </a:xfrm>
        </p:grpSpPr>
        <p:sp>
          <p:nvSpPr>
            <p:cNvPr id="16" name="TextBox 15"/>
            <p:cNvSpPr txBox="1"/>
            <p:nvPr/>
          </p:nvSpPr>
          <p:spPr>
            <a:xfrm>
              <a:off x="6518740" y="5679433"/>
              <a:ext cx="1216906" cy="276999"/>
            </a:xfrm>
            <a:prstGeom prst="rect">
              <a:avLst/>
            </a:prstGeom>
            <a:noFill/>
          </p:spPr>
          <p:txBody>
            <a:bodyPr wrap="square" rtlCol="0">
              <a:spAutoFit/>
            </a:bodyPr>
            <a:lstStyle/>
            <a:p>
              <a:r>
                <a:rPr lang="en-US" sz="1200" b="1" dirty="0" smtClean="0">
                  <a:solidFill>
                    <a:schemeClr val="tx2"/>
                  </a:solidFill>
                </a:rPr>
                <a:t>Internet</a:t>
              </a:r>
              <a:endParaRPr lang="en-US" sz="1200" b="1" dirty="0">
                <a:solidFill>
                  <a:schemeClr val="tx2"/>
                </a:solidFill>
              </a:endParaRPr>
            </a:p>
          </p:txBody>
        </p:sp>
        <p:sp>
          <p:nvSpPr>
            <p:cNvPr id="17" name="Oval 16"/>
            <p:cNvSpPr/>
            <p:nvPr/>
          </p:nvSpPr>
          <p:spPr>
            <a:xfrm>
              <a:off x="6247080" y="5751871"/>
              <a:ext cx="132122" cy="13212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28" name="Group 27"/>
          <p:cNvGrpSpPr/>
          <p:nvPr/>
        </p:nvGrpSpPr>
        <p:grpSpPr>
          <a:xfrm>
            <a:off x="8056158" y="5839854"/>
            <a:ext cx="1666180" cy="276999"/>
            <a:chOff x="8056157" y="5679433"/>
            <a:chExt cx="1488566" cy="276999"/>
          </a:xfrm>
        </p:grpSpPr>
        <p:sp>
          <p:nvSpPr>
            <p:cNvPr id="21" name="TextBox 20"/>
            <p:cNvSpPr txBox="1"/>
            <p:nvPr/>
          </p:nvSpPr>
          <p:spPr>
            <a:xfrm>
              <a:off x="8327817" y="5679433"/>
              <a:ext cx="1216906" cy="276999"/>
            </a:xfrm>
            <a:prstGeom prst="rect">
              <a:avLst/>
            </a:prstGeom>
            <a:noFill/>
          </p:spPr>
          <p:txBody>
            <a:bodyPr wrap="square" rtlCol="0">
              <a:spAutoFit/>
            </a:bodyPr>
            <a:lstStyle/>
            <a:p>
              <a:r>
                <a:rPr lang="en-US" sz="1200" b="1" dirty="0" smtClean="0">
                  <a:solidFill>
                    <a:schemeClr val="tx2"/>
                  </a:solidFill>
                </a:rPr>
                <a:t>Memory</a:t>
              </a:r>
              <a:endParaRPr lang="en-US" sz="1200" b="1" dirty="0">
                <a:solidFill>
                  <a:schemeClr val="tx2"/>
                </a:solidFill>
              </a:endParaRPr>
            </a:p>
          </p:txBody>
        </p:sp>
        <p:sp>
          <p:nvSpPr>
            <p:cNvPr id="22" name="Oval 21"/>
            <p:cNvSpPr/>
            <p:nvPr/>
          </p:nvSpPr>
          <p:spPr>
            <a:xfrm>
              <a:off x="8056157" y="5751871"/>
              <a:ext cx="132122" cy="1321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sp>
        <p:nvSpPr>
          <p:cNvPr id="3" name="Picture Placeholder 2"/>
          <p:cNvSpPr>
            <a:spLocks noGrp="1"/>
          </p:cNvSpPr>
          <p:nvPr>
            <p:ph type="pic" sz="quarter" idx="10"/>
          </p:nvPr>
        </p:nvSpPr>
        <p:spPr>
          <a:xfrm>
            <a:off x="0" y="0"/>
            <a:ext cx="5006340" cy="3008923"/>
          </a:xfrm>
        </p:spPr>
      </p:sp>
    </p:spTree>
    <p:extLst>
      <p:ext uri="{BB962C8B-B14F-4D97-AF65-F5344CB8AC3E}">
        <p14:creationId xmlns:p14="http://schemas.microsoft.com/office/powerpoint/2010/main" val="359771727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14:presetBounceEnd="50667">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667">
                                          <p:cBhvr additive="base">
                                            <p:cTn id="15" dur="750" fill="hold"/>
                                            <p:tgtEl>
                                              <p:spTgt spid="29"/>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14:bounceEnd="50667">
                                          <p:cBhvr additive="base">
                                            <p:cTn id="19" dur="750" fill="hold"/>
                                            <p:tgtEl>
                                              <p:spTgt spid="2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smtClean="0">
                <a:solidFill>
                  <a:schemeClr val="tx2"/>
                </a:solidFill>
                <a:latin typeface="+mj-lt"/>
              </a:rPr>
              <a:t>IMAGE &amp; CHART LAYOUT</a:t>
            </a:r>
            <a:endParaRPr lang="en-US" sz="3600" b="1">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1" name="Rectangle 30"/>
          <p:cNvSpPr/>
          <p:nvPr/>
        </p:nvSpPr>
        <p:spPr>
          <a:xfrm>
            <a:off x="6096001" y="2015982"/>
            <a:ext cx="5257800" cy="335156"/>
          </a:xfrm>
          <a:prstGeom prst="rect">
            <a:avLst/>
          </a:prstGeom>
        </p:spPr>
        <p:txBody>
          <a:bodyPr wrap="square">
            <a:spAutoFit/>
          </a:bodyPr>
          <a:lstStyle/>
          <a:p>
            <a:pPr algn="ctr">
              <a:lnSpc>
                <a:spcPct val="150000"/>
              </a:lnSpc>
            </a:pPr>
            <a:r>
              <a:rPr lang="en-US" sz="1200" dirty="0" smtClean="0">
                <a:solidFill>
                  <a:schemeClr val="tx2"/>
                </a:solidFill>
              </a:rPr>
              <a:t>Likelihood of conducting Google search</a:t>
            </a:r>
          </a:p>
        </p:txBody>
      </p:sp>
      <p:grpSp>
        <p:nvGrpSpPr>
          <p:cNvPr id="32" name="Group 31"/>
          <p:cNvGrpSpPr/>
          <p:nvPr/>
        </p:nvGrpSpPr>
        <p:grpSpPr>
          <a:xfrm>
            <a:off x="6247080" y="5839854"/>
            <a:ext cx="1488566" cy="276999"/>
            <a:chOff x="6247080" y="5679433"/>
            <a:chExt cx="1488566" cy="276999"/>
          </a:xfrm>
        </p:grpSpPr>
        <p:sp>
          <p:nvSpPr>
            <p:cNvPr id="33" name="TextBox 32"/>
            <p:cNvSpPr txBox="1"/>
            <p:nvPr/>
          </p:nvSpPr>
          <p:spPr>
            <a:xfrm>
              <a:off x="6518740"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34" name="Oval 33"/>
            <p:cNvSpPr/>
            <p:nvPr/>
          </p:nvSpPr>
          <p:spPr>
            <a:xfrm>
              <a:off x="6247080" y="575187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5" name="Group 34"/>
          <p:cNvGrpSpPr/>
          <p:nvPr/>
        </p:nvGrpSpPr>
        <p:grpSpPr>
          <a:xfrm>
            <a:off x="8056158" y="5839854"/>
            <a:ext cx="1488566" cy="276999"/>
            <a:chOff x="8056157" y="5679433"/>
            <a:chExt cx="1488566" cy="276999"/>
          </a:xfrm>
        </p:grpSpPr>
        <p:sp>
          <p:nvSpPr>
            <p:cNvPr id="36" name="TextBox 35"/>
            <p:cNvSpPr txBox="1"/>
            <p:nvPr/>
          </p:nvSpPr>
          <p:spPr>
            <a:xfrm>
              <a:off x="8327817"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37" name="Oval 36"/>
            <p:cNvSpPr/>
            <p:nvPr/>
          </p:nvSpPr>
          <p:spPr>
            <a:xfrm>
              <a:off x="8056157" y="5751871"/>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8" name="Group 37"/>
          <p:cNvGrpSpPr/>
          <p:nvPr/>
        </p:nvGrpSpPr>
        <p:grpSpPr>
          <a:xfrm>
            <a:off x="9865235" y="5839854"/>
            <a:ext cx="1488566" cy="276999"/>
            <a:chOff x="9865235" y="5679433"/>
            <a:chExt cx="1488566" cy="276999"/>
          </a:xfrm>
        </p:grpSpPr>
        <p:sp>
          <p:nvSpPr>
            <p:cNvPr id="39" name="TextBox 38"/>
            <p:cNvSpPr txBox="1"/>
            <p:nvPr/>
          </p:nvSpPr>
          <p:spPr>
            <a:xfrm>
              <a:off x="10136895"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40" name="Oval 39"/>
            <p:cNvSpPr/>
            <p:nvPr/>
          </p:nvSpPr>
          <p:spPr>
            <a:xfrm>
              <a:off x="9865235" y="5751871"/>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sp>
        <p:nvSpPr>
          <p:cNvPr id="3" name="Picture Placeholder 2"/>
          <p:cNvSpPr>
            <a:spLocks noGrp="1"/>
          </p:cNvSpPr>
          <p:nvPr>
            <p:ph type="pic" sz="quarter" idx="10"/>
          </p:nvPr>
        </p:nvSpPr>
        <p:spPr/>
      </p:sp>
      <p:graphicFrame>
        <p:nvGraphicFramePr>
          <p:cNvPr id="22" name="Chart 21"/>
          <p:cNvGraphicFramePr/>
          <p:nvPr>
            <p:extLst>
              <p:ext uri="{D42A27DB-BD31-4B8C-83A1-F6EECF244321}">
                <p14:modId xmlns:p14="http://schemas.microsoft.com/office/powerpoint/2010/main" val="1871166919"/>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70966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4" fill="hold" nodeType="afterEffect" p14:presetBounceEnd="50667">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50667">
                                          <p:cBhvr additive="base">
                                            <p:cTn id="11" dur="750" fill="hold"/>
                                            <p:tgtEl>
                                              <p:spTgt spid="3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250"/>
                                      </p:stCondLst>
                                      <p:childTnLst>
                                        <p:set>
                                          <p:cBhvr>
                                            <p:cTn id="14" dur="1" fill="hold">
                                              <p:stCondLst>
                                                <p:cond delay="0"/>
                                              </p:stCondLst>
                                            </p:cTn>
                                            <p:tgtEl>
                                              <p:spTgt spid="35"/>
                                            </p:tgtEl>
                                            <p:attrNameLst>
                                              <p:attrName>style.visibility</p:attrName>
                                            </p:attrNameLst>
                                          </p:cBhvr>
                                          <p:to>
                                            <p:strVal val="visible"/>
                                          </p:to>
                                        </p:set>
                                        <p:anim calcmode="lin" valueType="num" p14:bounceEnd="50667">
                                          <p:cBhvr additive="base">
                                            <p:cTn id="15" dur="750" fill="hold"/>
                                            <p:tgtEl>
                                              <p:spTgt spid="3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14:bounceEnd="50667">
                                          <p:cBhvr additive="base">
                                            <p:cTn id="19" dur="750" fill="hold"/>
                                            <p:tgtEl>
                                              <p:spTgt spid="3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Graphic spid="22"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ppt_x"/>
                                              </p:val>
                                            </p:tav>
                                            <p:tav tm="100000">
                                              <p:val>
                                                <p:strVal val="#ppt_x"/>
                                              </p:val>
                                            </p:tav>
                                          </p:tavLst>
                                        </p:anim>
                                        <p:anim calcmode="lin" valueType="num">
                                          <p:cBhvr additive="base">
                                            <p:cTn id="12" dur="75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ppt_x"/>
                                              </p:val>
                                            </p:tav>
                                            <p:tav tm="100000">
                                              <p:val>
                                                <p:strVal val="#ppt_x"/>
                                              </p:val>
                                            </p:tav>
                                          </p:tavLst>
                                        </p:anim>
                                        <p:anim calcmode="lin" valueType="num">
                                          <p:cBhvr additive="base">
                                            <p:cTn id="20" dur="75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Graphic spid="22" grpId="0">
            <p:bldAsOne/>
          </p:bldGraphic>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838200" y="614904"/>
            <a:ext cx="10515600" cy="646331"/>
          </a:xfrm>
          <a:prstGeom prst="rect">
            <a:avLst/>
          </a:prstGeom>
          <a:noFill/>
        </p:spPr>
        <p:txBody>
          <a:bodyPr wrap="square" rtlCol="0">
            <a:spAutoFit/>
          </a:bodyPr>
          <a:lstStyle/>
          <a:p>
            <a:pPr algn="ctr"/>
            <a:r>
              <a:rPr lang="en-US" sz="3600" b="1">
                <a:solidFill>
                  <a:schemeClr val="tx2"/>
                </a:solidFill>
                <a:latin typeface="+mj-lt"/>
              </a:rPr>
              <a:t>OUR GREAT SERVICES</a:t>
            </a:r>
          </a:p>
        </p:txBody>
      </p:sp>
      <p:sp>
        <p:nvSpPr>
          <p:cNvPr id="45" name="TextBox 44"/>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46" name="Group 45"/>
          <p:cNvGrpSpPr/>
          <p:nvPr/>
        </p:nvGrpSpPr>
        <p:grpSpPr>
          <a:xfrm>
            <a:off x="5738132" y="1235687"/>
            <a:ext cx="715736" cy="87086"/>
            <a:chOff x="5738133" y="1142444"/>
            <a:chExt cx="715736" cy="87086"/>
          </a:xfrm>
        </p:grpSpPr>
        <p:sp>
          <p:nvSpPr>
            <p:cNvPr id="47" name="Oval 4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923979" y="2115075"/>
            <a:ext cx="4769684" cy="924324"/>
            <a:chOff x="923979" y="2115075"/>
            <a:chExt cx="4769684" cy="924324"/>
          </a:xfrm>
        </p:grpSpPr>
        <p:sp>
          <p:nvSpPr>
            <p:cNvPr id="14" name="TextBox 13"/>
            <p:cNvSpPr txBox="1"/>
            <p:nvPr/>
          </p:nvSpPr>
          <p:spPr>
            <a:xfrm>
              <a:off x="1656117" y="2115075"/>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15" name="Rectangle 14"/>
            <p:cNvSpPr/>
            <p:nvPr/>
          </p:nvSpPr>
          <p:spPr>
            <a:xfrm>
              <a:off x="1656116" y="2393068"/>
              <a:ext cx="403754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17" name="Oval 16"/>
            <p:cNvSpPr/>
            <p:nvPr/>
          </p:nvSpPr>
          <p:spPr>
            <a:xfrm>
              <a:off x="923979" y="2179298"/>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23"/>
            <p:cNvSpPr>
              <a:spLocks noEditPoints="1"/>
            </p:cNvSpPr>
            <p:nvPr/>
          </p:nvSpPr>
          <p:spPr bwMode="auto">
            <a:xfrm>
              <a:off x="1082547" y="2346595"/>
              <a:ext cx="320805" cy="303347"/>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p:spPr>
          <p:txBody>
            <a:bodyPr/>
            <a:lstStyle/>
            <a:p>
              <a:endParaRPr lang="en-US"/>
            </a:p>
          </p:txBody>
        </p:sp>
      </p:grpSp>
      <p:grpSp>
        <p:nvGrpSpPr>
          <p:cNvPr id="3" name="Group 2"/>
          <p:cNvGrpSpPr/>
          <p:nvPr/>
        </p:nvGrpSpPr>
        <p:grpSpPr>
          <a:xfrm>
            <a:off x="6584116" y="2115075"/>
            <a:ext cx="4769684" cy="893546"/>
            <a:chOff x="6584116" y="2115075"/>
            <a:chExt cx="4769684" cy="893546"/>
          </a:xfrm>
        </p:grpSpPr>
        <p:sp>
          <p:nvSpPr>
            <p:cNvPr id="18" name="TextBox 17"/>
            <p:cNvSpPr txBox="1"/>
            <p:nvPr/>
          </p:nvSpPr>
          <p:spPr>
            <a:xfrm>
              <a:off x="7316254" y="2115075"/>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19" name="Rectangle 18"/>
            <p:cNvSpPr/>
            <p:nvPr/>
          </p:nvSpPr>
          <p:spPr>
            <a:xfrm>
              <a:off x="7316253" y="2393068"/>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0" name="Oval 19"/>
            <p:cNvSpPr/>
            <p:nvPr/>
          </p:nvSpPr>
          <p:spPr>
            <a:xfrm>
              <a:off x="6584116" y="2179298"/>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24"/>
            <p:cNvSpPr>
              <a:spLocks noEditPoints="1"/>
            </p:cNvSpPr>
            <p:nvPr/>
          </p:nvSpPr>
          <p:spPr bwMode="auto">
            <a:xfrm>
              <a:off x="6763416" y="2346595"/>
              <a:ext cx="279341" cy="303347"/>
            </a:xfrm>
            <a:custGeom>
              <a:avLst/>
              <a:gdLst>
                <a:gd name="T0" fmla="*/ 189424 w 59"/>
                <a:gd name="T1" fmla="*/ 189632 h 64"/>
                <a:gd name="T2" fmla="*/ 134319 w 59"/>
                <a:gd name="T3" fmla="*/ 189632 h 64"/>
                <a:gd name="T4" fmla="*/ 103322 w 59"/>
                <a:gd name="T5" fmla="*/ 220663 h 64"/>
                <a:gd name="T6" fmla="*/ 72325 w 59"/>
                <a:gd name="T7" fmla="*/ 189632 h 64"/>
                <a:gd name="T8" fmla="*/ 17220 w 59"/>
                <a:gd name="T9" fmla="*/ 189632 h 64"/>
                <a:gd name="T10" fmla="*/ 0 w 59"/>
                <a:gd name="T11" fmla="*/ 172393 h 64"/>
                <a:gd name="T12" fmla="*/ 37885 w 59"/>
                <a:gd name="T13" fmla="*/ 68957 h 64"/>
                <a:gd name="T14" fmla="*/ 92990 w 59"/>
                <a:gd name="T15" fmla="*/ 17239 h 64"/>
                <a:gd name="T16" fmla="*/ 89546 w 59"/>
                <a:gd name="T17" fmla="*/ 10344 h 64"/>
                <a:gd name="T18" fmla="*/ 103322 w 59"/>
                <a:gd name="T19" fmla="*/ 0 h 64"/>
                <a:gd name="T20" fmla="*/ 113654 w 59"/>
                <a:gd name="T21" fmla="*/ 10344 h 64"/>
                <a:gd name="T22" fmla="*/ 113654 w 59"/>
                <a:gd name="T23" fmla="*/ 17239 h 64"/>
                <a:gd name="T24" fmla="*/ 165315 w 59"/>
                <a:gd name="T25" fmla="*/ 68957 h 64"/>
                <a:gd name="T26" fmla="*/ 203200 w 59"/>
                <a:gd name="T27" fmla="*/ 172393 h 64"/>
                <a:gd name="T28" fmla="*/ 189424 w 59"/>
                <a:gd name="T29" fmla="*/ 189632 h 64"/>
                <a:gd name="T30" fmla="*/ 103322 w 59"/>
                <a:gd name="T31" fmla="*/ 206872 h 64"/>
                <a:gd name="T32" fmla="*/ 86102 w 59"/>
                <a:gd name="T33" fmla="*/ 189632 h 64"/>
                <a:gd name="T34" fmla="*/ 82658 w 59"/>
                <a:gd name="T35" fmla="*/ 186184 h 64"/>
                <a:gd name="T36" fmla="*/ 79214 w 59"/>
                <a:gd name="T37" fmla="*/ 189632 h 64"/>
                <a:gd name="T38" fmla="*/ 103322 w 59"/>
                <a:gd name="T39" fmla="*/ 210319 h 64"/>
                <a:gd name="T40" fmla="*/ 103322 w 59"/>
                <a:gd name="T41" fmla="*/ 206872 h 64"/>
                <a:gd name="T42" fmla="*/ 103322 w 59"/>
                <a:gd name="T43" fmla="*/ 206872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a:noFill/>
            </a:ln>
            <a:extLst/>
          </p:spPr>
          <p:txBody>
            <a:bodyPr/>
            <a:lstStyle/>
            <a:p>
              <a:endParaRPr lang="en-US"/>
            </a:p>
          </p:txBody>
        </p:sp>
      </p:grpSp>
      <p:grpSp>
        <p:nvGrpSpPr>
          <p:cNvPr id="4" name="Group 3"/>
          <p:cNvGrpSpPr/>
          <p:nvPr/>
        </p:nvGrpSpPr>
        <p:grpSpPr>
          <a:xfrm>
            <a:off x="923979" y="3540462"/>
            <a:ext cx="4769684" cy="893546"/>
            <a:chOff x="923979" y="3540462"/>
            <a:chExt cx="4769684" cy="893546"/>
          </a:xfrm>
        </p:grpSpPr>
        <p:sp>
          <p:nvSpPr>
            <p:cNvPr id="21" name="TextBox 20"/>
            <p:cNvSpPr txBox="1"/>
            <p:nvPr/>
          </p:nvSpPr>
          <p:spPr>
            <a:xfrm>
              <a:off x="1656117" y="354046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2" name="Rectangle 21"/>
            <p:cNvSpPr/>
            <p:nvPr/>
          </p:nvSpPr>
          <p:spPr>
            <a:xfrm>
              <a:off x="1656116" y="381845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3" name="Oval 22"/>
            <p:cNvSpPr/>
            <p:nvPr/>
          </p:nvSpPr>
          <p:spPr>
            <a:xfrm>
              <a:off x="923979" y="3604685"/>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31"/>
            <p:cNvSpPr>
              <a:spLocks noEditPoints="1"/>
            </p:cNvSpPr>
            <p:nvPr/>
          </p:nvSpPr>
          <p:spPr bwMode="auto">
            <a:xfrm>
              <a:off x="1092367" y="3793805"/>
              <a:ext cx="301164" cy="259700"/>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6" name="Group 5"/>
          <p:cNvGrpSpPr/>
          <p:nvPr/>
        </p:nvGrpSpPr>
        <p:grpSpPr>
          <a:xfrm>
            <a:off x="923979" y="4935072"/>
            <a:ext cx="4770554" cy="893546"/>
            <a:chOff x="923979" y="4935072"/>
            <a:chExt cx="4770554" cy="893546"/>
          </a:xfrm>
        </p:grpSpPr>
        <p:sp>
          <p:nvSpPr>
            <p:cNvPr id="27" name="TextBox 26"/>
            <p:cNvSpPr txBox="1"/>
            <p:nvPr/>
          </p:nvSpPr>
          <p:spPr>
            <a:xfrm>
              <a:off x="1656987" y="493507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8" name="Rectangle 27"/>
            <p:cNvSpPr/>
            <p:nvPr/>
          </p:nvSpPr>
          <p:spPr>
            <a:xfrm>
              <a:off x="1656986" y="521306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9" name="Oval 28"/>
            <p:cNvSpPr/>
            <p:nvPr/>
          </p:nvSpPr>
          <p:spPr>
            <a:xfrm>
              <a:off x="923979" y="4999295"/>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35"/>
            <p:cNvSpPr>
              <a:spLocks noEditPoints="1"/>
            </p:cNvSpPr>
            <p:nvPr/>
          </p:nvSpPr>
          <p:spPr bwMode="auto">
            <a:xfrm>
              <a:off x="1070544" y="5184051"/>
              <a:ext cx="344811" cy="268428"/>
            </a:xfrm>
            <a:custGeom>
              <a:avLst/>
              <a:gdLst>
                <a:gd name="T0" fmla="*/ 250825 w 73"/>
                <a:gd name="T1" fmla="*/ 154154 h 57"/>
                <a:gd name="T2" fmla="*/ 247389 w 73"/>
                <a:gd name="T3" fmla="*/ 157580 h 57"/>
                <a:gd name="T4" fmla="*/ 233645 w 73"/>
                <a:gd name="T5" fmla="*/ 157580 h 57"/>
                <a:gd name="T6" fmla="*/ 233645 w 73"/>
                <a:gd name="T7" fmla="*/ 174708 h 57"/>
                <a:gd name="T8" fmla="*/ 209593 w 73"/>
                <a:gd name="T9" fmla="*/ 195262 h 57"/>
                <a:gd name="T10" fmla="*/ 188978 w 73"/>
                <a:gd name="T11" fmla="*/ 174708 h 57"/>
                <a:gd name="T12" fmla="*/ 188978 w 73"/>
                <a:gd name="T13" fmla="*/ 157580 h 57"/>
                <a:gd name="T14" fmla="*/ 61847 w 73"/>
                <a:gd name="T15" fmla="*/ 157580 h 57"/>
                <a:gd name="T16" fmla="*/ 61847 w 73"/>
                <a:gd name="T17" fmla="*/ 174708 h 57"/>
                <a:gd name="T18" fmla="*/ 37796 w 73"/>
                <a:gd name="T19" fmla="*/ 195262 h 57"/>
                <a:gd name="T20" fmla="*/ 13744 w 73"/>
                <a:gd name="T21" fmla="*/ 174708 h 57"/>
                <a:gd name="T22" fmla="*/ 13744 w 73"/>
                <a:gd name="T23" fmla="*/ 157580 h 57"/>
                <a:gd name="T24" fmla="*/ 3436 w 73"/>
                <a:gd name="T25" fmla="*/ 157580 h 57"/>
                <a:gd name="T26" fmla="*/ 0 w 73"/>
                <a:gd name="T27" fmla="*/ 154154 h 57"/>
                <a:gd name="T28" fmla="*/ 0 w 73"/>
                <a:gd name="T29" fmla="*/ 106195 h 57"/>
                <a:gd name="T30" fmla="*/ 27488 w 73"/>
                <a:gd name="T31" fmla="*/ 78790 h 57"/>
                <a:gd name="T32" fmla="*/ 30924 w 73"/>
                <a:gd name="T33" fmla="*/ 78790 h 57"/>
                <a:gd name="T34" fmla="*/ 44667 w 73"/>
                <a:gd name="T35" fmla="*/ 27405 h 57"/>
                <a:gd name="T36" fmla="*/ 79027 w 73"/>
                <a:gd name="T37" fmla="*/ 0 h 57"/>
                <a:gd name="T38" fmla="*/ 171798 w 73"/>
                <a:gd name="T39" fmla="*/ 0 h 57"/>
                <a:gd name="T40" fmla="*/ 206158 w 73"/>
                <a:gd name="T41" fmla="*/ 27405 h 57"/>
                <a:gd name="T42" fmla="*/ 219901 w 73"/>
                <a:gd name="T43" fmla="*/ 78790 h 57"/>
                <a:gd name="T44" fmla="*/ 223337 w 73"/>
                <a:gd name="T45" fmla="*/ 78790 h 57"/>
                <a:gd name="T46" fmla="*/ 250825 w 73"/>
                <a:gd name="T47" fmla="*/ 106195 h 57"/>
                <a:gd name="T48" fmla="*/ 250825 w 73"/>
                <a:gd name="T49" fmla="*/ 154154 h 57"/>
                <a:gd name="T50" fmla="*/ 37796 w 73"/>
                <a:gd name="T51" fmla="*/ 99344 h 57"/>
                <a:gd name="T52" fmla="*/ 17180 w 73"/>
                <a:gd name="T53" fmla="*/ 119898 h 57"/>
                <a:gd name="T54" fmla="*/ 37796 w 73"/>
                <a:gd name="T55" fmla="*/ 137026 h 57"/>
                <a:gd name="T56" fmla="*/ 58411 w 73"/>
                <a:gd name="T57" fmla="*/ 119898 h 57"/>
                <a:gd name="T58" fmla="*/ 37796 w 73"/>
                <a:gd name="T59" fmla="*/ 99344 h 57"/>
                <a:gd name="T60" fmla="*/ 185542 w 73"/>
                <a:gd name="T61" fmla="*/ 78790 h 57"/>
                <a:gd name="T62" fmla="*/ 175234 w 73"/>
                <a:gd name="T63" fmla="*/ 34256 h 57"/>
                <a:gd name="T64" fmla="*/ 171798 w 73"/>
                <a:gd name="T65" fmla="*/ 30831 h 57"/>
                <a:gd name="T66" fmla="*/ 79027 w 73"/>
                <a:gd name="T67" fmla="*/ 30831 h 57"/>
                <a:gd name="T68" fmla="*/ 72155 w 73"/>
                <a:gd name="T69" fmla="*/ 34256 h 57"/>
                <a:gd name="T70" fmla="*/ 61847 w 73"/>
                <a:gd name="T71" fmla="*/ 78790 h 57"/>
                <a:gd name="T72" fmla="*/ 185542 w 73"/>
                <a:gd name="T73" fmla="*/ 78790 h 57"/>
                <a:gd name="T74" fmla="*/ 209593 w 73"/>
                <a:gd name="T75" fmla="*/ 99344 h 57"/>
                <a:gd name="T76" fmla="*/ 192414 w 73"/>
                <a:gd name="T77" fmla="*/ 119898 h 57"/>
                <a:gd name="T78" fmla="*/ 209593 w 73"/>
                <a:gd name="T79" fmla="*/ 137026 h 57"/>
                <a:gd name="T80" fmla="*/ 230209 w 73"/>
                <a:gd name="T81" fmla="*/ 119898 h 57"/>
                <a:gd name="T82" fmla="*/ 209593 w 73"/>
                <a:gd name="T83" fmla="*/ 99344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bg1"/>
            </a:solidFill>
            <a:ln>
              <a:noFill/>
            </a:ln>
            <a:extLst/>
          </p:spPr>
          <p:txBody>
            <a:bodyPr/>
            <a:lstStyle/>
            <a:p>
              <a:endParaRPr lang="en-US"/>
            </a:p>
          </p:txBody>
        </p:sp>
      </p:grpSp>
      <p:grpSp>
        <p:nvGrpSpPr>
          <p:cNvPr id="5" name="Group 4"/>
          <p:cNvGrpSpPr/>
          <p:nvPr/>
        </p:nvGrpSpPr>
        <p:grpSpPr>
          <a:xfrm>
            <a:off x="6584116" y="3540462"/>
            <a:ext cx="4769684" cy="893546"/>
            <a:chOff x="6584116" y="3540462"/>
            <a:chExt cx="4769684" cy="893546"/>
          </a:xfrm>
        </p:grpSpPr>
        <p:sp>
          <p:nvSpPr>
            <p:cNvPr id="24" name="TextBox 23"/>
            <p:cNvSpPr txBox="1"/>
            <p:nvPr/>
          </p:nvSpPr>
          <p:spPr>
            <a:xfrm>
              <a:off x="7316254" y="354046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5" name="Rectangle 24"/>
            <p:cNvSpPr/>
            <p:nvPr/>
          </p:nvSpPr>
          <p:spPr>
            <a:xfrm>
              <a:off x="7316253" y="381845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6" name="Oval 25"/>
            <p:cNvSpPr/>
            <p:nvPr/>
          </p:nvSpPr>
          <p:spPr>
            <a:xfrm>
              <a:off x="6584116" y="3604685"/>
              <a:ext cx="637940" cy="6379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53"/>
            <p:cNvSpPr>
              <a:spLocks/>
            </p:cNvSpPr>
            <p:nvPr/>
          </p:nvSpPr>
          <p:spPr bwMode="auto">
            <a:xfrm>
              <a:off x="6742684" y="3804718"/>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7" name="Group 6"/>
          <p:cNvGrpSpPr/>
          <p:nvPr/>
        </p:nvGrpSpPr>
        <p:grpSpPr>
          <a:xfrm>
            <a:off x="6584116" y="4935072"/>
            <a:ext cx="4770554" cy="893546"/>
            <a:chOff x="6584116" y="4935072"/>
            <a:chExt cx="4770554" cy="893546"/>
          </a:xfrm>
        </p:grpSpPr>
        <p:sp>
          <p:nvSpPr>
            <p:cNvPr id="30" name="TextBox 29"/>
            <p:cNvSpPr txBox="1"/>
            <p:nvPr/>
          </p:nvSpPr>
          <p:spPr>
            <a:xfrm>
              <a:off x="7317124" y="493507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31" name="Rectangle 30"/>
            <p:cNvSpPr/>
            <p:nvPr/>
          </p:nvSpPr>
          <p:spPr>
            <a:xfrm>
              <a:off x="7317123" y="521306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32" name="Oval 31"/>
            <p:cNvSpPr/>
            <p:nvPr/>
          </p:nvSpPr>
          <p:spPr>
            <a:xfrm>
              <a:off x="6584116" y="4999295"/>
              <a:ext cx="637940" cy="6379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66"/>
            <p:cNvSpPr>
              <a:spLocks noEditPoints="1"/>
            </p:cNvSpPr>
            <p:nvPr/>
          </p:nvSpPr>
          <p:spPr bwMode="auto">
            <a:xfrm>
              <a:off x="6773237" y="5166592"/>
              <a:ext cx="259698" cy="303347"/>
            </a:xfrm>
            <a:custGeom>
              <a:avLst/>
              <a:gdLst>
                <a:gd name="T0" fmla="*/ 188912 w 55"/>
                <a:gd name="T1" fmla="*/ 31031 h 64"/>
                <a:gd name="T2" fmla="*/ 188912 w 55"/>
                <a:gd name="T3" fmla="*/ 48270 h 64"/>
                <a:gd name="T4" fmla="*/ 92739 w 55"/>
                <a:gd name="T5" fmla="*/ 79301 h 64"/>
                <a:gd name="T6" fmla="*/ 0 w 55"/>
                <a:gd name="T7" fmla="*/ 48270 h 64"/>
                <a:gd name="T8" fmla="*/ 0 w 55"/>
                <a:gd name="T9" fmla="*/ 31031 h 64"/>
                <a:gd name="T10" fmla="*/ 92739 w 55"/>
                <a:gd name="T11" fmla="*/ 0 h 64"/>
                <a:gd name="T12" fmla="*/ 188912 w 55"/>
                <a:gd name="T13" fmla="*/ 31031 h 64"/>
                <a:gd name="T14" fmla="*/ 188912 w 55"/>
                <a:gd name="T15" fmla="*/ 72405 h 64"/>
                <a:gd name="T16" fmla="*/ 188912 w 55"/>
                <a:gd name="T17" fmla="*/ 93092 h 64"/>
                <a:gd name="T18" fmla="*/ 92739 w 55"/>
                <a:gd name="T19" fmla="*/ 127571 h 64"/>
                <a:gd name="T20" fmla="*/ 0 w 55"/>
                <a:gd name="T21" fmla="*/ 93092 h 64"/>
                <a:gd name="T22" fmla="*/ 0 w 55"/>
                <a:gd name="T23" fmla="*/ 72405 h 64"/>
                <a:gd name="T24" fmla="*/ 92739 w 55"/>
                <a:gd name="T25" fmla="*/ 93092 h 64"/>
                <a:gd name="T26" fmla="*/ 188912 w 55"/>
                <a:gd name="T27" fmla="*/ 72405 h 64"/>
                <a:gd name="T28" fmla="*/ 188912 w 55"/>
                <a:gd name="T29" fmla="*/ 120675 h 64"/>
                <a:gd name="T30" fmla="*/ 188912 w 55"/>
                <a:gd name="T31" fmla="*/ 141362 h 64"/>
                <a:gd name="T32" fmla="*/ 92739 w 55"/>
                <a:gd name="T33" fmla="*/ 172393 h 64"/>
                <a:gd name="T34" fmla="*/ 0 w 55"/>
                <a:gd name="T35" fmla="*/ 141362 h 64"/>
                <a:gd name="T36" fmla="*/ 0 w 55"/>
                <a:gd name="T37" fmla="*/ 120675 h 64"/>
                <a:gd name="T38" fmla="*/ 92739 w 55"/>
                <a:gd name="T39" fmla="*/ 141362 h 64"/>
                <a:gd name="T40" fmla="*/ 188912 w 55"/>
                <a:gd name="T41" fmla="*/ 120675 h 64"/>
                <a:gd name="T42" fmla="*/ 188912 w 55"/>
                <a:gd name="T43" fmla="*/ 168945 h 64"/>
                <a:gd name="T44" fmla="*/ 188912 w 55"/>
                <a:gd name="T45" fmla="*/ 189632 h 64"/>
                <a:gd name="T46" fmla="*/ 92739 w 55"/>
                <a:gd name="T47" fmla="*/ 220663 h 64"/>
                <a:gd name="T48" fmla="*/ 0 w 55"/>
                <a:gd name="T49" fmla="*/ 189632 h 64"/>
                <a:gd name="T50" fmla="*/ 0 w 55"/>
                <a:gd name="T51" fmla="*/ 168945 h 64"/>
                <a:gd name="T52" fmla="*/ 92739 w 55"/>
                <a:gd name="T53" fmla="*/ 189632 h 64"/>
                <a:gd name="T54" fmla="*/ 188912 w 55"/>
                <a:gd name="T55" fmla="*/ 16894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bg1"/>
            </a:solidFill>
            <a:ln>
              <a:noFill/>
            </a:ln>
            <a:extLst/>
          </p:spPr>
          <p:txBody>
            <a:bodyPr/>
            <a:lstStyle/>
            <a:p>
              <a:endParaRPr lang="en-US"/>
            </a:p>
          </p:txBody>
        </p:sp>
      </p:grpSp>
    </p:spTree>
    <p:extLst>
      <p:ext uri="{BB962C8B-B14F-4D97-AF65-F5344CB8AC3E}">
        <p14:creationId xmlns:p14="http://schemas.microsoft.com/office/powerpoint/2010/main" val="19946047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50667">
                                          <p:cBhvr additive="base">
                                            <p:cTn id="19"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14:bounceEnd="50667">
                                          <p:cBhvr additive="base">
                                            <p:cTn id="23"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14:bounceEnd="50667">
                                          <p:cBhvr additive="base">
                                            <p:cTn id="27"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ppt_x"/>
                                              </p:val>
                                            </p:tav>
                                            <p:tav tm="100000">
                                              <p:val>
                                                <p:strVal val="#ppt_x"/>
                                              </p:val>
                                            </p:tav>
                                          </p:tavLst>
                                        </p:anim>
                                        <p:anim calcmode="lin" valueType="num">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ppt_x"/>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a:solidFill>
                  <a:schemeClr val="tx2"/>
                </a:solidFill>
                <a:latin typeface="+mj-lt"/>
              </a:rPr>
              <a:t>OUR GREAT SERVICES</a:t>
            </a:r>
          </a:p>
        </p:txBody>
      </p:sp>
      <p:sp>
        <p:nvSpPr>
          <p:cNvPr id="70" name="TextBox 69"/>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838200" y="1945137"/>
            <a:ext cx="2175156" cy="1701260"/>
            <a:chOff x="838200" y="1945137"/>
            <a:chExt cx="2175156" cy="1701260"/>
          </a:xfrm>
        </p:grpSpPr>
        <p:sp>
          <p:nvSpPr>
            <p:cNvPr id="34" name="TextBox 33"/>
            <p:cNvSpPr txBox="1"/>
            <p:nvPr/>
          </p:nvSpPr>
          <p:spPr>
            <a:xfrm>
              <a:off x="838200" y="2722073"/>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35" name="Rectangle 34"/>
            <p:cNvSpPr/>
            <p:nvPr/>
          </p:nvSpPr>
          <p:spPr>
            <a:xfrm>
              <a:off x="838200" y="3000066"/>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44" name="Oval 43"/>
            <p:cNvSpPr/>
            <p:nvPr/>
          </p:nvSpPr>
          <p:spPr>
            <a:xfrm>
              <a:off x="1606807" y="1945137"/>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23"/>
            <p:cNvSpPr>
              <a:spLocks noEditPoints="1"/>
            </p:cNvSpPr>
            <p:nvPr/>
          </p:nvSpPr>
          <p:spPr bwMode="auto">
            <a:xfrm>
              <a:off x="1765375" y="2112434"/>
              <a:ext cx="320805" cy="303347"/>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p:spPr>
          <p:txBody>
            <a:bodyPr/>
            <a:lstStyle/>
            <a:p>
              <a:endParaRPr lang="en-US"/>
            </a:p>
          </p:txBody>
        </p:sp>
      </p:grpSp>
      <p:grpSp>
        <p:nvGrpSpPr>
          <p:cNvPr id="6" name="Group 5"/>
          <p:cNvGrpSpPr/>
          <p:nvPr/>
        </p:nvGrpSpPr>
        <p:grpSpPr>
          <a:xfrm>
            <a:off x="838200" y="4175484"/>
            <a:ext cx="2175156" cy="1701260"/>
            <a:chOff x="838200" y="4175484"/>
            <a:chExt cx="2175156" cy="1701260"/>
          </a:xfrm>
        </p:grpSpPr>
        <p:sp>
          <p:nvSpPr>
            <p:cNvPr id="48" name="TextBox 47"/>
            <p:cNvSpPr txBox="1"/>
            <p:nvPr/>
          </p:nvSpPr>
          <p:spPr>
            <a:xfrm>
              <a:off x="838200" y="4952420"/>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49" name="Rectangle 48"/>
            <p:cNvSpPr/>
            <p:nvPr/>
          </p:nvSpPr>
          <p:spPr>
            <a:xfrm>
              <a:off x="838200" y="5230413"/>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50" name="Oval 49"/>
            <p:cNvSpPr/>
            <p:nvPr/>
          </p:nvSpPr>
          <p:spPr>
            <a:xfrm>
              <a:off x="1606807" y="4175484"/>
              <a:ext cx="637940" cy="6379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24"/>
            <p:cNvSpPr>
              <a:spLocks noEditPoints="1"/>
            </p:cNvSpPr>
            <p:nvPr/>
          </p:nvSpPr>
          <p:spPr bwMode="auto">
            <a:xfrm>
              <a:off x="1786107" y="4342781"/>
              <a:ext cx="279341" cy="303347"/>
            </a:xfrm>
            <a:custGeom>
              <a:avLst/>
              <a:gdLst>
                <a:gd name="T0" fmla="*/ 189424 w 59"/>
                <a:gd name="T1" fmla="*/ 189632 h 64"/>
                <a:gd name="T2" fmla="*/ 134319 w 59"/>
                <a:gd name="T3" fmla="*/ 189632 h 64"/>
                <a:gd name="T4" fmla="*/ 103322 w 59"/>
                <a:gd name="T5" fmla="*/ 220663 h 64"/>
                <a:gd name="T6" fmla="*/ 72325 w 59"/>
                <a:gd name="T7" fmla="*/ 189632 h 64"/>
                <a:gd name="T8" fmla="*/ 17220 w 59"/>
                <a:gd name="T9" fmla="*/ 189632 h 64"/>
                <a:gd name="T10" fmla="*/ 0 w 59"/>
                <a:gd name="T11" fmla="*/ 172393 h 64"/>
                <a:gd name="T12" fmla="*/ 37885 w 59"/>
                <a:gd name="T13" fmla="*/ 68957 h 64"/>
                <a:gd name="T14" fmla="*/ 92990 w 59"/>
                <a:gd name="T15" fmla="*/ 17239 h 64"/>
                <a:gd name="T16" fmla="*/ 89546 w 59"/>
                <a:gd name="T17" fmla="*/ 10344 h 64"/>
                <a:gd name="T18" fmla="*/ 103322 w 59"/>
                <a:gd name="T19" fmla="*/ 0 h 64"/>
                <a:gd name="T20" fmla="*/ 113654 w 59"/>
                <a:gd name="T21" fmla="*/ 10344 h 64"/>
                <a:gd name="T22" fmla="*/ 113654 w 59"/>
                <a:gd name="T23" fmla="*/ 17239 h 64"/>
                <a:gd name="T24" fmla="*/ 165315 w 59"/>
                <a:gd name="T25" fmla="*/ 68957 h 64"/>
                <a:gd name="T26" fmla="*/ 203200 w 59"/>
                <a:gd name="T27" fmla="*/ 172393 h 64"/>
                <a:gd name="T28" fmla="*/ 189424 w 59"/>
                <a:gd name="T29" fmla="*/ 189632 h 64"/>
                <a:gd name="T30" fmla="*/ 103322 w 59"/>
                <a:gd name="T31" fmla="*/ 206872 h 64"/>
                <a:gd name="T32" fmla="*/ 86102 w 59"/>
                <a:gd name="T33" fmla="*/ 189632 h 64"/>
                <a:gd name="T34" fmla="*/ 82658 w 59"/>
                <a:gd name="T35" fmla="*/ 186184 h 64"/>
                <a:gd name="T36" fmla="*/ 79214 w 59"/>
                <a:gd name="T37" fmla="*/ 189632 h 64"/>
                <a:gd name="T38" fmla="*/ 103322 w 59"/>
                <a:gd name="T39" fmla="*/ 210319 h 64"/>
                <a:gd name="T40" fmla="*/ 103322 w 59"/>
                <a:gd name="T41" fmla="*/ 206872 h 64"/>
                <a:gd name="T42" fmla="*/ 103322 w 59"/>
                <a:gd name="T43" fmla="*/ 206872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a:noFill/>
            </a:ln>
            <a:extLst/>
          </p:spPr>
          <p:txBody>
            <a:bodyPr/>
            <a:lstStyle/>
            <a:p>
              <a:endParaRPr lang="en-US"/>
            </a:p>
          </p:txBody>
        </p:sp>
      </p:grpSp>
      <p:grpSp>
        <p:nvGrpSpPr>
          <p:cNvPr id="3" name="Group 2"/>
          <p:cNvGrpSpPr/>
          <p:nvPr/>
        </p:nvGrpSpPr>
        <p:grpSpPr>
          <a:xfrm>
            <a:off x="3618348" y="1945137"/>
            <a:ext cx="2175156" cy="1701260"/>
            <a:chOff x="3618348" y="1945137"/>
            <a:chExt cx="2175156" cy="1701260"/>
          </a:xfrm>
        </p:grpSpPr>
        <p:sp>
          <p:nvSpPr>
            <p:cNvPr id="45" name="TextBox 44"/>
            <p:cNvSpPr txBox="1"/>
            <p:nvPr/>
          </p:nvSpPr>
          <p:spPr>
            <a:xfrm>
              <a:off x="3618348" y="2722073"/>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46" name="Rectangle 45"/>
            <p:cNvSpPr/>
            <p:nvPr/>
          </p:nvSpPr>
          <p:spPr>
            <a:xfrm>
              <a:off x="3618348" y="3000066"/>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47" name="Oval 46"/>
            <p:cNvSpPr/>
            <p:nvPr/>
          </p:nvSpPr>
          <p:spPr>
            <a:xfrm>
              <a:off x="4386955" y="1945137"/>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31"/>
            <p:cNvSpPr>
              <a:spLocks noEditPoints="1"/>
            </p:cNvSpPr>
            <p:nvPr/>
          </p:nvSpPr>
          <p:spPr bwMode="auto">
            <a:xfrm>
              <a:off x="4555343" y="2134257"/>
              <a:ext cx="301164" cy="259700"/>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4" name="Group 3"/>
          <p:cNvGrpSpPr/>
          <p:nvPr/>
        </p:nvGrpSpPr>
        <p:grpSpPr>
          <a:xfrm>
            <a:off x="6398496" y="1945137"/>
            <a:ext cx="2175156" cy="1701260"/>
            <a:chOff x="6398496" y="1945137"/>
            <a:chExt cx="2175156" cy="1701260"/>
          </a:xfrm>
        </p:grpSpPr>
        <p:sp>
          <p:nvSpPr>
            <p:cNvPr id="55" name="TextBox 54"/>
            <p:cNvSpPr txBox="1"/>
            <p:nvPr/>
          </p:nvSpPr>
          <p:spPr>
            <a:xfrm>
              <a:off x="6398496" y="2722073"/>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56" name="Rectangle 55"/>
            <p:cNvSpPr/>
            <p:nvPr/>
          </p:nvSpPr>
          <p:spPr>
            <a:xfrm>
              <a:off x="6398496" y="3000066"/>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57" name="Oval 56"/>
            <p:cNvSpPr/>
            <p:nvPr/>
          </p:nvSpPr>
          <p:spPr>
            <a:xfrm>
              <a:off x="7167103" y="1945137"/>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38"/>
            <p:cNvSpPr>
              <a:spLocks noEditPoints="1"/>
            </p:cNvSpPr>
            <p:nvPr/>
          </p:nvSpPr>
          <p:spPr bwMode="auto">
            <a:xfrm>
              <a:off x="7313668" y="2129893"/>
              <a:ext cx="344811" cy="268428"/>
            </a:xfrm>
            <a:custGeom>
              <a:avLst/>
              <a:gdLst>
                <a:gd name="T0" fmla="*/ 250825 w 73"/>
                <a:gd name="T1" fmla="*/ 154154 h 57"/>
                <a:gd name="T2" fmla="*/ 247389 w 73"/>
                <a:gd name="T3" fmla="*/ 157580 h 57"/>
                <a:gd name="T4" fmla="*/ 233645 w 73"/>
                <a:gd name="T5" fmla="*/ 157580 h 57"/>
                <a:gd name="T6" fmla="*/ 233645 w 73"/>
                <a:gd name="T7" fmla="*/ 174708 h 57"/>
                <a:gd name="T8" fmla="*/ 209593 w 73"/>
                <a:gd name="T9" fmla="*/ 195262 h 57"/>
                <a:gd name="T10" fmla="*/ 188978 w 73"/>
                <a:gd name="T11" fmla="*/ 174708 h 57"/>
                <a:gd name="T12" fmla="*/ 188978 w 73"/>
                <a:gd name="T13" fmla="*/ 157580 h 57"/>
                <a:gd name="T14" fmla="*/ 61847 w 73"/>
                <a:gd name="T15" fmla="*/ 157580 h 57"/>
                <a:gd name="T16" fmla="*/ 61847 w 73"/>
                <a:gd name="T17" fmla="*/ 174708 h 57"/>
                <a:gd name="T18" fmla="*/ 37796 w 73"/>
                <a:gd name="T19" fmla="*/ 195262 h 57"/>
                <a:gd name="T20" fmla="*/ 13744 w 73"/>
                <a:gd name="T21" fmla="*/ 174708 h 57"/>
                <a:gd name="T22" fmla="*/ 13744 w 73"/>
                <a:gd name="T23" fmla="*/ 157580 h 57"/>
                <a:gd name="T24" fmla="*/ 3436 w 73"/>
                <a:gd name="T25" fmla="*/ 157580 h 57"/>
                <a:gd name="T26" fmla="*/ 0 w 73"/>
                <a:gd name="T27" fmla="*/ 154154 h 57"/>
                <a:gd name="T28" fmla="*/ 0 w 73"/>
                <a:gd name="T29" fmla="*/ 106195 h 57"/>
                <a:gd name="T30" fmla="*/ 27488 w 73"/>
                <a:gd name="T31" fmla="*/ 78790 h 57"/>
                <a:gd name="T32" fmla="*/ 30924 w 73"/>
                <a:gd name="T33" fmla="*/ 78790 h 57"/>
                <a:gd name="T34" fmla="*/ 44667 w 73"/>
                <a:gd name="T35" fmla="*/ 27405 h 57"/>
                <a:gd name="T36" fmla="*/ 79027 w 73"/>
                <a:gd name="T37" fmla="*/ 0 h 57"/>
                <a:gd name="T38" fmla="*/ 171798 w 73"/>
                <a:gd name="T39" fmla="*/ 0 h 57"/>
                <a:gd name="T40" fmla="*/ 206158 w 73"/>
                <a:gd name="T41" fmla="*/ 27405 h 57"/>
                <a:gd name="T42" fmla="*/ 219901 w 73"/>
                <a:gd name="T43" fmla="*/ 78790 h 57"/>
                <a:gd name="T44" fmla="*/ 223337 w 73"/>
                <a:gd name="T45" fmla="*/ 78790 h 57"/>
                <a:gd name="T46" fmla="*/ 250825 w 73"/>
                <a:gd name="T47" fmla="*/ 106195 h 57"/>
                <a:gd name="T48" fmla="*/ 250825 w 73"/>
                <a:gd name="T49" fmla="*/ 154154 h 57"/>
                <a:gd name="T50" fmla="*/ 37796 w 73"/>
                <a:gd name="T51" fmla="*/ 99344 h 57"/>
                <a:gd name="T52" fmla="*/ 17180 w 73"/>
                <a:gd name="T53" fmla="*/ 119898 h 57"/>
                <a:gd name="T54" fmla="*/ 37796 w 73"/>
                <a:gd name="T55" fmla="*/ 137026 h 57"/>
                <a:gd name="T56" fmla="*/ 58411 w 73"/>
                <a:gd name="T57" fmla="*/ 119898 h 57"/>
                <a:gd name="T58" fmla="*/ 37796 w 73"/>
                <a:gd name="T59" fmla="*/ 99344 h 57"/>
                <a:gd name="T60" fmla="*/ 185542 w 73"/>
                <a:gd name="T61" fmla="*/ 78790 h 57"/>
                <a:gd name="T62" fmla="*/ 175234 w 73"/>
                <a:gd name="T63" fmla="*/ 34256 h 57"/>
                <a:gd name="T64" fmla="*/ 171798 w 73"/>
                <a:gd name="T65" fmla="*/ 30831 h 57"/>
                <a:gd name="T66" fmla="*/ 79027 w 73"/>
                <a:gd name="T67" fmla="*/ 30831 h 57"/>
                <a:gd name="T68" fmla="*/ 72155 w 73"/>
                <a:gd name="T69" fmla="*/ 34256 h 57"/>
                <a:gd name="T70" fmla="*/ 61847 w 73"/>
                <a:gd name="T71" fmla="*/ 78790 h 57"/>
                <a:gd name="T72" fmla="*/ 185542 w 73"/>
                <a:gd name="T73" fmla="*/ 78790 h 57"/>
                <a:gd name="T74" fmla="*/ 209593 w 73"/>
                <a:gd name="T75" fmla="*/ 99344 h 57"/>
                <a:gd name="T76" fmla="*/ 192414 w 73"/>
                <a:gd name="T77" fmla="*/ 119898 h 57"/>
                <a:gd name="T78" fmla="*/ 209593 w 73"/>
                <a:gd name="T79" fmla="*/ 137026 h 57"/>
                <a:gd name="T80" fmla="*/ 230209 w 73"/>
                <a:gd name="T81" fmla="*/ 119898 h 57"/>
                <a:gd name="T82" fmla="*/ 209593 w 73"/>
                <a:gd name="T83" fmla="*/ 99344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bg1"/>
            </a:solidFill>
            <a:ln>
              <a:noFill/>
            </a:ln>
            <a:extLst/>
          </p:spPr>
          <p:txBody>
            <a:bodyPr/>
            <a:lstStyle/>
            <a:p>
              <a:endParaRPr lang="en-US"/>
            </a:p>
          </p:txBody>
        </p:sp>
      </p:grpSp>
      <p:grpSp>
        <p:nvGrpSpPr>
          <p:cNvPr id="7" name="Group 6"/>
          <p:cNvGrpSpPr/>
          <p:nvPr/>
        </p:nvGrpSpPr>
        <p:grpSpPr>
          <a:xfrm>
            <a:off x="3618348" y="4175484"/>
            <a:ext cx="2175156" cy="1701260"/>
            <a:chOff x="3618348" y="4175484"/>
            <a:chExt cx="2175156" cy="1701260"/>
          </a:xfrm>
        </p:grpSpPr>
        <p:sp>
          <p:nvSpPr>
            <p:cNvPr id="51" name="TextBox 50"/>
            <p:cNvSpPr txBox="1"/>
            <p:nvPr/>
          </p:nvSpPr>
          <p:spPr>
            <a:xfrm>
              <a:off x="3618348" y="4952420"/>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52" name="Rectangle 51"/>
            <p:cNvSpPr/>
            <p:nvPr/>
          </p:nvSpPr>
          <p:spPr>
            <a:xfrm>
              <a:off x="3618348" y="5230413"/>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53" name="Oval 52"/>
            <p:cNvSpPr/>
            <p:nvPr/>
          </p:nvSpPr>
          <p:spPr>
            <a:xfrm>
              <a:off x="4386955" y="4175484"/>
              <a:ext cx="637940" cy="6379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53"/>
            <p:cNvSpPr>
              <a:spLocks/>
            </p:cNvSpPr>
            <p:nvPr/>
          </p:nvSpPr>
          <p:spPr bwMode="auto">
            <a:xfrm>
              <a:off x="4545523" y="4375517"/>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5" name="Group 4"/>
          <p:cNvGrpSpPr/>
          <p:nvPr/>
        </p:nvGrpSpPr>
        <p:grpSpPr>
          <a:xfrm>
            <a:off x="9178644" y="1945137"/>
            <a:ext cx="2175156" cy="1701260"/>
            <a:chOff x="9178644" y="1945137"/>
            <a:chExt cx="2175156" cy="1701260"/>
          </a:xfrm>
        </p:grpSpPr>
        <p:sp>
          <p:nvSpPr>
            <p:cNvPr id="58" name="TextBox 57"/>
            <p:cNvSpPr txBox="1"/>
            <p:nvPr/>
          </p:nvSpPr>
          <p:spPr>
            <a:xfrm>
              <a:off x="9178644" y="2722073"/>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59" name="Rectangle 58"/>
            <p:cNvSpPr/>
            <p:nvPr/>
          </p:nvSpPr>
          <p:spPr>
            <a:xfrm>
              <a:off x="9178644" y="3000066"/>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0" name="Oval 59"/>
            <p:cNvSpPr/>
            <p:nvPr/>
          </p:nvSpPr>
          <p:spPr>
            <a:xfrm>
              <a:off x="9947251" y="1945137"/>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66"/>
            <p:cNvSpPr>
              <a:spLocks noEditPoints="1"/>
            </p:cNvSpPr>
            <p:nvPr/>
          </p:nvSpPr>
          <p:spPr bwMode="auto">
            <a:xfrm>
              <a:off x="10136372" y="2112434"/>
              <a:ext cx="259698" cy="303347"/>
            </a:xfrm>
            <a:custGeom>
              <a:avLst/>
              <a:gdLst>
                <a:gd name="T0" fmla="*/ 188912 w 55"/>
                <a:gd name="T1" fmla="*/ 31031 h 64"/>
                <a:gd name="T2" fmla="*/ 188912 w 55"/>
                <a:gd name="T3" fmla="*/ 48270 h 64"/>
                <a:gd name="T4" fmla="*/ 92739 w 55"/>
                <a:gd name="T5" fmla="*/ 79301 h 64"/>
                <a:gd name="T6" fmla="*/ 0 w 55"/>
                <a:gd name="T7" fmla="*/ 48270 h 64"/>
                <a:gd name="T8" fmla="*/ 0 w 55"/>
                <a:gd name="T9" fmla="*/ 31031 h 64"/>
                <a:gd name="T10" fmla="*/ 92739 w 55"/>
                <a:gd name="T11" fmla="*/ 0 h 64"/>
                <a:gd name="T12" fmla="*/ 188912 w 55"/>
                <a:gd name="T13" fmla="*/ 31031 h 64"/>
                <a:gd name="T14" fmla="*/ 188912 w 55"/>
                <a:gd name="T15" fmla="*/ 72405 h 64"/>
                <a:gd name="T16" fmla="*/ 188912 w 55"/>
                <a:gd name="T17" fmla="*/ 93092 h 64"/>
                <a:gd name="T18" fmla="*/ 92739 w 55"/>
                <a:gd name="T19" fmla="*/ 127571 h 64"/>
                <a:gd name="T20" fmla="*/ 0 w 55"/>
                <a:gd name="T21" fmla="*/ 93092 h 64"/>
                <a:gd name="T22" fmla="*/ 0 w 55"/>
                <a:gd name="T23" fmla="*/ 72405 h 64"/>
                <a:gd name="T24" fmla="*/ 92739 w 55"/>
                <a:gd name="T25" fmla="*/ 93092 h 64"/>
                <a:gd name="T26" fmla="*/ 188912 w 55"/>
                <a:gd name="T27" fmla="*/ 72405 h 64"/>
                <a:gd name="T28" fmla="*/ 188912 w 55"/>
                <a:gd name="T29" fmla="*/ 120675 h 64"/>
                <a:gd name="T30" fmla="*/ 188912 w 55"/>
                <a:gd name="T31" fmla="*/ 141362 h 64"/>
                <a:gd name="T32" fmla="*/ 92739 w 55"/>
                <a:gd name="T33" fmla="*/ 172393 h 64"/>
                <a:gd name="T34" fmla="*/ 0 w 55"/>
                <a:gd name="T35" fmla="*/ 141362 h 64"/>
                <a:gd name="T36" fmla="*/ 0 w 55"/>
                <a:gd name="T37" fmla="*/ 120675 h 64"/>
                <a:gd name="T38" fmla="*/ 92739 w 55"/>
                <a:gd name="T39" fmla="*/ 141362 h 64"/>
                <a:gd name="T40" fmla="*/ 188912 w 55"/>
                <a:gd name="T41" fmla="*/ 120675 h 64"/>
                <a:gd name="T42" fmla="*/ 188912 w 55"/>
                <a:gd name="T43" fmla="*/ 168945 h 64"/>
                <a:gd name="T44" fmla="*/ 188912 w 55"/>
                <a:gd name="T45" fmla="*/ 189632 h 64"/>
                <a:gd name="T46" fmla="*/ 92739 w 55"/>
                <a:gd name="T47" fmla="*/ 220663 h 64"/>
                <a:gd name="T48" fmla="*/ 0 w 55"/>
                <a:gd name="T49" fmla="*/ 189632 h 64"/>
                <a:gd name="T50" fmla="*/ 0 w 55"/>
                <a:gd name="T51" fmla="*/ 168945 h 64"/>
                <a:gd name="T52" fmla="*/ 92739 w 55"/>
                <a:gd name="T53" fmla="*/ 189632 h 64"/>
                <a:gd name="T54" fmla="*/ 188912 w 55"/>
                <a:gd name="T55" fmla="*/ 16894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bg1"/>
            </a:solidFill>
            <a:ln>
              <a:noFill/>
            </a:ln>
            <a:extLst/>
          </p:spPr>
          <p:txBody>
            <a:bodyPr/>
            <a:lstStyle/>
            <a:p>
              <a:endParaRPr lang="en-US"/>
            </a:p>
          </p:txBody>
        </p:sp>
      </p:grpSp>
      <p:grpSp>
        <p:nvGrpSpPr>
          <p:cNvPr id="8" name="Group 7"/>
          <p:cNvGrpSpPr/>
          <p:nvPr/>
        </p:nvGrpSpPr>
        <p:grpSpPr>
          <a:xfrm>
            <a:off x="6398496" y="4175484"/>
            <a:ext cx="2175156" cy="1701260"/>
            <a:chOff x="6398496" y="4175484"/>
            <a:chExt cx="2175156" cy="1701260"/>
          </a:xfrm>
        </p:grpSpPr>
        <p:sp>
          <p:nvSpPr>
            <p:cNvPr id="61" name="TextBox 60"/>
            <p:cNvSpPr txBox="1"/>
            <p:nvPr/>
          </p:nvSpPr>
          <p:spPr>
            <a:xfrm>
              <a:off x="6398496" y="4952420"/>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62" name="Rectangle 61"/>
            <p:cNvSpPr/>
            <p:nvPr/>
          </p:nvSpPr>
          <p:spPr>
            <a:xfrm>
              <a:off x="6398496" y="5230413"/>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3" name="Oval 62"/>
            <p:cNvSpPr/>
            <p:nvPr/>
          </p:nvSpPr>
          <p:spPr>
            <a:xfrm>
              <a:off x="7167103" y="4175484"/>
              <a:ext cx="637940" cy="63794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70"/>
            <p:cNvSpPr>
              <a:spLocks noEditPoints="1"/>
            </p:cNvSpPr>
            <p:nvPr/>
          </p:nvSpPr>
          <p:spPr bwMode="auto">
            <a:xfrm>
              <a:off x="7347494" y="4364604"/>
              <a:ext cx="277158" cy="259700"/>
            </a:xfrm>
            <a:custGeom>
              <a:avLst/>
              <a:gdLst>
                <a:gd name="T0" fmla="*/ 201613 w 59"/>
                <a:gd name="T1" fmla="*/ 175174 h 55"/>
                <a:gd name="T2" fmla="*/ 191361 w 59"/>
                <a:gd name="T3" fmla="*/ 188913 h 55"/>
                <a:gd name="T4" fmla="*/ 10252 w 59"/>
                <a:gd name="T5" fmla="*/ 188913 h 55"/>
                <a:gd name="T6" fmla="*/ 0 w 59"/>
                <a:gd name="T7" fmla="*/ 175174 h 55"/>
                <a:gd name="T8" fmla="*/ 0 w 59"/>
                <a:gd name="T9" fmla="*/ 137391 h 55"/>
                <a:gd name="T10" fmla="*/ 10252 w 59"/>
                <a:gd name="T11" fmla="*/ 127087 h 55"/>
                <a:gd name="T12" fmla="*/ 68343 w 59"/>
                <a:gd name="T13" fmla="*/ 127087 h 55"/>
                <a:gd name="T14" fmla="*/ 85429 w 59"/>
                <a:gd name="T15" fmla="*/ 140826 h 55"/>
                <a:gd name="T16" fmla="*/ 99098 w 59"/>
                <a:gd name="T17" fmla="*/ 147696 h 55"/>
                <a:gd name="T18" fmla="*/ 116184 w 59"/>
                <a:gd name="T19" fmla="*/ 140826 h 55"/>
                <a:gd name="T20" fmla="*/ 133270 w 59"/>
                <a:gd name="T21" fmla="*/ 127087 h 55"/>
                <a:gd name="T22" fmla="*/ 191361 w 59"/>
                <a:gd name="T23" fmla="*/ 127087 h 55"/>
                <a:gd name="T24" fmla="*/ 201613 w 59"/>
                <a:gd name="T25" fmla="*/ 137391 h 55"/>
                <a:gd name="T26" fmla="*/ 201613 w 59"/>
                <a:gd name="T27" fmla="*/ 175174 h 55"/>
                <a:gd name="T28" fmla="*/ 160607 w 59"/>
                <a:gd name="T29" fmla="*/ 75565 h 55"/>
                <a:gd name="T30" fmla="*/ 105932 w 59"/>
                <a:gd name="T31" fmla="*/ 130522 h 55"/>
                <a:gd name="T32" fmla="*/ 99098 w 59"/>
                <a:gd name="T33" fmla="*/ 133956 h 55"/>
                <a:gd name="T34" fmla="*/ 95681 w 59"/>
                <a:gd name="T35" fmla="*/ 130522 h 55"/>
                <a:gd name="T36" fmla="*/ 41006 w 59"/>
                <a:gd name="T37" fmla="*/ 75565 h 55"/>
                <a:gd name="T38" fmla="*/ 37589 w 59"/>
                <a:gd name="T39" fmla="*/ 68696 h 55"/>
                <a:gd name="T40" fmla="*/ 44423 w 59"/>
                <a:gd name="T41" fmla="*/ 61826 h 55"/>
                <a:gd name="T42" fmla="*/ 78595 w 59"/>
                <a:gd name="T43" fmla="*/ 61826 h 55"/>
                <a:gd name="T44" fmla="*/ 78595 w 59"/>
                <a:gd name="T45" fmla="*/ 6870 h 55"/>
                <a:gd name="T46" fmla="*/ 85429 w 59"/>
                <a:gd name="T47" fmla="*/ 0 h 55"/>
                <a:gd name="T48" fmla="*/ 116184 w 59"/>
                <a:gd name="T49" fmla="*/ 0 h 55"/>
                <a:gd name="T50" fmla="*/ 123018 w 59"/>
                <a:gd name="T51" fmla="*/ 6870 h 55"/>
                <a:gd name="T52" fmla="*/ 123018 w 59"/>
                <a:gd name="T53" fmla="*/ 61826 h 55"/>
                <a:gd name="T54" fmla="*/ 153773 w 59"/>
                <a:gd name="T55" fmla="*/ 61826 h 55"/>
                <a:gd name="T56" fmla="*/ 164024 w 59"/>
                <a:gd name="T57" fmla="*/ 68696 h 55"/>
                <a:gd name="T58" fmla="*/ 160607 w 59"/>
                <a:gd name="T59" fmla="*/ 75565 h 55"/>
                <a:gd name="T60" fmla="*/ 146938 w 59"/>
                <a:gd name="T61" fmla="*/ 158000 h 55"/>
                <a:gd name="T62" fmla="*/ 140104 w 59"/>
                <a:gd name="T63" fmla="*/ 164870 h 55"/>
                <a:gd name="T64" fmla="*/ 146938 w 59"/>
                <a:gd name="T65" fmla="*/ 171739 h 55"/>
                <a:gd name="T66" fmla="*/ 153773 w 59"/>
                <a:gd name="T67" fmla="*/ 164870 h 55"/>
                <a:gd name="T68" fmla="*/ 146938 w 59"/>
                <a:gd name="T69" fmla="*/ 158000 h 55"/>
                <a:gd name="T70" fmla="*/ 177693 w 59"/>
                <a:gd name="T71" fmla="*/ 158000 h 55"/>
                <a:gd name="T72" fmla="*/ 170858 w 59"/>
                <a:gd name="T73" fmla="*/ 164870 h 55"/>
                <a:gd name="T74" fmla="*/ 177693 w 59"/>
                <a:gd name="T75" fmla="*/ 171739 h 55"/>
                <a:gd name="T76" fmla="*/ 187944 w 59"/>
                <a:gd name="T77" fmla="*/ 164870 h 55"/>
                <a:gd name="T78" fmla="*/ 177693 w 59"/>
                <a:gd name="T79" fmla="*/ 158000 h 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bg1"/>
            </a:solidFill>
            <a:ln>
              <a:noFill/>
            </a:ln>
            <a:extLst/>
          </p:spPr>
          <p:txBody>
            <a:bodyPr/>
            <a:lstStyle/>
            <a:p>
              <a:endParaRPr lang="en-US"/>
            </a:p>
          </p:txBody>
        </p:sp>
      </p:grpSp>
      <p:grpSp>
        <p:nvGrpSpPr>
          <p:cNvPr id="9" name="Group 8"/>
          <p:cNvGrpSpPr/>
          <p:nvPr/>
        </p:nvGrpSpPr>
        <p:grpSpPr>
          <a:xfrm>
            <a:off x="9178644" y="4175484"/>
            <a:ext cx="2175156" cy="1701260"/>
            <a:chOff x="9178644" y="4175484"/>
            <a:chExt cx="2175156" cy="1701260"/>
          </a:xfrm>
        </p:grpSpPr>
        <p:sp>
          <p:nvSpPr>
            <p:cNvPr id="64" name="TextBox 63"/>
            <p:cNvSpPr txBox="1"/>
            <p:nvPr/>
          </p:nvSpPr>
          <p:spPr>
            <a:xfrm>
              <a:off x="9178644" y="4952420"/>
              <a:ext cx="2175154"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65" name="Rectangle 64"/>
            <p:cNvSpPr/>
            <p:nvPr/>
          </p:nvSpPr>
          <p:spPr>
            <a:xfrm>
              <a:off x="9178644" y="5230413"/>
              <a:ext cx="2175156"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6" name="Oval 65"/>
            <p:cNvSpPr/>
            <p:nvPr/>
          </p:nvSpPr>
          <p:spPr>
            <a:xfrm>
              <a:off x="9947251" y="4175484"/>
              <a:ext cx="637940" cy="63794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144"/>
            <p:cNvSpPr>
              <a:spLocks noEditPoints="1"/>
            </p:cNvSpPr>
            <p:nvPr/>
          </p:nvSpPr>
          <p:spPr bwMode="auto">
            <a:xfrm>
              <a:off x="10126551" y="4373334"/>
              <a:ext cx="279341" cy="242240"/>
            </a:xfrm>
            <a:custGeom>
              <a:avLst/>
              <a:gdLst>
                <a:gd name="T0" fmla="*/ 203200 w 59"/>
                <a:gd name="T1" fmla="*/ 89834 h 51"/>
                <a:gd name="T2" fmla="*/ 196312 w 59"/>
                <a:gd name="T3" fmla="*/ 96744 h 51"/>
                <a:gd name="T4" fmla="*/ 68881 w 59"/>
                <a:gd name="T5" fmla="*/ 110564 h 51"/>
                <a:gd name="T6" fmla="*/ 68881 w 59"/>
                <a:gd name="T7" fmla="*/ 120930 h 51"/>
                <a:gd name="T8" fmla="*/ 65437 w 59"/>
                <a:gd name="T9" fmla="*/ 127840 h 51"/>
                <a:gd name="T10" fmla="*/ 179092 w 59"/>
                <a:gd name="T11" fmla="*/ 127840 h 51"/>
                <a:gd name="T12" fmla="*/ 189424 w 59"/>
                <a:gd name="T13" fmla="*/ 134750 h 51"/>
                <a:gd name="T14" fmla="*/ 179092 w 59"/>
                <a:gd name="T15" fmla="*/ 145116 h 51"/>
                <a:gd name="T16" fmla="*/ 55105 w 59"/>
                <a:gd name="T17" fmla="*/ 145116 h 51"/>
                <a:gd name="T18" fmla="*/ 44773 w 59"/>
                <a:gd name="T19" fmla="*/ 134750 h 51"/>
                <a:gd name="T20" fmla="*/ 55105 w 59"/>
                <a:gd name="T21" fmla="*/ 117475 h 51"/>
                <a:gd name="T22" fmla="*/ 30997 w 59"/>
                <a:gd name="T23" fmla="*/ 17276 h 51"/>
                <a:gd name="T24" fmla="*/ 6888 w 59"/>
                <a:gd name="T25" fmla="*/ 17276 h 51"/>
                <a:gd name="T26" fmla="*/ 0 w 59"/>
                <a:gd name="T27" fmla="*/ 10365 h 51"/>
                <a:gd name="T28" fmla="*/ 6888 w 59"/>
                <a:gd name="T29" fmla="*/ 0 h 51"/>
                <a:gd name="T30" fmla="*/ 37885 w 59"/>
                <a:gd name="T31" fmla="*/ 0 h 51"/>
                <a:gd name="T32" fmla="*/ 48217 w 59"/>
                <a:gd name="T33" fmla="*/ 17276 h 51"/>
                <a:gd name="T34" fmla="*/ 196312 w 59"/>
                <a:gd name="T35" fmla="*/ 17276 h 51"/>
                <a:gd name="T36" fmla="*/ 203200 w 59"/>
                <a:gd name="T37" fmla="*/ 24186 h 51"/>
                <a:gd name="T38" fmla="*/ 203200 w 59"/>
                <a:gd name="T39" fmla="*/ 89834 h 51"/>
                <a:gd name="T40" fmla="*/ 61993 w 59"/>
                <a:gd name="T41" fmla="*/ 176212 h 51"/>
                <a:gd name="T42" fmla="*/ 44773 w 59"/>
                <a:gd name="T43" fmla="*/ 158936 h 51"/>
                <a:gd name="T44" fmla="*/ 61993 w 59"/>
                <a:gd name="T45" fmla="*/ 145116 h 51"/>
                <a:gd name="T46" fmla="*/ 79214 w 59"/>
                <a:gd name="T47" fmla="*/ 158936 h 51"/>
                <a:gd name="T48" fmla="*/ 61993 w 59"/>
                <a:gd name="T49" fmla="*/ 176212 h 51"/>
                <a:gd name="T50" fmla="*/ 172203 w 59"/>
                <a:gd name="T51" fmla="*/ 176212 h 51"/>
                <a:gd name="T52" fmla="*/ 154983 w 59"/>
                <a:gd name="T53" fmla="*/ 158936 h 51"/>
                <a:gd name="T54" fmla="*/ 172203 w 59"/>
                <a:gd name="T55" fmla="*/ 145116 h 51"/>
                <a:gd name="T56" fmla="*/ 189424 w 59"/>
                <a:gd name="T57" fmla="*/ 158936 h 51"/>
                <a:gd name="T58" fmla="*/ 172203 w 59"/>
                <a:gd name="T59" fmla="*/ 176212 h 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bg1"/>
            </a:solidFill>
            <a:ln>
              <a:noFill/>
            </a:ln>
            <a:extLst/>
          </p:spPr>
          <p:txBody>
            <a:bodyPr/>
            <a:lstStyle/>
            <a:p>
              <a:endParaRPr lang="en-US"/>
            </a:p>
          </p:txBody>
        </p:sp>
      </p:grpSp>
    </p:spTree>
    <p:extLst>
      <p:ext uri="{BB962C8B-B14F-4D97-AF65-F5344CB8AC3E}">
        <p14:creationId xmlns:p14="http://schemas.microsoft.com/office/powerpoint/2010/main" val="29362171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50667">
                                          <p:cBhvr additive="base">
                                            <p:cTn id="19"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14:bounceEnd="50667">
                                          <p:cBhvr additive="base">
                                            <p:cTn id="23"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14:bounceEnd="50667">
                                          <p:cBhvr additive="base">
                                            <p:cTn id="27"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50667">
                                      <p:stCondLst>
                                        <p:cond delay="1500"/>
                                      </p:stCondLst>
                                      <p:childTnLst>
                                        <p:set>
                                          <p:cBhvr>
                                            <p:cTn id="30" dur="1" fill="hold">
                                              <p:stCondLst>
                                                <p:cond delay="0"/>
                                              </p:stCondLst>
                                            </p:cTn>
                                            <p:tgtEl>
                                              <p:spTgt spid="8"/>
                                            </p:tgtEl>
                                            <p:attrNameLst>
                                              <p:attrName>style.visibility</p:attrName>
                                            </p:attrNameLst>
                                          </p:cBhvr>
                                          <p:to>
                                            <p:strVal val="visible"/>
                                          </p:to>
                                        </p:set>
                                        <p:anim calcmode="lin" valueType="num" p14:bounceEnd="50667">
                                          <p:cBhvr additive="base">
                                            <p:cTn id="31"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32" dur="75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14:presetBounceEnd="50667">
                                      <p:stCondLst>
                                        <p:cond delay="1750"/>
                                      </p:stCondLst>
                                      <p:childTnLst>
                                        <p:set>
                                          <p:cBhvr>
                                            <p:cTn id="34" dur="1" fill="hold">
                                              <p:stCondLst>
                                                <p:cond delay="0"/>
                                              </p:stCondLst>
                                            </p:cTn>
                                            <p:tgtEl>
                                              <p:spTgt spid="9"/>
                                            </p:tgtEl>
                                            <p:attrNameLst>
                                              <p:attrName>style.visibility</p:attrName>
                                            </p:attrNameLst>
                                          </p:cBhvr>
                                          <p:to>
                                            <p:strVal val="visible"/>
                                          </p:to>
                                        </p:set>
                                        <p:anim calcmode="lin" valueType="num" p14:bounceEnd="50667">
                                          <p:cBhvr additive="base">
                                            <p:cTn id="35" dur="750" fill="hold"/>
                                            <p:tgtEl>
                                              <p:spTgt spid="9"/>
                                            </p:tgtEl>
                                            <p:attrNameLst>
                                              <p:attrName>ppt_x</p:attrName>
                                            </p:attrNameLst>
                                          </p:cBhvr>
                                          <p:tavLst>
                                            <p:tav tm="0">
                                              <p:val>
                                                <p:strVal val="#ppt_x"/>
                                              </p:val>
                                            </p:tav>
                                            <p:tav tm="100000">
                                              <p:val>
                                                <p:strVal val="#ppt_x"/>
                                              </p:val>
                                            </p:tav>
                                          </p:tavLst>
                                        </p:anim>
                                        <p:anim calcmode="lin" valueType="num" p14:bounceEnd="50667">
                                          <p:cBhvr additive="base">
                                            <p:cTn id="36"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ppt_x"/>
                                              </p:val>
                                            </p:tav>
                                            <p:tav tm="100000">
                                              <p:val>
                                                <p:strVal val="#ppt_x"/>
                                              </p:val>
                                            </p:tav>
                                          </p:tavLst>
                                        </p:anim>
                                        <p:anim calcmode="lin" valueType="num">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ppt_x"/>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15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750" fill="hold"/>
                                            <p:tgtEl>
                                              <p:spTgt spid="8"/>
                                            </p:tgtEl>
                                            <p:attrNameLst>
                                              <p:attrName>ppt_x</p:attrName>
                                            </p:attrNameLst>
                                          </p:cBhvr>
                                          <p:tavLst>
                                            <p:tav tm="0">
                                              <p:val>
                                                <p:strVal val="#ppt_x"/>
                                              </p:val>
                                            </p:tav>
                                            <p:tav tm="100000">
                                              <p:val>
                                                <p:strVal val="#ppt_x"/>
                                              </p:val>
                                            </p:tav>
                                          </p:tavLst>
                                        </p:anim>
                                        <p:anim calcmode="lin" valueType="num">
                                          <p:cBhvr additive="base">
                                            <p:cTn id="32" dur="75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175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750" fill="hold"/>
                                            <p:tgtEl>
                                              <p:spTgt spid="9"/>
                                            </p:tgtEl>
                                            <p:attrNameLst>
                                              <p:attrName>ppt_x</p:attrName>
                                            </p:attrNameLst>
                                          </p:cBhvr>
                                          <p:tavLst>
                                            <p:tav tm="0">
                                              <p:val>
                                                <p:strVal val="#ppt_x"/>
                                              </p:val>
                                            </p:tav>
                                            <p:tav tm="100000">
                                              <p:val>
                                                <p:strVal val="#ppt_x"/>
                                              </p:val>
                                            </p:tav>
                                          </p:tavLst>
                                        </p:anim>
                                        <p:anim calcmode="lin" valueType="num">
                                          <p:cBhvr additive="base">
                                            <p:cTn id="36"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COMPANY TIMELINE</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34" name="Straight Connector 33"/>
          <p:cNvCxnSpPr/>
          <p:nvPr/>
        </p:nvCxnSpPr>
        <p:spPr>
          <a:xfrm>
            <a:off x="6845969" y="3116179"/>
            <a:ext cx="224260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 y="3116179"/>
            <a:ext cx="160348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580746" y="5236262"/>
            <a:ext cx="3030508" cy="893546"/>
            <a:chOff x="4580746" y="5236262"/>
            <a:chExt cx="3030508" cy="893546"/>
          </a:xfrm>
        </p:grpSpPr>
        <p:sp>
          <p:nvSpPr>
            <p:cNvPr id="25" name="TextBox 24"/>
            <p:cNvSpPr txBox="1"/>
            <p:nvPr/>
          </p:nvSpPr>
          <p:spPr>
            <a:xfrm>
              <a:off x="4580747"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6" name="Rectangle 25"/>
            <p:cNvSpPr/>
            <p:nvPr/>
          </p:nvSpPr>
          <p:spPr>
            <a:xfrm>
              <a:off x="4580746"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grpSp>
        <p:nvGrpSpPr>
          <p:cNvPr id="4" name="Group 3"/>
          <p:cNvGrpSpPr/>
          <p:nvPr/>
        </p:nvGrpSpPr>
        <p:grpSpPr>
          <a:xfrm>
            <a:off x="8323292" y="5236262"/>
            <a:ext cx="3030508" cy="893546"/>
            <a:chOff x="8323292" y="5236262"/>
            <a:chExt cx="3030508" cy="893546"/>
          </a:xfrm>
        </p:grpSpPr>
        <p:sp>
          <p:nvSpPr>
            <p:cNvPr id="27" name="TextBox 26"/>
            <p:cNvSpPr txBox="1"/>
            <p:nvPr/>
          </p:nvSpPr>
          <p:spPr>
            <a:xfrm>
              <a:off x="8323293"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8" name="Rectangle 27"/>
            <p:cNvSpPr/>
            <p:nvPr/>
          </p:nvSpPr>
          <p:spPr>
            <a:xfrm>
              <a:off x="8323292"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grpSp>
        <p:nvGrpSpPr>
          <p:cNvPr id="2" name="Group 1"/>
          <p:cNvGrpSpPr/>
          <p:nvPr/>
        </p:nvGrpSpPr>
        <p:grpSpPr>
          <a:xfrm>
            <a:off x="838199" y="5236262"/>
            <a:ext cx="3030508" cy="893546"/>
            <a:chOff x="838199" y="5236262"/>
            <a:chExt cx="3030508" cy="893546"/>
          </a:xfrm>
        </p:grpSpPr>
        <p:sp>
          <p:nvSpPr>
            <p:cNvPr id="21" name="TextBox 20"/>
            <p:cNvSpPr txBox="1"/>
            <p:nvPr/>
          </p:nvSpPr>
          <p:spPr>
            <a:xfrm>
              <a:off x="838199"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2" name="Rectangle 21"/>
            <p:cNvSpPr/>
            <p:nvPr/>
          </p:nvSpPr>
          <p:spPr>
            <a:xfrm>
              <a:off x="838199"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pic>
        <p:nvPicPr>
          <p:cNvPr id="6148" name="Picture 4" descr="Man on desk with pc topview Royalty Free Vec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200" y="2091698"/>
            <a:ext cx="205740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othult 2 Seat Sofa Top - Two Seater Sofa Top View Png - 1000x602 PNG  Download - PNGk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686" y="2237231"/>
            <a:ext cx="2704455" cy="175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4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DEVICE MOCKUP</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695" y="1453329"/>
            <a:ext cx="2518610" cy="4920188"/>
          </a:xfrm>
          <a:prstGeom prst="rect">
            <a:avLst/>
          </a:prstGeom>
        </p:spPr>
      </p:pic>
      <p:grpSp>
        <p:nvGrpSpPr>
          <p:cNvPr id="2" name="Group 1"/>
          <p:cNvGrpSpPr/>
          <p:nvPr/>
        </p:nvGrpSpPr>
        <p:grpSpPr>
          <a:xfrm>
            <a:off x="838201" y="1989794"/>
            <a:ext cx="2987842" cy="924324"/>
            <a:chOff x="838201" y="1989794"/>
            <a:chExt cx="2987842" cy="924324"/>
          </a:xfrm>
        </p:grpSpPr>
        <p:sp>
          <p:nvSpPr>
            <p:cNvPr id="32" name="TextBox 31"/>
            <p:cNvSpPr txBox="1"/>
            <p:nvPr/>
          </p:nvSpPr>
          <p:spPr>
            <a:xfrm>
              <a:off x="83820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33" name="Rectangle 32"/>
            <p:cNvSpPr/>
            <p:nvPr/>
          </p:nvSpPr>
          <p:spPr>
            <a:xfrm>
              <a:off x="83820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4" name="Group 3"/>
          <p:cNvGrpSpPr/>
          <p:nvPr/>
        </p:nvGrpSpPr>
        <p:grpSpPr>
          <a:xfrm>
            <a:off x="8542421" y="1989794"/>
            <a:ext cx="2987842" cy="924324"/>
            <a:chOff x="8542421" y="1989794"/>
            <a:chExt cx="2987842" cy="924324"/>
          </a:xfrm>
        </p:grpSpPr>
        <p:sp>
          <p:nvSpPr>
            <p:cNvPr id="48" name="TextBox 47"/>
            <p:cNvSpPr txBox="1"/>
            <p:nvPr/>
          </p:nvSpPr>
          <p:spPr>
            <a:xfrm>
              <a:off x="854242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49" name="Rectangle 48"/>
            <p:cNvSpPr/>
            <p:nvPr/>
          </p:nvSpPr>
          <p:spPr>
            <a:xfrm>
              <a:off x="854242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5" name="Group 4"/>
          <p:cNvGrpSpPr/>
          <p:nvPr/>
        </p:nvGrpSpPr>
        <p:grpSpPr>
          <a:xfrm>
            <a:off x="838201" y="3429298"/>
            <a:ext cx="2987841" cy="924324"/>
            <a:chOff x="838201" y="3429298"/>
            <a:chExt cx="2987841" cy="924324"/>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0" name="Rectangle 29"/>
            <p:cNvSpPr/>
            <p:nvPr/>
          </p:nvSpPr>
          <p:spPr>
            <a:xfrm>
              <a:off x="157077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31" name="Oval 30"/>
            <p:cNvSpPr/>
            <p:nvPr/>
          </p:nvSpPr>
          <p:spPr>
            <a:xfrm>
              <a:off x="838201" y="3493521"/>
              <a:ext cx="637940" cy="6379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5"/>
            <p:cNvSpPr>
              <a:spLocks noEditPoints="1"/>
            </p:cNvSpPr>
            <p:nvPr/>
          </p:nvSpPr>
          <p:spPr bwMode="auto">
            <a:xfrm>
              <a:off x="1027321" y="3682642"/>
              <a:ext cx="259700" cy="259698"/>
            </a:xfrm>
            <a:custGeom>
              <a:avLst/>
              <a:gdLst>
                <a:gd name="T0" fmla="*/ 92739 w 55"/>
                <a:gd name="T1" fmla="*/ 188912 h 55"/>
                <a:gd name="T2" fmla="*/ 0 w 55"/>
                <a:gd name="T3" fmla="*/ 92739 h 55"/>
                <a:gd name="T4" fmla="*/ 92739 w 55"/>
                <a:gd name="T5" fmla="*/ 0 h 55"/>
                <a:gd name="T6" fmla="*/ 188913 w 55"/>
                <a:gd name="T7" fmla="*/ 92739 h 55"/>
                <a:gd name="T8" fmla="*/ 92739 w 55"/>
                <a:gd name="T9" fmla="*/ 188912 h 55"/>
                <a:gd name="T10" fmla="*/ 92739 w 55"/>
                <a:gd name="T11" fmla="*/ 27478 h 55"/>
                <a:gd name="T12" fmla="*/ 27478 w 55"/>
                <a:gd name="T13" fmla="*/ 92739 h 55"/>
                <a:gd name="T14" fmla="*/ 92739 w 55"/>
                <a:gd name="T15" fmla="*/ 161434 h 55"/>
                <a:gd name="T16" fmla="*/ 92739 w 55"/>
                <a:gd name="T17" fmla="*/ 27478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lnTo>
                    <a:pt x="27" y="8"/>
                  </a:lnTo>
                  <a:close/>
                </a:path>
              </a:pathLst>
            </a:custGeom>
            <a:solidFill>
              <a:schemeClr val="bg1"/>
            </a:solidFill>
            <a:ln>
              <a:noFill/>
            </a:ln>
            <a:extLst/>
          </p:spPr>
          <p:txBody>
            <a:bodyPr/>
            <a:lstStyle/>
            <a:p>
              <a:endParaRPr lang="en-US"/>
            </a:p>
          </p:txBody>
        </p:sp>
      </p:grpSp>
      <p:grpSp>
        <p:nvGrpSpPr>
          <p:cNvPr id="6" name="Group 5"/>
          <p:cNvGrpSpPr/>
          <p:nvPr/>
        </p:nvGrpSpPr>
        <p:grpSpPr>
          <a:xfrm>
            <a:off x="838201" y="4852367"/>
            <a:ext cx="2987841" cy="924324"/>
            <a:chOff x="838201" y="4852367"/>
            <a:chExt cx="2987841" cy="924324"/>
          </a:xfrm>
        </p:grpSpPr>
        <p:sp>
          <p:nvSpPr>
            <p:cNvPr id="25" name="TextBox 24"/>
            <p:cNvSpPr txBox="1"/>
            <p:nvPr/>
          </p:nvSpPr>
          <p:spPr>
            <a:xfrm>
              <a:off x="157077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6" name="Rectangle 25"/>
            <p:cNvSpPr/>
            <p:nvPr/>
          </p:nvSpPr>
          <p:spPr>
            <a:xfrm>
              <a:off x="157077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27" name="Oval 26"/>
            <p:cNvSpPr/>
            <p:nvPr/>
          </p:nvSpPr>
          <p:spPr>
            <a:xfrm>
              <a:off x="838201" y="491659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107"/>
            <p:cNvSpPr>
              <a:spLocks/>
            </p:cNvSpPr>
            <p:nvPr/>
          </p:nvSpPr>
          <p:spPr bwMode="auto">
            <a:xfrm>
              <a:off x="1017501" y="5106514"/>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7" name="Group 6"/>
          <p:cNvGrpSpPr/>
          <p:nvPr/>
        </p:nvGrpSpPr>
        <p:grpSpPr>
          <a:xfrm>
            <a:off x="8542421" y="3429298"/>
            <a:ext cx="2987841" cy="924324"/>
            <a:chOff x="8542421" y="3429298"/>
            <a:chExt cx="2987841" cy="924324"/>
          </a:xfrm>
        </p:grpSpPr>
        <p:sp>
          <p:nvSpPr>
            <p:cNvPr id="45" name="TextBox 44"/>
            <p:cNvSpPr txBox="1"/>
            <p:nvPr/>
          </p:nvSpPr>
          <p:spPr>
            <a:xfrm>
              <a:off x="927499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46" name="Rectangle 45"/>
            <p:cNvSpPr/>
            <p:nvPr/>
          </p:nvSpPr>
          <p:spPr>
            <a:xfrm>
              <a:off x="927499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7" name="Oval 46"/>
            <p:cNvSpPr/>
            <p:nvPr/>
          </p:nvSpPr>
          <p:spPr>
            <a:xfrm>
              <a:off x="8542421" y="3493521"/>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122"/>
            <p:cNvSpPr>
              <a:spLocks noEditPoints="1"/>
            </p:cNvSpPr>
            <p:nvPr/>
          </p:nvSpPr>
          <p:spPr bwMode="auto">
            <a:xfrm>
              <a:off x="8764277" y="3672820"/>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grpSp>
        <p:nvGrpSpPr>
          <p:cNvPr id="8" name="Group 7"/>
          <p:cNvGrpSpPr/>
          <p:nvPr/>
        </p:nvGrpSpPr>
        <p:grpSpPr>
          <a:xfrm>
            <a:off x="8542421" y="4852367"/>
            <a:ext cx="2987841" cy="924324"/>
            <a:chOff x="8542421" y="4852367"/>
            <a:chExt cx="2987841" cy="924324"/>
          </a:xfrm>
        </p:grpSpPr>
        <p:sp>
          <p:nvSpPr>
            <p:cNvPr id="34" name="TextBox 33"/>
            <p:cNvSpPr txBox="1"/>
            <p:nvPr/>
          </p:nvSpPr>
          <p:spPr>
            <a:xfrm>
              <a:off x="927499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5" name="Rectangle 34"/>
            <p:cNvSpPr/>
            <p:nvPr/>
          </p:nvSpPr>
          <p:spPr>
            <a:xfrm>
              <a:off x="927499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4" name="Oval 43"/>
            <p:cNvSpPr/>
            <p:nvPr/>
          </p:nvSpPr>
          <p:spPr>
            <a:xfrm>
              <a:off x="8542421" y="4916590"/>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150"/>
            <p:cNvSpPr>
              <a:spLocks noEditPoints="1"/>
            </p:cNvSpPr>
            <p:nvPr/>
          </p:nvSpPr>
          <p:spPr bwMode="auto">
            <a:xfrm>
              <a:off x="8731541" y="5100255"/>
              <a:ext cx="259700" cy="270611"/>
            </a:xfrm>
            <a:custGeom>
              <a:avLst/>
              <a:gdLst>
                <a:gd name="T0" fmla="*/ 17174 w 55"/>
                <a:gd name="T1" fmla="*/ 120873 h 57"/>
                <a:gd name="T2" fmla="*/ 0 w 55"/>
                <a:gd name="T3" fmla="*/ 100152 h 57"/>
                <a:gd name="T4" fmla="*/ 17174 w 55"/>
                <a:gd name="T5" fmla="*/ 82884 h 57"/>
                <a:gd name="T6" fmla="*/ 37783 w 55"/>
                <a:gd name="T7" fmla="*/ 100152 h 57"/>
                <a:gd name="T8" fmla="*/ 17174 w 55"/>
                <a:gd name="T9" fmla="*/ 120873 h 57"/>
                <a:gd name="T10" fmla="*/ 41217 w 55"/>
                <a:gd name="T11" fmla="*/ 69070 h 57"/>
                <a:gd name="T12" fmla="*/ 20609 w 55"/>
                <a:gd name="T13" fmla="*/ 44896 h 57"/>
                <a:gd name="T14" fmla="*/ 41217 w 55"/>
                <a:gd name="T15" fmla="*/ 24175 h 57"/>
                <a:gd name="T16" fmla="*/ 65261 w 55"/>
                <a:gd name="T17" fmla="*/ 44896 h 57"/>
                <a:gd name="T18" fmla="*/ 41217 w 55"/>
                <a:gd name="T19" fmla="*/ 69070 h 57"/>
                <a:gd name="T20" fmla="*/ 41217 w 55"/>
                <a:gd name="T21" fmla="*/ 172675 h 57"/>
                <a:gd name="T22" fmla="*/ 24043 w 55"/>
                <a:gd name="T23" fmla="*/ 155408 h 57"/>
                <a:gd name="T24" fmla="*/ 41217 w 55"/>
                <a:gd name="T25" fmla="*/ 138140 h 57"/>
                <a:gd name="T26" fmla="*/ 58391 w 55"/>
                <a:gd name="T27" fmla="*/ 155408 h 57"/>
                <a:gd name="T28" fmla="*/ 41217 w 55"/>
                <a:gd name="T29" fmla="*/ 172675 h 57"/>
                <a:gd name="T30" fmla="*/ 96174 w 55"/>
                <a:gd name="T31" fmla="*/ 44896 h 57"/>
                <a:gd name="T32" fmla="*/ 72130 w 55"/>
                <a:gd name="T33" fmla="*/ 20721 h 57"/>
                <a:gd name="T34" fmla="*/ 96174 w 55"/>
                <a:gd name="T35" fmla="*/ 0 h 57"/>
                <a:gd name="T36" fmla="*/ 120217 w 55"/>
                <a:gd name="T37" fmla="*/ 20721 h 57"/>
                <a:gd name="T38" fmla="*/ 96174 w 55"/>
                <a:gd name="T39" fmla="*/ 44896 h 57"/>
                <a:gd name="T40" fmla="*/ 96174 w 55"/>
                <a:gd name="T41" fmla="*/ 196850 h 57"/>
                <a:gd name="T42" fmla="*/ 82435 w 55"/>
                <a:gd name="T43" fmla="*/ 179582 h 57"/>
                <a:gd name="T44" fmla="*/ 96174 w 55"/>
                <a:gd name="T45" fmla="*/ 165768 h 57"/>
                <a:gd name="T46" fmla="*/ 113348 w 55"/>
                <a:gd name="T47" fmla="*/ 179582 h 57"/>
                <a:gd name="T48" fmla="*/ 96174 w 55"/>
                <a:gd name="T49" fmla="*/ 196850 h 57"/>
                <a:gd name="T50" fmla="*/ 151130 w 55"/>
                <a:gd name="T51" fmla="*/ 169222 h 57"/>
                <a:gd name="T52" fmla="*/ 137391 w 55"/>
                <a:gd name="T53" fmla="*/ 155408 h 57"/>
                <a:gd name="T54" fmla="*/ 151130 w 55"/>
                <a:gd name="T55" fmla="*/ 141594 h 57"/>
                <a:gd name="T56" fmla="*/ 164870 w 55"/>
                <a:gd name="T57" fmla="*/ 155408 h 57"/>
                <a:gd name="T58" fmla="*/ 151130 w 55"/>
                <a:gd name="T59" fmla="*/ 169222 h 57"/>
                <a:gd name="T60" fmla="*/ 151130 w 55"/>
                <a:gd name="T61" fmla="*/ 55256 h 57"/>
                <a:gd name="T62" fmla="*/ 140826 w 55"/>
                <a:gd name="T63" fmla="*/ 44896 h 57"/>
                <a:gd name="T64" fmla="*/ 151130 w 55"/>
                <a:gd name="T65" fmla="*/ 34535 h 57"/>
                <a:gd name="T66" fmla="*/ 161435 w 55"/>
                <a:gd name="T67" fmla="*/ 44896 h 57"/>
                <a:gd name="T68" fmla="*/ 151130 w 55"/>
                <a:gd name="T69" fmla="*/ 55256 h 57"/>
                <a:gd name="T70" fmla="*/ 175174 w 55"/>
                <a:gd name="T71" fmla="*/ 113966 h 57"/>
                <a:gd name="T72" fmla="*/ 164870 w 55"/>
                <a:gd name="T73" fmla="*/ 100152 h 57"/>
                <a:gd name="T74" fmla="*/ 175174 w 55"/>
                <a:gd name="T75" fmla="*/ 89791 h 57"/>
                <a:gd name="T76" fmla="*/ 188913 w 55"/>
                <a:gd name="T77" fmla="*/ 100152 h 57"/>
                <a:gd name="T78" fmla="*/ 175174 w 55"/>
                <a:gd name="T79" fmla="*/ 113966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57">
                  <a:moveTo>
                    <a:pt x="5" y="35"/>
                  </a:moveTo>
                  <a:cubicBezTo>
                    <a:pt x="2" y="35"/>
                    <a:pt x="0" y="32"/>
                    <a:pt x="0" y="29"/>
                  </a:cubicBezTo>
                  <a:cubicBezTo>
                    <a:pt x="0" y="26"/>
                    <a:pt x="2" y="24"/>
                    <a:pt x="5" y="24"/>
                  </a:cubicBezTo>
                  <a:cubicBezTo>
                    <a:pt x="9" y="24"/>
                    <a:pt x="11" y="26"/>
                    <a:pt x="11" y="29"/>
                  </a:cubicBezTo>
                  <a:cubicBezTo>
                    <a:pt x="11" y="32"/>
                    <a:pt x="9" y="35"/>
                    <a:pt x="5" y="35"/>
                  </a:cubicBezTo>
                  <a:close/>
                  <a:moveTo>
                    <a:pt x="12" y="20"/>
                  </a:moveTo>
                  <a:cubicBezTo>
                    <a:pt x="9" y="20"/>
                    <a:pt x="6" y="17"/>
                    <a:pt x="6" y="13"/>
                  </a:cubicBezTo>
                  <a:cubicBezTo>
                    <a:pt x="6" y="10"/>
                    <a:pt x="9" y="7"/>
                    <a:pt x="12" y="7"/>
                  </a:cubicBezTo>
                  <a:cubicBezTo>
                    <a:pt x="16" y="7"/>
                    <a:pt x="19" y="10"/>
                    <a:pt x="19" y="13"/>
                  </a:cubicBezTo>
                  <a:cubicBezTo>
                    <a:pt x="19" y="17"/>
                    <a:pt x="16" y="20"/>
                    <a:pt x="12" y="20"/>
                  </a:cubicBezTo>
                  <a:close/>
                  <a:moveTo>
                    <a:pt x="12" y="50"/>
                  </a:moveTo>
                  <a:cubicBezTo>
                    <a:pt x="9" y="50"/>
                    <a:pt x="7" y="48"/>
                    <a:pt x="7" y="45"/>
                  </a:cubicBezTo>
                  <a:cubicBezTo>
                    <a:pt x="7" y="42"/>
                    <a:pt x="9" y="40"/>
                    <a:pt x="12" y="40"/>
                  </a:cubicBezTo>
                  <a:cubicBezTo>
                    <a:pt x="15" y="40"/>
                    <a:pt x="17" y="42"/>
                    <a:pt x="17" y="45"/>
                  </a:cubicBezTo>
                  <a:cubicBezTo>
                    <a:pt x="17" y="48"/>
                    <a:pt x="15" y="50"/>
                    <a:pt x="12" y="50"/>
                  </a:cubicBezTo>
                  <a:close/>
                  <a:moveTo>
                    <a:pt x="28" y="13"/>
                  </a:moveTo>
                  <a:cubicBezTo>
                    <a:pt x="25" y="13"/>
                    <a:pt x="21" y="10"/>
                    <a:pt x="21" y="6"/>
                  </a:cubicBezTo>
                  <a:cubicBezTo>
                    <a:pt x="21" y="3"/>
                    <a:pt x="25" y="0"/>
                    <a:pt x="28" y="0"/>
                  </a:cubicBezTo>
                  <a:cubicBezTo>
                    <a:pt x="32" y="0"/>
                    <a:pt x="35" y="3"/>
                    <a:pt x="35" y="6"/>
                  </a:cubicBezTo>
                  <a:cubicBezTo>
                    <a:pt x="35" y="10"/>
                    <a:pt x="32" y="13"/>
                    <a:pt x="28" y="13"/>
                  </a:cubicBezTo>
                  <a:close/>
                  <a:moveTo>
                    <a:pt x="28" y="57"/>
                  </a:moveTo>
                  <a:cubicBezTo>
                    <a:pt x="26" y="57"/>
                    <a:pt x="24" y="55"/>
                    <a:pt x="24" y="52"/>
                  </a:cubicBezTo>
                  <a:cubicBezTo>
                    <a:pt x="24" y="50"/>
                    <a:pt x="26" y="48"/>
                    <a:pt x="28" y="48"/>
                  </a:cubicBezTo>
                  <a:cubicBezTo>
                    <a:pt x="31" y="48"/>
                    <a:pt x="33" y="50"/>
                    <a:pt x="33" y="52"/>
                  </a:cubicBezTo>
                  <a:cubicBezTo>
                    <a:pt x="33" y="55"/>
                    <a:pt x="31" y="57"/>
                    <a:pt x="28" y="57"/>
                  </a:cubicBezTo>
                  <a:close/>
                  <a:moveTo>
                    <a:pt x="44" y="49"/>
                  </a:moveTo>
                  <a:cubicBezTo>
                    <a:pt x="42" y="49"/>
                    <a:pt x="40" y="48"/>
                    <a:pt x="40" y="45"/>
                  </a:cubicBezTo>
                  <a:cubicBezTo>
                    <a:pt x="40" y="43"/>
                    <a:pt x="42" y="41"/>
                    <a:pt x="44" y="41"/>
                  </a:cubicBezTo>
                  <a:cubicBezTo>
                    <a:pt x="47" y="41"/>
                    <a:pt x="48" y="43"/>
                    <a:pt x="48" y="45"/>
                  </a:cubicBezTo>
                  <a:cubicBezTo>
                    <a:pt x="48" y="48"/>
                    <a:pt x="47" y="49"/>
                    <a:pt x="44" y="49"/>
                  </a:cubicBezTo>
                  <a:close/>
                  <a:moveTo>
                    <a:pt x="44" y="16"/>
                  </a:moveTo>
                  <a:cubicBezTo>
                    <a:pt x="43" y="16"/>
                    <a:pt x="41" y="15"/>
                    <a:pt x="41" y="13"/>
                  </a:cubicBezTo>
                  <a:cubicBezTo>
                    <a:pt x="41" y="12"/>
                    <a:pt x="43" y="10"/>
                    <a:pt x="44" y="10"/>
                  </a:cubicBezTo>
                  <a:cubicBezTo>
                    <a:pt x="46" y="10"/>
                    <a:pt x="47" y="12"/>
                    <a:pt x="47" y="13"/>
                  </a:cubicBezTo>
                  <a:cubicBezTo>
                    <a:pt x="47" y="15"/>
                    <a:pt x="46" y="16"/>
                    <a:pt x="44" y="16"/>
                  </a:cubicBezTo>
                  <a:close/>
                  <a:moveTo>
                    <a:pt x="51" y="33"/>
                  </a:moveTo>
                  <a:cubicBezTo>
                    <a:pt x="49" y="33"/>
                    <a:pt x="48" y="31"/>
                    <a:pt x="48" y="29"/>
                  </a:cubicBezTo>
                  <a:cubicBezTo>
                    <a:pt x="48" y="27"/>
                    <a:pt x="49" y="26"/>
                    <a:pt x="51" y="26"/>
                  </a:cubicBezTo>
                  <a:cubicBezTo>
                    <a:pt x="53" y="26"/>
                    <a:pt x="55" y="27"/>
                    <a:pt x="55" y="29"/>
                  </a:cubicBezTo>
                  <a:cubicBezTo>
                    <a:pt x="55" y="31"/>
                    <a:pt x="53" y="33"/>
                    <a:pt x="51" y="33"/>
                  </a:cubicBezTo>
                  <a:close/>
                </a:path>
              </a:pathLst>
            </a:custGeom>
            <a:solidFill>
              <a:schemeClr val="bg1"/>
            </a:solidFill>
            <a:ln>
              <a:noFill/>
            </a:ln>
            <a:extLst/>
          </p:spPr>
          <p:txBody>
            <a:bodyPr/>
            <a:lstStyle/>
            <a:p>
              <a:endParaRPr lang="en-US"/>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p:pic>
    </p:spTree>
    <p:extLst>
      <p:ext uri="{BB962C8B-B14F-4D97-AF65-F5344CB8AC3E}">
        <p14:creationId xmlns:p14="http://schemas.microsoft.com/office/powerpoint/2010/main" val="234786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50667">
                                          <p:cBhvr additive="base">
                                            <p:cTn id="11"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14:bounceEnd="50667">
                                          <p:cBhvr additive="base">
                                            <p:cTn id="15"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14:bounceEnd="50667">
                                          <p:cBhvr additive="base">
                                            <p:cTn id="23"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14:bounceEnd="50667">
                                          <p:cBhvr additive="base">
                                            <p:cTn id="27"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ppt_x"/>
                                              </p:val>
                                            </p:tav>
                                            <p:tav tm="100000">
                                              <p:val>
                                                <p:strVal val="#ppt_x"/>
                                              </p:val>
                                            </p:tav>
                                          </p:tavLst>
                                        </p:anim>
                                        <p:anim calcmode="lin" valueType="num">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ppt_x"/>
                                              </p:val>
                                            </p:tav>
                                            <p:tav tm="100000">
                                              <p:val>
                                                <p:strVal val="#ppt_x"/>
                                              </p:val>
                                            </p:tav>
                                          </p:tavLst>
                                        </p:anim>
                                        <p:anim calcmode="lin" valueType="num">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DEVICE MOCKUP</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76" y="1791962"/>
            <a:ext cx="5049541" cy="4674590"/>
          </a:xfrm>
          <a:prstGeom prst="rect">
            <a:avLst/>
          </a:prstGeom>
        </p:spPr>
      </p:pic>
      <p:grpSp>
        <p:nvGrpSpPr>
          <p:cNvPr id="3" name="Group 2"/>
          <p:cNvGrpSpPr/>
          <p:nvPr/>
        </p:nvGrpSpPr>
        <p:grpSpPr>
          <a:xfrm>
            <a:off x="6919822" y="1989794"/>
            <a:ext cx="4433978" cy="924324"/>
            <a:chOff x="6919822" y="1989794"/>
            <a:chExt cx="4433978" cy="924324"/>
          </a:xfrm>
        </p:grpSpPr>
        <p:sp>
          <p:nvSpPr>
            <p:cNvPr id="29" name="TextBox 28"/>
            <p:cNvSpPr txBox="1"/>
            <p:nvPr/>
          </p:nvSpPr>
          <p:spPr>
            <a:xfrm>
              <a:off x="6919822" y="1989794"/>
              <a:ext cx="4433977" cy="307777"/>
            </a:xfrm>
            <a:prstGeom prst="rect">
              <a:avLst/>
            </a:prstGeom>
            <a:noFill/>
          </p:spPr>
          <p:txBody>
            <a:bodyPr wrap="square" rtlCol="0">
              <a:spAutoFit/>
            </a:bodyPr>
            <a:lstStyle/>
            <a:p>
              <a:r>
                <a:rPr lang="en-US" sz="1400" b="1" smtClean="0">
                  <a:solidFill>
                    <a:schemeClr val="tx2"/>
                  </a:solidFill>
                </a:rPr>
                <a:t>THIS IS THE PERFECT COMPUTER MOCKUP</a:t>
              </a:r>
              <a:endParaRPr lang="en-US" sz="1400" b="1">
                <a:solidFill>
                  <a:schemeClr val="tx2"/>
                </a:solidFill>
              </a:endParaRPr>
            </a:p>
          </p:txBody>
        </p:sp>
        <p:sp>
          <p:nvSpPr>
            <p:cNvPr id="30" name="Rectangle 29"/>
            <p:cNvSpPr/>
            <p:nvPr/>
          </p:nvSpPr>
          <p:spPr>
            <a:xfrm>
              <a:off x="6919824" y="2267787"/>
              <a:ext cx="4433976"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accumsan massa</a:t>
              </a:r>
              <a:r>
                <a:rPr lang="it-IT" sz="1200" smtClean="0">
                  <a:solidFill>
                    <a:schemeClr val="tx2"/>
                  </a:solidFill>
                </a:rPr>
                <a:t>.</a:t>
              </a:r>
            </a:p>
          </p:txBody>
        </p:sp>
      </p:grpSp>
      <p:grpSp>
        <p:nvGrpSpPr>
          <p:cNvPr id="5" name="Group 4"/>
          <p:cNvGrpSpPr/>
          <p:nvPr/>
        </p:nvGrpSpPr>
        <p:grpSpPr>
          <a:xfrm>
            <a:off x="6919823" y="4852367"/>
            <a:ext cx="4433976" cy="893546"/>
            <a:chOff x="6919823" y="4852367"/>
            <a:chExt cx="4433976" cy="893546"/>
          </a:xfrm>
        </p:grpSpPr>
        <p:sp>
          <p:nvSpPr>
            <p:cNvPr id="22" name="TextBox 21"/>
            <p:cNvSpPr txBox="1"/>
            <p:nvPr/>
          </p:nvSpPr>
          <p:spPr>
            <a:xfrm>
              <a:off x="7652395" y="485236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3" name="Rectangle 22"/>
            <p:cNvSpPr/>
            <p:nvPr/>
          </p:nvSpPr>
          <p:spPr>
            <a:xfrm>
              <a:off x="7652394" y="5130360"/>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4" name="Oval 23"/>
            <p:cNvSpPr/>
            <p:nvPr/>
          </p:nvSpPr>
          <p:spPr>
            <a:xfrm>
              <a:off x="6919823" y="491659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107"/>
            <p:cNvSpPr>
              <a:spLocks/>
            </p:cNvSpPr>
            <p:nvPr/>
          </p:nvSpPr>
          <p:spPr bwMode="auto">
            <a:xfrm>
              <a:off x="7099123" y="5106514"/>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4" name="Group 3"/>
          <p:cNvGrpSpPr/>
          <p:nvPr/>
        </p:nvGrpSpPr>
        <p:grpSpPr>
          <a:xfrm>
            <a:off x="6919823" y="3429298"/>
            <a:ext cx="4433976" cy="893546"/>
            <a:chOff x="6919823" y="3429298"/>
            <a:chExt cx="4433976" cy="893546"/>
          </a:xfrm>
        </p:grpSpPr>
        <p:sp>
          <p:nvSpPr>
            <p:cNvPr id="26" name="TextBox 25"/>
            <p:cNvSpPr txBox="1"/>
            <p:nvPr/>
          </p:nvSpPr>
          <p:spPr>
            <a:xfrm>
              <a:off x="7652395" y="3429298"/>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7" name="Rectangle 26"/>
            <p:cNvSpPr/>
            <p:nvPr/>
          </p:nvSpPr>
          <p:spPr>
            <a:xfrm>
              <a:off x="7652394" y="3707291"/>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8" name="Oval 27"/>
            <p:cNvSpPr/>
            <p:nvPr/>
          </p:nvSpPr>
          <p:spPr>
            <a:xfrm>
              <a:off x="6919823" y="3493521"/>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122"/>
            <p:cNvSpPr>
              <a:spLocks noEditPoints="1"/>
            </p:cNvSpPr>
            <p:nvPr/>
          </p:nvSpPr>
          <p:spPr bwMode="auto">
            <a:xfrm>
              <a:off x="7141679" y="3672820"/>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pic>
        <p:nvPicPr>
          <p:cNvPr id="1026" name="Picture 2" descr="Tips for Using Google Search Effectively"/>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12393" b="12393"/>
          <a:stretch>
            <a:fillRect/>
          </a:stretch>
        </p:blipFill>
        <p:spPr bwMode="auto">
          <a:xfrm>
            <a:off x="990394" y="2001776"/>
            <a:ext cx="4635918" cy="261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274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667">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14:bounceEnd="50667">
                                          <p:cBhvr additive="base">
                                            <p:cTn id="11"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50667">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EDITABLE WORLD MAP</a:t>
            </a:r>
            <a:endParaRPr lang="en-US" sz="3600" b="1">
              <a:solidFill>
                <a:schemeClr val="tx2"/>
              </a:solidFill>
              <a:latin typeface="+mj-lt"/>
            </a:endParaRPr>
          </a:p>
        </p:txBody>
      </p:sp>
      <p:sp>
        <p:nvSpPr>
          <p:cNvPr id="37" name="TextBox 36"/>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8" name="Group 37"/>
          <p:cNvGrpSpPr/>
          <p:nvPr/>
        </p:nvGrpSpPr>
        <p:grpSpPr>
          <a:xfrm>
            <a:off x="5738132" y="1235687"/>
            <a:ext cx="715736" cy="87086"/>
            <a:chOff x="5738133" y="1142444"/>
            <a:chExt cx="715736" cy="87086"/>
          </a:xfrm>
        </p:grpSpPr>
        <p:sp>
          <p:nvSpPr>
            <p:cNvPr id="39" name="Oval 38"/>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10220250" y="4263373"/>
            <a:ext cx="1322331" cy="276999"/>
            <a:chOff x="10220250" y="4263373"/>
            <a:chExt cx="1322331" cy="276999"/>
          </a:xfrm>
        </p:grpSpPr>
        <p:sp>
          <p:nvSpPr>
            <p:cNvPr id="88" name="TextBox 87"/>
            <p:cNvSpPr txBox="1"/>
            <p:nvPr/>
          </p:nvSpPr>
          <p:spPr>
            <a:xfrm>
              <a:off x="10417917" y="4263373"/>
              <a:ext cx="1124664" cy="276999"/>
            </a:xfrm>
            <a:prstGeom prst="rect">
              <a:avLst/>
            </a:prstGeom>
            <a:noFill/>
          </p:spPr>
          <p:txBody>
            <a:bodyPr wrap="square" rtlCol="0">
              <a:spAutoFit/>
            </a:bodyPr>
            <a:lstStyle/>
            <a:p>
              <a:r>
                <a:rPr lang="en-US" sz="1200" b="1" smtClean="0">
                  <a:solidFill>
                    <a:schemeClr val="tx2"/>
                  </a:solidFill>
                </a:rPr>
                <a:t>AMERICAS</a:t>
              </a:r>
              <a:endParaRPr lang="en-US" sz="1200" b="1">
                <a:solidFill>
                  <a:schemeClr val="tx2"/>
                </a:solidFill>
              </a:endParaRPr>
            </a:p>
          </p:txBody>
        </p:sp>
        <p:sp>
          <p:nvSpPr>
            <p:cNvPr id="89" name="Oval 88"/>
            <p:cNvSpPr/>
            <p:nvPr/>
          </p:nvSpPr>
          <p:spPr>
            <a:xfrm>
              <a:off x="10220250" y="433581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3" name="Group 12"/>
          <p:cNvGrpSpPr/>
          <p:nvPr/>
        </p:nvGrpSpPr>
        <p:grpSpPr>
          <a:xfrm>
            <a:off x="10220250" y="4638534"/>
            <a:ext cx="1322331" cy="276999"/>
            <a:chOff x="10220250" y="4638534"/>
            <a:chExt cx="1322331" cy="276999"/>
          </a:xfrm>
        </p:grpSpPr>
        <p:sp>
          <p:nvSpPr>
            <p:cNvPr id="94" name="TextBox 93"/>
            <p:cNvSpPr txBox="1"/>
            <p:nvPr/>
          </p:nvSpPr>
          <p:spPr>
            <a:xfrm>
              <a:off x="10417917" y="4638534"/>
              <a:ext cx="1124664" cy="276999"/>
            </a:xfrm>
            <a:prstGeom prst="rect">
              <a:avLst/>
            </a:prstGeom>
            <a:noFill/>
          </p:spPr>
          <p:txBody>
            <a:bodyPr wrap="square" rtlCol="0">
              <a:spAutoFit/>
            </a:bodyPr>
            <a:lstStyle/>
            <a:p>
              <a:r>
                <a:rPr lang="en-US" sz="1200" b="1" smtClean="0">
                  <a:solidFill>
                    <a:schemeClr val="tx2"/>
                  </a:solidFill>
                </a:rPr>
                <a:t>AFRICA</a:t>
              </a:r>
              <a:endParaRPr lang="en-US" sz="1200" b="1">
                <a:solidFill>
                  <a:schemeClr val="tx2"/>
                </a:solidFill>
              </a:endParaRPr>
            </a:p>
          </p:txBody>
        </p:sp>
        <p:sp>
          <p:nvSpPr>
            <p:cNvPr id="95" name="Oval 94"/>
            <p:cNvSpPr/>
            <p:nvPr/>
          </p:nvSpPr>
          <p:spPr>
            <a:xfrm>
              <a:off x="10220250" y="4710972"/>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6" name="Group 15"/>
          <p:cNvGrpSpPr/>
          <p:nvPr/>
        </p:nvGrpSpPr>
        <p:grpSpPr>
          <a:xfrm>
            <a:off x="10220250" y="5013695"/>
            <a:ext cx="1322331" cy="276999"/>
            <a:chOff x="10220250" y="5013695"/>
            <a:chExt cx="1322331" cy="276999"/>
          </a:xfrm>
        </p:grpSpPr>
        <p:sp>
          <p:nvSpPr>
            <p:cNvPr id="97" name="TextBox 96"/>
            <p:cNvSpPr txBox="1"/>
            <p:nvPr/>
          </p:nvSpPr>
          <p:spPr>
            <a:xfrm>
              <a:off x="10417917" y="5013695"/>
              <a:ext cx="1124664" cy="276999"/>
            </a:xfrm>
            <a:prstGeom prst="rect">
              <a:avLst/>
            </a:prstGeom>
            <a:noFill/>
          </p:spPr>
          <p:txBody>
            <a:bodyPr wrap="square" rtlCol="0">
              <a:spAutoFit/>
            </a:bodyPr>
            <a:lstStyle/>
            <a:p>
              <a:r>
                <a:rPr lang="en-US" sz="1200" b="1" smtClean="0">
                  <a:solidFill>
                    <a:schemeClr val="tx2"/>
                  </a:solidFill>
                </a:rPr>
                <a:t>EUROPE</a:t>
              </a:r>
              <a:endParaRPr lang="en-US" sz="1200" b="1">
                <a:solidFill>
                  <a:schemeClr val="tx2"/>
                </a:solidFill>
              </a:endParaRPr>
            </a:p>
          </p:txBody>
        </p:sp>
        <p:sp>
          <p:nvSpPr>
            <p:cNvPr id="98" name="Oval 97"/>
            <p:cNvSpPr/>
            <p:nvPr/>
          </p:nvSpPr>
          <p:spPr>
            <a:xfrm>
              <a:off x="10220250" y="5086133"/>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44" name="Group 43"/>
          <p:cNvGrpSpPr/>
          <p:nvPr/>
        </p:nvGrpSpPr>
        <p:grpSpPr>
          <a:xfrm>
            <a:off x="10220250" y="5388856"/>
            <a:ext cx="1322331" cy="276999"/>
            <a:chOff x="10220250" y="5388856"/>
            <a:chExt cx="1322331" cy="276999"/>
          </a:xfrm>
        </p:grpSpPr>
        <p:sp>
          <p:nvSpPr>
            <p:cNvPr id="100" name="TextBox 99"/>
            <p:cNvSpPr txBox="1"/>
            <p:nvPr/>
          </p:nvSpPr>
          <p:spPr>
            <a:xfrm>
              <a:off x="10417917" y="5388856"/>
              <a:ext cx="1124664" cy="276999"/>
            </a:xfrm>
            <a:prstGeom prst="rect">
              <a:avLst/>
            </a:prstGeom>
            <a:noFill/>
          </p:spPr>
          <p:txBody>
            <a:bodyPr wrap="square" rtlCol="0">
              <a:spAutoFit/>
            </a:bodyPr>
            <a:lstStyle/>
            <a:p>
              <a:r>
                <a:rPr lang="en-US" sz="1200" b="1" smtClean="0">
                  <a:solidFill>
                    <a:schemeClr val="tx2"/>
                  </a:solidFill>
                </a:rPr>
                <a:t>ASIA</a:t>
              </a:r>
              <a:endParaRPr lang="en-US" sz="1200" b="1">
                <a:solidFill>
                  <a:schemeClr val="tx2"/>
                </a:solidFill>
              </a:endParaRPr>
            </a:p>
          </p:txBody>
        </p:sp>
        <p:sp>
          <p:nvSpPr>
            <p:cNvPr id="101" name="Oval 100"/>
            <p:cNvSpPr/>
            <p:nvPr/>
          </p:nvSpPr>
          <p:spPr>
            <a:xfrm>
              <a:off x="10220250" y="5461294"/>
              <a:ext cx="132122" cy="1321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63" name="Group 62"/>
          <p:cNvGrpSpPr/>
          <p:nvPr/>
        </p:nvGrpSpPr>
        <p:grpSpPr>
          <a:xfrm>
            <a:off x="10220250" y="5764016"/>
            <a:ext cx="1322331" cy="276999"/>
            <a:chOff x="10220250" y="5764016"/>
            <a:chExt cx="1322331" cy="276999"/>
          </a:xfrm>
        </p:grpSpPr>
        <p:sp>
          <p:nvSpPr>
            <p:cNvPr id="103" name="TextBox 102"/>
            <p:cNvSpPr txBox="1"/>
            <p:nvPr/>
          </p:nvSpPr>
          <p:spPr>
            <a:xfrm>
              <a:off x="10417917" y="5764016"/>
              <a:ext cx="1124664" cy="276999"/>
            </a:xfrm>
            <a:prstGeom prst="rect">
              <a:avLst/>
            </a:prstGeom>
            <a:noFill/>
          </p:spPr>
          <p:txBody>
            <a:bodyPr wrap="square" rtlCol="0">
              <a:spAutoFit/>
            </a:bodyPr>
            <a:lstStyle/>
            <a:p>
              <a:r>
                <a:rPr lang="en-US" sz="1200" b="1" smtClean="0">
                  <a:solidFill>
                    <a:schemeClr val="tx2"/>
                  </a:solidFill>
                </a:rPr>
                <a:t>OCEANIA</a:t>
              </a:r>
              <a:endParaRPr lang="en-US" sz="1200" b="1">
                <a:solidFill>
                  <a:schemeClr val="tx2"/>
                </a:solidFill>
              </a:endParaRPr>
            </a:p>
          </p:txBody>
        </p:sp>
        <p:sp>
          <p:nvSpPr>
            <p:cNvPr id="104" name="Oval 103"/>
            <p:cNvSpPr/>
            <p:nvPr/>
          </p:nvSpPr>
          <p:spPr>
            <a:xfrm>
              <a:off x="10220250" y="5836454"/>
              <a:ext cx="132122" cy="1321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5122" name="Picture 2" descr="Santa Fe Sofa, Upholstery &amp; Leather Collection - Stickley Furni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097" y="2159686"/>
            <a:ext cx="2977989" cy="1435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eagan Office Table Study Computer Desk Furniture Shelf | Shopee Philipp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782" y="2782045"/>
            <a:ext cx="2981972" cy="298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455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14:bounceEnd="50667">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14:bounceEnd="50667">
                                          <p:cBhvr additive="base">
                                            <p:cTn id="11"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14:bounceEnd="50667">
                                          <p:cBhvr additive="base">
                                            <p:cTn id="15"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14:bounceEnd="50667">
                                          <p:cBhvr additive="base">
                                            <p:cTn id="19" dur="750" fill="hold"/>
                                            <p:tgtEl>
                                              <p:spTgt spid="4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14:bounceEnd="50667">
                                          <p:cBhvr additive="base">
                                            <p:cTn id="23" dur="750" fill="hold"/>
                                            <p:tgtEl>
                                              <p:spTgt spid="63"/>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750" fill="hold"/>
                                            <p:tgtEl>
                                              <p:spTgt spid="44"/>
                                            </p:tgtEl>
                                            <p:attrNameLst>
                                              <p:attrName>ppt_x</p:attrName>
                                            </p:attrNameLst>
                                          </p:cBhvr>
                                          <p:tavLst>
                                            <p:tav tm="0">
                                              <p:val>
                                                <p:strVal val="#ppt_x"/>
                                              </p:val>
                                            </p:tav>
                                            <p:tav tm="100000">
                                              <p:val>
                                                <p:strVal val="#ppt_x"/>
                                              </p:val>
                                            </p:tav>
                                          </p:tavLst>
                                        </p:anim>
                                        <p:anim calcmode="lin" valueType="num">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750" fill="hold"/>
                                            <p:tgtEl>
                                              <p:spTgt spid="63"/>
                                            </p:tgtEl>
                                            <p:attrNameLst>
                                              <p:attrName>ppt_x</p:attrName>
                                            </p:attrNameLst>
                                          </p:cBhvr>
                                          <p:tavLst>
                                            <p:tav tm="0">
                                              <p:val>
                                                <p:strVal val="#ppt_x"/>
                                              </p:val>
                                            </p:tav>
                                            <p:tav tm="100000">
                                              <p:val>
                                                <p:strVal val="#ppt_x"/>
                                              </p:val>
                                            </p:tav>
                                          </p:tavLst>
                                        </p:anim>
                                        <p:anim calcmode="lin" valueType="num">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EDITABLE ENGLAND MAP</a:t>
            </a:r>
            <a:endParaRPr lang="en-US" sz="3600" b="1">
              <a:solidFill>
                <a:schemeClr val="tx2"/>
              </a:solidFill>
              <a:latin typeface="+mj-lt"/>
            </a:endParaRPr>
          </a:p>
        </p:txBody>
      </p:sp>
      <p:sp>
        <p:nvSpPr>
          <p:cNvPr id="19" name="TextBox 18"/>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20" name="Group 19"/>
          <p:cNvGrpSpPr/>
          <p:nvPr/>
        </p:nvGrpSpPr>
        <p:grpSpPr>
          <a:xfrm>
            <a:off x="5738132" y="1235687"/>
            <a:ext cx="715736" cy="87086"/>
            <a:chOff x="5738133" y="1142444"/>
            <a:chExt cx="715736" cy="87086"/>
          </a:xfrm>
        </p:grpSpPr>
        <p:sp>
          <p:nvSpPr>
            <p:cNvPr id="21" name="Oval 20"/>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 name="Group 2"/>
          <p:cNvGrpSpPr/>
          <p:nvPr/>
        </p:nvGrpSpPr>
        <p:grpSpPr>
          <a:xfrm>
            <a:off x="8416786" y="1945137"/>
            <a:ext cx="2937014" cy="1670482"/>
            <a:chOff x="8416786" y="1945137"/>
            <a:chExt cx="2937014" cy="1670482"/>
          </a:xfrm>
        </p:grpSpPr>
        <p:sp>
          <p:nvSpPr>
            <p:cNvPr id="53" name="TextBox 52"/>
            <p:cNvSpPr txBox="1"/>
            <p:nvPr/>
          </p:nvSpPr>
          <p:spPr>
            <a:xfrm>
              <a:off x="8416786" y="2722073"/>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4" name="Rectangle 53"/>
            <p:cNvSpPr/>
            <p:nvPr/>
          </p:nvSpPr>
          <p:spPr>
            <a:xfrm>
              <a:off x="8416786" y="3000066"/>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5" name="Oval 54"/>
            <p:cNvSpPr/>
            <p:nvPr/>
          </p:nvSpPr>
          <p:spPr>
            <a:xfrm>
              <a:off x="9566322" y="1945137"/>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53"/>
            <p:cNvSpPr>
              <a:spLocks/>
            </p:cNvSpPr>
            <p:nvPr/>
          </p:nvSpPr>
          <p:spPr bwMode="auto">
            <a:xfrm>
              <a:off x="9724890" y="2145170"/>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2" name="Group 1"/>
          <p:cNvGrpSpPr/>
          <p:nvPr/>
        </p:nvGrpSpPr>
        <p:grpSpPr>
          <a:xfrm>
            <a:off x="4642872" y="1945137"/>
            <a:ext cx="2937014" cy="1701260"/>
            <a:chOff x="4642872" y="1945137"/>
            <a:chExt cx="2937014" cy="1701260"/>
          </a:xfrm>
        </p:grpSpPr>
        <p:sp>
          <p:nvSpPr>
            <p:cNvPr id="50" name="TextBox 49"/>
            <p:cNvSpPr txBox="1"/>
            <p:nvPr/>
          </p:nvSpPr>
          <p:spPr>
            <a:xfrm>
              <a:off x="4642872" y="2722073"/>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1" name="Rectangle 50"/>
            <p:cNvSpPr/>
            <p:nvPr/>
          </p:nvSpPr>
          <p:spPr>
            <a:xfrm>
              <a:off x="4642872" y="3000066"/>
              <a:ext cx="2937014"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2" name="Oval 51"/>
            <p:cNvSpPr/>
            <p:nvPr/>
          </p:nvSpPr>
          <p:spPr>
            <a:xfrm>
              <a:off x="5792408" y="1945137"/>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57"/>
            <p:cNvSpPr>
              <a:spLocks noEditPoints="1"/>
            </p:cNvSpPr>
            <p:nvPr/>
          </p:nvSpPr>
          <p:spPr bwMode="auto">
            <a:xfrm>
              <a:off x="5959757" y="2112487"/>
              <a:ext cx="303243" cy="303241"/>
            </a:xfrm>
            <a:custGeom>
              <a:avLst/>
              <a:gdLst>
                <a:gd name="T0" fmla="*/ 188913 w 55"/>
                <a:gd name="T1" fmla="*/ 106478 h 55"/>
                <a:gd name="T2" fmla="*/ 185478 w 55"/>
                <a:gd name="T3" fmla="*/ 113347 h 55"/>
                <a:gd name="T4" fmla="*/ 161435 w 55"/>
                <a:gd name="T5" fmla="*/ 116782 h 55"/>
                <a:gd name="T6" fmla="*/ 158000 w 55"/>
                <a:gd name="T7" fmla="*/ 127086 h 55"/>
                <a:gd name="T8" fmla="*/ 168304 w 55"/>
                <a:gd name="T9" fmla="*/ 144260 h 55"/>
                <a:gd name="T10" fmla="*/ 171739 w 55"/>
                <a:gd name="T11" fmla="*/ 147695 h 55"/>
                <a:gd name="T12" fmla="*/ 168304 w 55"/>
                <a:gd name="T13" fmla="*/ 151130 h 55"/>
                <a:gd name="T14" fmla="*/ 147696 w 55"/>
                <a:gd name="T15" fmla="*/ 171738 h 55"/>
                <a:gd name="T16" fmla="*/ 144261 w 55"/>
                <a:gd name="T17" fmla="*/ 171738 h 55"/>
                <a:gd name="T18" fmla="*/ 127087 w 55"/>
                <a:gd name="T19" fmla="*/ 157999 h 55"/>
                <a:gd name="T20" fmla="*/ 113348 w 55"/>
                <a:gd name="T21" fmla="*/ 161434 h 55"/>
                <a:gd name="T22" fmla="*/ 109913 w 55"/>
                <a:gd name="T23" fmla="*/ 185477 h 55"/>
                <a:gd name="T24" fmla="*/ 106478 w 55"/>
                <a:gd name="T25" fmla="*/ 188912 h 55"/>
                <a:gd name="T26" fmla="*/ 79000 w 55"/>
                <a:gd name="T27" fmla="*/ 188912 h 55"/>
                <a:gd name="T28" fmla="*/ 75565 w 55"/>
                <a:gd name="T29" fmla="*/ 185477 h 55"/>
                <a:gd name="T30" fmla="*/ 72130 w 55"/>
                <a:gd name="T31" fmla="*/ 161434 h 55"/>
                <a:gd name="T32" fmla="*/ 61826 w 55"/>
                <a:gd name="T33" fmla="*/ 157999 h 55"/>
                <a:gd name="T34" fmla="*/ 44652 w 55"/>
                <a:gd name="T35" fmla="*/ 171738 h 55"/>
                <a:gd name="T36" fmla="*/ 41217 w 55"/>
                <a:gd name="T37" fmla="*/ 171738 h 55"/>
                <a:gd name="T38" fmla="*/ 37783 w 55"/>
                <a:gd name="T39" fmla="*/ 171738 h 55"/>
                <a:gd name="T40" fmla="*/ 17174 w 55"/>
                <a:gd name="T41" fmla="*/ 151130 h 55"/>
                <a:gd name="T42" fmla="*/ 17174 w 55"/>
                <a:gd name="T43" fmla="*/ 147695 h 55"/>
                <a:gd name="T44" fmla="*/ 17174 w 55"/>
                <a:gd name="T45" fmla="*/ 144260 h 55"/>
                <a:gd name="T46" fmla="*/ 30913 w 55"/>
                <a:gd name="T47" fmla="*/ 127086 h 55"/>
                <a:gd name="T48" fmla="*/ 24043 w 55"/>
                <a:gd name="T49" fmla="*/ 113347 h 55"/>
                <a:gd name="T50" fmla="*/ 3435 w 55"/>
                <a:gd name="T51" fmla="*/ 113347 h 55"/>
                <a:gd name="T52" fmla="*/ 0 w 55"/>
                <a:gd name="T53" fmla="*/ 106478 h 55"/>
                <a:gd name="T54" fmla="*/ 0 w 55"/>
                <a:gd name="T55" fmla="*/ 79000 h 55"/>
                <a:gd name="T56" fmla="*/ 3435 w 55"/>
                <a:gd name="T57" fmla="*/ 75565 h 55"/>
                <a:gd name="T58" fmla="*/ 24043 w 55"/>
                <a:gd name="T59" fmla="*/ 72130 h 55"/>
                <a:gd name="T60" fmla="*/ 30913 w 55"/>
                <a:gd name="T61" fmla="*/ 61826 h 55"/>
                <a:gd name="T62" fmla="*/ 17174 w 55"/>
                <a:gd name="T63" fmla="*/ 44652 h 55"/>
                <a:gd name="T64" fmla="*/ 17174 w 55"/>
                <a:gd name="T65" fmla="*/ 41217 h 55"/>
                <a:gd name="T66" fmla="*/ 17174 w 55"/>
                <a:gd name="T67" fmla="*/ 37782 h 55"/>
                <a:gd name="T68" fmla="*/ 41217 w 55"/>
                <a:gd name="T69" fmla="*/ 17174 h 55"/>
                <a:gd name="T70" fmla="*/ 44652 w 55"/>
                <a:gd name="T71" fmla="*/ 17174 h 55"/>
                <a:gd name="T72" fmla="*/ 61826 w 55"/>
                <a:gd name="T73" fmla="*/ 30913 h 55"/>
                <a:gd name="T74" fmla="*/ 72130 w 55"/>
                <a:gd name="T75" fmla="*/ 27478 h 55"/>
                <a:gd name="T76" fmla="*/ 75565 w 55"/>
                <a:gd name="T77" fmla="*/ 3435 h 55"/>
                <a:gd name="T78" fmla="*/ 79000 w 55"/>
                <a:gd name="T79" fmla="*/ 0 h 55"/>
                <a:gd name="T80" fmla="*/ 106478 w 55"/>
                <a:gd name="T81" fmla="*/ 0 h 55"/>
                <a:gd name="T82" fmla="*/ 109913 w 55"/>
                <a:gd name="T83" fmla="*/ 3435 h 55"/>
                <a:gd name="T84" fmla="*/ 113348 w 55"/>
                <a:gd name="T85" fmla="*/ 27478 h 55"/>
                <a:gd name="T86" fmla="*/ 127087 w 55"/>
                <a:gd name="T87" fmla="*/ 30913 h 55"/>
                <a:gd name="T88" fmla="*/ 144261 w 55"/>
                <a:gd name="T89" fmla="*/ 17174 h 55"/>
                <a:gd name="T90" fmla="*/ 147696 w 55"/>
                <a:gd name="T91" fmla="*/ 17174 h 55"/>
                <a:gd name="T92" fmla="*/ 147696 w 55"/>
                <a:gd name="T93" fmla="*/ 17174 h 55"/>
                <a:gd name="T94" fmla="*/ 168304 w 55"/>
                <a:gd name="T95" fmla="*/ 37782 h 55"/>
                <a:gd name="T96" fmla="*/ 171739 w 55"/>
                <a:gd name="T97" fmla="*/ 41217 h 55"/>
                <a:gd name="T98" fmla="*/ 168304 w 55"/>
                <a:gd name="T99" fmla="*/ 44652 h 55"/>
                <a:gd name="T100" fmla="*/ 158000 w 55"/>
                <a:gd name="T101" fmla="*/ 61826 h 55"/>
                <a:gd name="T102" fmla="*/ 161435 w 55"/>
                <a:gd name="T103" fmla="*/ 72130 h 55"/>
                <a:gd name="T104" fmla="*/ 185478 w 55"/>
                <a:gd name="T105" fmla="*/ 75565 h 55"/>
                <a:gd name="T106" fmla="*/ 188913 w 55"/>
                <a:gd name="T107" fmla="*/ 79000 h 55"/>
                <a:gd name="T108" fmla="*/ 188913 w 55"/>
                <a:gd name="T109" fmla="*/ 106478 h 55"/>
                <a:gd name="T110" fmla="*/ 92739 w 55"/>
                <a:gd name="T111" fmla="*/ 61826 h 55"/>
                <a:gd name="T112" fmla="*/ 61826 w 55"/>
                <a:gd name="T113" fmla="*/ 92739 h 55"/>
                <a:gd name="T114" fmla="*/ 92739 w 55"/>
                <a:gd name="T115" fmla="*/ 123651 h 55"/>
                <a:gd name="T116" fmla="*/ 123652 w 55"/>
                <a:gd name="T117" fmla="*/ 92739 h 55"/>
                <a:gd name="T118" fmla="*/ 92739 w 55"/>
                <a:gd name="T119" fmla="*/ 61826 h 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a:noFill/>
            </a:ln>
            <a:extLst/>
          </p:spPr>
          <p:txBody>
            <a:bodyPr/>
            <a:lstStyle/>
            <a:p>
              <a:endParaRPr lang="en-US"/>
            </a:p>
          </p:txBody>
        </p:sp>
      </p:grpSp>
      <p:grpSp>
        <p:nvGrpSpPr>
          <p:cNvPr id="4" name="Group 3"/>
          <p:cNvGrpSpPr/>
          <p:nvPr/>
        </p:nvGrpSpPr>
        <p:grpSpPr>
          <a:xfrm>
            <a:off x="4642872" y="4175484"/>
            <a:ext cx="2937014" cy="1670482"/>
            <a:chOff x="4642872" y="4175484"/>
            <a:chExt cx="2937014" cy="1670482"/>
          </a:xfrm>
        </p:grpSpPr>
        <p:sp>
          <p:nvSpPr>
            <p:cNvPr id="56" name="TextBox 55"/>
            <p:cNvSpPr txBox="1"/>
            <p:nvPr/>
          </p:nvSpPr>
          <p:spPr>
            <a:xfrm>
              <a:off x="4642872" y="4952420"/>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7" name="Rectangle 56"/>
            <p:cNvSpPr/>
            <p:nvPr/>
          </p:nvSpPr>
          <p:spPr>
            <a:xfrm>
              <a:off x="4642872" y="5230413"/>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8" name="Oval 57"/>
            <p:cNvSpPr/>
            <p:nvPr/>
          </p:nvSpPr>
          <p:spPr>
            <a:xfrm>
              <a:off x="5792408" y="4175484"/>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128"/>
            <p:cNvSpPr>
              <a:spLocks noEditPoints="1"/>
            </p:cNvSpPr>
            <p:nvPr/>
          </p:nvSpPr>
          <p:spPr bwMode="auto">
            <a:xfrm>
              <a:off x="5971708" y="4364605"/>
              <a:ext cx="279341" cy="259698"/>
            </a:xfrm>
            <a:custGeom>
              <a:avLst/>
              <a:gdLst>
                <a:gd name="T0" fmla="*/ 34441 w 59"/>
                <a:gd name="T1" fmla="*/ 127086 h 55"/>
                <a:gd name="T2" fmla="*/ 0 w 59"/>
                <a:gd name="T3" fmla="*/ 85869 h 55"/>
                <a:gd name="T4" fmla="*/ 20664 w 59"/>
                <a:gd name="T5" fmla="*/ 61826 h 55"/>
                <a:gd name="T6" fmla="*/ 51661 w 59"/>
                <a:gd name="T7" fmla="*/ 103043 h 55"/>
                <a:gd name="T8" fmla="*/ 34441 w 59"/>
                <a:gd name="T9" fmla="*/ 127086 h 55"/>
                <a:gd name="T10" fmla="*/ 172203 w 59"/>
                <a:gd name="T11" fmla="*/ 171738 h 55"/>
                <a:gd name="T12" fmla="*/ 148095 w 59"/>
                <a:gd name="T13" fmla="*/ 188912 h 55"/>
                <a:gd name="T14" fmla="*/ 99878 w 59"/>
                <a:gd name="T15" fmla="*/ 178608 h 55"/>
                <a:gd name="T16" fmla="*/ 51661 w 59"/>
                <a:gd name="T17" fmla="*/ 188912 h 55"/>
                <a:gd name="T18" fmla="*/ 30997 w 59"/>
                <a:gd name="T19" fmla="*/ 171738 h 55"/>
                <a:gd name="T20" fmla="*/ 99878 w 59"/>
                <a:gd name="T21" fmla="*/ 99608 h 55"/>
                <a:gd name="T22" fmla="*/ 172203 w 59"/>
                <a:gd name="T23" fmla="*/ 171738 h 55"/>
                <a:gd name="T24" fmla="*/ 72325 w 59"/>
                <a:gd name="T25" fmla="*/ 72130 h 55"/>
                <a:gd name="T26" fmla="*/ 41329 w 59"/>
                <a:gd name="T27" fmla="*/ 30913 h 55"/>
                <a:gd name="T28" fmla="*/ 61993 w 59"/>
                <a:gd name="T29" fmla="*/ 0 h 55"/>
                <a:gd name="T30" fmla="*/ 96434 w 59"/>
                <a:gd name="T31" fmla="*/ 44652 h 55"/>
                <a:gd name="T32" fmla="*/ 72325 w 59"/>
                <a:gd name="T33" fmla="*/ 72130 h 55"/>
                <a:gd name="T34" fmla="*/ 106766 w 59"/>
                <a:gd name="T35" fmla="*/ 44652 h 55"/>
                <a:gd name="T36" fmla="*/ 141207 w 59"/>
                <a:gd name="T37" fmla="*/ 0 h 55"/>
                <a:gd name="T38" fmla="*/ 161871 w 59"/>
                <a:gd name="T39" fmla="*/ 30913 h 55"/>
                <a:gd name="T40" fmla="*/ 130875 w 59"/>
                <a:gd name="T41" fmla="*/ 72130 h 55"/>
                <a:gd name="T42" fmla="*/ 106766 w 59"/>
                <a:gd name="T43" fmla="*/ 44652 h 55"/>
                <a:gd name="T44" fmla="*/ 203200 w 59"/>
                <a:gd name="T45" fmla="*/ 85869 h 55"/>
                <a:gd name="T46" fmla="*/ 168759 w 59"/>
                <a:gd name="T47" fmla="*/ 127086 h 55"/>
                <a:gd name="T48" fmla="*/ 151539 w 59"/>
                <a:gd name="T49" fmla="*/ 103043 h 55"/>
                <a:gd name="T50" fmla="*/ 182536 w 59"/>
                <a:gd name="T51" fmla="*/ 61826 h 55"/>
                <a:gd name="T52" fmla="*/ 203200 w 59"/>
                <a:gd name="T53" fmla="*/ 85869 h 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9" h="55">
                  <a:moveTo>
                    <a:pt x="10" y="37"/>
                  </a:moveTo>
                  <a:cubicBezTo>
                    <a:pt x="4" y="37"/>
                    <a:pt x="0" y="30"/>
                    <a:pt x="0" y="25"/>
                  </a:cubicBezTo>
                  <a:cubicBezTo>
                    <a:pt x="0" y="21"/>
                    <a:pt x="2" y="18"/>
                    <a:pt x="6" y="18"/>
                  </a:cubicBezTo>
                  <a:cubicBezTo>
                    <a:pt x="11" y="18"/>
                    <a:pt x="15" y="25"/>
                    <a:pt x="15" y="30"/>
                  </a:cubicBezTo>
                  <a:cubicBezTo>
                    <a:pt x="15" y="33"/>
                    <a:pt x="14" y="37"/>
                    <a:pt x="10" y="37"/>
                  </a:cubicBezTo>
                  <a:close/>
                  <a:moveTo>
                    <a:pt x="50" y="50"/>
                  </a:moveTo>
                  <a:cubicBezTo>
                    <a:pt x="50" y="54"/>
                    <a:pt x="46" y="55"/>
                    <a:pt x="43" y="55"/>
                  </a:cubicBezTo>
                  <a:cubicBezTo>
                    <a:pt x="38" y="55"/>
                    <a:pt x="34" y="52"/>
                    <a:pt x="29" y="52"/>
                  </a:cubicBezTo>
                  <a:cubicBezTo>
                    <a:pt x="25" y="52"/>
                    <a:pt x="21" y="55"/>
                    <a:pt x="15" y="55"/>
                  </a:cubicBezTo>
                  <a:cubicBezTo>
                    <a:pt x="12" y="55"/>
                    <a:pt x="9" y="54"/>
                    <a:pt x="9" y="50"/>
                  </a:cubicBezTo>
                  <a:cubicBezTo>
                    <a:pt x="9" y="41"/>
                    <a:pt x="21" y="29"/>
                    <a:pt x="29" y="29"/>
                  </a:cubicBezTo>
                  <a:cubicBezTo>
                    <a:pt x="38" y="29"/>
                    <a:pt x="50" y="41"/>
                    <a:pt x="50" y="50"/>
                  </a:cubicBezTo>
                  <a:close/>
                  <a:moveTo>
                    <a:pt x="21" y="21"/>
                  </a:moveTo>
                  <a:cubicBezTo>
                    <a:pt x="15" y="21"/>
                    <a:pt x="12" y="14"/>
                    <a:pt x="12" y="9"/>
                  </a:cubicBezTo>
                  <a:cubicBezTo>
                    <a:pt x="12" y="5"/>
                    <a:pt x="14" y="0"/>
                    <a:pt x="18" y="0"/>
                  </a:cubicBezTo>
                  <a:cubicBezTo>
                    <a:pt x="24" y="0"/>
                    <a:pt x="28" y="8"/>
                    <a:pt x="28" y="13"/>
                  </a:cubicBezTo>
                  <a:cubicBezTo>
                    <a:pt x="28" y="17"/>
                    <a:pt x="26" y="21"/>
                    <a:pt x="21" y="21"/>
                  </a:cubicBezTo>
                  <a:close/>
                  <a:moveTo>
                    <a:pt x="31" y="13"/>
                  </a:moveTo>
                  <a:cubicBezTo>
                    <a:pt x="31" y="8"/>
                    <a:pt x="35" y="0"/>
                    <a:pt x="41" y="0"/>
                  </a:cubicBezTo>
                  <a:cubicBezTo>
                    <a:pt x="45" y="0"/>
                    <a:pt x="47" y="5"/>
                    <a:pt x="47" y="9"/>
                  </a:cubicBezTo>
                  <a:cubicBezTo>
                    <a:pt x="47" y="14"/>
                    <a:pt x="44" y="21"/>
                    <a:pt x="38" y="21"/>
                  </a:cubicBezTo>
                  <a:cubicBezTo>
                    <a:pt x="33" y="21"/>
                    <a:pt x="31" y="17"/>
                    <a:pt x="31" y="13"/>
                  </a:cubicBezTo>
                  <a:close/>
                  <a:moveTo>
                    <a:pt x="59" y="25"/>
                  </a:moveTo>
                  <a:cubicBezTo>
                    <a:pt x="59" y="30"/>
                    <a:pt x="55" y="37"/>
                    <a:pt x="49" y="37"/>
                  </a:cubicBezTo>
                  <a:cubicBezTo>
                    <a:pt x="45" y="37"/>
                    <a:pt x="44" y="33"/>
                    <a:pt x="44" y="30"/>
                  </a:cubicBezTo>
                  <a:cubicBezTo>
                    <a:pt x="44" y="25"/>
                    <a:pt x="48" y="18"/>
                    <a:pt x="53" y="18"/>
                  </a:cubicBezTo>
                  <a:cubicBezTo>
                    <a:pt x="57" y="18"/>
                    <a:pt x="59" y="21"/>
                    <a:pt x="59" y="25"/>
                  </a:cubicBezTo>
                  <a:close/>
                </a:path>
              </a:pathLst>
            </a:custGeom>
            <a:solidFill>
              <a:schemeClr val="bg1"/>
            </a:solidFill>
            <a:ln>
              <a:noFill/>
            </a:ln>
            <a:extLst/>
          </p:spPr>
          <p:txBody>
            <a:bodyPr/>
            <a:lstStyle/>
            <a:p>
              <a:endParaRPr lang="en-US"/>
            </a:p>
          </p:txBody>
        </p:sp>
      </p:grpSp>
      <p:grpSp>
        <p:nvGrpSpPr>
          <p:cNvPr id="5" name="Group 4"/>
          <p:cNvGrpSpPr/>
          <p:nvPr/>
        </p:nvGrpSpPr>
        <p:grpSpPr>
          <a:xfrm>
            <a:off x="8416786" y="4175484"/>
            <a:ext cx="2937014" cy="1670482"/>
            <a:chOff x="8416786" y="4175484"/>
            <a:chExt cx="2937014" cy="1670482"/>
          </a:xfrm>
        </p:grpSpPr>
        <p:sp>
          <p:nvSpPr>
            <p:cNvPr id="59" name="TextBox 58"/>
            <p:cNvSpPr txBox="1"/>
            <p:nvPr/>
          </p:nvSpPr>
          <p:spPr>
            <a:xfrm>
              <a:off x="8416786" y="4952420"/>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60" name="Rectangle 59"/>
            <p:cNvSpPr/>
            <p:nvPr/>
          </p:nvSpPr>
          <p:spPr>
            <a:xfrm>
              <a:off x="8416786" y="5230413"/>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61" name="Oval 60"/>
            <p:cNvSpPr/>
            <p:nvPr/>
          </p:nvSpPr>
          <p:spPr>
            <a:xfrm>
              <a:off x="9566322" y="4175484"/>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145"/>
            <p:cNvSpPr>
              <a:spLocks/>
            </p:cNvSpPr>
            <p:nvPr/>
          </p:nvSpPr>
          <p:spPr bwMode="auto">
            <a:xfrm>
              <a:off x="9734710" y="4364605"/>
              <a:ext cx="301164" cy="259698"/>
            </a:xfrm>
            <a:custGeom>
              <a:avLst/>
              <a:gdLst>
                <a:gd name="T0" fmla="*/ 219075 w 64"/>
                <a:gd name="T1" fmla="*/ 175173 h 55"/>
                <a:gd name="T2" fmla="*/ 205383 w 64"/>
                <a:gd name="T3" fmla="*/ 188912 h 55"/>
                <a:gd name="T4" fmla="*/ 167729 w 64"/>
                <a:gd name="T5" fmla="*/ 188912 h 55"/>
                <a:gd name="T6" fmla="*/ 154037 w 64"/>
                <a:gd name="T7" fmla="*/ 175173 h 55"/>
                <a:gd name="T8" fmla="*/ 154037 w 64"/>
                <a:gd name="T9" fmla="*/ 137391 h 55"/>
                <a:gd name="T10" fmla="*/ 167729 w 64"/>
                <a:gd name="T11" fmla="*/ 123651 h 55"/>
                <a:gd name="T12" fmla="*/ 177998 w 64"/>
                <a:gd name="T13" fmla="*/ 123651 h 55"/>
                <a:gd name="T14" fmla="*/ 177998 w 64"/>
                <a:gd name="T15" fmla="*/ 103043 h 55"/>
                <a:gd name="T16" fmla="*/ 116384 w 64"/>
                <a:gd name="T17" fmla="*/ 103043 h 55"/>
                <a:gd name="T18" fmla="*/ 116384 w 64"/>
                <a:gd name="T19" fmla="*/ 123651 h 55"/>
                <a:gd name="T20" fmla="*/ 126653 w 64"/>
                <a:gd name="T21" fmla="*/ 123651 h 55"/>
                <a:gd name="T22" fmla="*/ 140345 w 64"/>
                <a:gd name="T23" fmla="*/ 137391 h 55"/>
                <a:gd name="T24" fmla="*/ 140345 w 64"/>
                <a:gd name="T25" fmla="*/ 175173 h 55"/>
                <a:gd name="T26" fmla="*/ 126653 w 64"/>
                <a:gd name="T27" fmla="*/ 188912 h 55"/>
                <a:gd name="T28" fmla="*/ 88999 w 64"/>
                <a:gd name="T29" fmla="*/ 188912 h 55"/>
                <a:gd name="T30" fmla="*/ 78730 w 64"/>
                <a:gd name="T31" fmla="*/ 175173 h 55"/>
                <a:gd name="T32" fmla="*/ 78730 w 64"/>
                <a:gd name="T33" fmla="*/ 137391 h 55"/>
                <a:gd name="T34" fmla="*/ 88999 w 64"/>
                <a:gd name="T35" fmla="*/ 123651 h 55"/>
                <a:gd name="T36" fmla="*/ 99268 w 64"/>
                <a:gd name="T37" fmla="*/ 123651 h 55"/>
                <a:gd name="T38" fmla="*/ 99268 w 64"/>
                <a:gd name="T39" fmla="*/ 103043 h 55"/>
                <a:gd name="T40" fmla="*/ 37654 w 64"/>
                <a:gd name="T41" fmla="*/ 103043 h 55"/>
                <a:gd name="T42" fmla="*/ 37654 w 64"/>
                <a:gd name="T43" fmla="*/ 123651 h 55"/>
                <a:gd name="T44" fmla="*/ 51346 w 64"/>
                <a:gd name="T45" fmla="*/ 123651 h 55"/>
                <a:gd name="T46" fmla="*/ 61615 w 64"/>
                <a:gd name="T47" fmla="*/ 137391 h 55"/>
                <a:gd name="T48" fmla="*/ 61615 w 64"/>
                <a:gd name="T49" fmla="*/ 175173 h 55"/>
                <a:gd name="T50" fmla="*/ 51346 w 64"/>
                <a:gd name="T51" fmla="*/ 188912 h 55"/>
                <a:gd name="T52" fmla="*/ 10269 w 64"/>
                <a:gd name="T53" fmla="*/ 188912 h 55"/>
                <a:gd name="T54" fmla="*/ 0 w 64"/>
                <a:gd name="T55" fmla="*/ 175173 h 55"/>
                <a:gd name="T56" fmla="*/ 0 w 64"/>
                <a:gd name="T57" fmla="*/ 137391 h 55"/>
                <a:gd name="T58" fmla="*/ 10269 w 64"/>
                <a:gd name="T59" fmla="*/ 123651 h 55"/>
                <a:gd name="T60" fmla="*/ 23961 w 64"/>
                <a:gd name="T61" fmla="*/ 123651 h 55"/>
                <a:gd name="T62" fmla="*/ 23961 w 64"/>
                <a:gd name="T63" fmla="*/ 103043 h 55"/>
                <a:gd name="T64" fmla="*/ 37654 w 64"/>
                <a:gd name="T65" fmla="*/ 85869 h 55"/>
                <a:gd name="T66" fmla="*/ 99268 w 64"/>
                <a:gd name="T67" fmla="*/ 85869 h 55"/>
                <a:gd name="T68" fmla="*/ 99268 w 64"/>
                <a:gd name="T69" fmla="*/ 61826 h 55"/>
                <a:gd name="T70" fmla="*/ 88999 w 64"/>
                <a:gd name="T71" fmla="*/ 61826 h 55"/>
                <a:gd name="T72" fmla="*/ 78730 w 64"/>
                <a:gd name="T73" fmla="*/ 51521 h 55"/>
                <a:gd name="T74" fmla="*/ 78730 w 64"/>
                <a:gd name="T75" fmla="*/ 10304 h 55"/>
                <a:gd name="T76" fmla="*/ 88999 w 64"/>
                <a:gd name="T77" fmla="*/ 0 h 55"/>
                <a:gd name="T78" fmla="*/ 126653 w 64"/>
                <a:gd name="T79" fmla="*/ 0 h 55"/>
                <a:gd name="T80" fmla="*/ 140345 w 64"/>
                <a:gd name="T81" fmla="*/ 10304 h 55"/>
                <a:gd name="T82" fmla="*/ 140345 w 64"/>
                <a:gd name="T83" fmla="*/ 51521 h 55"/>
                <a:gd name="T84" fmla="*/ 126653 w 64"/>
                <a:gd name="T85" fmla="*/ 61826 h 55"/>
                <a:gd name="T86" fmla="*/ 116384 w 64"/>
                <a:gd name="T87" fmla="*/ 61826 h 55"/>
                <a:gd name="T88" fmla="*/ 116384 w 64"/>
                <a:gd name="T89" fmla="*/ 85869 h 55"/>
                <a:gd name="T90" fmla="*/ 177998 w 64"/>
                <a:gd name="T91" fmla="*/ 85869 h 55"/>
                <a:gd name="T92" fmla="*/ 195114 w 64"/>
                <a:gd name="T93" fmla="*/ 103043 h 55"/>
                <a:gd name="T94" fmla="*/ 195114 w 64"/>
                <a:gd name="T95" fmla="*/ 123651 h 55"/>
                <a:gd name="T96" fmla="*/ 205383 w 64"/>
                <a:gd name="T97" fmla="*/ 123651 h 55"/>
                <a:gd name="T98" fmla="*/ 219075 w 64"/>
                <a:gd name="T99" fmla="*/ 137391 h 55"/>
                <a:gd name="T100" fmla="*/ 219075 w 64"/>
                <a:gd name="T101" fmla="*/ 175173 h 5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a:noFill/>
            </a:ln>
            <a:extLst/>
          </p:spPr>
          <p:txBody>
            <a:bodyPr/>
            <a:lstStyle/>
            <a:p>
              <a:endParaRPr lang="en-US"/>
            </a:p>
          </p:txBody>
        </p:sp>
      </p:grpSp>
      <p:pic>
        <p:nvPicPr>
          <p:cNvPr id="3074" name="Picture 2" descr="Home &amp; Garden Desks &amp; Home Office Furniture Portable Folding Laptop Desk  Computer Table Bed Sofa Lap Desk Stand Holder Tray dr-hetsron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80" y="1945137"/>
            <a:ext cx="3767793" cy="376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279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50667">
                                          <p:cBhvr additive="base">
                                            <p:cTn id="19"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ppt_x"/>
                                              </p:val>
                                            </p:tav>
                                            <p:tav tm="100000">
                                              <p:val>
                                                <p:strVal val="#ppt_x"/>
                                              </p:val>
                                            </p:tav>
                                          </p:tavLst>
                                        </p:anim>
                                        <p:anim calcmode="lin" valueType="num">
                                          <p:cBhvr additive="base">
                                            <p:cTn id="20"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GET IN TOUCH</a:t>
            </a:r>
            <a:endParaRPr lang="en-US" sz="3600" b="1">
              <a:solidFill>
                <a:schemeClr val="tx2"/>
              </a:solidFill>
              <a:latin typeface="+mj-lt"/>
            </a:endParaRPr>
          </a:p>
        </p:txBody>
      </p:sp>
      <p:sp>
        <p:nvSpPr>
          <p:cNvPr id="37" name="TextBox 36"/>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8" name="Group 37"/>
          <p:cNvGrpSpPr/>
          <p:nvPr/>
        </p:nvGrpSpPr>
        <p:grpSpPr>
          <a:xfrm>
            <a:off x="5738132" y="1235687"/>
            <a:ext cx="715736" cy="87086"/>
            <a:chOff x="5738133" y="1142444"/>
            <a:chExt cx="715736" cy="87086"/>
          </a:xfrm>
        </p:grpSpPr>
        <p:sp>
          <p:nvSpPr>
            <p:cNvPr id="39" name="Oval 38"/>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p:cNvGrpSpPr/>
          <p:nvPr/>
        </p:nvGrpSpPr>
        <p:grpSpPr>
          <a:xfrm>
            <a:off x="838200" y="2333055"/>
            <a:ext cx="3425041" cy="924324"/>
            <a:chOff x="943302" y="1801232"/>
            <a:chExt cx="3425041" cy="924324"/>
          </a:xfrm>
        </p:grpSpPr>
        <p:sp>
          <p:nvSpPr>
            <p:cNvPr id="13" name="TextBox 12"/>
            <p:cNvSpPr txBox="1"/>
            <p:nvPr/>
          </p:nvSpPr>
          <p:spPr>
            <a:xfrm>
              <a:off x="1214961" y="1801232"/>
              <a:ext cx="3153382" cy="307777"/>
            </a:xfrm>
            <a:prstGeom prst="rect">
              <a:avLst/>
            </a:prstGeom>
            <a:noFill/>
          </p:spPr>
          <p:txBody>
            <a:bodyPr wrap="square" rtlCol="0">
              <a:spAutoFit/>
            </a:bodyPr>
            <a:lstStyle/>
            <a:p>
              <a:r>
                <a:rPr lang="en-US" sz="1400" b="1" smtClean="0">
                  <a:solidFill>
                    <a:schemeClr val="tx2"/>
                  </a:solidFill>
                </a:rPr>
                <a:t>OUR ADDRESS</a:t>
              </a:r>
              <a:endParaRPr lang="en-US" sz="1400" b="1">
                <a:solidFill>
                  <a:schemeClr val="tx2"/>
                </a:solidFill>
              </a:endParaRPr>
            </a:p>
          </p:txBody>
        </p:sp>
        <p:sp>
          <p:nvSpPr>
            <p:cNvPr id="14" name="Rectangle 13"/>
            <p:cNvSpPr/>
            <p:nvPr/>
          </p:nvSpPr>
          <p:spPr>
            <a:xfrm>
              <a:off x="1214961" y="2079225"/>
              <a:ext cx="2905188" cy="646331"/>
            </a:xfrm>
            <a:prstGeom prst="rect">
              <a:avLst/>
            </a:prstGeom>
          </p:spPr>
          <p:txBody>
            <a:bodyPr wrap="square">
              <a:spAutoFit/>
            </a:bodyPr>
            <a:lstStyle/>
            <a:p>
              <a:pPr>
                <a:lnSpc>
                  <a:spcPct val="150000"/>
                </a:lnSpc>
              </a:pPr>
              <a:r>
                <a:rPr lang="en-US" sz="1200" smtClean="0">
                  <a:solidFill>
                    <a:schemeClr val="tx2"/>
                  </a:solidFill>
                </a:rPr>
                <a:t>827 Super 8 Dr, Battle Mountain, NV 89820, United States of America</a:t>
              </a:r>
              <a:endParaRPr lang="en-US" sz="1200">
                <a:solidFill>
                  <a:schemeClr val="tx2"/>
                </a:solidFill>
              </a:endParaRPr>
            </a:p>
          </p:txBody>
        </p:sp>
        <p:sp>
          <p:nvSpPr>
            <p:cNvPr id="15" name="Oval 14"/>
            <p:cNvSpPr/>
            <p:nvPr/>
          </p:nvSpPr>
          <p:spPr>
            <a:xfrm>
              <a:off x="943302" y="1894566"/>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6" name="Group 15"/>
          <p:cNvGrpSpPr/>
          <p:nvPr/>
        </p:nvGrpSpPr>
        <p:grpSpPr>
          <a:xfrm>
            <a:off x="838200" y="3470359"/>
            <a:ext cx="3425041" cy="616547"/>
            <a:chOff x="943302" y="3088128"/>
            <a:chExt cx="3425041" cy="616547"/>
          </a:xfrm>
        </p:grpSpPr>
        <p:sp>
          <p:nvSpPr>
            <p:cNvPr id="17" name="TextBox 16"/>
            <p:cNvSpPr txBox="1"/>
            <p:nvPr/>
          </p:nvSpPr>
          <p:spPr>
            <a:xfrm>
              <a:off x="1214961" y="3088128"/>
              <a:ext cx="3153382" cy="307777"/>
            </a:xfrm>
            <a:prstGeom prst="rect">
              <a:avLst/>
            </a:prstGeom>
            <a:noFill/>
          </p:spPr>
          <p:txBody>
            <a:bodyPr wrap="square" rtlCol="0">
              <a:spAutoFit/>
            </a:bodyPr>
            <a:lstStyle/>
            <a:p>
              <a:r>
                <a:rPr lang="en-US" sz="1400" b="1" smtClean="0">
                  <a:solidFill>
                    <a:schemeClr val="tx2"/>
                  </a:solidFill>
                </a:rPr>
                <a:t>OUR WEBSITE</a:t>
              </a:r>
              <a:endParaRPr lang="en-US" sz="1400" b="1">
                <a:solidFill>
                  <a:schemeClr val="tx2"/>
                </a:solidFill>
              </a:endParaRPr>
            </a:p>
          </p:txBody>
        </p:sp>
        <p:sp>
          <p:nvSpPr>
            <p:cNvPr id="18" name="Rectangle 17"/>
            <p:cNvSpPr/>
            <p:nvPr/>
          </p:nvSpPr>
          <p:spPr>
            <a:xfrm>
              <a:off x="1214961" y="3366121"/>
              <a:ext cx="3153382" cy="338554"/>
            </a:xfrm>
            <a:prstGeom prst="rect">
              <a:avLst/>
            </a:prstGeom>
          </p:spPr>
          <p:txBody>
            <a:bodyPr wrap="square">
              <a:spAutoFit/>
            </a:bodyPr>
            <a:lstStyle/>
            <a:p>
              <a:pPr>
                <a:lnSpc>
                  <a:spcPct val="150000"/>
                </a:lnSpc>
              </a:pPr>
              <a:r>
                <a:rPr lang="en-US" sz="1200" smtClean="0">
                  <a:solidFill>
                    <a:schemeClr val="tx2"/>
                  </a:solidFill>
                </a:rPr>
                <a:t>https://graphicbulb.com</a:t>
              </a:r>
              <a:endParaRPr lang="en-US" sz="1200">
                <a:solidFill>
                  <a:schemeClr val="tx2"/>
                </a:solidFill>
              </a:endParaRPr>
            </a:p>
          </p:txBody>
        </p:sp>
        <p:sp>
          <p:nvSpPr>
            <p:cNvPr id="19" name="Oval 18"/>
            <p:cNvSpPr/>
            <p:nvPr/>
          </p:nvSpPr>
          <p:spPr>
            <a:xfrm>
              <a:off x="943302" y="3181462"/>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0" name="Group 19"/>
          <p:cNvGrpSpPr/>
          <p:nvPr/>
        </p:nvGrpSpPr>
        <p:grpSpPr>
          <a:xfrm>
            <a:off x="838200" y="4299886"/>
            <a:ext cx="3425041" cy="647325"/>
            <a:chOff x="943302" y="4358587"/>
            <a:chExt cx="3425041" cy="647325"/>
          </a:xfrm>
        </p:grpSpPr>
        <p:sp>
          <p:nvSpPr>
            <p:cNvPr id="21" name="TextBox 20"/>
            <p:cNvSpPr txBox="1"/>
            <p:nvPr/>
          </p:nvSpPr>
          <p:spPr>
            <a:xfrm>
              <a:off x="1214961" y="4358587"/>
              <a:ext cx="3153382" cy="307777"/>
            </a:xfrm>
            <a:prstGeom prst="rect">
              <a:avLst/>
            </a:prstGeom>
            <a:noFill/>
          </p:spPr>
          <p:txBody>
            <a:bodyPr wrap="square" rtlCol="0">
              <a:spAutoFit/>
            </a:bodyPr>
            <a:lstStyle/>
            <a:p>
              <a:r>
                <a:rPr lang="en-US" sz="1400" b="1" smtClean="0">
                  <a:solidFill>
                    <a:schemeClr val="tx2"/>
                  </a:solidFill>
                </a:rPr>
                <a:t>TELEPHONE</a:t>
              </a:r>
              <a:endParaRPr lang="en-US" sz="1400" b="1">
                <a:solidFill>
                  <a:schemeClr val="tx2"/>
                </a:solidFill>
              </a:endParaRPr>
            </a:p>
          </p:txBody>
        </p:sp>
        <p:sp>
          <p:nvSpPr>
            <p:cNvPr id="22" name="Rectangle 21"/>
            <p:cNvSpPr/>
            <p:nvPr/>
          </p:nvSpPr>
          <p:spPr>
            <a:xfrm>
              <a:off x="1214961" y="4636580"/>
              <a:ext cx="3153382" cy="369332"/>
            </a:xfrm>
            <a:prstGeom prst="rect">
              <a:avLst/>
            </a:prstGeom>
          </p:spPr>
          <p:txBody>
            <a:bodyPr wrap="square">
              <a:spAutoFit/>
            </a:bodyPr>
            <a:lstStyle/>
            <a:p>
              <a:pPr>
                <a:lnSpc>
                  <a:spcPct val="150000"/>
                </a:lnSpc>
              </a:pPr>
              <a:r>
                <a:rPr lang="en-US" sz="1200" smtClean="0">
                  <a:solidFill>
                    <a:schemeClr val="tx2"/>
                  </a:solidFill>
                </a:rPr>
                <a:t>+1 775-635-8800</a:t>
              </a:r>
              <a:endParaRPr lang="en-US" sz="1200">
                <a:solidFill>
                  <a:schemeClr val="tx2"/>
                </a:solidFill>
              </a:endParaRPr>
            </a:p>
          </p:txBody>
        </p:sp>
        <p:sp>
          <p:nvSpPr>
            <p:cNvPr id="23" name="Oval 22"/>
            <p:cNvSpPr/>
            <p:nvPr/>
          </p:nvSpPr>
          <p:spPr>
            <a:xfrm>
              <a:off x="943302" y="4451921"/>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53" name="Group 52"/>
          <p:cNvGrpSpPr/>
          <p:nvPr/>
        </p:nvGrpSpPr>
        <p:grpSpPr>
          <a:xfrm>
            <a:off x="838200" y="5160190"/>
            <a:ext cx="3425041" cy="616547"/>
            <a:chOff x="943302" y="4358587"/>
            <a:chExt cx="3425041" cy="616547"/>
          </a:xfrm>
        </p:grpSpPr>
        <p:sp>
          <p:nvSpPr>
            <p:cNvPr id="54" name="TextBox 53"/>
            <p:cNvSpPr txBox="1"/>
            <p:nvPr/>
          </p:nvSpPr>
          <p:spPr>
            <a:xfrm>
              <a:off x="1214961" y="4358587"/>
              <a:ext cx="3153382" cy="307777"/>
            </a:xfrm>
            <a:prstGeom prst="rect">
              <a:avLst/>
            </a:prstGeom>
            <a:noFill/>
          </p:spPr>
          <p:txBody>
            <a:bodyPr wrap="square" rtlCol="0">
              <a:spAutoFit/>
            </a:bodyPr>
            <a:lstStyle/>
            <a:p>
              <a:r>
                <a:rPr lang="en-US" sz="1400" b="1" smtClean="0">
                  <a:solidFill>
                    <a:schemeClr val="tx2"/>
                  </a:solidFill>
                </a:rPr>
                <a:t>EMAIL</a:t>
              </a:r>
              <a:endParaRPr lang="en-US" sz="1400" b="1">
                <a:solidFill>
                  <a:schemeClr val="tx2"/>
                </a:solidFill>
              </a:endParaRPr>
            </a:p>
          </p:txBody>
        </p:sp>
        <p:sp>
          <p:nvSpPr>
            <p:cNvPr id="55" name="Rectangle 54"/>
            <p:cNvSpPr/>
            <p:nvPr/>
          </p:nvSpPr>
          <p:spPr>
            <a:xfrm>
              <a:off x="1214961" y="4636580"/>
              <a:ext cx="3153382" cy="338554"/>
            </a:xfrm>
            <a:prstGeom prst="rect">
              <a:avLst/>
            </a:prstGeom>
          </p:spPr>
          <p:txBody>
            <a:bodyPr wrap="square">
              <a:spAutoFit/>
            </a:bodyPr>
            <a:lstStyle/>
            <a:p>
              <a:pPr>
                <a:lnSpc>
                  <a:spcPct val="150000"/>
                </a:lnSpc>
              </a:pPr>
              <a:r>
                <a:rPr lang="en-US" sz="1200" smtClean="0">
                  <a:solidFill>
                    <a:schemeClr val="tx2"/>
                  </a:solidFill>
                </a:rPr>
                <a:t>contact@graphicbulb.com</a:t>
              </a:r>
              <a:endParaRPr lang="en-US" sz="1200">
                <a:solidFill>
                  <a:schemeClr val="tx2"/>
                </a:solidFill>
              </a:endParaRPr>
            </a:p>
          </p:txBody>
        </p:sp>
        <p:sp>
          <p:nvSpPr>
            <p:cNvPr id="56" name="Oval 55"/>
            <p:cNvSpPr/>
            <p:nvPr/>
          </p:nvSpPr>
          <p:spPr>
            <a:xfrm>
              <a:off x="943302" y="4451921"/>
              <a:ext cx="132122" cy="1321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4104" name="Picture 8" descr="2010 Apple iPad icon PNG, ICO or ICNS | Free vecto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1329" y="3641851"/>
            <a:ext cx="2272690" cy="227269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nspiron 3671 Desktop Computer | Dell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167" y="1827873"/>
            <a:ext cx="37147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e Foundation - deGoogled unGoogled smartphone operating systems and online  services - your data is your 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618" y="4577879"/>
            <a:ext cx="2067952" cy="18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4869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50667">
                                          <p:cBhvr additive="base">
                                            <p:cTn id="7" dur="750" fill="hold"/>
                                            <p:tgtEl>
                                              <p:spTgt spid="1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14:bounceEnd="50667">
                                          <p:cBhvr additive="base">
                                            <p:cTn id="11"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14:bounceEnd="50667">
                                          <p:cBhvr additive="base">
                                            <p:cTn id="15" dur="750" fill="hold"/>
                                            <p:tgtEl>
                                              <p:spTgt spid="20"/>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3"/>
                                            </p:tgtEl>
                                            <p:attrNameLst>
                                              <p:attrName>style.visibility</p:attrName>
                                            </p:attrNameLst>
                                          </p:cBhvr>
                                          <p:to>
                                            <p:strVal val="visible"/>
                                          </p:to>
                                        </p:set>
                                        <p:anim calcmode="lin" valueType="num" p14:bounceEnd="50667">
                                          <p:cBhvr additive="base">
                                            <p:cTn id="19" dur="750" fill="hold"/>
                                            <p:tgtEl>
                                              <p:spTgt spid="53"/>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ppt_x"/>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750" fill="hold"/>
                                            <p:tgtEl>
                                              <p:spTgt spid="53"/>
                                            </p:tgtEl>
                                            <p:attrNameLst>
                                              <p:attrName>ppt_x</p:attrName>
                                            </p:attrNameLst>
                                          </p:cBhvr>
                                          <p:tavLst>
                                            <p:tav tm="0">
                                              <p:val>
                                                <p:strVal val="#ppt_x"/>
                                              </p:val>
                                            </p:tav>
                                            <p:tav tm="100000">
                                              <p:val>
                                                <p:strVal val="#ppt_x"/>
                                              </p:val>
                                            </p:tav>
                                          </p:tavLst>
                                        </p:anim>
                                        <p:anim calcmode="lin" valueType="num">
                                          <p:cBhvr additive="base">
                                            <p:cTn id="20" dur="75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Research Abstract</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693319"/>
          </a:xfrm>
          <a:prstGeom prst="rect">
            <a:avLst/>
          </a:prstGeom>
        </p:spPr>
        <p:txBody>
          <a:bodyPr wrap="square">
            <a:spAutoFit/>
          </a:bodyPr>
          <a:lstStyle/>
          <a:p>
            <a:pPr algn="just">
              <a:lnSpc>
                <a:spcPct val="150000"/>
              </a:lnSpc>
            </a:pPr>
            <a:r>
              <a:rPr lang="en-US" dirty="0"/>
              <a:t>The ways in which people learn, remember, and solve problems have all been impacted by </a:t>
            </a:r>
            <a:r>
              <a:rPr lang="en-US" dirty="0" smtClean="0"/>
              <a:t>the Internet</a:t>
            </a:r>
            <a:r>
              <a:rPr lang="en-US" dirty="0"/>
              <a:t>. </a:t>
            </a:r>
            <a:endParaRPr lang="en-US" dirty="0" smtClean="0"/>
          </a:p>
          <a:p>
            <a:pPr algn="ctr">
              <a:lnSpc>
                <a:spcPct val="150000"/>
              </a:lnSpc>
            </a:pPr>
            <a:r>
              <a:rPr lang="en-US" dirty="0" smtClean="0"/>
              <a:t>The </a:t>
            </a:r>
            <a:r>
              <a:rPr lang="en-US" dirty="0"/>
              <a:t>present research explored how people become primed to use the Internet as </a:t>
            </a:r>
            <a:r>
              <a:rPr lang="en-US" dirty="0" smtClean="0"/>
              <a:t>a form </a:t>
            </a:r>
            <a:r>
              <a:rPr lang="en-US" dirty="0"/>
              <a:t>of </a:t>
            </a:r>
            <a:r>
              <a:rPr lang="en-US" dirty="0" smtClean="0"/>
              <a:t>cognitive offloading</a:t>
            </a:r>
            <a:r>
              <a:rPr lang="en-US" dirty="0"/>
              <a:t>. In three experiments, we show that using the Internet </a:t>
            </a:r>
            <a:r>
              <a:rPr lang="en-US" dirty="0" smtClean="0"/>
              <a:t>to retrieve </a:t>
            </a:r>
            <a:r>
              <a:rPr lang="en-US" dirty="0"/>
              <a:t>information alters a person’s propensity to use the Internet to retrieve </a:t>
            </a:r>
            <a:r>
              <a:rPr lang="en-US" dirty="0" smtClean="0"/>
              <a:t>other information</a:t>
            </a:r>
            <a:r>
              <a:rPr lang="en-US" dirty="0"/>
              <a:t>. Specifically, participants who used Google to answer an initial set of </a:t>
            </a:r>
            <a:r>
              <a:rPr lang="en-US" dirty="0" smtClean="0"/>
              <a:t>difficult trivia </a:t>
            </a:r>
            <a:r>
              <a:rPr lang="en-US" dirty="0"/>
              <a:t>questions were more likely to decide to use Google when answering a new set </a:t>
            </a:r>
            <a:r>
              <a:rPr lang="en-US" dirty="0" smtClean="0"/>
              <a:t>of relatively </a:t>
            </a:r>
            <a:r>
              <a:rPr lang="en-US" dirty="0"/>
              <a:t>easy trivia questions than were participants who answered the initial questions</a:t>
            </a:r>
            <a:br>
              <a:rPr lang="en-US" dirty="0"/>
            </a:br>
            <a:r>
              <a:rPr lang="en-US" dirty="0"/>
              <a:t>from memory. These results suggest that relying on the Internet to access information </a:t>
            </a:r>
            <a:r>
              <a:rPr lang="en-US" dirty="0" smtClean="0"/>
              <a:t>makes one </a:t>
            </a:r>
            <a:r>
              <a:rPr lang="en-US" dirty="0"/>
              <a:t>more likely to rely on the Internet to access other information.</a:t>
            </a:r>
            <a:r>
              <a:rPr lang="en-US" sz="1200" dirty="0"/>
              <a:t> </a:t>
            </a:r>
            <a:br>
              <a:rPr lang="en-US" sz="1200" dirty="0"/>
            </a:br>
            <a:endParaRPr lang="en-US" sz="1200" dirty="0"/>
          </a:p>
        </p:txBody>
      </p:sp>
    </p:spTree>
    <p:extLst>
      <p:ext uri="{BB962C8B-B14F-4D97-AF65-F5344CB8AC3E}">
        <p14:creationId xmlns:p14="http://schemas.microsoft.com/office/powerpoint/2010/main" val="34929088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685905"/>
            <a:ext cx="11353800"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2737888" y="4182412"/>
            <a:ext cx="7705901" cy="830997"/>
          </a:xfrm>
          <a:prstGeom prst="rect">
            <a:avLst/>
          </a:prstGeom>
          <a:noFill/>
        </p:spPr>
        <p:txBody>
          <a:bodyPr wrap="square" rtlCol="0">
            <a:spAutoFit/>
          </a:bodyPr>
          <a:lstStyle/>
          <a:p>
            <a:r>
              <a:rPr lang="en-US" sz="4800" b="1" dirty="0" smtClean="0">
                <a:solidFill>
                  <a:schemeClr val="tx2"/>
                </a:solidFill>
                <a:latin typeface="+mj-lt"/>
              </a:rPr>
              <a:t>Eliyahu Mintz</a:t>
            </a:r>
            <a:endParaRPr lang="en-US" sz="4800" b="1" dirty="0">
              <a:solidFill>
                <a:schemeClr val="tx2"/>
              </a:solidFill>
              <a:latin typeface="+mj-lt"/>
            </a:endParaRPr>
          </a:p>
        </p:txBody>
      </p:sp>
      <p:sp>
        <p:nvSpPr>
          <p:cNvPr id="15" name="TextBox 14"/>
          <p:cNvSpPr txBox="1"/>
          <p:nvPr/>
        </p:nvSpPr>
        <p:spPr>
          <a:xfrm>
            <a:off x="0" y="-27710"/>
            <a:ext cx="8651759" cy="2611566"/>
          </a:xfrm>
          <a:custGeom>
            <a:avLst/>
            <a:gdLst/>
            <a:ahLst/>
            <a:cxnLst/>
            <a:rect l="l" t="t" r="r" b="b"/>
            <a:pathLst>
              <a:path w="8651759" h="2611566">
                <a:moveTo>
                  <a:pt x="3550415" y="481546"/>
                </a:moveTo>
                <a:lnTo>
                  <a:pt x="3357130" y="1772965"/>
                </a:lnTo>
                <a:lnTo>
                  <a:pt x="3743702" y="1772965"/>
                </a:lnTo>
                <a:close/>
                <a:moveTo>
                  <a:pt x="6022238" y="29185"/>
                </a:moveTo>
                <a:lnTo>
                  <a:pt x="6423070" y="29185"/>
                </a:lnTo>
                <a:lnTo>
                  <a:pt x="6423070" y="1141655"/>
                </a:lnTo>
                <a:lnTo>
                  <a:pt x="6948393" y="29185"/>
                </a:lnTo>
                <a:lnTo>
                  <a:pt x="7349681" y="29185"/>
                </a:lnTo>
                <a:lnTo>
                  <a:pt x="6791526" y="1167187"/>
                </a:lnTo>
                <a:lnTo>
                  <a:pt x="7349681" y="2582381"/>
                </a:lnTo>
                <a:lnTo>
                  <a:pt x="6937449" y="2582381"/>
                </a:lnTo>
                <a:lnTo>
                  <a:pt x="6547105" y="1564755"/>
                </a:lnTo>
                <a:lnTo>
                  <a:pt x="6423070" y="1798189"/>
                </a:lnTo>
                <a:lnTo>
                  <a:pt x="6423070" y="2582381"/>
                </a:lnTo>
                <a:lnTo>
                  <a:pt x="6022238" y="2582381"/>
                </a:lnTo>
                <a:close/>
                <a:moveTo>
                  <a:pt x="4456490" y="29185"/>
                </a:moveTo>
                <a:lnTo>
                  <a:pt x="4959585" y="29185"/>
                </a:lnTo>
                <a:lnTo>
                  <a:pt x="5372157" y="1557460"/>
                </a:lnTo>
                <a:lnTo>
                  <a:pt x="5372157" y="29185"/>
                </a:lnTo>
                <a:lnTo>
                  <a:pt x="5729212" y="29185"/>
                </a:lnTo>
                <a:lnTo>
                  <a:pt x="5729212" y="2582381"/>
                </a:lnTo>
                <a:lnTo>
                  <a:pt x="5317391" y="2582381"/>
                </a:lnTo>
                <a:lnTo>
                  <a:pt x="4817194" y="733146"/>
                </a:lnTo>
                <a:lnTo>
                  <a:pt x="4817194" y="2582381"/>
                </a:lnTo>
                <a:lnTo>
                  <a:pt x="4456490" y="2582381"/>
                </a:lnTo>
                <a:close/>
                <a:moveTo>
                  <a:pt x="3276897" y="29185"/>
                </a:moveTo>
                <a:lnTo>
                  <a:pt x="3864050" y="29185"/>
                </a:lnTo>
                <a:lnTo>
                  <a:pt x="4272497" y="2582381"/>
                </a:lnTo>
                <a:lnTo>
                  <a:pt x="3867697" y="2582381"/>
                </a:lnTo>
                <a:lnTo>
                  <a:pt x="3798406" y="2119076"/>
                </a:lnTo>
                <a:lnTo>
                  <a:pt x="3306073" y="2119076"/>
                </a:lnTo>
                <a:lnTo>
                  <a:pt x="3236782" y="2582381"/>
                </a:lnTo>
                <a:lnTo>
                  <a:pt x="2868444" y="2582381"/>
                </a:lnTo>
                <a:close/>
                <a:moveTo>
                  <a:pt x="1412138" y="29185"/>
                </a:moveTo>
                <a:lnTo>
                  <a:pt x="1812971" y="29185"/>
                </a:lnTo>
                <a:lnTo>
                  <a:pt x="1812971" y="1123607"/>
                </a:lnTo>
                <a:lnTo>
                  <a:pt x="2269436" y="1123607"/>
                </a:lnTo>
                <a:lnTo>
                  <a:pt x="2269436" y="29185"/>
                </a:lnTo>
                <a:lnTo>
                  <a:pt x="2677564" y="29185"/>
                </a:lnTo>
                <a:lnTo>
                  <a:pt x="2677564" y="2582381"/>
                </a:lnTo>
                <a:lnTo>
                  <a:pt x="2269436" y="2582381"/>
                </a:lnTo>
                <a:lnTo>
                  <a:pt x="2269436" y="1487959"/>
                </a:lnTo>
                <a:lnTo>
                  <a:pt x="1812971" y="1487959"/>
                </a:lnTo>
                <a:lnTo>
                  <a:pt x="1812971" y="2582381"/>
                </a:lnTo>
                <a:lnTo>
                  <a:pt x="1412138" y="2582381"/>
                </a:lnTo>
                <a:close/>
                <a:moveTo>
                  <a:pt x="0" y="29185"/>
                </a:moveTo>
                <a:lnTo>
                  <a:pt x="1239889" y="29185"/>
                </a:lnTo>
                <a:lnTo>
                  <a:pt x="1239889" y="393536"/>
                </a:lnTo>
                <a:lnTo>
                  <a:pt x="820361" y="393536"/>
                </a:lnTo>
                <a:lnTo>
                  <a:pt x="820361" y="2582381"/>
                </a:lnTo>
                <a:lnTo>
                  <a:pt x="419528" y="2582381"/>
                </a:lnTo>
                <a:lnTo>
                  <a:pt x="419528" y="393536"/>
                </a:lnTo>
                <a:lnTo>
                  <a:pt x="0" y="393536"/>
                </a:lnTo>
                <a:close/>
                <a:moveTo>
                  <a:pt x="8057347" y="0"/>
                </a:moveTo>
                <a:cubicBezTo>
                  <a:pt x="8252743" y="1206"/>
                  <a:pt x="8399998" y="57090"/>
                  <a:pt x="8499114" y="167653"/>
                </a:cubicBezTo>
                <a:cubicBezTo>
                  <a:pt x="8598230" y="278216"/>
                  <a:pt x="8647898" y="436222"/>
                  <a:pt x="8648118" y="641670"/>
                </a:cubicBezTo>
                <a:lnTo>
                  <a:pt x="8648118" y="721948"/>
                </a:lnTo>
                <a:lnTo>
                  <a:pt x="8269146" y="721948"/>
                </a:lnTo>
                <a:lnTo>
                  <a:pt x="8269146" y="616127"/>
                </a:lnTo>
                <a:cubicBezTo>
                  <a:pt x="8268767" y="525816"/>
                  <a:pt x="8251274" y="461047"/>
                  <a:pt x="8216666" y="421821"/>
                </a:cubicBezTo>
                <a:cubicBezTo>
                  <a:pt x="8182058" y="382596"/>
                  <a:pt x="8132611" y="363439"/>
                  <a:pt x="8068323" y="364351"/>
                </a:cubicBezTo>
                <a:cubicBezTo>
                  <a:pt x="8004031" y="363439"/>
                  <a:pt x="7954575" y="382596"/>
                  <a:pt x="7919957" y="421821"/>
                </a:cubicBezTo>
                <a:cubicBezTo>
                  <a:pt x="7885339" y="461047"/>
                  <a:pt x="7867839" y="525816"/>
                  <a:pt x="7867458" y="616127"/>
                </a:cubicBezTo>
                <a:cubicBezTo>
                  <a:pt x="7871544" y="744735"/>
                  <a:pt x="7912392" y="854926"/>
                  <a:pt x="7990005" y="946701"/>
                </a:cubicBezTo>
                <a:cubicBezTo>
                  <a:pt x="8067618" y="1038476"/>
                  <a:pt x="8157486" y="1128370"/>
                  <a:pt x="8259608" y="1216382"/>
                </a:cubicBezTo>
                <a:cubicBezTo>
                  <a:pt x="8361730" y="1304395"/>
                  <a:pt x="8451598" y="1407060"/>
                  <a:pt x="8529211" y="1524378"/>
                </a:cubicBezTo>
                <a:cubicBezTo>
                  <a:pt x="8606825" y="1641696"/>
                  <a:pt x="8647673" y="1790201"/>
                  <a:pt x="8651759" y="1969894"/>
                </a:cubicBezTo>
                <a:cubicBezTo>
                  <a:pt x="8651464" y="2175342"/>
                  <a:pt x="8601037" y="2333347"/>
                  <a:pt x="8500478" y="2443911"/>
                </a:cubicBezTo>
                <a:cubicBezTo>
                  <a:pt x="8399919" y="2554475"/>
                  <a:pt x="8250991" y="2610360"/>
                  <a:pt x="8053695" y="2611566"/>
                </a:cubicBezTo>
                <a:cubicBezTo>
                  <a:pt x="7856412" y="2610360"/>
                  <a:pt x="7707490" y="2554475"/>
                  <a:pt x="7606930" y="2443911"/>
                </a:cubicBezTo>
                <a:cubicBezTo>
                  <a:pt x="7506369" y="2333347"/>
                  <a:pt x="7455941" y="2175342"/>
                  <a:pt x="7455646" y="1969894"/>
                </a:cubicBezTo>
                <a:lnTo>
                  <a:pt x="7455646" y="1812988"/>
                </a:lnTo>
                <a:lnTo>
                  <a:pt x="7834630" y="1812988"/>
                </a:lnTo>
                <a:lnTo>
                  <a:pt x="7834630" y="1995436"/>
                </a:lnTo>
                <a:cubicBezTo>
                  <a:pt x="7835310" y="2085601"/>
                  <a:pt x="7854016" y="2149753"/>
                  <a:pt x="7890748" y="2187891"/>
                </a:cubicBezTo>
                <a:cubicBezTo>
                  <a:pt x="7927479" y="2226029"/>
                  <a:pt x="7978150" y="2244512"/>
                  <a:pt x="8042758" y="2243338"/>
                </a:cubicBezTo>
                <a:cubicBezTo>
                  <a:pt x="8107283" y="2244402"/>
                  <a:pt x="8157901" y="2225858"/>
                  <a:pt x="8194609" y="2187705"/>
                </a:cubicBezTo>
                <a:cubicBezTo>
                  <a:pt x="8231318" y="2149552"/>
                  <a:pt x="8250014" y="2085407"/>
                  <a:pt x="8250698" y="1995269"/>
                </a:cubicBezTo>
                <a:cubicBezTo>
                  <a:pt x="8246613" y="1866693"/>
                  <a:pt x="8205762" y="1756529"/>
                  <a:pt x="8128146" y="1664776"/>
                </a:cubicBezTo>
                <a:cubicBezTo>
                  <a:pt x="8050529" y="1573023"/>
                  <a:pt x="7960657" y="1483151"/>
                  <a:pt x="7858531" y="1395161"/>
                </a:cubicBezTo>
                <a:cubicBezTo>
                  <a:pt x="7756403" y="1307170"/>
                  <a:pt x="7666531" y="1204530"/>
                  <a:pt x="7588915" y="1087240"/>
                </a:cubicBezTo>
                <a:cubicBezTo>
                  <a:pt x="7511298" y="969951"/>
                  <a:pt x="7470447" y="821482"/>
                  <a:pt x="7466362" y="641833"/>
                </a:cubicBezTo>
                <a:lnTo>
                  <a:pt x="7466591" y="641670"/>
                </a:lnTo>
                <a:cubicBezTo>
                  <a:pt x="7466809" y="436222"/>
                  <a:pt x="7516476" y="278216"/>
                  <a:pt x="7615591" y="167653"/>
                </a:cubicBezTo>
                <a:cubicBezTo>
                  <a:pt x="7714707" y="57090"/>
                  <a:pt x="7861959" y="1206"/>
                  <a:pt x="8057347" y="0"/>
                </a:cubicBezTo>
                <a:close/>
              </a:path>
            </a:pathLst>
          </a:custGeom>
          <a:solidFill>
            <a:srgbClr val="F2F2F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a:latin typeface="Bebas Neue Bold" panose="020B0606020202050201" pitchFamily="34" charset="0"/>
            </a:endParaRPr>
          </a:p>
        </p:txBody>
      </p:sp>
    </p:spTree>
    <p:extLst>
      <p:ext uri="{BB962C8B-B14F-4D97-AF65-F5344CB8AC3E}">
        <p14:creationId xmlns:p14="http://schemas.microsoft.com/office/powerpoint/2010/main" val="31537587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667">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667">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Terms</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2534027"/>
          </a:xfrm>
          <a:prstGeom prst="rect">
            <a:avLst/>
          </a:prstGeom>
        </p:spPr>
        <p:txBody>
          <a:bodyPr wrap="square">
            <a:spAutoFit/>
          </a:bodyPr>
          <a:lstStyle/>
          <a:p>
            <a:pPr algn="just">
              <a:lnSpc>
                <a:spcPct val="150000"/>
              </a:lnSpc>
            </a:pPr>
            <a:r>
              <a:rPr lang="en-US" b="1" i="1" u="sng" dirty="0" smtClean="0"/>
              <a:t>Cognition</a:t>
            </a:r>
            <a:r>
              <a:rPr lang="en-US" dirty="0" smtClean="0"/>
              <a:t> - refers </a:t>
            </a:r>
            <a:r>
              <a:rPr lang="en-US" dirty="0"/>
              <a:t>to "the mental action or process of acquiring knowledge and understanding through thought, experience, and the senses</a:t>
            </a:r>
            <a:r>
              <a:rPr lang="en-US" dirty="0" smtClean="0"/>
              <a:t>".</a:t>
            </a:r>
            <a:r>
              <a:rPr lang="en-US" dirty="0"/>
              <a:t> It encompasses many aspects of intellectual functions and processes such as: </a:t>
            </a:r>
            <a:r>
              <a:rPr lang="en-US" dirty="0"/>
              <a:t>attention</a:t>
            </a:r>
            <a:r>
              <a:rPr lang="en-US" dirty="0"/>
              <a:t>, the formation of knowledge, memory and working memory, judgment and evaluation, reasoning and "computation", problem solving and decision making, comprehension and production of language. Cognitive processes use existing knowledge and generate new knowledge.</a:t>
            </a:r>
            <a:endParaRPr lang="en-US" sz="1200" dirty="0"/>
          </a:p>
        </p:txBody>
      </p:sp>
      <p:sp>
        <p:nvSpPr>
          <p:cNvPr id="10" name="Rectangle 9"/>
          <p:cNvSpPr/>
          <p:nvPr/>
        </p:nvSpPr>
        <p:spPr>
          <a:xfrm>
            <a:off x="679937" y="4312370"/>
            <a:ext cx="10433540" cy="507831"/>
          </a:xfrm>
          <a:prstGeom prst="rect">
            <a:avLst/>
          </a:prstGeom>
        </p:spPr>
        <p:txBody>
          <a:bodyPr wrap="square">
            <a:spAutoFit/>
          </a:bodyPr>
          <a:lstStyle/>
          <a:p>
            <a:pPr algn="just">
              <a:lnSpc>
                <a:spcPct val="150000"/>
              </a:lnSpc>
            </a:pPr>
            <a:r>
              <a:rPr lang="en-US" b="1" i="1" u="sng" dirty="0"/>
              <a:t>Cognitive </a:t>
            </a:r>
            <a:r>
              <a:rPr lang="en-US" b="1" i="1" u="sng" dirty="0" smtClean="0"/>
              <a:t>offloading</a:t>
            </a:r>
            <a:r>
              <a:rPr lang="en-US" dirty="0" smtClean="0"/>
              <a:t> is </a:t>
            </a:r>
            <a:r>
              <a:rPr lang="en-US" dirty="0"/>
              <a:t>the use of physical action to reduce the cognitive demands of a task.</a:t>
            </a:r>
            <a:endParaRPr lang="en-US" sz="1200" dirty="0"/>
          </a:p>
        </p:txBody>
      </p:sp>
      <p:sp>
        <p:nvSpPr>
          <p:cNvPr id="13" name="Rectangle 12"/>
          <p:cNvSpPr/>
          <p:nvPr/>
        </p:nvSpPr>
        <p:spPr>
          <a:xfrm>
            <a:off x="678524" y="5117355"/>
            <a:ext cx="10433540" cy="872034"/>
          </a:xfrm>
          <a:prstGeom prst="rect">
            <a:avLst/>
          </a:prstGeom>
        </p:spPr>
        <p:txBody>
          <a:bodyPr wrap="square">
            <a:spAutoFit/>
          </a:bodyPr>
          <a:lstStyle/>
          <a:p>
            <a:pPr algn="just">
              <a:lnSpc>
                <a:spcPct val="150000"/>
              </a:lnSpc>
            </a:pPr>
            <a:r>
              <a:rPr lang="en-US" b="1" i="1" u="sng" dirty="0" smtClean="0"/>
              <a:t>Need For Cognition</a:t>
            </a:r>
            <a:r>
              <a:rPr lang="en-US" dirty="0"/>
              <a:t> (</a:t>
            </a:r>
            <a:r>
              <a:rPr lang="en-US" b="1" dirty="0"/>
              <a:t>NFC</a:t>
            </a:r>
            <a:r>
              <a:rPr lang="en-US" dirty="0"/>
              <a:t>), in psychology, is a personality variable reflecting the extent to which individuals are inclined towards effortful cognitive activities.</a:t>
            </a:r>
            <a:endParaRPr lang="en-US" sz="1200" dirty="0"/>
          </a:p>
        </p:txBody>
      </p:sp>
    </p:spTree>
    <p:extLst>
      <p:ext uri="{BB962C8B-B14F-4D97-AF65-F5344CB8AC3E}">
        <p14:creationId xmlns:p14="http://schemas.microsoft.com/office/powerpoint/2010/main" val="410180537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667">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50667">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667">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50667">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986845" y="1784150"/>
            <a:ext cx="3425041" cy="893546"/>
            <a:chOff x="943302" y="1801232"/>
            <a:chExt cx="3425041" cy="893546"/>
          </a:xfrm>
        </p:grpSpPr>
        <p:sp>
          <p:nvSpPr>
            <p:cNvPr id="11" name="TextBox 10"/>
            <p:cNvSpPr txBox="1"/>
            <p:nvPr/>
          </p:nvSpPr>
          <p:spPr>
            <a:xfrm>
              <a:off x="1214961" y="1801232"/>
              <a:ext cx="3153382"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2" name="Rectangle 11"/>
            <p:cNvSpPr/>
            <p:nvPr/>
          </p:nvSpPr>
          <p:spPr>
            <a:xfrm>
              <a:off x="1214961" y="2079225"/>
              <a:ext cx="3153382" cy="615553"/>
            </a:xfrm>
            <a:prstGeom prst="rect">
              <a:avLst/>
            </a:prstGeom>
          </p:spPr>
          <p:txBody>
            <a:bodyPr wrap="square">
              <a:spAutoFit/>
            </a:bodyPr>
            <a:lstStyle/>
            <a:p>
              <a:pPr>
                <a:lnSpc>
                  <a:spcPct val="150000"/>
                </a:lnSpc>
              </a:pPr>
              <a:r>
                <a:rPr lang="en-US" sz="1200">
                  <a:solidFill>
                    <a:schemeClr val="tx2"/>
                  </a:solidFill>
                </a:rPr>
                <a:t>Lorem ipsum dolor sit amet, consectetur adipiscing elit. Suspendisse congue justo </a:t>
              </a:r>
            </a:p>
          </p:txBody>
        </p:sp>
        <p:sp>
          <p:nvSpPr>
            <p:cNvPr id="15" name="Oval 14"/>
            <p:cNvSpPr/>
            <p:nvPr/>
          </p:nvSpPr>
          <p:spPr>
            <a:xfrm>
              <a:off x="943302" y="1894566"/>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21" name="Group 20"/>
          <p:cNvGrpSpPr/>
          <p:nvPr/>
        </p:nvGrpSpPr>
        <p:grpSpPr>
          <a:xfrm>
            <a:off x="943302" y="3011915"/>
            <a:ext cx="3425041" cy="893546"/>
            <a:chOff x="943302" y="3088128"/>
            <a:chExt cx="3425041" cy="893546"/>
          </a:xfrm>
        </p:grpSpPr>
        <p:sp>
          <p:nvSpPr>
            <p:cNvPr id="17" name="TextBox 16"/>
            <p:cNvSpPr txBox="1"/>
            <p:nvPr/>
          </p:nvSpPr>
          <p:spPr>
            <a:xfrm>
              <a:off x="1214961" y="3088128"/>
              <a:ext cx="3153382"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8" name="Rectangle 17"/>
            <p:cNvSpPr/>
            <p:nvPr/>
          </p:nvSpPr>
          <p:spPr>
            <a:xfrm>
              <a:off x="1214961" y="3366121"/>
              <a:ext cx="3153382" cy="615553"/>
            </a:xfrm>
            <a:prstGeom prst="rect">
              <a:avLst/>
            </a:prstGeom>
          </p:spPr>
          <p:txBody>
            <a:bodyPr wrap="square">
              <a:spAutoFit/>
            </a:bodyPr>
            <a:lstStyle/>
            <a:p>
              <a:pPr>
                <a:lnSpc>
                  <a:spcPct val="150000"/>
                </a:lnSpc>
              </a:pPr>
              <a:r>
                <a:rPr lang="en-US" sz="1200">
                  <a:solidFill>
                    <a:schemeClr val="tx2"/>
                  </a:solidFill>
                </a:rPr>
                <a:t>Lorem ipsum dolor sit amet, consectetur adipiscing elit. Suspendisse congue justo </a:t>
              </a:r>
            </a:p>
          </p:txBody>
        </p:sp>
        <p:sp>
          <p:nvSpPr>
            <p:cNvPr id="19" name="Oval 18"/>
            <p:cNvSpPr/>
            <p:nvPr/>
          </p:nvSpPr>
          <p:spPr>
            <a:xfrm>
              <a:off x="943302" y="3181462"/>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6" name="Rectangle 15"/>
          <p:cNvSpPr/>
          <p:nvPr/>
        </p:nvSpPr>
        <p:spPr>
          <a:xfrm>
            <a:off x="838200" y="5467445"/>
            <a:ext cx="3530143" cy="923330"/>
          </a:xfrm>
          <a:prstGeom prst="rect">
            <a:avLst/>
          </a:prstGeom>
        </p:spPr>
        <p:txBody>
          <a:bodyPr wrap="square">
            <a:spAutoFit/>
          </a:bodyPr>
          <a:lstStyle/>
          <a:p>
            <a:pPr>
              <a:lnSpc>
                <a:spcPct val="150000"/>
              </a:lnSpc>
            </a:pPr>
            <a:r>
              <a:rPr lang="en-US" sz="1200">
                <a:solidFill>
                  <a:schemeClr val="tx2"/>
                </a:solidFill>
              </a:rPr>
              <a:t>Lorem ipsum dolor sit amet, consectetur adipiscing elit. Suspendisse congue justo a nisl sodales, ac laoreet sapien suscipit. </a:t>
            </a:r>
            <a:endParaRPr lang="en-US" sz="1200"/>
          </a:p>
        </p:txBody>
      </p:sp>
      <p:grpSp>
        <p:nvGrpSpPr>
          <p:cNvPr id="20" name="Group 19"/>
          <p:cNvGrpSpPr/>
          <p:nvPr/>
        </p:nvGrpSpPr>
        <p:grpSpPr>
          <a:xfrm>
            <a:off x="943302" y="4239680"/>
            <a:ext cx="3425041" cy="893546"/>
            <a:chOff x="943302" y="4358587"/>
            <a:chExt cx="3425041" cy="893546"/>
          </a:xfrm>
        </p:grpSpPr>
        <p:sp>
          <p:nvSpPr>
            <p:cNvPr id="23" name="TextBox 22"/>
            <p:cNvSpPr txBox="1"/>
            <p:nvPr/>
          </p:nvSpPr>
          <p:spPr>
            <a:xfrm>
              <a:off x="1214961" y="4358587"/>
              <a:ext cx="3153382"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4" name="Rectangle 23"/>
            <p:cNvSpPr/>
            <p:nvPr/>
          </p:nvSpPr>
          <p:spPr>
            <a:xfrm>
              <a:off x="1214961" y="4636580"/>
              <a:ext cx="3153382" cy="615553"/>
            </a:xfrm>
            <a:prstGeom prst="rect">
              <a:avLst/>
            </a:prstGeom>
          </p:spPr>
          <p:txBody>
            <a:bodyPr wrap="square">
              <a:spAutoFit/>
            </a:bodyPr>
            <a:lstStyle/>
            <a:p>
              <a:pPr>
                <a:lnSpc>
                  <a:spcPct val="150000"/>
                </a:lnSpc>
              </a:pPr>
              <a:r>
                <a:rPr lang="en-US" sz="1200">
                  <a:solidFill>
                    <a:schemeClr val="tx2"/>
                  </a:solidFill>
                </a:rPr>
                <a:t>Lorem ipsum dolor sit amet, consectetur adipiscing elit. Suspendisse congue justo </a:t>
              </a:r>
            </a:p>
          </p:txBody>
        </p:sp>
        <p:sp>
          <p:nvSpPr>
            <p:cNvPr id="25" name="Oval 24"/>
            <p:cNvSpPr/>
            <p:nvPr/>
          </p:nvSpPr>
          <p:spPr>
            <a:xfrm>
              <a:off x="943302" y="4451921"/>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7" name="TextBox 36"/>
          <p:cNvSpPr txBox="1"/>
          <p:nvPr/>
        </p:nvSpPr>
        <p:spPr>
          <a:xfrm>
            <a:off x="838199" y="614904"/>
            <a:ext cx="10515600" cy="646331"/>
          </a:xfrm>
          <a:prstGeom prst="rect">
            <a:avLst/>
          </a:prstGeom>
          <a:noFill/>
        </p:spPr>
        <p:txBody>
          <a:bodyPr wrap="square" rtlCol="0">
            <a:spAutoFit/>
          </a:bodyPr>
          <a:lstStyle/>
          <a:p>
            <a:r>
              <a:rPr lang="en-US" sz="3600" b="1" smtClean="0">
                <a:solidFill>
                  <a:schemeClr val="tx2"/>
                </a:solidFill>
                <a:latin typeface="+mj-lt"/>
              </a:rPr>
              <a:t>ABOUT OUR COMPANY</a:t>
            </a:r>
            <a:endParaRPr lang="en-US" sz="3600" b="1">
              <a:solidFill>
                <a:schemeClr val="tx2"/>
              </a:solidFill>
              <a:latin typeface="+mj-lt"/>
            </a:endParaRPr>
          </a:p>
        </p:txBody>
      </p:sp>
      <p:sp>
        <p:nvSpPr>
          <p:cNvPr id="38" name="TextBox 37"/>
          <p:cNvSpPr txBox="1"/>
          <p:nvPr/>
        </p:nvSpPr>
        <p:spPr>
          <a:xfrm>
            <a:off x="838199" y="422810"/>
            <a:ext cx="10515602" cy="307777"/>
          </a:xfrm>
          <a:prstGeom prst="rect">
            <a:avLst/>
          </a:prstGeom>
          <a:noFill/>
        </p:spPr>
        <p:txBody>
          <a:bodyPr wrap="square" rtlCol="0">
            <a:spAutoFit/>
          </a:bodyPr>
          <a:lstStyle/>
          <a:p>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8" name="Picture 10" descr="Please Ask Us Any Questions You May Have About The - Any Questions Clipart  Transparent, HD Png Download , Transparent Png Image - PNGitem"/>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811" r="881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057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14:bounceEnd="50667">
                                          <p:cBhvr additive="base">
                                            <p:cTn id="7" dur="750" fill="hold"/>
                                            <p:tgtEl>
                                              <p:spTgt spid="2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14:bounceEnd="50667">
                                          <p:cBhvr additive="base">
                                            <p:cTn id="11" dur="750" fill="hold"/>
                                            <p:tgtEl>
                                              <p:spTgt spid="21"/>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14:bounceEnd="50667">
                                          <p:cBhvr additive="base">
                                            <p:cTn id="15" dur="750" fill="hold"/>
                                            <p:tgtEl>
                                              <p:spTgt spid="20"/>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50667">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14:bounceEnd="50667">
                                          <p:cBhvr additive="base">
                                            <p:cTn id="19"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ppt_x"/>
                                              </p:val>
                                            </p:tav>
                                            <p:tav tm="100000">
                                              <p:val>
                                                <p:strVal val="#ppt_x"/>
                                              </p:val>
                                            </p:tav>
                                          </p:tavLst>
                                        </p:anim>
                                        <p:anim calcmode="lin" valueType="num">
                                          <p:cBhvr additive="base">
                                            <p:cTn id="8" dur="75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ppt_x"/>
                                              </p:val>
                                            </p:tav>
                                            <p:tav tm="100000">
                                              <p:val>
                                                <p:strVal val="#ppt_x"/>
                                              </p:val>
                                            </p:tav>
                                          </p:tavLst>
                                        </p:anim>
                                        <p:anim calcmode="lin" valueType="num">
                                          <p:cBhvr additive="base">
                                            <p:cTn id="12" dur="75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6096000" y="614904"/>
            <a:ext cx="6095999" cy="646331"/>
          </a:xfrm>
          <a:prstGeom prst="rect">
            <a:avLst/>
          </a:prstGeom>
          <a:noFill/>
        </p:spPr>
        <p:txBody>
          <a:bodyPr wrap="square" rtlCol="0">
            <a:spAutoFit/>
          </a:bodyPr>
          <a:lstStyle/>
          <a:p>
            <a:pPr algn="ctr"/>
            <a:r>
              <a:rPr lang="en-US" sz="3600" b="1" smtClean="0">
                <a:solidFill>
                  <a:schemeClr val="tx2"/>
                </a:solidFill>
                <a:latin typeface="+mj-lt"/>
              </a:rPr>
              <a:t>OUR MISSIONS</a:t>
            </a:r>
            <a:endParaRPr lang="en-US" sz="3600" b="1">
              <a:solidFill>
                <a:schemeClr val="tx2"/>
              </a:solidFill>
              <a:latin typeface="+mj-lt"/>
            </a:endParaRPr>
          </a:p>
        </p:txBody>
      </p:sp>
      <p:sp>
        <p:nvSpPr>
          <p:cNvPr id="38" name="TextBox 37"/>
          <p:cNvSpPr txBox="1"/>
          <p:nvPr/>
        </p:nvSpPr>
        <p:spPr>
          <a:xfrm>
            <a:off x="6095999" y="422810"/>
            <a:ext cx="6096000"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9" name="Group 38"/>
          <p:cNvGrpSpPr/>
          <p:nvPr/>
        </p:nvGrpSpPr>
        <p:grpSpPr>
          <a:xfrm>
            <a:off x="8786131"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9580448" y="4252600"/>
            <a:ext cx="1766082" cy="1978259"/>
            <a:chOff x="9580448" y="4252600"/>
            <a:chExt cx="1766082" cy="1978259"/>
          </a:xfrm>
        </p:grpSpPr>
        <p:sp>
          <p:nvSpPr>
            <p:cNvPr id="35" name="TextBox 34"/>
            <p:cNvSpPr txBox="1"/>
            <p:nvPr/>
          </p:nvSpPr>
          <p:spPr>
            <a:xfrm>
              <a:off x="9580448" y="5029536"/>
              <a:ext cx="1766080"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36" name="Rectangle 35"/>
            <p:cNvSpPr/>
            <p:nvPr/>
          </p:nvSpPr>
          <p:spPr>
            <a:xfrm>
              <a:off x="9580448" y="5307529"/>
              <a:ext cx="1766082" cy="923330"/>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45" name="Oval 44"/>
            <p:cNvSpPr/>
            <p:nvPr/>
          </p:nvSpPr>
          <p:spPr>
            <a:xfrm>
              <a:off x="10144518" y="4252600"/>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24"/>
            <p:cNvSpPr>
              <a:spLocks noEditPoints="1"/>
            </p:cNvSpPr>
            <p:nvPr/>
          </p:nvSpPr>
          <p:spPr bwMode="auto">
            <a:xfrm>
              <a:off x="10323818" y="4419897"/>
              <a:ext cx="279341" cy="303347"/>
            </a:xfrm>
            <a:custGeom>
              <a:avLst/>
              <a:gdLst>
                <a:gd name="T0" fmla="*/ 189424 w 59"/>
                <a:gd name="T1" fmla="*/ 189632 h 64"/>
                <a:gd name="T2" fmla="*/ 134319 w 59"/>
                <a:gd name="T3" fmla="*/ 189632 h 64"/>
                <a:gd name="T4" fmla="*/ 103322 w 59"/>
                <a:gd name="T5" fmla="*/ 220663 h 64"/>
                <a:gd name="T6" fmla="*/ 72325 w 59"/>
                <a:gd name="T7" fmla="*/ 189632 h 64"/>
                <a:gd name="T8" fmla="*/ 17220 w 59"/>
                <a:gd name="T9" fmla="*/ 189632 h 64"/>
                <a:gd name="T10" fmla="*/ 0 w 59"/>
                <a:gd name="T11" fmla="*/ 172393 h 64"/>
                <a:gd name="T12" fmla="*/ 37885 w 59"/>
                <a:gd name="T13" fmla="*/ 68957 h 64"/>
                <a:gd name="T14" fmla="*/ 92990 w 59"/>
                <a:gd name="T15" fmla="*/ 17239 h 64"/>
                <a:gd name="T16" fmla="*/ 89546 w 59"/>
                <a:gd name="T17" fmla="*/ 10344 h 64"/>
                <a:gd name="T18" fmla="*/ 103322 w 59"/>
                <a:gd name="T19" fmla="*/ 0 h 64"/>
                <a:gd name="T20" fmla="*/ 113654 w 59"/>
                <a:gd name="T21" fmla="*/ 10344 h 64"/>
                <a:gd name="T22" fmla="*/ 113654 w 59"/>
                <a:gd name="T23" fmla="*/ 17239 h 64"/>
                <a:gd name="T24" fmla="*/ 165315 w 59"/>
                <a:gd name="T25" fmla="*/ 68957 h 64"/>
                <a:gd name="T26" fmla="*/ 203200 w 59"/>
                <a:gd name="T27" fmla="*/ 172393 h 64"/>
                <a:gd name="T28" fmla="*/ 189424 w 59"/>
                <a:gd name="T29" fmla="*/ 189632 h 64"/>
                <a:gd name="T30" fmla="*/ 103322 w 59"/>
                <a:gd name="T31" fmla="*/ 206872 h 64"/>
                <a:gd name="T32" fmla="*/ 86102 w 59"/>
                <a:gd name="T33" fmla="*/ 189632 h 64"/>
                <a:gd name="T34" fmla="*/ 82658 w 59"/>
                <a:gd name="T35" fmla="*/ 186184 h 64"/>
                <a:gd name="T36" fmla="*/ 79214 w 59"/>
                <a:gd name="T37" fmla="*/ 189632 h 64"/>
                <a:gd name="T38" fmla="*/ 103322 w 59"/>
                <a:gd name="T39" fmla="*/ 210319 h 64"/>
                <a:gd name="T40" fmla="*/ 103322 w 59"/>
                <a:gd name="T41" fmla="*/ 206872 h 64"/>
                <a:gd name="T42" fmla="*/ 103322 w 59"/>
                <a:gd name="T43" fmla="*/ 206872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a:noFill/>
            </a:ln>
            <a:extLst/>
          </p:spPr>
          <p:txBody>
            <a:bodyPr/>
            <a:lstStyle/>
            <a:p>
              <a:endParaRPr lang="en-US"/>
            </a:p>
          </p:txBody>
        </p:sp>
      </p:grpSp>
      <p:grpSp>
        <p:nvGrpSpPr>
          <p:cNvPr id="2" name="Group 1"/>
          <p:cNvGrpSpPr/>
          <p:nvPr/>
        </p:nvGrpSpPr>
        <p:grpSpPr>
          <a:xfrm>
            <a:off x="6941469" y="1888374"/>
            <a:ext cx="1766082" cy="1978259"/>
            <a:chOff x="6941469" y="1888374"/>
            <a:chExt cx="1766082" cy="1978259"/>
          </a:xfrm>
        </p:grpSpPr>
        <p:sp>
          <p:nvSpPr>
            <p:cNvPr id="26" name="TextBox 25"/>
            <p:cNvSpPr txBox="1"/>
            <p:nvPr/>
          </p:nvSpPr>
          <p:spPr>
            <a:xfrm>
              <a:off x="6941469" y="2665310"/>
              <a:ext cx="1766080"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27" name="Rectangle 26"/>
            <p:cNvSpPr/>
            <p:nvPr/>
          </p:nvSpPr>
          <p:spPr>
            <a:xfrm>
              <a:off x="6941469" y="2943303"/>
              <a:ext cx="1766082" cy="923330"/>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28" name="Oval 27"/>
            <p:cNvSpPr/>
            <p:nvPr/>
          </p:nvSpPr>
          <p:spPr>
            <a:xfrm>
              <a:off x="7505539" y="1888374"/>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Freeform 31"/>
            <p:cNvSpPr>
              <a:spLocks noEditPoints="1"/>
            </p:cNvSpPr>
            <p:nvPr/>
          </p:nvSpPr>
          <p:spPr bwMode="auto">
            <a:xfrm>
              <a:off x="7673927" y="2077494"/>
              <a:ext cx="301164" cy="259700"/>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5" name="Group 4"/>
          <p:cNvGrpSpPr/>
          <p:nvPr/>
        </p:nvGrpSpPr>
        <p:grpSpPr>
          <a:xfrm>
            <a:off x="6941469" y="4252600"/>
            <a:ext cx="1766082" cy="1978259"/>
            <a:chOff x="6941469" y="4252600"/>
            <a:chExt cx="1766082" cy="1978259"/>
          </a:xfrm>
        </p:grpSpPr>
        <p:sp>
          <p:nvSpPr>
            <p:cNvPr id="32" name="TextBox 31"/>
            <p:cNvSpPr txBox="1"/>
            <p:nvPr/>
          </p:nvSpPr>
          <p:spPr>
            <a:xfrm>
              <a:off x="6941469" y="5029536"/>
              <a:ext cx="1766080"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33" name="Rectangle 32"/>
            <p:cNvSpPr/>
            <p:nvPr/>
          </p:nvSpPr>
          <p:spPr>
            <a:xfrm>
              <a:off x="6941469" y="5307529"/>
              <a:ext cx="1766082" cy="923330"/>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34" name="Oval 33"/>
            <p:cNvSpPr/>
            <p:nvPr/>
          </p:nvSpPr>
          <p:spPr>
            <a:xfrm>
              <a:off x="7505539" y="425260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37"/>
            <p:cNvSpPr>
              <a:spLocks noEditPoints="1"/>
            </p:cNvSpPr>
            <p:nvPr/>
          </p:nvSpPr>
          <p:spPr bwMode="auto">
            <a:xfrm>
              <a:off x="7664106" y="4431900"/>
              <a:ext cx="320806" cy="279341"/>
            </a:xfrm>
            <a:custGeom>
              <a:avLst/>
              <a:gdLst>
                <a:gd name="T0" fmla="*/ 233363 w 68"/>
                <a:gd name="T1" fmla="*/ 61993 h 59"/>
                <a:gd name="T2" fmla="*/ 233363 w 68"/>
                <a:gd name="T3" fmla="*/ 172203 h 59"/>
                <a:gd name="T4" fmla="*/ 202477 w 68"/>
                <a:gd name="T5" fmla="*/ 203200 h 59"/>
                <a:gd name="T6" fmla="*/ 30886 w 68"/>
                <a:gd name="T7" fmla="*/ 203200 h 59"/>
                <a:gd name="T8" fmla="*/ 0 w 68"/>
                <a:gd name="T9" fmla="*/ 172203 h 59"/>
                <a:gd name="T10" fmla="*/ 0 w 68"/>
                <a:gd name="T11" fmla="*/ 61993 h 59"/>
                <a:gd name="T12" fmla="*/ 30886 w 68"/>
                <a:gd name="T13" fmla="*/ 30997 h 59"/>
                <a:gd name="T14" fmla="*/ 58341 w 68"/>
                <a:gd name="T15" fmla="*/ 30997 h 59"/>
                <a:gd name="T16" fmla="*/ 65204 w 68"/>
                <a:gd name="T17" fmla="*/ 13776 h 59"/>
                <a:gd name="T18" fmla="*/ 85795 w 68"/>
                <a:gd name="T19" fmla="*/ 0 h 59"/>
                <a:gd name="T20" fmla="*/ 147568 w 68"/>
                <a:gd name="T21" fmla="*/ 0 h 59"/>
                <a:gd name="T22" fmla="*/ 168159 w 68"/>
                <a:gd name="T23" fmla="*/ 13776 h 59"/>
                <a:gd name="T24" fmla="*/ 175022 w 68"/>
                <a:gd name="T25" fmla="*/ 30997 h 59"/>
                <a:gd name="T26" fmla="*/ 202477 w 68"/>
                <a:gd name="T27" fmla="*/ 30997 h 59"/>
                <a:gd name="T28" fmla="*/ 233363 w 68"/>
                <a:gd name="T29" fmla="*/ 61993 h 59"/>
                <a:gd name="T30" fmla="*/ 171590 w 68"/>
                <a:gd name="T31" fmla="*/ 117098 h 59"/>
                <a:gd name="T32" fmla="*/ 116682 w 68"/>
                <a:gd name="T33" fmla="*/ 61993 h 59"/>
                <a:gd name="T34" fmla="*/ 61773 w 68"/>
                <a:gd name="T35" fmla="*/ 117098 h 59"/>
                <a:gd name="T36" fmla="*/ 116682 w 68"/>
                <a:gd name="T37" fmla="*/ 172203 h 59"/>
                <a:gd name="T38" fmla="*/ 171590 w 68"/>
                <a:gd name="T39" fmla="*/ 117098 h 59"/>
                <a:gd name="T40" fmla="*/ 151000 w 68"/>
                <a:gd name="T41" fmla="*/ 117098 h 59"/>
                <a:gd name="T42" fmla="*/ 116682 w 68"/>
                <a:gd name="T43" fmla="*/ 151539 h 59"/>
                <a:gd name="T44" fmla="*/ 82363 w 68"/>
                <a:gd name="T45" fmla="*/ 117098 h 59"/>
                <a:gd name="T46" fmla="*/ 116682 w 68"/>
                <a:gd name="T47" fmla="*/ 82658 h 59"/>
                <a:gd name="T48" fmla="*/ 151000 w 68"/>
                <a:gd name="T49" fmla="*/ 117098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a:noFill/>
            </a:ln>
            <a:extLst/>
          </p:spPr>
          <p:txBody>
            <a:bodyPr/>
            <a:lstStyle/>
            <a:p>
              <a:endParaRPr lang="en-US"/>
            </a:p>
          </p:txBody>
        </p:sp>
      </p:grpSp>
      <p:grpSp>
        <p:nvGrpSpPr>
          <p:cNvPr id="3" name="Group 2"/>
          <p:cNvGrpSpPr/>
          <p:nvPr/>
        </p:nvGrpSpPr>
        <p:grpSpPr>
          <a:xfrm>
            <a:off x="9580448" y="1888374"/>
            <a:ext cx="1766082" cy="1978259"/>
            <a:chOff x="9580448" y="1888374"/>
            <a:chExt cx="1766082" cy="1978259"/>
          </a:xfrm>
        </p:grpSpPr>
        <p:sp>
          <p:nvSpPr>
            <p:cNvPr id="29" name="TextBox 28"/>
            <p:cNvSpPr txBox="1"/>
            <p:nvPr/>
          </p:nvSpPr>
          <p:spPr>
            <a:xfrm>
              <a:off x="9580448" y="2665310"/>
              <a:ext cx="1766080" cy="307777"/>
            </a:xfrm>
            <a:prstGeom prst="rect">
              <a:avLst/>
            </a:prstGeom>
            <a:noFill/>
          </p:spPr>
          <p:txBody>
            <a:bodyPr wrap="square" rtlCol="0">
              <a:spAutoFit/>
            </a:bodyPr>
            <a:lstStyle/>
            <a:p>
              <a:pPr algn="ctr"/>
              <a:r>
                <a:rPr lang="en-US" sz="1400" b="1" smtClean="0">
                  <a:solidFill>
                    <a:schemeClr val="tx2"/>
                  </a:solidFill>
                </a:rPr>
                <a:t>DESCRIPTION</a:t>
              </a:r>
              <a:endParaRPr lang="en-US" sz="1400" b="1">
                <a:solidFill>
                  <a:schemeClr val="tx2"/>
                </a:solidFill>
              </a:endParaRPr>
            </a:p>
          </p:txBody>
        </p:sp>
        <p:sp>
          <p:nvSpPr>
            <p:cNvPr id="30" name="Rectangle 29"/>
            <p:cNvSpPr/>
            <p:nvPr/>
          </p:nvSpPr>
          <p:spPr>
            <a:xfrm>
              <a:off x="9580448" y="2943303"/>
              <a:ext cx="1766082" cy="923330"/>
            </a:xfrm>
            <a:prstGeom prst="rect">
              <a:avLst/>
            </a:prstGeom>
          </p:spPr>
          <p:txBody>
            <a:bodyPr wrap="square">
              <a:spAutoFit/>
            </a:bodyPr>
            <a:lstStyle/>
            <a:p>
              <a:pPr algn="ct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31" name="Oval 30"/>
            <p:cNvSpPr/>
            <p:nvPr/>
          </p:nvSpPr>
          <p:spPr>
            <a:xfrm>
              <a:off x="10144518" y="1888374"/>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38"/>
            <p:cNvSpPr>
              <a:spLocks noEditPoints="1"/>
            </p:cNvSpPr>
            <p:nvPr/>
          </p:nvSpPr>
          <p:spPr bwMode="auto">
            <a:xfrm>
              <a:off x="10291083" y="2073130"/>
              <a:ext cx="344811" cy="268428"/>
            </a:xfrm>
            <a:custGeom>
              <a:avLst/>
              <a:gdLst>
                <a:gd name="T0" fmla="*/ 250825 w 73"/>
                <a:gd name="T1" fmla="*/ 154154 h 57"/>
                <a:gd name="T2" fmla="*/ 247389 w 73"/>
                <a:gd name="T3" fmla="*/ 157580 h 57"/>
                <a:gd name="T4" fmla="*/ 233645 w 73"/>
                <a:gd name="T5" fmla="*/ 157580 h 57"/>
                <a:gd name="T6" fmla="*/ 233645 w 73"/>
                <a:gd name="T7" fmla="*/ 174708 h 57"/>
                <a:gd name="T8" fmla="*/ 209593 w 73"/>
                <a:gd name="T9" fmla="*/ 195262 h 57"/>
                <a:gd name="T10" fmla="*/ 188978 w 73"/>
                <a:gd name="T11" fmla="*/ 174708 h 57"/>
                <a:gd name="T12" fmla="*/ 188978 w 73"/>
                <a:gd name="T13" fmla="*/ 157580 h 57"/>
                <a:gd name="T14" fmla="*/ 61847 w 73"/>
                <a:gd name="T15" fmla="*/ 157580 h 57"/>
                <a:gd name="T16" fmla="*/ 61847 w 73"/>
                <a:gd name="T17" fmla="*/ 174708 h 57"/>
                <a:gd name="T18" fmla="*/ 37796 w 73"/>
                <a:gd name="T19" fmla="*/ 195262 h 57"/>
                <a:gd name="T20" fmla="*/ 13744 w 73"/>
                <a:gd name="T21" fmla="*/ 174708 h 57"/>
                <a:gd name="T22" fmla="*/ 13744 w 73"/>
                <a:gd name="T23" fmla="*/ 157580 h 57"/>
                <a:gd name="T24" fmla="*/ 3436 w 73"/>
                <a:gd name="T25" fmla="*/ 157580 h 57"/>
                <a:gd name="T26" fmla="*/ 0 w 73"/>
                <a:gd name="T27" fmla="*/ 154154 h 57"/>
                <a:gd name="T28" fmla="*/ 0 w 73"/>
                <a:gd name="T29" fmla="*/ 106195 h 57"/>
                <a:gd name="T30" fmla="*/ 27488 w 73"/>
                <a:gd name="T31" fmla="*/ 78790 h 57"/>
                <a:gd name="T32" fmla="*/ 30924 w 73"/>
                <a:gd name="T33" fmla="*/ 78790 h 57"/>
                <a:gd name="T34" fmla="*/ 44667 w 73"/>
                <a:gd name="T35" fmla="*/ 27405 h 57"/>
                <a:gd name="T36" fmla="*/ 79027 w 73"/>
                <a:gd name="T37" fmla="*/ 0 h 57"/>
                <a:gd name="T38" fmla="*/ 171798 w 73"/>
                <a:gd name="T39" fmla="*/ 0 h 57"/>
                <a:gd name="T40" fmla="*/ 206158 w 73"/>
                <a:gd name="T41" fmla="*/ 27405 h 57"/>
                <a:gd name="T42" fmla="*/ 219901 w 73"/>
                <a:gd name="T43" fmla="*/ 78790 h 57"/>
                <a:gd name="T44" fmla="*/ 223337 w 73"/>
                <a:gd name="T45" fmla="*/ 78790 h 57"/>
                <a:gd name="T46" fmla="*/ 250825 w 73"/>
                <a:gd name="T47" fmla="*/ 106195 h 57"/>
                <a:gd name="T48" fmla="*/ 250825 w 73"/>
                <a:gd name="T49" fmla="*/ 154154 h 57"/>
                <a:gd name="T50" fmla="*/ 37796 w 73"/>
                <a:gd name="T51" fmla="*/ 99344 h 57"/>
                <a:gd name="T52" fmla="*/ 17180 w 73"/>
                <a:gd name="T53" fmla="*/ 119898 h 57"/>
                <a:gd name="T54" fmla="*/ 37796 w 73"/>
                <a:gd name="T55" fmla="*/ 137026 h 57"/>
                <a:gd name="T56" fmla="*/ 58411 w 73"/>
                <a:gd name="T57" fmla="*/ 119898 h 57"/>
                <a:gd name="T58" fmla="*/ 37796 w 73"/>
                <a:gd name="T59" fmla="*/ 99344 h 57"/>
                <a:gd name="T60" fmla="*/ 185542 w 73"/>
                <a:gd name="T61" fmla="*/ 78790 h 57"/>
                <a:gd name="T62" fmla="*/ 175234 w 73"/>
                <a:gd name="T63" fmla="*/ 34256 h 57"/>
                <a:gd name="T64" fmla="*/ 171798 w 73"/>
                <a:gd name="T65" fmla="*/ 30831 h 57"/>
                <a:gd name="T66" fmla="*/ 79027 w 73"/>
                <a:gd name="T67" fmla="*/ 30831 h 57"/>
                <a:gd name="T68" fmla="*/ 72155 w 73"/>
                <a:gd name="T69" fmla="*/ 34256 h 57"/>
                <a:gd name="T70" fmla="*/ 61847 w 73"/>
                <a:gd name="T71" fmla="*/ 78790 h 57"/>
                <a:gd name="T72" fmla="*/ 185542 w 73"/>
                <a:gd name="T73" fmla="*/ 78790 h 57"/>
                <a:gd name="T74" fmla="*/ 209593 w 73"/>
                <a:gd name="T75" fmla="*/ 99344 h 57"/>
                <a:gd name="T76" fmla="*/ 192414 w 73"/>
                <a:gd name="T77" fmla="*/ 119898 h 57"/>
                <a:gd name="T78" fmla="*/ 209593 w 73"/>
                <a:gd name="T79" fmla="*/ 137026 h 57"/>
                <a:gd name="T80" fmla="*/ 230209 w 73"/>
                <a:gd name="T81" fmla="*/ 119898 h 57"/>
                <a:gd name="T82" fmla="*/ 209593 w 73"/>
                <a:gd name="T83" fmla="*/ 99344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bg1"/>
            </a:solidFill>
            <a:ln>
              <a:noFill/>
            </a:ln>
            <a:extLst/>
          </p:spPr>
          <p:txBody>
            <a:bodyPr/>
            <a:lstStyle/>
            <a:p>
              <a:endParaRPr lang="en-US"/>
            </a:p>
          </p:txBody>
        </p:sp>
      </p:grpSp>
      <p:pic>
        <p:nvPicPr>
          <p:cNvPr id="8194" name="Picture 2" descr="The internet has become one of our most valuable external memory tools -  Parachute Digital Marketing"/>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348" b="348"/>
          <a:stretch>
            <a:fillRect/>
          </a:stretch>
        </p:blipFill>
        <p:spPr bwMode="auto">
          <a:xfrm>
            <a:off x="1604773" y="1888374"/>
            <a:ext cx="3266831" cy="3675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3027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50667">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14:bounceEnd="50667">
                                          <p:cBhvr additive="base">
                                            <p:cTn id="19"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ppt_x"/>
                                              </p:val>
                                            </p:tav>
                                            <p:tav tm="100000">
                                              <p:val>
                                                <p:strVal val="#ppt_x"/>
                                              </p:val>
                                            </p:tav>
                                          </p:tavLst>
                                        </p:anim>
                                        <p:anim calcmode="lin" valueType="num">
                                          <p:cBhvr additive="base">
                                            <p:cTn id="20"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OUR VISIONS</a:t>
            </a:r>
            <a:endParaRPr lang="en-US" sz="3600" b="1">
              <a:solidFill>
                <a:schemeClr val="tx2"/>
              </a:solidFill>
              <a:latin typeface="+mj-lt"/>
            </a:endParaRPr>
          </a:p>
        </p:txBody>
      </p:sp>
      <p:sp>
        <p:nvSpPr>
          <p:cNvPr id="70" name="TextBox 69"/>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923544" y="5141487"/>
            <a:ext cx="2987149" cy="924324"/>
            <a:chOff x="923544" y="5141487"/>
            <a:chExt cx="2987149" cy="924324"/>
          </a:xfrm>
        </p:grpSpPr>
        <p:sp>
          <p:nvSpPr>
            <p:cNvPr id="59" name="TextBox 58"/>
            <p:cNvSpPr txBox="1"/>
            <p:nvPr/>
          </p:nvSpPr>
          <p:spPr>
            <a:xfrm>
              <a:off x="1656117"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0" name="Rectangle 59"/>
            <p:cNvSpPr/>
            <p:nvPr/>
          </p:nvSpPr>
          <p:spPr>
            <a:xfrm>
              <a:off x="1656116"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1" name="Oval 60"/>
            <p:cNvSpPr/>
            <p:nvPr/>
          </p:nvSpPr>
          <p:spPr>
            <a:xfrm>
              <a:off x="923544" y="5205710"/>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23"/>
            <p:cNvSpPr>
              <a:spLocks noEditPoints="1"/>
            </p:cNvSpPr>
            <p:nvPr/>
          </p:nvSpPr>
          <p:spPr bwMode="auto">
            <a:xfrm>
              <a:off x="1082112" y="5373007"/>
              <a:ext cx="320805" cy="303347"/>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p:spPr>
          <p:txBody>
            <a:bodyPr/>
            <a:lstStyle/>
            <a:p>
              <a:endParaRPr lang="en-US"/>
            </a:p>
          </p:txBody>
        </p:sp>
      </p:grpSp>
      <p:grpSp>
        <p:nvGrpSpPr>
          <p:cNvPr id="3" name="Group 2"/>
          <p:cNvGrpSpPr/>
          <p:nvPr/>
        </p:nvGrpSpPr>
        <p:grpSpPr>
          <a:xfrm>
            <a:off x="4645098" y="5141487"/>
            <a:ext cx="2987149" cy="924324"/>
            <a:chOff x="4645098" y="5141487"/>
            <a:chExt cx="2987149" cy="924324"/>
          </a:xfrm>
        </p:grpSpPr>
        <p:sp>
          <p:nvSpPr>
            <p:cNvPr id="62" name="TextBox 61"/>
            <p:cNvSpPr txBox="1"/>
            <p:nvPr/>
          </p:nvSpPr>
          <p:spPr>
            <a:xfrm>
              <a:off x="5377671"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3" name="Rectangle 62"/>
            <p:cNvSpPr/>
            <p:nvPr/>
          </p:nvSpPr>
          <p:spPr>
            <a:xfrm>
              <a:off x="5377670"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4" name="Oval 63"/>
            <p:cNvSpPr/>
            <p:nvPr/>
          </p:nvSpPr>
          <p:spPr>
            <a:xfrm>
              <a:off x="4645098" y="520571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53"/>
            <p:cNvSpPr>
              <a:spLocks/>
            </p:cNvSpPr>
            <p:nvPr/>
          </p:nvSpPr>
          <p:spPr bwMode="auto">
            <a:xfrm>
              <a:off x="4803666" y="5405743"/>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5" name="Group 4"/>
          <p:cNvGrpSpPr/>
          <p:nvPr/>
        </p:nvGrpSpPr>
        <p:grpSpPr>
          <a:xfrm>
            <a:off x="8366651" y="5141487"/>
            <a:ext cx="2987149" cy="924324"/>
            <a:chOff x="8366651" y="5141487"/>
            <a:chExt cx="2987149" cy="924324"/>
          </a:xfrm>
        </p:grpSpPr>
        <p:sp>
          <p:nvSpPr>
            <p:cNvPr id="65" name="TextBox 64"/>
            <p:cNvSpPr txBox="1"/>
            <p:nvPr/>
          </p:nvSpPr>
          <p:spPr>
            <a:xfrm>
              <a:off x="9099224"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6" name="Rectangle 65"/>
            <p:cNvSpPr/>
            <p:nvPr/>
          </p:nvSpPr>
          <p:spPr>
            <a:xfrm>
              <a:off x="9099223"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7" name="Oval 66"/>
            <p:cNvSpPr/>
            <p:nvPr/>
          </p:nvSpPr>
          <p:spPr>
            <a:xfrm>
              <a:off x="8366651" y="520571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173"/>
            <p:cNvSpPr>
              <a:spLocks noEditPoints="1"/>
            </p:cNvSpPr>
            <p:nvPr/>
          </p:nvSpPr>
          <p:spPr bwMode="auto">
            <a:xfrm>
              <a:off x="8513216" y="5382828"/>
              <a:ext cx="344811" cy="283705"/>
            </a:xfrm>
            <a:custGeom>
              <a:avLst/>
              <a:gdLst>
                <a:gd name="T0" fmla="*/ 168362 w 73"/>
                <a:gd name="T1" fmla="*/ 61913 h 60"/>
                <a:gd name="T2" fmla="*/ 92771 w 73"/>
                <a:gd name="T3" fmla="*/ 134144 h 60"/>
                <a:gd name="T4" fmla="*/ 96207 w 73"/>
                <a:gd name="T5" fmla="*/ 151342 h 60"/>
                <a:gd name="T6" fmla="*/ 89335 w 73"/>
                <a:gd name="T7" fmla="*/ 151342 h 60"/>
                <a:gd name="T8" fmla="*/ 58411 w 73"/>
                <a:gd name="T9" fmla="*/ 147902 h 60"/>
                <a:gd name="T10" fmla="*/ 27488 w 73"/>
                <a:gd name="T11" fmla="*/ 161660 h 60"/>
                <a:gd name="T12" fmla="*/ 34360 w 73"/>
                <a:gd name="T13" fmla="*/ 137583 h 60"/>
                <a:gd name="T14" fmla="*/ 0 w 73"/>
                <a:gd name="T15" fmla="*/ 75671 h 60"/>
                <a:gd name="T16" fmla="*/ 89335 w 73"/>
                <a:gd name="T17" fmla="*/ 0 h 60"/>
                <a:gd name="T18" fmla="*/ 178670 w 73"/>
                <a:gd name="T19" fmla="*/ 61913 h 60"/>
                <a:gd name="T20" fmla="*/ 168362 w 73"/>
                <a:gd name="T21" fmla="*/ 61913 h 60"/>
                <a:gd name="T22" fmla="*/ 58411 w 73"/>
                <a:gd name="T23" fmla="*/ 37835 h 60"/>
                <a:gd name="T24" fmla="*/ 44667 w 73"/>
                <a:gd name="T25" fmla="*/ 48154 h 60"/>
                <a:gd name="T26" fmla="*/ 58411 w 73"/>
                <a:gd name="T27" fmla="*/ 61913 h 60"/>
                <a:gd name="T28" fmla="*/ 68719 w 73"/>
                <a:gd name="T29" fmla="*/ 48154 h 60"/>
                <a:gd name="T30" fmla="*/ 58411 w 73"/>
                <a:gd name="T31" fmla="*/ 37835 h 60"/>
                <a:gd name="T32" fmla="*/ 219901 w 73"/>
                <a:gd name="T33" fmla="*/ 182298 h 60"/>
                <a:gd name="T34" fmla="*/ 226773 w 73"/>
                <a:gd name="T35" fmla="*/ 206375 h 60"/>
                <a:gd name="T36" fmla="*/ 202722 w 73"/>
                <a:gd name="T37" fmla="*/ 192617 h 60"/>
                <a:gd name="T38" fmla="*/ 175234 w 73"/>
                <a:gd name="T39" fmla="*/ 196056 h 60"/>
                <a:gd name="T40" fmla="*/ 99643 w 73"/>
                <a:gd name="T41" fmla="*/ 130704 h 60"/>
                <a:gd name="T42" fmla="*/ 175234 w 73"/>
                <a:gd name="T43" fmla="*/ 68792 h 60"/>
                <a:gd name="T44" fmla="*/ 250825 w 73"/>
                <a:gd name="T45" fmla="*/ 130704 h 60"/>
                <a:gd name="T46" fmla="*/ 219901 w 73"/>
                <a:gd name="T47" fmla="*/ 182298 h 60"/>
                <a:gd name="T48" fmla="*/ 120259 w 73"/>
                <a:gd name="T49" fmla="*/ 37835 h 60"/>
                <a:gd name="T50" fmla="*/ 106515 w 73"/>
                <a:gd name="T51" fmla="*/ 48154 h 60"/>
                <a:gd name="T52" fmla="*/ 120259 w 73"/>
                <a:gd name="T53" fmla="*/ 61913 h 60"/>
                <a:gd name="T54" fmla="*/ 134002 w 73"/>
                <a:gd name="T55" fmla="*/ 48154 h 60"/>
                <a:gd name="T56" fmla="*/ 120259 w 73"/>
                <a:gd name="T57" fmla="*/ 37835 h 60"/>
                <a:gd name="T58" fmla="*/ 151182 w 73"/>
                <a:gd name="T59" fmla="*/ 103188 h 60"/>
                <a:gd name="T60" fmla="*/ 140874 w 73"/>
                <a:gd name="T61" fmla="*/ 113506 h 60"/>
                <a:gd name="T62" fmla="*/ 151182 w 73"/>
                <a:gd name="T63" fmla="*/ 120385 h 60"/>
                <a:gd name="T64" fmla="*/ 161490 w 73"/>
                <a:gd name="T65" fmla="*/ 113506 h 60"/>
                <a:gd name="T66" fmla="*/ 151182 w 73"/>
                <a:gd name="T67" fmla="*/ 103188 h 60"/>
                <a:gd name="T68" fmla="*/ 199286 w 73"/>
                <a:gd name="T69" fmla="*/ 103188 h 60"/>
                <a:gd name="T70" fmla="*/ 188978 w 73"/>
                <a:gd name="T71" fmla="*/ 113506 h 60"/>
                <a:gd name="T72" fmla="*/ 199286 w 73"/>
                <a:gd name="T73" fmla="*/ 120385 h 60"/>
                <a:gd name="T74" fmla="*/ 209593 w 73"/>
                <a:gd name="T75" fmla="*/ 113506 h 60"/>
                <a:gd name="T76" fmla="*/ 199286 w 73"/>
                <a:gd name="T77" fmla="*/ 103188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3" h="60">
                  <a:moveTo>
                    <a:pt x="49" y="18"/>
                  </a:moveTo>
                  <a:cubicBezTo>
                    <a:pt x="37" y="18"/>
                    <a:pt x="27" y="27"/>
                    <a:pt x="27" y="39"/>
                  </a:cubicBezTo>
                  <a:cubicBezTo>
                    <a:pt x="27" y="41"/>
                    <a:pt x="28" y="42"/>
                    <a:pt x="28" y="44"/>
                  </a:cubicBezTo>
                  <a:cubicBezTo>
                    <a:pt x="27" y="44"/>
                    <a:pt x="26" y="44"/>
                    <a:pt x="26" y="44"/>
                  </a:cubicBezTo>
                  <a:cubicBezTo>
                    <a:pt x="22" y="44"/>
                    <a:pt x="20" y="44"/>
                    <a:pt x="17" y="43"/>
                  </a:cubicBezTo>
                  <a:cubicBezTo>
                    <a:pt x="8" y="47"/>
                    <a:pt x="8" y="47"/>
                    <a:pt x="8" y="47"/>
                  </a:cubicBezTo>
                  <a:cubicBezTo>
                    <a:pt x="10" y="40"/>
                    <a:pt x="10" y="40"/>
                    <a:pt x="10" y="40"/>
                  </a:cubicBezTo>
                  <a:cubicBezTo>
                    <a:pt x="4" y="35"/>
                    <a:pt x="0" y="29"/>
                    <a:pt x="0" y="22"/>
                  </a:cubicBezTo>
                  <a:cubicBezTo>
                    <a:pt x="0" y="10"/>
                    <a:pt x="11" y="0"/>
                    <a:pt x="26" y="0"/>
                  </a:cubicBezTo>
                  <a:cubicBezTo>
                    <a:pt x="38" y="0"/>
                    <a:pt x="50" y="8"/>
                    <a:pt x="52" y="18"/>
                  </a:cubicBezTo>
                  <a:cubicBezTo>
                    <a:pt x="51" y="18"/>
                    <a:pt x="50" y="18"/>
                    <a:pt x="49" y="18"/>
                  </a:cubicBezTo>
                  <a:close/>
                  <a:moveTo>
                    <a:pt x="17" y="11"/>
                  </a:moveTo>
                  <a:cubicBezTo>
                    <a:pt x="15" y="11"/>
                    <a:pt x="13" y="12"/>
                    <a:pt x="13" y="14"/>
                  </a:cubicBezTo>
                  <a:cubicBezTo>
                    <a:pt x="13" y="16"/>
                    <a:pt x="15" y="18"/>
                    <a:pt x="17" y="18"/>
                  </a:cubicBezTo>
                  <a:cubicBezTo>
                    <a:pt x="19" y="18"/>
                    <a:pt x="20" y="16"/>
                    <a:pt x="20" y="14"/>
                  </a:cubicBezTo>
                  <a:cubicBezTo>
                    <a:pt x="20" y="12"/>
                    <a:pt x="19" y="11"/>
                    <a:pt x="17" y="11"/>
                  </a:cubicBezTo>
                  <a:close/>
                  <a:moveTo>
                    <a:pt x="64" y="53"/>
                  </a:moveTo>
                  <a:cubicBezTo>
                    <a:pt x="66" y="60"/>
                    <a:pt x="66" y="60"/>
                    <a:pt x="66" y="60"/>
                  </a:cubicBezTo>
                  <a:cubicBezTo>
                    <a:pt x="59" y="56"/>
                    <a:pt x="59" y="56"/>
                    <a:pt x="59" y="56"/>
                  </a:cubicBezTo>
                  <a:cubicBezTo>
                    <a:pt x="56" y="56"/>
                    <a:pt x="53" y="57"/>
                    <a:pt x="51" y="57"/>
                  </a:cubicBezTo>
                  <a:cubicBezTo>
                    <a:pt x="39" y="57"/>
                    <a:pt x="29" y="49"/>
                    <a:pt x="29" y="38"/>
                  </a:cubicBezTo>
                  <a:cubicBezTo>
                    <a:pt x="29" y="28"/>
                    <a:pt x="39" y="20"/>
                    <a:pt x="51" y="20"/>
                  </a:cubicBezTo>
                  <a:cubicBezTo>
                    <a:pt x="63" y="20"/>
                    <a:pt x="73" y="28"/>
                    <a:pt x="73" y="38"/>
                  </a:cubicBezTo>
                  <a:cubicBezTo>
                    <a:pt x="73" y="44"/>
                    <a:pt x="69" y="49"/>
                    <a:pt x="64" y="53"/>
                  </a:cubicBezTo>
                  <a:close/>
                  <a:moveTo>
                    <a:pt x="35" y="11"/>
                  </a:moveTo>
                  <a:cubicBezTo>
                    <a:pt x="33" y="11"/>
                    <a:pt x="31" y="12"/>
                    <a:pt x="31" y="14"/>
                  </a:cubicBezTo>
                  <a:cubicBezTo>
                    <a:pt x="31" y="16"/>
                    <a:pt x="33" y="18"/>
                    <a:pt x="35" y="18"/>
                  </a:cubicBezTo>
                  <a:cubicBezTo>
                    <a:pt x="37" y="18"/>
                    <a:pt x="39" y="16"/>
                    <a:pt x="39" y="14"/>
                  </a:cubicBezTo>
                  <a:cubicBezTo>
                    <a:pt x="39" y="12"/>
                    <a:pt x="37" y="11"/>
                    <a:pt x="35" y="11"/>
                  </a:cubicBezTo>
                  <a:close/>
                  <a:moveTo>
                    <a:pt x="44" y="30"/>
                  </a:moveTo>
                  <a:cubicBezTo>
                    <a:pt x="42" y="30"/>
                    <a:pt x="41" y="31"/>
                    <a:pt x="41" y="33"/>
                  </a:cubicBezTo>
                  <a:cubicBezTo>
                    <a:pt x="41" y="34"/>
                    <a:pt x="42" y="35"/>
                    <a:pt x="44" y="35"/>
                  </a:cubicBezTo>
                  <a:cubicBezTo>
                    <a:pt x="46" y="35"/>
                    <a:pt x="47" y="34"/>
                    <a:pt x="47" y="33"/>
                  </a:cubicBezTo>
                  <a:cubicBezTo>
                    <a:pt x="47" y="31"/>
                    <a:pt x="46" y="30"/>
                    <a:pt x="44" y="30"/>
                  </a:cubicBezTo>
                  <a:close/>
                  <a:moveTo>
                    <a:pt x="58" y="30"/>
                  </a:moveTo>
                  <a:cubicBezTo>
                    <a:pt x="57" y="30"/>
                    <a:pt x="55" y="31"/>
                    <a:pt x="55" y="33"/>
                  </a:cubicBezTo>
                  <a:cubicBezTo>
                    <a:pt x="55" y="34"/>
                    <a:pt x="57" y="35"/>
                    <a:pt x="58" y="35"/>
                  </a:cubicBezTo>
                  <a:cubicBezTo>
                    <a:pt x="60" y="35"/>
                    <a:pt x="61" y="34"/>
                    <a:pt x="61" y="33"/>
                  </a:cubicBezTo>
                  <a:cubicBezTo>
                    <a:pt x="61" y="31"/>
                    <a:pt x="60" y="30"/>
                    <a:pt x="58" y="30"/>
                  </a:cubicBezTo>
                  <a:close/>
                </a:path>
              </a:pathLst>
            </a:custGeom>
            <a:solidFill>
              <a:schemeClr val="bg1"/>
            </a:solidFill>
            <a:ln>
              <a:noFill/>
            </a:ln>
            <a:extLst/>
          </p:spPr>
          <p:txBody>
            <a:bodyPr/>
            <a:lstStyle/>
            <a:p>
              <a:endParaRPr lang="en-US"/>
            </a:p>
          </p:txBody>
        </p:sp>
      </p:grpSp>
      <p:pic>
        <p:nvPicPr>
          <p:cNvPr id="1026" name="Picture 2" descr="Custom Office &amp; Desk Chairs - Lifeform Chai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559" y="1914472"/>
            <a:ext cx="3963133" cy="204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85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50667">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OUR PROMISES</a:t>
            </a:r>
            <a:endParaRPr lang="en-US" sz="3600" b="1" dirty="0">
              <a:solidFill>
                <a:schemeClr val="tx2"/>
              </a:solidFill>
              <a:latin typeface="+mj-lt"/>
            </a:endParaRPr>
          </a:p>
        </p:txBody>
      </p:sp>
      <p:sp>
        <p:nvSpPr>
          <p:cNvPr id="40" name="TextBox 39"/>
          <p:cNvSpPr txBox="1"/>
          <p:nvPr/>
        </p:nvSpPr>
        <p:spPr>
          <a:xfrm>
            <a:off x="838199" y="422810"/>
            <a:ext cx="10515602" cy="307777"/>
          </a:xfrm>
          <a:prstGeom prst="rect">
            <a:avLst/>
          </a:prstGeom>
          <a:noFill/>
        </p:spPr>
        <p:txBody>
          <a:bodyPr wrap="square" rtlCol="0">
            <a:spAutoFit/>
          </a:bodyPr>
          <a:lstStyle/>
          <a:p>
            <a:pPr algn="ctr"/>
            <a:r>
              <a:rPr lang="en-US" sz="1400" b="1" dirty="0" smtClean="0">
                <a:solidFill>
                  <a:schemeClr val="tx2"/>
                </a:solidFill>
                <a:latin typeface="Roboto" pitchFamily="2" charset="0"/>
                <a:ea typeface="Roboto" pitchFamily="2" charset="0"/>
              </a:rPr>
              <a:t>YOUR SUBTITLE HERE</a:t>
            </a:r>
            <a:endParaRPr lang="en-US" sz="1400" b="1" dirty="0">
              <a:solidFill>
                <a:schemeClr val="tx2"/>
              </a:solidFill>
              <a:latin typeface="Roboto" pitchFamily="2" charset="0"/>
              <a:ea typeface="Roboto" pitchFamily="2" charset="0"/>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p:cNvGrpSpPr/>
          <p:nvPr/>
        </p:nvGrpSpPr>
        <p:grpSpPr>
          <a:xfrm>
            <a:off x="6919823" y="4900493"/>
            <a:ext cx="4433976" cy="893546"/>
            <a:chOff x="6919823" y="4900493"/>
            <a:chExt cx="4433976" cy="893546"/>
          </a:xfrm>
        </p:grpSpPr>
        <p:sp>
          <p:nvSpPr>
            <p:cNvPr id="28" name="TextBox 27"/>
            <p:cNvSpPr txBox="1"/>
            <p:nvPr/>
          </p:nvSpPr>
          <p:spPr>
            <a:xfrm>
              <a:off x="7652395" y="4900493"/>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9" name="Rectangle 28"/>
            <p:cNvSpPr/>
            <p:nvPr/>
          </p:nvSpPr>
          <p:spPr>
            <a:xfrm>
              <a:off x="7652394" y="5178486"/>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30" name="Oval 29"/>
            <p:cNvSpPr/>
            <p:nvPr/>
          </p:nvSpPr>
          <p:spPr>
            <a:xfrm>
              <a:off x="6919823" y="4964716"/>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107"/>
            <p:cNvSpPr>
              <a:spLocks/>
            </p:cNvSpPr>
            <p:nvPr/>
          </p:nvSpPr>
          <p:spPr bwMode="auto">
            <a:xfrm>
              <a:off x="7099123" y="5154640"/>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6" name="Group 5"/>
          <p:cNvGrpSpPr/>
          <p:nvPr/>
        </p:nvGrpSpPr>
        <p:grpSpPr>
          <a:xfrm>
            <a:off x="6919823" y="2023577"/>
            <a:ext cx="4433976" cy="924324"/>
            <a:chOff x="6919823" y="2023577"/>
            <a:chExt cx="4433976" cy="924324"/>
          </a:xfrm>
        </p:grpSpPr>
        <p:sp>
          <p:nvSpPr>
            <p:cNvPr id="24" name="TextBox 23"/>
            <p:cNvSpPr txBox="1"/>
            <p:nvPr/>
          </p:nvSpPr>
          <p:spPr>
            <a:xfrm>
              <a:off x="7652395" y="202357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5" name="Rectangle 24"/>
            <p:cNvSpPr/>
            <p:nvPr/>
          </p:nvSpPr>
          <p:spPr>
            <a:xfrm>
              <a:off x="7652394" y="2301570"/>
              <a:ext cx="3701405"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6" name="Oval 25"/>
            <p:cNvSpPr/>
            <p:nvPr/>
          </p:nvSpPr>
          <p:spPr>
            <a:xfrm>
              <a:off x="6919823" y="208780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grpSp>
        <p:nvGrpSpPr>
          <p:cNvPr id="7" name="Group 6"/>
          <p:cNvGrpSpPr/>
          <p:nvPr/>
        </p:nvGrpSpPr>
        <p:grpSpPr>
          <a:xfrm>
            <a:off x="6919823" y="3477424"/>
            <a:ext cx="4433976" cy="893546"/>
            <a:chOff x="6919823" y="3477424"/>
            <a:chExt cx="4433976" cy="893546"/>
          </a:xfrm>
        </p:grpSpPr>
        <p:sp>
          <p:nvSpPr>
            <p:cNvPr id="32" name="TextBox 31"/>
            <p:cNvSpPr txBox="1"/>
            <p:nvPr/>
          </p:nvSpPr>
          <p:spPr>
            <a:xfrm>
              <a:off x="7652395" y="3477424"/>
              <a:ext cx="3019487" cy="307777"/>
            </a:xfrm>
            <a:prstGeom prst="rect">
              <a:avLst/>
            </a:prstGeom>
            <a:noFill/>
          </p:spPr>
          <p:txBody>
            <a:bodyPr wrap="square" rtlCol="0">
              <a:spAutoFit/>
            </a:bodyPr>
            <a:lstStyle/>
            <a:p>
              <a:r>
                <a:rPr lang="en-US" sz="1400" b="1" dirty="0" smtClean="0">
                  <a:solidFill>
                    <a:schemeClr val="tx2"/>
                  </a:solidFill>
                </a:rPr>
                <a:t>YOUR DESCRIPTION</a:t>
              </a:r>
              <a:endParaRPr lang="en-US" sz="1400" b="1" dirty="0">
                <a:solidFill>
                  <a:schemeClr val="tx2"/>
                </a:solidFill>
              </a:endParaRPr>
            </a:p>
          </p:txBody>
        </p:sp>
        <p:sp>
          <p:nvSpPr>
            <p:cNvPr id="33" name="Rectangle 32"/>
            <p:cNvSpPr/>
            <p:nvPr/>
          </p:nvSpPr>
          <p:spPr>
            <a:xfrm>
              <a:off x="7652394" y="3755417"/>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34" name="Oval 33"/>
            <p:cNvSpPr/>
            <p:nvPr/>
          </p:nvSpPr>
          <p:spPr>
            <a:xfrm>
              <a:off x="6919823" y="3541647"/>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122"/>
            <p:cNvSpPr>
              <a:spLocks noEditPoints="1"/>
            </p:cNvSpPr>
            <p:nvPr/>
          </p:nvSpPr>
          <p:spPr bwMode="auto">
            <a:xfrm>
              <a:off x="7141679" y="3720946"/>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pic>
        <p:nvPicPr>
          <p:cNvPr id="7174" name="Picture 6" descr="Cognitive Offloading: Memory and Internet"/>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3379" r="3379"/>
          <a:stretch>
            <a:fillRect/>
          </a:stretch>
        </p:blipFill>
        <p:spPr bwMode="auto">
          <a:xfrm>
            <a:off x="1133234" y="2700194"/>
            <a:ext cx="3518925" cy="2264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500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14:bounceEnd="50667">
                                          <p:cBhvr additive="base">
                                            <p:cTn id="15"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grpSp>
        <p:nvGrpSpPr>
          <p:cNvPr id="6" name="Group 5"/>
          <p:cNvGrpSpPr/>
          <p:nvPr/>
        </p:nvGrpSpPr>
        <p:grpSpPr>
          <a:xfrm>
            <a:off x="5267324" y="2600325"/>
            <a:ext cx="1657350" cy="1657350"/>
            <a:chOff x="5267324" y="2600325"/>
            <a:chExt cx="1657350" cy="1657350"/>
          </a:xfrm>
        </p:grpSpPr>
        <p:sp>
          <p:nvSpPr>
            <p:cNvPr id="27" name="Oval 26"/>
            <p:cNvSpPr/>
            <p:nvPr/>
          </p:nvSpPr>
          <p:spPr>
            <a:xfrm>
              <a:off x="5267324" y="2600325"/>
              <a:ext cx="1657350" cy="1657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31"/>
            <p:cNvSpPr>
              <a:spLocks noEditPoints="1"/>
            </p:cNvSpPr>
            <p:nvPr/>
          </p:nvSpPr>
          <p:spPr bwMode="auto">
            <a:xfrm>
              <a:off x="5705279" y="3092074"/>
              <a:ext cx="781441" cy="673853"/>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2" name="Group 1"/>
          <p:cNvGrpSpPr/>
          <p:nvPr/>
        </p:nvGrpSpPr>
        <p:grpSpPr>
          <a:xfrm>
            <a:off x="7611264" y="760003"/>
            <a:ext cx="3752060" cy="924324"/>
            <a:chOff x="7611264" y="760003"/>
            <a:chExt cx="3752060" cy="924324"/>
          </a:xfrm>
        </p:grpSpPr>
        <p:sp>
          <p:nvSpPr>
            <p:cNvPr id="33" name="TextBox 32"/>
            <p:cNvSpPr txBox="1"/>
            <p:nvPr/>
          </p:nvSpPr>
          <p:spPr>
            <a:xfrm>
              <a:off x="8343836" y="760003"/>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4" name="Rectangle 33"/>
            <p:cNvSpPr/>
            <p:nvPr/>
          </p:nvSpPr>
          <p:spPr>
            <a:xfrm>
              <a:off x="8343836" y="1037996"/>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35" name="Oval 34"/>
            <p:cNvSpPr/>
            <p:nvPr/>
          </p:nvSpPr>
          <p:spPr>
            <a:xfrm>
              <a:off x="7611264" y="824226"/>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53"/>
            <p:cNvSpPr>
              <a:spLocks/>
            </p:cNvSpPr>
            <p:nvPr/>
          </p:nvSpPr>
          <p:spPr bwMode="auto">
            <a:xfrm>
              <a:off x="7769832" y="1024259"/>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3" name="Group 2"/>
          <p:cNvGrpSpPr/>
          <p:nvPr/>
        </p:nvGrpSpPr>
        <p:grpSpPr>
          <a:xfrm>
            <a:off x="7611264" y="2283687"/>
            <a:ext cx="3752060" cy="924324"/>
            <a:chOff x="7611264" y="2283687"/>
            <a:chExt cx="3752060" cy="924324"/>
          </a:xfrm>
        </p:grpSpPr>
        <p:sp>
          <p:nvSpPr>
            <p:cNvPr id="122" name="TextBox 121"/>
            <p:cNvSpPr txBox="1"/>
            <p:nvPr/>
          </p:nvSpPr>
          <p:spPr>
            <a:xfrm>
              <a:off x="8343836" y="228368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23" name="Rectangle 122"/>
            <p:cNvSpPr/>
            <p:nvPr/>
          </p:nvSpPr>
          <p:spPr>
            <a:xfrm>
              <a:off x="8343836" y="2561680"/>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24" name="Oval 123"/>
            <p:cNvSpPr/>
            <p:nvPr/>
          </p:nvSpPr>
          <p:spPr>
            <a:xfrm>
              <a:off x="7611264" y="234791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115"/>
            <p:cNvSpPr>
              <a:spLocks noEditPoints="1"/>
            </p:cNvSpPr>
            <p:nvPr/>
          </p:nvSpPr>
          <p:spPr bwMode="auto">
            <a:xfrm>
              <a:off x="7779652" y="2515207"/>
              <a:ext cx="301164" cy="303347"/>
            </a:xfrm>
            <a:custGeom>
              <a:avLst/>
              <a:gdLst>
                <a:gd name="T0" fmla="*/ 219075 w 64"/>
                <a:gd name="T1" fmla="*/ 110332 h 64"/>
                <a:gd name="T2" fmla="*/ 109538 w 64"/>
                <a:gd name="T3" fmla="*/ 220663 h 64"/>
                <a:gd name="T4" fmla="*/ 0 w 64"/>
                <a:gd name="T5" fmla="*/ 110332 h 64"/>
                <a:gd name="T6" fmla="*/ 109538 w 64"/>
                <a:gd name="T7" fmla="*/ 0 h 64"/>
                <a:gd name="T8" fmla="*/ 219075 w 64"/>
                <a:gd name="T9" fmla="*/ 110332 h 64"/>
                <a:gd name="T10" fmla="*/ 47923 w 64"/>
                <a:gd name="T11" fmla="*/ 131019 h 64"/>
                <a:gd name="T12" fmla="*/ 44500 w 64"/>
                <a:gd name="T13" fmla="*/ 110332 h 64"/>
                <a:gd name="T14" fmla="*/ 47923 w 64"/>
                <a:gd name="T15" fmla="*/ 89644 h 64"/>
                <a:gd name="T16" fmla="*/ 27384 w 64"/>
                <a:gd name="T17" fmla="*/ 65509 h 64"/>
                <a:gd name="T18" fmla="*/ 13692 w 64"/>
                <a:gd name="T19" fmla="*/ 110332 h 64"/>
                <a:gd name="T20" fmla="*/ 27384 w 64"/>
                <a:gd name="T21" fmla="*/ 155154 h 64"/>
                <a:gd name="T22" fmla="*/ 47923 w 64"/>
                <a:gd name="T23" fmla="*/ 131019 h 64"/>
                <a:gd name="T24" fmla="*/ 154037 w 64"/>
                <a:gd name="T25" fmla="*/ 110332 h 64"/>
                <a:gd name="T26" fmla="*/ 109538 w 64"/>
                <a:gd name="T27" fmla="*/ 62061 h 64"/>
                <a:gd name="T28" fmla="*/ 61615 w 64"/>
                <a:gd name="T29" fmla="*/ 110332 h 64"/>
                <a:gd name="T30" fmla="*/ 109538 w 64"/>
                <a:gd name="T31" fmla="*/ 158602 h 64"/>
                <a:gd name="T32" fmla="*/ 154037 w 64"/>
                <a:gd name="T33" fmla="*/ 110332 h 64"/>
                <a:gd name="T34" fmla="*/ 65038 w 64"/>
                <a:gd name="T35" fmla="*/ 27583 h 64"/>
                <a:gd name="T36" fmla="*/ 88999 w 64"/>
                <a:gd name="T37" fmla="*/ 51718 h 64"/>
                <a:gd name="T38" fmla="*/ 109538 w 64"/>
                <a:gd name="T39" fmla="*/ 48270 h 64"/>
                <a:gd name="T40" fmla="*/ 130076 w 64"/>
                <a:gd name="T41" fmla="*/ 51718 h 64"/>
                <a:gd name="T42" fmla="*/ 154037 w 64"/>
                <a:gd name="T43" fmla="*/ 27583 h 64"/>
                <a:gd name="T44" fmla="*/ 109538 w 64"/>
                <a:gd name="T45" fmla="*/ 17239 h 64"/>
                <a:gd name="T46" fmla="*/ 65038 w 64"/>
                <a:gd name="T47" fmla="*/ 27583 h 64"/>
                <a:gd name="T48" fmla="*/ 154037 w 64"/>
                <a:gd name="T49" fmla="*/ 193080 h 64"/>
                <a:gd name="T50" fmla="*/ 130076 w 64"/>
                <a:gd name="T51" fmla="*/ 168945 h 64"/>
                <a:gd name="T52" fmla="*/ 109538 w 64"/>
                <a:gd name="T53" fmla="*/ 172393 h 64"/>
                <a:gd name="T54" fmla="*/ 88999 w 64"/>
                <a:gd name="T55" fmla="*/ 168945 h 64"/>
                <a:gd name="T56" fmla="*/ 65038 w 64"/>
                <a:gd name="T57" fmla="*/ 193080 h 64"/>
                <a:gd name="T58" fmla="*/ 109538 w 64"/>
                <a:gd name="T59" fmla="*/ 206872 h 64"/>
                <a:gd name="T60" fmla="*/ 154037 w 64"/>
                <a:gd name="T61" fmla="*/ 193080 h 64"/>
                <a:gd name="T62" fmla="*/ 191691 w 64"/>
                <a:gd name="T63" fmla="*/ 155154 h 64"/>
                <a:gd name="T64" fmla="*/ 201960 w 64"/>
                <a:gd name="T65" fmla="*/ 110332 h 64"/>
                <a:gd name="T66" fmla="*/ 191691 w 64"/>
                <a:gd name="T67" fmla="*/ 65509 h 64"/>
                <a:gd name="T68" fmla="*/ 167729 w 64"/>
                <a:gd name="T69" fmla="*/ 89644 h 64"/>
                <a:gd name="T70" fmla="*/ 171152 w 64"/>
                <a:gd name="T71" fmla="*/ 110332 h 64"/>
                <a:gd name="T72" fmla="*/ 167729 w 64"/>
                <a:gd name="T73" fmla="*/ 131019 h 64"/>
                <a:gd name="T74" fmla="*/ 191691 w 64"/>
                <a:gd name="T75" fmla="*/ 155154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a:noFill/>
            </a:ln>
            <a:extLst/>
          </p:spPr>
          <p:txBody>
            <a:bodyPr/>
            <a:lstStyle/>
            <a:p>
              <a:endParaRPr lang="en-US"/>
            </a:p>
          </p:txBody>
        </p:sp>
      </p:grpSp>
      <p:grpSp>
        <p:nvGrpSpPr>
          <p:cNvPr id="4" name="Group 3"/>
          <p:cNvGrpSpPr/>
          <p:nvPr/>
        </p:nvGrpSpPr>
        <p:grpSpPr>
          <a:xfrm>
            <a:off x="7611264" y="3807371"/>
            <a:ext cx="3752060" cy="924324"/>
            <a:chOff x="7611264" y="3807371"/>
            <a:chExt cx="3752060" cy="924324"/>
          </a:xfrm>
        </p:grpSpPr>
        <p:sp>
          <p:nvSpPr>
            <p:cNvPr id="118" name="TextBox 117"/>
            <p:cNvSpPr txBox="1"/>
            <p:nvPr/>
          </p:nvSpPr>
          <p:spPr>
            <a:xfrm>
              <a:off x="8343836" y="3807371"/>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19" name="Rectangle 118"/>
            <p:cNvSpPr/>
            <p:nvPr/>
          </p:nvSpPr>
          <p:spPr>
            <a:xfrm>
              <a:off x="8343836" y="4085364"/>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20" name="Oval 119"/>
            <p:cNvSpPr/>
            <p:nvPr/>
          </p:nvSpPr>
          <p:spPr>
            <a:xfrm>
              <a:off x="7611264" y="3871594"/>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137"/>
            <p:cNvSpPr>
              <a:spLocks noEditPoints="1"/>
            </p:cNvSpPr>
            <p:nvPr/>
          </p:nvSpPr>
          <p:spPr bwMode="auto">
            <a:xfrm>
              <a:off x="7793838" y="4050894"/>
              <a:ext cx="272793" cy="279341"/>
            </a:xfrm>
            <a:custGeom>
              <a:avLst/>
              <a:gdLst>
                <a:gd name="T0" fmla="*/ 157381 w 58"/>
                <a:gd name="T1" fmla="*/ 103322 h 59"/>
                <a:gd name="T2" fmla="*/ 133432 w 58"/>
                <a:gd name="T3" fmla="*/ 123986 h 59"/>
                <a:gd name="T4" fmla="*/ 133432 w 58"/>
                <a:gd name="T5" fmla="*/ 172203 h 59"/>
                <a:gd name="T6" fmla="*/ 130010 w 58"/>
                <a:gd name="T7" fmla="*/ 172203 h 59"/>
                <a:gd name="T8" fmla="*/ 82112 w 58"/>
                <a:gd name="T9" fmla="*/ 199756 h 59"/>
                <a:gd name="T10" fmla="*/ 82112 w 58"/>
                <a:gd name="T11" fmla="*/ 203200 h 59"/>
                <a:gd name="T12" fmla="*/ 78691 w 58"/>
                <a:gd name="T13" fmla="*/ 199756 h 59"/>
                <a:gd name="T14" fmla="*/ 71848 w 58"/>
                <a:gd name="T15" fmla="*/ 192868 h 59"/>
                <a:gd name="T16" fmla="*/ 71848 w 58"/>
                <a:gd name="T17" fmla="*/ 189424 h 59"/>
                <a:gd name="T18" fmla="*/ 82112 w 58"/>
                <a:gd name="T19" fmla="*/ 154983 h 59"/>
                <a:gd name="T20" fmla="*/ 47899 w 58"/>
                <a:gd name="T21" fmla="*/ 120542 h 59"/>
                <a:gd name="T22" fmla="*/ 13685 w 58"/>
                <a:gd name="T23" fmla="*/ 130875 h 59"/>
                <a:gd name="T24" fmla="*/ 10264 w 58"/>
                <a:gd name="T25" fmla="*/ 130875 h 59"/>
                <a:gd name="T26" fmla="*/ 10264 w 58"/>
                <a:gd name="T27" fmla="*/ 130875 h 59"/>
                <a:gd name="T28" fmla="*/ 0 w 58"/>
                <a:gd name="T29" fmla="*/ 120542 h 59"/>
                <a:gd name="T30" fmla="*/ 0 w 58"/>
                <a:gd name="T31" fmla="*/ 117098 h 59"/>
                <a:gd name="T32" fmla="*/ 27371 w 58"/>
                <a:gd name="T33" fmla="*/ 68881 h 59"/>
                <a:gd name="T34" fmla="*/ 30792 w 58"/>
                <a:gd name="T35" fmla="*/ 68881 h 59"/>
                <a:gd name="T36" fmla="*/ 78691 w 58"/>
                <a:gd name="T37" fmla="*/ 65437 h 59"/>
                <a:gd name="T38" fmla="*/ 99219 w 58"/>
                <a:gd name="T39" fmla="*/ 41329 h 59"/>
                <a:gd name="T40" fmla="*/ 195016 w 58"/>
                <a:gd name="T41" fmla="*/ 0 h 59"/>
                <a:gd name="T42" fmla="*/ 198437 w 58"/>
                <a:gd name="T43" fmla="*/ 3444 h 59"/>
                <a:gd name="T44" fmla="*/ 157381 w 58"/>
                <a:gd name="T45" fmla="*/ 103322 h 59"/>
                <a:gd name="T46" fmla="*/ 160802 w 58"/>
                <a:gd name="T47" fmla="*/ 27553 h 59"/>
                <a:gd name="T48" fmla="*/ 147117 w 58"/>
                <a:gd name="T49" fmla="*/ 41329 h 59"/>
                <a:gd name="T50" fmla="*/ 160802 w 58"/>
                <a:gd name="T51" fmla="*/ 51661 h 59"/>
                <a:gd name="T52" fmla="*/ 171066 w 58"/>
                <a:gd name="T53" fmla="*/ 41329 h 59"/>
                <a:gd name="T54" fmla="*/ 160802 w 58"/>
                <a:gd name="T55" fmla="*/ 27553 h 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a:noFill/>
            </a:ln>
            <a:extLst/>
          </p:spPr>
          <p:txBody>
            <a:bodyPr/>
            <a:lstStyle/>
            <a:p>
              <a:endParaRPr lang="en-US"/>
            </a:p>
          </p:txBody>
        </p:sp>
      </p:grpSp>
      <p:grpSp>
        <p:nvGrpSpPr>
          <p:cNvPr id="5" name="Group 4"/>
          <p:cNvGrpSpPr/>
          <p:nvPr/>
        </p:nvGrpSpPr>
        <p:grpSpPr>
          <a:xfrm>
            <a:off x="7611264" y="5331056"/>
            <a:ext cx="3752060" cy="924324"/>
            <a:chOff x="7611264" y="5331056"/>
            <a:chExt cx="3752060" cy="924324"/>
          </a:xfrm>
        </p:grpSpPr>
        <p:sp>
          <p:nvSpPr>
            <p:cNvPr id="114" name="TextBox 113"/>
            <p:cNvSpPr txBox="1"/>
            <p:nvPr/>
          </p:nvSpPr>
          <p:spPr>
            <a:xfrm>
              <a:off x="8343836" y="5331056"/>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15" name="Rectangle 114"/>
            <p:cNvSpPr/>
            <p:nvPr/>
          </p:nvSpPr>
          <p:spPr>
            <a:xfrm>
              <a:off x="8343836" y="5609049"/>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16" name="Oval 115"/>
            <p:cNvSpPr/>
            <p:nvPr/>
          </p:nvSpPr>
          <p:spPr>
            <a:xfrm>
              <a:off x="7611264" y="5395279"/>
              <a:ext cx="637940" cy="6379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174"/>
            <p:cNvSpPr>
              <a:spLocks noEditPoints="1"/>
            </p:cNvSpPr>
            <p:nvPr/>
          </p:nvSpPr>
          <p:spPr bwMode="auto">
            <a:xfrm>
              <a:off x="7764376" y="5598585"/>
              <a:ext cx="331717" cy="231329"/>
            </a:xfrm>
            <a:custGeom>
              <a:avLst/>
              <a:gdLst>
                <a:gd name="T0" fmla="*/ 220617 w 70"/>
                <a:gd name="T1" fmla="*/ 68684 h 49"/>
                <a:gd name="T2" fmla="*/ 120650 w 70"/>
                <a:gd name="T3" fmla="*/ 30908 h 49"/>
                <a:gd name="T4" fmla="*/ 24130 w 70"/>
                <a:gd name="T5" fmla="*/ 68684 h 49"/>
                <a:gd name="T6" fmla="*/ 20683 w 70"/>
                <a:gd name="T7" fmla="*/ 68684 h 49"/>
                <a:gd name="T8" fmla="*/ 0 w 70"/>
                <a:gd name="T9" fmla="*/ 48079 h 49"/>
                <a:gd name="T10" fmla="*/ 3447 w 70"/>
                <a:gd name="T11" fmla="*/ 44644 h 49"/>
                <a:gd name="T12" fmla="*/ 120650 w 70"/>
                <a:gd name="T13" fmla="*/ 0 h 49"/>
                <a:gd name="T14" fmla="*/ 241300 w 70"/>
                <a:gd name="T15" fmla="*/ 44644 h 49"/>
                <a:gd name="T16" fmla="*/ 241300 w 70"/>
                <a:gd name="T17" fmla="*/ 48079 h 49"/>
                <a:gd name="T18" fmla="*/ 220617 w 70"/>
                <a:gd name="T19" fmla="*/ 68684 h 49"/>
                <a:gd name="T20" fmla="*/ 220617 w 70"/>
                <a:gd name="T21" fmla="*/ 68684 h 49"/>
                <a:gd name="T22" fmla="*/ 186146 w 70"/>
                <a:gd name="T23" fmla="*/ 103026 h 49"/>
                <a:gd name="T24" fmla="*/ 120650 w 70"/>
                <a:gd name="T25" fmla="*/ 75552 h 49"/>
                <a:gd name="T26" fmla="*/ 55154 w 70"/>
                <a:gd name="T27" fmla="*/ 103026 h 49"/>
                <a:gd name="T28" fmla="*/ 34471 w 70"/>
                <a:gd name="T29" fmla="*/ 82420 h 49"/>
                <a:gd name="T30" fmla="*/ 34471 w 70"/>
                <a:gd name="T31" fmla="*/ 78986 h 49"/>
                <a:gd name="T32" fmla="*/ 120650 w 70"/>
                <a:gd name="T33" fmla="*/ 44644 h 49"/>
                <a:gd name="T34" fmla="*/ 206829 w 70"/>
                <a:gd name="T35" fmla="*/ 78986 h 49"/>
                <a:gd name="T36" fmla="*/ 210276 w 70"/>
                <a:gd name="T37" fmla="*/ 82420 h 49"/>
                <a:gd name="T38" fmla="*/ 189593 w 70"/>
                <a:gd name="T39" fmla="*/ 103026 h 49"/>
                <a:gd name="T40" fmla="*/ 186146 w 70"/>
                <a:gd name="T41" fmla="*/ 103026 h 49"/>
                <a:gd name="T42" fmla="*/ 120650 w 70"/>
                <a:gd name="T43" fmla="*/ 123631 h 49"/>
                <a:gd name="T44" fmla="*/ 89626 w 70"/>
                <a:gd name="T45" fmla="*/ 137367 h 49"/>
                <a:gd name="T46" fmla="*/ 68943 w 70"/>
                <a:gd name="T47" fmla="*/ 116762 h 49"/>
                <a:gd name="T48" fmla="*/ 68943 w 70"/>
                <a:gd name="T49" fmla="*/ 113328 h 49"/>
                <a:gd name="T50" fmla="*/ 120650 w 70"/>
                <a:gd name="T51" fmla="*/ 92723 h 49"/>
                <a:gd name="T52" fmla="*/ 175804 w 70"/>
                <a:gd name="T53" fmla="*/ 113328 h 49"/>
                <a:gd name="T54" fmla="*/ 175804 w 70"/>
                <a:gd name="T55" fmla="*/ 116762 h 49"/>
                <a:gd name="T56" fmla="*/ 155121 w 70"/>
                <a:gd name="T57" fmla="*/ 137367 h 49"/>
                <a:gd name="T58" fmla="*/ 120650 w 70"/>
                <a:gd name="T59" fmla="*/ 123631 h 49"/>
                <a:gd name="T60" fmla="*/ 99967 w 70"/>
                <a:gd name="T61" fmla="*/ 147670 h 49"/>
                <a:gd name="T62" fmla="*/ 120650 w 70"/>
                <a:gd name="T63" fmla="*/ 140802 h 49"/>
                <a:gd name="T64" fmla="*/ 141333 w 70"/>
                <a:gd name="T65" fmla="*/ 147670 h 49"/>
                <a:gd name="T66" fmla="*/ 120650 w 70"/>
                <a:gd name="T67" fmla="*/ 168275 h 49"/>
                <a:gd name="T68" fmla="*/ 99967 w 70"/>
                <a:gd name="T69" fmla="*/ 147670 h 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bg1"/>
            </a:solidFill>
            <a:ln>
              <a:noFill/>
            </a:ln>
            <a:extLst/>
          </p:spPr>
          <p:txBody>
            <a:bodyPr/>
            <a:lstStyle/>
            <a:p>
              <a:endParaRPr lang="en-US"/>
            </a:p>
          </p:txBody>
        </p:sp>
      </p:grpSp>
    </p:spTree>
    <p:extLst>
      <p:ext uri="{BB962C8B-B14F-4D97-AF65-F5344CB8AC3E}">
        <p14:creationId xmlns:p14="http://schemas.microsoft.com/office/powerpoint/2010/main" val="15278977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14:bounceEnd="50667">
                                          <p:cBhvr additive="base">
                                            <p:cTn id="11"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50667">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14:bounceEnd="50667">
                                          <p:cBhvr additive="base">
                                            <p:cTn id="23"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grpSp>
        <p:nvGrpSpPr>
          <p:cNvPr id="4" name="Group 3"/>
          <p:cNvGrpSpPr/>
          <p:nvPr/>
        </p:nvGrpSpPr>
        <p:grpSpPr>
          <a:xfrm>
            <a:off x="838200" y="5302489"/>
            <a:ext cx="4766439" cy="893546"/>
            <a:chOff x="838200" y="5302489"/>
            <a:chExt cx="4766439" cy="893546"/>
          </a:xfrm>
        </p:grpSpPr>
        <p:sp>
          <p:nvSpPr>
            <p:cNvPr id="156" name="TextBox 155"/>
            <p:cNvSpPr txBox="1"/>
            <p:nvPr/>
          </p:nvSpPr>
          <p:spPr>
            <a:xfrm>
              <a:off x="838200" y="5302489"/>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57" name="Rectangle 156"/>
            <p:cNvSpPr/>
            <p:nvPr/>
          </p:nvSpPr>
          <p:spPr>
            <a:xfrm>
              <a:off x="838202" y="5580482"/>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5" name="Group 4"/>
          <p:cNvGrpSpPr/>
          <p:nvPr/>
        </p:nvGrpSpPr>
        <p:grpSpPr>
          <a:xfrm>
            <a:off x="6587361" y="5302489"/>
            <a:ext cx="4766439" cy="893546"/>
            <a:chOff x="6587361" y="5302489"/>
            <a:chExt cx="4766439" cy="893546"/>
          </a:xfrm>
        </p:grpSpPr>
        <p:sp>
          <p:nvSpPr>
            <p:cNvPr id="158" name="TextBox 157"/>
            <p:cNvSpPr txBox="1"/>
            <p:nvPr/>
          </p:nvSpPr>
          <p:spPr>
            <a:xfrm>
              <a:off x="6587361" y="5302489"/>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59" name="Rectangle 158"/>
            <p:cNvSpPr/>
            <p:nvPr/>
          </p:nvSpPr>
          <p:spPr>
            <a:xfrm>
              <a:off x="6587363" y="5580482"/>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2" name="Group 1"/>
          <p:cNvGrpSpPr/>
          <p:nvPr/>
        </p:nvGrpSpPr>
        <p:grpSpPr>
          <a:xfrm>
            <a:off x="838200" y="3987036"/>
            <a:ext cx="4766439" cy="893546"/>
            <a:chOff x="838200" y="3987036"/>
            <a:chExt cx="4766439" cy="893546"/>
          </a:xfrm>
        </p:grpSpPr>
        <p:sp>
          <p:nvSpPr>
            <p:cNvPr id="160" name="TextBox 159"/>
            <p:cNvSpPr txBox="1"/>
            <p:nvPr/>
          </p:nvSpPr>
          <p:spPr>
            <a:xfrm>
              <a:off x="838200" y="3987036"/>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61" name="Rectangle 160"/>
            <p:cNvSpPr/>
            <p:nvPr/>
          </p:nvSpPr>
          <p:spPr>
            <a:xfrm>
              <a:off x="838202" y="4265029"/>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3" name="Group 2"/>
          <p:cNvGrpSpPr/>
          <p:nvPr/>
        </p:nvGrpSpPr>
        <p:grpSpPr>
          <a:xfrm>
            <a:off x="6587361" y="3987036"/>
            <a:ext cx="4766439" cy="924324"/>
            <a:chOff x="6587361" y="3987036"/>
            <a:chExt cx="4766439" cy="924324"/>
          </a:xfrm>
        </p:grpSpPr>
        <p:sp>
          <p:nvSpPr>
            <p:cNvPr id="162" name="TextBox 161"/>
            <p:cNvSpPr txBox="1"/>
            <p:nvPr/>
          </p:nvSpPr>
          <p:spPr>
            <a:xfrm>
              <a:off x="6587361" y="3987036"/>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63" name="Rectangle 162"/>
            <p:cNvSpPr/>
            <p:nvPr/>
          </p:nvSpPr>
          <p:spPr>
            <a:xfrm>
              <a:off x="6587363" y="4265029"/>
              <a:ext cx="476643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sp>
        <p:nvSpPr>
          <p:cNvPr id="164" name="TextBox 163"/>
          <p:cNvSpPr txBox="1"/>
          <p:nvPr/>
        </p:nvSpPr>
        <p:spPr>
          <a:xfrm>
            <a:off x="838200" y="1465136"/>
            <a:ext cx="10515600" cy="646331"/>
          </a:xfrm>
          <a:prstGeom prst="rect">
            <a:avLst/>
          </a:prstGeom>
          <a:noFill/>
        </p:spPr>
        <p:txBody>
          <a:bodyPr wrap="square" rtlCol="0">
            <a:spAutoFit/>
          </a:bodyPr>
          <a:lstStyle/>
          <a:p>
            <a:pPr algn="ctr"/>
            <a:r>
              <a:rPr lang="en-US" sz="3600" b="1" spc="600" smtClean="0">
                <a:solidFill>
                  <a:schemeClr val="bg1"/>
                </a:solidFill>
                <a:latin typeface="+mj-lt"/>
              </a:rPr>
              <a:t>THIS IS A AMAZING PRESENTATION</a:t>
            </a:r>
            <a:endParaRPr lang="en-US" sz="3600" b="1" spc="600">
              <a:solidFill>
                <a:schemeClr val="bg1"/>
              </a:solidFill>
              <a:latin typeface="+mj-lt"/>
            </a:endParaRPr>
          </a:p>
        </p:txBody>
      </p:sp>
    </p:spTree>
    <p:extLst>
      <p:ext uri="{BB962C8B-B14F-4D97-AF65-F5344CB8AC3E}">
        <p14:creationId xmlns:p14="http://schemas.microsoft.com/office/powerpoint/2010/main" val="21857760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arn(outVertical)">
                                          <p:cBhvr>
                                            <p:cTn id="7" dur="500"/>
                                            <p:tgtEl>
                                              <p:spTgt spid="164"/>
                                            </p:tgtEl>
                                          </p:cBhvr>
                                        </p:animEffect>
                                      </p:childTnLst>
                                    </p:cTn>
                                  </p:par>
                                </p:childTnLst>
                              </p:cTn>
                            </p:par>
                            <p:par>
                              <p:cTn id="8" fill="hold">
                                <p:stCondLst>
                                  <p:cond delay="500"/>
                                </p:stCondLst>
                                <p:childTnLst>
                                  <p:par>
                                    <p:cTn id="9" presetID="2" presetClass="entr" presetSubtype="4" fill="hold" nodeType="afterEffect" p14:presetBounceEnd="50667">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667">
                                          <p:cBhvr additive="base">
                                            <p:cTn id="11"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14:bounceEnd="50667">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14:bounceEnd="50667">
                                          <p:cBhvr additive="base">
                                            <p:cTn id="23"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arn(outVertical)">
                                          <p:cBhvr>
                                            <p:cTn id="7" dur="500"/>
                                            <p:tgtEl>
                                              <p:spTgt spid="16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mc:Fallback>
  </mc:AlternateContent>
</p:sld>
</file>

<file path=ppt/theme/theme1.xml><?xml version="1.0" encoding="utf-8"?>
<a:theme xmlns:a="http://schemas.openxmlformats.org/drawingml/2006/main" name="Office Theme">
  <a:themeElements>
    <a:clrScheme name="B">
      <a:dk1>
        <a:sysClr val="windowText" lastClr="000000"/>
      </a:dk1>
      <a:lt1>
        <a:sysClr val="window" lastClr="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Custom 5">
      <a:majorFont>
        <a:latin typeface="Bebas Neue Regular"/>
        <a:ea typeface=""/>
        <a:cs typeface=""/>
      </a:majorFont>
      <a:minorFont>
        <a:latin typeface="Roboto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1112</Words>
  <Application>Microsoft Office PowerPoint</Application>
  <PresentationFormat>Widescreen</PresentationFormat>
  <Paragraphs>165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Bebas Neue Bold</vt:lpstr>
      <vt:lpstr>Bebas Neue Regular</vt:lpstr>
      <vt:lpstr>Calibri</vt:lpstr>
      <vt:lpstr>Roboto</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Eliyahu Mintz</cp:lastModifiedBy>
  <cp:revision>58</cp:revision>
  <dcterms:created xsi:type="dcterms:W3CDTF">2019-06-27T07:10:54Z</dcterms:created>
  <dcterms:modified xsi:type="dcterms:W3CDTF">2021-01-19T16:04:25Z</dcterms:modified>
</cp:coreProperties>
</file>