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9" r:id="rId2"/>
    <p:sldId id="270" r:id="rId3"/>
    <p:sldId id="260" r:id="rId4"/>
    <p:sldId id="262" r:id="rId5"/>
    <p:sldId id="261" r:id="rId6"/>
    <p:sldId id="263" r:id="rId7"/>
    <p:sldId id="264" r:id="rId8"/>
    <p:sldId id="257" r:id="rId9"/>
    <p:sldId id="265" r:id="rId10"/>
    <p:sldId id="268" r:id="rId11"/>
    <p:sldId id="259" r:id="rId12"/>
    <p:sldId id="266" r:id="rId13"/>
    <p:sldId id="272" r:id="rId14"/>
    <p:sldId id="279" r:id="rId15"/>
    <p:sldId id="273" r:id="rId16"/>
    <p:sldId id="274" r:id="rId17"/>
    <p:sldId id="276" r:id="rId18"/>
    <p:sldId id="275" r:id="rId19"/>
    <p:sldId id="277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7A7A7A"/>
    <a:srgbClr val="939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6763" autoAdjust="0"/>
  </p:normalViewPr>
  <p:slideViewPr>
    <p:cSldViewPr snapToGrid="0" showGuides="1">
      <p:cViewPr>
        <p:scale>
          <a:sx n="110" d="100"/>
          <a:sy n="110" d="100"/>
        </p:scale>
        <p:origin x="594" y="5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402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F-4E27-849F-21A6B0692C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CF-4E27-849F-21A6B0692C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CF-4E27-849F-21A6B0692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17000"/>
        <c:axId val="14016016"/>
      </c:barChart>
      <c:catAx>
        <c:axId val="14017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4016016"/>
        <c:crosses val="autoZero"/>
        <c:auto val="1"/>
        <c:lblAlgn val="ctr"/>
        <c:lblOffset val="100"/>
        <c:noMultiLvlLbl val="0"/>
      </c:catAx>
      <c:valAx>
        <c:axId val="14016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017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05-44C0-94BF-1B49DF155B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05-44C0-94BF-1B49DF155B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05-44C0-94BF-1B49DF155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4106584"/>
        <c:axId val="494108880"/>
      </c:barChart>
      <c:catAx>
        <c:axId val="494106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4108880"/>
        <c:crosses val="autoZero"/>
        <c:auto val="1"/>
        <c:lblAlgn val="ctr"/>
        <c:lblOffset val="100"/>
        <c:noMultiLvlLbl val="0"/>
      </c:catAx>
      <c:valAx>
        <c:axId val="4941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4106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44A91-ED79-4EB1-A3A7-F0DDC60ECB5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E7BBD-2323-4AB6-A2BA-51C5699B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58AE7-CDC9-46F6-A86E-CC9CD216C70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6D8C3-94E2-45BD-AD06-2DF57D61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6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D8C3-94E2-45BD-AD06-2DF57D615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D8C3-94E2-45BD-AD06-2DF57D615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986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766335"/>
            <a:ext cx="12191998" cy="2870052"/>
          </a:xfrm>
          <a:custGeom>
            <a:avLst/>
            <a:gdLst>
              <a:gd name="connsiteX0" fmla="*/ 0 w 12191998"/>
              <a:gd name="connsiteY0" fmla="*/ 0 h 2870052"/>
              <a:gd name="connsiteX1" fmla="*/ 12191998 w 12191998"/>
              <a:gd name="connsiteY1" fmla="*/ 0 h 2870052"/>
              <a:gd name="connsiteX2" fmla="*/ 12191998 w 12191998"/>
              <a:gd name="connsiteY2" fmla="*/ 2870052 h 2870052"/>
              <a:gd name="connsiteX3" fmla="*/ 0 w 12191998"/>
              <a:gd name="connsiteY3" fmla="*/ 2870052 h 287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8" h="2870052">
                <a:moveTo>
                  <a:pt x="0" y="0"/>
                </a:moveTo>
                <a:lnTo>
                  <a:pt x="12191998" y="0"/>
                </a:lnTo>
                <a:lnTo>
                  <a:pt x="12191998" y="2870052"/>
                </a:lnTo>
                <a:lnTo>
                  <a:pt x="0" y="28700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4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136534" y="2214693"/>
            <a:ext cx="1917720" cy="3402991"/>
          </a:xfrm>
          <a:custGeom>
            <a:avLst/>
            <a:gdLst>
              <a:gd name="connsiteX0" fmla="*/ 0 w 1917720"/>
              <a:gd name="connsiteY0" fmla="*/ 0 h 3402991"/>
              <a:gd name="connsiteX1" fmla="*/ 1917720 w 1917720"/>
              <a:gd name="connsiteY1" fmla="*/ 0 h 3402991"/>
              <a:gd name="connsiteX2" fmla="*/ 1917720 w 1917720"/>
              <a:gd name="connsiteY2" fmla="*/ 3402991 h 3402991"/>
              <a:gd name="connsiteX3" fmla="*/ 0 w 1917720"/>
              <a:gd name="connsiteY3" fmla="*/ 3402991 h 340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720" h="3402991">
                <a:moveTo>
                  <a:pt x="0" y="0"/>
                </a:moveTo>
                <a:lnTo>
                  <a:pt x="1917720" y="0"/>
                </a:lnTo>
                <a:lnTo>
                  <a:pt x="1917720" y="3402991"/>
                </a:lnTo>
                <a:lnTo>
                  <a:pt x="0" y="340299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3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52917" y="2027293"/>
            <a:ext cx="4681777" cy="2639605"/>
          </a:xfrm>
          <a:custGeom>
            <a:avLst/>
            <a:gdLst>
              <a:gd name="connsiteX0" fmla="*/ 0 w 4681777"/>
              <a:gd name="connsiteY0" fmla="*/ 0 h 2639605"/>
              <a:gd name="connsiteX1" fmla="*/ 4681777 w 4681777"/>
              <a:gd name="connsiteY1" fmla="*/ 0 h 2639605"/>
              <a:gd name="connsiteX2" fmla="*/ 4681777 w 4681777"/>
              <a:gd name="connsiteY2" fmla="*/ 2639605 h 2639605"/>
              <a:gd name="connsiteX3" fmla="*/ 0 w 4681777"/>
              <a:gd name="connsiteY3" fmla="*/ 2639605 h 263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777" h="2639605">
                <a:moveTo>
                  <a:pt x="0" y="0"/>
                </a:moveTo>
                <a:lnTo>
                  <a:pt x="4681777" y="0"/>
                </a:lnTo>
                <a:lnTo>
                  <a:pt x="4681777" y="2639605"/>
                </a:lnTo>
                <a:lnTo>
                  <a:pt x="0" y="26396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8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613564" y="2010754"/>
            <a:ext cx="6740234" cy="3978679"/>
          </a:xfrm>
          <a:custGeom>
            <a:avLst/>
            <a:gdLst>
              <a:gd name="connsiteX0" fmla="*/ 0 w 6740234"/>
              <a:gd name="connsiteY0" fmla="*/ 0 h 3978679"/>
              <a:gd name="connsiteX1" fmla="*/ 6740234 w 6740234"/>
              <a:gd name="connsiteY1" fmla="*/ 0 h 3978679"/>
              <a:gd name="connsiteX2" fmla="*/ 6740234 w 6740234"/>
              <a:gd name="connsiteY2" fmla="*/ 3978679 h 3978679"/>
              <a:gd name="connsiteX3" fmla="*/ 0 w 6740234"/>
              <a:gd name="connsiteY3" fmla="*/ 3978679 h 397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0234" h="3978679">
                <a:moveTo>
                  <a:pt x="0" y="0"/>
                </a:moveTo>
                <a:lnTo>
                  <a:pt x="6740234" y="0"/>
                </a:lnTo>
                <a:lnTo>
                  <a:pt x="6740234" y="3978679"/>
                </a:lnTo>
                <a:lnTo>
                  <a:pt x="0" y="39786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9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46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97381" y="1766335"/>
            <a:ext cx="1997241" cy="1997242"/>
          </a:xfrm>
          <a:custGeom>
            <a:avLst/>
            <a:gdLst>
              <a:gd name="connsiteX0" fmla="*/ 998620 w 1997241"/>
              <a:gd name="connsiteY0" fmla="*/ 0 h 1997242"/>
              <a:gd name="connsiteX1" fmla="*/ 1997241 w 1997241"/>
              <a:gd name="connsiteY1" fmla="*/ 998621 h 1997242"/>
              <a:gd name="connsiteX2" fmla="*/ 998620 w 1997241"/>
              <a:gd name="connsiteY2" fmla="*/ 1997242 h 1997242"/>
              <a:gd name="connsiteX3" fmla="*/ 0 w 1997241"/>
              <a:gd name="connsiteY3" fmla="*/ 998621 h 1997242"/>
              <a:gd name="connsiteX4" fmla="*/ 998620 w 1997241"/>
              <a:gd name="connsiteY4" fmla="*/ 0 h 199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7241" h="1997242">
                <a:moveTo>
                  <a:pt x="998620" y="0"/>
                </a:moveTo>
                <a:cubicBezTo>
                  <a:pt x="1550143" y="0"/>
                  <a:pt x="1997241" y="447098"/>
                  <a:pt x="1997241" y="998621"/>
                </a:cubicBezTo>
                <a:cubicBezTo>
                  <a:pt x="1997241" y="1550144"/>
                  <a:pt x="1550143" y="1997242"/>
                  <a:pt x="998620" y="1997242"/>
                </a:cubicBezTo>
                <a:cubicBezTo>
                  <a:pt x="447097" y="1997242"/>
                  <a:pt x="0" y="1550144"/>
                  <a:pt x="0" y="998621"/>
                </a:cubicBezTo>
                <a:cubicBezTo>
                  <a:pt x="0" y="447098"/>
                  <a:pt x="447097" y="0"/>
                  <a:pt x="99862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8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5998" y="0"/>
            <a:ext cx="6096001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9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7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766335"/>
            <a:ext cx="12192000" cy="2870052"/>
          </a:xfrm>
          <a:custGeom>
            <a:avLst/>
            <a:gdLst>
              <a:gd name="connsiteX0" fmla="*/ 0 w 12192000"/>
              <a:gd name="connsiteY0" fmla="*/ 0 h 2870052"/>
              <a:gd name="connsiteX1" fmla="*/ 12192000 w 12192000"/>
              <a:gd name="connsiteY1" fmla="*/ 0 h 2870052"/>
              <a:gd name="connsiteX2" fmla="*/ 12192000 w 12192000"/>
              <a:gd name="connsiteY2" fmla="*/ 2870052 h 2870052"/>
              <a:gd name="connsiteX3" fmla="*/ 0 w 12192000"/>
              <a:gd name="connsiteY3" fmla="*/ 2870052 h 287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70052">
                <a:moveTo>
                  <a:pt x="0" y="0"/>
                </a:moveTo>
                <a:lnTo>
                  <a:pt x="12192000" y="0"/>
                </a:lnTo>
                <a:lnTo>
                  <a:pt x="12192000" y="2870052"/>
                </a:lnTo>
                <a:lnTo>
                  <a:pt x="0" y="28700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06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" y="1915065"/>
            <a:ext cx="6095999" cy="3922938"/>
          </a:xfrm>
          <a:custGeom>
            <a:avLst/>
            <a:gdLst>
              <a:gd name="connsiteX0" fmla="*/ 0 w 6095999"/>
              <a:gd name="connsiteY0" fmla="*/ 0 h 3922938"/>
              <a:gd name="connsiteX1" fmla="*/ 6095999 w 6095999"/>
              <a:gd name="connsiteY1" fmla="*/ 0 h 3922938"/>
              <a:gd name="connsiteX2" fmla="*/ 6095999 w 6095999"/>
              <a:gd name="connsiteY2" fmla="*/ 3922938 h 3922938"/>
              <a:gd name="connsiteX3" fmla="*/ 0 w 6095999"/>
              <a:gd name="connsiteY3" fmla="*/ 3922938 h 392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3922938">
                <a:moveTo>
                  <a:pt x="0" y="0"/>
                </a:moveTo>
                <a:lnTo>
                  <a:pt x="6095999" y="0"/>
                </a:lnTo>
                <a:lnTo>
                  <a:pt x="6095999" y="3922938"/>
                </a:lnTo>
                <a:lnTo>
                  <a:pt x="0" y="39229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99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65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06340" cy="6858000"/>
          </a:xfrm>
          <a:custGeom>
            <a:avLst/>
            <a:gdLst>
              <a:gd name="connsiteX0" fmla="*/ 0 w 5006340"/>
              <a:gd name="connsiteY0" fmla="*/ 0 h 6858000"/>
              <a:gd name="connsiteX1" fmla="*/ 5006340 w 5006340"/>
              <a:gd name="connsiteY1" fmla="*/ 0 h 6858000"/>
              <a:gd name="connsiteX2" fmla="*/ 5006340 w 5006340"/>
              <a:gd name="connsiteY2" fmla="*/ 6858000 h 6858000"/>
              <a:gd name="connsiteX3" fmla="*/ 0 w 50063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6340" h="6858000">
                <a:moveTo>
                  <a:pt x="0" y="0"/>
                </a:moveTo>
                <a:lnTo>
                  <a:pt x="5006340" y="0"/>
                </a:lnTo>
                <a:lnTo>
                  <a:pt x="50063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2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6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5685905"/>
            <a:ext cx="12192000" cy="290946"/>
            <a:chOff x="0" y="5685905"/>
            <a:chExt cx="14547274" cy="290946"/>
          </a:xfrm>
        </p:grpSpPr>
        <p:sp>
          <p:nvSpPr>
            <p:cNvPr id="5" name="Rectangle 4"/>
            <p:cNvSpPr/>
            <p:nvPr/>
          </p:nvSpPr>
          <p:spPr>
            <a:xfrm>
              <a:off x="0" y="5685905"/>
              <a:ext cx="3507971" cy="290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07972" y="5685905"/>
              <a:ext cx="2011680" cy="290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9652" y="5685905"/>
              <a:ext cx="3507971" cy="2909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27624" y="5685905"/>
              <a:ext cx="2011680" cy="290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39303" y="5685905"/>
              <a:ext cx="3507971" cy="2909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01785" y="3523054"/>
            <a:ext cx="107520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Using the Internet to access information inflates future use of the </a:t>
            </a:r>
            <a:r>
              <a:rPr lang="en-US" sz="3200" dirty="0" smtClean="0"/>
              <a:t>Internet </a:t>
            </a:r>
            <a:r>
              <a:rPr lang="en-US" sz="3200" dirty="0"/>
              <a:t>to access other information</a:t>
            </a:r>
            <a:r>
              <a:rPr lang="en-US" sz="3200" dirty="0"/>
              <a:t> </a:t>
            </a:r>
            <a:endParaRPr lang="en-US" sz="32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26" name="Picture 2" descr="Google Explains Neural Matching vs Rank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" y="128099"/>
            <a:ext cx="6096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67877" y="4771311"/>
            <a:ext cx="743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Benjamin C. </a:t>
            </a:r>
            <a:r>
              <a:rPr lang="en-US" sz="1200" dirty="0" err="1"/>
              <a:t>Storma</a:t>
            </a:r>
            <a:r>
              <a:rPr lang="en-US" sz="1200" dirty="0"/>
              <a:t>, Sean M. </a:t>
            </a:r>
            <a:r>
              <a:rPr lang="en-US" sz="1200" dirty="0" err="1"/>
              <a:t>Stonea</a:t>
            </a:r>
            <a:r>
              <a:rPr lang="en-US" sz="1200" dirty="0"/>
              <a:t> and Aaron S. Benjamin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6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0" y="61490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tx2"/>
                </a:solidFill>
                <a:latin typeface="+mj-lt"/>
              </a:rPr>
              <a:t>IMAGE &amp; CHART LAYOUT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422810"/>
            <a:ext cx="609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47080" y="1235687"/>
            <a:ext cx="715736" cy="87086"/>
            <a:chOff x="5738133" y="1142444"/>
            <a:chExt cx="715736" cy="87086"/>
          </a:xfrm>
        </p:grpSpPr>
        <p:sp>
          <p:nvSpPr>
            <p:cNvPr id="7" name="Oval 6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498297091"/>
              </p:ext>
            </p:extLst>
          </p:nvPr>
        </p:nvGraphicFramePr>
        <p:xfrm>
          <a:off x="6065604" y="2815389"/>
          <a:ext cx="6367028" cy="2611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Rectangle 30"/>
          <p:cNvSpPr/>
          <p:nvPr/>
        </p:nvSpPr>
        <p:spPr>
          <a:xfrm>
            <a:off x="6096000" y="1664702"/>
            <a:ext cx="525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</a:t>
            </a:r>
            <a:r>
              <a:rPr lang="en-US" sz="1200" smtClean="0">
                <a:solidFill>
                  <a:schemeClr val="tx2"/>
                </a:solidFill>
              </a:rPr>
              <a:t>Suspendisse </a:t>
            </a:r>
            <a:r>
              <a:rPr lang="en-US" sz="1200" b="0" i="0" smtClean="0">
                <a:solidFill>
                  <a:schemeClr val="tx2"/>
                </a:solidFill>
                <a:effectLst/>
              </a:rPr>
              <a:t>tortor</a:t>
            </a:r>
            <a:r>
              <a:rPr lang="en-US" sz="1200" smtClean="0">
                <a:solidFill>
                  <a:schemeClr val="tx2"/>
                </a:solidFill>
              </a:rPr>
              <a:t> leo congue </a:t>
            </a:r>
            <a:r>
              <a:rPr lang="en-US" sz="1200">
                <a:solidFill>
                  <a:schemeClr val="tx2"/>
                </a:solidFill>
              </a:rPr>
              <a:t>justo a nisl sodales, ac laoreet sapien suscipit. </a:t>
            </a:r>
            <a:r>
              <a:rPr lang="en-US" sz="1200" b="0" i="0" smtClean="0">
                <a:solidFill>
                  <a:schemeClr val="tx2"/>
                </a:solidFill>
                <a:effectLst/>
              </a:rPr>
              <a:t>Aliquam vestibulum placerat placerat. Mauris placerat eget orci vel.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247080" y="5839854"/>
            <a:ext cx="1488566" cy="276999"/>
            <a:chOff x="6247080" y="5679433"/>
            <a:chExt cx="1488566" cy="276999"/>
          </a:xfrm>
        </p:grpSpPr>
        <p:sp>
          <p:nvSpPr>
            <p:cNvPr id="33" name="TextBox 32"/>
            <p:cNvSpPr txBox="1"/>
            <p:nvPr/>
          </p:nvSpPr>
          <p:spPr>
            <a:xfrm>
              <a:off x="6518740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247080" y="5751871"/>
              <a:ext cx="132122" cy="132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056158" y="5839854"/>
            <a:ext cx="1488566" cy="276999"/>
            <a:chOff x="8056157" y="5679433"/>
            <a:chExt cx="1488566" cy="276999"/>
          </a:xfrm>
        </p:grpSpPr>
        <p:sp>
          <p:nvSpPr>
            <p:cNvPr id="36" name="TextBox 35"/>
            <p:cNvSpPr txBox="1"/>
            <p:nvPr/>
          </p:nvSpPr>
          <p:spPr>
            <a:xfrm>
              <a:off x="8327817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056157" y="5751871"/>
              <a:ext cx="132122" cy="1321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865235" y="5839854"/>
            <a:ext cx="1488566" cy="276999"/>
            <a:chOff x="9865235" y="5679433"/>
            <a:chExt cx="1488566" cy="276999"/>
          </a:xfrm>
        </p:grpSpPr>
        <p:sp>
          <p:nvSpPr>
            <p:cNvPr id="39" name="TextBox 38"/>
            <p:cNvSpPr txBox="1"/>
            <p:nvPr/>
          </p:nvSpPr>
          <p:spPr>
            <a:xfrm>
              <a:off x="10136895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865235" y="5751871"/>
              <a:ext cx="132122" cy="1321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0870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23" grpId="0">
            <p:bldAsOne/>
          </p:bldGraphic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23" grpId="0">
            <p:bldAsOne/>
          </p:bldGraphic>
          <p:bldP spid="3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+mj-lt"/>
              </a:rPr>
              <a:t>OUR GREAT SERVICES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47" name="Oval 46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23979" y="2115075"/>
            <a:ext cx="4769684" cy="924324"/>
            <a:chOff x="923979" y="2115075"/>
            <a:chExt cx="4769684" cy="924324"/>
          </a:xfrm>
        </p:grpSpPr>
        <p:sp>
          <p:nvSpPr>
            <p:cNvPr id="14" name="TextBox 13"/>
            <p:cNvSpPr txBox="1"/>
            <p:nvPr/>
          </p:nvSpPr>
          <p:spPr>
            <a:xfrm>
              <a:off x="1656117" y="2115075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56116" y="2393068"/>
              <a:ext cx="40375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23979" y="2179298"/>
              <a:ext cx="637940" cy="63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1082547" y="2346595"/>
              <a:ext cx="320805" cy="303347"/>
            </a:xfrm>
            <a:custGeom>
              <a:avLst/>
              <a:gdLst>
                <a:gd name="T0" fmla="*/ 233362 w 68"/>
                <a:gd name="T1" fmla="*/ 48270 h 64"/>
                <a:gd name="T2" fmla="*/ 233362 w 68"/>
                <a:gd name="T3" fmla="*/ 62061 h 64"/>
                <a:gd name="T4" fmla="*/ 219635 w 68"/>
                <a:gd name="T5" fmla="*/ 62061 h 64"/>
                <a:gd name="T6" fmla="*/ 209339 w 68"/>
                <a:gd name="T7" fmla="*/ 72405 h 64"/>
                <a:gd name="T8" fmla="*/ 24023 w 68"/>
                <a:gd name="T9" fmla="*/ 72405 h 64"/>
                <a:gd name="T10" fmla="*/ 13727 w 68"/>
                <a:gd name="T11" fmla="*/ 62061 h 64"/>
                <a:gd name="T12" fmla="*/ 0 w 68"/>
                <a:gd name="T13" fmla="*/ 62061 h 64"/>
                <a:gd name="T14" fmla="*/ 0 w 68"/>
                <a:gd name="T15" fmla="*/ 48270 h 64"/>
                <a:gd name="T16" fmla="*/ 116681 w 68"/>
                <a:gd name="T17" fmla="*/ 0 h 64"/>
                <a:gd name="T18" fmla="*/ 233362 w 68"/>
                <a:gd name="T19" fmla="*/ 48270 h 64"/>
                <a:gd name="T20" fmla="*/ 233362 w 68"/>
                <a:gd name="T21" fmla="*/ 206872 h 64"/>
                <a:gd name="T22" fmla="*/ 233362 w 68"/>
                <a:gd name="T23" fmla="*/ 220663 h 64"/>
                <a:gd name="T24" fmla="*/ 0 w 68"/>
                <a:gd name="T25" fmla="*/ 220663 h 64"/>
                <a:gd name="T26" fmla="*/ 0 w 68"/>
                <a:gd name="T27" fmla="*/ 206872 h 64"/>
                <a:gd name="T28" fmla="*/ 6864 w 68"/>
                <a:gd name="T29" fmla="*/ 196528 h 64"/>
                <a:gd name="T30" fmla="*/ 226498 w 68"/>
                <a:gd name="T31" fmla="*/ 196528 h 64"/>
                <a:gd name="T32" fmla="*/ 233362 w 68"/>
                <a:gd name="T33" fmla="*/ 206872 h 64"/>
                <a:gd name="T34" fmla="*/ 61772 w 68"/>
                <a:gd name="T35" fmla="*/ 79301 h 64"/>
                <a:gd name="T36" fmla="*/ 61772 w 68"/>
                <a:gd name="T37" fmla="*/ 172393 h 64"/>
                <a:gd name="T38" fmla="*/ 78931 w 68"/>
                <a:gd name="T39" fmla="*/ 172393 h 64"/>
                <a:gd name="T40" fmla="*/ 78931 w 68"/>
                <a:gd name="T41" fmla="*/ 79301 h 64"/>
                <a:gd name="T42" fmla="*/ 109817 w 68"/>
                <a:gd name="T43" fmla="*/ 79301 h 64"/>
                <a:gd name="T44" fmla="*/ 109817 w 68"/>
                <a:gd name="T45" fmla="*/ 172393 h 64"/>
                <a:gd name="T46" fmla="*/ 123545 w 68"/>
                <a:gd name="T47" fmla="*/ 172393 h 64"/>
                <a:gd name="T48" fmla="*/ 123545 w 68"/>
                <a:gd name="T49" fmla="*/ 79301 h 64"/>
                <a:gd name="T50" fmla="*/ 154431 w 68"/>
                <a:gd name="T51" fmla="*/ 79301 h 64"/>
                <a:gd name="T52" fmla="*/ 154431 w 68"/>
                <a:gd name="T53" fmla="*/ 172393 h 64"/>
                <a:gd name="T54" fmla="*/ 171590 w 68"/>
                <a:gd name="T55" fmla="*/ 172393 h 64"/>
                <a:gd name="T56" fmla="*/ 171590 w 68"/>
                <a:gd name="T57" fmla="*/ 79301 h 64"/>
                <a:gd name="T58" fmla="*/ 202476 w 68"/>
                <a:gd name="T59" fmla="*/ 79301 h 64"/>
                <a:gd name="T60" fmla="*/ 202476 w 68"/>
                <a:gd name="T61" fmla="*/ 172393 h 64"/>
                <a:gd name="T62" fmla="*/ 209339 w 68"/>
                <a:gd name="T63" fmla="*/ 172393 h 64"/>
                <a:gd name="T64" fmla="*/ 219635 w 68"/>
                <a:gd name="T65" fmla="*/ 182737 h 64"/>
                <a:gd name="T66" fmla="*/ 219635 w 68"/>
                <a:gd name="T67" fmla="*/ 189632 h 64"/>
                <a:gd name="T68" fmla="*/ 13727 w 68"/>
                <a:gd name="T69" fmla="*/ 189632 h 64"/>
                <a:gd name="T70" fmla="*/ 13727 w 68"/>
                <a:gd name="T71" fmla="*/ 182737 h 64"/>
                <a:gd name="T72" fmla="*/ 24023 w 68"/>
                <a:gd name="T73" fmla="*/ 172393 h 64"/>
                <a:gd name="T74" fmla="*/ 30886 w 68"/>
                <a:gd name="T75" fmla="*/ 172393 h 64"/>
                <a:gd name="T76" fmla="*/ 30886 w 68"/>
                <a:gd name="T77" fmla="*/ 79301 h 64"/>
                <a:gd name="T78" fmla="*/ 61772 w 68"/>
                <a:gd name="T79" fmla="*/ 79301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84116" y="2115075"/>
            <a:ext cx="4769684" cy="893546"/>
            <a:chOff x="6584116" y="2115075"/>
            <a:chExt cx="4769684" cy="893546"/>
          </a:xfrm>
        </p:grpSpPr>
        <p:sp>
          <p:nvSpPr>
            <p:cNvPr id="18" name="TextBox 17"/>
            <p:cNvSpPr txBox="1"/>
            <p:nvPr/>
          </p:nvSpPr>
          <p:spPr>
            <a:xfrm>
              <a:off x="7316254" y="2115075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6253" y="2393068"/>
              <a:ext cx="403754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584116" y="2179298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auto">
            <a:xfrm>
              <a:off x="6763416" y="2346595"/>
              <a:ext cx="279341" cy="303347"/>
            </a:xfrm>
            <a:custGeom>
              <a:avLst/>
              <a:gdLst>
                <a:gd name="T0" fmla="*/ 189424 w 59"/>
                <a:gd name="T1" fmla="*/ 189632 h 64"/>
                <a:gd name="T2" fmla="*/ 134319 w 59"/>
                <a:gd name="T3" fmla="*/ 189632 h 64"/>
                <a:gd name="T4" fmla="*/ 103322 w 59"/>
                <a:gd name="T5" fmla="*/ 220663 h 64"/>
                <a:gd name="T6" fmla="*/ 72325 w 59"/>
                <a:gd name="T7" fmla="*/ 189632 h 64"/>
                <a:gd name="T8" fmla="*/ 17220 w 59"/>
                <a:gd name="T9" fmla="*/ 189632 h 64"/>
                <a:gd name="T10" fmla="*/ 0 w 59"/>
                <a:gd name="T11" fmla="*/ 172393 h 64"/>
                <a:gd name="T12" fmla="*/ 37885 w 59"/>
                <a:gd name="T13" fmla="*/ 68957 h 64"/>
                <a:gd name="T14" fmla="*/ 92990 w 59"/>
                <a:gd name="T15" fmla="*/ 17239 h 64"/>
                <a:gd name="T16" fmla="*/ 89546 w 59"/>
                <a:gd name="T17" fmla="*/ 10344 h 64"/>
                <a:gd name="T18" fmla="*/ 103322 w 59"/>
                <a:gd name="T19" fmla="*/ 0 h 64"/>
                <a:gd name="T20" fmla="*/ 113654 w 59"/>
                <a:gd name="T21" fmla="*/ 10344 h 64"/>
                <a:gd name="T22" fmla="*/ 113654 w 59"/>
                <a:gd name="T23" fmla="*/ 17239 h 64"/>
                <a:gd name="T24" fmla="*/ 165315 w 59"/>
                <a:gd name="T25" fmla="*/ 68957 h 64"/>
                <a:gd name="T26" fmla="*/ 203200 w 59"/>
                <a:gd name="T27" fmla="*/ 172393 h 64"/>
                <a:gd name="T28" fmla="*/ 189424 w 59"/>
                <a:gd name="T29" fmla="*/ 189632 h 64"/>
                <a:gd name="T30" fmla="*/ 103322 w 59"/>
                <a:gd name="T31" fmla="*/ 206872 h 64"/>
                <a:gd name="T32" fmla="*/ 86102 w 59"/>
                <a:gd name="T33" fmla="*/ 189632 h 64"/>
                <a:gd name="T34" fmla="*/ 82658 w 59"/>
                <a:gd name="T35" fmla="*/ 186184 h 64"/>
                <a:gd name="T36" fmla="*/ 79214 w 59"/>
                <a:gd name="T37" fmla="*/ 189632 h 64"/>
                <a:gd name="T38" fmla="*/ 103322 w 59"/>
                <a:gd name="T39" fmla="*/ 210319 h 64"/>
                <a:gd name="T40" fmla="*/ 103322 w 59"/>
                <a:gd name="T41" fmla="*/ 206872 h 64"/>
                <a:gd name="T42" fmla="*/ 103322 w 59"/>
                <a:gd name="T43" fmla="*/ 206872 h 6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23979" y="3540462"/>
            <a:ext cx="4769684" cy="893546"/>
            <a:chOff x="923979" y="3540462"/>
            <a:chExt cx="4769684" cy="893546"/>
          </a:xfrm>
        </p:grpSpPr>
        <p:sp>
          <p:nvSpPr>
            <p:cNvPr id="21" name="TextBox 20"/>
            <p:cNvSpPr txBox="1"/>
            <p:nvPr/>
          </p:nvSpPr>
          <p:spPr>
            <a:xfrm>
              <a:off x="1656117" y="3540462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56116" y="3818455"/>
              <a:ext cx="403754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923979" y="3604685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auto">
            <a:xfrm>
              <a:off x="1092367" y="3793805"/>
              <a:ext cx="301164" cy="259700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3979" y="4935072"/>
            <a:ext cx="4770554" cy="893546"/>
            <a:chOff x="923979" y="4935072"/>
            <a:chExt cx="4770554" cy="893546"/>
          </a:xfrm>
        </p:grpSpPr>
        <p:sp>
          <p:nvSpPr>
            <p:cNvPr id="27" name="TextBox 26"/>
            <p:cNvSpPr txBox="1"/>
            <p:nvPr/>
          </p:nvSpPr>
          <p:spPr>
            <a:xfrm>
              <a:off x="1656987" y="4935072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56986" y="5213065"/>
              <a:ext cx="403754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23979" y="4999295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070544" y="5184051"/>
              <a:ext cx="344811" cy="268428"/>
            </a:xfrm>
            <a:custGeom>
              <a:avLst/>
              <a:gdLst>
                <a:gd name="T0" fmla="*/ 250825 w 73"/>
                <a:gd name="T1" fmla="*/ 154154 h 57"/>
                <a:gd name="T2" fmla="*/ 247389 w 73"/>
                <a:gd name="T3" fmla="*/ 157580 h 57"/>
                <a:gd name="T4" fmla="*/ 233645 w 73"/>
                <a:gd name="T5" fmla="*/ 157580 h 57"/>
                <a:gd name="T6" fmla="*/ 233645 w 73"/>
                <a:gd name="T7" fmla="*/ 174708 h 57"/>
                <a:gd name="T8" fmla="*/ 209593 w 73"/>
                <a:gd name="T9" fmla="*/ 195262 h 57"/>
                <a:gd name="T10" fmla="*/ 188978 w 73"/>
                <a:gd name="T11" fmla="*/ 174708 h 57"/>
                <a:gd name="T12" fmla="*/ 188978 w 73"/>
                <a:gd name="T13" fmla="*/ 157580 h 57"/>
                <a:gd name="T14" fmla="*/ 61847 w 73"/>
                <a:gd name="T15" fmla="*/ 157580 h 57"/>
                <a:gd name="T16" fmla="*/ 61847 w 73"/>
                <a:gd name="T17" fmla="*/ 174708 h 57"/>
                <a:gd name="T18" fmla="*/ 37796 w 73"/>
                <a:gd name="T19" fmla="*/ 195262 h 57"/>
                <a:gd name="T20" fmla="*/ 13744 w 73"/>
                <a:gd name="T21" fmla="*/ 174708 h 57"/>
                <a:gd name="T22" fmla="*/ 13744 w 73"/>
                <a:gd name="T23" fmla="*/ 157580 h 57"/>
                <a:gd name="T24" fmla="*/ 3436 w 73"/>
                <a:gd name="T25" fmla="*/ 157580 h 57"/>
                <a:gd name="T26" fmla="*/ 0 w 73"/>
                <a:gd name="T27" fmla="*/ 154154 h 57"/>
                <a:gd name="T28" fmla="*/ 0 w 73"/>
                <a:gd name="T29" fmla="*/ 106195 h 57"/>
                <a:gd name="T30" fmla="*/ 27488 w 73"/>
                <a:gd name="T31" fmla="*/ 78790 h 57"/>
                <a:gd name="T32" fmla="*/ 30924 w 73"/>
                <a:gd name="T33" fmla="*/ 78790 h 57"/>
                <a:gd name="T34" fmla="*/ 44667 w 73"/>
                <a:gd name="T35" fmla="*/ 27405 h 57"/>
                <a:gd name="T36" fmla="*/ 79027 w 73"/>
                <a:gd name="T37" fmla="*/ 0 h 57"/>
                <a:gd name="T38" fmla="*/ 171798 w 73"/>
                <a:gd name="T39" fmla="*/ 0 h 57"/>
                <a:gd name="T40" fmla="*/ 206158 w 73"/>
                <a:gd name="T41" fmla="*/ 27405 h 57"/>
                <a:gd name="T42" fmla="*/ 219901 w 73"/>
                <a:gd name="T43" fmla="*/ 78790 h 57"/>
                <a:gd name="T44" fmla="*/ 223337 w 73"/>
                <a:gd name="T45" fmla="*/ 78790 h 57"/>
                <a:gd name="T46" fmla="*/ 250825 w 73"/>
                <a:gd name="T47" fmla="*/ 106195 h 57"/>
                <a:gd name="T48" fmla="*/ 250825 w 73"/>
                <a:gd name="T49" fmla="*/ 154154 h 57"/>
                <a:gd name="T50" fmla="*/ 37796 w 73"/>
                <a:gd name="T51" fmla="*/ 99344 h 57"/>
                <a:gd name="T52" fmla="*/ 17180 w 73"/>
                <a:gd name="T53" fmla="*/ 119898 h 57"/>
                <a:gd name="T54" fmla="*/ 37796 w 73"/>
                <a:gd name="T55" fmla="*/ 137026 h 57"/>
                <a:gd name="T56" fmla="*/ 58411 w 73"/>
                <a:gd name="T57" fmla="*/ 119898 h 57"/>
                <a:gd name="T58" fmla="*/ 37796 w 73"/>
                <a:gd name="T59" fmla="*/ 99344 h 57"/>
                <a:gd name="T60" fmla="*/ 185542 w 73"/>
                <a:gd name="T61" fmla="*/ 78790 h 57"/>
                <a:gd name="T62" fmla="*/ 175234 w 73"/>
                <a:gd name="T63" fmla="*/ 34256 h 57"/>
                <a:gd name="T64" fmla="*/ 171798 w 73"/>
                <a:gd name="T65" fmla="*/ 30831 h 57"/>
                <a:gd name="T66" fmla="*/ 79027 w 73"/>
                <a:gd name="T67" fmla="*/ 30831 h 57"/>
                <a:gd name="T68" fmla="*/ 72155 w 73"/>
                <a:gd name="T69" fmla="*/ 34256 h 57"/>
                <a:gd name="T70" fmla="*/ 61847 w 73"/>
                <a:gd name="T71" fmla="*/ 78790 h 57"/>
                <a:gd name="T72" fmla="*/ 185542 w 73"/>
                <a:gd name="T73" fmla="*/ 78790 h 57"/>
                <a:gd name="T74" fmla="*/ 209593 w 73"/>
                <a:gd name="T75" fmla="*/ 99344 h 57"/>
                <a:gd name="T76" fmla="*/ 192414 w 73"/>
                <a:gd name="T77" fmla="*/ 119898 h 57"/>
                <a:gd name="T78" fmla="*/ 209593 w 73"/>
                <a:gd name="T79" fmla="*/ 137026 h 57"/>
                <a:gd name="T80" fmla="*/ 230209 w 73"/>
                <a:gd name="T81" fmla="*/ 119898 h 57"/>
                <a:gd name="T82" fmla="*/ 209593 w 73"/>
                <a:gd name="T83" fmla="*/ 99344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" h="57">
                  <a:moveTo>
                    <a:pt x="73" y="45"/>
                  </a:moveTo>
                  <a:cubicBezTo>
                    <a:pt x="73" y="46"/>
                    <a:pt x="72" y="46"/>
                    <a:pt x="72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8" y="54"/>
                    <a:pt x="65" y="57"/>
                    <a:pt x="61" y="57"/>
                  </a:cubicBezTo>
                  <a:cubicBezTo>
                    <a:pt x="58" y="57"/>
                    <a:pt x="55" y="54"/>
                    <a:pt x="55" y="5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4"/>
                    <a:pt x="15" y="57"/>
                    <a:pt x="11" y="57"/>
                  </a:cubicBezTo>
                  <a:cubicBezTo>
                    <a:pt x="7" y="57"/>
                    <a:pt x="4" y="54"/>
                    <a:pt x="4" y="51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7"/>
                    <a:pt x="3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4"/>
                    <a:pt x="18" y="0"/>
                    <a:pt x="2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5" y="0"/>
                    <a:pt x="59" y="4"/>
                    <a:pt x="60" y="8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9" y="23"/>
                    <a:pt x="73" y="27"/>
                    <a:pt x="73" y="31"/>
                  </a:cubicBezTo>
                  <a:lnTo>
                    <a:pt x="73" y="45"/>
                  </a:lnTo>
                  <a:close/>
                  <a:moveTo>
                    <a:pt x="11" y="29"/>
                  </a:moveTo>
                  <a:cubicBezTo>
                    <a:pt x="8" y="29"/>
                    <a:pt x="5" y="31"/>
                    <a:pt x="5" y="35"/>
                  </a:cubicBezTo>
                  <a:cubicBezTo>
                    <a:pt x="5" y="38"/>
                    <a:pt x="8" y="40"/>
                    <a:pt x="11" y="40"/>
                  </a:cubicBezTo>
                  <a:cubicBezTo>
                    <a:pt x="14" y="40"/>
                    <a:pt x="17" y="38"/>
                    <a:pt x="17" y="35"/>
                  </a:cubicBezTo>
                  <a:cubicBezTo>
                    <a:pt x="17" y="31"/>
                    <a:pt x="14" y="29"/>
                    <a:pt x="11" y="29"/>
                  </a:cubicBezTo>
                  <a:close/>
                  <a:moveTo>
                    <a:pt x="54" y="23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0" y="9"/>
                    <a:pt x="50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9"/>
                    <a:pt x="21" y="10"/>
                    <a:pt x="21" y="10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54" y="23"/>
                  </a:lnTo>
                  <a:close/>
                  <a:moveTo>
                    <a:pt x="61" y="29"/>
                  </a:moveTo>
                  <a:cubicBezTo>
                    <a:pt x="58" y="29"/>
                    <a:pt x="56" y="31"/>
                    <a:pt x="56" y="35"/>
                  </a:cubicBezTo>
                  <a:cubicBezTo>
                    <a:pt x="56" y="38"/>
                    <a:pt x="58" y="40"/>
                    <a:pt x="61" y="40"/>
                  </a:cubicBezTo>
                  <a:cubicBezTo>
                    <a:pt x="65" y="40"/>
                    <a:pt x="67" y="38"/>
                    <a:pt x="67" y="35"/>
                  </a:cubicBezTo>
                  <a:cubicBezTo>
                    <a:pt x="67" y="31"/>
                    <a:pt x="65" y="29"/>
                    <a:pt x="61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84116" y="3540462"/>
            <a:ext cx="4769684" cy="893546"/>
            <a:chOff x="6584116" y="3540462"/>
            <a:chExt cx="4769684" cy="893546"/>
          </a:xfrm>
        </p:grpSpPr>
        <p:sp>
          <p:nvSpPr>
            <p:cNvPr id="24" name="TextBox 23"/>
            <p:cNvSpPr txBox="1"/>
            <p:nvPr/>
          </p:nvSpPr>
          <p:spPr>
            <a:xfrm>
              <a:off x="7316254" y="3540462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16253" y="3818455"/>
              <a:ext cx="403754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584116" y="3604685"/>
              <a:ext cx="637940" cy="6379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53"/>
            <p:cNvSpPr>
              <a:spLocks/>
            </p:cNvSpPr>
            <p:nvPr/>
          </p:nvSpPr>
          <p:spPr bwMode="auto">
            <a:xfrm>
              <a:off x="6742684" y="3804718"/>
              <a:ext cx="320805" cy="237875"/>
            </a:xfrm>
            <a:custGeom>
              <a:avLst/>
              <a:gdLst>
                <a:gd name="T0" fmla="*/ 188749 w 68"/>
                <a:gd name="T1" fmla="*/ 173037 h 50"/>
                <a:gd name="T2" fmla="*/ 54909 w 68"/>
                <a:gd name="T3" fmla="*/ 173037 h 50"/>
                <a:gd name="T4" fmla="*/ 0 w 68"/>
                <a:gd name="T5" fmla="*/ 117665 h 50"/>
                <a:gd name="T6" fmla="*/ 30886 w 68"/>
                <a:gd name="T7" fmla="*/ 69215 h 50"/>
                <a:gd name="T8" fmla="*/ 30886 w 68"/>
                <a:gd name="T9" fmla="*/ 62293 h 50"/>
                <a:gd name="T10" fmla="*/ 92658 w 68"/>
                <a:gd name="T11" fmla="*/ 0 h 50"/>
                <a:gd name="T12" fmla="*/ 150999 w 68"/>
                <a:gd name="T13" fmla="*/ 38068 h 50"/>
                <a:gd name="T14" fmla="*/ 171590 w 68"/>
                <a:gd name="T15" fmla="*/ 31147 h 50"/>
                <a:gd name="T16" fmla="*/ 202476 w 68"/>
                <a:gd name="T17" fmla="*/ 62293 h 50"/>
                <a:gd name="T18" fmla="*/ 199044 w 68"/>
                <a:gd name="T19" fmla="*/ 79597 h 50"/>
                <a:gd name="T20" fmla="*/ 233362 w 68"/>
                <a:gd name="T21" fmla="*/ 124587 h 50"/>
                <a:gd name="T22" fmla="*/ 188749 w 68"/>
                <a:gd name="T23" fmla="*/ 173037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4116" y="4935072"/>
            <a:ext cx="4770554" cy="893546"/>
            <a:chOff x="6584116" y="4935072"/>
            <a:chExt cx="4770554" cy="893546"/>
          </a:xfrm>
        </p:grpSpPr>
        <p:sp>
          <p:nvSpPr>
            <p:cNvPr id="30" name="TextBox 29"/>
            <p:cNvSpPr txBox="1"/>
            <p:nvPr/>
          </p:nvSpPr>
          <p:spPr>
            <a:xfrm>
              <a:off x="7317124" y="4935072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7123" y="5213065"/>
              <a:ext cx="403754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584116" y="4999295"/>
              <a:ext cx="637940" cy="6379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66"/>
            <p:cNvSpPr>
              <a:spLocks noEditPoints="1"/>
            </p:cNvSpPr>
            <p:nvPr/>
          </p:nvSpPr>
          <p:spPr bwMode="auto">
            <a:xfrm>
              <a:off x="6773237" y="5166592"/>
              <a:ext cx="259698" cy="303347"/>
            </a:xfrm>
            <a:custGeom>
              <a:avLst/>
              <a:gdLst>
                <a:gd name="T0" fmla="*/ 188912 w 55"/>
                <a:gd name="T1" fmla="*/ 31031 h 64"/>
                <a:gd name="T2" fmla="*/ 188912 w 55"/>
                <a:gd name="T3" fmla="*/ 48270 h 64"/>
                <a:gd name="T4" fmla="*/ 92739 w 55"/>
                <a:gd name="T5" fmla="*/ 79301 h 64"/>
                <a:gd name="T6" fmla="*/ 0 w 55"/>
                <a:gd name="T7" fmla="*/ 48270 h 64"/>
                <a:gd name="T8" fmla="*/ 0 w 55"/>
                <a:gd name="T9" fmla="*/ 31031 h 64"/>
                <a:gd name="T10" fmla="*/ 92739 w 55"/>
                <a:gd name="T11" fmla="*/ 0 h 64"/>
                <a:gd name="T12" fmla="*/ 188912 w 55"/>
                <a:gd name="T13" fmla="*/ 31031 h 64"/>
                <a:gd name="T14" fmla="*/ 188912 w 55"/>
                <a:gd name="T15" fmla="*/ 72405 h 64"/>
                <a:gd name="T16" fmla="*/ 188912 w 55"/>
                <a:gd name="T17" fmla="*/ 93092 h 64"/>
                <a:gd name="T18" fmla="*/ 92739 w 55"/>
                <a:gd name="T19" fmla="*/ 127571 h 64"/>
                <a:gd name="T20" fmla="*/ 0 w 55"/>
                <a:gd name="T21" fmla="*/ 93092 h 64"/>
                <a:gd name="T22" fmla="*/ 0 w 55"/>
                <a:gd name="T23" fmla="*/ 72405 h 64"/>
                <a:gd name="T24" fmla="*/ 92739 w 55"/>
                <a:gd name="T25" fmla="*/ 93092 h 64"/>
                <a:gd name="T26" fmla="*/ 188912 w 55"/>
                <a:gd name="T27" fmla="*/ 72405 h 64"/>
                <a:gd name="T28" fmla="*/ 188912 w 55"/>
                <a:gd name="T29" fmla="*/ 120675 h 64"/>
                <a:gd name="T30" fmla="*/ 188912 w 55"/>
                <a:gd name="T31" fmla="*/ 141362 h 64"/>
                <a:gd name="T32" fmla="*/ 92739 w 55"/>
                <a:gd name="T33" fmla="*/ 172393 h 64"/>
                <a:gd name="T34" fmla="*/ 0 w 55"/>
                <a:gd name="T35" fmla="*/ 141362 h 64"/>
                <a:gd name="T36" fmla="*/ 0 w 55"/>
                <a:gd name="T37" fmla="*/ 120675 h 64"/>
                <a:gd name="T38" fmla="*/ 92739 w 55"/>
                <a:gd name="T39" fmla="*/ 141362 h 64"/>
                <a:gd name="T40" fmla="*/ 188912 w 55"/>
                <a:gd name="T41" fmla="*/ 120675 h 64"/>
                <a:gd name="T42" fmla="*/ 188912 w 55"/>
                <a:gd name="T43" fmla="*/ 168945 h 64"/>
                <a:gd name="T44" fmla="*/ 188912 w 55"/>
                <a:gd name="T45" fmla="*/ 189632 h 64"/>
                <a:gd name="T46" fmla="*/ 92739 w 55"/>
                <a:gd name="T47" fmla="*/ 220663 h 64"/>
                <a:gd name="T48" fmla="*/ 0 w 55"/>
                <a:gd name="T49" fmla="*/ 189632 h 64"/>
                <a:gd name="T50" fmla="*/ 0 w 55"/>
                <a:gd name="T51" fmla="*/ 168945 h 64"/>
                <a:gd name="T52" fmla="*/ 92739 w 55"/>
                <a:gd name="T53" fmla="*/ 189632 h 64"/>
                <a:gd name="T54" fmla="*/ 188912 w 55"/>
                <a:gd name="T55" fmla="*/ 168945 h 6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5" h="64">
                  <a:moveTo>
                    <a:pt x="55" y="9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9"/>
                    <a:pt x="42" y="23"/>
                    <a:pt x="27" y="23"/>
                  </a:cubicBezTo>
                  <a:cubicBezTo>
                    <a:pt x="12" y="23"/>
                    <a:pt x="0" y="19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2" y="0"/>
                    <a:pt x="27" y="0"/>
                  </a:cubicBezTo>
                  <a:cubicBezTo>
                    <a:pt x="42" y="0"/>
                    <a:pt x="55" y="4"/>
                    <a:pt x="55" y="9"/>
                  </a:cubicBezTo>
                  <a:close/>
                  <a:moveTo>
                    <a:pt x="55" y="21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5" y="32"/>
                    <a:pt x="42" y="37"/>
                    <a:pt x="27" y="37"/>
                  </a:cubicBezTo>
                  <a:cubicBezTo>
                    <a:pt x="12" y="37"/>
                    <a:pt x="0" y="32"/>
                    <a:pt x="0" y="2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25"/>
                    <a:pt x="16" y="27"/>
                    <a:pt x="27" y="27"/>
                  </a:cubicBezTo>
                  <a:cubicBezTo>
                    <a:pt x="38" y="27"/>
                    <a:pt x="49" y="25"/>
                    <a:pt x="55" y="21"/>
                  </a:cubicBezTo>
                  <a:close/>
                  <a:moveTo>
                    <a:pt x="55" y="35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5" y="46"/>
                    <a:pt x="42" y="50"/>
                    <a:pt x="27" y="50"/>
                  </a:cubicBezTo>
                  <a:cubicBezTo>
                    <a:pt x="12" y="50"/>
                    <a:pt x="0" y="46"/>
                    <a:pt x="0" y="4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9"/>
                    <a:pt x="16" y="41"/>
                    <a:pt x="27" y="41"/>
                  </a:cubicBezTo>
                  <a:cubicBezTo>
                    <a:pt x="38" y="41"/>
                    <a:pt x="49" y="39"/>
                    <a:pt x="55" y="35"/>
                  </a:cubicBezTo>
                  <a:close/>
                  <a:moveTo>
                    <a:pt x="55" y="49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60"/>
                    <a:pt x="42" y="64"/>
                    <a:pt x="27" y="64"/>
                  </a:cubicBezTo>
                  <a:cubicBezTo>
                    <a:pt x="12" y="64"/>
                    <a:pt x="0" y="60"/>
                    <a:pt x="0" y="5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6" y="53"/>
                    <a:pt x="16" y="55"/>
                    <a:pt x="27" y="55"/>
                  </a:cubicBezTo>
                  <a:cubicBezTo>
                    <a:pt x="38" y="55"/>
                    <a:pt x="49" y="53"/>
                    <a:pt x="55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6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667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+mj-lt"/>
              </a:rPr>
              <a:t>OUR GREAT SERVICES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72" name="Oval 71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8200" y="1945137"/>
            <a:ext cx="2175156" cy="1701260"/>
            <a:chOff x="838200" y="1945137"/>
            <a:chExt cx="2175156" cy="1701260"/>
          </a:xfrm>
        </p:grpSpPr>
        <p:sp>
          <p:nvSpPr>
            <p:cNvPr id="34" name="TextBox 33"/>
            <p:cNvSpPr txBox="1"/>
            <p:nvPr/>
          </p:nvSpPr>
          <p:spPr>
            <a:xfrm>
              <a:off x="838200" y="2722073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38200" y="3000066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606807" y="1945137"/>
              <a:ext cx="637940" cy="63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23"/>
            <p:cNvSpPr>
              <a:spLocks noEditPoints="1"/>
            </p:cNvSpPr>
            <p:nvPr/>
          </p:nvSpPr>
          <p:spPr bwMode="auto">
            <a:xfrm>
              <a:off x="1765375" y="2112434"/>
              <a:ext cx="320805" cy="303347"/>
            </a:xfrm>
            <a:custGeom>
              <a:avLst/>
              <a:gdLst>
                <a:gd name="T0" fmla="*/ 233362 w 68"/>
                <a:gd name="T1" fmla="*/ 48270 h 64"/>
                <a:gd name="T2" fmla="*/ 233362 w 68"/>
                <a:gd name="T3" fmla="*/ 62061 h 64"/>
                <a:gd name="T4" fmla="*/ 219635 w 68"/>
                <a:gd name="T5" fmla="*/ 62061 h 64"/>
                <a:gd name="T6" fmla="*/ 209339 w 68"/>
                <a:gd name="T7" fmla="*/ 72405 h 64"/>
                <a:gd name="T8" fmla="*/ 24023 w 68"/>
                <a:gd name="T9" fmla="*/ 72405 h 64"/>
                <a:gd name="T10" fmla="*/ 13727 w 68"/>
                <a:gd name="T11" fmla="*/ 62061 h 64"/>
                <a:gd name="T12" fmla="*/ 0 w 68"/>
                <a:gd name="T13" fmla="*/ 62061 h 64"/>
                <a:gd name="T14" fmla="*/ 0 w 68"/>
                <a:gd name="T15" fmla="*/ 48270 h 64"/>
                <a:gd name="T16" fmla="*/ 116681 w 68"/>
                <a:gd name="T17" fmla="*/ 0 h 64"/>
                <a:gd name="T18" fmla="*/ 233362 w 68"/>
                <a:gd name="T19" fmla="*/ 48270 h 64"/>
                <a:gd name="T20" fmla="*/ 233362 w 68"/>
                <a:gd name="T21" fmla="*/ 206872 h 64"/>
                <a:gd name="T22" fmla="*/ 233362 w 68"/>
                <a:gd name="T23" fmla="*/ 220663 h 64"/>
                <a:gd name="T24" fmla="*/ 0 w 68"/>
                <a:gd name="T25" fmla="*/ 220663 h 64"/>
                <a:gd name="T26" fmla="*/ 0 w 68"/>
                <a:gd name="T27" fmla="*/ 206872 h 64"/>
                <a:gd name="T28" fmla="*/ 6864 w 68"/>
                <a:gd name="T29" fmla="*/ 196528 h 64"/>
                <a:gd name="T30" fmla="*/ 226498 w 68"/>
                <a:gd name="T31" fmla="*/ 196528 h 64"/>
                <a:gd name="T32" fmla="*/ 233362 w 68"/>
                <a:gd name="T33" fmla="*/ 206872 h 64"/>
                <a:gd name="T34" fmla="*/ 61772 w 68"/>
                <a:gd name="T35" fmla="*/ 79301 h 64"/>
                <a:gd name="T36" fmla="*/ 61772 w 68"/>
                <a:gd name="T37" fmla="*/ 172393 h 64"/>
                <a:gd name="T38" fmla="*/ 78931 w 68"/>
                <a:gd name="T39" fmla="*/ 172393 h 64"/>
                <a:gd name="T40" fmla="*/ 78931 w 68"/>
                <a:gd name="T41" fmla="*/ 79301 h 64"/>
                <a:gd name="T42" fmla="*/ 109817 w 68"/>
                <a:gd name="T43" fmla="*/ 79301 h 64"/>
                <a:gd name="T44" fmla="*/ 109817 w 68"/>
                <a:gd name="T45" fmla="*/ 172393 h 64"/>
                <a:gd name="T46" fmla="*/ 123545 w 68"/>
                <a:gd name="T47" fmla="*/ 172393 h 64"/>
                <a:gd name="T48" fmla="*/ 123545 w 68"/>
                <a:gd name="T49" fmla="*/ 79301 h 64"/>
                <a:gd name="T50" fmla="*/ 154431 w 68"/>
                <a:gd name="T51" fmla="*/ 79301 h 64"/>
                <a:gd name="T52" fmla="*/ 154431 w 68"/>
                <a:gd name="T53" fmla="*/ 172393 h 64"/>
                <a:gd name="T54" fmla="*/ 171590 w 68"/>
                <a:gd name="T55" fmla="*/ 172393 h 64"/>
                <a:gd name="T56" fmla="*/ 171590 w 68"/>
                <a:gd name="T57" fmla="*/ 79301 h 64"/>
                <a:gd name="T58" fmla="*/ 202476 w 68"/>
                <a:gd name="T59" fmla="*/ 79301 h 64"/>
                <a:gd name="T60" fmla="*/ 202476 w 68"/>
                <a:gd name="T61" fmla="*/ 172393 h 64"/>
                <a:gd name="T62" fmla="*/ 209339 w 68"/>
                <a:gd name="T63" fmla="*/ 172393 h 64"/>
                <a:gd name="T64" fmla="*/ 219635 w 68"/>
                <a:gd name="T65" fmla="*/ 182737 h 64"/>
                <a:gd name="T66" fmla="*/ 219635 w 68"/>
                <a:gd name="T67" fmla="*/ 189632 h 64"/>
                <a:gd name="T68" fmla="*/ 13727 w 68"/>
                <a:gd name="T69" fmla="*/ 189632 h 64"/>
                <a:gd name="T70" fmla="*/ 13727 w 68"/>
                <a:gd name="T71" fmla="*/ 182737 h 64"/>
                <a:gd name="T72" fmla="*/ 24023 w 68"/>
                <a:gd name="T73" fmla="*/ 172393 h 64"/>
                <a:gd name="T74" fmla="*/ 30886 w 68"/>
                <a:gd name="T75" fmla="*/ 172393 h 64"/>
                <a:gd name="T76" fmla="*/ 30886 w 68"/>
                <a:gd name="T77" fmla="*/ 79301 h 64"/>
                <a:gd name="T78" fmla="*/ 61772 w 68"/>
                <a:gd name="T79" fmla="*/ 79301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8200" y="4175484"/>
            <a:ext cx="2175156" cy="1701260"/>
            <a:chOff x="838200" y="4175484"/>
            <a:chExt cx="2175156" cy="1701260"/>
          </a:xfrm>
        </p:grpSpPr>
        <p:sp>
          <p:nvSpPr>
            <p:cNvPr id="48" name="TextBox 47"/>
            <p:cNvSpPr txBox="1"/>
            <p:nvPr/>
          </p:nvSpPr>
          <p:spPr>
            <a:xfrm>
              <a:off x="838200" y="4952420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8200" y="5230413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606807" y="4175484"/>
              <a:ext cx="637940" cy="6379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24"/>
            <p:cNvSpPr>
              <a:spLocks noEditPoints="1"/>
            </p:cNvSpPr>
            <p:nvPr/>
          </p:nvSpPr>
          <p:spPr bwMode="auto">
            <a:xfrm>
              <a:off x="1786107" y="4342781"/>
              <a:ext cx="279341" cy="303347"/>
            </a:xfrm>
            <a:custGeom>
              <a:avLst/>
              <a:gdLst>
                <a:gd name="T0" fmla="*/ 189424 w 59"/>
                <a:gd name="T1" fmla="*/ 189632 h 64"/>
                <a:gd name="T2" fmla="*/ 134319 w 59"/>
                <a:gd name="T3" fmla="*/ 189632 h 64"/>
                <a:gd name="T4" fmla="*/ 103322 w 59"/>
                <a:gd name="T5" fmla="*/ 220663 h 64"/>
                <a:gd name="T6" fmla="*/ 72325 w 59"/>
                <a:gd name="T7" fmla="*/ 189632 h 64"/>
                <a:gd name="T8" fmla="*/ 17220 w 59"/>
                <a:gd name="T9" fmla="*/ 189632 h 64"/>
                <a:gd name="T10" fmla="*/ 0 w 59"/>
                <a:gd name="T11" fmla="*/ 172393 h 64"/>
                <a:gd name="T12" fmla="*/ 37885 w 59"/>
                <a:gd name="T13" fmla="*/ 68957 h 64"/>
                <a:gd name="T14" fmla="*/ 92990 w 59"/>
                <a:gd name="T15" fmla="*/ 17239 h 64"/>
                <a:gd name="T16" fmla="*/ 89546 w 59"/>
                <a:gd name="T17" fmla="*/ 10344 h 64"/>
                <a:gd name="T18" fmla="*/ 103322 w 59"/>
                <a:gd name="T19" fmla="*/ 0 h 64"/>
                <a:gd name="T20" fmla="*/ 113654 w 59"/>
                <a:gd name="T21" fmla="*/ 10344 h 64"/>
                <a:gd name="T22" fmla="*/ 113654 w 59"/>
                <a:gd name="T23" fmla="*/ 17239 h 64"/>
                <a:gd name="T24" fmla="*/ 165315 w 59"/>
                <a:gd name="T25" fmla="*/ 68957 h 64"/>
                <a:gd name="T26" fmla="*/ 203200 w 59"/>
                <a:gd name="T27" fmla="*/ 172393 h 64"/>
                <a:gd name="T28" fmla="*/ 189424 w 59"/>
                <a:gd name="T29" fmla="*/ 189632 h 64"/>
                <a:gd name="T30" fmla="*/ 103322 w 59"/>
                <a:gd name="T31" fmla="*/ 206872 h 64"/>
                <a:gd name="T32" fmla="*/ 86102 w 59"/>
                <a:gd name="T33" fmla="*/ 189632 h 64"/>
                <a:gd name="T34" fmla="*/ 82658 w 59"/>
                <a:gd name="T35" fmla="*/ 186184 h 64"/>
                <a:gd name="T36" fmla="*/ 79214 w 59"/>
                <a:gd name="T37" fmla="*/ 189632 h 64"/>
                <a:gd name="T38" fmla="*/ 103322 w 59"/>
                <a:gd name="T39" fmla="*/ 210319 h 64"/>
                <a:gd name="T40" fmla="*/ 103322 w 59"/>
                <a:gd name="T41" fmla="*/ 206872 h 64"/>
                <a:gd name="T42" fmla="*/ 103322 w 59"/>
                <a:gd name="T43" fmla="*/ 206872 h 6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18348" y="1945137"/>
            <a:ext cx="2175156" cy="1701260"/>
            <a:chOff x="3618348" y="1945137"/>
            <a:chExt cx="2175156" cy="1701260"/>
          </a:xfrm>
        </p:grpSpPr>
        <p:sp>
          <p:nvSpPr>
            <p:cNvPr id="45" name="TextBox 44"/>
            <p:cNvSpPr txBox="1"/>
            <p:nvPr/>
          </p:nvSpPr>
          <p:spPr>
            <a:xfrm>
              <a:off x="3618348" y="2722073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18348" y="3000066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4386955" y="1945137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auto">
            <a:xfrm>
              <a:off x="4555343" y="2134257"/>
              <a:ext cx="301164" cy="259700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98496" y="1945137"/>
            <a:ext cx="2175156" cy="1701260"/>
            <a:chOff x="6398496" y="1945137"/>
            <a:chExt cx="2175156" cy="1701260"/>
          </a:xfrm>
        </p:grpSpPr>
        <p:sp>
          <p:nvSpPr>
            <p:cNvPr id="55" name="TextBox 54"/>
            <p:cNvSpPr txBox="1"/>
            <p:nvPr/>
          </p:nvSpPr>
          <p:spPr>
            <a:xfrm>
              <a:off x="6398496" y="2722073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398496" y="3000066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167103" y="1945137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7313668" y="2129893"/>
              <a:ext cx="344811" cy="268428"/>
            </a:xfrm>
            <a:custGeom>
              <a:avLst/>
              <a:gdLst>
                <a:gd name="T0" fmla="*/ 250825 w 73"/>
                <a:gd name="T1" fmla="*/ 154154 h 57"/>
                <a:gd name="T2" fmla="*/ 247389 w 73"/>
                <a:gd name="T3" fmla="*/ 157580 h 57"/>
                <a:gd name="T4" fmla="*/ 233645 w 73"/>
                <a:gd name="T5" fmla="*/ 157580 h 57"/>
                <a:gd name="T6" fmla="*/ 233645 w 73"/>
                <a:gd name="T7" fmla="*/ 174708 h 57"/>
                <a:gd name="T8" fmla="*/ 209593 w 73"/>
                <a:gd name="T9" fmla="*/ 195262 h 57"/>
                <a:gd name="T10" fmla="*/ 188978 w 73"/>
                <a:gd name="T11" fmla="*/ 174708 h 57"/>
                <a:gd name="T12" fmla="*/ 188978 w 73"/>
                <a:gd name="T13" fmla="*/ 157580 h 57"/>
                <a:gd name="T14" fmla="*/ 61847 w 73"/>
                <a:gd name="T15" fmla="*/ 157580 h 57"/>
                <a:gd name="T16" fmla="*/ 61847 w 73"/>
                <a:gd name="T17" fmla="*/ 174708 h 57"/>
                <a:gd name="T18" fmla="*/ 37796 w 73"/>
                <a:gd name="T19" fmla="*/ 195262 h 57"/>
                <a:gd name="T20" fmla="*/ 13744 w 73"/>
                <a:gd name="T21" fmla="*/ 174708 h 57"/>
                <a:gd name="T22" fmla="*/ 13744 w 73"/>
                <a:gd name="T23" fmla="*/ 157580 h 57"/>
                <a:gd name="T24" fmla="*/ 3436 w 73"/>
                <a:gd name="T25" fmla="*/ 157580 h 57"/>
                <a:gd name="T26" fmla="*/ 0 w 73"/>
                <a:gd name="T27" fmla="*/ 154154 h 57"/>
                <a:gd name="T28" fmla="*/ 0 w 73"/>
                <a:gd name="T29" fmla="*/ 106195 h 57"/>
                <a:gd name="T30" fmla="*/ 27488 w 73"/>
                <a:gd name="T31" fmla="*/ 78790 h 57"/>
                <a:gd name="T32" fmla="*/ 30924 w 73"/>
                <a:gd name="T33" fmla="*/ 78790 h 57"/>
                <a:gd name="T34" fmla="*/ 44667 w 73"/>
                <a:gd name="T35" fmla="*/ 27405 h 57"/>
                <a:gd name="T36" fmla="*/ 79027 w 73"/>
                <a:gd name="T37" fmla="*/ 0 h 57"/>
                <a:gd name="T38" fmla="*/ 171798 w 73"/>
                <a:gd name="T39" fmla="*/ 0 h 57"/>
                <a:gd name="T40" fmla="*/ 206158 w 73"/>
                <a:gd name="T41" fmla="*/ 27405 h 57"/>
                <a:gd name="T42" fmla="*/ 219901 w 73"/>
                <a:gd name="T43" fmla="*/ 78790 h 57"/>
                <a:gd name="T44" fmla="*/ 223337 w 73"/>
                <a:gd name="T45" fmla="*/ 78790 h 57"/>
                <a:gd name="T46" fmla="*/ 250825 w 73"/>
                <a:gd name="T47" fmla="*/ 106195 h 57"/>
                <a:gd name="T48" fmla="*/ 250825 w 73"/>
                <a:gd name="T49" fmla="*/ 154154 h 57"/>
                <a:gd name="T50" fmla="*/ 37796 w 73"/>
                <a:gd name="T51" fmla="*/ 99344 h 57"/>
                <a:gd name="T52" fmla="*/ 17180 w 73"/>
                <a:gd name="T53" fmla="*/ 119898 h 57"/>
                <a:gd name="T54" fmla="*/ 37796 w 73"/>
                <a:gd name="T55" fmla="*/ 137026 h 57"/>
                <a:gd name="T56" fmla="*/ 58411 w 73"/>
                <a:gd name="T57" fmla="*/ 119898 h 57"/>
                <a:gd name="T58" fmla="*/ 37796 w 73"/>
                <a:gd name="T59" fmla="*/ 99344 h 57"/>
                <a:gd name="T60" fmla="*/ 185542 w 73"/>
                <a:gd name="T61" fmla="*/ 78790 h 57"/>
                <a:gd name="T62" fmla="*/ 175234 w 73"/>
                <a:gd name="T63" fmla="*/ 34256 h 57"/>
                <a:gd name="T64" fmla="*/ 171798 w 73"/>
                <a:gd name="T65" fmla="*/ 30831 h 57"/>
                <a:gd name="T66" fmla="*/ 79027 w 73"/>
                <a:gd name="T67" fmla="*/ 30831 h 57"/>
                <a:gd name="T68" fmla="*/ 72155 w 73"/>
                <a:gd name="T69" fmla="*/ 34256 h 57"/>
                <a:gd name="T70" fmla="*/ 61847 w 73"/>
                <a:gd name="T71" fmla="*/ 78790 h 57"/>
                <a:gd name="T72" fmla="*/ 185542 w 73"/>
                <a:gd name="T73" fmla="*/ 78790 h 57"/>
                <a:gd name="T74" fmla="*/ 209593 w 73"/>
                <a:gd name="T75" fmla="*/ 99344 h 57"/>
                <a:gd name="T76" fmla="*/ 192414 w 73"/>
                <a:gd name="T77" fmla="*/ 119898 h 57"/>
                <a:gd name="T78" fmla="*/ 209593 w 73"/>
                <a:gd name="T79" fmla="*/ 137026 h 57"/>
                <a:gd name="T80" fmla="*/ 230209 w 73"/>
                <a:gd name="T81" fmla="*/ 119898 h 57"/>
                <a:gd name="T82" fmla="*/ 209593 w 73"/>
                <a:gd name="T83" fmla="*/ 99344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" h="57">
                  <a:moveTo>
                    <a:pt x="73" y="45"/>
                  </a:moveTo>
                  <a:cubicBezTo>
                    <a:pt x="73" y="46"/>
                    <a:pt x="72" y="46"/>
                    <a:pt x="72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8" y="54"/>
                    <a:pt x="65" y="57"/>
                    <a:pt x="61" y="57"/>
                  </a:cubicBezTo>
                  <a:cubicBezTo>
                    <a:pt x="58" y="57"/>
                    <a:pt x="55" y="54"/>
                    <a:pt x="55" y="5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4"/>
                    <a:pt x="15" y="57"/>
                    <a:pt x="11" y="57"/>
                  </a:cubicBezTo>
                  <a:cubicBezTo>
                    <a:pt x="7" y="57"/>
                    <a:pt x="4" y="54"/>
                    <a:pt x="4" y="51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7"/>
                    <a:pt x="3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4"/>
                    <a:pt x="18" y="0"/>
                    <a:pt x="2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5" y="0"/>
                    <a:pt x="59" y="4"/>
                    <a:pt x="60" y="8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9" y="23"/>
                    <a:pt x="73" y="27"/>
                    <a:pt x="73" y="31"/>
                  </a:cubicBezTo>
                  <a:lnTo>
                    <a:pt x="73" y="45"/>
                  </a:lnTo>
                  <a:close/>
                  <a:moveTo>
                    <a:pt x="11" y="29"/>
                  </a:moveTo>
                  <a:cubicBezTo>
                    <a:pt x="8" y="29"/>
                    <a:pt x="5" y="31"/>
                    <a:pt x="5" y="35"/>
                  </a:cubicBezTo>
                  <a:cubicBezTo>
                    <a:pt x="5" y="38"/>
                    <a:pt x="8" y="40"/>
                    <a:pt x="11" y="40"/>
                  </a:cubicBezTo>
                  <a:cubicBezTo>
                    <a:pt x="14" y="40"/>
                    <a:pt x="17" y="38"/>
                    <a:pt x="17" y="35"/>
                  </a:cubicBezTo>
                  <a:cubicBezTo>
                    <a:pt x="17" y="31"/>
                    <a:pt x="14" y="29"/>
                    <a:pt x="11" y="29"/>
                  </a:cubicBezTo>
                  <a:close/>
                  <a:moveTo>
                    <a:pt x="54" y="23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0" y="9"/>
                    <a:pt x="50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9"/>
                    <a:pt x="21" y="10"/>
                    <a:pt x="21" y="10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54" y="23"/>
                  </a:lnTo>
                  <a:close/>
                  <a:moveTo>
                    <a:pt x="61" y="29"/>
                  </a:moveTo>
                  <a:cubicBezTo>
                    <a:pt x="58" y="29"/>
                    <a:pt x="56" y="31"/>
                    <a:pt x="56" y="35"/>
                  </a:cubicBezTo>
                  <a:cubicBezTo>
                    <a:pt x="56" y="38"/>
                    <a:pt x="58" y="40"/>
                    <a:pt x="61" y="40"/>
                  </a:cubicBezTo>
                  <a:cubicBezTo>
                    <a:pt x="65" y="40"/>
                    <a:pt x="67" y="38"/>
                    <a:pt x="67" y="35"/>
                  </a:cubicBezTo>
                  <a:cubicBezTo>
                    <a:pt x="67" y="31"/>
                    <a:pt x="65" y="29"/>
                    <a:pt x="61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18348" y="4175484"/>
            <a:ext cx="2175156" cy="1701260"/>
            <a:chOff x="3618348" y="4175484"/>
            <a:chExt cx="2175156" cy="1701260"/>
          </a:xfrm>
        </p:grpSpPr>
        <p:sp>
          <p:nvSpPr>
            <p:cNvPr id="51" name="TextBox 50"/>
            <p:cNvSpPr txBox="1"/>
            <p:nvPr/>
          </p:nvSpPr>
          <p:spPr>
            <a:xfrm>
              <a:off x="3618348" y="4952420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618348" y="5230413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386955" y="4175484"/>
              <a:ext cx="637940" cy="6379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/>
            <p:cNvSpPr>
              <a:spLocks/>
            </p:cNvSpPr>
            <p:nvPr/>
          </p:nvSpPr>
          <p:spPr bwMode="auto">
            <a:xfrm>
              <a:off x="4545523" y="4375517"/>
              <a:ext cx="320805" cy="237875"/>
            </a:xfrm>
            <a:custGeom>
              <a:avLst/>
              <a:gdLst>
                <a:gd name="T0" fmla="*/ 188749 w 68"/>
                <a:gd name="T1" fmla="*/ 173037 h 50"/>
                <a:gd name="T2" fmla="*/ 54909 w 68"/>
                <a:gd name="T3" fmla="*/ 173037 h 50"/>
                <a:gd name="T4" fmla="*/ 0 w 68"/>
                <a:gd name="T5" fmla="*/ 117665 h 50"/>
                <a:gd name="T6" fmla="*/ 30886 w 68"/>
                <a:gd name="T7" fmla="*/ 69215 h 50"/>
                <a:gd name="T8" fmla="*/ 30886 w 68"/>
                <a:gd name="T9" fmla="*/ 62293 h 50"/>
                <a:gd name="T10" fmla="*/ 92658 w 68"/>
                <a:gd name="T11" fmla="*/ 0 h 50"/>
                <a:gd name="T12" fmla="*/ 150999 w 68"/>
                <a:gd name="T13" fmla="*/ 38068 h 50"/>
                <a:gd name="T14" fmla="*/ 171590 w 68"/>
                <a:gd name="T15" fmla="*/ 31147 h 50"/>
                <a:gd name="T16" fmla="*/ 202476 w 68"/>
                <a:gd name="T17" fmla="*/ 62293 h 50"/>
                <a:gd name="T18" fmla="*/ 199044 w 68"/>
                <a:gd name="T19" fmla="*/ 79597 h 50"/>
                <a:gd name="T20" fmla="*/ 233362 w 68"/>
                <a:gd name="T21" fmla="*/ 124587 h 50"/>
                <a:gd name="T22" fmla="*/ 188749 w 68"/>
                <a:gd name="T23" fmla="*/ 173037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78644" y="1945137"/>
            <a:ext cx="2175156" cy="1701260"/>
            <a:chOff x="9178644" y="1945137"/>
            <a:chExt cx="2175156" cy="1701260"/>
          </a:xfrm>
        </p:grpSpPr>
        <p:sp>
          <p:nvSpPr>
            <p:cNvPr id="58" name="TextBox 57"/>
            <p:cNvSpPr txBox="1"/>
            <p:nvPr/>
          </p:nvSpPr>
          <p:spPr>
            <a:xfrm>
              <a:off x="9178644" y="2722073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178644" y="3000066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9947251" y="1945137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66"/>
            <p:cNvSpPr>
              <a:spLocks noEditPoints="1"/>
            </p:cNvSpPr>
            <p:nvPr/>
          </p:nvSpPr>
          <p:spPr bwMode="auto">
            <a:xfrm>
              <a:off x="10136372" y="2112434"/>
              <a:ext cx="259698" cy="303347"/>
            </a:xfrm>
            <a:custGeom>
              <a:avLst/>
              <a:gdLst>
                <a:gd name="T0" fmla="*/ 188912 w 55"/>
                <a:gd name="T1" fmla="*/ 31031 h 64"/>
                <a:gd name="T2" fmla="*/ 188912 w 55"/>
                <a:gd name="T3" fmla="*/ 48270 h 64"/>
                <a:gd name="T4" fmla="*/ 92739 w 55"/>
                <a:gd name="T5" fmla="*/ 79301 h 64"/>
                <a:gd name="T6" fmla="*/ 0 w 55"/>
                <a:gd name="T7" fmla="*/ 48270 h 64"/>
                <a:gd name="T8" fmla="*/ 0 w 55"/>
                <a:gd name="T9" fmla="*/ 31031 h 64"/>
                <a:gd name="T10" fmla="*/ 92739 w 55"/>
                <a:gd name="T11" fmla="*/ 0 h 64"/>
                <a:gd name="T12" fmla="*/ 188912 w 55"/>
                <a:gd name="T13" fmla="*/ 31031 h 64"/>
                <a:gd name="T14" fmla="*/ 188912 w 55"/>
                <a:gd name="T15" fmla="*/ 72405 h 64"/>
                <a:gd name="T16" fmla="*/ 188912 w 55"/>
                <a:gd name="T17" fmla="*/ 93092 h 64"/>
                <a:gd name="T18" fmla="*/ 92739 w 55"/>
                <a:gd name="T19" fmla="*/ 127571 h 64"/>
                <a:gd name="T20" fmla="*/ 0 w 55"/>
                <a:gd name="T21" fmla="*/ 93092 h 64"/>
                <a:gd name="T22" fmla="*/ 0 w 55"/>
                <a:gd name="T23" fmla="*/ 72405 h 64"/>
                <a:gd name="T24" fmla="*/ 92739 w 55"/>
                <a:gd name="T25" fmla="*/ 93092 h 64"/>
                <a:gd name="T26" fmla="*/ 188912 w 55"/>
                <a:gd name="T27" fmla="*/ 72405 h 64"/>
                <a:gd name="T28" fmla="*/ 188912 w 55"/>
                <a:gd name="T29" fmla="*/ 120675 h 64"/>
                <a:gd name="T30" fmla="*/ 188912 w 55"/>
                <a:gd name="T31" fmla="*/ 141362 h 64"/>
                <a:gd name="T32" fmla="*/ 92739 w 55"/>
                <a:gd name="T33" fmla="*/ 172393 h 64"/>
                <a:gd name="T34" fmla="*/ 0 w 55"/>
                <a:gd name="T35" fmla="*/ 141362 h 64"/>
                <a:gd name="T36" fmla="*/ 0 w 55"/>
                <a:gd name="T37" fmla="*/ 120675 h 64"/>
                <a:gd name="T38" fmla="*/ 92739 w 55"/>
                <a:gd name="T39" fmla="*/ 141362 h 64"/>
                <a:gd name="T40" fmla="*/ 188912 w 55"/>
                <a:gd name="T41" fmla="*/ 120675 h 64"/>
                <a:gd name="T42" fmla="*/ 188912 w 55"/>
                <a:gd name="T43" fmla="*/ 168945 h 64"/>
                <a:gd name="T44" fmla="*/ 188912 w 55"/>
                <a:gd name="T45" fmla="*/ 189632 h 64"/>
                <a:gd name="T46" fmla="*/ 92739 w 55"/>
                <a:gd name="T47" fmla="*/ 220663 h 64"/>
                <a:gd name="T48" fmla="*/ 0 w 55"/>
                <a:gd name="T49" fmla="*/ 189632 h 64"/>
                <a:gd name="T50" fmla="*/ 0 w 55"/>
                <a:gd name="T51" fmla="*/ 168945 h 64"/>
                <a:gd name="T52" fmla="*/ 92739 w 55"/>
                <a:gd name="T53" fmla="*/ 189632 h 64"/>
                <a:gd name="T54" fmla="*/ 188912 w 55"/>
                <a:gd name="T55" fmla="*/ 168945 h 6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5" h="64">
                  <a:moveTo>
                    <a:pt x="55" y="9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9"/>
                    <a:pt x="42" y="23"/>
                    <a:pt x="27" y="23"/>
                  </a:cubicBezTo>
                  <a:cubicBezTo>
                    <a:pt x="12" y="23"/>
                    <a:pt x="0" y="19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2" y="0"/>
                    <a:pt x="27" y="0"/>
                  </a:cubicBezTo>
                  <a:cubicBezTo>
                    <a:pt x="42" y="0"/>
                    <a:pt x="55" y="4"/>
                    <a:pt x="55" y="9"/>
                  </a:cubicBezTo>
                  <a:close/>
                  <a:moveTo>
                    <a:pt x="55" y="21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5" y="32"/>
                    <a:pt x="42" y="37"/>
                    <a:pt x="27" y="37"/>
                  </a:cubicBezTo>
                  <a:cubicBezTo>
                    <a:pt x="12" y="37"/>
                    <a:pt x="0" y="32"/>
                    <a:pt x="0" y="2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25"/>
                    <a:pt x="16" y="27"/>
                    <a:pt x="27" y="27"/>
                  </a:cubicBezTo>
                  <a:cubicBezTo>
                    <a:pt x="38" y="27"/>
                    <a:pt x="49" y="25"/>
                    <a:pt x="55" y="21"/>
                  </a:cubicBezTo>
                  <a:close/>
                  <a:moveTo>
                    <a:pt x="55" y="35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5" y="46"/>
                    <a:pt x="42" y="50"/>
                    <a:pt x="27" y="50"/>
                  </a:cubicBezTo>
                  <a:cubicBezTo>
                    <a:pt x="12" y="50"/>
                    <a:pt x="0" y="46"/>
                    <a:pt x="0" y="4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9"/>
                    <a:pt x="16" y="41"/>
                    <a:pt x="27" y="41"/>
                  </a:cubicBezTo>
                  <a:cubicBezTo>
                    <a:pt x="38" y="41"/>
                    <a:pt x="49" y="39"/>
                    <a:pt x="55" y="35"/>
                  </a:cubicBezTo>
                  <a:close/>
                  <a:moveTo>
                    <a:pt x="55" y="49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60"/>
                    <a:pt x="42" y="64"/>
                    <a:pt x="27" y="64"/>
                  </a:cubicBezTo>
                  <a:cubicBezTo>
                    <a:pt x="12" y="64"/>
                    <a:pt x="0" y="60"/>
                    <a:pt x="0" y="5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6" y="53"/>
                    <a:pt x="16" y="55"/>
                    <a:pt x="27" y="55"/>
                  </a:cubicBezTo>
                  <a:cubicBezTo>
                    <a:pt x="38" y="55"/>
                    <a:pt x="49" y="53"/>
                    <a:pt x="55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8496" y="4175484"/>
            <a:ext cx="2175156" cy="1701260"/>
            <a:chOff x="6398496" y="4175484"/>
            <a:chExt cx="2175156" cy="1701260"/>
          </a:xfrm>
        </p:grpSpPr>
        <p:sp>
          <p:nvSpPr>
            <p:cNvPr id="61" name="TextBox 60"/>
            <p:cNvSpPr txBox="1"/>
            <p:nvPr/>
          </p:nvSpPr>
          <p:spPr>
            <a:xfrm>
              <a:off x="6398496" y="4952420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398496" y="5230413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7167103" y="4175484"/>
              <a:ext cx="637940" cy="6379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70"/>
            <p:cNvSpPr>
              <a:spLocks noEditPoints="1"/>
            </p:cNvSpPr>
            <p:nvPr/>
          </p:nvSpPr>
          <p:spPr bwMode="auto">
            <a:xfrm>
              <a:off x="7347494" y="4364604"/>
              <a:ext cx="277158" cy="259700"/>
            </a:xfrm>
            <a:custGeom>
              <a:avLst/>
              <a:gdLst>
                <a:gd name="T0" fmla="*/ 201613 w 59"/>
                <a:gd name="T1" fmla="*/ 175174 h 55"/>
                <a:gd name="T2" fmla="*/ 191361 w 59"/>
                <a:gd name="T3" fmla="*/ 188913 h 55"/>
                <a:gd name="T4" fmla="*/ 10252 w 59"/>
                <a:gd name="T5" fmla="*/ 188913 h 55"/>
                <a:gd name="T6" fmla="*/ 0 w 59"/>
                <a:gd name="T7" fmla="*/ 175174 h 55"/>
                <a:gd name="T8" fmla="*/ 0 w 59"/>
                <a:gd name="T9" fmla="*/ 137391 h 55"/>
                <a:gd name="T10" fmla="*/ 10252 w 59"/>
                <a:gd name="T11" fmla="*/ 127087 h 55"/>
                <a:gd name="T12" fmla="*/ 68343 w 59"/>
                <a:gd name="T13" fmla="*/ 127087 h 55"/>
                <a:gd name="T14" fmla="*/ 85429 w 59"/>
                <a:gd name="T15" fmla="*/ 140826 h 55"/>
                <a:gd name="T16" fmla="*/ 99098 w 59"/>
                <a:gd name="T17" fmla="*/ 147696 h 55"/>
                <a:gd name="T18" fmla="*/ 116184 w 59"/>
                <a:gd name="T19" fmla="*/ 140826 h 55"/>
                <a:gd name="T20" fmla="*/ 133270 w 59"/>
                <a:gd name="T21" fmla="*/ 127087 h 55"/>
                <a:gd name="T22" fmla="*/ 191361 w 59"/>
                <a:gd name="T23" fmla="*/ 127087 h 55"/>
                <a:gd name="T24" fmla="*/ 201613 w 59"/>
                <a:gd name="T25" fmla="*/ 137391 h 55"/>
                <a:gd name="T26" fmla="*/ 201613 w 59"/>
                <a:gd name="T27" fmla="*/ 175174 h 55"/>
                <a:gd name="T28" fmla="*/ 160607 w 59"/>
                <a:gd name="T29" fmla="*/ 75565 h 55"/>
                <a:gd name="T30" fmla="*/ 105932 w 59"/>
                <a:gd name="T31" fmla="*/ 130522 h 55"/>
                <a:gd name="T32" fmla="*/ 99098 w 59"/>
                <a:gd name="T33" fmla="*/ 133956 h 55"/>
                <a:gd name="T34" fmla="*/ 95681 w 59"/>
                <a:gd name="T35" fmla="*/ 130522 h 55"/>
                <a:gd name="T36" fmla="*/ 41006 w 59"/>
                <a:gd name="T37" fmla="*/ 75565 h 55"/>
                <a:gd name="T38" fmla="*/ 37589 w 59"/>
                <a:gd name="T39" fmla="*/ 68696 h 55"/>
                <a:gd name="T40" fmla="*/ 44423 w 59"/>
                <a:gd name="T41" fmla="*/ 61826 h 55"/>
                <a:gd name="T42" fmla="*/ 78595 w 59"/>
                <a:gd name="T43" fmla="*/ 61826 h 55"/>
                <a:gd name="T44" fmla="*/ 78595 w 59"/>
                <a:gd name="T45" fmla="*/ 6870 h 55"/>
                <a:gd name="T46" fmla="*/ 85429 w 59"/>
                <a:gd name="T47" fmla="*/ 0 h 55"/>
                <a:gd name="T48" fmla="*/ 116184 w 59"/>
                <a:gd name="T49" fmla="*/ 0 h 55"/>
                <a:gd name="T50" fmla="*/ 123018 w 59"/>
                <a:gd name="T51" fmla="*/ 6870 h 55"/>
                <a:gd name="T52" fmla="*/ 123018 w 59"/>
                <a:gd name="T53" fmla="*/ 61826 h 55"/>
                <a:gd name="T54" fmla="*/ 153773 w 59"/>
                <a:gd name="T55" fmla="*/ 61826 h 55"/>
                <a:gd name="T56" fmla="*/ 164024 w 59"/>
                <a:gd name="T57" fmla="*/ 68696 h 55"/>
                <a:gd name="T58" fmla="*/ 160607 w 59"/>
                <a:gd name="T59" fmla="*/ 75565 h 55"/>
                <a:gd name="T60" fmla="*/ 146938 w 59"/>
                <a:gd name="T61" fmla="*/ 158000 h 55"/>
                <a:gd name="T62" fmla="*/ 140104 w 59"/>
                <a:gd name="T63" fmla="*/ 164870 h 55"/>
                <a:gd name="T64" fmla="*/ 146938 w 59"/>
                <a:gd name="T65" fmla="*/ 171739 h 55"/>
                <a:gd name="T66" fmla="*/ 153773 w 59"/>
                <a:gd name="T67" fmla="*/ 164870 h 55"/>
                <a:gd name="T68" fmla="*/ 146938 w 59"/>
                <a:gd name="T69" fmla="*/ 158000 h 55"/>
                <a:gd name="T70" fmla="*/ 177693 w 59"/>
                <a:gd name="T71" fmla="*/ 158000 h 55"/>
                <a:gd name="T72" fmla="*/ 170858 w 59"/>
                <a:gd name="T73" fmla="*/ 164870 h 55"/>
                <a:gd name="T74" fmla="*/ 177693 w 59"/>
                <a:gd name="T75" fmla="*/ 171739 h 55"/>
                <a:gd name="T76" fmla="*/ 187944 w 59"/>
                <a:gd name="T77" fmla="*/ 164870 h 55"/>
                <a:gd name="T78" fmla="*/ 177693 w 59"/>
                <a:gd name="T79" fmla="*/ 158000 h 5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5">
                  <a:moveTo>
                    <a:pt x="59" y="51"/>
                  </a:moveTo>
                  <a:cubicBezTo>
                    <a:pt x="59" y="53"/>
                    <a:pt x="58" y="55"/>
                    <a:pt x="56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7"/>
                    <a:pt x="3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8" y="43"/>
                    <a:pt x="29" y="43"/>
                  </a:cubicBezTo>
                  <a:cubicBezTo>
                    <a:pt x="31" y="43"/>
                    <a:pt x="33" y="43"/>
                    <a:pt x="34" y="41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8" y="37"/>
                    <a:pt x="59" y="38"/>
                    <a:pt x="59" y="40"/>
                  </a:cubicBezTo>
                  <a:lnTo>
                    <a:pt x="59" y="51"/>
                  </a:lnTo>
                  <a:close/>
                  <a:moveTo>
                    <a:pt x="47" y="22"/>
                  </a:moveTo>
                  <a:cubicBezTo>
                    <a:pt x="31" y="38"/>
                    <a:pt x="31" y="38"/>
                    <a:pt x="31" y="38"/>
                  </a:cubicBezTo>
                  <a:cubicBezTo>
                    <a:pt x="31" y="39"/>
                    <a:pt x="30" y="39"/>
                    <a:pt x="29" y="39"/>
                  </a:cubicBezTo>
                  <a:cubicBezTo>
                    <a:pt x="29" y="39"/>
                    <a:pt x="28" y="39"/>
                    <a:pt x="28" y="3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2" y="19"/>
                    <a:pt x="13" y="18"/>
                    <a:pt x="1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4" y="0"/>
                    <a:pt x="2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18"/>
                    <a:pt x="47" y="19"/>
                    <a:pt x="48" y="20"/>
                  </a:cubicBezTo>
                  <a:cubicBezTo>
                    <a:pt x="48" y="20"/>
                    <a:pt x="48" y="21"/>
                    <a:pt x="47" y="22"/>
                  </a:cubicBezTo>
                  <a:close/>
                  <a:moveTo>
                    <a:pt x="43" y="46"/>
                  </a:moveTo>
                  <a:cubicBezTo>
                    <a:pt x="42" y="46"/>
                    <a:pt x="41" y="47"/>
                    <a:pt x="41" y="48"/>
                  </a:cubicBezTo>
                  <a:cubicBezTo>
                    <a:pt x="41" y="49"/>
                    <a:pt x="42" y="50"/>
                    <a:pt x="43" y="50"/>
                  </a:cubicBezTo>
                  <a:cubicBezTo>
                    <a:pt x="44" y="50"/>
                    <a:pt x="45" y="49"/>
                    <a:pt x="45" y="48"/>
                  </a:cubicBezTo>
                  <a:cubicBezTo>
                    <a:pt x="45" y="47"/>
                    <a:pt x="44" y="46"/>
                    <a:pt x="43" y="46"/>
                  </a:cubicBezTo>
                  <a:close/>
                  <a:moveTo>
                    <a:pt x="52" y="46"/>
                  </a:move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ubicBezTo>
                    <a:pt x="54" y="50"/>
                    <a:pt x="55" y="49"/>
                    <a:pt x="55" y="48"/>
                  </a:cubicBezTo>
                  <a:cubicBezTo>
                    <a:pt x="55" y="47"/>
                    <a:pt x="54" y="46"/>
                    <a:pt x="52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78644" y="4175484"/>
            <a:ext cx="2175156" cy="1701260"/>
            <a:chOff x="9178644" y="4175484"/>
            <a:chExt cx="2175156" cy="1701260"/>
          </a:xfrm>
        </p:grpSpPr>
        <p:sp>
          <p:nvSpPr>
            <p:cNvPr id="64" name="TextBox 63"/>
            <p:cNvSpPr txBox="1"/>
            <p:nvPr/>
          </p:nvSpPr>
          <p:spPr>
            <a:xfrm>
              <a:off x="9178644" y="4952420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178644" y="5230413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9947251" y="4175484"/>
              <a:ext cx="637940" cy="6379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44"/>
            <p:cNvSpPr>
              <a:spLocks noEditPoints="1"/>
            </p:cNvSpPr>
            <p:nvPr/>
          </p:nvSpPr>
          <p:spPr bwMode="auto">
            <a:xfrm>
              <a:off x="10126551" y="4373334"/>
              <a:ext cx="279341" cy="242240"/>
            </a:xfrm>
            <a:custGeom>
              <a:avLst/>
              <a:gdLst>
                <a:gd name="T0" fmla="*/ 203200 w 59"/>
                <a:gd name="T1" fmla="*/ 89834 h 51"/>
                <a:gd name="T2" fmla="*/ 196312 w 59"/>
                <a:gd name="T3" fmla="*/ 96744 h 51"/>
                <a:gd name="T4" fmla="*/ 68881 w 59"/>
                <a:gd name="T5" fmla="*/ 110564 h 51"/>
                <a:gd name="T6" fmla="*/ 68881 w 59"/>
                <a:gd name="T7" fmla="*/ 120930 h 51"/>
                <a:gd name="T8" fmla="*/ 65437 w 59"/>
                <a:gd name="T9" fmla="*/ 127840 h 51"/>
                <a:gd name="T10" fmla="*/ 179092 w 59"/>
                <a:gd name="T11" fmla="*/ 127840 h 51"/>
                <a:gd name="T12" fmla="*/ 189424 w 59"/>
                <a:gd name="T13" fmla="*/ 134750 h 51"/>
                <a:gd name="T14" fmla="*/ 179092 w 59"/>
                <a:gd name="T15" fmla="*/ 145116 h 51"/>
                <a:gd name="T16" fmla="*/ 55105 w 59"/>
                <a:gd name="T17" fmla="*/ 145116 h 51"/>
                <a:gd name="T18" fmla="*/ 44773 w 59"/>
                <a:gd name="T19" fmla="*/ 134750 h 51"/>
                <a:gd name="T20" fmla="*/ 55105 w 59"/>
                <a:gd name="T21" fmla="*/ 117475 h 51"/>
                <a:gd name="T22" fmla="*/ 30997 w 59"/>
                <a:gd name="T23" fmla="*/ 17276 h 51"/>
                <a:gd name="T24" fmla="*/ 6888 w 59"/>
                <a:gd name="T25" fmla="*/ 17276 h 51"/>
                <a:gd name="T26" fmla="*/ 0 w 59"/>
                <a:gd name="T27" fmla="*/ 10365 h 51"/>
                <a:gd name="T28" fmla="*/ 6888 w 59"/>
                <a:gd name="T29" fmla="*/ 0 h 51"/>
                <a:gd name="T30" fmla="*/ 37885 w 59"/>
                <a:gd name="T31" fmla="*/ 0 h 51"/>
                <a:gd name="T32" fmla="*/ 48217 w 59"/>
                <a:gd name="T33" fmla="*/ 17276 h 51"/>
                <a:gd name="T34" fmla="*/ 196312 w 59"/>
                <a:gd name="T35" fmla="*/ 17276 h 51"/>
                <a:gd name="T36" fmla="*/ 203200 w 59"/>
                <a:gd name="T37" fmla="*/ 24186 h 51"/>
                <a:gd name="T38" fmla="*/ 203200 w 59"/>
                <a:gd name="T39" fmla="*/ 89834 h 51"/>
                <a:gd name="T40" fmla="*/ 61993 w 59"/>
                <a:gd name="T41" fmla="*/ 176212 h 51"/>
                <a:gd name="T42" fmla="*/ 44773 w 59"/>
                <a:gd name="T43" fmla="*/ 158936 h 51"/>
                <a:gd name="T44" fmla="*/ 61993 w 59"/>
                <a:gd name="T45" fmla="*/ 145116 h 51"/>
                <a:gd name="T46" fmla="*/ 79214 w 59"/>
                <a:gd name="T47" fmla="*/ 158936 h 51"/>
                <a:gd name="T48" fmla="*/ 61993 w 59"/>
                <a:gd name="T49" fmla="*/ 176212 h 51"/>
                <a:gd name="T50" fmla="*/ 172203 w 59"/>
                <a:gd name="T51" fmla="*/ 176212 h 51"/>
                <a:gd name="T52" fmla="*/ 154983 w 59"/>
                <a:gd name="T53" fmla="*/ 158936 h 51"/>
                <a:gd name="T54" fmla="*/ 172203 w 59"/>
                <a:gd name="T55" fmla="*/ 145116 h 51"/>
                <a:gd name="T56" fmla="*/ 189424 w 59"/>
                <a:gd name="T57" fmla="*/ 158936 h 51"/>
                <a:gd name="T58" fmla="*/ 172203 w 59"/>
                <a:gd name="T59" fmla="*/ 176212 h 5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" h="51">
                  <a:moveTo>
                    <a:pt x="59" y="26"/>
                  </a:moveTo>
                  <a:cubicBezTo>
                    <a:pt x="59" y="27"/>
                    <a:pt x="58" y="28"/>
                    <a:pt x="57" y="28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4"/>
                    <a:pt x="20" y="35"/>
                  </a:cubicBezTo>
                  <a:cubicBezTo>
                    <a:pt x="20" y="36"/>
                    <a:pt x="20" y="36"/>
                    <a:pt x="19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4" y="37"/>
                    <a:pt x="55" y="38"/>
                    <a:pt x="55" y="39"/>
                  </a:cubicBezTo>
                  <a:cubicBezTo>
                    <a:pt x="55" y="41"/>
                    <a:pt x="54" y="42"/>
                    <a:pt x="52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3" y="41"/>
                    <a:pt x="13" y="39"/>
                  </a:cubicBezTo>
                  <a:cubicBezTo>
                    <a:pt x="13" y="38"/>
                    <a:pt x="15" y="35"/>
                    <a:pt x="16" y="3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4" y="3"/>
                    <a:pt x="14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59" y="6"/>
                    <a:pt x="59" y="7"/>
                  </a:cubicBezTo>
                  <a:lnTo>
                    <a:pt x="59" y="26"/>
                  </a:lnTo>
                  <a:close/>
                  <a:moveTo>
                    <a:pt x="18" y="51"/>
                  </a:moveTo>
                  <a:cubicBezTo>
                    <a:pt x="16" y="51"/>
                    <a:pt x="13" y="49"/>
                    <a:pt x="13" y="46"/>
                  </a:cubicBezTo>
                  <a:cubicBezTo>
                    <a:pt x="13" y="44"/>
                    <a:pt x="16" y="42"/>
                    <a:pt x="18" y="42"/>
                  </a:cubicBezTo>
                  <a:cubicBezTo>
                    <a:pt x="21" y="42"/>
                    <a:pt x="23" y="44"/>
                    <a:pt x="23" y="46"/>
                  </a:cubicBezTo>
                  <a:cubicBezTo>
                    <a:pt x="23" y="49"/>
                    <a:pt x="21" y="51"/>
                    <a:pt x="18" y="51"/>
                  </a:cubicBezTo>
                  <a:close/>
                  <a:moveTo>
                    <a:pt x="50" y="51"/>
                  </a:moveTo>
                  <a:cubicBezTo>
                    <a:pt x="47" y="51"/>
                    <a:pt x="45" y="49"/>
                    <a:pt x="45" y="46"/>
                  </a:cubicBezTo>
                  <a:cubicBezTo>
                    <a:pt x="45" y="44"/>
                    <a:pt x="47" y="42"/>
                    <a:pt x="50" y="42"/>
                  </a:cubicBezTo>
                  <a:cubicBezTo>
                    <a:pt x="53" y="42"/>
                    <a:pt x="55" y="44"/>
                    <a:pt x="55" y="46"/>
                  </a:cubicBezTo>
                  <a:cubicBezTo>
                    <a:pt x="55" y="49"/>
                    <a:pt x="53" y="51"/>
                    <a:pt x="50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2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667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50667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50667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extBox 9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COMPANY TIMELINE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13" name="Oval 12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1603484" y="2366210"/>
            <a:ext cx="1499937" cy="1499937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6032" y="2366210"/>
            <a:ext cx="1499937" cy="149993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88578" y="2366210"/>
            <a:ext cx="1499937" cy="149993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18" idx="6"/>
            <a:endCxn id="19" idx="2"/>
          </p:cNvCxnSpPr>
          <p:nvPr/>
        </p:nvCxnSpPr>
        <p:spPr>
          <a:xfrm>
            <a:off x="3103421" y="3116179"/>
            <a:ext cx="224261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6"/>
            <a:endCxn id="20" idx="2"/>
          </p:cNvCxnSpPr>
          <p:nvPr/>
        </p:nvCxnSpPr>
        <p:spPr>
          <a:xfrm>
            <a:off x="6845969" y="3116179"/>
            <a:ext cx="224260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88515" y="3116179"/>
            <a:ext cx="160348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3486" y="2793014"/>
            <a:ext cx="14999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+mj-lt"/>
              </a:rPr>
              <a:t>2015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46031" y="2793014"/>
            <a:ext cx="14999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+mj-lt"/>
              </a:rPr>
              <a:t>2016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88579" y="2793014"/>
            <a:ext cx="14999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+mj-lt"/>
              </a:rPr>
              <a:t>2017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80746" y="4283250"/>
            <a:ext cx="3030508" cy="1846558"/>
            <a:chOff x="4580746" y="4283250"/>
            <a:chExt cx="3030508" cy="1846558"/>
          </a:xfrm>
        </p:grpSpPr>
        <p:sp>
          <p:nvSpPr>
            <p:cNvPr id="25" name="TextBox 24"/>
            <p:cNvSpPr txBox="1"/>
            <p:nvPr/>
          </p:nvSpPr>
          <p:spPr>
            <a:xfrm>
              <a:off x="4580747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80746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744294" y="4283250"/>
              <a:ext cx="703412" cy="703412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1"/>
            <p:cNvSpPr>
              <a:spLocks noEditPoints="1"/>
            </p:cNvSpPr>
            <p:nvPr/>
          </p:nvSpPr>
          <p:spPr bwMode="auto">
            <a:xfrm>
              <a:off x="5945418" y="4505106"/>
              <a:ext cx="301164" cy="259700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23292" y="4283250"/>
            <a:ext cx="3030508" cy="1846558"/>
            <a:chOff x="8323292" y="4283250"/>
            <a:chExt cx="3030508" cy="1846558"/>
          </a:xfrm>
        </p:grpSpPr>
        <p:sp>
          <p:nvSpPr>
            <p:cNvPr id="27" name="TextBox 26"/>
            <p:cNvSpPr txBox="1"/>
            <p:nvPr/>
          </p:nvSpPr>
          <p:spPr>
            <a:xfrm>
              <a:off x="8323293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23292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486840" y="4283250"/>
              <a:ext cx="703412" cy="703412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36"/>
            <p:cNvSpPr>
              <a:spLocks noEditPoints="1"/>
            </p:cNvSpPr>
            <p:nvPr/>
          </p:nvSpPr>
          <p:spPr bwMode="auto">
            <a:xfrm>
              <a:off x="9698876" y="4483283"/>
              <a:ext cx="279341" cy="303347"/>
            </a:xfrm>
            <a:custGeom>
              <a:avLst/>
              <a:gdLst>
                <a:gd name="T0" fmla="*/ 189424 w 59"/>
                <a:gd name="T1" fmla="*/ 220663 h 64"/>
                <a:gd name="T2" fmla="*/ 0 w 59"/>
                <a:gd name="T3" fmla="*/ 203424 h 64"/>
                <a:gd name="T4" fmla="*/ 13776 w 59"/>
                <a:gd name="T5" fmla="*/ 31031 h 64"/>
                <a:gd name="T6" fmla="*/ 30997 w 59"/>
                <a:gd name="T7" fmla="*/ 17239 h 64"/>
                <a:gd name="T8" fmla="*/ 58549 w 59"/>
                <a:gd name="T9" fmla="*/ 0 h 64"/>
                <a:gd name="T10" fmla="*/ 79214 w 59"/>
                <a:gd name="T11" fmla="*/ 31031 h 64"/>
                <a:gd name="T12" fmla="*/ 123986 w 59"/>
                <a:gd name="T13" fmla="*/ 17239 h 64"/>
                <a:gd name="T14" fmla="*/ 151539 w 59"/>
                <a:gd name="T15" fmla="*/ 0 h 64"/>
                <a:gd name="T16" fmla="*/ 172203 w 59"/>
                <a:gd name="T17" fmla="*/ 31031 h 64"/>
                <a:gd name="T18" fmla="*/ 203200 w 59"/>
                <a:gd name="T19" fmla="*/ 44822 h 64"/>
                <a:gd name="T20" fmla="*/ 51661 w 59"/>
                <a:gd name="T21" fmla="*/ 113779 h 64"/>
                <a:gd name="T22" fmla="*/ 13776 w 59"/>
                <a:gd name="T23" fmla="*/ 79301 h 64"/>
                <a:gd name="T24" fmla="*/ 51661 w 59"/>
                <a:gd name="T25" fmla="*/ 113779 h 64"/>
                <a:gd name="T26" fmla="*/ 51661 w 59"/>
                <a:gd name="T27" fmla="*/ 120675 h 64"/>
                <a:gd name="T28" fmla="*/ 13776 w 59"/>
                <a:gd name="T29" fmla="*/ 162049 h 64"/>
                <a:gd name="T30" fmla="*/ 51661 w 59"/>
                <a:gd name="T31" fmla="*/ 203424 h 64"/>
                <a:gd name="T32" fmla="*/ 13776 w 59"/>
                <a:gd name="T33" fmla="*/ 168945 h 64"/>
                <a:gd name="T34" fmla="*/ 51661 w 59"/>
                <a:gd name="T35" fmla="*/ 203424 h 64"/>
                <a:gd name="T36" fmla="*/ 58549 w 59"/>
                <a:gd name="T37" fmla="*/ 13791 h 64"/>
                <a:gd name="T38" fmla="*/ 44773 w 59"/>
                <a:gd name="T39" fmla="*/ 17239 h 64"/>
                <a:gd name="T40" fmla="*/ 51661 w 59"/>
                <a:gd name="T41" fmla="*/ 58614 h 64"/>
                <a:gd name="T42" fmla="*/ 61993 w 59"/>
                <a:gd name="T43" fmla="*/ 55166 h 64"/>
                <a:gd name="T44" fmla="*/ 96434 w 59"/>
                <a:gd name="T45" fmla="*/ 113779 h 64"/>
                <a:gd name="T46" fmla="*/ 58549 w 59"/>
                <a:gd name="T47" fmla="*/ 79301 h 64"/>
                <a:gd name="T48" fmla="*/ 96434 w 59"/>
                <a:gd name="T49" fmla="*/ 113779 h 64"/>
                <a:gd name="T50" fmla="*/ 96434 w 59"/>
                <a:gd name="T51" fmla="*/ 120675 h 64"/>
                <a:gd name="T52" fmla="*/ 58549 w 59"/>
                <a:gd name="T53" fmla="*/ 162049 h 64"/>
                <a:gd name="T54" fmla="*/ 96434 w 59"/>
                <a:gd name="T55" fmla="*/ 203424 h 64"/>
                <a:gd name="T56" fmla="*/ 58549 w 59"/>
                <a:gd name="T57" fmla="*/ 168945 h 64"/>
                <a:gd name="T58" fmla="*/ 96434 w 59"/>
                <a:gd name="T59" fmla="*/ 203424 h 64"/>
                <a:gd name="T60" fmla="*/ 144651 w 59"/>
                <a:gd name="T61" fmla="*/ 79301 h 64"/>
                <a:gd name="T62" fmla="*/ 106766 w 59"/>
                <a:gd name="T63" fmla="*/ 113779 h 64"/>
                <a:gd name="T64" fmla="*/ 144651 w 59"/>
                <a:gd name="T65" fmla="*/ 162049 h 64"/>
                <a:gd name="T66" fmla="*/ 106766 w 59"/>
                <a:gd name="T67" fmla="*/ 120675 h 64"/>
                <a:gd name="T68" fmla="*/ 144651 w 59"/>
                <a:gd name="T69" fmla="*/ 162049 h 64"/>
                <a:gd name="T70" fmla="*/ 144651 w 59"/>
                <a:gd name="T71" fmla="*/ 168945 h 64"/>
                <a:gd name="T72" fmla="*/ 106766 w 59"/>
                <a:gd name="T73" fmla="*/ 203424 h 64"/>
                <a:gd name="T74" fmla="*/ 154983 w 59"/>
                <a:gd name="T75" fmla="*/ 17239 h 64"/>
                <a:gd name="T76" fmla="*/ 144651 w 59"/>
                <a:gd name="T77" fmla="*/ 13791 h 64"/>
                <a:gd name="T78" fmla="*/ 141207 w 59"/>
                <a:gd name="T79" fmla="*/ 55166 h 64"/>
                <a:gd name="T80" fmla="*/ 151539 w 59"/>
                <a:gd name="T81" fmla="*/ 58614 h 64"/>
                <a:gd name="T82" fmla="*/ 154983 w 59"/>
                <a:gd name="T83" fmla="*/ 17239 h 64"/>
                <a:gd name="T84" fmla="*/ 189424 w 59"/>
                <a:gd name="T85" fmla="*/ 79301 h 64"/>
                <a:gd name="T86" fmla="*/ 151539 w 59"/>
                <a:gd name="T87" fmla="*/ 113779 h 64"/>
                <a:gd name="T88" fmla="*/ 189424 w 59"/>
                <a:gd name="T89" fmla="*/ 162049 h 64"/>
                <a:gd name="T90" fmla="*/ 151539 w 59"/>
                <a:gd name="T91" fmla="*/ 120675 h 64"/>
                <a:gd name="T92" fmla="*/ 189424 w 59"/>
                <a:gd name="T93" fmla="*/ 162049 h 64"/>
                <a:gd name="T94" fmla="*/ 189424 w 59"/>
                <a:gd name="T95" fmla="*/ 168945 h 64"/>
                <a:gd name="T96" fmla="*/ 151539 w 59"/>
                <a:gd name="T97" fmla="*/ 203424 h 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8199" y="4283250"/>
            <a:ext cx="3030508" cy="1846558"/>
            <a:chOff x="838199" y="4283250"/>
            <a:chExt cx="3030508" cy="1846558"/>
          </a:xfrm>
        </p:grpSpPr>
        <p:sp>
          <p:nvSpPr>
            <p:cNvPr id="21" name="TextBox 20"/>
            <p:cNvSpPr txBox="1"/>
            <p:nvPr/>
          </p:nvSpPr>
          <p:spPr>
            <a:xfrm>
              <a:off x="838199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199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001746" y="4283250"/>
              <a:ext cx="703412" cy="70341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146"/>
            <p:cNvSpPr>
              <a:spLocks noEditPoints="1"/>
            </p:cNvSpPr>
            <p:nvPr/>
          </p:nvSpPr>
          <p:spPr bwMode="auto">
            <a:xfrm>
              <a:off x="2202870" y="4470189"/>
              <a:ext cx="301164" cy="329535"/>
            </a:xfrm>
            <a:custGeom>
              <a:avLst/>
              <a:gdLst>
                <a:gd name="T0" fmla="*/ 167729 w 64"/>
                <a:gd name="T1" fmla="*/ 143828 h 70"/>
                <a:gd name="T2" fmla="*/ 112961 w 64"/>
                <a:gd name="T3" fmla="*/ 198619 h 70"/>
                <a:gd name="T4" fmla="*/ 112961 w 64"/>
                <a:gd name="T5" fmla="*/ 157526 h 70"/>
                <a:gd name="T6" fmla="*/ 106114 w 64"/>
                <a:gd name="T7" fmla="*/ 154101 h 70"/>
                <a:gd name="T8" fmla="*/ 106114 w 64"/>
                <a:gd name="T9" fmla="*/ 198619 h 70"/>
                <a:gd name="T10" fmla="*/ 47923 w 64"/>
                <a:gd name="T11" fmla="*/ 143828 h 70"/>
                <a:gd name="T12" fmla="*/ 3423 w 64"/>
                <a:gd name="T13" fmla="*/ 113008 h 70"/>
                <a:gd name="T14" fmla="*/ 10269 w 64"/>
                <a:gd name="T15" fmla="*/ 106159 h 70"/>
                <a:gd name="T16" fmla="*/ 13692 w 64"/>
                <a:gd name="T17" fmla="*/ 106159 h 70"/>
                <a:gd name="T18" fmla="*/ 13692 w 64"/>
                <a:gd name="T19" fmla="*/ 23971 h 70"/>
                <a:gd name="T20" fmla="*/ 30807 w 64"/>
                <a:gd name="T21" fmla="*/ 0 h 70"/>
                <a:gd name="T22" fmla="*/ 184845 w 64"/>
                <a:gd name="T23" fmla="*/ 0 h 70"/>
                <a:gd name="T24" fmla="*/ 205383 w 64"/>
                <a:gd name="T25" fmla="*/ 23971 h 70"/>
                <a:gd name="T26" fmla="*/ 205383 w 64"/>
                <a:gd name="T27" fmla="*/ 106159 h 70"/>
                <a:gd name="T28" fmla="*/ 208806 w 64"/>
                <a:gd name="T29" fmla="*/ 106159 h 70"/>
                <a:gd name="T30" fmla="*/ 215652 w 64"/>
                <a:gd name="T31" fmla="*/ 113008 h 70"/>
                <a:gd name="T32" fmla="*/ 167729 w 64"/>
                <a:gd name="T33" fmla="*/ 143828 h 70"/>
                <a:gd name="T34" fmla="*/ 195114 w 64"/>
                <a:gd name="T35" fmla="*/ 30820 h 70"/>
                <a:gd name="T36" fmla="*/ 177998 w 64"/>
                <a:gd name="T37" fmla="*/ 13698 h 70"/>
                <a:gd name="T38" fmla="*/ 41077 w 64"/>
                <a:gd name="T39" fmla="*/ 13698 h 70"/>
                <a:gd name="T40" fmla="*/ 23961 w 64"/>
                <a:gd name="T41" fmla="*/ 30820 h 70"/>
                <a:gd name="T42" fmla="*/ 23961 w 64"/>
                <a:gd name="T43" fmla="*/ 113008 h 70"/>
                <a:gd name="T44" fmla="*/ 92422 w 64"/>
                <a:gd name="T45" fmla="*/ 126705 h 70"/>
                <a:gd name="T46" fmla="*/ 102691 w 64"/>
                <a:gd name="T47" fmla="*/ 130130 h 70"/>
                <a:gd name="T48" fmla="*/ 102691 w 64"/>
                <a:gd name="T49" fmla="*/ 130130 h 70"/>
                <a:gd name="T50" fmla="*/ 112961 w 64"/>
                <a:gd name="T51" fmla="*/ 136979 h 70"/>
                <a:gd name="T52" fmla="*/ 126653 w 64"/>
                <a:gd name="T53" fmla="*/ 126705 h 70"/>
                <a:gd name="T54" fmla="*/ 195114 w 64"/>
                <a:gd name="T55" fmla="*/ 113008 h 70"/>
                <a:gd name="T56" fmla="*/ 195114 w 64"/>
                <a:gd name="T57" fmla="*/ 30820 h 70"/>
                <a:gd name="T58" fmla="*/ 78730 w 64"/>
                <a:gd name="T59" fmla="*/ 116432 h 70"/>
                <a:gd name="T60" fmla="*/ 54769 w 64"/>
                <a:gd name="T61" fmla="*/ 92461 h 70"/>
                <a:gd name="T62" fmla="*/ 78730 w 64"/>
                <a:gd name="T63" fmla="*/ 68489 h 70"/>
                <a:gd name="T64" fmla="*/ 106114 w 64"/>
                <a:gd name="T65" fmla="*/ 92461 h 70"/>
                <a:gd name="T66" fmla="*/ 78730 w 64"/>
                <a:gd name="T67" fmla="*/ 116432 h 70"/>
                <a:gd name="T68" fmla="*/ 140345 w 64"/>
                <a:gd name="T69" fmla="*/ 116432 h 70"/>
                <a:gd name="T70" fmla="*/ 112961 w 64"/>
                <a:gd name="T71" fmla="*/ 92461 h 70"/>
                <a:gd name="T72" fmla="*/ 140345 w 64"/>
                <a:gd name="T73" fmla="*/ 68489 h 70"/>
                <a:gd name="T74" fmla="*/ 167729 w 64"/>
                <a:gd name="T75" fmla="*/ 92461 h 70"/>
                <a:gd name="T76" fmla="*/ 140345 w 64"/>
                <a:gd name="T77" fmla="*/ 116432 h 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4" h="70">
                  <a:moveTo>
                    <a:pt x="49" y="42"/>
                  </a:moveTo>
                  <a:cubicBezTo>
                    <a:pt x="56" y="66"/>
                    <a:pt x="32" y="70"/>
                    <a:pt x="33" y="58"/>
                  </a:cubicBezTo>
                  <a:cubicBezTo>
                    <a:pt x="33" y="58"/>
                    <a:pt x="33" y="51"/>
                    <a:pt x="33" y="46"/>
                  </a:cubicBezTo>
                  <a:cubicBezTo>
                    <a:pt x="32" y="46"/>
                    <a:pt x="32" y="46"/>
                    <a:pt x="31" y="45"/>
                  </a:cubicBezTo>
                  <a:cubicBezTo>
                    <a:pt x="31" y="51"/>
                    <a:pt x="31" y="58"/>
                    <a:pt x="31" y="58"/>
                  </a:cubicBezTo>
                  <a:cubicBezTo>
                    <a:pt x="31" y="70"/>
                    <a:pt x="7" y="66"/>
                    <a:pt x="14" y="42"/>
                  </a:cubicBezTo>
                  <a:cubicBezTo>
                    <a:pt x="7" y="39"/>
                    <a:pt x="3" y="36"/>
                    <a:pt x="1" y="33"/>
                  </a:cubicBezTo>
                  <a:cubicBezTo>
                    <a:pt x="0" y="31"/>
                    <a:pt x="1" y="29"/>
                    <a:pt x="3" y="31"/>
                  </a:cubicBezTo>
                  <a:cubicBezTo>
                    <a:pt x="3" y="31"/>
                    <a:pt x="3" y="31"/>
                    <a:pt x="4" y="31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3"/>
                    <a:pt x="6" y="0"/>
                    <a:pt x="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0" y="31"/>
                    <a:pt x="61" y="31"/>
                  </a:cubicBezTo>
                  <a:cubicBezTo>
                    <a:pt x="63" y="29"/>
                    <a:pt x="64" y="31"/>
                    <a:pt x="63" y="33"/>
                  </a:cubicBezTo>
                  <a:cubicBezTo>
                    <a:pt x="60" y="36"/>
                    <a:pt x="56" y="39"/>
                    <a:pt x="49" y="42"/>
                  </a:cubicBezTo>
                  <a:close/>
                  <a:moveTo>
                    <a:pt x="57" y="9"/>
                  </a:moveTo>
                  <a:cubicBezTo>
                    <a:pt x="57" y="5"/>
                    <a:pt x="56" y="4"/>
                    <a:pt x="5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4"/>
                    <a:pt x="7" y="5"/>
                    <a:pt x="7" y="9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5" y="38"/>
                    <a:pt x="23" y="37"/>
                    <a:pt x="27" y="37"/>
                  </a:cubicBezTo>
                  <a:cubicBezTo>
                    <a:pt x="28" y="37"/>
                    <a:pt x="29" y="37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40"/>
                  </a:cubicBezTo>
                  <a:cubicBezTo>
                    <a:pt x="33" y="38"/>
                    <a:pt x="34" y="37"/>
                    <a:pt x="37" y="37"/>
                  </a:cubicBezTo>
                  <a:cubicBezTo>
                    <a:pt x="41" y="37"/>
                    <a:pt x="48" y="38"/>
                    <a:pt x="57" y="33"/>
                  </a:cubicBezTo>
                  <a:lnTo>
                    <a:pt x="57" y="9"/>
                  </a:lnTo>
                  <a:close/>
                  <a:moveTo>
                    <a:pt x="23" y="34"/>
                  </a:moveTo>
                  <a:cubicBezTo>
                    <a:pt x="19" y="34"/>
                    <a:pt x="16" y="31"/>
                    <a:pt x="16" y="27"/>
                  </a:cubicBezTo>
                  <a:cubicBezTo>
                    <a:pt x="16" y="23"/>
                    <a:pt x="19" y="20"/>
                    <a:pt x="23" y="20"/>
                  </a:cubicBezTo>
                  <a:cubicBezTo>
                    <a:pt x="27" y="20"/>
                    <a:pt x="31" y="23"/>
                    <a:pt x="31" y="27"/>
                  </a:cubicBezTo>
                  <a:cubicBezTo>
                    <a:pt x="31" y="31"/>
                    <a:pt x="27" y="34"/>
                    <a:pt x="23" y="34"/>
                  </a:cubicBezTo>
                  <a:close/>
                  <a:moveTo>
                    <a:pt x="41" y="34"/>
                  </a:moveTo>
                  <a:cubicBezTo>
                    <a:pt x="37" y="34"/>
                    <a:pt x="33" y="31"/>
                    <a:pt x="33" y="27"/>
                  </a:cubicBezTo>
                  <a:cubicBezTo>
                    <a:pt x="33" y="23"/>
                    <a:pt x="37" y="20"/>
                    <a:pt x="41" y="20"/>
                  </a:cubicBezTo>
                  <a:cubicBezTo>
                    <a:pt x="45" y="20"/>
                    <a:pt x="49" y="23"/>
                    <a:pt x="49" y="27"/>
                  </a:cubicBezTo>
                  <a:cubicBezTo>
                    <a:pt x="49" y="31"/>
                    <a:pt x="45" y="34"/>
                    <a:pt x="41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9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extBox 9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COMPANY TIMELINE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13" name="Oval 12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1603484" y="2366210"/>
            <a:ext cx="1499937" cy="149993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6032" y="2366210"/>
            <a:ext cx="1499937" cy="149993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88578" y="2366210"/>
            <a:ext cx="1499937" cy="149993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18" idx="6"/>
            <a:endCxn id="19" idx="2"/>
          </p:cNvCxnSpPr>
          <p:nvPr/>
        </p:nvCxnSpPr>
        <p:spPr>
          <a:xfrm>
            <a:off x="3103421" y="3116179"/>
            <a:ext cx="224261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6"/>
            <a:endCxn id="20" idx="2"/>
          </p:cNvCxnSpPr>
          <p:nvPr/>
        </p:nvCxnSpPr>
        <p:spPr>
          <a:xfrm>
            <a:off x="6845969" y="3116179"/>
            <a:ext cx="224260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-1" y="3116179"/>
            <a:ext cx="160348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3486" y="2793014"/>
            <a:ext cx="14999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+mj-lt"/>
              </a:rPr>
              <a:t>2018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46031" y="2793014"/>
            <a:ext cx="14999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+mj-lt"/>
              </a:rPr>
              <a:t>2019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88579" y="2793014"/>
            <a:ext cx="14999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+mj-lt"/>
              </a:rPr>
              <a:t>2020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80746" y="4283250"/>
            <a:ext cx="3030508" cy="1846558"/>
            <a:chOff x="4580746" y="4283250"/>
            <a:chExt cx="3030508" cy="1846558"/>
          </a:xfrm>
        </p:grpSpPr>
        <p:sp>
          <p:nvSpPr>
            <p:cNvPr id="25" name="TextBox 24"/>
            <p:cNvSpPr txBox="1"/>
            <p:nvPr/>
          </p:nvSpPr>
          <p:spPr>
            <a:xfrm>
              <a:off x="4580747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80746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744294" y="4283250"/>
              <a:ext cx="703412" cy="703412"/>
            </a:xfrm>
            <a:prstGeom prst="ellipse">
              <a:avLst/>
            </a:prstGeom>
            <a:solidFill>
              <a:schemeClr val="accent5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15"/>
            <p:cNvSpPr>
              <a:spLocks noEditPoints="1"/>
            </p:cNvSpPr>
            <p:nvPr/>
          </p:nvSpPr>
          <p:spPr bwMode="auto">
            <a:xfrm>
              <a:off x="5945418" y="4483283"/>
              <a:ext cx="301164" cy="303347"/>
            </a:xfrm>
            <a:custGeom>
              <a:avLst/>
              <a:gdLst>
                <a:gd name="T0" fmla="*/ 219075 w 64"/>
                <a:gd name="T1" fmla="*/ 110332 h 64"/>
                <a:gd name="T2" fmla="*/ 109538 w 64"/>
                <a:gd name="T3" fmla="*/ 220663 h 64"/>
                <a:gd name="T4" fmla="*/ 0 w 64"/>
                <a:gd name="T5" fmla="*/ 110332 h 64"/>
                <a:gd name="T6" fmla="*/ 109538 w 64"/>
                <a:gd name="T7" fmla="*/ 0 h 64"/>
                <a:gd name="T8" fmla="*/ 219075 w 64"/>
                <a:gd name="T9" fmla="*/ 110332 h 64"/>
                <a:gd name="T10" fmla="*/ 47923 w 64"/>
                <a:gd name="T11" fmla="*/ 131019 h 64"/>
                <a:gd name="T12" fmla="*/ 44500 w 64"/>
                <a:gd name="T13" fmla="*/ 110332 h 64"/>
                <a:gd name="T14" fmla="*/ 47923 w 64"/>
                <a:gd name="T15" fmla="*/ 89644 h 64"/>
                <a:gd name="T16" fmla="*/ 27384 w 64"/>
                <a:gd name="T17" fmla="*/ 65509 h 64"/>
                <a:gd name="T18" fmla="*/ 13692 w 64"/>
                <a:gd name="T19" fmla="*/ 110332 h 64"/>
                <a:gd name="T20" fmla="*/ 27384 w 64"/>
                <a:gd name="T21" fmla="*/ 155154 h 64"/>
                <a:gd name="T22" fmla="*/ 47923 w 64"/>
                <a:gd name="T23" fmla="*/ 131019 h 64"/>
                <a:gd name="T24" fmla="*/ 154037 w 64"/>
                <a:gd name="T25" fmla="*/ 110332 h 64"/>
                <a:gd name="T26" fmla="*/ 109538 w 64"/>
                <a:gd name="T27" fmla="*/ 62061 h 64"/>
                <a:gd name="T28" fmla="*/ 61615 w 64"/>
                <a:gd name="T29" fmla="*/ 110332 h 64"/>
                <a:gd name="T30" fmla="*/ 109538 w 64"/>
                <a:gd name="T31" fmla="*/ 158602 h 64"/>
                <a:gd name="T32" fmla="*/ 154037 w 64"/>
                <a:gd name="T33" fmla="*/ 110332 h 64"/>
                <a:gd name="T34" fmla="*/ 65038 w 64"/>
                <a:gd name="T35" fmla="*/ 27583 h 64"/>
                <a:gd name="T36" fmla="*/ 88999 w 64"/>
                <a:gd name="T37" fmla="*/ 51718 h 64"/>
                <a:gd name="T38" fmla="*/ 109538 w 64"/>
                <a:gd name="T39" fmla="*/ 48270 h 64"/>
                <a:gd name="T40" fmla="*/ 130076 w 64"/>
                <a:gd name="T41" fmla="*/ 51718 h 64"/>
                <a:gd name="T42" fmla="*/ 154037 w 64"/>
                <a:gd name="T43" fmla="*/ 27583 h 64"/>
                <a:gd name="T44" fmla="*/ 109538 w 64"/>
                <a:gd name="T45" fmla="*/ 17239 h 64"/>
                <a:gd name="T46" fmla="*/ 65038 w 64"/>
                <a:gd name="T47" fmla="*/ 27583 h 64"/>
                <a:gd name="T48" fmla="*/ 154037 w 64"/>
                <a:gd name="T49" fmla="*/ 193080 h 64"/>
                <a:gd name="T50" fmla="*/ 130076 w 64"/>
                <a:gd name="T51" fmla="*/ 168945 h 64"/>
                <a:gd name="T52" fmla="*/ 109538 w 64"/>
                <a:gd name="T53" fmla="*/ 172393 h 64"/>
                <a:gd name="T54" fmla="*/ 88999 w 64"/>
                <a:gd name="T55" fmla="*/ 168945 h 64"/>
                <a:gd name="T56" fmla="*/ 65038 w 64"/>
                <a:gd name="T57" fmla="*/ 193080 h 64"/>
                <a:gd name="T58" fmla="*/ 109538 w 64"/>
                <a:gd name="T59" fmla="*/ 206872 h 64"/>
                <a:gd name="T60" fmla="*/ 154037 w 64"/>
                <a:gd name="T61" fmla="*/ 193080 h 64"/>
                <a:gd name="T62" fmla="*/ 191691 w 64"/>
                <a:gd name="T63" fmla="*/ 155154 h 64"/>
                <a:gd name="T64" fmla="*/ 201960 w 64"/>
                <a:gd name="T65" fmla="*/ 110332 h 64"/>
                <a:gd name="T66" fmla="*/ 191691 w 64"/>
                <a:gd name="T67" fmla="*/ 65509 h 64"/>
                <a:gd name="T68" fmla="*/ 167729 w 64"/>
                <a:gd name="T69" fmla="*/ 89644 h 64"/>
                <a:gd name="T70" fmla="*/ 171152 w 64"/>
                <a:gd name="T71" fmla="*/ 110332 h 64"/>
                <a:gd name="T72" fmla="*/ 167729 w 64"/>
                <a:gd name="T73" fmla="*/ 131019 h 64"/>
                <a:gd name="T74" fmla="*/ 191691 w 64"/>
                <a:gd name="T75" fmla="*/ 155154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cubicBezTo>
                    <a:pt x="64" y="50"/>
                    <a:pt x="49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lose/>
                  <a:moveTo>
                    <a:pt x="14" y="38"/>
                  </a:moveTo>
                  <a:cubicBezTo>
                    <a:pt x="14" y="36"/>
                    <a:pt x="13" y="34"/>
                    <a:pt x="13" y="32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6" y="23"/>
                    <a:pt x="4" y="28"/>
                    <a:pt x="4" y="32"/>
                  </a:cubicBezTo>
                  <a:cubicBezTo>
                    <a:pt x="4" y="37"/>
                    <a:pt x="6" y="41"/>
                    <a:pt x="8" y="45"/>
                  </a:cubicBezTo>
                  <a:lnTo>
                    <a:pt x="14" y="38"/>
                  </a:lnTo>
                  <a:close/>
                  <a:moveTo>
                    <a:pt x="45" y="32"/>
                  </a:moveTo>
                  <a:cubicBezTo>
                    <a:pt x="45" y="25"/>
                    <a:pt x="39" y="18"/>
                    <a:pt x="32" y="18"/>
                  </a:cubicBezTo>
                  <a:cubicBezTo>
                    <a:pt x="24" y="18"/>
                    <a:pt x="18" y="25"/>
                    <a:pt x="18" y="32"/>
                  </a:cubicBezTo>
                  <a:cubicBezTo>
                    <a:pt x="18" y="40"/>
                    <a:pt x="24" y="46"/>
                    <a:pt x="32" y="46"/>
                  </a:cubicBezTo>
                  <a:cubicBezTo>
                    <a:pt x="39" y="46"/>
                    <a:pt x="45" y="40"/>
                    <a:pt x="45" y="32"/>
                  </a:cubicBezTo>
                  <a:close/>
                  <a:moveTo>
                    <a:pt x="19" y="8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4" y="14"/>
                    <a:pt x="36" y="14"/>
                    <a:pt x="38" y="1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1" y="6"/>
                    <a:pt x="36" y="5"/>
                    <a:pt x="32" y="5"/>
                  </a:cubicBezTo>
                  <a:cubicBezTo>
                    <a:pt x="27" y="5"/>
                    <a:pt x="23" y="6"/>
                    <a:pt x="19" y="8"/>
                  </a:cubicBezTo>
                  <a:close/>
                  <a:moveTo>
                    <a:pt x="45" y="56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6" y="50"/>
                    <a:pt x="34" y="50"/>
                    <a:pt x="32" y="50"/>
                  </a:cubicBezTo>
                  <a:cubicBezTo>
                    <a:pt x="30" y="50"/>
                    <a:pt x="28" y="50"/>
                    <a:pt x="26" y="49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3" y="58"/>
                    <a:pt x="27" y="60"/>
                    <a:pt x="32" y="60"/>
                  </a:cubicBezTo>
                  <a:cubicBezTo>
                    <a:pt x="36" y="60"/>
                    <a:pt x="41" y="58"/>
                    <a:pt x="45" y="56"/>
                  </a:cubicBezTo>
                  <a:close/>
                  <a:moveTo>
                    <a:pt x="56" y="45"/>
                  </a:moveTo>
                  <a:cubicBezTo>
                    <a:pt x="58" y="41"/>
                    <a:pt x="59" y="37"/>
                    <a:pt x="59" y="32"/>
                  </a:cubicBezTo>
                  <a:cubicBezTo>
                    <a:pt x="59" y="28"/>
                    <a:pt x="58" y="23"/>
                    <a:pt x="56" y="1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8"/>
                    <a:pt x="50" y="30"/>
                    <a:pt x="50" y="32"/>
                  </a:cubicBezTo>
                  <a:cubicBezTo>
                    <a:pt x="50" y="34"/>
                    <a:pt x="50" y="36"/>
                    <a:pt x="49" y="38"/>
                  </a:cubicBezTo>
                  <a:lnTo>
                    <a:pt x="56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23292" y="4283250"/>
            <a:ext cx="3030508" cy="1846558"/>
            <a:chOff x="8323292" y="4283250"/>
            <a:chExt cx="3030508" cy="1846558"/>
          </a:xfrm>
        </p:grpSpPr>
        <p:sp>
          <p:nvSpPr>
            <p:cNvPr id="27" name="TextBox 26"/>
            <p:cNvSpPr txBox="1"/>
            <p:nvPr/>
          </p:nvSpPr>
          <p:spPr>
            <a:xfrm>
              <a:off x="8323293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23292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486840" y="4283250"/>
              <a:ext cx="703412" cy="703412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37"/>
            <p:cNvSpPr>
              <a:spLocks noEditPoints="1"/>
            </p:cNvSpPr>
            <p:nvPr/>
          </p:nvSpPr>
          <p:spPr bwMode="auto">
            <a:xfrm>
              <a:off x="9702150" y="4495286"/>
              <a:ext cx="272793" cy="279341"/>
            </a:xfrm>
            <a:custGeom>
              <a:avLst/>
              <a:gdLst>
                <a:gd name="T0" fmla="*/ 157381 w 58"/>
                <a:gd name="T1" fmla="*/ 103322 h 59"/>
                <a:gd name="T2" fmla="*/ 133432 w 58"/>
                <a:gd name="T3" fmla="*/ 123986 h 59"/>
                <a:gd name="T4" fmla="*/ 133432 w 58"/>
                <a:gd name="T5" fmla="*/ 172203 h 59"/>
                <a:gd name="T6" fmla="*/ 130010 w 58"/>
                <a:gd name="T7" fmla="*/ 172203 h 59"/>
                <a:gd name="T8" fmla="*/ 82112 w 58"/>
                <a:gd name="T9" fmla="*/ 199756 h 59"/>
                <a:gd name="T10" fmla="*/ 82112 w 58"/>
                <a:gd name="T11" fmla="*/ 203200 h 59"/>
                <a:gd name="T12" fmla="*/ 78691 w 58"/>
                <a:gd name="T13" fmla="*/ 199756 h 59"/>
                <a:gd name="T14" fmla="*/ 71848 w 58"/>
                <a:gd name="T15" fmla="*/ 192868 h 59"/>
                <a:gd name="T16" fmla="*/ 71848 w 58"/>
                <a:gd name="T17" fmla="*/ 189424 h 59"/>
                <a:gd name="T18" fmla="*/ 82112 w 58"/>
                <a:gd name="T19" fmla="*/ 154983 h 59"/>
                <a:gd name="T20" fmla="*/ 47899 w 58"/>
                <a:gd name="T21" fmla="*/ 120542 h 59"/>
                <a:gd name="T22" fmla="*/ 13685 w 58"/>
                <a:gd name="T23" fmla="*/ 130875 h 59"/>
                <a:gd name="T24" fmla="*/ 10264 w 58"/>
                <a:gd name="T25" fmla="*/ 130875 h 59"/>
                <a:gd name="T26" fmla="*/ 10264 w 58"/>
                <a:gd name="T27" fmla="*/ 130875 h 59"/>
                <a:gd name="T28" fmla="*/ 0 w 58"/>
                <a:gd name="T29" fmla="*/ 120542 h 59"/>
                <a:gd name="T30" fmla="*/ 0 w 58"/>
                <a:gd name="T31" fmla="*/ 117098 h 59"/>
                <a:gd name="T32" fmla="*/ 27371 w 58"/>
                <a:gd name="T33" fmla="*/ 68881 h 59"/>
                <a:gd name="T34" fmla="*/ 30792 w 58"/>
                <a:gd name="T35" fmla="*/ 68881 h 59"/>
                <a:gd name="T36" fmla="*/ 78691 w 58"/>
                <a:gd name="T37" fmla="*/ 65437 h 59"/>
                <a:gd name="T38" fmla="*/ 99219 w 58"/>
                <a:gd name="T39" fmla="*/ 41329 h 59"/>
                <a:gd name="T40" fmla="*/ 195016 w 58"/>
                <a:gd name="T41" fmla="*/ 0 h 59"/>
                <a:gd name="T42" fmla="*/ 198437 w 58"/>
                <a:gd name="T43" fmla="*/ 3444 h 59"/>
                <a:gd name="T44" fmla="*/ 157381 w 58"/>
                <a:gd name="T45" fmla="*/ 103322 h 59"/>
                <a:gd name="T46" fmla="*/ 160802 w 58"/>
                <a:gd name="T47" fmla="*/ 27553 h 59"/>
                <a:gd name="T48" fmla="*/ 147117 w 58"/>
                <a:gd name="T49" fmla="*/ 41329 h 59"/>
                <a:gd name="T50" fmla="*/ 160802 w 58"/>
                <a:gd name="T51" fmla="*/ 51661 h 59"/>
                <a:gd name="T52" fmla="*/ 171066 w 58"/>
                <a:gd name="T53" fmla="*/ 41329 h 59"/>
                <a:gd name="T54" fmla="*/ 160802 w 58"/>
                <a:gd name="T55" fmla="*/ 27553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8" h="59">
                  <a:moveTo>
                    <a:pt x="46" y="30"/>
                  </a:moveTo>
                  <a:cubicBezTo>
                    <a:pt x="44" y="32"/>
                    <a:pt x="42" y="34"/>
                    <a:pt x="39" y="36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9" y="50"/>
                    <a:pt x="38" y="50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9"/>
                    <a:pt x="23" y="58"/>
                    <a:pt x="23" y="58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0" y="55"/>
                    <a:pt x="21" y="5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20"/>
                    <a:pt x="9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5" y="17"/>
                    <a:pt x="27" y="14"/>
                    <a:pt x="29" y="12"/>
                  </a:cubicBezTo>
                  <a:cubicBezTo>
                    <a:pt x="38" y="3"/>
                    <a:pt x="45" y="0"/>
                    <a:pt x="57" y="0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8" y="13"/>
                    <a:pt x="55" y="21"/>
                    <a:pt x="46" y="30"/>
                  </a:cubicBezTo>
                  <a:close/>
                  <a:moveTo>
                    <a:pt x="47" y="8"/>
                  </a:moveTo>
                  <a:cubicBezTo>
                    <a:pt x="45" y="8"/>
                    <a:pt x="43" y="10"/>
                    <a:pt x="43" y="12"/>
                  </a:cubicBezTo>
                  <a:cubicBezTo>
                    <a:pt x="43" y="14"/>
                    <a:pt x="45" y="15"/>
                    <a:pt x="47" y="15"/>
                  </a:cubicBezTo>
                  <a:cubicBezTo>
                    <a:pt x="49" y="15"/>
                    <a:pt x="50" y="14"/>
                    <a:pt x="50" y="12"/>
                  </a:cubicBezTo>
                  <a:cubicBezTo>
                    <a:pt x="50" y="10"/>
                    <a:pt x="49" y="8"/>
                    <a:pt x="47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8199" y="4283250"/>
            <a:ext cx="3030508" cy="1846558"/>
            <a:chOff x="838199" y="4283250"/>
            <a:chExt cx="3030508" cy="1846558"/>
          </a:xfrm>
        </p:grpSpPr>
        <p:sp>
          <p:nvSpPr>
            <p:cNvPr id="21" name="TextBox 20"/>
            <p:cNvSpPr txBox="1"/>
            <p:nvPr/>
          </p:nvSpPr>
          <p:spPr>
            <a:xfrm>
              <a:off x="838199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199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001746" y="4283250"/>
              <a:ext cx="703412" cy="703412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173"/>
            <p:cNvSpPr>
              <a:spLocks noEditPoints="1"/>
            </p:cNvSpPr>
            <p:nvPr/>
          </p:nvSpPr>
          <p:spPr bwMode="auto">
            <a:xfrm>
              <a:off x="2181047" y="4493104"/>
              <a:ext cx="344811" cy="283705"/>
            </a:xfrm>
            <a:custGeom>
              <a:avLst/>
              <a:gdLst>
                <a:gd name="T0" fmla="*/ 168362 w 73"/>
                <a:gd name="T1" fmla="*/ 61913 h 60"/>
                <a:gd name="T2" fmla="*/ 92771 w 73"/>
                <a:gd name="T3" fmla="*/ 134144 h 60"/>
                <a:gd name="T4" fmla="*/ 96207 w 73"/>
                <a:gd name="T5" fmla="*/ 151342 h 60"/>
                <a:gd name="T6" fmla="*/ 89335 w 73"/>
                <a:gd name="T7" fmla="*/ 151342 h 60"/>
                <a:gd name="T8" fmla="*/ 58411 w 73"/>
                <a:gd name="T9" fmla="*/ 147902 h 60"/>
                <a:gd name="T10" fmla="*/ 27488 w 73"/>
                <a:gd name="T11" fmla="*/ 161660 h 60"/>
                <a:gd name="T12" fmla="*/ 34360 w 73"/>
                <a:gd name="T13" fmla="*/ 137583 h 60"/>
                <a:gd name="T14" fmla="*/ 0 w 73"/>
                <a:gd name="T15" fmla="*/ 75671 h 60"/>
                <a:gd name="T16" fmla="*/ 89335 w 73"/>
                <a:gd name="T17" fmla="*/ 0 h 60"/>
                <a:gd name="T18" fmla="*/ 178670 w 73"/>
                <a:gd name="T19" fmla="*/ 61913 h 60"/>
                <a:gd name="T20" fmla="*/ 168362 w 73"/>
                <a:gd name="T21" fmla="*/ 61913 h 60"/>
                <a:gd name="T22" fmla="*/ 58411 w 73"/>
                <a:gd name="T23" fmla="*/ 37835 h 60"/>
                <a:gd name="T24" fmla="*/ 44667 w 73"/>
                <a:gd name="T25" fmla="*/ 48154 h 60"/>
                <a:gd name="T26" fmla="*/ 58411 w 73"/>
                <a:gd name="T27" fmla="*/ 61913 h 60"/>
                <a:gd name="T28" fmla="*/ 68719 w 73"/>
                <a:gd name="T29" fmla="*/ 48154 h 60"/>
                <a:gd name="T30" fmla="*/ 58411 w 73"/>
                <a:gd name="T31" fmla="*/ 37835 h 60"/>
                <a:gd name="T32" fmla="*/ 219901 w 73"/>
                <a:gd name="T33" fmla="*/ 182298 h 60"/>
                <a:gd name="T34" fmla="*/ 226773 w 73"/>
                <a:gd name="T35" fmla="*/ 206375 h 60"/>
                <a:gd name="T36" fmla="*/ 202722 w 73"/>
                <a:gd name="T37" fmla="*/ 192617 h 60"/>
                <a:gd name="T38" fmla="*/ 175234 w 73"/>
                <a:gd name="T39" fmla="*/ 196056 h 60"/>
                <a:gd name="T40" fmla="*/ 99643 w 73"/>
                <a:gd name="T41" fmla="*/ 130704 h 60"/>
                <a:gd name="T42" fmla="*/ 175234 w 73"/>
                <a:gd name="T43" fmla="*/ 68792 h 60"/>
                <a:gd name="T44" fmla="*/ 250825 w 73"/>
                <a:gd name="T45" fmla="*/ 130704 h 60"/>
                <a:gd name="T46" fmla="*/ 219901 w 73"/>
                <a:gd name="T47" fmla="*/ 182298 h 60"/>
                <a:gd name="T48" fmla="*/ 120259 w 73"/>
                <a:gd name="T49" fmla="*/ 37835 h 60"/>
                <a:gd name="T50" fmla="*/ 106515 w 73"/>
                <a:gd name="T51" fmla="*/ 48154 h 60"/>
                <a:gd name="T52" fmla="*/ 120259 w 73"/>
                <a:gd name="T53" fmla="*/ 61913 h 60"/>
                <a:gd name="T54" fmla="*/ 134002 w 73"/>
                <a:gd name="T55" fmla="*/ 48154 h 60"/>
                <a:gd name="T56" fmla="*/ 120259 w 73"/>
                <a:gd name="T57" fmla="*/ 37835 h 60"/>
                <a:gd name="T58" fmla="*/ 151182 w 73"/>
                <a:gd name="T59" fmla="*/ 103188 h 60"/>
                <a:gd name="T60" fmla="*/ 140874 w 73"/>
                <a:gd name="T61" fmla="*/ 113506 h 60"/>
                <a:gd name="T62" fmla="*/ 151182 w 73"/>
                <a:gd name="T63" fmla="*/ 120385 h 60"/>
                <a:gd name="T64" fmla="*/ 161490 w 73"/>
                <a:gd name="T65" fmla="*/ 113506 h 60"/>
                <a:gd name="T66" fmla="*/ 151182 w 73"/>
                <a:gd name="T67" fmla="*/ 103188 h 60"/>
                <a:gd name="T68" fmla="*/ 199286 w 73"/>
                <a:gd name="T69" fmla="*/ 103188 h 60"/>
                <a:gd name="T70" fmla="*/ 188978 w 73"/>
                <a:gd name="T71" fmla="*/ 113506 h 60"/>
                <a:gd name="T72" fmla="*/ 199286 w 73"/>
                <a:gd name="T73" fmla="*/ 120385 h 60"/>
                <a:gd name="T74" fmla="*/ 209593 w 73"/>
                <a:gd name="T75" fmla="*/ 113506 h 60"/>
                <a:gd name="T76" fmla="*/ 199286 w 73"/>
                <a:gd name="T77" fmla="*/ 103188 h 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3" h="60">
                  <a:moveTo>
                    <a:pt x="49" y="18"/>
                  </a:moveTo>
                  <a:cubicBezTo>
                    <a:pt x="37" y="18"/>
                    <a:pt x="27" y="27"/>
                    <a:pt x="27" y="39"/>
                  </a:cubicBezTo>
                  <a:cubicBezTo>
                    <a:pt x="27" y="41"/>
                    <a:pt x="28" y="42"/>
                    <a:pt x="28" y="44"/>
                  </a:cubicBezTo>
                  <a:cubicBezTo>
                    <a:pt x="27" y="44"/>
                    <a:pt x="26" y="44"/>
                    <a:pt x="26" y="44"/>
                  </a:cubicBezTo>
                  <a:cubicBezTo>
                    <a:pt x="22" y="44"/>
                    <a:pt x="20" y="44"/>
                    <a:pt x="17" y="43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4" y="35"/>
                    <a:pt x="0" y="29"/>
                    <a:pt x="0" y="22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38" y="0"/>
                    <a:pt x="50" y="8"/>
                    <a:pt x="52" y="18"/>
                  </a:cubicBezTo>
                  <a:cubicBezTo>
                    <a:pt x="51" y="18"/>
                    <a:pt x="50" y="18"/>
                    <a:pt x="49" y="18"/>
                  </a:cubicBezTo>
                  <a:close/>
                  <a:moveTo>
                    <a:pt x="17" y="11"/>
                  </a:moveTo>
                  <a:cubicBezTo>
                    <a:pt x="15" y="11"/>
                    <a:pt x="13" y="12"/>
                    <a:pt x="13" y="14"/>
                  </a:cubicBezTo>
                  <a:cubicBezTo>
                    <a:pt x="13" y="16"/>
                    <a:pt x="15" y="18"/>
                    <a:pt x="17" y="18"/>
                  </a:cubicBezTo>
                  <a:cubicBezTo>
                    <a:pt x="19" y="18"/>
                    <a:pt x="20" y="16"/>
                    <a:pt x="20" y="14"/>
                  </a:cubicBezTo>
                  <a:cubicBezTo>
                    <a:pt x="20" y="12"/>
                    <a:pt x="19" y="11"/>
                    <a:pt x="17" y="11"/>
                  </a:cubicBezTo>
                  <a:close/>
                  <a:moveTo>
                    <a:pt x="64" y="53"/>
                  </a:moveTo>
                  <a:cubicBezTo>
                    <a:pt x="66" y="60"/>
                    <a:pt x="66" y="60"/>
                    <a:pt x="66" y="60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6" y="56"/>
                    <a:pt x="53" y="57"/>
                    <a:pt x="51" y="57"/>
                  </a:cubicBezTo>
                  <a:cubicBezTo>
                    <a:pt x="39" y="57"/>
                    <a:pt x="29" y="49"/>
                    <a:pt x="29" y="38"/>
                  </a:cubicBezTo>
                  <a:cubicBezTo>
                    <a:pt x="29" y="28"/>
                    <a:pt x="39" y="20"/>
                    <a:pt x="51" y="20"/>
                  </a:cubicBezTo>
                  <a:cubicBezTo>
                    <a:pt x="63" y="20"/>
                    <a:pt x="73" y="28"/>
                    <a:pt x="73" y="38"/>
                  </a:cubicBezTo>
                  <a:cubicBezTo>
                    <a:pt x="73" y="44"/>
                    <a:pt x="69" y="49"/>
                    <a:pt x="64" y="53"/>
                  </a:cubicBezTo>
                  <a:close/>
                  <a:moveTo>
                    <a:pt x="35" y="11"/>
                  </a:moveTo>
                  <a:cubicBezTo>
                    <a:pt x="33" y="11"/>
                    <a:pt x="31" y="12"/>
                    <a:pt x="31" y="14"/>
                  </a:cubicBezTo>
                  <a:cubicBezTo>
                    <a:pt x="31" y="16"/>
                    <a:pt x="33" y="18"/>
                    <a:pt x="35" y="18"/>
                  </a:cubicBezTo>
                  <a:cubicBezTo>
                    <a:pt x="37" y="18"/>
                    <a:pt x="39" y="16"/>
                    <a:pt x="39" y="14"/>
                  </a:cubicBezTo>
                  <a:cubicBezTo>
                    <a:pt x="39" y="12"/>
                    <a:pt x="37" y="11"/>
                    <a:pt x="35" y="11"/>
                  </a:cubicBezTo>
                  <a:close/>
                  <a:moveTo>
                    <a:pt x="44" y="30"/>
                  </a:moveTo>
                  <a:cubicBezTo>
                    <a:pt x="42" y="30"/>
                    <a:pt x="41" y="31"/>
                    <a:pt x="41" y="33"/>
                  </a:cubicBezTo>
                  <a:cubicBezTo>
                    <a:pt x="41" y="34"/>
                    <a:pt x="42" y="35"/>
                    <a:pt x="44" y="35"/>
                  </a:cubicBezTo>
                  <a:cubicBezTo>
                    <a:pt x="46" y="35"/>
                    <a:pt x="47" y="34"/>
                    <a:pt x="47" y="33"/>
                  </a:cubicBezTo>
                  <a:cubicBezTo>
                    <a:pt x="47" y="31"/>
                    <a:pt x="46" y="30"/>
                    <a:pt x="44" y="30"/>
                  </a:cubicBezTo>
                  <a:close/>
                  <a:moveTo>
                    <a:pt x="58" y="30"/>
                  </a:moveTo>
                  <a:cubicBezTo>
                    <a:pt x="57" y="30"/>
                    <a:pt x="55" y="31"/>
                    <a:pt x="55" y="33"/>
                  </a:cubicBezTo>
                  <a:cubicBezTo>
                    <a:pt x="55" y="34"/>
                    <a:pt x="57" y="35"/>
                    <a:pt x="58" y="35"/>
                  </a:cubicBezTo>
                  <a:cubicBezTo>
                    <a:pt x="60" y="35"/>
                    <a:pt x="61" y="34"/>
                    <a:pt x="61" y="33"/>
                  </a:cubicBezTo>
                  <a:cubicBezTo>
                    <a:pt x="61" y="31"/>
                    <a:pt x="60" y="30"/>
                    <a:pt x="58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2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DEVICE MOCKUP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13" name="Oval 12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95" y="1453329"/>
            <a:ext cx="2518610" cy="492018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38201" y="1989794"/>
            <a:ext cx="2987842" cy="924324"/>
            <a:chOff x="838201" y="1989794"/>
            <a:chExt cx="2987842" cy="924324"/>
          </a:xfrm>
        </p:grpSpPr>
        <p:sp>
          <p:nvSpPr>
            <p:cNvPr id="32" name="TextBox 31"/>
            <p:cNvSpPr txBox="1"/>
            <p:nvPr/>
          </p:nvSpPr>
          <p:spPr>
            <a:xfrm>
              <a:off x="838201" y="1989794"/>
              <a:ext cx="2987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ABOUT THIS PHONE MOCKUP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38202" y="2267787"/>
              <a:ext cx="29878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542421" y="1989794"/>
            <a:ext cx="2987842" cy="924324"/>
            <a:chOff x="8542421" y="1989794"/>
            <a:chExt cx="2987842" cy="924324"/>
          </a:xfrm>
        </p:grpSpPr>
        <p:sp>
          <p:nvSpPr>
            <p:cNvPr id="48" name="TextBox 47"/>
            <p:cNvSpPr txBox="1"/>
            <p:nvPr/>
          </p:nvSpPr>
          <p:spPr>
            <a:xfrm>
              <a:off x="8542421" y="1989794"/>
              <a:ext cx="2987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ABOUT THIS PHONE MOCKUP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542422" y="2267787"/>
              <a:ext cx="29878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8201" y="3429298"/>
            <a:ext cx="2987841" cy="924324"/>
            <a:chOff x="838201" y="3429298"/>
            <a:chExt cx="2987841" cy="924324"/>
          </a:xfrm>
        </p:grpSpPr>
        <p:sp>
          <p:nvSpPr>
            <p:cNvPr id="29" name="TextBox 28"/>
            <p:cNvSpPr txBox="1"/>
            <p:nvPr/>
          </p:nvSpPr>
          <p:spPr>
            <a:xfrm>
              <a:off x="1570773" y="3429298"/>
              <a:ext cx="2255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70773" y="3707291"/>
              <a:ext cx="22552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838201" y="3493521"/>
              <a:ext cx="637940" cy="6379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1027321" y="3682642"/>
              <a:ext cx="259700" cy="259698"/>
            </a:xfrm>
            <a:custGeom>
              <a:avLst/>
              <a:gdLst>
                <a:gd name="T0" fmla="*/ 92739 w 55"/>
                <a:gd name="T1" fmla="*/ 188912 h 55"/>
                <a:gd name="T2" fmla="*/ 0 w 55"/>
                <a:gd name="T3" fmla="*/ 92739 h 55"/>
                <a:gd name="T4" fmla="*/ 92739 w 55"/>
                <a:gd name="T5" fmla="*/ 0 h 55"/>
                <a:gd name="T6" fmla="*/ 188913 w 55"/>
                <a:gd name="T7" fmla="*/ 92739 h 55"/>
                <a:gd name="T8" fmla="*/ 92739 w 55"/>
                <a:gd name="T9" fmla="*/ 188912 h 55"/>
                <a:gd name="T10" fmla="*/ 92739 w 55"/>
                <a:gd name="T11" fmla="*/ 27478 h 55"/>
                <a:gd name="T12" fmla="*/ 27478 w 55"/>
                <a:gd name="T13" fmla="*/ 92739 h 55"/>
                <a:gd name="T14" fmla="*/ 92739 w 55"/>
                <a:gd name="T15" fmla="*/ 161434 h 55"/>
                <a:gd name="T16" fmla="*/ 92739 w 55"/>
                <a:gd name="T17" fmla="*/ 27478 h 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6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lnTo>
                    <a:pt x="27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8201" y="4852367"/>
            <a:ext cx="2987841" cy="924324"/>
            <a:chOff x="838201" y="4852367"/>
            <a:chExt cx="2987841" cy="924324"/>
          </a:xfrm>
        </p:grpSpPr>
        <p:sp>
          <p:nvSpPr>
            <p:cNvPr id="25" name="TextBox 24"/>
            <p:cNvSpPr txBox="1"/>
            <p:nvPr/>
          </p:nvSpPr>
          <p:spPr>
            <a:xfrm>
              <a:off x="1570773" y="4852367"/>
              <a:ext cx="2255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70773" y="5130360"/>
              <a:ext cx="22552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838201" y="4916590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107"/>
            <p:cNvSpPr>
              <a:spLocks/>
            </p:cNvSpPr>
            <p:nvPr/>
          </p:nvSpPr>
          <p:spPr bwMode="auto">
            <a:xfrm>
              <a:off x="1017501" y="5106514"/>
              <a:ext cx="279341" cy="258092"/>
            </a:xfrm>
            <a:custGeom>
              <a:avLst/>
              <a:gdLst>
                <a:gd name="T0" fmla="*/ 196312 w 59"/>
                <a:gd name="T1" fmla="*/ 131508 h 50"/>
                <a:gd name="T2" fmla="*/ 192868 w 59"/>
                <a:gd name="T3" fmla="*/ 138430 h 50"/>
                <a:gd name="T4" fmla="*/ 172203 w 59"/>
                <a:gd name="T5" fmla="*/ 141890 h 50"/>
                <a:gd name="T6" fmla="*/ 141207 w 59"/>
                <a:gd name="T7" fmla="*/ 166116 h 50"/>
                <a:gd name="T8" fmla="*/ 141207 w 59"/>
                <a:gd name="T9" fmla="*/ 169576 h 50"/>
                <a:gd name="T10" fmla="*/ 137763 w 59"/>
                <a:gd name="T11" fmla="*/ 173037 h 50"/>
                <a:gd name="T12" fmla="*/ 127431 w 59"/>
                <a:gd name="T13" fmla="*/ 173037 h 50"/>
                <a:gd name="T14" fmla="*/ 123986 w 59"/>
                <a:gd name="T15" fmla="*/ 169576 h 50"/>
                <a:gd name="T16" fmla="*/ 123986 w 59"/>
                <a:gd name="T17" fmla="*/ 96901 h 50"/>
                <a:gd name="T18" fmla="*/ 127431 w 59"/>
                <a:gd name="T19" fmla="*/ 93440 h 50"/>
                <a:gd name="T20" fmla="*/ 137763 w 59"/>
                <a:gd name="T21" fmla="*/ 93440 h 50"/>
                <a:gd name="T22" fmla="*/ 141207 w 59"/>
                <a:gd name="T23" fmla="*/ 96901 h 50"/>
                <a:gd name="T24" fmla="*/ 141207 w 59"/>
                <a:gd name="T25" fmla="*/ 100361 h 50"/>
                <a:gd name="T26" fmla="*/ 168759 w 59"/>
                <a:gd name="T27" fmla="*/ 117665 h 50"/>
                <a:gd name="T28" fmla="*/ 175647 w 59"/>
                <a:gd name="T29" fmla="*/ 117665 h 50"/>
                <a:gd name="T30" fmla="*/ 179092 w 59"/>
                <a:gd name="T31" fmla="*/ 93440 h 50"/>
                <a:gd name="T32" fmla="*/ 99878 w 59"/>
                <a:gd name="T33" fmla="*/ 24225 h 50"/>
                <a:gd name="T34" fmla="*/ 24108 w 59"/>
                <a:gd name="T35" fmla="*/ 93440 h 50"/>
                <a:gd name="T36" fmla="*/ 27553 w 59"/>
                <a:gd name="T37" fmla="*/ 117665 h 50"/>
                <a:gd name="T38" fmla="*/ 34441 w 59"/>
                <a:gd name="T39" fmla="*/ 117665 h 50"/>
                <a:gd name="T40" fmla="*/ 61993 w 59"/>
                <a:gd name="T41" fmla="*/ 100361 h 50"/>
                <a:gd name="T42" fmla="*/ 61993 w 59"/>
                <a:gd name="T43" fmla="*/ 96901 h 50"/>
                <a:gd name="T44" fmla="*/ 65437 w 59"/>
                <a:gd name="T45" fmla="*/ 93440 h 50"/>
                <a:gd name="T46" fmla="*/ 72325 w 59"/>
                <a:gd name="T47" fmla="*/ 93440 h 50"/>
                <a:gd name="T48" fmla="*/ 79214 w 59"/>
                <a:gd name="T49" fmla="*/ 96901 h 50"/>
                <a:gd name="T50" fmla="*/ 79214 w 59"/>
                <a:gd name="T51" fmla="*/ 169576 h 50"/>
                <a:gd name="T52" fmla="*/ 72325 w 59"/>
                <a:gd name="T53" fmla="*/ 173037 h 50"/>
                <a:gd name="T54" fmla="*/ 65437 w 59"/>
                <a:gd name="T55" fmla="*/ 173037 h 50"/>
                <a:gd name="T56" fmla="*/ 61993 w 59"/>
                <a:gd name="T57" fmla="*/ 169576 h 50"/>
                <a:gd name="T58" fmla="*/ 61993 w 59"/>
                <a:gd name="T59" fmla="*/ 166116 h 50"/>
                <a:gd name="T60" fmla="*/ 30997 w 59"/>
                <a:gd name="T61" fmla="*/ 141890 h 50"/>
                <a:gd name="T62" fmla="*/ 10332 w 59"/>
                <a:gd name="T63" fmla="*/ 138430 h 50"/>
                <a:gd name="T64" fmla="*/ 6888 w 59"/>
                <a:gd name="T65" fmla="*/ 131508 h 50"/>
                <a:gd name="T66" fmla="*/ 0 w 59"/>
                <a:gd name="T67" fmla="*/ 93440 h 50"/>
                <a:gd name="T68" fmla="*/ 99878 w 59"/>
                <a:gd name="T69" fmla="*/ 0 h 50"/>
                <a:gd name="T70" fmla="*/ 203200 w 59"/>
                <a:gd name="T71" fmla="*/ 93440 h 50"/>
                <a:gd name="T72" fmla="*/ 196312 w 59"/>
                <a:gd name="T73" fmla="*/ 131508 h 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9" h="50">
                  <a:moveTo>
                    <a:pt x="57" y="38"/>
                  </a:moveTo>
                  <a:cubicBezTo>
                    <a:pt x="56" y="40"/>
                    <a:pt x="56" y="40"/>
                    <a:pt x="56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9" y="45"/>
                    <a:pt x="45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0"/>
                    <a:pt x="40" y="50"/>
                    <a:pt x="40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0"/>
                    <a:pt x="36" y="50"/>
                    <a:pt x="36" y="4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7" y="27"/>
                    <a:pt x="37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4" y="29"/>
                    <a:pt x="47" y="31"/>
                    <a:pt x="49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1"/>
                    <a:pt x="52" y="29"/>
                    <a:pt x="52" y="27"/>
                  </a:cubicBezTo>
                  <a:cubicBezTo>
                    <a:pt x="52" y="16"/>
                    <a:pt x="42" y="7"/>
                    <a:pt x="29" y="7"/>
                  </a:cubicBezTo>
                  <a:cubicBezTo>
                    <a:pt x="17" y="7"/>
                    <a:pt x="7" y="16"/>
                    <a:pt x="7" y="27"/>
                  </a:cubicBezTo>
                  <a:cubicBezTo>
                    <a:pt x="7" y="29"/>
                    <a:pt x="7" y="31"/>
                    <a:pt x="8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1"/>
                    <a:pt x="15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3" y="28"/>
                    <a:pt x="23" y="2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2" y="50"/>
                    <a:pt x="21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8" y="50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4" y="48"/>
                    <a:pt x="10" y="45"/>
                    <a:pt x="9" y="4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4"/>
                    <a:pt x="0" y="31"/>
                    <a:pt x="0" y="27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6" y="0"/>
                    <a:pt x="59" y="12"/>
                    <a:pt x="59" y="27"/>
                  </a:cubicBezTo>
                  <a:cubicBezTo>
                    <a:pt x="59" y="31"/>
                    <a:pt x="58" y="34"/>
                    <a:pt x="57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42421" y="3429298"/>
            <a:ext cx="2987841" cy="924324"/>
            <a:chOff x="8542421" y="3429298"/>
            <a:chExt cx="2987841" cy="924324"/>
          </a:xfrm>
        </p:grpSpPr>
        <p:sp>
          <p:nvSpPr>
            <p:cNvPr id="45" name="TextBox 44"/>
            <p:cNvSpPr txBox="1"/>
            <p:nvPr/>
          </p:nvSpPr>
          <p:spPr>
            <a:xfrm>
              <a:off x="9274993" y="3429298"/>
              <a:ext cx="2255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274993" y="3707291"/>
              <a:ext cx="22552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8542421" y="3493521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122"/>
            <p:cNvSpPr>
              <a:spLocks noEditPoints="1"/>
            </p:cNvSpPr>
            <p:nvPr/>
          </p:nvSpPr>
          <p:spPr bwMode="auto">
            <a:xfrm>
              <a:off x="8764277" y="3672820"/>
              <a:ext cx="194229" cy="279342"/>
            </a:xfrm>
            <a:custGeom>
              <a:avLst/>
              <a:gdLst>
                <a:gd name="T0" fmla="*/ 141287 w 41"/>
                <a:gd name="T1" fmla="*/ 99878 h 59"/>
                <a:gd name="T2" fmla="*/ 79259 w 41"/>
                <a:gd name="T3" fmla="*/ 172203 h 59"/>
                <a:gd name="T4" fmla="*/ 79259 w 41"/>
                <a:gd name="T5" fmla="*/ 189424 h 59"/>
                <a:gd name="T6" fmla="*/ 110273 w 41"/>
                <a:gd name="T7" fmla="*/ 189424 h 59"/>
                <a:gd name="T8" fmla="*/ 117165 w 41"/>
                <a:gd name="T9" fmla="*/ 196312 h 59"/>
                <a:gd name="T10" fmla="*/ 110273 w 41"/>
                <a:gd name="T11" fmla="*/ 203200 h 59"/>
                <a:gd name="T12" fmla="*/ 31014 w 41"/>
                <a:gd name="T13" fmla="*/ 203200 h 59"/>
                <a:gd name="T14" fmla="*/ 24122 w 41"/>
                <a:gd name="T15" fmla="*/ 196312 h 59"/>
                <a:gd name="T16" fmla="*/ 31014 w 41"/>
                <a:gd name="T17" fmla="*/ 189424 h 59"/>
                <a:gd name="T18" fmla="*/ 62028 w 41"/>
                <a:gd name="T19" fmla="*/ 189424 h 59"/>
                <a:gd name="T20" fmla="*/ 62028 w 41"/>
                <a:gd name="T21" fmla="*/ 172203 h 59"/>
                <a:gd name="T22" fmla="*/ 0 w 41"/>
                <a:gd name="T23" fmla="*/ 99878 h 59"/>
                <a:gd name="T24" fmla="*/ 0 w 41"/>
                <a:gd name="T25" fmla="*/ 86102 h 59"/>
                <a:gd name="T26" fmla="*/ 6892 w 41"/>
                <a:gd name="T27" fmla="*/ 79214 h 59"/>
                <a:gd name="T28" fmla="*/ 13784 w 41"/>
                <a:gd name="T29" fmla="*/ 86102 h 59"/>
                <a:gd name="T30" fmla="*/ 13784 w 41"/>
                <a:gd name="T31" fmla="*/ 99878 h 59"/>
                <a:gd name="T32" fmla="*/ 68920 w 41"/>
                <a:gd name="T33" fmla="*/ 154983 h 59"/>
                <a:gd name="T34" fmla="*/ 124057 w 41"/>
                <a:gd name="T35" fmla="*/ 99878 h 59"/>
                <a:gd name="T36" fmla="*/ 124057 w 41"/>
                <a:gd name="T37" fmla="*/ 86102 h 59"/>
                <a:gd name="T38" fmla="*/ 134395 w 41"/>
                <a:gd name="T39" fmla="*/ 79214 h 59"/>
                <a:gd name="T40" fmla="*/ 141287 w 41"/>
                <a:gd name="T41" fmla="*/ 86102 h 59"/>
                <a:gd name="T42" fmla="*/ 141287 w 41"/>
                <a:gd name="T43" fmla="*/ 99878 h 59"/>
                <a:gd name="T44" fmla="*/ 110273 w 41"/>
                <a:gd name="T45" fmla="*/ 99878 h 59"/>
                <a:gd name="T46" fmla="*/ 68920 w 41"/>
                <a:gd name="T47" fmla="*/ 141207 h 59"/>
                <a:gd name="T48" fmla="*/ 31014 w 41"/>
                <a:gd name="T49" fmla="*/ 99878 h 59"/>
                <a:gd name="T50" fmla="*/ 31014 w 41"/>
                <a:gd name="T51" fmla="*/ 37885 h 59"/>
                <a:gd name="T52" fmla="*/ 68920 w 41"/>
                <a:gd name="T53" fmla="*/ 0 h 59"/>
                <a:gd name="T54" fmla="*/ 110273 w 41"/>
                <a:gd name="T55" fmla="*/ 37885 h 59"/>
                <a:gd name="T56" fmla="*/ 110273 w 41"/>
                <a:gd name="T57" fmla="*/ 99878 h 5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1" h="59">
                  <a:moveTo>
                    <a:pt x="41" y="29"/>
                  </a:moveTo>
                  <a:cubicBezTo>
                    <a:pt x="41" y="40"/>
                    <a:pt x="33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5"/>
                    <a:pt x="34" y="56"/>
                    <a:pt x="34" y="57"/>
                  </a:cubicBezTo>
                  <a:cubicBezTo>
                    <a:pt x="34" y="58"/>
                    <a:pt x="33" y="59"/>
                    <a:pt x="32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7" y="58"/>
                    <a:pt x="7" y="57"/>
                  </a:cubicBezTo>
                  <a:cubicBezTo>
                    <a:pt x="7" y="56"/>
                    <a:pt x="8" y="55"/>
                    <a:pt x="9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49"/>
                    <a:pt x="0" y="40"/>
                    <a:pt x="0" y="2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3" y="23"/>
                    <a:pt x="4" y="24"/>
                    <a:pt x="4" y="2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12" y="45"/>
                    <a:pt x="20" y="45"/>
                  </a:cubicBezTo>
                  <a:cubicBezTo>
                    <a:pt x="29" y="45"/>
                    <a:pt x="36" y="38"/>
                    <a:pt x="36" y="29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4"/>
                    <a:pt x="37" y="23"/>
                    <a:pt x="39" y="23"/>
                  </a:cubicBezTo>
                  <a:cubicBezTo>
                    <a:pt x="40" y="23"/>
                    <a:pt x="41" y="24"/>
                    <a:pt x="41" y="25"/>
                  </a:cubicBezTo>
                  <a:lnTo>
                    <a:pt x="41" y="29"/>
                  </a:lnTo>
                  <a:close/>
                  <a:moveTo>
                    <a:pt x="32" y="29"/>
                  </a:moveTo>
                  <a:cubicBezTo>
                    <a:pt x="32" y="36"/>
                    <a:pt x="27" y="41"/>
                    <a:pt x="20" y="41"/>
                  </a:cubicBezTo>
                  <a:cubicBezTo>
                    <a:pt x="14" y="41"/>
                    <a:pt x="9" y="36"/>
                    <a:pt x="9" y="29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5"/>
                    <a:pt x="14" y="0"/>
                    <a:pt x="20" y="0"/>
                  </a:cubicBezTo>
                  <a:cubicBezTo>
                    <a:pt x="27" y="0"/>
                    <a:pt x="32" y="5"/>
                    <a:pt x="32" y="11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542421" y="4852367"/>
            <a:ext cx="2987841" cy="924324"/>
            <a:chOff x="8542421" y="4852367"/>
            <a:chExt cx="2987841" cy="924324"/>
          </a:xfrm>
        </p:grpSpPr>
        <p:sp>
          <p:nvSpPr>
            <p:cNvPr id="34" name="TextBox 33"/>
            <p:cNvSpPr txBox="1"/>
            <p:nvPr/>
          </p:nvSpPr>
          <p:spPr>
            <a:xfrm>
              <a:off x="9274993" y="4852367"/>
              <a:ext cx="2255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274993" y="5130360"/>
              <a:ext cx="22552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8542421" y="4916590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150"/>
            <p:cNvSpPr>
              <a:spLocks noEditPoints="1"/>
            </p:cNvSpPr>
            <p:nvPr/>
          </p:nvSpPr>
          <p:spPr bwMode="auto">
            <a:xfrm>
              <a:off x="8731541" y="5100255"/>
              <a:ext cx="259700" cy="270611"/>
            </a:xfrm>
            <a:custGeom>
              <a:avLst/>
              <a:gdLst>
                <a:gd name="T0" fmla="*/ 17174 w 55"/>
                <a:gd name="T1" fmla="*/ 120873 h 57"/>
                <a:gd name="T2" fmla="*/ 0 w 55"/>
                <a:gd name="T3" fmla="*/ 100152 h 57"/>
                <a:gd name="T4" fmla="*/ 17174 w 55"/>
                <a:gd name="T5" fmla="*/ 82884 h 57"/>
                <a:gd name="T6" fmla="*/ 37783 w 55"/>
                <a:gd name="T7" fmla="*/ 100152 h 57"/>
                <a:gd name="T8" fmla="*/ 17174 w 55"/>
                <a:gd name="T9" fmla="*/ 120873 h 57"/>
                <a:gd name="T10" fmla="*/ 41217 w 55"/>
                <a:gd name="T11" fmla="*/ 69070 h 57"/>
                <a:gd name="T12" fmla="*/ 20609 w 55"/>
                <a:gd name="T13" fmla="*/ 44896 h 57"/>
                <a:gd name="T14" fmla="*/ 41217 w 55"/>
                <a:gd name="T15" fmla="*/ 24175 h 57"/>
                <a:gd name="T16" fmla="*/ 65261 w 55"/>
                <a:gd name="T17" fmla="*/ 44896 h 57"/>
                <a:gd name="T18" fmla="*/ 41217 w 55"/>
                <a:gd name="T19" fmla="*/ 69070 h 57"/>
                <a:gd name="T20" fmla="*/ 41217 w 55"/>
                <a:gd name="T21" fmla="*/ 172675 h 57"/>
                <a:gd name="T22" fmla="*/ 24043 w 55"/>
                <a:gd name="T23" fmla="*/ 155408 h 57"/>
                <a:gd name="T24" fmla="*/ 41217 w 55"/>
                <a:gd name="T25" fmla="*/ 138140 h 57"/>
                <a:gd name="T26" fmla="*/ 58391 w 55"/>
                <a:gd name="T27" fmla="*/ 155408 h 57"/>
                <a:gd name="T28" fmla="*/ 41217 w 55"/>
                <a:gd name="T29" fmla="*/ 172675 h 57"/>
                <a:gd name="T30" fmla="*/ 96174 w 55"/>
                <a:gd name="T31" fmla="*/ 44896 h 57"/>
                <a:gd name="T32" fmla="*/ 72130 w 55"/>
                <a:gd name="T33" fmla="*/ 20721 h 57"/>
                <a:gd name="T34" fmla="*/ 96174 w 55"/>
                <a:gd name="T35" fmla="*/ 0 h 57"/>
                <a:gd name="T36" fmla="*/ 120217 w 55"/>
                <a:gd name="T37" fmla="*/ 20721 h 57"/>
                <a:gd name="T38" fmla="*/ 96174 w 55"/>
                <a:gd name="T39" fmla="*/ 44896 h 57"/>
                <a:gd name="T40" fmla="*/ 96174 w 55"/>
                <a:gd name="T41" fmla="*/ 196850 h 57"/>
                <a:gd name="T42" fmla="*/ 82435 w 55"/>
                <a:gd name="T43" fmla="*/ 179582 h 57"/>
                <a:gd name="T44" fmla="*/ 96174 w 55"/>
                <a:gd name="T45" fmla="*/ 165768 h 57"/>
                <a:gd name="T46" fmla="*/ 113348 w 55"/>
                <a:gd name="T47" fmla="*/ 179582 h 57"/>
                <a:gd name="T48" fmla="*/ 96174 w 55"/>
                <a:gd name="T49" fmla="*/ 196850 h 57"/>
                <a:gd name="T50" fmla="*/ 151130 w 55"/>
                <a:gd name="T51" fmla="*/ 169222 h 57"/>
                <a:gd name="T52" fmla="*/ 137391 w 55"/>
                <a:gd name="T53" fmla="*/ 155408 h 57"/>
                <a:gd name="T54" fmla="*/ 151130 w 55"/>
                <a:gd name="T55" fmla="*/ 141594 h 57"/>
                <a:gd name="T56" fmla="*/ 164870 w 55"/>
                <a:gd name="T57" fmla="*/ 155408 h 57"/>
                <a:gd name="T58" fmla="*/ 151130 w 55"/>
                <a:gd name="T59" fmla="*/ 169222 h 57"/>
                <a:gd name="T60" fmla="*/ 151130 w 55"/>
                <a:gd name="T61" fmla="*/ 55256 h 57"/>
                <a:gd name="T62" fmla="*/ 140826 w 55"/>
                <a:gd name="T63" fmla="*/ 44896 h 57"/>
                <a:gd name="T64" fmla="*/ 151130 w 55"/>
                <a:gd name="T65" fmla="*/ 34535 h 57"/>
                <a:gd name="T66" fmla="*/ 161435 w 55"/>
                <a:gd name="T67" fmla="*/ 44896 h 57"/>
                <a:gd name="T68" fmla="*/ 151130 w 55"/>
                <a:gd name="T69" fmla="*/ 55256 h 57"/>
                <a:gd name="T70" fmla="*/ 175174 w 55"/>
                <a:gd name="T71" fmla="*/ 113966 h 57"/>
                <a:gd name="T72" fmla="*/ 164870 w 55"/>
                <a:gd name="T73" fmla="*/ 100152 h 57"/>
                <a:gd name="T74" fmla="*/ 175174 w 55"/>
                <a:gd name="T75" fmla="*/ 89791 h 57"/>
                <a:gd name="T76" fmla="*/ 188913 w 55"/>
                <a:gd name="T77" fmla="*/ 100152 h 57"/>
                <a:gd name="T78" fmla="*/ 175174 w 55"/>
                <a:gd name="T79" fmla="*/ 113966 h 5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5" h="57">
                  <a:moveTo>
                    <a:pt x="5" y="35"/>
                  </a:moveTo>
                  <a:cubicBezTo>
                    <a:pt x="2" y="35"/>
                    <a:pt x="0" y="32"/>
                    <a:pt x="0" y="29"/>
                  </a:cubicBezTo>
                  <a:cubicBezTo>
                    <a:pt x="0" y="26"/>
                    <a:pt x="2" y="24"/>
                    <a:pt x="5" y="24"/>
                  </a:cubicBezTo>
                  <a:cubicBezTo>
                    <a:pt x="9" y="24"/>
                    <a:pt x="11" y="26"/>
                    <a:pt x="11" y="29"/>
                  </a:cubicBezTo>
                  <a:cubicBezTo>
                    <a:pt x="11" y="32"/>
                    <a:pt x="9" y="35"/>
                    <a:pt x="5" y="35"/>
                  </a:cubicBezTo>
                  <a:close/>
                  <a:moveTo>
                    <a:pt x="12" y="20"/>
                  </a:moveTo>
                  <a:cubicBezTo>
                    <a:pt x="9" y="20"/>
                    <a:pt x="6" y="17"/>
                    <a:pt x="6" y="13"/>
                  </a:cubicBezTo>
                  <a:cubicBezTo>
                    <a:pt x="6" y="10"/>
                    <a:pt x="9" y="7"/>
                    <a:pt x="12" y="7"/>
                  </a:cubicBezTo>
                  <a:cubicBezTo>
                    <a:pt x="16" y="7"/>
                    <a:pt x="19" y="10"/>
                    <a:pt x="19" y="13"/>
                  </a:cubicBezTo>
                  <a:cubicBezTo>
                    <a:pt x="19" y="17"/>
                    <a:pt x="16" y="20"/>
                    <a:pt x="12" y="20"/>
                  </a:cubicBezTo>
                  <a:close/>
                  <a:moveTo>
                    <a:pt x="12" y="50"/>
                  </a:moveTo>
                  <a:cubicBezTo>
                    <a:pt x="9" y="50"/>
                    <a:pt x="7" y="48"/>
                    <a:pt x="7" y="45"/>
                  </a:cubicBezTo>
                  <a:cubicBezTo>
                    <a:pt x="7" y="42"/>
                    <a:pt x="9" y="40"/>
                    <a:pt x="12" y="40"/>
                  </a:cubicBezTo>
                  <a:cubicBezTo>
                    <a:pt x="15" y="40"/>
                    <a:pt x="17" y="42"/>
                    <a:pt x="17" y="45"/>
                  </a:cubicBezTo>
                  <a:cubicBezTo>
                    <a:pt x="17" y="48"/>
                    <a:pt x="15" y="50"/>
                    <a:pt x="12" y="50"/>
                  </a:cubicBezTo>
                  <a:close/>
                  <a:moveTo>
                    <a:pt x="28" y="13"/>
                  </a:moveTo>
                  <a:cubicBezTo>
                    <a:pt x="25" y="13"/>
                    <a:pt x="21" y="10"/>
                    <a:pt x="21" y="6"/>
                  </a:cubicBezTo>
                  <a:cubicBezTo>
                    <a:pt x="21" y="3"/>
                    <a:pt x="25" y="0"/>
                    <a:pt x="28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10"/>
                    <a:pt x="32" y="13"/>
                    <a:pt x="28" y="13"/>
                  </a:cubicBezTo>
                  <a:close/>
                  <a:moveTo>
                    <a:pt x="28" y="57"/>
                  </a:moveTo>
                  <a:cubicBezTo>
                    <a:pt x="26" y="57"/>
                    <a:pt x="24" y="55"/>
                    <a:pt x="24" y="52"/>
                  </a:cubicBezTo>
                  <a:cubicBezTo>
                    <a:pt x="24" y="50"/>
                    <a:pt x="26" y="48"/>
                    <a:pt x="28" y="48"/>
                  </a:cubicBezTo>
                  <a:cubicBezTo>
                    <a:pt x="31" y="48"/>
                    <a:pt x="33" y="50"/>
                    <a:pt x="33" y="52"/>
                  </a:cubicBezTo>
                  <a:cubicBezTo>
                    <a:pt x="33" y="55"/>
                    <a:pt x="31" y="57"/>
                    <a:pt x="28" y="57"/>
                  </a:cubicBezTo>
                  <a:close/>
                  <a:moveTo>
                    <a:pt x="44" y="49"/>
                  </a:moveTo>
                  <a:cubicBezTo>
                    <a:pt x="42" y="49"/>
                    <a:pt x="40" y="48"/>
                    <a:pt x="40" y="45"/>
                  </a:cubicBezTo>
                  <a:cubicBezTo>
                    <a:pt x="40" y="43"/>
                    <a:pt x="42" y="41"/>
                    <a:pt x="44" y="41"/>
                  </a:cubicBezTo>
                  <a:cubicBezTo>
                    <a:pt x="47" y="41"/>
                    <a:pt x="48" y="43"/>
                    <a:pt x="48" y="45"/>
                  </a:cubicBezTo>
                  <a:cubicBezTo>
                    <a:pt x="48" y="48"/>
                    <a:pt x="47" y="49"/>
                    <a:pt x="44" y="49"/>
                  </a:cubicBezTo>
                  <a:close/>
                  <a:moveTo>
                    <a:pt x="44" y="16"/>
                  </a:moveTo>
                  <a:cubicBezTo>
                    <a:pt x="43" y="16"/>
                    <a:pt x="41" y="15"/>
                    <a:pt x="41" y="13"/>
                  </a:cubicBezTo>
                  <a:cubicBezTo>
                    <a:pt x="41" y="12"/>
                    <a:pt x="43" y="10"/>
                    <a:pt x="44" y="10"/>
                  </a:cubicBezTo>
                  <a:cubicBezTo>
                    <a:pt x="46" y="10"/>
                    <a:pt x="47" y="12"/>
                    <a:pt x="47" y="13"/>
                  </a:cubicBezTo>
                  <a:cubicBezTo>
                    <a:pt x="47" y="15"/>
                    <a:pt x="46" y="16"/>
                    <a:pt x="44" y="16"/>
                  </a:cubicBezTo>
                  <a:close/>
                  <a:moveTo>
                    <a:pt x="51" y="33"/>
                  </a:moveTo>
                  <a:cubicBezTo>
                    <a:pt x="49" y="33"/>
                    <a:pt x="48" y="31"/>
                    <a:pt x="48" y="29"/>
                  </a:cubicBezTo>
                  <a:cubicBezTo>
                    <a:pt x="48" y="27"/>
                    <a:pt x="49" y="26"/>
                    <a:pt x="51" y="26"/>
                  </a:cubicBezTo>
                  <a:cubicBezTo>
                    <a:pt x="53" y="26"/>
                    <a:pt x="55" y="27"/>
                    <a:pt x="55" y="29"/>
                  </a:cubicBezTo>
                  <a:cubicBezTo>
                    <a:pt x="55" y="31"/>
                    <a:pt x="53" y="33"/>
                    <a:pt x="51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4786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667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DEVICE MOCKUP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13" name="Oval 12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17478"/>
            <a:ext cx="5099491" cy="472083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919822" y="1989794"/>
            <a:ext cx="4433978" cy="924324"/>
            <a:chOff x="6919822" y="1989794"/>
            <a:chExt cx="4433978" cy="924324"/>
          </a:xfrm>
        </p:grpSpPr>
        <p:sp>
          <p:nvSpPr>
            <p:cNvPr id="29" name="TextBox 28"/>
            <p:cNvSpPr txBox="1"/>
            <p:nvPr/>
          </p:nvSpPr>
          <p:spPr>
            <a:xfrm>
              <a:off x="6919822" y="1989794"/>
              <a:ext cx="4433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THIS IS THE PERFECT COMPUTER MOCKUP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19824" y="2267787"/>
              <a:ext cx="44339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 bitur ornare imperdiet ullamcorper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19823" y="4852367"/>
            <a:ext cx="4433976" cy="893546"/>
            <a:chOff x="6919823" y="4852367"/>
            <a:chExt cx="4433976" cy="893546"/>
          </a:xfrm>
        </p:grpSpPr>
        <p:sp>
          <p:nvSpPr>
            <p:cNvPr id="22" name="TextBox 21"/>
            <p:cNvSpPr txBox="1"/>
            <p:nvPr/>
          </p:nvSpPr>
          <p:spPr>
            <a:xfrm>
              <a:off x="7652395" y="4852367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52394" y="5130360"/>
              <a:ext cx="370140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Curabitur ornare imperdiet ullamcorper.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919823" y="4916590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7"/>
            <p:cNvSpPr>
              <a:spLocks/>
            </p:cNvSpPr>
            <p:nvPr/>
          </p:nvSpPr>
          <p:spPr bwMode="auto">
            <a:xfrm>
              <a:off x="7099123" y="5106514"/>
              <a:ext cx="279341" cy="258092"/>
            </a:xfrm>
            <a:custGeom>
              <a:avLst/>
              <a:gdLst>
                <a:gd name="T0" fmla="*/ 196312 w 59"/>
                <a:gd name="T1" fmla="*/ 131508 h 50"/>
                <a:gd name="T2" fmla="*/ 192868 w 59"/>
                <a:gd name="T3" fmla="*/ 138430 h 50"/>
                <a:gd name="T4" fmla="*/ 172203 w 59"/>
                <a:gd name="T5" fmla="*/ 141890 h 50"/>
                <a:gd name="T6" fmla="*/ 141207 w 59"/>
                <a:gd name="T7" fmla="*/ 166116 h 50"/>
                <a:gd name="T8" fmla="*/ 141207 w 59"/>
                <a:gd name="T9" fmla="*/ 169576 h 50"/>
                <a:gd name="T10" fmla="*/ 137763 w 59"/>
                <a:gd name="T11" fmla="*/ 173037 h 50"/>
                <a:gd name="T12" fmla="*/ 127431 w 59"/>
                <a:gd name="T13" fmla="*/ 173037 h 50"/>
                <a:gd name="T14" fmla="*/ 123986 w 59"/>
                <a:gd name="T15" fmla="*/ 169576 h 50"/>
                <a:gd name="T16" fmla="*/ 123986 w 59"/>
                <a:gd name="T17" fmla="*/ 96901 h 50"/>
                <a:gd name="T18" fmla="*/ 127431 w 59"/>
                <a:gd name="T19" fmla="*/ 93440 h 50"/>
                <a:gd name="T20" fmla="*/ 137763 w 59"/>
                <a:gd name="T21" fmla="*/ 93440 h 50"/>
                <a:gd name="T22" fmla="*/ 141207 w 59"/>
                <a:gd name="T23" fmla="*/ 96901 h 50"/>
                <a:gd name="T24" fmla="*/ 141207 w 59"/>
                <a:gd name="T25" fmla="*/ 100361 h 50"/>
                <a:gd name="T26" fmla="*/ 168759 w 59"/>
                <a:gd name="T27" fmla="*/ 117665 h 50"/>
                <a:gd name="T28" fmla="*/ 175647 w 59"/>
                <a:gd name="T29" fmla="*/ 117665 h 50"/>
                <a:gd name="T30" fmla="*/ 179092 w 59"/>
                <a:gd name="T31" fmla="*/ 93440 h 50"/>
                <a:gd name="T32" fmla="*/ 99878 w 59"/>
                <a:gd name="T33" fmla="*/ 24225 h 50"/>
                <a:gd name="T34" fmla="*/ 24108 w 59"/>
                <a:gd name="T35" fmla="*/ 93440 h 50"/>
                <a:gd name="T36" fmla="*/ 27553 w 59"/>
                <a:gd name="T37" fmla="*/ 117665 h 50"/>
                <a:gd name="T38" fmla="*/ 34441 w 59"/>
                <a:gd name="T39" fmla="*/ 117665 h 50"/>
                <a:gd name="T40" fmla="*/ 61993 w 59"/>
                <a:gd name="T41" fmla="*/ 100361 h 50"/>
                <a:gd name="T42" fmla="*/ 61993 w 59"/>
                <a:gd name="T43" fmla="*/ 96901 h 50"/>
                <a:gd name="T44" fmla="*/ 65437 w 59"/>
                <a:gd name="T45" fmla="*/ 93440 h 50"/>
                <a:gd name="T46" fmla="*/ 72325 w 59"/>
                <a:gd name="T47" fmla="*/ 93440 h 50"/>
                <a:gd name="T48" fmla="*/ 79214 w 59"/>
                <a:gd name="T49" fmla="*/ 96901 h 50"/>
                <a:gd name="T50" fmla="*/ 79214 w 59"/>
                <a:gd name="T51" fmla="*/ 169576 h 50"/>
                <a:gd name="T52" fmla="*/ 72325 w 59"/>
                <a:gd name="T53" fmla="*/ 173037 h 50"/>
                <a:gd name="T54" fmla="*/ 65437 w 59"/>
                <a:gd name="T55" fmla="*/ 173037 h 50"/>
                <a:gd name="T56" fmla="*/ 61993 w 59"/>
                <a:gd name="T57" fmla="*/ 169576 h 50"/>
                <a:gd name="T58" fmla="*/ 61993 w 59"/>
                <a:gd name="T59" fmla="*/ 166116 h 50"/>
                <a:gd name="T60" fmla="*/ 30997 w 59"/>
                <a:gd name="T61" fmla="*/ 141890 h 50"/>
                <a:gd name="T62" fmla="*/ 10332 w 59"/>
                <a:gd name="T63" fmla="*/ 138430 h 50"/>
                <a:gd name="T64" fmla="*/ 6888 w 59"/>
                <a:gd name="T65" fmla="*/ 131508 h 50"/>
                <a:gd name="T66" fmla="*/ 0 w 59"/>
                <a:gd name="T67" fmla="*/ 93440 h 50"/>
                <a:gd name="T68" fmla="*/ 99878 w 59"/>
                <a:gd name="T69" fmla="*/ 0 h 50"/>
                <a:gd name="T70" fmla="*/ 203200 w 59"/>
                <a:gd name="T71" fmla="*/ 93440 h 50"/>
                <a:gd name="T72" fmla="*/ 196312 w 59"/>
                <a:gd name="T73" fmla="*/ 131508 h 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9" h="50">
                  <a:moveTo>
                    <a:pt x="57" y="38"/>
                  </a:moveTo>
                  <a:cubicBezTo>
                    <a:pt x="56" y="40"/>
                    <a:pt x="56" y="40"/>
                    <a:pt x="56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9" y="45"/>
                    <a:pt x="45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0"/>
                    <a:pt x="40" y="50"/>
                    <a:pt x="40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0"/>
                    <a:pt x="36" y="50"/>
                    <a:pt x="36" y="4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7" y="27"/>
                    <a:pt x="37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4" y="29"/>
                    <a:pt x="47" y="31"/>
                    <a:pt x="49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1"/>
                    <a:pt x="52" y="29"/>
                    <a:pt x="52" y="27"/>
                  </a:cubicBezTo>
                  <a:cubicBezTo>
                    <a:pt x="52" y="16"/>
                    <a:pt x="42" y="7"/>
                    <a:pt x="29" y="7"/>
                  </a:cubicBezTo>
                  <a:cubicBezTo>
                    <a:pt x="17" y="7"/>
                    <a:pt x="7" y="16"/>
                    <a:pt x="7" y="27"/>
                  </a:cubicBezTo>
                  <a:cubicBezTo>
                    <a:pt x="7" y="29"/>
                    <a:pt x="7" y="31"/>
                    <a:pt x="8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1"/>
                    <a:pt x="15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3" y="28"/>
                    <a:pt x="23" y="2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2" y="50"/>
                    <a:pt x="21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8" y="50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4" y="48"/>
                    <a:pt x="10" y="45"/>
                    <a:pt x="9" y="4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4"/>
                    <a:pt x="0" y="31"/>
                    <a:pt x="0" y="27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6" y="0"/>
                    <a:pt x="59" y="12"/>
                    <a:pt x="59" y="27"/>
                  </a:cubicBezTo>
                  <a:cubicBezTo>
                    <a:pt x="59" y="31"/>
                    <a:pt x="58" y="34"/>
                    <a:pt x="57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19823" y="3429298"/>
            <a:ext cx="4433976" cy="893546"/>
            <a:chOff x="6919823" y="3429298"/>
            <a:chExt cx="4433976" cy="893546"/>
          </a:xfrm>
        </p:grpSpPr>
        <p:sp>
          <p:nvSpPr>
            <p:cNvPr id="26" name="TextBox 25"/>
            <p:cNvSpPr txBox="1"/>
            <p:nvPr/>
          </p:nvSpPr>
          <p:spPr>
            <a:xfrm>
              <a:off x="7652395" y="3429298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52394" y="3707291"/>
              <a:ext cx="370140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Curabitur ornare imperdiet ullamcorper.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6919823" y="3493521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22"/>
            <p:cNvSpPr>
              <a:spLocks noEditPoints="1"/>
            </p:cNvSpPr>
            <p:nvPr/>
          </p:nvSpPr>
          <p:spPr bwMode="auto">
            <a:xfrm>
              <a:off x="7141679" y="3672820"/>
              <a:ext cx="194229" cy="279342"/>
            </a:xfrm>
            <a:custGeom>
              <a:avLst/>
              <a:gdLst>
                <a:gd name="T0" fmla="*/ 141287 w 41"/>
                <a:gd name="T1" fmla="*/ 99878 h 59"/>
                <a:gd name="T2" fmla="*/ 79259 w 41"/>
                <a:gd name="T3" fmla="*/ 172203 h 59"/>
                <a:gd name="T4" fmla="*/ 79259 w 41"/>
                <a:gd name="T5" fmla="*/ 189424 h 59"/>
                <a:gd name="T6" fmla="*/ 110273 w 41"/>
                <a:gd name="T7" fmla="*/ 189424 h 59"/>
                <a:gd name="T8" fmla="*/ 117165 w 41"/>
                <a:gd name="T9" fmla="*/ 196312 h 59"/>
                <a:gd name="T10" fmla="*/ 110273 w 41"/>
                <a:gd name="T11" fmla="*/ 203200 h 59"/>
                <a:gd name="T12" fmla="*/ 31014 w 41"/>
                <a:gd name="T13" fmla="*/ 203200 h 59"/>
                <a:gd name="T14" fmla="*/ 24122 w 41"/>
                <a:gd name="T15" fmla="*/ 196312 h 59"/>
                <a:gd name="T16" fmla="*/ 31014 w 41"/>
                <a:gd name="T17" fmla="*/ 189424 h 59"/>
                <a:gd name="T18" fmla="*/ 62028 w 41"/>
                <a:gd name="T19" fmla="*/ 189424 h 59"/>
                <a:gd name="T20" fmla="*/ 62028 w 41"/>
                <a:gd name="T21" fmla="*/ 172203 h 59"/>
                <a:gd name="T22" fmla="*/ 0 w 41"/>
                <a:gd name="T23" fmla="*/ 99878 h 59"/>
                <a:gd name="T24" fmla="*/ 0 w 41"/>
                <a:gd name="T25" fmla="*/ 86102 h 59"/>
                <a:gd name="T26" fmla="*/ 6892 w 41"/>
                <a:gd name="T27" fmla="*/ 79214 h 59"/>
                <a:gd name="T28" fmla="*/ 13784 w 41"/>
                <a:gd name="T29" fmla="*/ 86102 h 59"/>
                <a:gd name="T30" fmla="*/ 13784 w 41"/>
                <a:gd name="T31" fmla="*/ 99878 h 59"/>
                <a:gd name="T32" fmla="*/ 68920 w 41"/>
                <a:gd name="T33" fmla="*/ 154983 h 59"/>
                <a:gd name="T34" fmla="*/ 124057 w 41"/>
                <a:gd name="T35" fmla="*/ 99878 h 59"/>
                <a:gd name="T36" fmla="*/ 124057 w 41"/>
                <a:gd name="T37" fmla="*/ 86102 h 59"/>
                <a:gd name="T38" fmla="*/ 134395 w 41"/>
                <a:gd name="T39" fmla="*/ 79214 h 59"/>
                <a:gd name="T40" fmla="*/ 141287 w 41"/>
                <a:gd name="T41" fmla="*/ 86102 h 59"/>
                <a:gd name="T42" fmla="*/ 141287 w 41"/>
                <a:gd name="T43" fmla="*/ 99878 h 59"/>
                <a:gd name="T44" fmla="*/ 110273 w 41"/>
                <a:gd name="T45" fmla="*/ 99878 h 59"/>
                <a:gd name="T46" fmla="*/ 68920 w 41"/>
                <a:gd name="T47" fmla="*/ 141207 h 59"/>
                <a:gd name="T48" fmla="*/ 31014 w 41"/>
                <a:gd name="T49" fmla="*/ 99878 h 59"/>
                <a:gd name="T50" fmla="*/ 31014 w 41"/>
                <a:gd name="T51" fmla="*/ 37885 h 59"/>
                <a:gd name="T52" fmla="*/ 68920 w 41"/>
                <a:gd name="T53" fmla="*/ 0 h 59"/>
                <a:gd name="T54" fmla="*/ 110273 w 41"/>
                <a:gd name="T55" fmla="*/ 37885 h 59"/>
                <a:gd name="T56" fmla="*/ 110273 w 41"/>
                <a:gd name="T57" fmla="*/ 99878 h 5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1" h="59">
                  <a:moveTo>
                    <a:pt x="41" y="29"/>
                  </a:moveTo>
                  <a:cubicBezTo>
                    <a:pt x="41" y="40"/>
                    <a:pt x="33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5"/>
                    <a:pt x="34" y="56"/>
                    <a:pt x="34" y="57"/>
                  </a:cubicBezTo>
                  <a:cubicBezTo>
                    <a:pt x="34" y="58"/>
                    <a:pt x="33" y="59"/>
                    <a:pt x="32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7" y="58"/>
                    <a:pt x="7" y="57"/>
                  </a:cubicBezTo>
                  <a:cubicBezTo>
                    <a:pt x="7" y="56"/>
                    <a:pt x="8" y="55"/>
                    <a:pt x="9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49"/>
                    <a:pt x="0" y="40"/>
                    <a:pt x="0" y="2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3" y="23"/>
                    <a:pt x="4" y="24"/>
                    <a:pt x="4" y="2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12" y="45"/>
                    <a:pt x="20" y="45"/>
                  </a:cubicBezTo>
                  <a:cubicBezTo>
                    <a:pt x="29" y="45"/>
                    <a:pt x="36" y="38"/>
                    <a:pt x="36" y="29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4"/>
                    <a:pt x="37" y="23"/>
                    <a:pt x="39" y="23"/>
                  </a:cubicBezTo>
                  <a:cubicBezTo>
                    <a:pt x="40" y="23"/>
                    <a:pt x="41" y="24"/>
                    <a:pt x="41" y="25"/>
                  </a:cubicBezTo>
                  <a:lnTo>
                    <a:pt x="41" y="29"/>
                  </a:lnTo>
                  <a:close/>
                  <a:moveTo>
                    <a:pt x="32" y="29"/>
                  </a:moveTo>
                  <a:cubicBezTo>
                    <a:pt x="32" y="36"/>
                    <a:pt x="27" y="41"/>
                    <a:pt x="20" y="41"/>
                  </a:cubicBezTo>
                  <a:cubicBezTo>
                    <a:pt x="14" y="41"/>
                    <a:pt x="9" y="36"/>
                    <a:pt x="9" y="29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5"/>
                    <a:pt x="14" y="0"/>
                    <a:pt x="20" y="0"/>
                  </a:cubicBezTo>
                  <a:cubicBezTo>
                    <a:pt x="27" y="0"/>
                    <a:pt x="32" y="5"/>
                    <a:pt x="32" y="11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9082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EDITABLE WORLD MAP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39" name="Oval 38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8199" y="1453329"/>
            <a:ext cx="9736424" cy="5148222"/>
            <a:chOff x="1401874" y="1592313"/>
            <a:chExt cx="9301163" cy="491807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311887" y="3692575"/>
              <a:ext cx="1766888" cy="2111375"/>
            </a:xfrm>
            <a:custGeom>
              <a:avLst/>
              <a:gdLst>
                <a:gd name="T0" fmla="*/ 1104 w 1123"/>
                <a:gd name="T1" fmla="*/ 495 h 1341"/>
                <a:gd name="T2" fmla="*/ 1012 w 1123"/>
                <a:gd name="T3" fmla="*/ 511 h 1341"/>
                <a:gd name="T4" fmla="*/ 969 w 1123"/>
                <a:gd name="T5" fmla="*/ 498 h 1341"/>
                <a:gd name="T6" fmla="*/ 976 w 1123"/>
                <a:gd name="T7" fmla="*/ 455 h 1341"/>
                <a:gd name="T8" fmla="*/ 925 w 1123"/>
                <a:gd name="T9" fmla="*/ 401 h 1341"/>
                <a:gd name="T10" fmla="*/ 893 w 1123"/>
                <a:gd name="T11" fmla="*/ 342 h 1341"/>
                <a:gd name="T12" fmla="*/ 855 w 1123"/>
                <a:gd name="T13" fmla="*/ 286 h 1341"/>
                <a:gd name="T14" fmla="*/ 817 w 1123"/>
                <a:gd name="T15" fmla="*/ 160 h 1341"/>
                <a:gd name="T16" fmla="*/ 826 w 1123"/>
                <a:gd name="T17" fmla="*/ 152 h 1341"/>
                <a:gd name="T18" fmla="*/ 854 w 1123"/>
                <a:gd name="T19" fmla="*/ 173 h 1341"/>
                <a:gd name="T20" fmla="*/ 823 w 1123"/>
                <a:gd name="T21" fmla="*/ 127 h 1341"/>
                <a:gd name="T22" fmla="*/ 741 w 1123"/>
                <a:gd name="T23" fmla="*/ 124 h 1341"/>
                <a:gd name="T24" fmla="*/ 658 w 1123"/>
                <a:gd name="T25" fmla="*/ 94 h 1341"/>
                <a:gd name="T26" fmla="*/ 619 w 1123"/>
                <a:gd name="T27" fmla="*/ 119 h 1341"/>
                <a:gd name="T28" fmla="*/ 534 w 1123"/>
                <a:gd name="T29" fmla="*/ 101 h 1341"/>
                <a:gd name="T30" fmla="*/ 458 w 1123"/>
                <a:gd name="T31" fmla="*/ 75 h 1341"/>
                <a:gd name="T32" fmla="*/ 448 w 1123"/>
                <a:gd name="T33" fmla="*/ 1 h 1341"/>
                <a:gd name="T34" fmla="*/ 370 w 1123"/>
                <a:gd name="T35" fmla="*/ 11 h 1341"/>
                <a:gd name="T36" fmla="*/ 204 w 1123"/>
                <a:gd name="T37" fmla="*/ 38 h 1341"/>
                <a:gd name="T38" fmla="*/ 163 w 1123"/>
                <a:gd name="T39" fmla="*/ 77 h 1341"/>
                <a:gd name="T40" fmla="*/ 124 w 1123"/>
                <a:gd name="T41" fmla="*/ 155 h 1341"/>
                <a:gd name="T42" fmla="*/ 42 w 1123"/>
                <a:gd name="T43" fmla="*/ 239 h 1341"/>
                <a:gd name="T44" fmla="*/ 8 w 1123"/>
                <a:gd name="T45" fmla="*/ 303 h 1341"/>
                <a:gd name="T46" fmla="*/ 18 w 1123"/>
                <a:gd name="T47" fmla="*/ 348 h 1341"/>
                <a:gd name="T48" fmla="*/ 23 w 1123"/>
                <a:gd name="T49" fmla="*/ 455 h 1341"/>
                <a:gd name="T50" fmla="*/ 70 w 1123"/>
                <a:gd name="T51" fmla="*/ 538 h 1341"/>
                <a:gd name="T52" fmla="*/ 124 w 1123"/>
                <a:gd name="T53" fmla="*/ 594 h 1341"/>
                <a:gd name="T54" fmla="*/ 245 w 1123"/>
                <a:gd name="T55" fmla="*/ 608 h 1341"/>
                <a:gd name="T56" fmla="*/ 331 w 1123"/>
                <a:gd name="T57" fmla="*/ 580 h 1341"/>
                <a:gd name="T58" fmla="*/ 400 w 1123"/>
                <a:gd name="T59" fmla="*/ 614 h 1341"/>
                <a:gd name="T60" fmla="*/ 440 w 1123"/>
                <a:gd name="T61" fmla="*/ 693 h 1341"/>
                <a:gd name="T62" fmla="*/ 469 w 1123"/>
                <a:gd name="T63" fmla="*/ 764 h 1341"/>
                <a:gd name="T64" fmla="*/ 494 w 1123"/>
                <a:gd name="T65" fmla="*/ 817 h 1341"/>
                <a:gd name="T66" fmla="*/ 507 w 1123"/>
                <a:gd name="T67" fmla="*/ 914 h 1341"/>
                <a:gd name="T68" fmla="*/ 490 w 1123"/>
                <a:gd name="T69" fmla="*/ 1036 h 1341"/>
                <a:gd name="T70" fmla="*/ 545 w 1123"/>
                <a:gd name="T71" fmla="*/ 1204 h 1341"/>
                <a:gd name="T72" fmla="*/ 586 w 1123"/>
                <a:gd name="T73" fmla="*/ 1293 h 1341"/>
                <a:gd name="T74" fmla="*/ 622 w 1123"/>
                <a:gd name="T75" fmla="*/ 1334 h 1341"/>
                <a:gd name="T76" fmla="*/ 760 w 1123"/>
                <a:gd name="T77" fmla="*/ 1287 h 1341"/>
                <a:gd name="T78" fmla="*/ 825 w 1123"/>
                <a:gd name="T79" fmla="*/ 1179 h 1341"/>
                <a:gd name="T80" fmla="*/ 869 w 1123"/>
                <a:gd name="T81" fmla="*/ 1098 h 1341"/>
                <a:gd name="T82" fmla="*/ 858 w 1123"/>
                <a:gd name="T83" fmla="*/ 1053 h 1341"/>
                <a:gd name="T84" fmla="*/ 951 w 1123"/>
                <a:gd name="T85" fmla="*/ 971 h 1341"/>
                <a:gd name="T86" fmla="*/ 938 w 1123"/>
                <a:gd name="T87" fmla="*/ 870 h 1341"/>
                <a:gd name="T88" fmla="*/ 930 w 1123"/>
                <a:gd name="T89" fmla="*/ 813 h 1341"/>
                <a:gd name="T90" fmla="*/ 1017 w 1123"/>
                <a:gd name="T91" fmla="*/ 670 h 1341"/>
                <a:gd name="T92" fmla="*/ 1118 w 1123"/>
                <a:gd name="T93" fmla="*/ 492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23" h="1341">
                  <a:moveTo>
                    <a:pt x="1118" y="492"/>
                  </a:moveTo>
                  <a:cubicBezTo>
                    <a:pt x="1114" y="487"/>
                    <a:pt x="1108" y="493"/>
                    <a:pt x="1104" y="495"/>
                  </a:cubicBezTo>
                  <a:cubicBezTo>
                    <a:pt x="1087" y="499"/>
                    <a:pt x="1069" y="500"/>
                    <a:pt x="1052" y="506"/>
                  </a:cubicBezTo>
                  <a:cubicBezTo>
                    <a:pt x="1040" y="509"/>
                    <a:pt x="1026" y="513"/>
                    <a:pt x="1012" y="511"/>
                  </a:cubicBezTo>
                  <a:cubicBezTo>
                    <a:pt x="1002" y="509"/>
                    <a:pt x="996" y="499"/>
                    <a:pt x="985" y="502"/>
                  </a:cubicBezTo>
                  <a:cubicBezTo>
                    <a:pt x="980" y="503"/>
                    <a:pt x="971" y="506"/>
                    <a:pt x="969" y="498"/>
                  </a:cubicBezTo>
                  <a:cubicBezTo>
                    <a:pt x="967" y="490"/>
                    <a:pt x="965" y="479"/>
                    <a:pt x="974" y="473"/>
                  </a:cubicBezTo>
                  <a:cubicBezTo>
                    <a:pt x="984" y="467"/>
                    <a:pt x="982" y="460"/>
                    <a:pt x="976" y="455"/>
                  </a:cubicBezTo>
                  <a:cubicBezTo>
                    <a:pt x="965" y="448"/>
                    <a:pt x="959" y="435"/>
                    <a:pt x="947" y="431"/>
                  </a:cubicBezTo>
                  <a:cubicBezTo>
                    <a:pt x="932" y="427"/>
                    <a:pt x="927" y="416"/>
                    <a:pt x="925" y="401"/>
                  </a:cubicBezTo>
                  <a:cubicBezTo>
                    <a:pt x="922" y="386"/>
                    <a:pt x="917" y="373"/>
                    <a:pt x="903" y="366"/>
                  </a:cubicBezTo>
                  <a:cubicBezTo>
                    <a:pt x="895" y="361"/>
                    <a:pt x="893" y="353"/>
                    <a:pt x="893" y="342"/>
                  </a:cubicBezTo>
                  <a:cubicBezTo>
                    <a:pt x="893" y="305"/>
                    <a:pt x="893" y="305"/>
                    <a:pt x="858" y="299"/>
                  </a:cubicBezTo>
                  <a:cubicBezTo>
                    <a:pt x="847" y="297"/>
                    <a:pt x="847" y="292"/>
                    <a:pt x="855" y="286"/>
                  </a:cubicBezTo>
                  <a:cubicBezTo>
                    <a:pt x="875" y="272"/>
                    <a:pt x="865" y="257"/>
                    <a:pt x="856" y="242"/>
                  </a:cubicBezTo>
                  <a:cubicBezTo>
                    <a:pt x="840" y="216"/>
                    <a:pt x="830" y="187"/>
                    <a:pt x="817" y="160"/>
                  </a:cubicBezTo>
                  <a:cubicBezTo>
                    <a:pt x="816" y="157"/>
                    <a:pt x="812" y="154"/>
                    <a:pt x="816" y="151"/>
                  </a:cubicBezTo>
                  <a:cubicBezTo>
                    <a:pt x="819" y="148"/>
                    <a:pt x="824" y="148"/>
                    <a:pt x="826" y="152"/>
                  </a:cubicBezTo>
                  <a:cubicBezTo>
                    <a:pt x="829" y="157"/>
                    <a:pt x="838" y="156"/>
                    <a:pt x="838" y="166"/>
                  </a:cubicBezTo>
                  <a:cubicBezTo>
                    <a:pt x="839" y="175"/>
                    <a:pt x="847" y="175"/>
                    <a:pt x="854" y="173"/>
                  </a:cubicBezTo>
                  <a:cubicBezTo>
                    <a:pt x="850" y="157"/>
                    <a:pt x="852" y="139"/>
                    <a:pt x="842" y="124"/>
                  </a:cubicBezTo>
                  <a:cubicBezTo>
                    <a:pt x="836" y="124"/>
                    <a:pt x="830" y="130"/>
                    <a:pt x="823" y="127"/>
                  </a:cubicBezTo>
                  <a:cubicBezTo>
                    <a:pt x="805" y="117"/>
                    <a:pt x="788" y="115"/>
                    <a:pt x="769" y="127"/>
                  </a:cubicBezTo>
                  <a:cubicBezTo>
                    <a:pt x="762" y="131"/>
                    <a:pt x="750" y="131"/>
                    <a:pt x="741" y="124"/>
                  </a:cubicBezTo>
                  <a:cubicBezTo>
                    <a:pt x="725" y="113"/>
                    <a:pt x="704" y="122"/>
                    <a:pt x="688" y="108"/>
                  </a:cubicBezTo>
                  <a:cubicBezTo>
                    <a:pt x="681" y="102"/>
                    <a:pt x="667" y="102"/>
                    <a:pt x="658" y="94"/>
                  </a:cubicBezTo>
                  <a:cubicBezTo>
                    <a:pt x="647" y="84"/>
                    <a:pt x="636" y="92"/>
                    <a:pt x="627" y="97"/>
                  </a:cubicBezTo>
                  <a:cubicBezTo>
                    <a:pt x="620" y="101"/>
                    <a:pt x="614" y="106"/>
                    <a:pt x="619" y="119"/>
                  </a:cubicBezTo>
                  <a:cubicBezTo>
                    <a:pt x="623" y="131"/>
                    <a:pt x="602" y="148"/>
                    <a:pt x="595" y="139"/>
                  </a:cubicBezTo>
                  <a:cubicBezTo>
                    <a:pt x="578" y="119"/>
                    <a:pt x="541" y="137"/>
                    <a:pt x="534" y="101"/>
                  </a:cubicBezTo>
                  <a:cubicBezTo>
                    <a:pt x="534" y="99"/>
                    <a:pt x="528" y="99"/>
                    <a:pt x="525" y="98"/>
                  </a:cubicBezTo>
                  <a:cubicBezTo>
                    <a:pt x="503" y="88"/>
                    <a:pt x="477" y="92"/>
                    <a:pt x="458" y="75"/>
                  </a:cubicBezTo>
                  <a:cubicBezTo>
                    <a:pt x="450" y="68"/>
                    <a:pt x="444" y="64"/>
                    <a:pt x="455" y="54"/>
                  </a:cubicBezTo>
                  <a:cubicBezTo>
                    <a:pt x="465" y="46"/>
                    <a:pt x="458" y="7"/>
                    <a:pt x="448" y="1"/>
                  </a:cubicBezTo>
                  <a:cubicBezTo>
                    <a:pt x="444" y="0"/>
                    <a:pt x="441" y="0"/>
                    <a:pt x="438" y="2"/>
                  </a:cubicBezTo>
                  <a:cubicBezTo>
                    <a:pt x="417" y="15"/>
                    <a:pt x="392" y="11"/>
                    <a:pt x="370" y="11"/>
                  </a:cubicBezTo>
                  <a:cubicBezTo>
                    <a:pt x="332" y="11"/>
                    <a:pt x="299" y="20"/>
                    <a:pt x="266" y="37"/>
                  </a:cubicBezTo>
                  <a:cubicBezTo>
                    <a:pt x="245" y="48"/>
                    <a:pt x="224" y="45"/>
                    <a:pt x="204" y="38"/>
                  </a:cubicBezTo>
                  <a:cubicBezTo>
                    <a:pt x="194" y="34"/>
                    <a:pt x="191" y="32"/>
                    <a:pt x="187" y="43"/>
                  </a:cubicBezTo>
                  <a:cubicBezTo>
                    <a:pt x="183" y="57"/>
                    <a:pt x="179" y="71"/>
                    <a:pt x="163" y="77"/>
                  </a:cubicBezTo>
                  <a:cubicBezTo>
                    <a:pt x="137" y="88"/>
                    <a:pt x="128" y="105"/>
                    <a:pt x="132" y="137"/>
                  </a:cubicBezTo>
                  <a:cubicBezTo>
                    <a:pt x="133" y="145"/>
                    <a:pt x="128" y="151"/>
                    <a:pt x="124" y="155"/>
                  </a:cubicBezTo>
                  <a:cubicBezTo>
                    <a:pt x="114" y="164"/>
                    <a:pt x="103" y="174"/>
                    <a:pt x="91" y="179"/>
                  </a:cubicBezTo>
                  <a:cubicBezTo>
                    <a:pt x="65" y="190"/>
                    <a:pt x="52" y="214"/>
                    <a:pt x="42" y="239"/>
                  </a:cubicBezTo>
                  <a:cubicBezTo>
                    <a:pt x="39" y="245"/>
                    <a:pt x="37" y="251"/>
                    <a:pt x="33" y="256"/>
                  </a:cubicBezTo>
                  <a:cubicBezTo>
                    <a:pt x="20" y="269"/>
                    <a:pt x="17" y="288"/>
                    <a:pt x="8" y="303"/>
                  </a:cubicBezTo>
                  <a:cubicBezTo>
                    <a:pt x="5" y="306"/>
                    <a:pt x="3" y="311"/>
                    <a:pt x="7" y="314"/>
                  </a:cubicBezTo>
                  <a:cubicBezTo>
                    <a:pt x="18" y="323"/>
                    <a:pt x="16" y="336"/>
                    <a:pt x="18" y="348"/>
                  </a:cubicBezTo>
                  <a:cubicBezTo>
                    <a:pt x="23" y="372"/>
                    <a:pt x="21" y="394"/>
                    <a:pt x="12" y="412"/>
                  </a:cubicBezTo>
                  <a:cubicBezTo>
                    <a:pt x="0" y="433"/>
                    <a:pt x="8" y="444"/>
                    <a:pt x="23" y="455"/>
                  </a:cubicBezTo>
                  <a:cubicBezTo>
                    <a:pt x="6" y="467"/>
                    <a:pt x="7" y="470"/>
                    <a:pt x="23" y="481"/>
                  </a:cubicBezTo>
                  <a:cubicBezTo>
                    <a:pt x="43" y="495"/>
                    <a:pt x="61" y="514"/>
                    <a:pt x="70" y="538"/>
                  </a:cubicBezTo>
                  <a:cubicBezTo>
                    <a:pt x="75" y="552"/>
                    <a:pt x="81" y="560"/>
                    <a:pt x="92" y="567"/>
                  </a:cubicBezTo>
                  <a:cubicBezTo>
                    <a:pt x="103" y="576"/>
                    <a:pt x="113" y="585"/>
                    <a:pt x="124" y="594"/>
                  </a:cubicBezTo>
                  <a:cubicBezTo>
                    <a:pt x="141" y="608"/>
                    <a:pt x="157" y="621"/>
                    <a:pt x="181" y="609"/>
                  </a:cubicBezTo>
                  <a:cubicBezTo>
                    <a:pt x="202" y="599"/>
                    <a:pt x="224" y="594"/>
                    <a:pt x="245" y="608"/>
                  </a:cubicBezTo>
                  <a:cubicBezTo>
                    <a:pt x="251" y="611"/>
                    <a:pt x="257" y="607"/>
                    <a:pt x="262" y="604"/>
                  </a:cubicBezTo>
                  <a:cubicBezTo>
                    <a:pt x="284" y="594"/>
                    <a:pt x="307" y="585"/>
                    <a:pt x="331" y="580"/>
                  </a:cubicBezTo>
                  <a:cubicBezTo>
                    <a:pt x="350" y="576"/>
                    <a:pt x="369" y="583"/>
                    <a:pt x="375" y="602"/>
                  </a:cubicBezTo>
                  <a:cubicBezTo>
                    <a:pt x="380" y="618"/>
                    <a:pt x="386" y="617"/>
                    <a:pt x="400" y="614"/>
                  </a:cubicBezTo>
                  <a:cubicBezTo>
                    <a:pt x="434" y="604"/>
                    <a:pt x="452" y="628"/>
                    <a:pt x="448" y="648"/>
                  </a:cubicBezTo>
                  <a:cubicBezTo>
                    <a:pt x="445" y="663"/>
                    <a:pt x="446" y="680"/>
                    <a:pt x="440" y="693"/>
                  </a:cubicBezTo>
                  <a:cubicBezTo>
                    <a:pt x="427" y="718"/>
                    <a:pt x="442" y="731"/>
                    <a:pt x="454" y="747"/>
                  </a:cubicBezTo>
                  <a:cubicBezTo>
                    <a:pt x="458" y="753"/>
                    <a:pt x="464" y="758"/>
                    <a:pt x="469" y="764"/>
                  </a:cubicBezTo>
                  <a:cubicBezTo>
                    <a:pt x="478" y="776"/>
                    <a:pt x="500" y="781"/>
                    <a:pt x="489" y="806"/>
                  </a:cubicBezTo>
                  <a:cubicBezTo>
                    <a:pt x="488" y="808"/>
                    <a:pt x="492" y="813"/>
                    <a:pt x="494" y="817"/>
                  </a:cubicBezTo>
                  <a:cubicBezTo>
                    <a:pt x="508" y="840"/>
                    <a:pt x="500" y="870"/>
                    <a:pt x="512" y="895"/>
                  </a:cubicBezTo>
                  <a:cubicBezTo>
                    <a:pt x="515" y="900"/>
                    <a:pt x="513" y="909"/>
                    <a:pt x="507" y="914"/>
                  </a:cubicBezTo>
                  <a:cubicBezTo>
                    <a:pt x="485" y="938"/>
                    <a:pt x="483" y="968"/>
                    <a:pt x="481" y="999"/>
                  </a:cubicBezTo>
                  <a:cubicBezTo>
                    <a:pt x="480" y="1012"/>
                    <a:pt x="484" y="1023"/>
                    <a:pt x="490" y="1036"/>
                  </a:cubicBezTo>
                  <a:cubicBezTo>
                    <a:pt x="504" y="1066"/>
                    <a:pt x="525" y="1093"/>
                    <a:pt x="526" y="1131"/>
                  </a:cubicBezTo>
                  <a:cubicBezTo>
                    <a:pt x="526" y="1155"/>
                    <a:pt x="527" y="1184"/>
                    <a:pt x="545" y="1204"/>
                  </a:cubicBezTo>
                  <a:cubicBezTo>
                    <a:pt x="566" y="1226"/>
                    <a:pt x="571" y="1257"/>
                    <a:pt x="586" y="1282"/>
                  </a:cubicBezTo>
                  <a:cubicBezTo>
                    <a:pt x="588" y="1286"/>
                    <a:pt x="589" y="1290"/>
                    <a:pt x="586" y="1293"/>
                  </a:cubicBezTo>
                  <a:cubicBezTo>
                    <a:pt x="574" y="1306"/>
                    <a:pt x="587" y="1317"/>
                    <a:pt x="592" y="1323"/>
                  </a:cubicBezTo>
                  <a:cubicBezTo>
                    <a:pt x="598" y="1330"/>
                    <a:pt x="607" y="1341"/>
                    <a:pt x="622" y="1334"/>
                  </a:cubicBezTo>
                  <a:cubicBezTo>
                    <a:pt x="640" y="1325"/>
                    <a:pt x="660" y="1323"/>
                    <a:pt x="680" y="1323"/>
                  </a:cubicBezTo>
                  <a:cubicBezTo>
                    <a:pt x="711" y="1324"/>
                    <a:pt x="737" y="1311"/>
                    <a:pt x="760" y="1287"/>
                  </a:cubicBezTo>
                  <a:cubicBezTo>
                    <a:pt x="779" y="1268"/>
                    <a:pt x="790" y="1243"/>
                    <a:pt x="808" y="1224"/>
                  </a:cubicBezTo>
                  <a:cubicBezTo>
                    <a:pt x="821" y="1211"/>
                    <a:pt x="827" y="1194"/>
                    <a:pt x="825" y="1179"/>
                  </a:cubicBezTo>
                  <a:cubicBezTo>
                    <a:pt x="820" y="1157"/>
                    <a:pt x="832" y="1154"/>
                    <a:pt x="845" y="1148"/>
                  </a:cubicBezTo>
                  <a:cubicBezTo>
                    <a:pt x="868" y="1137"/>
                    <a:pt x="875" y="1123"/>
                    <a:pt x="869" y="1098"/>
                  </a:cubicBezTo>
                  <a:cubicBezTo>
                    <a:pt x="867" y="1087"/>
                    <a:pt x="863" y="1077"/>
                    <a:pt x="858" y="1067"/>
                  </a:cubicBezTo>
                  <a:cubicBezTo>
                    <a:pt x="855" y="1062"/>
                    <a:pt x="853" y="1058"/>
                    <a:pt x="858" y="1053"/>
                  </a:cubicBezTo>
                  <a:cubicBezTo>
                    <a:pt x="877" y="1035"/>
                    <a:pt x="893" y="1012"/>
                    <a:pt x="918" y="1001"/>
                  </a:cubicBezTo>
                  <a:cubicBezTo>
                    <a:pt x="932" y="994"/>
                    <a:pt x="943" y="986"/>
                    <a:pt x="951" y="971"/>
                  </a:cubicBezTo>
                  <a:cubicBezTo>
                    <a:pt x="961" y="949"/>
                    <a:pt x="950" y="928"/>
                    <a:pt x="952" y="906"/>
                  </a:cubicBezTo>
                  <a:cubicBezTo>
                    <a:pt x="952" y="893"/>
                    <a:pt x="955" y="876"/>
                    <a:pt x="938" y="870"/>
                  </a:cubicBezTo>
                  <a:cubicBezTo>
                    <a:pt x="937" y="869"/>
                    <a:pt x="938" y="864"/>
                    <a:pt x="937" y="862"/>
                  </a:cubicBezTo>
                  <a:cubicBezTo>
                    <a:pt x="929" y="846"/>
                    <a:pt x="939" y="827"/>
                    <a:pt x="930" y="813"/>
                  </a:cubicBezTo>
                  <a:cubicBezTo>
                    <a:pt x="921" y="800"/>
                    <a:pt x="925" y="790"/>
                    <a:pt x="929" y="780"/>
                  </a:cubicBezTo>
                  <a:cubicBezTo>
                    <a:pt x="951" y="736"/>
                    <a:pt x="979" y="697"/>
                    <a:pt x="1017" y="670"/>
                  </a:cubicBezTo>
                  <a:cubicBezTo>
                    <a:pt x="1070" y="630"/>
                    <a:pt x="1097" y="573"/>
                    <a:pt x="1120" y="511"/>
                  </a:cubicBezTo>
                  <a:cubicBezTo>
                    <a:pt x="1123" y="503"/>
                    <a:pt x="1121" y="496"/>
                    <a:pt x="1118" y="49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6869224" y="5126087"/>
              <a:ext cx="196850" cy="390525"/>
            </a:xfrm>
            <a:custGeom>
              <a:avLst/>
              <a:gdLst>
                <a:gd name="T0" fmla="*/ 103 w 125"/>
                <a:gd name="T1" fmla="*/ 0 h 248"/>
                <a:gd name="T2" fmla="*/ 100 w 125"/>
                <a:gd name="T3" fmla="*/ 4 h 248"/>
                <a:gd name="T4" fmla="*/ 41 w 125"/>
                <a:gd name="T5" fmla="*/ 69 h 248"/>
                <a:gd name="T6" fmla="*/ 21 w 125"/>
                <a:gd name="T7" fmla="*/ 111 h 248"/>
                <a:gd name="T8" fmla="*/ 12 w 125"/>
                <a:gd name="T9" fmla="*/ 171 h 248"/>
                <a:gd name="T10" fmla="*/ 30 w 125"/>
                <a:gd name="T11" fmla="*/ 243 h 248"/>
                <a:gd name="T12" fmla="*/ 50 w 125"/>
                <a:gd name="T13" fmla="*/ 244 h 248"/>
                <a:gd name="T14" fmla="*/ 75 w 125"/>
                <a:gd name="T15" fmla="*/ 219 h 248"/>
                <a:gd name="T16" fmla="*/ 91 w 125"/>
                <a:gd name="T17" fmla="*/ 161 h 248"/>
                <a:gd name="T18" fmla="*/ 107 w 125"/>
                <a:gd name="T19" fmla="*/ 104 h 248"/>
                <a:gd name="T20" fmla="*/ 125 w 125"/>
                <a:gd name="T21" fmla="*/ 59 h 248"/>
                <a:gd name="T22" fmla="*/ 125 w 125"/>
                <a:gd name="T23" fmla="*/ 55 h 248"/>
                <a:gd name="T24" fmla="*/ 103 w 125"/>
                <a:gd name="T2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248">
                  <a:moveTo>
                    <a:pt x="103" y="0"/>
                  </a:moveTo>
                  <a:cubicBezTo>
                    <a:pt x="102" y="1"/>
                    <a:pt x="101" y="2"/>
                    <a:pt x="100" y="4"/>
                  </a:cubicBezTo>
                  <a:cubicBezTo>
                    <a:pt x="90" y="35"/>
                    <a:pt x="74" y="60"/>
                    <a:pt x="41" y="69"/>
                  </a:cubicBezTo>
                  <a:cubicBezTo>
                    <a:pt x="22" y="75"/>
                    <a:pt x="14" y="91"/>
                    <a:pt x="21" y="111"/>
                  </a:cubicBezTo>
                  <a:cubicBezTo>
                    <a:pt x="28" y="134"/>
                    <a:pt x="26" y="152"/>
                    <a:pt x="12" y="171"/>
                  </a:cubicBezTo>
                  <a:cubicBezTo>
                    <a:pt x="0" y="187"/>
                    <a:pt x="13" y="233"/>
                    <a:pt x="30" y="243"/>
                  </a:cubicBezTo>
                  <a:cubicBezTo>
                    <a:pt x="36" y="247"/>
                    <a:pt x="43" y="248"/>
                    <a:pt x="50" y="244"/>
                  </a:cubicBezTo>
                  <a:cubicBezTo>
                    <a:pt x="61" y="238"/>
                    <a:pt x="72" y="235"/>
                    <a:pt x="75" y="219"/>
                  </a:cubicBezTo>
                  <a:cubicBezTo>
                    <a:pt x="79" y="199"/>
                    <a:pt x="86" y="180"/>
                    <a:pt x="91" y="161"/>
                  </a:cubicBezTo>
                  <a:cubicBezTo>
                    <a:pt x="96" y="142"/>
                    <a:pt x="99" y="121"/>
                    <a:pt x="107" y="104"/>
                  </a:cubicBezTo>
                  <a:cubicBezTo>
                    <a:pt x="114" y="89"/>
                    <a:pt x="104" y="66"/>
                    <a:pt x="125" y="59"/>
                  </a:cubicBezTo>
                  <a:cubicBezTo>
                    <a:pt x="125" y="58"/>
                    <a:pt x="125" y="56"/>
                    <a:pt x="125" y="55"/>
                  </a:cubicBezTo>
                  <a:cubicBezTo>
                    <a:pt x="119" y="36"/>
                    <a:pt x="119" y="15"/>
                    <a:pt x="10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3648187" y="4429175"/>
              <a:ext cx="1214438" cy="2081212"/>
            </a:xfrm>
            <a:custGeom>
              <a:avLst/>
              <a:gdLst>
                <a:gd name="T0" fmla="*/ 738 w 771"/>
                <a:gd name="T1" fmla="*/ 319 h 1322"/>
                <a:gd name="T2" fmla="*/ 656 w 771"/>
                <a:gd name="T3" fmla="*/ 278 h 1322"/>
                <a:gd name="T4" fmla="*/ 613 w 771"/>
                <a:gd name="T5" fmla="*/ 267 h 1322"/>
                <a:gd name="T6" fmla="*/ 513 w 771"/>
                <a:gd name="T7" fmla="*/ 230 h 1322"/>
                <a:gd name="T8" fmla="*/ 424 w 771"/>
                <a:gd name="T9" fmla="*/ 122 h 1322"/>
                <a:gd name="T10" fmla="*/ 346 w 771"/>
                <a:gd name="T11" fmla="*/ 73 h 1322"/>
                <a:gd name="T12" fmla="*/ 300 w 771"/>
                <a:gd name="T13" fmla="*/ 42 h 1322"/>
                <a:gd name="T14" fmla="*/ 220 w 771"/>
                <a:gd name="T15" fmla="*/ 30 h 1322"/>
                <a:gd name="T16" fmla="*/ 177 w 771"/>
                <a:gd name="T17" fmla="*/ 22 h 1322"/>
                <a:gd name="T18" fmla="*/ 128 w 771"/>
                <a:gd name="T19" fmla="*/ 28 h 1322"/>
                <a:gd name="T20" fmla="*/ 59 w 771"/>
                <a:gd name="T21" fmla="*/ 68 h 1322"/>
                <a:gd name="T22" fmla="*/ 58 w 771"/>
                <a:gd name="T23" fmla="*/ 100 h 1322"/>
                <a:gd name="T24" fmla="*/ 41 w 771"/>
                <a:gd name="T25" fmla="*/ 204 h 1322"/>
                <a:gd name="T26" fmla="*/ 27 w 771"/>
                <a:gd name="T27" fmla="*/ 284 h 1322"/>
                <a:gd name="T28" fmla="*/ 35 w 771"/>
                <a:gd name="T29" fmla="*/ 365 h 1322"/>
                <a:gd name="T30" fmla="*/ 106 w 771"/>
                <a:gd name="T31" fmla="*/ 507 h 1322"/>
                <a:gd name="T32" fmla="*/ 188 w 771"/>
                <a:gd name="T33" fmla="*/ 592 h 1322"/>
                <a:gd name="T34" fmla="*/ 167 w 771"/>
                <a:gd name="T35" fmla="*/ 806 h 1322"/>
                <a:gd name="T36" fmla="*/ 138 w 771"/>
                <a:gd name="T37" fmla="*/ 966 h 1322"/>
                <a:gd name="T38" fmla="*/ 123 w 771"/>
                <a:gd name="T39" fmla="*/ 1014 h 1322"/>
                <a:gd name="T40" fmla="*/ 128 w 771"/>
                <a:gd name="T41" fmla="*/ 1048 h 1322"/>
                <a:gd name="T42" fmla="*/ 136 w 771"/>
                <a:gd name="T43" fmla="*/ 1030 h 1322"/>
                <a:gd name="T44" fmla="*/ 148 w 771"/>
                <a:gd name="T45" fmla="*/ 1014 h 1322"/>
                <a:gd name="T46" fmla="*/ 144 w 771"/>
                <a:gd name="T47" fmla="*/ 1067 h 1322"/>
                <a:gd name="T48" fmla="*/ 128 w 771"/>
                <a:gd name="T49" fmla="*/ 1104 h 1322"/>
                <a:gd name="T50" fmla="*/ 107 w 771"/>
                <a:gd name="T51" fmla="*/ 1120 h 1322"/>
                <a:gd name="T52" fmla="*/ 129 w 771"/>
                <a:gd name="T53" fmla="*/ 1130 h 1322"/>
                <a:gd name="T54" fmla="*/ 115 w 771"/>
                <a:gd name="T55" fmla="*/ 1165 h 1322"/>
                <a:gd name="T56" fmla="*/ 132 w 771"/>
                <a:gd name="T57" fmla="*/ 1254 h 1322"/>
                <a:gd name="T58" fmla="*/ 182 w 771"/>
                <a:gd name="T59" fmla="*/ 1276 h 1322"/>
                <a:gd name="T60" fmla="*/ 194 w 771"/>
                <a:gd name="T61" fmla="*/ 1297 h 1322"/>
                <a:gd name="T62" fmla="*/ 171 w 771"/>
                <a:gd name="T63" fmla="*/ 1304 h 1322"/>
                <a:gd name="T64" fmla="*/ 238 w 771"/>
                <a:gd name="T65" fmla="*/ 1315 h 1322"/>
                <a:gd name="T66" fmla="*/ 272 w 771"/>
                <a:gd name="T67" fmla="*/ 1308 h 1322"/>
                <a:gd name="T68" fmla="*/ 224 w 771"/>
                <a:gd name="T69" fmla="*/ 1273 h 1322"/>
                <a:gd name="T70" fmla="*/ 220 w 771"/>
                <a:gd name="T71" fmla="*/ 1206 h 1322"/>
                <a:gd name="T72" fmla="*/ 252 w 771"/>
                <a:gd name="T73" fmla="*/ 1160 h 1322"/>
                <a:gd name="T74" fmla="*/ 251 w 771"/>
                <a:gd name="T75" fmla="*/ 1128 h 1322"/>
                <a:gd name="T76" fmla="*/ 251 w 771"/>
                <a:gd name="T77" fmla="*/ 1087 h 1322"/>
                <a:gd name="T78" fmla="*/ 281 w 771"/>
                <a:gd name="T79" fmla="*/ 1028 h 1322"/>
                <a:gd name="T80" fmla="*/ 315 w 771"/>
                <a:gd name="T81" fmla="*/ 998 h 1322"/>
                <a:gd name="T82" fmla="*/ 385 w 771"/>
                <a:gd name="T83" fmla="*/ 948 h 1322"/>
                <a:gd name="T84" fmla="*/ 385 w 771"/>
                <a:gd name="T85" fmla="*/ 868 h 1322"/>
                <a:gd name="T86" fmla="*/ 458 w 771"/>
                <a:gd name="T87" fmla="*/ 862 h 1322"/>
                <a:gd name="T88" fmla="*/ 512 w 771"/>
                <a:gd name="T89" fmla="*/ 790 h 1322"/>
                <a:gd name="T90" fmla="*/ 547 w 771"/>
                <a:gd name="T91" fmla="*/ 692 h 1322"/>
                <a:gd name="T92" fmla="*/ 654 w 771"/>
                <a:gd name="T93" fmla="*/ 637 h 1322"/>
                <a:gd name="T94" fmla="*/ 725 w 771"/>
                <a:gd name="T95" fmla="*/ 438 h 1322"/>
                <a:gd name="T96" fmla="*/ 769 w 771"/>
                <a:gd name="T97" fmla="*/ 35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71" h="1322">
                  <a:moveTo>
                    <a:pt x="769" y="357"/>
                  </a:moveTo>
                  <a:cubicBezTo>
                    <a:pt x="766" y="332"/>
                    <a:pt x="761" y="324"/>
                    <a:pt x="738" y="319"/>
                  </a:cubicBezTo>
                  <a:cubicBezTo>
                    <a:pt x="730" y="317"/>
                    <a:pt x="724" y="312"/>
                    <a:pt x="718" y="306"/>
                  </a:cubicBezTo>
                  <a:cubicBezTo>
                    <a:pt x="700" y="290"/>
                    <a:pt x="683" y="273"/>
                    <a:pt x="656" y="278"/>
                  </a:cubicBezTo>
                  <a:cubicBezTo>
                    <a:pt x="643" y="280"/>
                    <a:pt x="630" y="263"/>
                    <a:pt x="615" y="272"/>
                  </a:cubicBezTo>
                  <a:cubicBezTo>
                    <a:pt x="614" y="271"/>
                    <a:pt x="613" y="269"/>
                    <a:pt x="613" y="267"/>
                  </a:cubicBezTo>
                  <a:cubicBezTo>
                    <a:pt x="613" y="253"/>
                    <a:pt x="601" y="251"/>
                    <a:pt x="594" y="249"/>
                  </a:cubicBezTo>
                  <a:cubicBezTo>
                    <a:pt x="568" y="243"/>
                    <a:pt x="543" y="231"/>
                    <a:pt x="513" y="230"/>
                  </a:cubicBezTo>
                  <a:cubicBezTo>
                    <a:pt x="528" y="212"/>
                    <a:pt x="516" y="199"/>
                    <a:pt x="510" y="182"/>
                  </a:cubicBezTo>
                  <a:cubicBezTo>
                    <a:pt x="494" y="138"/>
                    <a:pt x="469" y="119"/>
                    <a:pt x="424" y="122"/>
                  </a:cubicBezTo>
                  <a:cubicBezTo>
                    <a:pt x="415" y="123"/>
                    <a:pt x="405" y="121"/>
                    <a:pt x="397" y="113"/>
                  </a:cubicBezTo>
                  <a:cubicBezTo>
                    <a:pt x="382" y="97"/>
                    <a:pt x="372" y="74"/>
                    <a:pt x="346" y="73"/>
                  </a:cubicBezTo>
                  <a:cubicBezTo>
                    <a:pt x="345" y="73"/>
                    <a:pt x="344" y="70"/>
                    <a:pt x="343" y="68"/>
                  </a:cubicBezTo>
                  <a:cubicBezTo>
                    <a:pt x="337" y="45"/>
                    <a:pt x="315" y="42"/>
                    <a:pt x="300" y="42"/>
                  </a:cubicBezTo>
                  <a:cubicBezTo>
                    <a:pt x="282" y="41"/>
                    <a:pt x="265" y="43"/>
                    <a:pt x="247" y="40"/>
                  </a:cubicBezTo>
                  <a:cubicBezTo>
                    <a:pt x="237" y="39"/>
                    <a:pt x="228" y="38"/>
                    <a:pt x="220" y="30"/>
                  </a:cubicBezTo>
                  <a:cubicBezTo>
                    <a:pt x="211" y="21"/>
                    <a:pt x="199" y="16"/>
                    <a:pt x="186" y="25"/>
                  </a:cubicBezTo>
                  <a:cubicBezTo>
                    <a:pt x="182" y="27"/>
                    <a:pt x="178" y="28"/>
                    <a:pt x="177" y="22"/>
                  </a:cubicBezTo>
                  <a:cubicBezTo>
                    <a:pt x="172" y="0"/>
                    <a:pt x="163" y="9"/>
                    <a:pt x="153" y="17"/>
                  </a:cubicBezTo>
                  <a:cubicBezTo>
                    <a:pt x="145" y="22"/>
                    <a:pt x="137" y="26"/>
                    <a:pt x="128" y="28"/>
                  </a:cubicBezTo>
                  <a:cubicBezTo>
                    <a:pt x="118" y="30"/>
                    <a:pt x="103" y="31"/>
                    <a:pt x="101" y="42"/>
                  </a:cubicBezTo>
                  <a:cubicBezTo>
                    <a:pt x="95" y="69"/>
                    <a:pt x="82" y="77"/>
                    <a:pt x="59" y="68"/>
                  </a:cubicBezTo>
                  <a:cubicBezTo>
                    <a:pt x="57" y="71"/>
                    <a:pt x="56" y="75"/>
                    <a:pt x="54" y="78"/>
                  </a:cubicBezTo>
                  <a:cubicBezTo>
                    <a:pt x="55" y="86"/>
                    <a:pt x="54" y="95"/>
                    <a:pt x="58" y="100"/>
                  </a:cubicBezTo>
                  <a:cubicBezTo>
                    <a:pt x="69" y="117"/>
                    <a:pt x="72" y="136"/>
                    <a:pt x="72" y="156"/>
                  </a:cubicBezTo>
                  <a:cubicBezTo>
                    <a:pt x="72" y="179"/>
                    <a:pt x="52" y="190"/>
                    <a:pt x="41" y="204"/>
                  </a:cubicBezTo>
                  <a:cubicBezTo>
                    <a:pt x="30" y="217"/>
                    <a:pt x="22" y="231"/>
                    <a:pt x="18" y="246"/>
                  </a:cubicBezTo>
                  <a:cubicBezTo>
                    <a:pt x="14" y="259"/>
                    <a:pt x="10" y="275"/>
                    <a:pt x="27" y="284"/>
                  </a:cubicBezTo>
                  <a:cubicBezTo>
                    <a:pt x="8" y="297"/>
                    <a:pt x="0" y="308"/>
                    <a:pt x="10" y="334"/>
                  </a:cubicBezTo>
                  <a:cubicBezTo>
                    <a:pt x="15" y="349"/>
                    <a:pt x="28" y="353"/>
                    <a:pt x="35" y="365"/>
                  </a:cubicBezTo>
                  <a:cubicBezTo>
                    <a:pt x="49" y="392"/>
                    <a:pt x="57" y="423"/>
                    <a:pt x="75" y="447"/>
                  </a:cubicBezTo>
                  <a:cubicBezTo>
                    <a:pt x="88" y="465"/>
                    <a:pt x="84" y="493"/>
                    <a:pt x="106" y="507"/>
                  </a:cubicBezTo>
                  <a:cubicBezTo>
                    <a:pt x="120" y="516"/>
                    <a:pt x="133" y="526"/>
                    <a:pt x="148" y="534"/>
                  </a:cubicBezTo>
                  <a:cubicBezTo>
                    <a:pt x="171" y="546"/>
                    <a:pt x="186" y="564"/>
                    <a:pt x="188" y="592"/>
                  </a:cubicBezTo>
                  <a:cubicBezTo>
                    <a:pt x="192" y="634"/>
                    <a:pt x="184" y="675"/>
                    <a:pt x="178" y="715"/>
                  </a:cubicBezTo>
                  <a:cubicBezTo>
                    <a:pt x="175" y="746"/>
                    <a:pt x="165" y="776"/>
                    <a:pt x="167" y="806"/>
                  </a:cubicBezTo>
                  <a:cubicBezTo>
                    <a:pt x="168" y="830"/>
                    <a:pt x="164" y="851"/>
                    <a:pt x="157" y="872"/>
                  </a:cubicBezTo>
                  <a:cubicBezTo>
                    <a:pt x="146" y="903"/>
                    <a:pt x="126" y="931"/>
                    <a:pt x="138" y="966"/>
                  </a:cubicBezTo>
                  <a:cubicBezTo>
                    <a:pt x="138" y="969"/>
                    <a:pt x="138" y="973"/>
                    <a:pt x="136" y="974"/>
                  </a:cubicBezTo>
                  <a:cubicBezTo>
                    <a:pt x="126" y="985"/>
                    <a:pt x="134" y="1002"/>
                    <a:pt x="123" y="1014"/>
                  </a:cubicBezTo>
                  <a:cubicBezTo>
                    <a:pt x="120" y="1018"/>
                    <a:pt x="125" y="1032"/>
                    <a:pt x="122" y="1042"/>
                  </a:cubicBezTo>
                  <a:cubicBezTo>
                    <a:pt x="121" y="1046"/>
                    <a:pt x="125" y="1048"/>
                    <a:pt x="128" y="1048"/>
                  </a:cubicBezTo>
                  <a:cubicBezTo>
                    <a:pt x="132" y="1048"/>
                    <a:pt x="137" y="1049"/>
                    <a:pt x="137" y="1043"/>
                  </a:cubicBezTo>
                  <a:cubicBezTo>
                    <a:pt x="138" y="1039"/>
                    <a:pt x="136" y="1035"/>
                    <a:pt x="136" y="1030"/>
                  </a:cubicBezTo>
                  <a:cubicBezTo>
                    <a:pt x="136" y="1024"/>
                    <a:pt x="136" y="1018"/>
                    <a:pt x="142" y="1014"/>
                  </a:cubicBezTo>
                  <a:cubicBezTo>
                    <a:pt x="144" y="1013"/>
                    <a:pt x="147" y="1013"/>
                    <a:pt x="148" y="1014"/>
                  </a:cubicBezTo>
                  <a:cubicBezTo>
                    <a:pt x="151" y="1019"/>
                    <a:pt x="149" y="1024"/>
                    <a:pt x="148" y="1030"/>
                  </a:cubicBezTo>
                  <a:cubicBezTo>
                    <a:pt x="146" y="1042"/>
                    <a:pt x="141" y="1056"/>
                    <a:pt x="144" y="1067"/>
                  </a:cubicBezTo>
                  <a:cubicBezTo>
                    <a:pt x="149" y="1084"/>
                    <a:pt x="134" y="1093"/>
                    <a:pt x="133" y="1107"/>
                  </a:cubicBezTo>
                  <a:cubicBezTo>
                    <a:pt x="132" y="1113"/>
                    <a:pt x="130" y="1105"/>
                    <a:pt x="128" y="1104"/>
                  </a:cubicBezTo>
                  <a:cubicBezTo>
                    <a:pt x="122" y="1102"/>
                    <a:pt x="117" y="1100"/>
                    <a:pt x="113" y="1109"/>
                  </a:cubicBezTo>
                  <a:cubicBezTo>
                    <a:pt x="111" y="1112"/>
                    <a:pt x="104" y="1113"/>
                    <a:pt x="107" y="1120"/>
                  </a:cubicBezTo>
                  <a:cubicBezTo>
                    <a:pt x="109" y="1127"/>
                    <a:pt x="116" y="1123"/>
                    <a:pt x="120" y="1124"/>
                  </a:cubicBezTo>
                  <a:cubicBezTo>
                    <a:pt x="124" y="1124"/>
                    <a:pt x="126" y="1126"/>
                    <a:pt x="129" y="1130"/>
                  </a:cubicBezTo>
                  <a:cubicBezTo>
                    <a:pt x="119" y="1133"/>
                    <a:pt x="115" y="1139"/>
                    <a:pt x="121" y="1150"/>
                  </a:cubicBezTo>
                  <a:cubicBezTo>
                    <a:pt x="126" y="1158"/>
                    <a:pt x="125" y="1161"/>
                    <a:pt x="115" y="1165"/>
                  </a:cubicBezTo>
                  <a:cubicBezTo>
                    <a:pt x="111" y="1166"/>
                    <a:pt x="98" y="1181"/>
                    <a:pt x="106" y="1190"/>
                  </a:cubicBezTo>
                  <a:cubicBezTo>
                    <a:pt x="121" y="1209"/>
                    <a:pt x="128" y="1230"/>
                    <a:pt x="132" y="1254"/>
                  </a:cubicBezTo>
                  <a:cubicBezTo>
                    <a:pt x="133" y="1266"/>
                    <a:pt x="136" y="1286"/>
                    <a:pt x="149" y="1288"/>
                  </a:cubicBezTo>
                  <a:cubicBezTo>
                    <a:pt x="158" y="1290"/>
                    <a:pt x="176" y="1298"/>
                    <a:pt x="182" y="1276"/>
                  </a:cubicBezTo>
                  <a:cubicBezTo>
                    <a:pt x="183" y="1270"/>
                    <a:pt x="187" y="1275"/>
                    <a:pt x="189" y="1276"/>
                  </a:cubicBezTo>
                  <a:cubicBezTo>
                    <a:pt x="197" y="1281"/>
                    <a:pt x="193" y="1291"/>
                    <a:pt x="194" y="1297"/>
                  </a:cubicBezTo>
                  <a:cubicBezTo>
                    <a:pt x="195" y="1305"/>
                    <a:pt x="187" y="1301"/>
                    <a:pt x="183" y="1302"/>
                  </a:cubicBezTo>
                  <a:cubicBezTo>
                    <a:pt x="179" y="1303"/>
                    <a:pt x="175" y="1303"/>
                    <a:pt x="171" y="1304"/>
                  </a:cubicBezTo>
                  <a:cubicBezTo>
                    <a:pt x="182" y="1308"/>
                    <a:pt x="192" y="1309"/>
                    <a:pt x="203" y="1311"/>
                  </a:cubicBezTo>
                  <a:cubicBezTo>
                    <a:pt x="215" y="1313"/>
                    <a:pt x="227" y="1314"/>
                    <a:pt x="238" y="1315"/>
                  </a:cubicBezTo>
                  <a:cubicBezTo>
                    <a:pt x="247" y="1317"/>
                    <a:pt x="256" y="1322"/>
                    <a:pt x="265" y="1317"/>
                  </a:cubicBezTo>
                  <a:cubicBezTo>
                    <a:pt x="268" y="1315"/>
                    <a:pt x="273" y="1314"/>
                    <a:pt x="272" y="1308"/>
                  </a:cubicBezTo>
                  <a:cubicBezTo>
                    <a:pt x="271" y="1304"/>
                    <a:pt x="268" y="1304"/>
                    <a:pt x="265" y="1303"/>
                  </a:cubicBezTo>
                  <a:cubicBezTo>
                    <a:pt x="249" y="1297"/>
                    <a:pt x="235" y="1288"/>
                    <a:pt x="224" y="1273"/>
                  </a:cubicBezTo>
                  <a:cubicBezTo>
                    <a:pt x="214" y="1260"/>
                    <a:pt x="219" y="1244"/>
                    <a:pt x="213" y="1230"/>
                  </a:cubicBezTo>
                  <a:cubicBezTo>
                    <a:pt x="209" y="1220"/>
                    <a:pt x="210" y="1212"/>
                    <a:pt x="220" y="1206"/>
                  </a:cubicBezTo>
                  <a:cubicBezTo>
                    <a:pt x="227" y="1202"/>
                    <a:pt x="236" y="1197"/>
                    <a:pt x="236" y="1186"/>
                  </a:cubicBezTo>
                  <a:cubicBezTo>
                    <a:pt x="235" y="1172"/>
                    <a:pt x="242" y="1165"/>
                    <a:pt x="252" y="1160"/>
                  </a:cubicBezTo>
                  <a:cubicBezTo>
                    <a:pt x="261" y="1157"/>
                    <a:pt x="261" y="1149"/>
                    <a:pt x="261" y="1141"/>
                  </a:cubicBezTo>
                  <a:cubicBezTo>
                    <a:pt x="261" y="1134"/>
                    <a:pt x="258" y="1130"/>
                    <a:pt x="251" y="1128"/>
                  </a:cubicBezTo>
                  <a:cubicBezTo>
                    <a:pt x="242" y="1125"/>
                    <a:pt x="233" y="1119"/>
                    <a:pt x="234" y="1108"/>
                  </a:cubicBezTo>
                  <a:cubicBezTo>
                    <a:pt x="234" y="1098"/>
                    <a:pt x="244" y="1089"/>
                    <a:pt x="251" y="1087"/>
                  </a:cubicBezTo>
                  <a:cubicBezTo>
                    <a:pt x="265" y="1084"/>
                    <a:pt x="273" y="1077"/>
                    <a:pt x="272" y="1063"/>
                  </a:cubicBezTo>
                  <a:cubicBezTo>
                    <a:pt x="272" y="1050"/>
                    <a:pt x="287" y="1043"/>
                    <a:pt x="281" y="1028"/>
                  </a:cubicBezTo>
                  <a:cubicBezTo>
                    <a:pt x="277" y="1019"/>
                    <a:pt x="276" y="1008"/>
                    <a:pt x="274" y="996"/>
                  </a:cubicBezTo>
                  <a:cubicBezTo>
                    <a:pt x="289" y="996"/>
                    <a:pt x="303" y="1012"/>
                    <a:pt x="315" y="998"/>
                  </a:cubicBezTo>
                  <a:cubicBezTo>
                    <a:pt x="324" y="987"/>
                    <a:pt x="325" y="971"/>
                    <a:pt x="322" y="956"/>
                  </a:cubicBezTo>
                  <a:cubicBezTo>
                    <a:pt x="344" y="964"/>
                    <a:pt x="364" y="953"/>
                    <a:pt x="385" y="948"/>
                  </a:cubicBezTo>
                  <a:cubicBezTo>
                    <a:pt x="399" y="945"/>
                    <a:pt x="415" y="913"/>
                    <a:pt x="410" y="903"/>
                  </a:cubicBezTo>
                  <a:cubicBezTo>
                    <a:pt x="402" y="891"/>
                    <a:pt x="405" y="872"/>
                    <a:pt x="385" y="868"/>
                  </a:cubicBezTo>
                  <a:cubicBezTo>
                    <a:pt x="397" y="861"/>
                    <a:pt x="403" y="867"/>
                    <a:pt x="411" y="870"/>
                  </a:cubicBezTo>
                  <a:cubicBezTo>
                    <a:pt x="428" y="875"/>
                    <a:pt x="445" y="878"/>
                    <a:pt x="458" y="862"/>
                  </a:cubicBezTo>
                  <a:cubicBezTo>
                    <a:pt x="467" y="851"/>
                    <a:pt x="479" y="841"/>
                    <a:pt x="483" y="826"/>
                  </a:cubicBezTo>
                  <a:cubicBezTo>
                    <a:pt x="488" y="810"/>
                    <a:pt x="503" y="802"/>
                    <a:pt x="512" y="790"/>
                  </a:cubicBezTo>
                  <a:cubicBezTo>
                    <a:pt x="524" y="772"/>
                    <a:pt x="545" y="757"/>
                    <a:pt x="543" y="729"/>
                  </a:cubicBezTo>
                  <a:cubicBezTo>
                    <a:pt x="542" y="717"/>
                    <a:pt x="539" y="702"/>
                    <a:pt x="547" y="692"/>
                  </a:cubicBezTo>
                  <a:cubicBezTo>
                    <a:pt x="567" y="670"/>
                    <a:pt x="593" y="656"/>
                    <a:pt x="620" y="647"/>
                  </a:cubicBezTo>
                  <a:cubicBezTo>
                    <a:pt x="632" y="643"/>
                    <a:pt x="644" y="648"/>
                    <a:pt x="654" y="637"/>
                  </a:cubicBezTo>
                  <a:cubicBezTo>
                    <a:pt x="680" y="609"/>
                    <a:pt x="688" y="574"/>
                    <a:pt x="697" y="539"/>
                  </a:cubicBezTo>
                  <a:cubicBezTo>
                    <a:pt x="705" y="505"/>
                    <a:pt x="693" y="465"/>
                    <a:pt x="725" y="438"/>
                  </a:cubicBezTo>
                  <a:cubicBezTo>
                    <a:pt x="730" y="433"/>
                    <a:pt x="733" y="425"/>
                    <a:pt x="739" y="419"/>
                  </a:cubicBezTo>
                  <a:cubicBezTo>
                    <a:pt x="755" y="403"/>
                    <a:pt x="771" y="385"/>
                    <a:pt x="769" y="35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4194287" y="6357987"/>
              <a:ext cx="69850" cy="39687"/>
            </a:xfrm>
            <a:custGeom>
              <a:avLst/>
              <a:gdLst>
                <a:gd name="T0" fmla="*/ 0 w 44"/>
                <a:gd name="T1" fmla="*/ 21 h 25"/>
                <a:gd name="T2" fmla="*/ 44 w 44"/>
                <a:gd name="T3" fmla="*/ 8 h 25"/>
                <a:gd name="T4" fmla="*/ 0 w 44"/>
                <a:gd name="T5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0" y="21"/>
                  </a:moveTo>
                  <a:cubicBezTo>
                    <a:pt x="13" y="14"/>
                    <a:pt x="31" y="25"/>
                    <a:pt x="44" y="8"/>
                  </a:cubicBezTo>
                  <a:cubicBezTo>
                    <a:pt x="20" y="0"/>
                    <a:pt x="9" y="3"/>
                    <a:pt x="0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6439012" y="1982838"/>
              <a:ext cx="4264025" cy="2957512"/>
            </a:xfrm>
            <a:custGeom>
              <a:avLst/>
              <a:gdLst>
                <a:gd name="T0" fmla="*/ 2520 w 2710"/>
                <a:gd name="T1" fmla="*/ 291 h 1879"/>
                <a:gd name="T2" fmla="*/ 2335 w 2710"/>
                <a:gd name="T3" fmla="*/ 284 h 1879"/>
                <a:gd name="T4" fmla="*/ 2074 w 2710"/>
                <a:gd name="T5" fmla="*/ 238 h 1879"/>
                <a:gd name="T6" fmla="*/ 1938 w 2710"/>
                <a:gd name="T7" fmla="*/ 184 h 1879"/>
                <a:gd name="T8" fmla="*/ 1838 w 2710"/>
                <a:gd name="T9" fmla="*/ 231 h 1879"/>
                <a:gd name="T10" fmla="*/ 1705 w 2710"/>
                <a:gd name="T11" fmla="*/ 194 h 1879"/>
                <a:gd name="T12" fmla="*/ 1516 w 2710"/>
                <a:gd name="T13" fmla="*/ 156 h 1879"/>
                <a:gd name="T14" fmla="*/ 1339 w 2710"/>
                <a:gd name="T15" fmla="*/ 149 h 1879"/>
                <a:gd name="T16" fmla="*/ 1304 w 2710"/>
                <a:gd name="T17" fmla="*/ 31 h 1879"/>
                <a:gd name="T18" fmla="*/ 1234 w 2710"/>
                <a:gd name="T19" fmla="*/ 51 h 1879"/>
                <a:gd name="T20" fmla="*/ 908 w 2710"/>
                <a:gd name="T21" fmla="*/ 154 h 1879"/>
                <a:gd name="T22" fmla="*/ 853 w 2710"/>
                <a:gd name="T23" fmla="*/ 210 h 1879"/>
                <a:gd name="T24" fmla="*/ 787 w 2710"/>
                <a:gd name="T25" fmla="*/ 236 h 1879"/>
                <a:gd name="T26" fmla="*/ 801 w 2710"/>
                <a:gd name="T27" fmla="*/ 342 h 1879"/>
                <a:gd name="T28" fmla="*/ 762 w 2710"/>
                <a:gd name="T29" fmla="*/ 241 h 1879"/>
                <a:gd name="T30" fmla="*/ 676 w 2710"/>
                <a:gd name="T31" fmla="*/ 271 h 1879"/>
                <a:gd name="T32" fmla="*/ 614 w 2710"/>
                <a:gd name="T33" fmla="*/ 334 h 1879"/>
                <a:gd name="T34" fmla="*/ 497 w 2710"/>
                <a:gd name="T35" fmla="*/ 651 h 1879"/>
                <a:gd name="T36" fmla="*/ 527 w 2710"/>
                <a:gd name="T37" fmla="*/ 813 h 1879"/>
                <a:gd name="T38" fmla="*/ 368 w 2710"/>
                <a:gd name="T39" fmla="*/ 895 h 1879"/>
                <a:gd name="T40" fmla="*/ 458 w 2710"/>
                <a:gd name="T41" fmla="*/ 1009 h 1879"/>
                <a:gd name="T42" fmla="*/ 391 w 2710"/>
                <a:gd name="T43" fmla="*/ 997 h 1879"/>
                <a:gd name="T44" fmla="*/ 136 w 2710"/>
                <a:gd name="T45" fmla="*/ 985 h 1879"/>
                <a:gd name="T46" fmla="*/ 55 w 2710"/>
                <a:gd name="T47" fmla="*/ 1101 h 1879"/>
                <a:gd name="T48" fmla="*/ 158 w 2710"/>
                <a:gd name="T49" fmla="*/ 1115 h 1879"/>
                <a:gd name="T50" fmla="*/ 224 w 2710"/>
                <a:gd name="T51" fmla="*/ 1404 h 1879"/>
                <a:gd name="T52" fmla="*/ 418 w 2710"/>
                <a:gd name="T53" fmla="*/ 1490 h 1879"/>
                <a:gd name="T54" fmla="*/ 489 w 2710"/>
                <a:gd name="T55" fmla="*/ 1321 h 1879"/>
                <a:gd name="T56" fmla="*/ 373 w 2710"/>
                <a:gd name="T57" fmla="*/ 1283 h 1879"/>
                <a:gd name="T58" fmla="*/ 510 w 2710"/>
                <a:gd name="T59" fmla="*/ 1295 h 1879"/>
                <a:gd name="T60" fmla="*/ 724 w 2710"/>
                <a:gd name="T61" fmla="*/ 1369 h 1879"/>
                <a:gd name="T62" fmla="*/ 774 w 2710"/>
                <a:gd name="T63" fmla="*/ 1451 h 1879"/>
                <a:gd name="T64" fmla="*/ 920 w 2710"/>
                <a:gd name="T65" fmla="*/ 1478 h 1879"/>
                <a:gd name="T66" fmla="*/ 1102 w 2710"/>
                <a:gd name="T67" fmla="*/ 1412 h 1879"/>
                <a:gd name="T68" fmla="*/ 1214 w 2710"/>
                <a:gd name="T69" fmla="*/ 1646 h 1879"/>
                <a:gd name="T70" fmla="*/ 1310 w 2710"/>
                <a:gd name="T71" fmla="*/ 1876 h 1879"/>
                <a:gd name="T72" fmla="*/ 1254 w 2710"/>
                <a:gd name="T73" fmla="*/ 1748 h 1879"/>
                <a:gd name="T74" fmla="*/ 1205 w 2710"/>
                <a:gd name="T75" fmla="*/ 1586 h 1879"/>
                <a:gd name="T76" fmla="*/ 1282 w 2710"/>
                <a:gd name="T77" fmla="*/ 1583 h 1879"/>
                <a:gd name="T78" fmla="*/ 1315 w 2710"/>
                <a:gd name="T79" fmla="*/ 1451 h 1879"/>
                <a:gd name="T80" fmla="*/ 1500 w 2710"/>
                <a:gd name="T81" fmla="*/ 1346 h 1879"/>
                <a:gd name="T82" fmla="*/ 1575 w 2710"/>
                <a:gd name="T83" fmla="*/ 1189 h 1879"/>
                <a:gd name="T84" fmla="*/ 1515 w 2710"/>
                <a:gd name="T85" fmla="*/ 1065 h 1879"/>
                <a:gd name="T86" fmla="*/ 1582 w 2710"/>
                <a:gd name="T87" fmla="*/ 1029 h 1879"/>
                <a:gd name="T88" fmla="*/ 1663 w 2710"/>
                <a:gd name="T89" fmla="*/ 1086 h 1879"/>
                <a:gd name="T90" fmla="*/ 1683 w 2710"/>
                <a:gd name="T91" fmla="*/ 1024 h 1879"/>
                <a:gd name="T92" fmla="*/ 1851 w 2710"/>
                <a:gd name="T93" fmla="*/ 881 h 1879"/>
                <a:gd name="T94" fmla="*/ 1826 w 2710"/>
                <a:gd name="T95" fmla="*/ 718 h 1879"/>
                <a:gd name="T96" fmla="*/ 1977 w 2710"/>
                <a:gd name="T97" fmla="*/ 573 h 1879"/>
                <a:gd name="T98" fmla="*/ 2149 w 2710"/>
                <a:gd name="T99" fmla="*/ 527 h 1879"/>
                <a:gd name="T100" fmla="*/ 2294 w 2710"/>
                <a:gd name="T101" fmla="*/ 490 h 1879"/>
                <a:gd name="T102" fmla="*/ 2159 w 2710"/>
                <a:gd name="T103" fmla="*/ 778 h 1879"/>
                <a:gd name="T104" fmla="*/ 2243 w 2710"/>
                <a:gd name="T105" fmla="*/ 613 h 1879"/>
                <a:gd name="T106" fmla="*/ 2382 w 2710"/>
                <a:gd name="T107" fmla="*/ 557 h 1879"/>
                <a:gd name="T108" fmla="*/ 2545 w 2710"/>
                <a:gd name="T109" fmla="*/ 391 h 1879"/>
                <a:gd name="T110" fmla="*/ 2658 w 2710"/>
                <a:gd name="T111" fmla="*/ 433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10" h="1879">
                  <a:moveTo>
                    <a:pt x="2682" y="368"/>
                  </a:moveTo>
                  <a:cubicBezTo>
                    <a:pt x="2670" y="362"/>
                    <a:pt x="2656" y="360"/>
                    <a:pt x="2644" y="366"/>
                  </a:cubicBezTo>
                  <a:cubicBezTo>
                    <a:pt x="2641" y="368"/>
                    <a:pt x="2647" y="380"/>
                    <a:pt x="2637" y="379"/>
                  </a:cubicBezTo>
                  <a:cubicBezTo>
                    <a:pt x="2627" y="378"/>
                    <a:pt x="2626" y="369"/>
                    <a:pt x="2625" y="362"/>
                  </a:cubicBezTo>
                  <a:cubicBezTo>
                    <a:pt x="2622" y="350"/>
                    <a:pt x="2617" y="342"/>
                    <a:pt x="2607" y="337"/>
                  </a:cubicBezTo>
                  <a:cubicBezTo>
                    <a:pt x="2578" y="322"/>
                    <a:pt x="2549" y="306"/>
                    <a:pt x="2520" y="291"/>
                  </a:cubicBezTo>
                  <a:cubicBezTo>
                    <a:pt x="2505" y="284"/>
                    <a:pt x="2488" y="276"/>
                    <a:pt x="2472" y="275"/>
                  </a:cubicBezTo>
                  <a:cubicBezTo>
                    <a:pt x="2449" y="273"/>
                    <a:pt x="2425" y="276"/>
                    <a:pt x="2401" y="269"/>
                  </a:cubicBezTo>
                  <a:cubicBezTo>
                    <a:pt x="2392" y="267"/>
                    <a:pt x="2383" y="269"/>
                    <a:pt x="2389" y="284"/>
                  </a:cubicBezTo>
                  <a:cubicBezTo>
                    <a:pt x="2392" y="291"/>
                    <a:pt x="2399" y="300"/>
                    <a:pt x="2388" y="306"/>
                  </a:cubicBezTo>
                  <a:cubicBezTo>
                    <a:pt x="2381" y="310"/>
                    <a:pt x="2373" y="312"/>
                    <a:pt x="2364" y="303"/>
                  </a:cubicBezTo>
                  <a:cubicBezTo>
                    <a:pt x="2356" y="295"/>
                    <a:pt x="2346" y="282"/>
                    <a:pt x="2335" y="284"/>
                  </a:cubicBezTo>
                  <a:cubicBezTo>
                    <a:pt x="2299" y="290"/>
                    <a:pt x="2264" y="275"/>
                    <a:pt x="2228" y="285"/>
                  </a:cubicBezTo>
                  <a:cubicBezTo>
                    <a:pt x="2223" y="287"/>
                    <a:pt x="2216" y="283"/>
                    <a:pt x="2210" y="280"/>
                  </a:cubicBezTo>
                  <a:cubicBezTo>
                    <a:pt x="2206" y="279"/>
                    <a:pt x="2202" y="275"/>
                    <a:pt x="2204" y="270"/>
                  </a:cubicBezTo>
                  <a:cubicBezTo>
                    <a:pt x="2215" y="243"/>
                    <a:pt x="2193" y="244"/>
                    <a:pt x="2180" y="239"/>
                  </a:cubicBezTo>
                  <a:cubicBezTo>
                    <a:pt x="2151" y="229"/>
                    <a:pt x="2123" y="241"/>
                    <a:pt x="2095" y="245"/>
                  </a:cubicBezTo>
                  <a:cubicBezTo>
                    <a:pt x="2086" y="246"/>
                    <a:pt x="2079" y="245"/>
                    <a:pt x="2074" y="238"/>
                  </a:cubicBezTo>
                  <a:cubicBezTo>
                    <a:pt x="2069" y="230"/>
                    <a:pt x="2065" y="227"/>
                    <a:pt x="2055" y="228"/>
                  </a:cubicBezTo>
                  <a:cubicBezTo>
                    <a:pt x="2047" y="228"/>
                    <a:pt x="2037" y="221"/>
                    <a:pt x="2036" y="211"/>
                  </a:cubicBezTo>
                  <a:cubicBezTo>
                    <a:pt x="2034" y="202"/>
                    <a:pt x="2036" y="203"/>
                    <a:pt x="2029" y="200"/>
                  </a:cubicBezTo>
                  <a:cubicBezTo>
                    <a:pt x="2014" y="195"/>
                    <a:pt x="1998" y="197"/>
                    <a:pt x="1983" y="199"/>
                  </a:cubicBezTo>
                  <a:cubicBezTo>
                    <a:pt x="1973" y="200"/>
                    <a:pt x="1955" y="199"/>
                    <a:pt x="1956" y="197"/>
                  </a:cubicBezTo>
                  <a:cubicBezTo>
                    <a:pt x="1959" y="176"/>
                    <a:pt x="1945" y="186"/>
                    <a:pt x="1938" y="184"/>
                  </a:cubicBezTo>
                  <a:cubicBezTo>
                    <a:pt x="1930" y="183"/>
                    <a:pt x="1920" y="187"/>
                    <a:pt x="1913" y="183"/>
                  </a:cubicBezTo>
                  <a:cubicBezTo>
                    <a:pt x="1900" y="174"/>
                    <a:pt x="1897" y="190"/>
                    <a:pt x="1889" y="191"/>
                  </a:cubicBezTo>
                  <a:cubicBezTo>
                    <a:pt x="1873" y="192"/>
                    <a:pt x="1879" y="207"/>
                    <a:pt x="1879" y="213"/>
                  </a:cubicBezTo>
                  <a:cubicBezTo>
                    <a:pt x="1881" y="228"/>
                    <a:pt x="1875" y="228"/>
                    <a:pt x="1866" y="225"/>
                  </a:cubicBezTo>
                  <a:cubicBezTo>
                    <a:pt x="1860" y="223"/>
                    <a:pt x="1851" y="218"/>
                    <a:pt x="1850" y="226"/>
                  </a:cubicBezTo>
                  <a:cubicBezTo>
                    <a:pt x="1848" y="240"/>
                    <a:pt x="1843" y="235"/>
                    <a:pt x="1838" y="231"/>
                  </a:cubicBezTo>
                  <a:cubicBezTo>
                    <a:pt x="1824" y="221"/>
                    <a:pt x="1810" y="217"/>
                    <a:pt x="1794" y="226"/>
                  </a:cubicBezTo>
                  <a:cubicBezTo>
                    <a:pt x="1787" y="229"/>
                    <a:pt x="1777" y="229"/>
                    <a:pt x="1769" y="223"/>
                  </a:cubicBezTo>
                  <a:cubicBezTo>
                    <a:pt x="1758" y="212"/>
                    <a:pt x="1753" y="217"/>
                    <a:pt x="1748" y="230"/>
                  </a:cubicBezTo>
                  <a:cubicBezTo>
                    <a:pt x="1744" y="238"/>
                    <a:pt x="1741" y="251"/>
                    <a:pt x="1727" y="245"/>
                  </a:cubicBezTo>
                  <a:cubicBezTo>
                    <a:pt x="1707" y="237"/>
                    <a:pt x="1694" y="219"/>
                    <a:pt x="1684" y="200"/>
                  </a:cubicBezTo>
                  <a:cubicBezTo>
                    <a:pt x="1691" y="193"/>
                    <a:pt x="1698" y="206"/>
                    <a:pt x="1705" y="194"/>
                  </a:cubicBezTo>
                  <a:cubicBezTo>
                    <a:pt x="1690" y="196"/>
                    <a:pt x="1692" y="184"/>
                    <a:pt x="1693" y="178"/>
                  </a:cubicBezTo>
                  <a:cubicBezTo>
                    <a:pt x="1696" y="159"/>
                    <a:pt x="1683" y="157"/>
                    <a:pt x="1674" y="159"/>
                  </a:cubicBezTo>
                  <a:cubicBezTo>
                    <a:pt x="1657" y="162"/>
                    <a:pt x="1644" y="154"/>
                    <a:pt x="1629" y="151"/>
                  </a:cubicBezTo>
                  <a:cubicBezTo>
                    <a:pt x="1620" y="149"/>
                    <a:pt x="1605" y="144"/>
                    <a:pt x="1609" y="166"/>
                  </a:cubicBezTo>
                  <a:cubicBezTo>
                    <a:pt x="1610" y="175"/>
                    <a:pt x="1601" y="176"/>
                    <a:pt x="1594" y="175"/>
                  </a:cubicBezTo>
                  <a:cubicBezTo>
                    <a:pt x="1568" y="172"/>
                    <a:pt x="1542" y="178"/>
                    <a:pt x="1516" y="156"/>
                  </a:cubicBezTo>
                  <a:cubicBezTo>
                    <a:pt x="1497" y="141"/>
                    <a:pt x="1464" y="145"/>
                    <a:pt x="1440" y="160"/>
                  </a:cubicBezTo>
                  <a:cubicBezTo>
                    <a:pt x="1436" y="156"/>
                    <a:pt x="1438" y="145"/>
                    <a:pt x="1436" y="147"/>
                  </a:cubicBezTo>
                  <a:cubicBezTo>
                    <a:pt x="1424" y="155"/>
                    <a:pt x="1411" y="141"/>
                    <a:pt x="1400" y="147"/>
                  </a:cubicBezTo>
                  <a:cubicBezTo>
                    <a:pt x="1382" y="157"/>
                    <a:pt x="1362" y="161"/>
                    <a:pt x="1343" y="167"/>
                  </a:cubicBezTo>
                  <a:cubicBezTo>
                    <a:pt x="1334" y="169"/>
                    <a:pt x="1320" y="178"/>
                    <a:pt x="1317" y="166"/>
                  </a:cubicBezTo>
                  <a:cubicBezTo>
                    <a:pt x="1314" y="157"/>
                    <a:pt x="1330" y="154"/>
                    <a:pt x="1339" y="149"/>
                  </a:cubicBezTo>
                  <a:cubicBezTo>
                    <a:pt x="1371" y="132"/>
                    <a:pt x="1402" y="114"/>
                    <a:pt x="1433" y="96"/>
                  </a:cubicBezTo>
                  <a:cubicBezTo>
                    <a:pt x="1444" y="89"/>
                    <a:pt x="1445" y="73"/>
                    <a:pt x="1438" y="65"/>
                  </a:cubicBezTo>
                  <a:cubicBezTo>
                    <a:pt x="1419" y="41"/>
                    <a:pt x="1376" y="36"/>
                    <a:pt x="1347" y="50"/>
                  </a:cubicBezTo>
                  <a:cubicBezTo>
                    <a:pt x="1339" y="53"/>
                    <a:pt x="1329" y="55"/>
                    <a:pt x="1324" y="50"/>
                  </a:cubicBezTo>
                  <a:cubicBezTo>
                    <a:pt x="1316" y="41"/>
                    <a:pt x="1333" y="40"/>
                    <a:pt x="1333" y="31"/>
                  </a:cubicBezTo>
                  <a:cubicBezTo>
                    <a:pt x="1323" y="31"/>
                    <a:pt x="1314" y="31"/>
                    <a:pt x="1304" y="31"/>
                  </a:cubicBezTo>
                  <a:cubicBezTo>
                    <a:pt x="1301" y="30"/>
                    <a:pt x="1297" y="31"/>
                    <a:pt x="1296" y="26"/>
                  </a:cubicBezTo>
                  <a:cubicBezTo>
                    <a:pt x="1296" y="22"/>
                    <a:pt x="1298" y="19"/>
                    <a:pt x="1301" y="18"/>
                  </a:cubicBezTo>
                  <a:cubicBezTo>
                    <a:pt x="1305" y="17"/>
                    <a:pt x="1310" y="19"/>
                    <a:pt x="1310" y="12"/>
                  </a:cubicBezTo>
                  <a:cubicBezTo>
                    <a:pt x="1305" y="10"/>
                    <a:pt x="1300" y="7"/>
                    <a:pt x="1295" y="6"/>
                  </a:cubicBezTo>
                  <a:cubicBezTo>
                    <a:pt x="1270" y="0"/>
                    <a:pt x="1243" y="20"/>
                    <a:pt x="1240" y="44"/>
                  </a:cubicBezTo>
                  <a:cubicBezTo>
                    <a:pt x="1239" y="48"/>
                    <a:pt x="1238" y="53"/>
                    <a:pt x="1234" y="51"/>
                  </a:cubicBezTo>
                  <a:cubicBezTo>
                    <a:pt x="1218" y="44"/>
                    <a:pt x="1207" y="59"/>
                    <a:pt x="1194" y="63"/>
                  </a:cubicBezTo>
                  <a:cubicBezTo>
                    <a:pt x="1157" y="75"/>
                    <a:pt x="1118" y="64"/>
                    <a:pt x="1081" y="77"/>
                  </a:cubicBezTo>
                  <a:cubicBezTo>
                    <a:pt x="1060" y="85"/>
                    <a:pt x="1037" y="87"/>
                    <a:pt x="1017" y="101"/>
                  </a:cubicBezTo>
                  <a:cubicBezTo>
                    <a:pt x="1007" y="107"/>
                    <a:pt x="996" y="117"/>
                    <a:pt x="1004" y="131"/>
                  </a:cubicBezTo>
                  <a:cubicBezTo>
                    <a:pt x="1013" y="147"/>
                    <a:pt x="1003" y="145"/>
                    <a:pt x="994" y="146"/>
                  </a:cubicBezTo>
                  <a:cubicBezTo>
                    <a:pt x="965" y="148"/>
                    <a:pt x="936" y="151"/>
                    <a:pt x="908" y="154"/>
                  </a:cubicBezTo>
                  <a:cubicBezTo>
                    <a:pt x="898" y="155"/>
                    <a:pt x="894" y="155"/>
                    <a:pt x="898" y="169"/>
                  </a:cubicBezTo>
                  <a:cubicBezTo>
                    <a:pt x="902" y="183"/>
                    <a:pt x="906" y="190"/>
                    <a:pt x="919" y="193"/>
                  </a:cubicBezTo>
                  <a:cubicBezTo>
                    <a:pt x="927" y="195"/>
                    <a:pt x="934" y="206"/>
                    <a:pt x="929" y="214"/>
                  </a:cubicBezTo>
                  <a:cubicBezTo>
                    <a:pt x="925" y="221"/>
                    <a:pt x="915" y="220"/>
                    <a:pt x="908" y="213"/>
                  </a:cubicBezTo>
                  <a:cubicBezTo>
                    <a:pt x="901" y="205"/>
                    <a:pt x="892" y="202"/>
                    <a:pt x="882" y="200"/>
                  </a:cubicBezTo>
                  <a:cubicBezTo>
                    <a:pt x="865" y="196"/>
                    <a:pt x="865" y="195"/>
                    <a:pt x="853" y="210"/>
                  </a:cubicBezTo>
                  <a:cubicBezTo>
                    <a:pt x="851" y="214"/>
                    <a:pt x="847" y="214"/>
                    <a:pt x="843" y="211"/>
                  </a:cubicBezTo>
                  <a:cubicBezTo>
                    <a:pt x="837" y="209"/>
                    <a:pt x="832" y="209"/>
                    <a:pt x="825" y="211"/>
                  </a:cubicBezTo>
                  <a:cubicBezTo>
                    <a:pt x="829" y="223"/>
                    <a:pt x="847" y="218"/>
                    <a:pt x="849" y="233"/>
                  </a:cubicBezTo>
                  <a:cubicBezTo>
                    <a:pt x="815" y="238"/>
                    <a:pt x="809" y="234"/>
                    <a:pt x="804" y="205"/>
                  </a:cubicBezTo>
                  <a:cubicBezTo>
                    <a:pt x="801" y="206"/>
                    <a:pt x="799" y="207"/>
                    <a:pt x="796" y="207"/>
                  </a:cubicBezTo>
                  <a:cubicBezTo>
                    <a:pt x="777" y="215"/>
                    <a:pt x="776" y="217"/>
                    <a:pt x="787" y="236"/>
                  </a:cubicBezTo>
                  <a:cubicBezTo>
                    <a:pt x="792" y="245"/>
                    <a:pt x="797" y="254"/>
                    <a:pt x="788" y="263"/>
                  </a:cubicBezTo>
                  <a:cubicBezTo>
                    <a:pt x="778" y="272"/>
                    <a:pt x="785" y="283"/>
                    <a:pt x="789" y="291"/>
                  </a:cubicBezTo>
                  <a:cubicBezTo>
                    <a:pt x="792" y="298"/>
                    <a:pt x="802" y="296"/>
                    <a:pt x="808" y="293"/>
                  </a:cubicBezTo>
                  <a:cubicBezTo>
                    <a:pt x="818" y="289"/>
                    <a:pt x="824" y="291"/>
                    <a:pt x="829" y="301"/>
                  </a:cubicBezTo>
                  <a:cubicBezTo>
                    <a:pt x="816" y="309"/>
                    <a:pt x="786" y="303"/>
                    <a:pt x="803" y="336"/>
                  </a:cubicBezTo>
                  <a:cubicBezTo>
                    <a:pt x="804" y="337"/>
                    <a:pt x="802" y="340"/>
                    <a:pt x="801" y="342"/>
                  </a:cubicBezTo>
                  <a:cubicBezTo>
                    <a:pt x="782" y="369"/>
                    <a:pt x="763" y="393"/>
                    <a:pt x="726" y="384"/>
                  </a:cubicBezTo>
                  <a:cubicBezTo>
                    <a:pt x="717" y="382"/>
                    <a:pt x="708" y="380"/>
                    <a:pt x="699" y="366"/>
                  </a:cubicBezTo>
                  <a:cubicBezTo>
                    <a:pt x="726" y="367"/>
                    <a:pt x="751" y="371"/>
                    <a:pt x="766" y="343"/>
                  </a:cubicBezTo>
                  <a:cubicBezTo>
                    <a:pt x="772" y="330"/>
                    <a:pt x="780" y="321"/>
                    <a:pt x="767" y="309"/>
                  </a:cubicBezTo>
                  <a:cubicBezTo>
                    <a:pt x="761" y="304"/>
                    <a:pt x="762" y="298"/>
                    <a:pt x="762" y="291"/>
                  </a:cubicBezTo>
                  <a:cubicBezTo>
                    <a:pt x="762" y="274"/>
                    <a:pt x="769" y="249"/>
                    <a:pt x="762" y="241"/>
                  </a:cubicBezTo>
                  <a:cubicBezTo>
                    <a:pt x="746" y="223"/>
                    <a:pt x="758" y="212"/>
                    <a:pt x="763" y="198"/>
                  </a:cubicBezTo>
                  <a:cubicBezTo>
                    <a:pt x="765" y="193"/>
                    <a:pt x="769" y="186"/>
                    <a:pt x="761" y="182"/>
                  </a:cubicBezTo>
                  <a:cubicBezTo>
                    <a:pt x="746" y="174"/>
                    <a:pt x="730" y="174"/>
                    <a:pt x="714" y="176"/>
                  </a:cubicBezTo>
                  <a:cubicBezTo>
                    <a:pt x="703" y="178"/>
                    <a:pt x="706" y="193"/>
                    <a:pt x="701" y="201"/>
                  </a:cubicBezTo>
                  <a:cubicBezTo>
                    <a:pt x="700" y="203"/>
                    <a:pt x="701" y="206"/>
                    <a:pt x="700" y="207"/>
                  </a:cubicBezTo>
                  <a:cubicBezTo>
                    <a:pt x="681" y="224"/>
                    <a:pt x="667" y="243"/>
                    <a:pt x="676" y="271"/>
                  </a:cubicBezTo>
                  <a:cubicBezTo>
                    <a:pt x="676" y="273"/>
                    <a:pt x="668" y="275"/>
                    <a:pt x="675" y="277"/>
                  </a:cubicBezTo>
                  <a:cubicBezTo>
                    <a:pt x="688" y="280"/>
                    <a:pt x="691" y="296"/>
                    <a:pt x="698" y="299"/>
                  </a:cubicBezTo>
                  <a:cubicBezTo>
                    <a:pt x="715" y="306"/>
                    <a:pt x="705" y="311"/>
                    <a:pt x="701" y="319"/>
                  </a:cubicBezTo>
                  <a:cubicBezTo>
                    <a:pt x="694" y="332"/>
                    <a:pt x="689" y="322"/>
                    <a:pt x="683" y="317"/>
                  </a:cubicBezTo>
                  <a:cubicBezTo>
                    <a:pt x="662" y="302"/>
                    <a:pt x="637" y="295"/>
                    <a:pt x="614" y="286"/>
                  </a:cubicBezTo>
                  <a:cubicBezTo>
                    <a:pt x="608" y="302"/>
                    <a:pt x="609" y="318"/>
                    <a:pt x="614" y="334"/>
                  </a:cubicBezTo>
                  <a:cubicBezTo>
                    <a:pt x="621" y="354"/>
                    <a:pt x="618" y="370"/>
                    <a:pt x="602" y="385"/>
                  </a:cubicBezTo>
                  <a:cubicBezTo>
                    <a:pt x="580" y="406"/>
                    <a:pt x="563" y="431"/>
                    <a:pt x="540" y="451"/>
                  </a:cubicBezTo>
                  <a:cubicBezTo>
                    <a:pt x="525" y="464"/>
                    <a:pt x="523" y="491"/>
                    <a:pt x="523" y="513"/>
                  </a:cubicBezTo>
                  <a:cubicBezTo>
                    <a:pt x="523" y="541"/>
                    <a:pt x="517" y="568"/>
                    <a:pt x="508" y="595"/>
                  </a:cubicBezTo>
                  <a:cubicBezTo>
                    <a:pt x="507" y="598"/>
                    <a:pt x="505" y="604"/>
                    <a:pt x="507" y="607"/>
                  </a:cubicBezTo>
                  <a:cubicBezTo>
                    <a:pt x="518" y="626"/>
                    <a:pt x="507" y="637"/>
                    <a:pt x="497" y="651"/>
                  </a:cubicBezTo>
                  <a:cubicBezTo>
                    <a:pt x="489" y="662"/>
                    <a:pt x="486" y="677"/>
                    <a:pt x="494" y="691"/>
                  </a:cubicBezTo>
                  <a:cubicBezTo>
                    <a:pt x="499" y="700"/>
                    <a:pt x="498" y="705"/>
                    <a:pt x="492" y="713"/>
                  </a:cubicBezTo>
                  <a:cubicBezTo>
                    <a:pt x="484" y="722"/>
                    <a:pt x="485" y="730"/>
                    <a:pt x="497" y="732"/>
                  </a:cubicBezTo>
                  <a:cubicBezTo>
                    <a:pt x="504" y="734"/>
                    <a:pt x="507" y="736"/>
                    <a:pt x="504" y="744"/>
                  </a:cubicBezTo>
                  <a:cubicBezTo>
                    <a:pt x="494" y="766"/>
                    <a:pt x="501" y="783"/>
                    <a:pt x="518" y="797"/>
                  </a:cubicBezTo>
                  <a:cubicBezTo>
                    <a:pt x="522" y="800"/>
                    <a:pt x="524" y="806"/>
                    <a:pt x="527" y="813"/>
                  </a:cubicBezTo>
                  <a:cubicBezTo>
                    <a:pt x="498" y="807"/>
                    <a:pt x="469" y="811"/>
                    <a:pt x="442" y="795"/>
                  </a:cubicBezTo>
                  <a:cubicBezTo>
                    <a:pt x="420" y="780"/>
                    <a:pt x="397" y="778"/>
                    <a:pt x="374" y="793"/>
                  </a:cubicBezTo>
                  <a:cubicBezTo>
                    <a:pt x="371" y="795"/>
                    <a:pt x="368" y="797"/>
                    <a:pt x="365" y="798"/>
                  </a:cubicBezTo>
                  <a:cubicBezTo>
                    <a:pt x="340" y="803"/>
                    <a:pt x="337" y="826"/>
                    <a:pt x="332" y="846"/>
                  </a:cubicBezTo>
                  <a:cubicBezTo>
                    <a:pt x="330" y="856"/>
                    <a:pt x="329" y="868"/>
                    <a:pt x="343" y="871"/>
                  </a:cubicBezTo>
                  <a:cubicBezTo>
                    <a:pt x="355" y="874"/>
                    <a:pt x="352" y="896"/>
                    <a:pt x="368" y="895"/>
                  </a:cubicBezTo>
                  <a:cubicBezTo>
                    <a:pt x="369" y="892"/>
                    <a:pt x="370" y="892"/>
                    <a:pt x="371" y="894"/>
                  </a:cubicBezTo>
                  <a:cubicBezTo>
                    <a:pt x="373" y="898"/>
                    <a:pt x="377" y="899"/>
                    <a:pt x="380" y="897"/>
                  </a:cubicBezTo>
                  <a:cubicBezTo>
                    <a:pt x="404" y="885"/>
                    <a:pt x="417" y="889"/>
                    <a:pt x="434" y="914"/>
                  </a:cubicBezTo>
                  <a:cubicBezTo>
                    <a:pt x="425" y="918"/>
                    <a:pt x="407" y="909"/>
                    <a:pt x="409" y="932"/>
                  </a:cubicBezTo>
                  <a:cubicBezTo>
                    <a:pt x="411" y="960"/>
                    <a:pt x="419" y="972"/>
                    <a:pt x="440" y="975"/>
                  </a:cubicBezTo>
                  <a:cubicBezTo>
                    <a:pt x="458" y="978"/>
                    <a:pt x="463" y="990"/>
                    <a:pt x="458" y="1009"/>
                  </a:cubicBezTo>
                  <a:cubicBezTo>
                    <a:pt x="455" y="1020"/>
                    <a:pt x="455" y="1033"/>
                    <a:pt x="464" y="1043"/>
                  </a:cubicBezTo>
                  <a:cubicBezTo>
                    <a:pt x="471" y="1051"/>
                    <a:pt x="479" y="1060"/>
                    <a:pt x="469" y="1071"/>
                  </a:cubicBezTo>
                  <a:cubicBezTo>
                    <a:pt x="459" y="1080"/>
                    <a:pt x="447" y="1091"/>
                    <a:pt x="433" y="1084"/>
                  </a:cubicBezTo>
                  <a:cubicBezTo>
                    <a:pt x="421" y="1079"/>
                    <a:pt x="411" y="1072"/>
                    <a:pt x="401" y="1062"/>
                  </a:cubicBezTo>
                  <a:cubicBezTo>
                    <a:pt x="391" y="1050"/>
                    <a:pt x="391" y="1039"/>
                    <a:pt x="393" y="1024"/>
                  </a:cubicBezTo>
                  <a:cubicBezTo>
                    <a:pt x="394" y="1016"/>
                    <a:pt x="392" y="1006"/>
                    <a:pt x="391" y="997"/>
                  </a:cubicBezTo>
                  <a:cubicBezTo>
                    <a:pt x="389" y="985"/>
                    <a:pt x="384" y="976"/>
                    <a:pt x="371" y="979"/>
                  </a:cubicBezTo>
                  <a:cubicBezTo>
                    <a:pt x="360" y="994"/>
                    <a:pt x="344" y="987"/>
                    <a:pt x="334" y="983"/>
                  </a:cubicBezTo>
                  <a:cubicBezTo>
                    <a:pt x="310" y="973"/>
                    <a:pt x="285" y="977"/>
                    <a:pt x="260" y="976"/>
                  </a:cubicBezTo>
                  <a:cubicBezTo>
                    <a:pt x="252" y="977"/>
                    <a:pt x="248" y="986"/>
                    <a:pt x="243" y="991"/>
                  </a:cubicBezTo>
                  <a:cubicBezTo>
                    <a:pt x="223" y="1014"/>
                    <a:pt x="211" y="1013"/>
                    <a:pt x="181" y="1004"/>
                  </a:cubicBezTo>
                  <a:cubicBezTo>
                    <a:pt x="165" y="999"/>
                    <a:pt x="152" y="988"/>
                    <a:pt x="136" y="985"/>
                  </a:cubicBezTo>
                  <a:cubicBezTo>
                    <a:pt x="116" y="982"/>
                    <a:pt x="98" y="989"/>
                    <a:pt x="78" y="995"/>
                  </a:cubicBezTo>
                  <a:cubicBezTo>
                    <a:pt x="57" y="1002"/>
                    <a:pt x="39" y="1020"/>
                    <a:pt x="16" y="1018"/>
                  </a:cubicBezTo>
                  <a:cubicBezTo>
                    <a:pt x="12" y="1020"/>
                    <a:pt x="9" y="1021"/>
                    <a:pt x="6" y="1022"/>
                  </a:cubicBezTo>
                  <a:cubicBezTo>
                    <a:pt x="4" y="1024"/>
                    <a:pt x="2" y="1026"/>
                    <a:pt x="0" y="1028"/>
                  </a:cubicBezTo>
                  <a:cubicBezTo>
                    <a:pt x="13" y="1031"/>
                    <a:pt x="9" y="1043"/>
                    <a:pt x="9" y="1050"/>
                  </a:cubicBezTo>
                  <a:cubicBezTo>
                    <a:pt x="11" y="1082"/>
                    <a:pt x="35" y="1089"/>
                    <a:pt x="55" y="1101"/>
                  </a:cubicBezTo>
                  <a:cubicBezTo>
                    <a:pt x="58" y="1103"/>
                    <a:pt x="62" y="1102"/>
                    <a:pt x="63" y="1098"/>
                  </a:cubicBezTo>
                  <a:cubicBezTo>
                    <a:pt x="71" y="1083"/>
                    <a:pt x="81" y="1090"/>
                    <a:pt x="89" y="1096"/>
                  </a:cubicBezTo>
                  <a:cubicBezTo>
                    <a:pt x="102" y="1104"/>
                    <a:pt x="115" y="1107"/>
                    <a:pt x="127" y="1095"/>
                  </a:cubicBezTo>
                  <a:cubicBezTo>
                    <a:pt x="136" y="1087"/>
                    <a:pt x="149" y="1092"/>
                    <a:pt x="158" y="1092"/>
                  </a:cubicBezTo>
                  <a:cubicBezTo>
                    <a:pt x="166" y="1093"/>
                    <a:pt x="156" y="1105"/>
                    <a:pt x="158" y="1112"/>
                  </a:cubicBezTo>
                  <a:cubicBezTo>
                    <a:pt x="158" y="1113"/>
                    <a:pt x="158" y="1114"/>
                    <a:pt x="158" y="1115"/>
                  </a:cubicBezTo>
                  <a:cubicBezTo>
                    <a:pt x="161" y="1152"/>
                    <a:pt x="141" y="1180"/>
                    <a:pt x="126" y="1210"/>
                  </a:cubicBezTo>
                  <a:cubicBezTo>
                    <a:pt x="136" y="1225"/>
                    <a:pt x="134" y="1243"/>
                    <a:pt x="138" y="1259"/>
                  </a:cubicBezTo>
                  <a:cubicBezTo>
                    <a:pt x="160" y="1266"/>
                    <a:pt x="164" y="1289"/>
                    <a:pt x="176" y="1305"/>
                  </a:cubicBezTo>
                  <a:cubicBezTo>
                    <a:pt x="183" y="1314"/>
                    <a:pt x="184" y="1328"/>
                    <a:pt x="194" y="1335"/>
                  </a:cubicBezTo>
                  <a:cubicBezTo>
                    <a:pt x="208" y="1344"/>
                    <a:pt x="214" y="1358"/>
                    <a:pt x="213" y="1375"/>
                  </a:cubicBezTo>
                  <a:cubicBezTo>
                    <a:pt x="212" y="1388"/>
                    <a:pt x="216" y="1400"/>
                    <a:pt x="224" y="1404"/>
                  </a:cubicBezTo>
                  <a:cubicBezTo>
                    <a:pt x="237" y="1410"/>
                    <a:pt x="241" y="1423"/>
                    <a:pt x="248" y="1433"/>
                  </a:cubicBezTo>
                  <a:cubicBezTo>
                    <a:pt x="263" y="1457"/>
                    <a:pt x="277" y="1479"/>
                    <a:pt x="278" y="1512"/>
                  </a:cubicBezTo>
                  <a:cubicBezTo>
                    <a:pt x="279" y="1547"/>
                    <a:pt x="285" y="1547"/>
                    <a:pt x="316" y="1531"/>
                  </a:cubicBezTo>
                  <a:cubicBezTo>
                    <a:pt x="318" y="1530"/>
                    <a:pt x="319" y="1529"/>
                    <a:pt x="320" y="1530"/>
                  </a:cubicBezTo>
                  <a:cubicBezTo>
                    <a:pt x="351" y="1532"/>
                    <a:pt x="373" y="1503"/>
                    <a:pt x="402" y="1500"/>
                  </a:cubicBezTo>
                  <a:cubicBezTo>
                    <a:pt x="408" y="1500"/>
                    <a:pt x="417" y="1495"/>
                    <a:pt x="418" y="1490"/>
                  </a:cubicBezTo>
                  <a:cubicBezTo>
                    <a:pt x="424" y="1472"/>
                    <a:pt x="440" y="1472"/>
                    <a:pt x="453" y="1466"/>
                  </a:cubicBezTo>
                  <a:cubicBezTo>
                    <a:pt x="479" y="1454"/>
                    <a:pt x="508" y="1447"/>
                    <a:pt x="517" y="1412"/>
                  </a:cubicBezTo>
                  <a:cubicBezTo>
                    <a:pt x="518" y="1407"/>
                    <a:pt x="522" y="1407"/>
                    <a:pt x="525" y="1404"/>
                  </a:cubicBezTo>
                  <a:cubicBezTo>
                    <a:pt x="551" y="1387"/>
                    <a:pt x="551" y="1368"/>
                    <a:pt x="526" y="1353"/>
                  </a:cubicBezTo>
                  <a:cubicBezTo>
                    <a:pt x="523" y="1352"/>
                    <a:pt x="520" y="1350"/>
                    <a:pt x="517" y="1350"/>
                  </a:cubicBezTo>
                  <a:cubicBezTo>
                    <a:pt x="500" y="1348"/>
                    <a:pt x="492" y="1338"/>
                    <a:pt x="489" y="1321"/>
                  </a:cubicBezTo>
                  <a:cubicBezTo>
                    <a:pt x="483" y="1325"/>
                    <a:pt x="476" y="1329"/>
                    <a:pt x="472" y="1334"/>
                  </a:cubicBezTo>
                  <a:cubicBezTo>
                    <a:pt x="457" y="1353"/>
                    <a:pt x="435" y="1344"/>
                    <a:pt x="417" y="1348"/>
                  </a:cubicBezTo>
                  <a:cubicBezTo>
                    <a:pt x="414" y="1349"/>
                    <a:pt x="407" y="1346"/>
                    <a:pt x="407" y="1338"/>
                  </a:cubicBezTo>
                  <a:cubicBezTo>
                    <a:pt x="407" y="1334"/>
                    <a:pt x="407" y="1329"/>
                    <a:pt x="402" y="1328"/>
                  </a:cubicBezTo>
                  <a:cubicBezTo>
                    <a:pt x="387" y="1326"/>
                    <a:pt x="385" y="1313"/>
                    <a:pt x="384" y="1301"/>
                  </a:cubicBezTo>
                  <a:cubicBezTo>
                    <a:pt x="383" y="1293"/>
                    <a:pt x="379" y="1286"/>
                    <a:pt x="373" y="1283"/>
                  </a:cubicBezTo>
                  <a:cubicBezTo>
                    <a:pt x="358" y="1273"/>
                    <a:pt x="358" y="1254"/>
                    <a:pt x="349" y="1241"/>
                  </a:cubicBezTo>
                  <a:cubicBezTo>
                    <a:pt x="346" y="1237"/>
                    <a:pt x="350" y="1227"/>
                    <a:pt x="355" y="1223"/>
                  </a:cubicBezTo>
                  <a:cubicBezTo>
                    <a:pt x="372" y="1210"/>
                    <a:pt x="402" y="1219"/>
                    <a:pt x="409" y="1241"/>
                  </a:cubicBezTo>
                  <a:cubicBezTo>
                    <a:pt x="417" y="1268"/>
                    <a:pt x="440" y="1272"/>
                    <a:pt x="458" y="1285"/>
                  </a:cubicBezTo>
                  <a:cubicBezTo>
                    <a:pt x="463" y="1288"/>
                    <a:pt x="472" y="1288"/>
                    <a:pt x="479" y="1282"/>
                  </a:cubicBezTo>
                  <a:cubicBezTo>
                    <a:pt x="493" y="1271"/>
                    <a:pt x="507" y="1277"/>
                    <a:pt x="510" y="1295"/>
                  </a:cubicBezTo>
                  <a:cubicBezTo>
                    <a:pt x="511" y="1304"/>
                    <a:pt x="516" y="1306"/>
                    <a:pt x="523" y="1307"/>
                  </a:cubicBezTo>
                  <a:cubicBezTo>
                    <a:pt x="565" y="1315"/>
                    <a:pt x="606" y="1319"/>
                    <a:pt x="649" y="1312"/>
                  </a:cubicBezTo>
                  <a:cubicBezTo>
                    <a:pt x="658" y="1310"/>
                    <a:pt x="668" y="1310"/>
                    <a:pt x="673" y="1322"/>
                  </a:cubicBezTo>
                  <a:cubicBezTo>
                    <a:pt x="680" y="1338"/>
                    <a:pt x="701" y="1340"/>
                    <a:pt x="705" y="1359"/>
                  </a:cubicBezTo>
                  <a:cubicBezTo>
                    <a:pt x="706" y="1361"/>
                    <a:pt x="710" y="1361"/>
                    <a:pt x="712" y="1362"/>
                  </a:cubicBezTo>
                  <a:cubicBezTo>
                    <a:pt x="716" y="1364"/>
                    <a:pt x="723" y="1360"/>
                    <a:pt x="724" y="1369"/>
                  </a:cubicBezTo>
                  <a:cubicBezTo>
                    <a:pt x="725" y="1379"/>
                    <a:pt x="715" y="1373"/>
                    <a:pt x="711" y="1378"/>
                  </a:cubicBezTo>
                  <a:cubicBezTo>
                    <a:pt x="718" y="1384"/>
                    <a:pt x="724" y="1393"/>
                    <a:pt x="732" y="1396"/>
                  </a:cubicBezTo>
                  <a:cubicBezTo>
                    <a:pt x="739" y="1398"/>
                    <a:pt x="751" y="1401"/>
                    <a:pt x="754" y="1389"/>
                  </a:cubicBezTo>
                  <a:cubicBezTo>
                    <a:pt x="755" y="1384"/>
                    <a:pt x="753" y="1380"/>
                    <a:pt x="759" y="1380"/>
                  </a:cubicBezTo>
                  <a:cubicBezTo>
                    <a:pt x="767" y="1379"/>
                    <a:pt x="767" y="1384"/>
                    <a:pt x="768" y="1390"/>
                  </a:cubicBezTo>
                  <a:cubicBezTo>
                    <a:pt x="773" y="1410"/>
                    <a:pt x="769" y="1431"/>
                    <a:pt x="774" y="1451"/>
                  </a:cubicBezTo>
                  <a:cubicBezTo>
                    <a:pt x="780" y="1476"/>
                    <a:pt x="793" y="1498"/>
                    <a:pt x="798" y="1522"/>
                  </a:cubicBezTo>
                  <a:cubicBezTo>
                    <a:pt x="807" y="1557"/>
                    <a:pt x="826" y="1587"/>
                    <a:pt x="835" y="1621"/>
                  </a:cubicBezTo>
                  <a:cubicBezTo>
                    <a:pt x="838" y="1632"/>
                    <a:pt x="845" y="1634"/>
                    <a:pt x="853" y="1626"/>
                  </a:cubicBezTo>
                  <a:cubicBezTo>
                    <a:pt x="877" y="1604"/>
                    <a:pt x="885" y="1573"/>
                    <a:pt x="886" y="1542"/>
                  </a:cubicBezTo>
                  <a:cubicBezTo>
                    <a:pt x="887" y="1513"/>
                    <a:pt x="882" y="1485"/>
                    <a:pt x="918" y="1480"/>
                  </a:cubicBezTo>
                  <a:cubicBezTo>
                    <a:pt x="919" y="1480"/>
                    <a:pt x="919" y="1479"/>
                    <a:pt x="920" y="1478"/>
                  </a:cubicBezTo>
                  <a:cubicBezTo>
                    <a:pt x="943" y="1455"/>
                    <a:pt x="963" y="1429"/>
                    <a:pt x="992" y="1413"/>
                  </a:cubicBezTo>
                  <a:cubicBezTo>
                    <a:pt x="995" y="1412"/>
                    <a:pt x="999" y="1408"/>
                    <a:pt x="999" y="1406"/>
                  </a:cubicBezTo>
                  <a:cubicBezTo>
                    <a:pt x="1000" y="1379"/>
                    <a:pt x="1018" y="1386"/>
                    <a:pt x="1033" y="1383"/>
                  </a:cubicBezTo>
                  <a:cubicBezTo>
                    <a:pt x="1044" y="1381"/>
                    <a:pt x="1066" y="1388"/>
                    <a:pt x="1059" y="1359"/>
                  </a:cubicBezTo>
                  <a:cubicBezTo>
                    <a:pt x="1081" y="1366"/>
                    <a:pt x="1081" y="1366"/>
                    <a:pt x="1085" y="1386"/>
                  </a:cubicBezTo>
                  <a:cubicBezTo>
                    <a:pt x="1088" y="1397"/>
                    <a:pt x="1094" y="1406"/>
                    <a:pt x="1102" y="1412"/>
                  </a:cubicBezTo>
                  <a:cubicBezTo>
                    <a:pt x="1123" y="1428"/>
                    <a:pt x="1132" y="1447"/>
                    <a:pt x="1126" y="1474"/>
                  </a:cubicBezTo>
                  <a:cubicBezTo>
                    <a:pt x="1123" y="1490"/>
                    <a:pt x="1135" y="1493"/>
                    <a:pt x="1142" y="1489"/>
                  </a:cubicBezTo>
                  <a:cubicBezTo>
                    <a:pt x="1151" y="1483"/>
                    <a:pt x="1164" y="1479"/>
                    <a:pt x="1168" y="1465"/>
                  </a:cubicBezTo>
                  <a:cubicBezTo>
                    <a:pt x="1188" y="1507"/>
                    <a:pt x="1204" y="1548"/>
                    <a:pt x="1196" y="1591"/>
                  </a:cubicBezTo>
                  <a:cubicBezTo>
                    <a:pt x="1191" y="1615"/>
                    <a:pt x="1196" y="1632"/>
                    <a:pt x="1214" y="1646"/>
                  </a:cubicBezTo>
                  <a:cubicBezTo>
                    <a:pt x="1214" y="1646"/>
                    <a:pt x="1214" y="1646"/>
                    <a:pt x="1214" y="1646"/>
                  </a:cubicBezTo>
                  <a:cubicBezTo>
                    <a:pt x="1231" y="1670"/>
                    <a:pt x="1229" y="1697"/>
                    <a:pt x="1227" y="1729"/>
                  </a:cubicBezTo>
                  <a:cubicBezTo>
                    <a:pt x="1201" y="1703"/>
                    <a:pt x="1182" y="1667"/>
                    <a:pt x="1143" y="1683"/>
                  </a:cubicBezTo>
                  <a:cubicBezTo>
                    <a:pt x="1146" y="1702"/>
                    <a:pt x="1162" y="1712"/>
                    <a:pt x="1172" y="1727"/>
                  </a:cubicBezTo>
                  <a:cubicBezTo>
                    <a:pt x="1188" y="1749"/>
                    <a:pt x="1205" y="1772"/>
                    <a:pt x="1218" y="1796"/>
                  </a:cubicBezTo>
                  <a:cubicBezTo>
                    <a:pt x="1234" y="1824"/>
                    <a:pt x="1245" y="1853"/>
                    <a:pt x="1274" y="1871"/>
                  </a:cubicBezTo>
                  <a:cubicBezTo>
                    <a:pt x="1287" y="1878"/>
                    <a:pt x="1299" y="1879"/>
                    <a:pt x="1310" y="1876"/>
                  </a:cubicBezTo>
                  <a:cubicBezTo>
                    <a:pt x="1320" y="1874"/>
                    <a:pt x="1314" y="1860"/>
                    <a:pt x="1315" y="1852"/>
                  </a:cubicBezTo>
                  <a:cubicBezTo>
                    <a:pt x="1316" y="1851"/>
                    <a:pt x="1315" y="1849"/>
                    <a:pt x="1315" y="1848"/>
                  </a:cubicBezTo>
                  <a:cubicBezTo>
                    <a:pt x="1314" y="1834"/>
                    <a:pt x="1322" y="1814"/>
                    <a:pt x="1296" y="1818"/>
                  </a:cubicBezTo>
                  <a:cubicBezTo>
                    <a:pt x="1291" y="1818"/>
                    <a:pt x="1291" y="1812"/>
                    <a:pt x="1292" y="1808"/>
                  </a:cubicBezTo>
                  <a:cubicBezTo>
                    <a:pt x="1293" y="1800"/>
                    <a:pt x="1287" y="1796"/>
                    <a:pt x="1284" y="1790"/>
                  </a:cubicBezTo>
                  <a:cubicBezTo>
                    <a:pt x="1277" y="1776"/>
                    <a:pt x="1268" y="1764"/>
                    <a:pt x="1254" y="1748"/>
                  </a:cubicBezTo>
                  <a:cubicBezTo>
                    <a:pt x="1281" y="1755"/>
                    <a:pt x="1287" y="1744"/>
                    <a:pt x="1284" y="1724"/>
                  </a:cubicBezTo>
                  <a:cubicBezTo>
                    <a:pt x="1283" y="1718"/>
                    <a:pt x="1285" y="1711"/>
                    <a:pt x="1283" y="1705"/>
                  </a:cubicBezTo>
                  <a:cubicBezTo>
                    <a:pt x="1278" y="1688"/>
                    <a:pt x="1275" y="1670"/>
                    <a:pt x="1254" y="1664"/>
                  </a:cubicBezTo>
                  <a:cubicBezTo>
                    <a:pt x="1241" y="1660"/>
                    <a:pt x="1227" y="1655"/>
                    <a:pt x="1217" y="1643"/>
                  </a:cubicBezTo>
                  <a:cubicBezTo>
                    <a:pt x="1224" y="1633"/>
                    <a:pt x="1219" y="1620"/>
                    <a:pt x="1212" y="1617"/>
                  </a:cubicBezTo>
                  <a:cubicBezTo>
                    <a:pt x="1194" y="1610"/>
                    <a:pt x="1201" y="1598"/>
                    <a:pt x="1205" y="1586"/>
                  </a:cubicBezTo>
                  <a:cubicBezTo>
                    <a:pt x="1209" y="1572"/>
                    <a:pt x="1218" y="1561"/>
                    <a:pt x="1216" y="1545"/>
                  </a:cubicBezTo>
                  <a:cubicBezTo>
                    <a:pt x="1215" y="1538"/>
                    <a:pt x="1219" y="1534"/>
                    <a:pt x="1227" y="1533"/>
                  </a:cubicBezTo>
                  <a:cubicBezTo>
                    <a:pt x="1233" y="1532"/>
                    <a:pt x="1236" y="1535"/>
                    <a:pt x="1236" y="1542"/>
                  </a:cubicBezTo>
                  <a:cubicBezTo>
                    <a:pt x="1237" y="1546"/>
                    <a:pt x="1240" y="1549"/>
                    <a:pt x="1245" y="1550"/>
                  </a:cubicBezTo>
                  <a:cubicBezTo>
                    <a:pt x="1258" y="1552"/>
                    <a:pt x="1267" y="1559"/>
                    <a:pt x="1272" y="1573"/>
                  </a:cubicBezTo>
                  <a:cubicBezTo>
                    <a:pt x="1274" y="1577"/>
                    <a:pt x="1278" y="1582"/>
                    <a:pt x="1282" y="1583"/>
                  </a:cubicBezTo>
                  <a:cubicBezTo>
                    <a:pt x="1301" y="1587"/>
                    <a:pt x="1306" y="1598"/>
                    <a:pt x="1299" y="1619"/>
                  </a:cubicBezTo>
                  <a:cubicBezTo>
                    <a:pt x="1303" y="1615"/>
                    <a:pt x="1305" y="1615"/>
                    <a:pt x="1305" y="1614"/>
                  </a:cubicBezTo>
                  <a:cubicBezTo>
                    <a:pt x="1306" y="1590"/>
                    <a:pt x="1317" y="1584"/>
                    <a:pt x="1339" y="1586"/>
                  </a:cubicBezTo>
                  <a:cubicBezTo>
                    <a:pt x="1348" y="1588"/>
                    <a:pt x="1364" y="1576"/>
                    <a:pt x="1366" y="1563"/>
                  </a:cubicBezTo>
                  <a:cubicBezTo>
                    <a:pt x="1370" y="1536"/>
                    <a:pt x="1371" y="1508"/>
                    <a:pt x="1348" y="1489"/>
                  </a:cubicBezTo>
                  <a:cubicBezTo>
                    <a:pt x="1335" y="1478"/>
                    <a:pt x="1326" y="1464"/>
                    <a:pt x="1315" y="1451"/>
                  </a:cubicBezTo>
                  <a:cubicBezTo>
                    <a:pt x="1304" y="1437"/>
                    <a:pt x="1310" y="1427"/>
                    <a:pt x="1316" y="1416"/>
                  </a:cubicBezTo>
                  <a:cubicBezTo>
                    <a:pt x="1319" y="1410"/>
                    <a:pt x="1323" y="1403"/>
                    <a:pt x="1327" y="1402"/>
                  </a:cubicBezTo>
                  <a:cubicBezTo>
                    <a:pt x="1343" y="1398"/>
                    <a:pt x="1350" y="1368"/>
                    <a:pt x="1373" y="1386"/>
                  </a:cubicBezTo>
                  <a:cubicBezTo>
                    <a:pt x="1385" y="1395"/>
                    <a:pt x="1399" y="1388"/>
                    <a:pt x="1412" y="1382"/>
                  </a:cubicBezTo>
                  <a:cubicBezTo>
                    <a:pt x="1424" y="1377"/>
                    <a:pt x="1435" y="1366"/>
                    <a:pt x="1443" y="1365"/>
                  </a:cubicBezTo>
                  <a:cubicBezTo>
                    <a:pt x="1463" y="1362"/>
                    <a:pt x="1482" y="1360"/>
                    <a:pt x="1500" y="1346"/>
                  </a:cubicBezTo>
                  <a:cubicBezTo>
                    <a:pt x="1515" y="1335"/>
                    <a:pt x="1531" y="1324"/>
                    <a:pt x="1536" y="1308"/>
                  </a:cubicBezTo>
                  <a:cubicBezTo>
                    <a:pt x="1542" y="1289"/>
                    <a:pt x="1555" y="1278"/>
                    <a:pt x="1565" y="1265"/>
                  </a:cubicBezTo>
                  <a:cubicBezTo>
                    <a:pt x="1571" y="1256"/>
                    <a:pt x="1571" y="1249"/>
                    <a:pt x="1574" y="1242"/>
                  </a:cubicBezTo>
                  <a:cubicBezTo>
                    <a:pt x="1579" y="1229"/>
                    <a:pt x="1574" y="1227"/>
                    <a:pt x="1564" y="1225"/>
                  </a:cubicBezTo>
                  <a:cubicBezTo>
                    <a:pt x="1560" y="1225"/>
                    <a:pt x="1562" y="1218"/>
                    <a:pt x="1564" y="1217"/>
                  </a:cubicBezTo>
                  <a:cubicBezTo>
                    <a:pt x="1583" y="1214"/>
                    <a:pt x="1564" y="1195"/>
                    <a:pt x="1575" y="1189"/>
                  </a:cubicBezTo>
                  <a:cubicBezTo>
                    <a:pt x="1558" y="1177"/>
                    <a:pt x="1562" y="1149"/>
                    <a:pt x="1542" y="1139"/>
                  </a:cubicBezTo>
                  <a:cubicBezTo>
                    <a:pt x="1534" y="1135"/>
                    <a:pt x="1531" y="1129"/>
                    <a:pt x="1540" y="1119"/>
                  </a:cubicBezTo>
                  <a:cubicBezTo>
                    <a:pt x="1553" y="1103"/>
                    <a:pt x="1568" y="1090"/>
                    <a:pt x="1587" y="1083"/>
                  </a:cubicBezTo>
                  <a:cubicBezTo>
                    <a:pt x="1573" y="1084"/>
                    <a:pt x="1558" y="1069"/>
                    <a:pt x="1544" y="1086"/>
                  </a:cubicBezTo>
                  <a:cubicBezTo>
                    <a:pt x="1542" y="1088"/>
                    <a:pt x="1532" y="1087"/>
                    <a:pt x="1532" y="1082"/>
                  </a:cubicBezTo>
                  <a:cubicBezTo>
                    <a:pt x="1532" y="1068"/>
                    <a:pt x="1523" y="1067"/>
                    <a:pt x="1515" y="1065"/>
                  </a:cubicBezTo>
                  <a:cubicBezTo>
                    <a:pt x="1508" y="1063"/>
                    <a:pt x="1504" y="1058"/>
                    <a:pt x="1507" y="1051"/>
                  </a:cubicBezTo>
                  <a:cubicBezTo>
                    <a:pt x="1509" y="1046"/>
                    <a:pt x="1512" y="1039"/>
                    <a:pt x="1520" y="1043"/>
                  </a:cubicBezTo>
                  <a:cubicBezTo>
                    <a:pt x="1524" y="1044"/>
                    <a:pt x="1531" y="1046"/>
                    <a:pt x="1532" y="1041"/>
                  </a:cubicBezTo>
                  <a:cubicBezTo>
                    <a:pt x="1538" y="1025"/>
                    <a:pt x="1554" y="1022"/>
                    <a:pt x="1562" y="1011"/>
                  </a:cubicBezTo>
                  <a:cubicBezTo>
                    <a:pt x="1568" y="1003"/>
                    <a:pt x="1575" y="1003"/>
                    <a:pt x="1583" y="1009"/>
                  </a:cubicBezTo>
                  <a:cubicBezTo>
                    <a:pt x="1591" y="1016"/>
                    <a:pt x="1586" y="1023"/>
                    <a:pt x="1582" y="1029"/>
                  </a:cubicBezTo>
                  <a:cubicBezTo>
                    <a:pt x="1579" y="1032"/>
                    <a:pt x="1575" y="1035"/>
                    <a:pt x="1579" y="1039"/>
                  </a:cubicBezTo>
                  <a:cubicBezTo>
                    <a:pt x="1582" y="1042"/>
                    <a:pt x="1586" y="1039"/>
                    <a:pt x="1589" y="1036"/>
                  </a:cubicBezTo>
                  <a:cubicBezTo>
                    <a:pt x="1601" y="1027"/>
                    <a:pt x="1613" y="1026"/>
                    <a:pt x="1628" y="1030"/>
                  </a:cubicBezTo>
                  <a:cubicBezTo>
                    <a:pt x="1645" y="1034"/>
                    <a:pt x="1640" y="1046"/>
                    <a:pt x="1638" y="1055"/>
                  </a:cubicBezTo>
                  <a:cubicBezTo>
                    <a:pt x="1635" y="1068"/>
                    <a:pt x="1634" y="1069"/>
                    <a:pt x="1646" y="1068"/>
                  </a:cubicBezTo>
                  <a:cubicBezTo>
                    <a:pt x="1660" y="1067"/>
                    <a:pt x="1666" y="1082"/>
                    <a:pt x="1663" y="1086"/>
                  </a:cubicBezTo>
                  <a:cubicBezTo>
                    <a:pt x="1652" y="1100"/>
                    <a:pt x="1667" y="1115"/>
                    <a:pt x="1657" y="1127"/>
                  </a:cubicBezTo>
                  <a:cubicBezTo>
                    <a:pt x="1655" y="1128"/>
                    <a:pt x="1657" y="1132"/>
                    <a:pt x="1660" y="1133"/>
                  </a:cubicBezTo>
                  <a:cubicBezTo>
                    <a:pt x="1674" y="1135"/>
                    <a:pt x="1685" y="1128"/>
                    <a:pt x="1697" y="1123"/>
                  </a:cubicBezTo>
                  <a:cubicBezTo>
                    <a:pt x="1705" y="1120"/>
                    <a:pt x="1705" y="1108"/>
                    <a:pt x="1703" y="1099"/>
                  </a:cubicBezTo>
                  <a:cubicBezTo>
                    <a:pt x="1700" y="1080"/>
                    <a:pt x="1691" y="1065"/>
                    <a:pt x="1680" y="1051"/>
                  </a:cubicBezTo>
                  <a:cubicBezTo>
                    <a:pt x="1669" y="1040"/>
                    <a:pt x="1666" y="1033"/>
                    <a:pt x="1683" y="1024"/>
                  </a:cubicBezTo>
                  <a:cubicBezTo>
                    <a:pt x="1695" y="1019"/>
                    <a:pt x="1707" y="1012"/>
                    <a:pt x="1709" y="992"/>
                  </a:cubicBezTo>
                  <a:cubicBezTo>
                    <a:pt x="1711" y="972"/>
                    <a:pt x="1734" y="969"/>
                    <a:pt x="1745" y="955"/>
                  </a:cubicBezTo>
                  <a:cubicBezTo>
                    <a:pt x="1746" y="953"/>
                    <a:pt x="1753" y="954"/>
                    <a:pt x="1754" y="956"/>
                  </a:cubicBezTo>
                  <a:cubicBezTo>
                    <a:pt x="1765" y="973"/>
                    <a:pt x="1776" y="965"/>
                    <a:pt x="1786" y="957"/>
                  </a:cubicBezTo>
                  <a:cubicBezTo>
                    <a:pt x="1811" y="938"/>
                    <a:pt x="1828" y="910"/>
                    <a:pt x="1850" y="887"/>
                  </a:cubicBezTo>
                  <a:cubicBezTo>
                    <a:pt x="1851" y="886"/>
                    <a:pt x="1850" y="882"/>
                    <a:pt x="1851" y="881"/>
                  </a:cubicBezTo>
                  <a:cubicBezTo>
                    <a:pt x="1877" y="852"/>
                    <a:pt x="1890" y="817"/>
                    <a:pt x="1890" y="777"/>
                  </a:cubicBezTo>
                  <a:cubicBezTo>
                    <a:pt x="1890" y="775"/>
                    <a:pt x="1891" y="773"/>
                    <a:pt x="1892" y="771"/>
                  </a:cubicBezTo>
                  <a:cubicBezTo>
                    <a:pt x="1904" y="761"/>
                    <a:pt x="1899" y="745"/>
                    <a:pt x="1898" y="733"/>
                  </a:cubicBezTo>
                  <a:cubicBezTo>
                    <a:pt x="1898" y="725"/>
                    <a:pt x="1885" y="715"/>
                    <a:pt x="1877" y="709"/>
                  </a:cubicBezTo>
                  <a:cubicBezTo>
                    <a:pt x="1869" y="704"/>
                    <a:pt x="1864" y="709"/>
                    <a:pt x="1858" y="717"/>
                  </a:cubicBezTo>
                  <a:cubicBezTo>
                    <a:pt x="1849" y="728"/>
                    <a:pt x="1836" y="722"/>
                    <a:pt x="1826" y="718"/>
                  </a:cubicBezTo>
                  <a:cubicBezTo>
                    <a:pt x="1817" y="715"/>
                    <a:pt x="1829" y="706"/>
                    <a:pt x="1825" y="700"/>
                  </a:cubicBezTo>
                  <a:cubicBezTo>
                    <a:pt x="1823" y="699"/>
                    <a:pt x="1820" y="699"/>
                    <a:pt x="1818" y="699"/>
                  </a:cubicBezTo>
                  <a:cubicBezTo>
                    <a:pt x="1812" y="697"/>
                    <a:pt x="1803" y="703"/>
                    <a:pt x="1800" y="695"/>
                  </a:cubicBezTo>
                  <a:cubicBezTo>
                    <a:pt x="1796" y="684"/>
                    <a:pt x="1806" y="682"/>
                    <a:pt x="1812" y="679"/>
                  </a:cubicBezTo>
                  <a:cubicBezTo>
                    <a:pt x="1842" y="661"/>
                    <a:pt x="1864" y="633"/>
                    <a:pt x="1888" y="608"/>
                  </a:cubicBezTo>
                  <a:cubicBezTo>
                    <a:pt x="1914" y="579"/>
                    <a:pt x="1941" y="567"/>
                    <a:pt x="1977" y="573"/>
                  </a:cubicBezTo>
                  <a:cubicBezTo>
                    <a:pt x="1992" y="575"/>
                    <a:pt x="2010" y="579"/>
                    <a:pt x="2023" y="570"/>
                  </a:cubicBezTo>
                  <a:cubicBezTo>
                    <a:pt x="2036" y="561"/>
                    <a:pt x="2045" y="566"/>
                    <a:pt x="2058" y="568"/>
                  </a:cubicBezTo>
                  <a:cubicBezTo>
                    <a:pt x="2072" y="569"/>
                    <a:pt x="2079" y="587"/>
                    <a:pt x="2092" y="583"/>
                  </a:cubicBezTo>
                  <a:cubicBezTo>
                    <a:pt x="2103" y="579"/>
                    <a:pt x="2114" y="581"/>
                    <a:pt x="2127" y="578"/>
                  </a:cubicBezTo>
                  <a:cubicBezTo>
                    <a:pt x="2110" y="575"/>
                    <a:pt x="2109" y="567"/>
                    <a:pt x="2120" y="557"/>
                  </a:cubicBezTo>
                  <a:cubicBezTo>
                    <a:pt x="2130" y="547"/>
                    <a:pt x="2143" y="539"/>
                    <a:pt x="2149" y="527"/>
                  </a:cubicBezTo>
                  <a:cubicBezTo>
                    <a:pt x="2159" y="509"/>
                    <a:pt x="2174" y="509"/>
                    <a:pt x="2189" y="508"/>
                  </a:cubicBezTo>
                  <a:cubicBezTo>
                    <a:pt x="2199" y="507"/>
                    <a:pt x="2209" y="511"/>
                    <a:pt x="2218" y="508"/>
                  </a:cubicBezTo>
                  <a:cubicBezTo>
                    <a:pt x="2220" y="516"/>
                    <a:pt x="2213" y="518"/>
                    <a:pt x="2212" y="524"/>
                  </a:cubicBezTo>
                  <a:cubicBezTo>
                    <a:pt x="2211" y="530"/>
                    <a:pt x="2213" y="535"/>
                    <a:pt x="2219" y="537"/>
                  </a:cubicBezTo>
                  <a:cubicBezTo>
                    <a:pt x="2222" y="538"/>
                    <a:pt x="2262" y="507"/>
                    <a:pt x="2263" y="503"/>
                  </a:cubicBezTo>
                  <a:cubicBezTo>
                    <a:pt x="2264" y="475"/>
                    <a:pt x="2281" y="488"/>
                    <a:pt x="2294" y="490"/>
                  </a:cubicBezTo>
                  <a:cubicBezTo>
                    <a:pt x="2283" y="498"/>
                    <a:pt x="2278" y="507"/>
                    <a:pt x="2278" y="521"/>
                  </a:cubicBezTo>
                  <a:cubicBezTo>
                    <a:pt x="2279" y="531"/>
                    <a:pt x="2273" y="539"/>
                    <a:pt x="2262" y="542"/>
                  </a:cubicBezTo>
                  <a:cubicBezTo>
                    <a:pt x="2256" y="543"/>
                    <a:pt x="2250" y="545"/>
                    <a:pt x="2246" y="550"/>
                  </a:cubicBezTo>
                  <a:cubicBezTo>
                    <a:pt x="2220" y="583"/>
                    <a:pt x="2186" y="607"/>
                    <a:pt x="2157" y="637"/>
                  </a:cubicBezTo>
                  <a:cubicBezTo>
                    <a:pt x="2142" y="652"/>
                    <a:pt x="2139" y="670"/>
                    <a:pt x="2141" y="688"/>
                  </a:cubicBezTo>
                  <a:cubicBezTo>
                    <a:pt x="2145" y="718"/>
                    <a:pt x="2152" y="748"/>
                    <a:pt x="2159" y="778"/>
                  </a:cubicBezTo>
                  <a:cubicBezTo>
                    <a:pt x="2184" y="767"/>
                    <a:pt x="2184" y="735"/>
                    <a:pt x="2204" y="718"/>
                  </a:cubicBezTo>
                  <a:cubicBezTo>
                    <a:pt x="2213" y="711"/>
                    <a:pt x="2217" y="696"/>
                    <a:pt x="2232" y="695"/>
                  </a:cubicBezTo>
                  <a:cubicBezTo>
                    <a:pt x="2240" y="694"/>
                    <a:pt x="2243" y="694"/>
                    <a:pt x="2240" y="683"/>
                  </a:cubicBezTo>
                  <a:cubicBezTo>
                    <a:pt x="2234" y="665"/>
                    <a:pt x="2245" y="653"/>
                    <a:pt x="2262" y="652"/>
                  </a:cubicBezTo>
                  <a:cubicBezTo>
                    <a:pt x="2253" y="632"/>
                    <a:pt x="2253" y="632"/>
                    <a:pt x="2260" y="616"/>
                  </a:cubicBezTo>
                  <a:cubicBezTo>
                    <a:pt x="2254" y="615"/>
                    <a:pt x="2246" y="623"/>
                    <a:pt x="2243" y="613"/>
                  </a:cubicBezTo>
                  <a:cubicBezTo>
                    <a:pt x="2240" y="605"/>
                    <a:pt x="2245" y="599"/>
                    <a:pt x="2249" y="593"/>
                  </a:cubicBezTo>
                  <a:cubicBezTo>
                    <a:pt x="2253" y="586"/>
                    <a:pt x="2263" y="582"/>
                    <a:pt x="2263" y="572"/>
                  </a:cubicBezTo>
                  <a:cubicBezTo>
                    <a:pt x="2263" y="560"/>
                    <a:pt x="2270" y="557"/>
                    <a:pt x="2279" y="558"/>
                  </a:cubicBezTo>
                  <a:cubicBezTo>
                    <a:pt x="2289" y="560"/>
                    <a:pt x="2298" y="556"/>
                    <a:pt x="2306" y="550"/>
                  </a:cubicBezTo>
                  <a:cubicBezTo>
                    <a:pt x="2317" y="541"/>
                    <a:pt x="2316" y="551"/>
                    <a:pt x="2317" y="558"/>
                  </a:cubicBezTo>
                  <a:cubicBezTo>
                    <a:pt x="2349" y="535"/>
                    <a:pt x="2361" y="535"/>
                    <a:pt x="2382" y="557"/>
                  </a:cubicBezTo>
                  <a:cubicBezTo>
                    <a:pt x="2388" y="539"/>
                    <a:pt x="2406" y="534"/>
                    <a:pt x="2419" y="526"/>
                  </a:cubicBezTo>
                  <a:cubicBezTo>
                    <a:pt x="2450" y="507"/>
                    <a:pt x="2479" y="476"/>
                    <a:pt x="2520" y="492"/>
                  </a:cubicBezTo>
                  <a:cubicBezTo>
                    <a:pt x="2527" y="494"/>
                    <a:pt x="2534" y="489"/>
                    <a:pt x="2532" y="486"/>
                  </a:cubicBezTo>
                  <a:cubicBezTo>
                    <a:pt x="2523" y="473"/>
                    <a:pt x="2523" y="452"/>
                    <a:pt x="2510" y="445"/>
                  </a:cubicBezTo>
                  <a:cubicBezTo>
                    <a:pt x="2501" y="439"/>
                    <a:pt x="2498" y="432"/>
                    <a:pt x="2492" y="424"/>
                  </a:cubicBezTo>
                  <a:cubicBezTo>
                    <a:pt x="2531" y="429"/>
                    <a:pt x="2532" y="428"/>
                    <a:pt x="2545" y="391"/>
                  </a:cubicBezTo>
                  <a:cubicBezTo>
                    <a:pt x="2548" y="382"/>
                    <a:pt x="2556" y="381"/>
                    <a:pt x="2563" y="381"/>
                  </a:cubicBezTo>
                  <a:cubicBezTo>
                    <a:pt x="2572" y="381"/>
                    <a:pt x="2565" y="387"/>
                    <a:pt x="2565" y="391"/>
                  </a:cubicBezTo>
                  <a:cubicBezTo>
                    <a:pt x="2565" y="401"/>
                    <a:pt x="2573" y="401"/>
                    <a:pt x="2579" y="401"/>
                  </a:cubicBezTo>
                  <a:cubicBezTo>
                    <a:pt x="2594" y="401"/>
                    <a:pt x="2606" y="403"/>
                    <a:pt x="2617" y="419"/>
                  </a:cubicBezTo>
                  <a:cubicBezTo>
                    <a:pt x="2623" y="429"/>
                    <a:pt x="2639" y="432"/>
                    <a:pt x="2651" y="437"/>
                  </a:cubicBezTo>
                  <a:cubicBezTo>
                    <a:pt x="2654" y="439"/>
                    <a:pt x="2656" y="439"/>
                    <a:pt x="2658" y="433"/>
                  </a:cubicBezTo>
                  <a:cubicBezTo>
                    <a:pt x="2663" y="418"/>
                    <a:pt x="2668" y="402"/>
                    <a:pt x="2688" y="402"/>
                  </a:cubicBezTo>
                  <a:cubicBezTo>
                    <a:pt x="2696" y="402"/>
                    <a:pt x="2705" y="399"/>
                    <a:pt x="2710" y="391"/>
                  </a:cubicBezTo>
                  <a:cubicBezTo>
                    <a:pt x="2701" y="383"/>
                    <a:pt x="2692" y="374"/>
                    <a:pt x="2682" y="36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8586899" y="4583162"/>
              <a:ext cx="257175" cy="304800"/>
            </a:xfrm>
            <a:custGeom>
              <a:avLst/>
              <a:gdLst>
                <a:gd name="T0" fmla="*/ 154 w 164"/>
                <a:gd name="T1" fmla="*/ 51 h 193"/>
                <a:gd name="T2" fmla="*/ 148 w 164"/>
                <a:gd name="T3" fmla="*/ 10 h 193"/>
                <a:gd name="T4" fmla="*/ 118 w 164"/>
                <a:gd name="T5" fmla="*/ 10 h 193"/>
                <a:gd name="T6" fmla="*/ 31 w 164"/>
                <a:gd name="T7" fmla="*/ 92 h 193"/>
                <a:gd name="T8" fmla="*/ 20 w 164"/>
                <a:gd name="T9" fmla="*/ 98 h 193"/>
                <a:gd name="T10" fmla="*/ 4 w 164"/>
                <a:gd name="T11" fmla="*/ 119 h 193"/>
                <a:gd name="T12" fmla="*/ 6 w 164"/>
                <a:gd name="T13" fmla="*/ 134 h 193"/>
                <a:gd name="T14" fmla="*/ 29 w 164"/>
                <a:gd name="T15" fmla="*/ 174 h 193"/>
                <a:gd name="T16" fmla="*/ 97 w 164"/>
                <a:gd name="T17" fmla="*/ 190 h 193"/>
                <a:gd name="T18" fmla="*/ 125 w 164"/>
                <a:gd name="T19" fmla="*/ 173 h 193"/>
                <a:gd name="T20" fmla="*/ 128 w 164"/>
                <a:gd name="T21" fmla="*/ 165 h 193"/>
                <a:gd name="T22" fmla="*/ 159 w 164"/>
                <a:gd name="T23" fmla="*/ 108 h 193"/>
                <a:gd name="T24" fmla="*/ 157 w 164"/>
                <a:gd name="T25" fmla="*/ 87 h 193"/>
                <a:gd name="T26" fmla="*/ 154 w 164"/>
                <a:gd name="T27" fmla="*/ 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93">
                  <a:moveTo>
                    <a:pt x="154" y="51"/>
                  </a:moveTo>
                  <a:cubicBezTo>
                    <a:pt x="162" y="38"/>
                    <a:pt x="164" y="22"/>
                    <a:pt x="148" y="10"/>
                  </a:cubicBezTo>
                  <a:cubicBezTo>
                    <a:pt x="138" y="2"/>
                    <a:pt x="126" y="0"/>
                    <a:pt x="118" y="10"/>
                  </a:cubicBezTo>
                  <a:cubicBezTo>
                    <a:pt x="93" y="42"/>
                    <a:pt x="55" y="58"/>
                    <a:pt x="31" y="92"/>
                  </a:cubicBezTo>
                  <a:cubicBezTo>
                    <a:pt x="28" y="97"/>
                    <a:pt x="25" y="99"/>
                    <a:pt x="20" y="98"/>
                  </a:cubicBezTo>
                  <a:cubicBezTo>
                    <a:pt x="0" y="93"/>
                    <a:pt x="3" y="107"/>
                    <a:pt x="4" y="119"/>
                  </a:cubicBezTo>
                  <a:cubicBezTo>
                    <a:pt x="5" y="124"/>
                    <a:pt x="5" y="129"/>
                    <a:pt x="6" y="134"/>
                  </a:cubicBezTo>
                  <a:cubicBezTo>
                    <a:pt x="8" y="150"/>
                    <a:pt x="18" y="165"/>
                    <a:pt x="29" y="174"/>
                  </a:cubicBezTo>
                  <a:cubicBezTo>
                    <a:pt x="50" y="191"/>
                    <a:pt x="81" y="177"/>
                    <a:pt x="97" y="190"/>
                  </a:cubicBezTo>
                  <a:cubicBezTo>
                    <a:pt x="118" y="193"/>
                    <a:pt x="126" y="190"/>
                    <a:pt x="125" y="173"/>
                  </a:cubicBezTo>
                  <a:cubicBezTo>
                    <a:pt x="125" y="170"/>
                    <a:pt x="126" y="167"/>
                    <a:pt x="128" y="165"/>
                  </a:cubicBezTo>
                  <a:cubicBezTo>
                    <a:pt x="146" y="151"/>
                    <a:pt x="149" y="128"/>
                    <a:pt x="159" y="108"/>
                  </a:cubicBezTo>
                  <a:cubicBezTo>
                    <a:pt x="163" y="98"/>
                    <a:pt x="164" y="94"/>
                    <a:pt x="157" y="87"/>
                  </a:cubicBezTo>
                  <a:cubicBezTo>
                    <a:pt x="147" y="76"/>
                    <a:pt x="144" y="66"/>
                    <a:pt x="154" y="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9180624" y="4792712"/>
              <a:ext cx="242888" cy="233362"/>
            </a:xfrm>
            <a:custGeom>
              <a:avLst/>
              <a:gdLst>
                <a:gd name="T0" fmla="*/ 120 w 154"/>
                <a:gd name="T1" fmla="*/ 28 h 148"/>
                <a:gd name="T2" fmla="*/ 75 w 154"/>
                <a:gd name="T3" fmla="*/ 40 h 148"/>
                <a:gd name="T4" fmla="*/ 44 w 154"/>
                <a:gd name="T5" fmla="*/ 41 h 148"/>
                <a:gd name="T6" fmla="*/ 37 w 154"/>
                <a:gd name="T7" fmla="*/ 20 h 148"/>
                <a:gd name="T8" fmla="*/ 28 w 154"/>
                <a:gd name="T9" fmla="*/ 7 h 148"/>
                <a:gd name="T10" fmla="*/ 0 w 154"/>
                <a:gd name="T11" fmla="*/ 9 h 148"/>
                <a:gd name="T12" fmla="*/ 33 w 154"/>
                <a:gd name="T13" fmla="*/ 34 h 148"/>
                <a:gd name="T14" fmla="*/ 25 w 154"/>
                <a:gd name="T15" fmla="*/ 40 h 148"/>
                <a:gd name="T16" fmla="*/ 19 w 154"/>
                <a:gd name="T17" fmla="*/ 49 h 148"/>
                <a:gd name="T18" fmla="*/ 30 w 154"/>
                <a:gd name="T19" fmla="*/ 52 h 148"/>
                <a:gd name="T20" fmla="*/ 39 w 154"/>
                <a:gd name="T21" fmla="*/ 55 h 148"/>
                <a:gd name="T22" fmla="*/ 73 w 154"/>
                <a:gd name="T23" fmla="*/ 72 h 148"/>
                <a:gd name="T24" fmla="*/ 119 w 154"/>
                <a:gd name="T25" fmla="*/ 124 h 148"/>
                <a:gd name="T26" fmla="*/ 125 w 154"/>
                <a:gd name="T27" fmla="*/ 135 h 148"/>
                <a:gd name="T28" fmla="*/ 150 w 154"/>
                <a:gd name="T29" fmla="*/ 148 h 148"/>
                <a:gd name="T30" fmla="*/ 153 w 154"/>
                <a:gd name="T31" fmla="*/ 39 h 148"/>
                <a:gd name="T32" fmla="*/ 120 w 154"/>
                <a:gd name="T33" fmla="*/ 2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48">
                  <a:moveTo>
                    <a:pt x="120" y="28"/>
                  </a:moveTo>
                  <a:cubicBezTo>
                    <a:pt x="100" y="14"/>
                    <a:pt x="87" y="29"/>
                    <a:pt x="75" y="40"/>
                  </a:cubicBezTo>
                  <a:cubicBezTo>
                    <a:pt x="64" y="51"/>
                    <a:pt x="57" y="62"/>
                    <a:pt x="44" y="41"/>
                  </a:cubicBezTo>
                  <a:cubicBezTo>
                    <a:pt x="39" y="34"/>
                    <a:pt x="35" y="29"/>
                    <a:pt x="37" y="20"/>
                  </a:cubicBezTo>
                  <a:cubicBezTo>
                    <a:pt x="38" y="12"/>
                    <a:pt x="35" y="9"/>
                    <a:pt x="28" y="7"/>
                  </a:cubicBezTo>
                  <a:cubicBezTo>
                    <a:pt x="17" y="5"/>
                    <a:pt x="7" y="0"/>
                    <a:pt x="0" y="9"/>
                  </a:cubicBezTo>
                  <a:cubicBezTo>
                    <a:pt x="3" y="29"/>
                    <a:pt x="20" y="27"/>
                    <a:pt x="33" y="34"/>
                  </a:cubicBezTo>
                  <a:cubicBezTo>
                    <a:pt x="29" y="37"/>
                    <a:pt x="26" y="38"/>
                    <a:pt x="25" y="40"/>
                  </a:cubicBezTo>
                  <a:cubicBezTo>
                    <a:pt x="24" y="43"/>
                    <a:pt x="13" y="37"/>
                    <a:pt x="19" y="49"/>
                  </a:cubicBezTo>
                  <a:cubicBezTo>
                    <a:pt x="23" y="57"/>
                    <a:pt x="24" y="57"/>
                    <a:pt x="30" y="52"/>
                  </a:cubicBezTo>
                  <a:cubicBezTo>
                    <a:pt x="34" y="48"/>
                    <a:pt x="36" y="53"/>
                    <a:pt x="39" y="55"/>
                  </a:cubicBezTo>
                  <a:cubicBezTo>
                    <a:pt x="50" y="62"/>
                    <a:pt x="60" y="69"/>
                    <a:pt x="73" y="72"/>
                  </a:cubicBezTo>
                  <a:cubicBezTo>
                    <a:pt x="99" y="78"/>
                    <a:pt x="113" y="97"/>
                    <a:pt x="119" y="124"/>
                  </a:cubicBezTo>
                  <a:cubicBezTo>
                    <a:pt x="120" y="129"/>
                    <a:pt x="119" y="137"/>
                    <a:pt x="125" y="135"/>
                  </a:cubicBezTo>
                  <a:cubicBezTo>
                    <a:pt x="138" y="132"/>
                    <a:pt x="141" y="145"/>
                    <a:pt x="150" y="148"/>
                  </a:cubicBezTo>
                  <a:cubicBezTo>
                    <a:pt x="154" y="112"/>
                    <a:pt x="148" y="75"/>
                    <a:pt x="153" y="39"/>
                  </a:cubicBezTo>
                  <a:cubicBezTo>
                    <a:pt x="142" y="36"/>
                    <a:pt x="129" y="35"/>
                    <a:pt x="120" y="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9164749" y="3557638"/>
              <a:ext cx="292100" cy="268287"/>
            </a:xfrm>
            <a:custGeom>
              <a:avLst/>
              <a:gdLst>
                <a:gd name="T0" fmla="*/ 170 w 186"/>
                <a:gd name="T1" fmla="*/ 0 h 171"/>
                <a:gd name="T2" fmla="*/ 167 w 186"/>
                <a:gd name="T3" fmla="*/ 1 h 171"/>
                <a:gd name="T4" fmla="*/ 150 w 186"/>
                <a:gd name="T5" fmla="*/ 26 h 171"/>
                <a:gd name="T6" fmla="*/ 104 w 186"/>
                <a:gd name="T7" fmla="*/ 93 h 171"/>
                <a:gd name="T8" fmla="*/ 87 w 186"/>
                <a:gd name="T9" fmla="*/ 108 h 171"/>
                <a:gd name="T10" fmla="*/ 66 w 186"/>
                <a:gd name="T11" fmla="*/ 120 h 171"/>
                <a:gd name="T12" fmla="*/ 0 w 186"/>
                <a:gd name="T13" fmla="*/ 149 h 171"/>
                <a:gd name="T14" fmla="*/ 9 w 186"/>
                <a:gd name="T15" fmla="*/ 146 h 171"/>
                <a:gd name="T16" fmla="*/ 27 w 186"/>
                <a:gd name="T17" fmla="*/ 142 h 171"/>
                <a:gd name="T18" fmla="*/ 24 w 186"/>
                <a:gd name="T19" fmla="*/ 160 h 171"/>
                <a:gd name="T20" fmla="*/ 27 w 186"/>
                <a:gd name="T21" fmla="*/ 168 h 171"/>
                <a:gd name="T22" fmla="*/ 31 w 186"/>
                <a:gd name="T23" fmla="*/ 168 h 171"/>
                <a:gd name="T24" fmla="*/ 53 w 186"/>
                <a:gd name="T25" fmla="*/ 157 h 171"/>
                <a:gd name="T26" fmla="*/ 53 w 186"/>
                <a:gd name="T27" fmla="*/ 146 h 171"/>
                <a:gd name="T28" fmla="*/ 48 w 186"/>
                <a:gd name="T29" fmla="*/ 137 h 171"/>
                <a:gd name="T30" fmla="*/ 62 w 186"/>
                <a:gd name="T31" fmla="*/ 133 h 171"/>
                <a:gd name="T32" fmla="*/ 71 w 186"/>
                <a:gd name="T33" fmla="*/ 140 h 171"/>
                <a:gd name="T34" fmla="*/ 77 w 186"/>
                <a:gd name="T35" fmla="*/ 155 h 171"/>
                <a:gd name="T36" fmla="*/ 89 w 186"/>
                <a:gd name="T37" fmla="*/ 138 h 171"/>
                <a:gd name="T38" fmla="*/ 98 w 186"/>
                <a:gd name="T39" fmla="*/ 129 h 171"/>
                <a:gd name="T40" fmla="*/ 153 w 186"/>
                <a:gd name="T41" fmla="*/ 121 h 171"/>
                <a:gd name="T42" fmla="*/ 156 w 186"/>
                <a:gd name="T43" fmla="*/ 114 h 171"/>
                <a:gd name="T44" fmla="*/ 176 w 186"/>
                <a:gd name="T45" fmla="*/ 42 h 171"/>
                <a:gd name="T46" fmla="*/ 170 w 186"/>
                <a:gd name="T4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6" h="171">
                  <a:moveTo>
                    <a:pt x="170" y="0"/>
                  </a:moveTo>
                  <a:cubicBezTo>
                    <a:pt x="169" y="0"/>
                    <a:pt x="167" y="0"/>
                    <a:pt x="167" y="1"/>
                  </a:cubicBezTo>
                  <a:cubicBezTo>
                    <a:pt x="160" y="9"/>
                    <a:pt x="147" y="9"/>
                    <a:pt x="150" y="26"/>
                  </a:cubicBezTo>
                  <a:cubicBezTo>
                    <a:pt x="155" y="59"/>
                    <a:pt x="130" y="84"/>
                    <a:pt x="104" y="93"/>
                  </a:cubicBezTo>
                  <a:cubicBezTo>
                    <a:pt x="96" y="96"/>
                    <a:pt x="89" y="100"/>
                    <a:pt x="87" y="108"/>
                  </a:cubicBezTo>
                  <a:cubicBezTo>
                    <a:pt x="84" y="120"/>
                    <a:pt x="77" y="121"/>
                    <a:pt x="66" y="120"/>
                  </a:cubicBezTo>
                  <a:cubicBezTo>
                    <a:pt x="39" y="116"/>
                    <a:pt x="17" y="126"/>
                    <a:pt x="0" y="149"/>
                  </a:cubicBezTo>
                  <a:cubicBezTo>
                    <a:pt x="3" y="148"/>
                    <a:pt x="6" y="146"/>
                    <a:pt x="9" y="146"/>
                  </a:cubicBezTo>
                  <a:cubicBezTo>
                    <a:pt x="15" y="146"/>
                    <a:pt x="21" y="138"/>
                    <a:pt x="27" y="142"/>
                  </a:cubicBezTo>
                  <a:cubicBezTo>
                    <a:pt x="38" y="150"/>
                    <a:pt x="26" y="154"/>
                    <a:pt x="24" y="160"/>
                  </a:cubicBezTo>
                  <a:cubicBezTo>
                    <a:pt x="24" y="162"/>
                    <a:pt x="25" y="166"/>
                    <a:pt x="27" y="168"/>
                  </a:cubicBezTo>
                  <a:cubicBezTo>
                    <a:pt x="27" y="169"/>
                    <a:pt x="29" y="171"/>
                    <a:pt x="31" y="168"/>
                  </a:cubicBezTo>
                  <a:cubicBezTo>
                    <a:pt x="36" y="159"/>
                    <a:pt x="45" y="160"/>
                    <a:pt x="53" y="157"/>
                  </a:cubicBezTo>
                  <a:cubicBezTo>
                    <a:pt x="58" y="156"/>
                    <a:pt x="62" y="150"/>
                    <a:pt x="53" y="146"/>
                  </a:cubicBezTo>
                  <a:cubicBezTo>
                    <a:pt x="49" y="144"/>
                    <a:pt x="46" y="142"/>
                    <a:pt x="48" y="137"/>
                  </a:cubicBezTo>
                  <a:cubicBezTo>
                    <a:pt x="51" y="130"/>
                    <a:pt x="57" y="134"/>
                    <a:pt x="62" y="133"/>
                  </a:cubicBezTo>
                  <a:cubicBezTo>
                    <a:pt x="66" y="132"/>
                    <a:pt x="72" y="133"/>
                    <a:pt x="71" y="140"/>
                  </a:cubicBezTo>
                  <a:cubicBezTo>
                    <a:pt x="70" y="147"/>
                    <a:pt x="69" y="155"/>
                    <a:pt x="77" y="155"/>
                  </a:cubicBezTo>
                  <a:cubicBezTo>
                    <a:pt x="83" y="154"/>
                    <a:pt x="90" y="144"/>
                    <a:pt x="89" y="138"/>
                  </a:cubicBezTo>
                  <a:cubicBezTo>
                    <a:pt x="86" y="126"/>
                    <a:pt x="94" y="127"/>
                    <a:pt x="98" y="129"/>
                  </a:cubicBezTo>
                  <a:cubicBezTo>
                    <a:pt x="118" y="142"/>
                    <a:pt x="133" y="113"/>
                    <a:pt x="153" y="121"/>
                  </a:cubicBezTo>
                  <a:cubicBezTo>
                    <a:pt x="153" y="121"/>
                    <a:pt x="155" y="117"/>
                    <a:pt x="156" y="114"/>
                  </a:cubicBezTo>
                  <a:cubicBezTo>
                    <a:pt x="159" y="89"/>
                    <a:pt x="160" y="64"/>
                    <a:pt x="176" y="42"/>
                  </a:cubicBezTo>
                  <a:cubicBezTo>
                    <a:pt x="186" y="28"/>
                    <a:pt x="166" y="15"/>
                    <a:pt x="17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8147162" y="1762175"/>
              <a:ext cx="203200" cy="163512"/>
            </a:xfrm>
            <a:custGeom>
              <a:avLst/>
              <a:gdLst>
                <a:gd name="T0" fmla="*/ 33 w 129"/>
                <a:gd name="T1" fmla="*/ 70 h 104"/>
                <a:gd name="T2" fmla="*/ 34 w 129"/>
                <a:gd name="T3" fmla="*/ 72 h 104"/>
                <a:gd name="T4" fmla="*/ 61 w 129"/>
                <a:gd name="T5" fmla="*/ 90 h 104"/>
                <a:gd name="T6" fmla="*/ 89 w 129"/>
                <a:gd name="T7" fmla="*/ 96 h 104"/>
                <a:gd name="T8" fmla="*/ 119 w 129"/>
                <a:gd name="T9" fmla="*/ 82 h 104"/>
                <a:gd name="T10" fmla="*/ 121 w 129"/>
                <a:gd name="T11" fmla="*/ 78 h 104"/>
                <a:gd name="T12" fmla="*/ 124 w 129"/>
                <a:gd name="T13" fmla="*/ 60 h 104"/>
                <a:gd name="T14" fmla="*/ 106 w 129"/>
                <a:gd name="T15" fmla="*/ 57 h 104"/>
                <a:gd name="T16" fmla="*/ 82 w 129"/>
                <a:gd name="T17" fmla="*/ 31 h 104"/>
                <a:gd name="T18" fmla="*/ 77 w 129"/>
                <a:gd name="T19" fmla="*/ 13 h 104"/>
                <a:gd name="T20" fmla="*/ 57 w 129"/>
                <a:gd name="T21" fmla="*/ 3 h 104"/>
                <a:gd name="T22" fmla="*/ 12 w 129"/>
                <a:gd name="T23" fmla="*/ 33 h 104"/>
                <a:gd name="T24" fmla="*/ 0 w 129"/>
                <a:gd name="T25" fmla="*/ 37 h 104"/>
                <a:gd name="T26" fmla="*/ 10 w 129"/>
                <a:gd name="T27" fmla="*/ 42 h 104"/>
                <a:gd name="T28" fmla="*/ 33 w 129"/>
                <a:gd name="T29" fmla="*/ 7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04">
                  <a:moveTo>
                    <a:pt x="33" y="70"/>
                  </a:moveTo>
                  <a:cubicBezTo>
                    <a:pt x="33" y="71"/>
                    <a:pt x="34" y="71"/>
                    <a:pt x="34" y="72"/>
                  </a:cubicBezTo>
                  <a:cubicBezTo>
                    <a:pt x="43" y="77"/>
                    <a:pt x="46" y="92"/>
                    <a:pt x="61" y="90"/>
                  </a:cubicBezTo>
                  <a:cubicBezTo>
                    <a:pt x="70" y="88"/>
                    <a:pt x="79" y="92"/>
                    <a:pt x="89" y="96"/>
                  </a:cubicBezTo>
                  <a:cubicBezTo>
                    <a:pt x="105" y="104"/>
                    <a:pt x="116" y="97"/>
                    <a:pt x="119" y="82"/>
                  </a:cubicBezTo>
                  <a:cubicBezTo>
                    <a:pt x="119" y="80"/>
                    <a:pt x="121" y="79"/>
                    <a:pt x="121" y="78"/>
                  </a:cubicBezTo>
                  <a:cubicBezTo>
                    <a:pt x="125" y="73"/>
                    <a:pt x="129" y="66"/>
                    <a:pt x="124" y="60"/>
                  </a:cubicBezTo>
                  <a:cubicBezTo>
                    <a:pt x="119" y="53"/>
                    <a:pt x="112" y="55"/>
                    <a:pt x="106" y="57"/>
                  </a:cubicBezTo>
                  <a:cubicBezTo>
                    <a:pt x="91" y="60"/>
                    <a:pt x="77" y="47"/>
                    <a:pt x="82" y="31"/>
                  </a:cubicBezTo>
                  <a:cubicBezTo>
                    <a:pt x="84" y="23"/>
                    <a:pt x="86" y="18"/>
                    <a:pt x="77" y="13"/>
                  </a:cubicBezTo>
                  <a:cubicBezTo>
                    <a:pt x="70" y="9"/>
                    <a:pt x="60" y="0"/>
                    <a:pt x="57" y="3"/>
                  </a:cubicBezTo>
                  <a:cubicBezTo>
                    <a:pt x="44" y="18"/>
                    <a:pt x="13" y="0"/>
                    <a:pt x="12" y="33"/>
                  </a:cubicBezTo>
                  <a:cubicBezTo>
                    <a:pt x="12" y="34"/>
                    <a:pt x="7" y="35"/>
                    <a:pt x="0" y="37"/>
                  </a:cubicBezTo>
                  <a:cubicBezTo>
                    <a:pt x="6" y="40"/>
                    <a:pt x="8" y="41"/>
                    <a:pt x="10" y="42"/>
                  </a:cubicBezTo>
                  <a:cubicBezTo>
                    <a:pt x="27" y="49"/>
                    <a:pt x="30" y="53"/>
                    <a:pt x="33" y="7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9321912" y="2079675"/>
              <a:ext cx="203200" cy="82550"/>
            </a:xfrm>
            <a:custGeom>
              <a:avLst/>
              <a:gdLst>
                <a:gd name="T0" fmla="*/ 19 w 129"/>
                <a:gd name="T1" fmla="*/ 46 h 53"/>
                <a:gd name="T2" fmla="*/ 50 w 129"/>
                <a:gd name="T3" fmla="*/ 44 h 53"/>
                <a:gd name="T4" fmla="*/ 118 w 129"/>
                <a:gd name="T5" fmla="*/ 37 h 53"/>
                <a:gd name="T6" fmla="*/ 127 w 129"/>
                <a:gd name="T7" fmla="*/ 24 h 53"/>
                <a:gd name="T8" fmla="*/ 119 w 129"/>
                <a:gd name="T9" fmla="*/ 16 h 53"/>
                <a:gd name="T10" fmla="*/ 81 w 129"/>
                <a:gd name="T11" fmla="*/ 5 h 53"/>
                <a:gd name="T12" fmla="*/ 67 w 129"/>
                <a:gd name="T13" fmla="*/ 12 h 53"/>
                <a:gd name="T14" fmla="*/ 53 w 129"/>
                <a:gd name="T15" fmla="*/ 17 h 53"/>
                <a:gd name="T16" fmla="*/ 36 w 129"/>
                <a:gd name="T17" fmla="*/ 6 h 53"/>
                <a:gd name="T18" fmla="*/ 4 w 129"/>
                <a:gd name="T19" fmla="*/ 17 h 53"/>
                <a:gd name="T20" fmla="*/ 19 w 129"/>
                <a:gd name="T21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53">
                  <a:moveTo>
                    <a:pt x="19" y="46"/>
                  </a:moveTo>
                  <a:cubicBezTo>
                    <a:pt x="31" y="53"/>
                    <a:pt x="39" y="42"/>
                    <a:pt x="50" y="44"/>
                  </a:cubicBezTo>
                  <a:cubicBezTo>
                    <a:pt x="72" y="40"/>
                    <a:pt x="96" y="44"/>
                    <a:pt x="118" y="37"/>
                  </a:cubicBezTo>
                  <a:cubicBezTo>
                    <a:pt x="124" y="35"/>
                    <a:pt x="126" y="30"/>
                    <a:pt x="127" y="24"/>
                  </a:cubicBezTo>
                  <a:cubicBezTo>
                    <a:pt x="129" y="18"/>
                    <a:pt x="123" y="18"/>
                    <a:pt x="119" y="16"/>
                  </a:cubicBezTo>
                  <a:cubicBezTo>
                    <a:pt x="106" y="13"/>
                    <a:pt x="94" y="9"/>
                    <a:pt x="81" y="5"/>
                  </a:cubicBezTo>
                  <a:cubicBezTo>
                    <a:pt x="75" y="3"/>
                    <a:pt x="68" y="5"/>
                    <a:pt x="67" y="12"/>
                  </a:cubicBezTo>
                  <a:cubicBezTo>
                    <a:pt x="64" y="25"/>
                    <a:pt x="58" y="18"/>
                    <a:pt x="53" y="17"/>
                  </a:cubicBezTo>
                  <a:cubicBezTo>
                    <a:pt x="45" y="16"/>
                    <a:pt x="42" y="9"/>
                    <a:pt x="36" y="6"/>
                  </a:cubicBezTo>
                  <a:cubicBezTo>
                    <a:pt x="24" y="0"/>
                    <a:pt x="8" y="5"/>
                    <a:pt x="4" y="17"/>
                  </a:cubicBezTo>
                  <a:cubicBezTo>
                    <a:pt x="0" y="32"/>
                    <a:pt x="6" y="40"/>
                    <a:pt x="19" y="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8347187" y="1892350"/>
              <a:ext cx="144463" cy="80962"/>
            </a:xfrm>
            <a:custGeom>
              <a:avLst/>
              <a:gdLst>
                <a:gd name="T0" fmla="*/ 84 w 92"/>
                <a:gd name="T1" fmla="*/ 33 h 52"/>
                <a:gd name="T2" fmla="*/ 92 w 92"/>
                <a:gd name="T3" fmla="*/ 27 h 52"/>
                <a:gd name="T4" fmla="*/ 86 w 92"/>
                <a:gd name="T5" fmla="*/ 20 h 52"/>
                <a:gd name="T6" fmla="*/ 50 w 92"/>
                <a:gd name="T7" fmla="*/ 7 h 52"/>
                <a:gd name="T8" fmla="*/ 28 w 92"/>
                <a:gd name="T9" fmla="*/ 7 h 52"/>
                <a:gd name="T10" fmla="*/ 0 w 92"/>
                <a:gd name="T11" fmla="*/ 52 h 52"/>
                <a:gd name="T12" fmla="*/ 45 w 92"/>
                <a:gd name="T13" fmla="*/ 40 h 52"/>
                <a:gd name="T14" fmla="*/ 84 w 92"/>
                <a:gd name="T15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52">
                  <a:moveTo>
                    <a:pt x="84" y="33"/>
                  </a:moveTo>
                  <a:cubicBezTo>
                    <a:pt x="88" y="33"/>
                    <a:pt x="92" y="31"/>
                    <a:pt x="92" y="27"/>
                  </a:cubicBezTo>
                  <a:cubicBezTo>
                    <a:pt x="92" y="23"/>
                    <a:pt x="88" y="22"/>
                    <a:pt x="86" y="20"/>
                  </a:cubicBezTo>
                  <a:cubicBezTo>
                    <a:pt x="74" y="12"/>
                    <a:pt x="63" y="8"/>
                    <a:pt x="50" y="7"/>
                  </a:cubicBezTo>
                  <a:cubicBezTo>
                    <a:pt x="41" y="6"/>
                    <a:pt x="31" y="0"/>
                    <a:pt x="28" y="7"/>
                  </a:cubicBezTo>
                  <a:cubicBezTo>
                    <a:pt x="21" y="22"/>
                    <a:pt x="5" y="30"/>
                    <a:pt x="0" y="52"/>
                  </a:cubicBezTo>
                  <a:cubicBezTo>
                    <a:pt x="15" y="41"/>
                    <a:pt x="30" y="41"/>
                    <a:pt x="45" y="40"/>
                  </a:cubicBezTo>
                  <a:cubicBezTo>
                    <a:pt x="58" y="38"/>
                    <a:pt x="71" y="35"/>
                    <a:pt x="84" y="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9437799" y="3119488"/>
              <a:ext cx="73025" cy="261937"/>
            </a:xfrm>
            <a:custGeom>
              <a:avLst/>
              <a:gdLst>
                <a:gd name="T0" fmla="*/ 7 w 46"/>
                <a:gd name="T1" fmla="*/ 21 h 166"/>
                <a:gd name="T2" fmla="*/ 13 w 46"/>
                <a:gd name="T3" fmla="*/ 81 h 166"/>
                <a:gd name="T4" fmla="*/ 13 w 46"/>
                <a:gd name="T5" fmla="*/ 126 h 166"/>
                <a:gd name="T6" fmla="*/ 9 w 46"/>
                <a:gd name="T7" fmla="*/ 166 h 166"/>
                <a:gd name="T8" fmla="*/ 16 w 46"/>
                <a:gd name="T9" fmla="*/ 140 h 166"/>
                <a:gd name="T10" fmla="*/ 15 w 46"/>
                <a:gd name="T11" fmla="*/ 126 h 166"/>
                <a:gd name="T12" fmla="*/ 15 w 46"/>
                <a:gd name="T13" fmla="*/ 126 h 166"/>
                <a:gd name="T14" fmla="*/ 33 w 46"/>
                <a:gd name="T15" fmla="*/ 98 h 166"/>
                <a:gd name="T16" fmla="*/ 39 w 46"/>
                <a:gd name="T17" fmla="*/ 89 h 166"/>
                <a:gd name="T18" fmla="*/ 25 w 46"/>
                <a:gd name="T19" fmla="*/ 0 h 166"/>
                <a:gd name="T20" fmla="*/ 7 w 46"/>
                <a:gd name="T21" fmla="*/ 2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166">
                  <a:moveTo>
                    <a:pt x="7" y="21"/>
                  </a:moveTo>
                  <a:cubicBezTo>
                    <a:pt x="0" y="43"/>
                    <a:pt x="16" y="60"/>
                    <a:pt x="13" y="81"/>
                  </a:cubicBezTo>
                  <a:cubicBezTo>
                    <a:pt x="11" y="95"/>
                    <a:pt x="1" y="111"/>
                    <a:pt x="13" y="126"/>
                  </a:cubicBezTo>
                  <a:cubicBezTo>
                    <a:pt x="9" y="139"/>
                    <a:pt x="8" y="152"/>
                    <a:pt x="9" y="166"/>
                  </a:cubicBezTo>
                  <a:cubicBezTo>
                    <a:pt x="19" y="159"/>
                    <a:pt x="25" y="153"/>
                    <a:pt x="16" y="140"/>
                  </a:cubicBezTo>
                  <a:cubicBezTo>
                    <a:pt x="14" y="137"/>
                    <a:pt x="15" y="130"/>
                    <a:pt x="15" y="126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23" y="117"/>
                    <a:pt x="17" y="95"/>
                    <a:pt x="33" y="98"/>
                  </a:cubicBezTo>
                  <a:cubicBezTo>
                    <a:pt x="46" y="100"/>
                    <a:pt x="41" y="93"/>
                    <a:pt x="39" y="89"/>
                  </a:cubicBezTo>
                  <a:cubicBezTo>
                    <a:pt x="31" y="60"/>
                    <a:pt x="19" y="32"/>
                    <a:pt x="25" y="0"/>
                  </a:cubicBezTo>
                  <a:cubicBezTo>
                    <a:pt x="14" y="4"/>
                    <a:pt x="10" y="10"/>
                    <a:pt x="7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9434624" y="3419525"/>
              <a:ext cx="96838" cy="107950"/>
            </a:xfrm>
            <a:custGeom>
              <a:avLst/>
              <a:gdLst>
                <a:gd name="T0" fmla="*/ 54 w 61"/>
                <a:gd name="T1" fmla="*/ 33 h 68"/>
                <a:gd name="T2" fmla="*/ 7 w 61"/>
                <a:gd name="T3" fmla="*/ 0 h 68"/>
                <a:gd name="T4" fmla="*/ 4 w 61"/>
                <a:gd name="T5" fmla="*/ 32 h 68"/>
                <a:gd name="T6" fmla="*/ 21 w 61"/>
                <a:gd name="T7" fmla="*/ 64 h 68"/>
                <a:gd name="T8" fmla="*/ 29 w 61"/>
                <a:gd name="T9" fmla="*/ 64 h 68"/>
                <a:gd name="T10" fmla="*/ 53 w 61"/>
                <a:gd name="T11" fmla="*/ 49 h 68"/>
                <a:gd name="T12" fmla="*/ 61 w 61"/>
                <a:gd name="T13" fmla="*/ 41 h 68"/>
                <a:gd name="T14" fmla="*/ 54 w 61"/>
                <a:gd name="T15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8">
                  <a:moveTo>
                    <a:pt x="54" y="33"/>
                  </a:moveTo>
                  <a:cubicBezTo>
                    <a:pt x="33" y="30"/>
                    <a:pt x="20" y="16"/>
                    <a:pt x="7" y="0"/>
                  </a:cubicBezTo>
                  <a:cubicBezTo>
                    <a:pt x="13" y="12"/>
                    <a:pt x="7" y="22"/>
                    <a:pt x="4" y="32"/>
                  </a:cubicBezTo>
                  <a:cubicBezTo>
                    <a:pt x="0" y="47"/>
                    <a:pt x="6" y="57"/>
                    <a:pt x="21" y="64"/>
                  </a:cubicBezTo>
                  <a:cubicBezTo>
                    <a:pt x="24" y="65"/>
                    <a:pt x="28" y="68"/>
                    <a:pt x="29" y="64"/>
                  </a:cubicBezTo>
                  <a:cubicBezTo>
                    <a:pt x="33" y="51"/>
                    <a:pt x="43" y="50"/>
                    <a:pt x="53" y="49"/>
                  </a:cubicBezTo>
                  <a:cubicBezTo>
                    <a:pt x="56" y="48"/>
                    <a:pt x="61" y="46"/>
                    <a:pt x="61" y="41"/>
                  </a:cubicBezTo>
                  <a:cubicBezTo>
                    <a:pt x="61" y="37"/>
                    <a:pt x="58" y="33"/>
                    <a:pt x="54" y="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8497999" y="4937175"/>
              <a:ext cx="212725" cy="76200"/>
            </a:xfrm>
            <a:custGeom>
              <a:avLst/>
              <a:gdLst>
                <a:gd name="T0" fmla="*/ 69 w 135"/>
                <a:gd name="T1" fmla="*/ 25 h 48"/>
                <a:gd name="T2" fmla="*/ 0 w 135"/>
                <a:gd name="T3" fmla="*/ 15 h 48"/>
                <a:gd name="T4" fmla="*/ 135 w 135"/>
                <a:gd name="T5" fmla="*/ 48 h 48"/>
                <a:gd name="T6" fmla="*/ 69 w 135"/>
                <a:gd name="T7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48">
                  <a:moveTo>
                    <a:pt x="69" y="25"/>
                  </a:moveTo>
                  <a:cubicBezTo>
                    <a:pt x="48" y="28"/>
                    <a:pt x="29" y="0"/>
                    <a:pt x="0" y="15"/>
                  </a:cubicBezTo>
                  <a:cubicBezTo>
                    <a:pt x="44" y="40"/>
                    <a:pt x="88" y="39"/>
                    <a:pt x="135" y="48"/>
                  </a:cubicBezTo>
                  <a:cubicBezTo>
                    <a:pt x="113" y="24"/>
                    <a:pt x="94" y="20"/>
                    <a:pt x="69" y="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8850424" y="4805412"/>
              <a:ext cx="93663" cy="127000"/>
            </a:xfrm>
            <a:custGeom>
              <a:avLst/>
              <a:gdLst>
                <a:gd name="T0" fmla="*/ 39 w 59"/>
                <a:gd name="T1" fmla="*/ 19 h 81"/>
                <a:gd name="T2" fmla="*/ 12 w 59"/>
                <a:gd name="T3" fmla="*/ 1 h 81"/>
                <a:gd name="T4" fmla="*/ 3 w 59"/>
                <a:gd name="T5" fmla="*/ 41 h 81"/>
                <a:gd name="T6" fmla="*/ 12 w 59"/>
                <a:gd name="T7" fmla="*/ 68 h 81"/>
                <a:gd name="T8" fmla="*/ 14 w 59"/>
                <a:gd name="T9" fmla="*/ 80 h 81"/>
                <a:gd name="T10" fmla="*/ 20 w 59"/>
                <a:gd name="T11" fmla="*/ 68 h 81"/>
                <a:gd name="T12" fmla="*/ 20 w 59"/>
                <a:gd name="T13" fmla="*/ 38 h 81"/>
                <a:gd name="T14" fmla="*/ 27 w 59"/>
                <a:gd name="T15" fmla="*/ 30 h 81"/>
                <a:gd name="T16" fmla="*/ 35 w 59"/>
                <a:gd name="T17" fmla="*/ 34 h 81"/>
                <a:gd name="T18" fmla="*/ 43 w 59"/>
                <a:gd name="T19" fmla="*/ 69 h 81"/>
                <a:gd name="T20" fmla="*/ 54 w 59"/>
                <a:gd name="T21" fmla="*/ 47 h 81"/>
                <a:gd name="T22" fmla="*/ 39 w 59"/>
                <a:gd name="T23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1">
                  <a:moveTo>
                    <a:pt x="39" y="19"/>
                  </a:moveTo>
                  <a:cubicBezTo>
                    <a:pt x="34" y="10"/>
                    <a:pt x="21" y="6"/>
                    <a:pt x="12" y="1"/>
                  </a:cubicBezTo>
                  <a:cubicBezTo>
                    <a:pt x="10" y="0"/>
                    <a:pt x="0" y="40"/>
                    <a:pt x="3" y="41"/>
                  </a:cubicBezTo>
                  <a:cubicBezTo>
                    <a:pt x="19" y="45"/>
                    <a:pt x="9" y="59"/>
                    <a:pt x="12" y="68"/>
                  </a:cubicBezTo>
                  <a:cubicBezTo>
                    <a:pt x="14" y="72"/>
                    <a:pt x="6" y="78"/>
                    <a:pt x="14" y="80"/>
                  </a:cubicBezTo>
                  <a:cubicBezTo>
                    <a:pt x="23" y="81"/>
                    <a:pt x="20" y="73"/>
                    <a:pt x="20" y="68"/>
                  </a:cubicBezTo>
                  <a:cubicBezTo>
                    <a:pt x="21" y="58"/>
                    <a:pt x="20" y="48"/>
                    <a:pt x="20" y="38"/>
                  </a:cubicBezTo>
                  <a:cubicBezTo>
                    <a:pt x="20" y="33"/>
                    <a:pt x="21" y="29"/>
                    <a:pt x="27" y="30"/>
                  </a:cubicBezTo>
                  <a:cubicBezTo>
                    <a:pt x="30" y="30"/>
                    <a:pt x="37" y="29"/>
                    <a:pt x="35" y="34"/>
                  </a:cubicBezTo>
                  <a:cubicBezTo>
                    <a:pt x="32" y="48"/>
                    <a:pt x="48" y="53"/>
                    <a:pt x="43" y="69"/>
                  </a:cubicBezTo>
                  <a:cubicBezTo>
                    <a:pt x="51" y="61"/>
                    <a:pt x="59" y="61"/>
                    <a:pt x="54" y="47"/>
                  </a:cubicBezTo>
                  <a:cubicBezTo>
                    <a:pt x="49" y="37"/>
                    <a:pt x="45" y="27"/>
                    <a:pt x="39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8867887" y="4264075"/>
              <a:ext cx="65088" cy="127000"/>
            </a:xfrm>
            <a:custGeom>
              <a:avLst/>
              <a:gdLst>
                <a:gd name="T0" fmla="*/ 16 w 41"/>
                <a:gd name="T1" fmla="*/ 62 h 81"/>
                <a:gd name="T2" fmla="*/ 21 w 41"/>
                <a:gd name="T3" fmla="*/ 69 h 81"/>
                <a:gd name="T4" fmla="*/ 27 w 41"/>
                <a:gd name="T5" fmla="*/ 78 h 81"/>
                <a:gd name="T6" fmla="*/ 29 w 41"/>
                <a:gd name="T7" fmla="*/ 65 h 81"/>
                <a:gd name="T8" fmla="*/ 36 w 41"/>
                <a:gd name="T9" fmla="*/ 35 h 81"/>
                <a:gd name="T10" fmla="*/ 41 w 41"/>
                <a:gd name="T11" fmla="*/ 24 h 81"/>
                <a:gd name="T12" fmla="*/ 26 w 41"/>
                <a:gd name="T13" fmla="*/ 1 h 81"/>
                <a:gd name="T14" fmla="*/ 17 w 41"/>
                <a:gd name="T15" fmla="*/ 17 h 81"/>
                <a:gd name="T16" fmla="*/ 12 w 41"/>
                <a:gd name="T17" fmla="*/ 39 h 81"/>
                <a:gd name="T18" fmla="*/ 16 w 41"/>
                <a:gd name="T19" fmla="*/ 6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81">
                  <a:moveTo>
                    <a:pt x="16" y="62"/>
                  </a:moveTo>
                  <a:cubicBezTo>
                    <a:pt x="18" y="64"/>
                    <a:pt x="21" y="65"/>
                    <a:pt x="21" y="69"/>
                  </a:cubicBezTo>
                  <a:cubicBezTo>
                    <a:pt x="22" y="73"/>
                    <a:pt x="19" y="81"/>
                    <a:pt x="27" y="78"/>
                  </a:cubicBezTo>
                  <a:cubicBezTo>
                    <a:pt x="35" y="76"/>
                    <a:pt x="31" y="69"/>
                    <a:pt x="29" y="65"/>
                  </a:cubicBezTo>
                  <a:cubicBezTo>
                    <a:pt x="23" y="52"/>
                    <a:pt x="25" y="42"/>
                    <a:pt x="36" y="35"/>
                  </a:cubicBezTo>
                  <a:cubicBezTo>
                    <a:pt x="40" y="32"/>
                    <a:pt x="41" y="29"/>
                    <a:pt x="41" y="24"/>
                  </a:cubicBezTo>
                  <a:cubicBezTo>
                    <a:pt x="39" y="14"/>
                    <a:pt x="41" y="2"/>
                    <a:pt x="26" y="1"/>
                  </a:cubicBezTo>
                  <a:cubicBezTo>
                    <a:pt x="10" y="0"/>
                    <a:pt x="20" y="12"/>
                    <a:pt x="17" y="17"/>
                  </a:cubicBezTo>
                  <a:cubicBezTo>
                    <a:pt x="11" y="23"/>
                    <a:pt x="16" y="34"/>
                    <a:pt x="12" y="39"/>
                  </a:cubicBezTo>
                  <a:cubicBezTo>
                    <a:pt x="0" y="50"/>
                    <a:pt x="9" y="56"/>
                    <a:pt x="16" y="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983774" y="4519662"/>
              <a:ext cx="57150" cy="92075"/>
            </a:xfrm>
            <a:custGeom>
              <a:avLst/>
              <a:gdLst>
                <a:gd name="T0" fmla="*/ 1 w 37"/>
                <a:gd name="T1" fmla="*/ 42 h 59"/>
                <a:gd name="T2" fmla="*/ 16 w 37"/>
                <a:gd name="T3" fmla="*/ 57 h 59"/>
                <a:gd name="T4" fmla="*/ 20 w 37"/>
                <a:gd name="T5" fmla="*/ 46 h 59"/>
                <a:gd name="T6" fmla="*/ 37 w 37"/>
                <a:gd name="T7" fmla="*/ 36 h 59"/>
                <a:gd name="T8" fmla="*/ 31 w 37"/>
                <a:gd name="T9" fmla="*/ 0 h 59"/>
                <a:gd name="T10" fmla="*/ 1 w 37"/>
                <a:gd name="T11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59">
                  <a:moveTo>
                    <a:pt x="1" y="42"/>
                  </a:moveTo>
                  <a:cubicBezTo>
                    <a:pt x="0" y="54"/>
                    <a:pt x="9" y="56"/>
                    <a:pt x="16" y="57"/>
                  </a:cubicBezTo>
                  <a:cubicBezTo>
                    <a:pt x="28" y="59"/>
                    <a:pt x="20" y="50"/>
                    <a:pt x="20" y="46"/>
                  </a:cubicBezTo>
                  <a:cubicBezTo>
                    <a:pt x="19" y="28"/>
                    <a:pt x="30" y="36"/>
                    <a:pt x="37" y="36"/>
                  </a:cubicBezTo>
                  <a:cubicBezTo>
                    <a:pt x="35" y="24"/>
                    <a:pt x="33" y="12"/>
                    <a:pt x="31" y="0"/>
                  </a:cubicBezTo>
                  <a:cubicBezTo>
                    <a:pt x="2" y="21"/>
                    <a:pt x="3" y="21"/>
                    <a:pt x="1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9163162" y="3791000"/>
              <a:ext cx="1588" cy="1587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1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9128237" y="3792588"/>
              <a:ext cx="68263" cy="84137"/>
            </a:xfrm>
            <a:custGeom>
              <a:avLst/>
              <a:gdLst>
                <a:gd name="T0" fmla="*/ 6 w 44"/>
                <a:gd name="T1" fmla="*/ 19 h 53"/>
                <a:gd name="T2" fmla="*/ 12 w 44"/>
                <a:gd name="T3" fmla="*/ 35 h 53"/>
                <a:gd name="T4" fmla="*/ 15 w 44"/>
                <a:gd name="T5" fmla="*/ 50 h 53"/>
                <a:gd name="T6" fmla="*/ 28 w 44"/>
                <a:gd name="T7" fmla="*/ 44 h 53"/>
                <a:gd name="T8" fmla="*/ 22 w 44"/>
                <a:gd name="T9" fmla="*/ 6 h 53"/>
                <a:gd name="T10" fmla="*/ 22 w 44"/>
                <a:gd name="T11" fmla="*/ 0 h 53"/>
                <a:gd name="T12" fmla="*/ 6 w 44"/>
                <a:gd name="T13" fmla="*/ 10 h 53"/>
                <a:gd name="T14" fmla="*/ 6 w 44"/>
                <a:gd name="T15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3">
                  <a:moveTo>
                    <a:pt x="6" y="19"/>
                  </a:moveTo>
                  <a:cubicBezTo>
                    <a:pt x="16" y="23"/>
                    <a:pt x="16" y="23"/>
                    <a:pt x="12" y="35"/>
                  </a:cubicBezTo>
                  <a:cubicBezTo>
                    <a:pt x="10" y="41"/>
                    <a:pt x="9" y="47"/>
                    <a:pt x="15" y="50"/>
                  </a:cubicBezTo>
                  <a:cubicBezTo>
                    <a:pt x="21" y="53"/>
                    <a:pt x="25" y="50"/>
                    <a:pt x="28" y="44"/>
                  </a:cubicBezTo>
                  <a:cubicBezTo>
                    <a:pt x="32" y="30"/>
                    <a:pt x="44" y="15"/>
                    <a:pt x="22" y="6"/>
                  </a:cubicBezTo>
                  <a:cubicBezTo>
                    <a:pt x="19" y="5"/>
                    <a:pt x="20" y="2"/>
                    <a:pt x="22" y="0"/>
                  </a:cubicBezTo>
                  <a:cubicBezTo>
                    <a:pt x="16" y="4"/>
                    <a:pt x="11" y="6"/>
                    <a:pt x="6" y="10"/>
                  </a:cubicBezTo>
                  <a:cubicBezTo>
                    <a:pt x="3" y="12"/>
                    <a:pt x="0" y="17"/>
                    <a:pt x="6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9556862" y="2122538"/>
              <a:ext cx="112713" cy="34925"/>
            </a:xfrm>
            <a:custGeom>
              <a:avLst/>
              <a:gdLst>
                <a:gd name="T0" fmla="*/ 71 w 71"/>
                <a:gd name="T1" fmla="*/ 13 h 22"/>
                <a:gd name="T2" fmla="*/ 0 w 71"/>
                <a:gd name="T3" fmla="*/ 0 h 22"/>
                <a:gd name="T4" fmla="*/ 71 w 71"/>
                <a:gd name="T5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22">
                  <a:moveTo>
                    <a:pt x="71" y="13"/>
                  </a:moveTo>
                  <a:cubicBezTo>
                    <a:pt x="49" y="5"/>
                    <a:pt x="27" y="1"/>
                    <a:pt x="0" y="0"/>
                  </a:cubicBezTo>
                  <a:cubicBezTo>
                    <a:pt x="24" y="18"/>
                    <a:pt x="46" y="22"/>
                    <a:pt x="71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9420337" y="2206675"/>
              <a:ext cx="63500" cy="33337"/>
            </a:xfrm>
            <a:custGeom>
              <a:avLst/>
              <a:gdLst>
                <a:gd name="T0" fmla="*/ 1 w 40"/>
                <a:gd name="T1" fmla="*/ 9 h 21"/>
                <a:gd name="T2" fmla="*/ 13 w 40"/>
                <a:gd name="T3" fmla="*/ 16 h 21"/>
                <a:gd name="T4" fmla="*/ 40 w 40"/>
                <a:gd name="T5" fmla="*/ 21 h 21"/>
                <a:gd name="T6" fmla="*/ 14 w 40"/>
                <a:gd name="T7" fmla="*/ 0 h 21"/>
                <a:gd name="T8" fmla="*/ 1 w 40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1">
                  <a:moveTo>
                    <a:pt x="1" y="9"/>
                  </a:moveTo>
                  <a:cubicBezTo>
                    <a:pt x="1" y="15"/>
                    <a:pt x="8" y="16"/>
                    <a:pt x="13" y="16"/>
                  </a:cubicBezTo>
                  <a:cubicBezTo>
                    <a:pt x="21" y="17"/>
                    <a:pt x="29" y="19"/>
                    <a:pt x="40" y="21"/>
                  </a:cubicBezTo>
                  <a:cubicBezTo>
                    <a:pt x="35" y="4"/>
                    <a:pt x="25" y="1"/>
                    <a:pt x="14" y="0"/>
                  </a:cubicBezTo>
                  <a:cubicBezTo>
                    <a:pt x="9" y="0"/>
                    <a:pt x="0" y="1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8877412" y="4067225"/>
              <a:ext cx="41275" cy="74612"/>
            </a:xfrm>
            <a:custGeom>
              <a:avLst/>
              <a:gdLst>
                <a:gd name="T0" fmla="*/ 26 w 26"/>
                <a:gd name="T1" fmla="*/ 0 h 47"/>
                <a:gd name="T2" fmla="*/ 14 w 26"/>
                <a:gd name="T3" fmla="*/ 47 h 47"/>
                <a:gd name="T4" fmla="*/ 26 w 26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47">
                  <a:moveTo>
                    <a:pt x="26" y="0"/>
                  </a:moveTo>
                  <a:cubicBezTo>
                    <a:pt x="3" y="18"/>
                    <a:pt x="0" y="31"/>
                    <a:pt x="14" y="47"/>
                  </a:cubicBezTo>
                  <a:cubicBezTo>
                    <a:pt x="20" y="32"/>
                    <a:pt x="24" y="17"/>
                    <a:pt x="2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8582137" y="4211687"/>
              <a:ext cx="57150" cy="47625"/>
            </a:xfrm>
            <a:custGeom>
              <a:avLst/>
              <a:gdLst>
                <a:gd name="T0" fmla="*/ 36 w 36"/>
                <a:gd name="T1" fmla="*/ 0 h 30"/>
                <a:gd name="T2" fmla="*/ 2 w 36"/>
                <a:gd name="T3" fmla="*/ 19 h 30"/>
                <a:gd name="T4" fmla="*/ 9 w 36"/>
                <a:gd name="T5" fmla="*/ 28 h 30"/>
                <a:gd name="T6" fmla="*/ 36 w 36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0">
                  <a:moveTo>
                    <a:pt x="36" y="0"/>
                  </a:moveTo>
                  <a:cubicBezTo>
                    <a:pt x="20" y="7"/>
                    <a:pt x="7" y="6"/>
                    <a:pt x="2" y="19"/>
                  </a:cubicBezTo>
                  <a:cubicBezTo>
                    <a:pt x="0" y="24"/>
                    <a:pt x="4" y="27"/>
                    <a:pt x="9" y="28"/>
                  </a:cubicBezTo>
                  <a:cubicBezTo>
                    <a:pt x="25" y="30"/>
                    <a:pt x="27" y="16"/>
                    <a:pt x="3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0"/>
            <p:cNvSpPr>
              <a:spLocks noEditPoints="1"/>
            </p:cNvSpPr>
            <p:nvPr/>
          </p:nvSpPr>
          <p:spPr bwMode="auto">
            <a:xfrm>
              <a:off x="1401874" y="2168575"/>
              <a:ext cx="3011488" cy="2438400"/>
            </a:xfrm>
            <a:custGeom>
              <a:avLst/>
              <a:gdLst>
                <a:gd name="T0" fmla="*/ 1866 w 1914"/>
                <a:gd name="T1" fmla="*/ 600 h 1549"/>
                <a:gd name="T2" fmla="*/ 1736 w 1914"/>
                <a:gd name="T3" fmla="*/ 439 h 1549"/>
                <a:gd name="T4" fmla="*/ 1632 w 1914"/>
                <a:gd name="T5" fmla="*/ 406 h 1549"/>
                <a:gd name="T6" fmla="*/ 1480 w 1914"/>
                <a:gd name="T7" fmla="*/ 459 h 1549"/>
                <a:gd name="T8" fmla="*/ 1468 w 1914"/>
                <a:gd name="T9" fmla="*/ 644 h 1549"/>
                <a:gd name="T10" fmla="*/ 1258 w 1914"/>
                <a:gd name="T11" fmla="*/ 476 h 1549"/>
                <a:gd name="T12" fmla="*/ 1305 w 1914"/>
                <a:gd name="T13" fmla="*/ 330 h 1549"/>
                <a:gd name="T14" fmla="*/ 1364 w 1914"/>
                <a:gd name="T15" fmla="*/ 352 h 1549"/>
                <a:gd name="T16" fmla="*/ 1453 w 1914"/>
                <a:gd name="T17" fmla="*/ 334 h 1549"/>
                <a:gd name="T18" fmla="*/ 1450 w 1914"/>
                <a:gd name="T19" fmla="*/ 233 h 1549"/>
                <a:gd name="T20" fmla="*/ 1537 w 1914"/>
                <a:gd name="T21" fmla="*/ 196 h 1549"/>
                <a:gd name="T22" fmla="*/ 1520 w 1914"/>
                <a:gd name="T23" fmla="*/ 289 h 1549"/>
                <a:gd name="T24" fmla="*/ 1576 w 1914"/>
                <a:gd name="T25" fmla="*/ 337 h 1549"/>
                <a:gd name="T26" fmla="*/ 1691 w 1914"/>
                <a:gd name="T27" fmla="*/ 369 h 1549"/>
                <a:gd name="T28" fmla="*/ 1697 w 1914"/>
                <a:gd name="T29" fmla="*/ 278 h 1549"/>
                <a:gd name="T30" fmla="*/ 1750 w 1914"/>
                <a:gd name="T31" fmla="*/ 244 h 1549"/>
                <a:gd name="T32" fmla="*/ 1639 w 1914"/>
                <a:gd name="T33" fmla="*/ 125 h 1549"/>
                <a:gd name="T34" fmla="*/ 1498 w 1914"/>
                <a:gd name="T35" fmla="*/ 34 h 1549"/>
                <a:gd name="T36" fmla="*/ 1302 w 1914"/>
                <a:gd name="T37" fmla="*/ 122 h 1549"/>
                <a:gd name="T38" fmla="*/ 1298 w 1914"/>
                <a:gd name="T39" fmla="*/ 166 h 1549"/>
                <a:gd name="T40" fmla="*/ 1289 w 1914"/>
                <a:gd name="T41" fmla="*/ 36 h 1549"/>
                <a:gd name="T42" fmla="*/ 1198 w 1914"/>
                <a:gd name="T43" fmla="*/ 110 h 1549"/>
                <a:gd name="T44" fmla="*/ 1171 w 1914"/>
                <a:gd name="T45" fmla="*/ 157 h 1549"/>
                <a:gd name="T46" fmla="*/ 1132 w 1914"/>
                <a:gd name="T47" fmla="*/ 211 h 1549"/>
                <a:gd name="T48" fmla="*/ 1096 w 1914"/>
                <a:gd name="T49" fmla="*/ 170 h 1549"/>
                <a:gd name="T50" fmla="*/ 1005 w 1914"/>
                <a:gd name="T51" fmla="*/ 44 h 1549"/>
                <a:gd name="T52" fmla="*/ 957 w 1914"/>
                <a:gd name="T53" fmla="*/ 62 h 1549"/>
                <a:gd name="T54" fmla="*/ 872 w 1914"/>
                <a:gd name="T55" fmla="*/ 34 h 1549"/>
                <a:gd name="T56" fmla="*/ 733 w 1914"/>
                <a:gd name="T57" fmla="*/ 38 h 1549"/>
                <a:gd name="T58" fmla="*/ 827 w 1914"/>
                <a:gd name="T59" fmla="*/ 62 h 1549"/>
                <a:gd name="T60" fmla="*/ 913 w 1914"/>
                <a:gd name="T61" fmla="*/ 138 h 1549"/>
                <a:gd name="T62" fmla="*/ 841 w 1914"/>
                <a:gd name="T63" fmla="*/ 175 h 1549"/>
                <a:gd name="T64" fmla="*/ 655 w 1914"/>
                <a:gd name="T65" fmla="*/ 143 h 1549"/>
                <a:gd name="T66" fmla="*/ 434 w 1914"/>
                <a:gd name="T67" fmla="*/ 147 h 1549"/>
                <a:gd name="T68" fmla="*/ 105 w 1914"/>
                <a:gd name="T69" fmla="*/ 137 h 1549"/>
                <a:gd name="T70" fmla="*/ 65 w 1914"/>
                <a:gd name="T71" fmla="*/ 247 h 1549"/>
                <a:gd name="T72" fmla="*/ 104 w 1914"/>
                <a:gd name="T73" fmla="*/ 336 h 1549"/>
                <a:gd name="T74" fmla="*/ 98 w 1914"/>
                <a:gd name="T75" fmla="*/ 478 h 1549"/>
                <a:gd name="T76" fmla="*/ 85 w 1914"/>
                <a:gd name="T77" fmla="*/ 575 h 1549"/>
                <a:gd name="T78" fmla="*/ 226 w 1914"/>
                <a:gd name="T79" fmla="*/ 525 h 1549"/>
                <a:gd name="T80" fmla="*/ 323 w 1914"/>
                <a:gd name="T81" fmla="*/ 459 h 1549"/>
                <a:gd name="T82" fmla="*/ 563 w 1914"/>
                <a:gd name="T83" fmla="*/ 509 h 1549"/>
                <a:gd name="T84" fmla="*/ 670 w 1914"/>
                <a:gd name="T85" fmla="*/ 698 h 1549"/>
                <a:gd name="T86" fmla="*/ 763 w 1914"/>
                <a:gd name="T87" fmla="*/ 1000 h 1549"/>
                <a:gd name="T88" fmla="*/ 900 w 1914"/>
                <a:gd name="T89" fmla="*/ 1181 h 1549"/>
                <a:gd name="T90" fmla="*/ 976 w 1914"/>
                <a:gd name="T91" fmla="*/ 1231 h 1549"/>
                <a:gd name="T92" fmla="*/ 1031 w 1914"/>
                <a:gd name="T93" fmla="*/ 1298 h 1549"/>
                <a:gd name="T94" fmla="*/ 1317 w 1914"/>
                <a:gd name="T95" fmla="*/ 1436 h 1549"/>
                <a:gd name="T96" fmla="*/ 1436 w 1914"/>
                <a:gd name="T97" fmla="*/ 1537 h 1549"/>
                <a:gd name="T98" fmla="*/ 1425 w 1914"/>
                <a:gd name="T99" fmla="*/ 1479 h 1549"/>
                <a:gd name="T100" fmla="*/ 1324 w 1914"/>
                <a:gd name="T101" fmla="*/ 1361 h 1549"/>
                <a:gd name="T102" fmla="*/ 1294 w 1914"/>
                <a:gd name="T103" fmla="*/ 1266 h 1549"/>
                <a:gd name="T104" fmla="*/ 1183 w 1914"/>
                <a:gd name="T105" fmla="*/ 1212 h 1549"/>
                <a:gd name="T106" fmla="*/ 1317 w 1914"/>
                <a:gd name="T107" fmla="*/ 1119 h 1549"/>
                <a:gd name="T108" fmla="*/ 1431 w 1914"/>
                <a:gd name="T109" fmla="*/ 1208 h 1549"/>
                <a:gd name="T110" fmla="*/ 1517 w 1914"/>
                <a:gd name="T111" fmla="*/ 1033 h 1549"/>
                <a:gd name="T112" fmla="*/ 1628 w 1914"/>
                <a:gd name="T113" fmla="*/ 858 h 1549"/>
                <a:gd name="T114" fmla="*/ 1773 w 1914"/>
                <a:gd name="T115" fmla="*/ 814 h 1549"/>
                <a:gd name="T116" fmla="*/ 1715 w 1914"/>
                <a:gd name="T117" fmla="*/ 696 h 1549"/>
                <a:gd name="T118" fmla="*/ 1887 w 1914"/>
                <a:gd name="T119" fmla="*/ 756 h 1549"/>
                <a:gd name="T120" fmla="*/ 955 w 1914"/>
                <a:gd name="T121" fmla="*/ 1182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14" h="1549">
                  <a:moveTo>
                    <a:pt x="1906" y="722"/>
                  </a:moveTo>
                  <a:cubicBezTo>
                    <a:pt x="1904" y="704"/>
                    <a:pt x="1897" y="696"/>
                    <a:pt x="1879" y="700"/>
                  </a:cubicBezTo>
                  <a:cubicBezTo>
                    <a:pt x="1867" y="702"/>
                    <a:pt x="1863" y="694"/>
                    <a:pt x="1866" y="682"/>
                  </a:cubicBezTo>
                  <a:cubicBezTo>
                    <a:pt x="1868" y="674"/>
                    <a:pt x="1866" y="665"/>
                    <a:pt x="1873" y="657"/>
                  </a:cubicBezTo>
                  <a:cubicBezTo>
                    <a:pt x="1881" y="645"/>
                    <a:pt x="1876" y="604"/>
                    <a:pt x="1866" y="600"/>
                  </a:cubicBezTo>
                  <a:cubicBezTo>
                    <a:pt x="1847" y="592"/>
                    <a:pt x="1842" y="566"/>
                    <a:pt x="1820" y="562"/>
                  </a:cubicBezTo>
                  <a:cubicBezTo>
                    <a:pt x="1815" y="561"/>
                    <a:pt x="1811" y="558"/>
                    <a:pt x="1806" y="555"/>
                  </a:cubicBezTo>
                  <a:cubicBezTo>
                    <a:pt x="1796" y="548"/>
                    <a:pt x="1782" y="542"/>
                    <a:pt x="1781" y="530"/>
                  </a:cubicBezTo>
                  <a:cubicBezTo>
                    <a:pt x="1778" y="499"/>
                    <a:pt x="1757" y="479"/>
                    <a:pt x="1746" y="454"/>
                  </a:cubicBezTo>
                  <a:cubicBezTo>
                    <a:pt x="1744" y="448"/>
                    <a:pt x="1739" y="445"/>
                    <a:pt x="1736" y="439"/>
                  </a:cubicBezTo>
                  <a:cubicBezTo>
                    <a:pt x="1730" y="429"/>
                    <a:pt x="1720" y="426"/>
                    <a:pt x="1710" y="428"/>
                  </a:cubicBezTo>
                  <a:cubicBezTo>
                    <a:pt x="1701" y="430"/>
                    <a:pt x="1693" y="434"/>
                    <a:pt x="1692" y="448"/>
                  </a:cubicBezTo>
                  <a:cubicBezTo>
                    <a:pt x="1692" y="461"/>
                    <a:pt x="1682" y="470"/>
                    <a:pt x="1670" y="468"/>
                  </a:cubicBezTo>
                  <a:cubicBezTo>
                    <a:pt x="1649" y="465"/>
                    <a:pt x="1644" y="453"/>
                    <a:pt x="1649" y="429"/>
                  </a:cubicBezTo>
                  <a:cubicBezTo>
                    <a:pt x="1651" y="415"/>
                    <a:pt x="1649" y="404"/>
                    <a:pt x="1632" y="406"/>
                  </a:cubicBezTo>
                  <a:cubicBezTo>
                    <a:pt x="1621" y="408"/>
                    <a:pt x="1615" y="402"/>
                    <a:pt x="1609" y="393"/>
                  </a:cubicBezTo>
                  <a:cubicBezTo>
                    <a:pt x="1598" y="377"/>
                    <a:pt x="1584" y="364"/>
                    <a:pt x="1563" y="368"/>
                  </a:cubicBezTo>
                  <a:cubicBezTo>
                    <a:pt x="1549" y="370"/>
                    <a:pt x="1536" y="368"/>
                    <a:pt x="1522" y="365"/>
                  </a:cubicBezTo>
                  <a:cubicBezTo>
                    <a:pt x="1489" y="355"/>
                    <a:pt x="1480" y="368"/>
                    <a:pt x="1485" y="404"/>
                  </a:cubicBezTo>
                  <a:cubicBezTo>
                    <a:pt x="1487" y="421"/>
                    <a:pt x="1496" y="441"/>
                    <a:pt x="1480" y="459"/>
                  </a:cubicBezTo>
                  <a:cubicBezTo>
                    <a:pt x="1471" y="470"/>
                    <a:pt x="1480" y="495"/>
                    <a:pt x="1492" y="504"/>
                  </a:cubicBezTo>
                  <a:cubicBezTo>
                    <a:pt x="1515" y="520"/>
                    <a:pt x="1509" y="540"/>
                    <a:pt x="1491" y="551"/>
                  </a:cubicBezTo>
                  <a:cubicBezTo>
                    <a:pt x="1487" y="553"/>
                    <a:pt x="1484" y="557"/>
                    <a:pt x="1480" y="559"/>
                  </a:cubicBezTo>
                  <a:cubicBezTo>
                    <a:pt x="1456" y="571"/>
                    <a:pt x="1454" y="578"/>
                    <a:pt x="1463" y="604"/>
                  </a:cubicBezTo>
                  <a:cubicBezTo>
                    <a:pt x="1468" y="617"/>
                    <a:pt x="1475" y="630"/>
                    <a:pt x="1468" y="644"/>
                  </a:cubicBezTo>
                  <a:cubicBezTo>
                    <a:pt x="1443" y="628"/>
                    <a:pt x="1435" y="603"/>
                    <a:pt x="1435" y="576"/>
                  </a:cubicBezTo>
                  <a:cubicBezTo>
                    <a:pt x="1436" y="558"/>
                    <a:pt x="1429" y="553"/>
                    <a:pt x="1414" y="555"/>
                  </a:cubicBezTo>
                  <a:cubicBezTo>
                    <a:pt x="1389" y="559"/>
                    <a:pt x="1367" y="546"/>
                    <a:pt x="1349" y="531"/>
                  </a:cubicBezTo>
                  <a:cubicBezTo>
                    <a:pt x="1331" y="517"/>
                    <a:pt x="1310" y="509"/>
                    <a:pt x="1293" y="507"/>
                  </a:cubicBezTo>
                  <a:cubicBezTo>
                    <a:pt x="1271" y="503"/>
                    <a:pt x="1263" y="494"/>
                    <a:pt x="1258" y="476"/>
                  </a:cubicBezTo>
                  <a:cubicBezTo>
                    <a:pt x="1255" y="468"/>
                    <a:pt x="1253" y="466"/>
                    <a:pt x="1245" y="465"/>
                  </a:cubicBezTo>
                  <a:cubicBezTo>
                    <a:pt x="1227" y="465"/>
                    <a:pt x="1224" y="457"/>
                    <a:pt x="1233" y="440"/>
                  </a:cubicBezTo>
                  <a:cubicBezTo>
                    <a:pt x="1235" y="434"/>
                    <a:pt x="1239" y="429"/>
                    <a:pt x="1241" y="424"/>
                  </a:cubicBezTo>
                  <a:cubicBezTo>
                    <a:pt x="1250" y="407"/>
                    <a:pt x="1258" y="390"/>
                    <a:pt x="1274" y="382"/>
                  </a:cubicBezTo>
                  <a:cubicBezTo>
                    <a:pt x="1296" y="370"/>
                    <a:pt x="1305" y="355"/>
                    <a:pt x="1305" y="330"/>
                  </a:cubicBezTo>
                  <a:cubicBezTo>
                    <a:pt x="1305" y="321"/>
                    <a:pt x="1305" y="311"/>
                    <a:pt x="1305" y="300"/>
                  </a:cubicBezTo>
                  <a:cubicBezTo>
                    <a:pt x="1317" y="314"/>
                    <a:pt x="1337" y="306"/>
                    <a:pt x="1353" y="309"/>
                  </a:cubicBezTo>
                  <a:cubicBezTo>
                    <a:pt x="1348" y="316"/>
                    <a:pt x="1352" y="325"/>
                    <a:pt x="1347" y="333"/>
                  </a:cubicBezTo>
                  <a:cubicBezTo>
                    <a:pt x="1339" y="344"/>
                    <a:pt x="1340" y="353"/>
                    <a:pt x="1357" y="350"/>
                  </a:cubicBezTo>
                  <a:cubicBezTo>
                    <a:pt x="1360" y="350"/>
                    <a:pt x="1361" y="347"/>
                    <a:pt x="1364" y="352"/>
                  </a:cubicBezTo>
                  <a:cubicBezTo>
                    <a:pt x="1372" y="371"/>
                    <a:pt x="1382" y="365"/>
                    <a:pt x="1394" y="355"/>
                  </a:cubicBezTo>
                  <a:cubicBezTo>
                    <a:pt x="1403" y="347"/>
                    <a:pt x="1412" y="333"/>
                    <a:pt x="1426" y="350"/>
                  </a:cubicBezTo>
                  <a:cubicBezTo>
                    <a:pt x="1430" y="354"/>
                    <a:pt x="1441" y="351"/>
                    <a:pt x="1449" y="351"/>
                  </a:cubicBezTo>
                  <a:cubicBezTo>
                    <a:pt x="1454" y="351"/>
                    <a:pt x="1457" y="348"/>
                    <a:pt x="1458" y="344"/>
                  </a:cubicBezTo>
                  <a:cubicBezTo>
                    <a:pt x="1460" y="339"/>
                    <a:pt x="1454" y="337"/>
                    <a:pt x="1453" y="334"/>
                  </a:cubicBezTo>
                  <a:cubicBezTo>
                    <a:pt x="1450" y="327"/>
                    <a:pt x="1441" y="333"/>
                    <a:pt x="1439" y="325"/>
                  </a:cubicBezTo>
                  <a:cubicBezTo>
                    <a:pt x="1435" y="305"/>
                    <a:pt x="1418" y="304"/>
                    <a:pt x="1406" y="296"/>
                  </a:cubicBezTo>
                  <a:cubicBezTo>
                    <a:pt x="1399" y="292"/>
                    <a:pt x="1384" y="293"/>
                    <a:pt x="1385" y="285"/>
                  </a:cubicBezTo>
                  <a:cubicBezTo>
                    <a:pt x="1387" y="271"/>
                    <a:pt x="1401" y="280"/>
                    <a:pt x="1409" y="279"/>
                  </a:cubicBezTo>
                  <a:cubicBezTo>
                    <a:pt x="1434" y="277"/>
                    <a:pt x="1453" y="258"/>
                    <a:pt x="1450" y="233"/>
                  </a:cubicBezTo>
                  <a:cubicBezTo>
                    <a:pt x="1449" y="216"/>
                    <a:pt x="1452" y="199"/>
                    <a:pt x="1451" y="182"/>
                  </a:cubicBezTo>
                  <a:cubicBezTo>
                    <a:pt x="1450" y="169"/>
                    <a:pt x="1446" y="153"/>
                    <a:pt x="1468" y="163"/>
                  </a:cubicBezTo>
                  <a:cubicBezTo>
                    <a:pt x="1473" y="165"/>
                    <a:pt x="1480" y="164"/>
                    <a:pt x="1485" y="162"/>
                  </a:cubicBezTo>
                  <a:cubicBezTo>
                    <a:pt x="1497" y="158"/>
                    <a:pt x="1520" y="170"/>
                    <a:pt x="1517" y="180"/>
                  </a:cubicBezTo>
                  <a:cubicBezTo>
                    <a:pt x="1509" y="210"/>
                    <a:pt x="1529" y="198"/>
                    <a:pt x="1537" y="196"/>
                  </a:cubicBezTo>
                  <a:cubicBezTo>
                    <a:pt x="1550" y="191"/>
                    <a:pt x="1546" y="200"/>
                    <a:pt x="1546" y="206"/>
                  </a:cubicBezTo>
                  <a:cubicBezTo>
                    <a:pt x="1552" y="203"/>
                    <a:pt x="1557" y="206"/>
                    <a:pt x="1561" y="209"/>
                  </a:cubicBezTo>
                  <a:cubicBezTo>
                    <a:pt x="1585" y="225"/>
                    <a:pt x="1585" y="237"/>
                    <a:pt x="1564" y="258"/>
                  </a:cubicBezTo>
                  <a:cubicBezTo>
                    <a:pt x="1560" y="261"/>
                    <a:pt x="1555" y="265"/>
                    <a:pt x="1554" y="271"/>
                  </a:cubicBezTo>
                  <a:cubicBezTo>
                    <a:pt x="1548" y="291"/>
                    <a:pt x="1540" y="298"/>
                    <a:pt x="1520" y="289"/>
                  </a:cubicBezTo>
                  <a:cubicBezTo>
                    <a:pt x="1503" y="283"/>
                    <a:pt x="1499" y="296"/>
                    <a:pt x="1490" y="303"/>
                  </a:cubicBezTo>
                  <a:cubicBezTo>
                    <a:pt x="1484" y="308"/>
                    <a:pt x="1485" y="317"/>
                    <a:pt x="1488" y="323"/>
                  </a:cubicBezTo>
                  <a:cubicBezTo>
                    <a:pt x="1493" y="334"/>
                    <a:pt x="1504" y="334"/>
                    <a:pt x="1515" y="334"/>
                  </a:cubicBezTo>
                  <a:cubicBezTo>
                    <a:pt x="1521" y="334"/>
                    <a:pt x="1526" y="330"/>
                    <a:pt x="1532" y="329"/>
                  </a:cubicBezTo>
                  <a:cubicBezTo>
                    <a:pt x="1547" y="329"/>
                    <a:pt x="1563" y="320"/>
                    <a:pt x="1576" y="337"/>
                  </a:cubicBezTo>
                  <a:cubicBezTo>
                    <a:pt x="1583" y="346"/>
                    <a:pt x="1588" y="360"/>
                    <a:pt x="1596" y="362"/>
                  </a:cubicBezTo>
                  <a:cubicBezTo>
                    <a:pt x="1622" y="370"/>
                    <a:pt x="1643" y="391"/>
                    <a:pt x="1670" y="394"/>
                  </a:cubicBezTo>
                  <a:cubicBezTo>
                    <a:pt x="1678" y="395"/>
                    <a:pt x="1687" y="401"/>
                    <a:pt x="1694" y="394"/>
                  </a:cubicBezTo>
                  <a:cubicBezTo>
                    <a:pt x="1701" y="386"/>
                    <a:pt x="1689" y="380"/>
                    <a:pt x="1689" y="372"/>
                  </a:cubicBezTo>
                  <a:cubicBezTo>
                    <a:pt x="1689" y="371"/>
                    <a:pt x="1690" y="370"/>
                    <a:pt x="1691" y="369"/>
                  </a:cubicBezTo>
                  <a:cubicBezTo>
                    <a:pt x="1712" y="380"/>
                    <a:pt x="1727" y="373"/>
                    <a:pt x="1724" y="351"/>
                  </a:cubicBezTo>
                  <a:cubicBezTo>
                    <a:pt x="1721" y="334"/>
                    <a:pt x="1714" y="316"/>
                    <a:pt x="1697" y="308"/>
                  </a:cubicBezTo>
                  <a:cubicBezTo>
                    <a:pt x="1685" y="303"/>
                    <a:pt x="1677" y="296"/>
                    <a:pt x="1677" y="281"/>
                  </a:cubicBezTo>
                  <a:cubicBezTo>
                    <a:pt x="1677" y="275"/>
                    <a:pt x="1676" y="269"/>
                    <a:pt x="1684" y="270"/>
                  </a:cubicBezTo>
                  <a:cubicBezTo>
                    <a:pt x="1690" y="271"/>
                    <a:pt x="1697" y="267"/>
                    <a:pt x="1697" y="278"/>
                  </a:cubicBezTo>
                  <a:cubicBezTo>
                    <a:pt x="1696" y="298"/>
                    <a:pt x="1710" y="305"/>
                    <a:pt x="1724" y="311"/>
                  </a:cubicBezTo>
                  <a:cubicBezTo>
                    <a:pt x="1734" y="315"/>
                    <a:pt x="1742" y="315"/>
                    <a:pt x="1740" y="300"/>
                  </a:cubicBezTo>
                  <a:cubicBezTo>
                    <a:pt x="1740" y="292"/>
                    <a:pt x="1744" y="293"/>
                    <a:pt x="1750" y="291"/>
                  </a:cubicBezTo>
                  <a:cubicBezTo>
                    <a:pt x="1763" y="287"/>
                    <a:pt x="1763" y="274"/>
                    <a:pt x="1764" y="262"/>
                  </a:cubicBezTo>
                  <a:cubicBezTo>
                    <a:pt x="1765" y="250"/>
                    <a:pt x="1764" y="243"/>
                    <a:pt x="1750" y="244"/>
                  </a:cubicBezTo>
                  <a:cubicBezTo>
                    <a:pt x="1744" y="244"/>
                    <a:pt x="1735" y="237"/>
                    <a:pt x="1734" y="234"/>
                  </a:cubicBezTo>
                  <a:cubicBezTo>
                    <a:pt x="1728" y="216"/>
                    <a:pt x="1715" y="217"/>
                    <a:pt x="1701" y="214"/>
                  </a:cubicBezTo>
                  <a:cubicBezTo>
                    <a:pt x="1667" y="208"/>
                    <a:pt x="1668" y="207"/>
                    <a:pt x="1664" y="174"/>
                  </a:cubicBezTo>
                  <a:cubicBezTo>
                    <a:pt x="1663" y="169"/>
                    <a:pt x="1665" y="166"/>
                    <a:pt x="1665" y="162"/>
                  </a:cubicBezTo>
                  <a:cubicBezTo>
                    <a:pt x="1666" y="150"/>
                    <a:pt x="1650" y="129"/>
                    <a:pt x="1639" y="125"/>
                  </a:cubicBezTo>
                  <a:cubicBezTo>
                    <a:pt x="1628" y="121"/>
                    <a:pt x="1615" y="123"/>
                    <a:pt x="1608" y="106"/>
                  </a:cubicBezTo>
                  <a:cubicBezTo>
                    <a:pt x="1605" y="97"/>
                    <a:pt x="1590" y="91"/>
                    <a:pt x="1582" y="99"/>
                  </a:cubicBezTo>
                  <a:cubicBezTo>
                    <a:pt x="1571" y="110"/>
                    <a:pt x="1566" y="97"/>
                    <a:pt x="1565" y="95"/>
                  </a:cubicBezTo>
                  <a:cubicBezTo>
                    <a:pt x="1553" y="69"/>
                    <a:pt x="1522" y="67"/>
                    <a:pt x="1511" y="42"/>
                  </a:cubicBezTo>
                  <a:cubicBezTo>
                    <a:pt x="1509" y="37"/>
                    <a:pt x="1502" y="34"/>
                    <a:pt x="1498" y="34"/>
                  </a:cubicBezTo>
                  <a:cubicBezTo>
                    <a:pt x="1469" y="31"/>
                    <a:pt x="1439" y="28"/>
                    <a:pt x="1410" y="29"/>
                  </a:cubicBezTo>
                  <a:cubicBezTo>
                    <a:pt x="1399" y="29"/>
                    <a:pt x="1391" y="32"/>
                    <a:pt x="1378" y="26"/>
                  </a:cubicBezTo>
                  <a:cubicBezTo>
                    <a:pt x="1360" y="17"/>
                    <a:pt x="1334" y="20"/>
                    <a:pt x="1316" y="38"/>
                  </a:cubicBezTo>
                  <a:cubicBezTo>
                    <a:pt x="1302" y="52"/>
                    <a:pt x="1296" y="69"/>
                    <a:pt x="1293" y="87"/>
                  </a:cubicBezTo>
                  <a:cubicBezTo>
                    <a:pt x="1290" y="99"/>
                    <a:pt x="1295" y="110"/>
                    <a:pt x="1302" y="122"/>
                  </a:cubicBezTo>
                  <a:cubicBezTo>
                    <a:pt x="1312" y="140"/>
                    <a:pt x="1320" y="151"/>
                    <a:pt x="1339" y="151"/>
                  </a:cubicBezTo>
                  <a:cubicBezTo>
                    <a:pt x="1351" y="151"/>
                    <a:pt x="1358" y="155"/>
                    <a:pt x="1360" y="168"/>
                  </a:cubicBezTo>
                  <a:cubicBezTo>
                    <a:pt x="1361" y="184"/>
                    <a:pt x="1354" y="204"/>
                    <a:pt x="1344" y="207"/>
                  </a:cubicBezTo>
                  <a:cubicBezTo>
                    <a:pt x="1343" y="176"/>
                    <a:pt x="1338" y="170"/>
                    <a:pt x="1307" y="168"/>
                  </a:cubicBezTo>
                  <a:cubicBezTo>
                    <a:pt x="1304" y="168"/>
                    <a:pt x="1299" y="168"/>
                    <a:pt x="1298" y="166"/>
                  </a:cubicBezTo>
                  <a:cubicBezTo>
                    <a:pt x="1287" y="152"/>
                    <a:pt x="1268" y="151"/>
                    <a:pt x="1258" y="134"/>
                  </a:cubicBezTo>
                  <a:cubicBezTo>
                    <a:pt x="1252" y="125"/>
                    <a:pt x="1251" y="109"/>
                    <a:pt x="1247" y="108"/>
                  </a:cubicBezTo>
                  <a:cubicBezTo>
                    <a:pt x="1224" y="99"/>
                    <a:pt x="1235" y="86"/>
                    <a:pt x="1239" y="72"/>
                  </a:cubicBezTo>
                  <a:cubicBezTo>
                    <a:pt x="1240" y="67"/>
                    <a:pt x="1240" y="65"/>
                    <a:pt x="1244" y="66"/>
                  </a:cubicBezTo>
                  <a:cubicBezTo>
                    <a:pt x="1270" y="75"/>
                    <a:pt x="1275" y="48"/>
                    <a:pt x="1289" y="36"/>
                  </a:cubicBezTo>
                  <a:cubicBezTo>
                    <a:pt x="1295" y="31"/>
                    <a:pt x="1294" y="25"/>
                    <a:pt x="1284" y="23"/>
                  </a:cubicBezTo>
                  <a:cubicBezTo>
                    <a:pt x="1261" y="18"/>
                    <a:pt x="1238" y="19"/>
                    <a:pt x="1215" y="19"/>
                  </a:cubicBezTo>
                  <a:cubicBezTo>
                    <a:pt x="1213" y="19"/>
                    <a:pt x="1210" y="20"/>
                    <a:pt x="1210" y="22"/>
                  </a:cubicBezTo>
                  <a:cubicBezTo>
                    <a:pt x="1205" y="39"/>
                    <a:pt x="1192" y="55"/>
                    <a:pt x="1207" y="75"/>
                  </a:cubicBezTo>
                  <a:cubicBezTo>
                    <a:pt x="1213" y="84"/>
                    <a:pt x="1207" y="103"/>
                    <a:pt x="1198" y="110"/>
                  </a:cubicBezTo>
                  <a:cubicBezTo>
                    <a:pt x="1183" y="122"/>
                    <a:pt x="1183" y="157"/>
                    <a:pt x="1200" y="162"/>
                  </a:cubicBezTo>
                  <a:cubicBezTo>
                    <a:pt x="1219" y="169"/>
                    <a:pt x="1212" y="181"/>
                    <a:pt x="1213" y="193"/>
                  </a:cubicBezTo>
                  <a:cubicBezTo>
                    <a:pt x="1213" y="199"/>
                    <a:pt x="1212" y="202"/>
                    <a:pt x="1205" y="202"/>
                  </a:cubicBezTo>
                  <a:cubicBezTo>
                    <a:pt x="1197" y="203"/>
                    <a:pt x="1193" y="194"/>
                    <a:pt x="1195" y="191"/>
                  </a:cubicBezTo>
                  <a:cubicBezTo>
                    <a:pt x="1205" y="165"/>
                    <a:pt x="1183" y="163"/>
                    <a:pt x="1171" y="157"/>
                  </a:cubicBezTo>
                  <a:cubicBezTo>
                    <a:pt x="1157" y="149"/>
                    <a:pt x="1155" y="163"/>
                    <a:pt x="1150" y="173"/>
                  </a:cubicBezTo>
                  <a:cubicBezTo>
                    <a:pt x="1149" y="176"/>
                    <a:pt x="1146" y="179"/>
                    <a:pt x="1143" y="180"/>
                  </a:cubicBezTo>
                  <a:cubicBezTo>
                    <a:pt x="1136" y="182"/>
                    <a:pt x="1137" y="185"/>
                    <a:pt x="1141" y="190"/>
                  </a:cubicBezTo>
                  <a:cubicBezTo>
                    <a:pt x="1143" y="194"/>
                    <a:pt x="1152" y="193"/>
                    <a:pt x="1146" y="202"/>
                  </a:cubicBezTo>
                  <a:cubicBezTo>
                    <a:pt x="1142" y="208"/>
                    <a:pt x="1138" y="211"/>
                    <a:pt x="1132" y="211"/>
                  </a:cubicBezTo>
                  <a:cubicBezTo>
                    <a:pt x="1123" y="211"/>
                    <a:pt x="1114" y="214"/>
                    <a:pt x="1106" y="212"/>
                  </a:cubicBezTo>
                  <a:cubicBezTo>
                    <a:pt x="1091" y="206"/>
                    <a:pt x="1072" y="210"/>
                    <a:pt x="1057" y="193"/>
                  </a:cubicBezTo>
                  <a:cubicBezTo>
                    <a:pt x="1064" y="194"/>
                    <a:pt x="1069" y="193"/>
                    <a:pt x="1073" y="195"/>
                  </a:cubicBezTo>
                  <a:cubicBezTo>
                    <a:pt x="1083" y="202"/>
                    <a:pt x="1093" y="196"/>
                    <a:pt x="1100" y="191"/>
                  </a:cubicBezTo>
                  <a:cubicBezTo>
                    <a:pt x="1104" y="188"/>
                    <a:pt x="1105" y="176"/>
                    <a:pt x="1096" y="170"/>
                  </a:cubicBezTo>
                  <a:cubicBezTo>
                    <a:pt x="1093" y="169"/>
                    <a:pt x="1096" y="166"/>
                    <a:pt x="1097" y="164"/>
                  </a:cubicBezTo>
                  <a:cubicBezTo>
                    <a:pt x="1106" y="146"/>
                    <a:pt x="1103" y="138"/>
                    <a:pt x="1084" y="134"/>
                  </a:cubicBezTo>
                  <a:cubicBezTo>
                    <a:pt x="1073" y="132"/>
                    <a:pt x="1063" y="126"/>
                    <a:pt x="1063" y="116"/>
                  </a:cubicBezTo>
                  <a:cubicBezTo>
                    <a:pt x="1063" y="99"/>
                    <a:pt x="1055" y="87"/>
                    <a:pt x="1050" y="73"/>
                  </a:cubicBezTo>
                  <a:cubicBezTo>
                    <a:pt x="1042" y="50"/>
                    <a:pt x="1028" y="43"/>
                    <a:pt x="1005" y="44"/>
                  </a:cubicBezTo>
                  <a:cubicBezTo>
                    <a:pt x="994" y="45"/>
                    <a:pt x="989" y="49"/>
                    <a:pt x="991" y="61"/>
                  </a:cubicBezTo>
                  <a:cubicBezTo>
                    <a:pt x="995" y="63"/>
                    <a:pt x="995" y="65"/>
                    <a:pt x="994" y="69"/>
                  </a:cubicBezTo>
                  <a:cubicBezTo>
                    <a:pt x="992" y="67"/>
                    <a:pt x="990" y="66"/>
                    <a:pt x="988" y="65"/>
                  </a:cubicBezTo>
                  <a:cubicBezTo>
                    <a:pt x="982" y="60"/>
                    <a:pt x="975" y="56"/>
                    <a:pt x="967" y="57"/>
                  </a:cubicBezTo>
                  <a:cubicBezTo>
                    <a:pt x="963" y="58"/>
                    <a:pt x="959" y="53"/>
                    <a:pt x="957" y="62"/>
                  </a:cubicBezTo>
                  <a:cubicBezTo>
                    <a:pt x="956" y="72"/>
                    <a:pt x="950" y="72"/>
                    <a:pt x="942" y="67"/>
                  </a:cubicBezTo>
                  <a:cubicBezTo>
                    <a:pt x="931" y="61"/>
                    <a:pt x="923" y="45"/>
                    <a:pt x="908" y="59"/>
                  </a:cubicBezTo>
                  <a:cubicBezTo>
                    <a:pt x="905" y="62"/>
                    <a:pt x="904" y="59"/>
                    <a:pt x="904" y="56"/>
                  </a:cubicBezTo>
                  <a:cubicBezTo>
                    <a:pt x="898" y="35"/>
                    <a:pt x="886" y="44"/>
                    <a:pt x="874" y="49"/>
                  </a:cubicBezTo>
                  <a:cubicBezTo>
                    <a:pt x="874" y="43"/>
                    <a:pt x="877" y="38"/>
                    <a:pt x="872" y="34"/>
                  </a:cubicBezTo>
                  <a:cubicBezTo>
                    <a:pt x="858" y="23"/>
                    <a:pt x="845" y="10"/>
                    <a:pt x="826" y="15"/>
                  </a:cubicBezTo>
                  <a:cubicBezTo>
                    <a:pt x="816" y="17"/>
                    <a:pt x="806" y="16"/>
                    <a:pt x="797" y="11"/>
                  </a:cubicBezTo>
                  <a:cubicBezTo>
                    <a:pt x="778" y="0"/>
                    <a:pt x="758" y="6"/>
                    <a:pt x="738" y="7"/>
                  </a:cubicBezTo>
                  <a:cubicBezTo>
                    <a:pt x="728" y="7"/>
                    <a:pt x="719" y="12"/>
                    <a:pt x="731" y="25"/>
                  </a:cubicBezTo>
                  <a:cubicBezTo>
                    <a:pt x="736" y="29"/>
                    <a:pt x="738" y="31"/>
                    <a:pt x="733" y="38"/>
                  </a:cubicBezTo>
                  <a:cubicBezTo>
                    <a:pt x="723" y="54"/>
                    <a:pt x="714" y="72"/>
                    <a:pt x="705" y="88"/>
                  </a:cubicBezTo>
                  <a:cubicBezTo>
                    <a:pt x="712" y="92"/>
                    <a:pt x="720" y="93"/>
                    <a:pt x="725" y="98"/>
                  </a:cubicBezTo>
                  <a:cubicBezTo>
                    <a:pt x="742" y="116"/>
                    <a:pt x="760" y="123"/>
                    <a:pt x="782" y="109"/>
                  </a:cubicBezTo>
                  <a:cubicBezTo>
                    <a:pt x="786" y="106"/>
                    <a:pt x="792" y="109"/>
                    <a:pt x="793" y="101"/>
                  </a:cubicBezTo>
                  <a:cubicBezTo>
                    <a:pt x="797" y="82"/>
                    <a:pt x="814" y="77"/>
                    <a:pt x="827" y="62"/>
                  </a:cubicBezTo>
                  <a:cubicBezTo>
                    <a:pt x="824" y="76"/>
                    <a:pt x="824" y="84"/>
                    <a:pt x="816" y="90"/>
                  </a:cubicBezTo>
                  <a:cubicBezTo>
                    <a:pt x="810" y="95"/>
                    <a:pt x="808" y="103"/>
                    <a:pt x="820" y="104"/>
                  </a:cubicBezTo>
                  <a:cubicBezTo>
                    <a:pt x="828" y="105"/>
                    <a:pt x="834" y="113"/>
                    <a:pt x="833" y="117"/>
                  </a:cubicBezTo>
                  <a:cubicBezTo>
                    <a:pt x="828" y="138"/>
                    <a:pt x="839" y="138"/>
                    <a:pt x="852" y="138"/>
                  </a:cubicBezTo>
                  <a:cubicBezTo>
                    <a:pt x="872" y="138"/>
                    <a:pt x="892" y="138"/>
                    <a:pt x="913" y="138"/>
                  </a:cubicBezTo>
                  <a:cubicBezTo>
                    <a:pt x="896" y="143"/>
                    <a:pt x="879" y="141"/>
                    <a:pt x="862" y="146"/>
                  </a:cubicBezTo>
                  <a:cubicBezTo>
                    <a:pt x="856" y="148"/>
                    <a:pt x="847" y="148"/>
                    <a:pt x="845" y="155"/>
                  </a:cubicBezTo>
                  <a:cubicBezTo>
                    <a:pt x="841" y="164"/>
                    <a:pt x="850" y="167"/>
                    <a:pt x="854" y="173"/>
                  </a:cubicBezTo>
                  <a:cubicBezTo>
                    <a:pt x="855" y="174"/>
                    <a:pt x="855" y="176"/>
                    <a:pt x="856" y="178"/>
                  </a:cubicBezTo>
                  <a:cubicBezTo>
                    <a:pt x="851" y="174"/>
                    <a:pt x="845" y="177"/>
                    <a:pt x="841" y="175"/>
                  </a:cubicBezTo>
                  <a:cubicBezTo>
                    <a:pt x="808" y="164"/>
                    <a:pt x="778" y="143"/>
                    <a:pt x="742" y="152"/>
                  </a:cubicBezTo>
                  <a:cubicBezTo>
                    <a:pt x="740" y="152"/>
                    <a:pt x="739" y="155"/>
                    <a:pt x="738" y="152"/>
                  </a:cubicBezTo>
                  <a:cubicBezTo>
                    <a:pt x="733" y="133"/>
                    <a:pt x="717" y="140"/>
                    <a:pt x="711" y="144"/>
                  </a:cubicBezTo>
                  <a:cubicBezTo>
                    <a:pt x="702" y="151"/>
                    <a:pt x="699" y="146"/>
                    <a:pt x="694" y="141"/>
                  </a:cubicBezTo>
                  <a:cubicBezTo>
                    <a:pt x="677" y="125"/>
                    <a:pt x="671" y="126"/>
                    <a:pt x="655" y="143"/>
                  </a:cubicBezTo>
                  <a:cubicBezTo>
                    <a:pt x="653" y="145"/>
                    <a:pt x="650" y="146"/>
                    <a:pt x="648" y="146"/>
                  </a:cubicBezTo>
                  <a:cubicBezTo>
                    <a:pt x="628" y="145"/>
                    <a:pt x="609" y="154"/>
                    <a:pt x="588" y="155"/>
                  </a:cubicBezTo>
                  <a:cubicBezTo>
                    <a:pt x="577" y="156"/>
                    <a:pt x="567" y="161"/>
                    <a:pt x="560" y="170"/>
                  </a:cubicBezTo>
                  <a:cubicBezTo>
                    <a:pt x="551" y="180"/>
                    <a:pt x="544" y="183"/>
                    <a:pt x="532" y="177"/>
                  </a:cubicBezTo>
                  <a:cubicBezTo>
                    <a:pt x="501" y="162"/>
                    <a:pt x="467" y="153"/>
                    <a:pt x="434" y="147"/>
                  </a:cubicBezTo>
                  <a:cubicBezTo>
                    <a:pt x="400" y="141"/>
                    <a:pt x="366" y="136"/>
                    <a:pt x="332" y="134"/>
                  </a:cubicBezTo>
                  <a:cubicBezTo>
                    <a:pt x="301" y="133"/>
                    <a:pt x="273" y="114"/>
                    <a:pt x="241" y="116"/>
                  </a:cubicBezTo>
                  <a:cubicBezTo>
                    <a:pt x="239" y="116"/>
                    <a:pt x="237" y="112"/>
                    <a:pt x="235" y="112"/>
                  </a:cubicBezTo>
                  <a:cubicBezTo>
                    <a:pt x="218" y="108"/>
                    <a:pt x="201" y="91"/>
                    <a:pt x="187" y="102"/>
                  </a:cubicBezTo>
                  <a:cubicBezTo>
                    <a:pt x="162" y="123"/>
                    <a:pt x="130" y="116"/>
                    <a:pt x="105" y="137"/>
                  </a:cubicBezTo>
                  <a:cubicBezTo>
                    <a:pt x="97" y="144"/>
                    <a:pt x="85" y="148"/>
                    <a:pt x="79" y="159"/>
                  </a:cubicBezTo>
                  <a:cubicBezTo>
                    <a:pt x="70" y="174"/>
                    <a:pt x="58" y="182"/>
                    <a:pt x="42" y="180"/>
                  </a:cubicBezTo>
                  <a:cubicBezTo>
                    <a:pt x="28" y="178"/>
                    <a:pt x="25" y="188"/>
                    <a:pt x="24" y="197"/>
                  </a:cubicBezTo>
                  <a:cubicBezTo>
                    <a:pt x="22" y="208"/>
                    <a:pt x="20" y="219"/>
                    <a:pt x="34" y="225"/>
                  </a:cubicBezTo>
                  <a:cubicBezTo>
                    <a:pt x="45" y="231"/>
                    <a:pt x="59" y="233"/>
                    <a:pt x="65" y="247"/>
                  </a:cubicBezTo>
                  <a:cubicBezTo>
                    <a:pt x="50" y="252"/>
                    <a:pt x="36" y="256"/>
                    <a:pt x="22" y="262"/>
                  </a:cubicBezTo>
                  <a:cubicBezTo>
                    <a:pt x="8" y="268"/>
                    <a:pt x="0" y="279"/>
                    <a:pt x="3" y="297"/>
                  </a:cubicBezTo>
                  <a:cubicBezTo>
                    <a:pt x="5" y="307"/>
                    <a:pt x="16" y="304"/>
                    <a:pt x="18" y="311"/>
                  </a:cubicBezTo>
                  <a:cubicBezTo>
                    <a:pt x="24" y="336"/>
                    <a:pt x="43" y="335"/>
                    <a:pt x="60" y="333"/>
                  </a:cubicBezTo>
                  <a:cubicBezTo>
                    <a:pt x="75" y="332"/>
                    <a:pt x="89" y="334"/>
                    <a:pt x="104" y="336"/>
                  </a:cubicBezTo>
                  <a:cubicBezTo>
                    <a:pt x="93" y="336"/>
                    <a:pt x="86" y="346"/>
                    <a:pt x="76" y="347"/>
                  </a:cubicBezTo>
                  <a:cubicBezTo>
                    <a:pt x="55" y="348"/>
                    <a:pt x="33" y="373"/>
                    <a:pt x="31" y="396"/>
                  </a:cubicBezTo>
                  <a:cubicBezTo>
                    <a:pt x="30" y="410"/>
                    <a:pt x="39" y="418"/>
                    <a:pt x="42" y="429"/>
                  </a:cubicBezTo>
                  <a:cubicBezTo>
                    <a:pt x="50" y="451"/>
                    <a:pt x="61" y="464"/>
                    <a:pt x="83" y="462"/>
                  </a:cubicBezTo>
                  <a:cubicBezTo>
                    <a:pt x="94" y="460"/>
                    <a:pt x="100" y="466"/>
                    <a:pt x="98" y="478"/>
                  </a:cubicBezTo>
                  <a:cubicBezTo>
                    <a:pt x="97" y="489"/>
                    <a:pt x="102" y="493"/>
                    <a:pt x="112" y="491"/>
                  </a:cubicBezTo>
                  <a:cubicBezTo>
                    <a:pt x="130" y="488"/>
                    <a:pt x="147" y="488"/>
                    <a:pt x="164" y="498"/>
                  </a:cubicBezTo>
                  <a:cubicBezTo>
                    <a:pt x="155" y="507"/>
                    <a:pt x="147" y="516"/>
                    <a:pt x="136" y="524"/>
                  </a:cubicBezTo>
                  <a:cubicBezTo>
                    <a:pt x="123" y="533"/>
                    <a:pt x="109" y="540"/>
                    <a:pt x="96" y="548"/>
                  </a:cubicBezTo>
                  <a:cubicBezTo>
                    <a:pt x="87" y="554"/>
                    <a:pt x="81" y="565"/>
                    <a:pt x="85" y="575"/>
                  </a:cubicBezTo>
                  <a:cubicBezTo>
                    <a:pt x="90" y="586"/>
                    <a:pt x="100" y="581"/>
                    <a:pt x="109" y="577"/>
                  </a:cubicBezTo>
                  <a:cubicBezTo>
                    <a:pt x="119" y="573"/>
                    <a:pt x="129" y="571"/>
                    <a:pt x="139" y="568"/>
                  </a:cubicBezTo>
                  <a:cubicBezTo>
                    <a:pt x="149" y="565"/>
                    <a:pt x="162" y="565"/>
                    <a:pt x="167" y="558"/>
                  </a:cubicBezTo>
                  <a:cubicBezTo>
                    <a:pt x="180" y="542"/>
                    <a:pt x="199" y="539"/>
                    <a:pt x="212" y="525"/>
                  </a:cubicBezTo>
                  <a:cubicBezTo>
                    <a:pt x="216" y="520"/>
                    <a:pt x="220" y="515"/>
                    <a:pt x="226" y="525"/>
                  </a:cubicBezTo>
                  <a:cubicBezTo>
                    <a:pt x="232" y="535"/>
                    <a:pt x="270" y="524"/>
                    <a:pt x="273" y="512"/>
                  </a:cubicBezTo>
                  <a:cubicBezTo>
                    <a:pt x="274" y="507"/>
                    <a:pt x="275" y="498"/>
                    <a:pt x="270" y="497"/>
                  </a:cubicBezTo>
                  <a:cubicBezTo>
                    <a:pt x="247" y="491"/>
                    <a:pt x="260" y="474"/>
                    <a:pt x="259" y="461"/>
                  </a:cubicBezTo>
                  <a:cubicBezTo>
                    <a:pt x="268" y="481"/>
                    <a:pt x="283" y="475"/>
                    <a:pt x="295" y="473"/>
                  </a:cubicBezTo>
                  <a:cubicBezTo>
                    <a:pt x="305" y="471"/>
                    <a:pt x="314" y="459"/>
                    <a:pt x="323" y="459"/>
                  </a:cubicBezTo>
                  <a:cubicBezTo>
                    <a:pt x="341" y="459"/>
                    <a:pt x="347" y="449"/>
                    <a:pt x="345" y="430"/>
                  </a:cubicBezTo>
                  <a:cubicBezTo>
                    <a:pt x="372" y="446"/>
                    <a:pt x="398" y="453"/>
                    <a:pt x="427" y="455"/>
                  </a:cubicBezTo>
                  <a:cubicBezTo>
                    <a:pt x="444" y="455"/>
                    <a:pt x="465" y="460"/>
                    <a:pt x="481" y="475"/>
                  </a:cubicBezTo>
                  <a:cubicBezTo>
                    <a:pt x="500" y="494"/>
                    <a:pt x="522" y="505"/>
                    <a:pt x="550" y="500"/>
                  </a:cubicBezTo>
                  <a:cubicBezTo>
                    <a:pt x="556" y="499"/>
                    <a:pt x="560" y="502"/>
                    <a:pt x="563" y="509"/>
                  </a:cubicBezTo>
                  <a:cubicBezTo>
                    <a:pt x="569" y="529"/>
                    <a:pt x="591" y="539"/>
                    <a:pt x="591" y="562"/>
                  </a:cubicBezTo>
                  <a:cubicBezTo>
                    <a:pt x="618" y="560"/>
                    <a:pt x="609" y="592"/>
                    <a:pt x="624" y="602"/>
                  </a:cubicBezTo>
                  <a:cubicBezTo>
                    <a:pt x="628" y="605"/>
                    <a:pt x="625" y="613"/>
                    <a:pt x="632" y="616"/>
                  </a:cubicBezTo>
                  <a:cubicBezTo>
                    <a:pt x="656" y="629"/>
                    <a:pt x="662" y="643"/>
                    <a:pt x="658" y="671"/>
                  </a:cubicBezTo>
                  <a:cubicBezTo>
                    <a:pt x="656" y="684"/>
                    <a:pt x="662" y="693"/>
                    <a:pt x="670" y="698"/>
                  </a:cubicBezTo>
                  <a:cubicBezTo>
                    <a:pt x="694" y="712"/>
                    <a:pt x="713" y="726"/>
                    <a:pt x="720" y="758"/>
                  </a:cubicBezTo>
                  <a:cubicBezTo>
                    <a:pt x="723" y="774"/>
                    <a:pt x="729" y="791"/>
                    <a:pt x="724" y="805"/>
                  </a:cubicBezTo>
                  <a:cubicBezTo>
                    <a:pt x="712" y="842"/>
                    <a:pt x="720" y="877"/>
                    <a:pt x="722" y="913"/>
                  </a:cubicBezTo>
                  <a:cubicBezTo>
                    <a:pt x="723" y="925"/>
                    <a:pt x="726" y="942"/>
                    <a:pt x="734" y="951"/>
                  </a:cubicBezTo>
                  <a:cubicBezTo>
                    <a:pt x="747" y="966"/>
                    <a:pt x="754" y="983"/>
                    <a:pt x="763" y="1000"/>
                  </a:cubicBezTo>
                  <a:cubicBezTo>
                    <a:pt x="771" y="1015"/>
                    <a:pt x="778" y="1036"/>
                    <a:pt x="801" y="1040"/>
                  </a:cubicBezTo>
                  <a:cubicBezTo>
                    <a:pt x="821" y="1043"/>
                    <a:pt x="835" y="1058"/>
                    <a:pt x="843" y="1079"/>
                  </a:cubicBezTo>
                  <a:cubicBezTo>
                    <a:pt x="851" y="1102"/>
                    <a:pt x="857" y="1125"/>
                    <a:pt x="878" y="1139"/>
                  </a:cubicBezTo>
                  <a:cubicBezTo>
                    <a:pt x="881" y="1141"/>
                    <a:pt x="882" y="1143"/>
                    <a:pt x="881" y="1149"/>
                  </a:cubicBezTo>
                  <a:cubicBezTo>
                    <a:pt x="876" y="1166"/>
                    <a:pt x="885" y="1176"/>
                    <a:pt x="900" y="1181"/>
                  </a:cubicBezTo>
                  <a:cubicBezTo>
                    <a:pt x="912" y="1186"/>
                    <a:pt x="925" y="1193"/>
                    <a:pt x="923" y="1211"/>
                  </a:cubicBezTo>
                  <a:cubicBezTo>
                    <a:pt x="923" y="1219"/>
                    <a:pt x="928" y="1222"/>
                    <a:pt x="932" y="1226"/>
                  </a:cubicBezTo>
                  <a:cubicBezTo>
                    <a:pt x="942" y="1234"/>
                    <a:pt x="952" y="1241"/>
                    <a:pt x="964" y="1244"/>
                  </a:cubicBezTo>
                  <a:cubicBezTo>
                    <a:pt x="968" y="1245"/>
                    <a:pt x="971" y="1251"/>
                    <a:pt x="976" y="1246"/>
                  </a:cubicBezTo>
                  <a:cubicBezTo>
                    <a:pt x="980" y="1241"/>
                    <a:pt x="979" y="1236"/>
                    <a:pt x="976" y="1231"/>
                  </a:cubicBezTo>
                  <a:cubicBezTo>
                    <a:pt x="967" y="1217"/>
                    <a:pt x="961" y="1201"/>
                    <a:pt x="955" y="1185"/>
                  </a:cubicBezTo>
                  <a:cubicBezTo>
                    <a:pt x="963" y="1183"/>
                    <a:pt x="968" y="1186"/>
                    <a:pt x="967" y="1195"/>
                  </a:cubicBezTo>
                  <a:cubicBezTo>
                    <a:pt x="967" y="1200"/>
                    <a:pt x="966" y="1206"/>
                    <a:pt x="971" y="1208"/>
                  </a:cubicBezTo>
                  <a:cubicBezTo>
                    <a:pt x="989" y="1215"/>
                    <a:pt x="996" y="1234"/>
                    <a:pt x="1009" y="1245"/>
                  </a:cubicBezTo>
                  <a:cubicBezTo>
                    <a:pt x="1026" y="1259"/>
                    <a:pt x="1034" y="1276"/>
                    <a:pt x="1031" y="1298"/>
                  </a:cubicBezTo>
                  <a:cubicBezTo>
                    <a:pt x="1029" y="1309"/>
                    <a:pt x="1032" y="1319"/>
                    <a:pt x="1042" y="1325"/>
                  </a:cubicBezTo>
                  <a:cubicBezTo>
                    <a:pt x="1080" y="1352"/>
                    <a:pt x="1122" y="1372"/>
                    <a:pt x="1165" y="1387"/>
                  </a:cubicBezTo>
                  <a:cubicBezTo>
                    <a:pt x="1180" y="1393"/>
                    <a:pt x="1195" y="1397"/>
                    <a:pt x="1210" y="1389"/>
                  </a:cubicBezTo>
                  <a:cubicBezTo>
                    <a:pt x="1222" y="1383"/>
                    <a:pt x="1231" y="1388"/>
                    <a:pt x="1239" y="1398"/>
                  </a:cubicBezTo>
                  <a:cubicBezTo>
                    <a:pt x="1259" y="1425"/>
                    <a:pt x="1289" y="1429"/>
                    <a:pt x="1317" y="1436"/>
                  </a:cubicBezTo>
                  <a:cubicBezTo>
                    <a:pt x="1321" y="1437"/>
                    <a:pt x="1325" y="1438"/>
                    <a:pt x="1329" y="1441"/>
                  </a:cubicBezTo>
                  <a:cubicBezTo>
                    <a:pt x="1353" y="1459"/>
                    <a:pt x="1352" y="1503"/>
                    <a:pt x="1388" y="1507"/>
                  </a:cubicBezTo>
                  <a:cubicBezTo>
                    <a:pt x="1389" y="1507"/>
                    <a:pt x="1390" y="1509"/>
                    <a:pt x="1390" y="1510"/>
                  </a:cubicBezTo>
                  <a:cubicBezTo>
                    <a:pt x="1390" y="1524"/>
                    <a:pt x="1402" y="1524"/>
                    <a:pt x="1408" y="1524"/>
                  </a:cubicBezTo>
                  <a:cubicBezTo>
                    <a:pt x="1420" y="1524"/>
                    <a:pt x="1428" y="1530"/>
                    <a:pt x="1436" y="1537"/>
                  </a:cubicBezTo>
                  <a:cubicBezTo>
                    <a:pt x="1451" y="1549"/>
                    <a:pt x="1466" y="1543"/>
                    <a:pt x="1473" y="1525"/>
                  </a:cubicBezTo>
                  <a:cubicBezTo>
                    <a:pt x="1474" y="1521"/>
                    <a:pt x="1472" y="1510"/>
                    <a:pt x="1482" y="1514"/>
                  </a:cubicBezTo>
                  <a:cubicBezTo>
                    <a:pt x="1484" y="1511"/>
                    <a:pt x="1485" y="1507"/>
                    <a:pt x="1487" y="1504"/>
                  </a:cubicBezTo>
                  <a:cubicBezTo>
                    <a:pt x="1482" y="1492"/>
                    <a:pt x="1471" y="1485"/>
                    <a:pt x="1462" y="1489"/>
                  </a:cubicBezTo>
                  <a:cubicBezTo>
                    <a:pt x="1446" y="1495"/>
                    <a:pt x="1435" y="1492"/>
                    <a:pt x="1425" y="1479"/>
                  </a:cubicBezTo>
                  <a:cubicBezTo>
                    <a:pt x="1415" y="1467"/>
                    <a:pt x="1409" y="1455"/>
                    <a:pt x="1415" y="1438"/>
                  </a:cubicBezTo>
                  <a:cubicBezTo>
                    <a:pt x="1417" y="1432"/>
                    <a:pt x="1417" y="1426"/>
                    <a:pt x="1418" y="1420"/>
                  </a:cubicBezTo>
                  <a:cubicBezTo>
                    <a:pt x="1426" y="1386"/>
                    <a:pt x="1409" y="1364"/>
                    <a:pt x="1376" y="1364"/>
                  </a:cubicBezTo>
                  <a:cubicBezTo>
                    <a:pt x="1362" y="1364"/>
                    <a:pt x="1347" y="1367"/>
                    <a:pt x="1333" y="1368"/>
                  </a:cubicBezTo>
                  <a:cubicBezTo>
                    <a:pt x="1328" y="1368"/>
                    <a:pt x="1324" y="1369"/>
                    <a:pt x="1324" y="1361"/>
                  </a:cubicBezTo>
                  <a:cubicBezTo>
                    <a:pt x="1323" y="1355"/>
                    <a:pt x="1322" y="1351"/>
                    <a:pt x="1328" y="1349"/>
                  </a:cubicBezTo>
                  <a:cubicBezTo>
                    <a:pt x="1340" y="1344"/>
                    <a:pt x="1345" y="1333"/>
                    <a:pt x="1347" y="1320"/>
                  </a:cubicBezTo>
                  <a:cubicBezTo>
                    <a:pt x="1348" y="1313"/>
                    <a:pt x="1351" y="1307"/>
                    <a:pt x="1355" y="1302"/>
                  </a:cubicBezTo>
                  <a:cubicBezTo>
                    <a:pt x="1363" y="1293"/>
                    <a:pt x="1362" y="1266"/>
                    <a:pt x="1354" y="1263"/>
                  </a:cubicBezTo>
                  <a:cubicBezTo>
                    <a:pt x="1334" y="1257"/>
                    <a:pt x="1314" y="1264"/>
                    <a:pt x="1294" y="1266"/>
                  </a:cubicBezTo>
                  <a:cubicBezTo>
                    <a:pt x="1284" y="1267"/>
                    <a:pt x="1284" y="1280"/>
                    <a:pt x="1281" y="1287"/>
                  </a:cubicBezTo>
                  <a:cubicBezTo>
                    <a:pt x="1266" y="1318"/>
                    <a:pt x="1256" y="1322"/>
                    <a:pt x="1225" y="1318"/>
                  </a:cubicBezTo>
                  <a:cubicBezTo>
                    <a:pt x="1211" y="1316"/>
                    <a:pt x="1204" y="1310"/>
                    <a:pt x="1201" y="1297"/>
                  </a:cubicBezTo>
                  <a:cubicBezTo>
                    <a:pt x="1200" y="1291"/>
                    <a:pt x="1195" y="1288"/>
                    <a:pt x="1192" y="1284"/>
                  </a:cubicBezTo>
                  <a:cubicBezTo>
                    <a:pt x="1177" y="1266"/>
                    <a:pt x="1171" y="1232"/>
                    <a:pt x="1183" y="1212"/>
                  </a:cubicBezTo>
                  <a:cubicBezTo>
                    <a:pt x="1190" y="1200"/>
                    <a:pt x="1192" y="1188"/>
                    <a:pt x="1187" y="1178"/>
                  </a:cubicBezTo>
                  <a:cubicBezTo>
                    <a:pt x="1182" y="1166"/>
                    <a:pt x="1189" y="1158"/>
                    <a:pt x="1195" y="1156"/>
                  </a:cubicBezTo>
                  <a:cubicBezTo>
                    <a:pt x="1209" y="1152"/>
                    <a:pt x="1220" y="1142"/>
                    <a:pt x="1232" y="1134"/>
                  </a:cubicBezTo>
                  <a:cubicBezTo>
                    <a:pt x="1244" y="1126"/>
                    <a:pt x="1255" y="1133"/>
                    <a:pt x="1266" y="1135"/>
                  </a:cubicBezTo>
                  <a:cubicBezTo>
                    <a:pt x="1297" y="1141"/>
                    <a:pt x="1298" y="1142"/>
                    <a:pt x="1317" y="1119"/>
                  </a:cubicBezTo>
                  <a:cubicBezTo>
                    <a:pt x="1319" y="1118"/>
                    <a:pt x="1321" y="1117"/>
                    <a:pt x="1323" y="1117"/>
                  </a:cubicBezTo>
                  <a:cubicBezTo>
                    <a:pt x="1336" y="1118"/>
                    <a:pt x="1351" y="1113"/>
                    <a:pt x="1362" y="1123"/>
                  </a:cubicBezTo>
                  <a:cubicBezTo>
                    <a:pt x="1370" y="1130"/>
                    <a:pt x="1378" y="1131"/>
                    <a:pt x="1386" y="1129"/>
                  </a:cubicBezTo>
                  <a:cubicBezTo>
                    <a:pt x="1401" y="1126"/>
                    <a:pt x="1407" y="1135"/>
                    <a:pt x="1407" y="1148"/>
                  </a:cubicBezTo>
                  <a:cubicBezTo>
                    <a:pt x="1406" y="1173"/>
                    <a:pt x="1420" y="1190"/>
                    <a:pt x="1431" y="1208"/>
                  </a:cubicBezTo>
                  <a:cubicBezTo>
                    <a:pt x="1439" y="1221"/>
                    <a:pt x="1452" y="1216"/>
                    <a:pt x="1462" y="1214"/>
                  </a:cubicBezTo>
                  <a:cubicBezTo>
                    <a:pt x="1471" y="1213"/>
                    <a:pt x="1470" y="1202"/>
                    <a:pt x="1471" y="1193"/>
                  </a:cubicBezTo>
                  <a:cubicBezTo>
                    <a:pt x="1473" y="1165"/>
                    <a:pt x="1467" y="1140"/>
                    <a:pt x="1454" y="1115"/>
                  </a:cubicBezTo>
                  <a:cubicBezTo>
                    <a:pt x="1448" y="1104"/>
                    <a:pt x="1449" y="1092"/>
                    <a:pt x="1457" y="1085"/>
                  </a:cubicBezTo>
                  <a:cubicBezTo>
                    <a:pt x="1476" y="1066"/>
                    <a:pt x="1495" y="1048"/>
                    <a:pt x="1517" y="1033"/>
                  </a:cubicBezTo>
                  <a:cubicBezTo>
                    <a:pt x="1539" y="1017"/>
                    <a:pt x="1547" y="1006"/>
                    <a:pt x="1540" y="981"/>
                  </a:cubicBezTo>
                  <a:cubicBezTo>
                    <a:pt x="1538" y="973"/>
                    <a:pt x="1540" y="970"/>
                    <a:pt x="1545" y="964"/>
                  </a:cubicBezTo>
                  <a:cubicBezTo>
                    <a:pt x="1554" y="951"/>
                    <a:pt x="1567" y="937"/>
                    <a:pt x="1568" y="923"/>
                  </a:cubicBezTo>
                  <a:cubicBezTo>
                    <a:pt x="1570" y="900"/>
                    <a:pt x="1583" y="898"/>
                    <a:pt x="1598" y="896"/>
                  </a:cubicBezTo>
                  <a:cubicBezTo>
                    <a:pt x="1624" y="893"/>
                    <a:pt x="1629" y="887"/>
                    <a:pt x="1628" y="858"/>
                  </a:cubicBezTo>
                  <a:cubicBezTo>
                    <a:pt x="1627" y="851"/>
                    <a:pt x="1631" y="849"/>
                    <a:pt x="1634" y="847"/>
                  </a:cubicBezTo>
                  <a:cubicBezTo>
                    <a:pt x="1646" y="835"/>
                    <a:pt x="1661" y="828"/>
                    <a:pt x="1676" y="824"/>
                  </a:cubicBezTo>
                  <a:cubicBezTo>
                    <a:pt x="1679" y="823"/>
                    <a:pt x="1684" y="822"/>
                    <a:pt x="1685" y="829"/>
                  </a:cubicBezTo>
                  <a:cubicBezTo>
                    <a:pt x="1686" y="853"/>
                    <a:pt x="1703" y="847"/>
                    <a:pt x="1713" y="841"/>
                  </a:cubicBezTo>
                  <a:cubicBezTo>
                    <a:pt x="1732" y="829"/>
                    <a:pt x="1752" y="820"/>
                    <a:pt x="1773" y="814"/>
                  </a:cubicBezTo>
                  <a:cubicBezTo>
                    <a:pt x="1781" y="812"/>
                    <a:pt x="1786" y="803"/>
                    <a:pt x="1784" y="794"/>
                  </a:cubicBezTo>
                  <a:cubicBezTo>
                    <a:pt x="1782" y="785"/>
                    <a:pt x="1777" y="778"/>
                    <a:pt x="1767" y="781"/>
                  </a:cubicBezTo>
                  <a:cubicBezTo>
                    <a:pt x="1761" y="782"/>
                    <a:pt x="1756" y="778"/>
                    <a:pt x="1750" y="776"/>
                  </a:cubicBezTo>
                  <a:cubicBezTo>
                    <a:pt x="1724" y="769"/>
                    <a:pt x="1721" y="763"/>
                    <a:pt x="1731" y="737"/>
                  </a:cubicBezTo>
                  <a:cubicBezTo>
                    <a:pt x="1737" y="721"/>
                    <a:pt x="1731" y="705"/>
                    <a:pt x="1715" y="696"/>
                  </a:cubicBezTo>
                  <a:cubicBezTo>
                    <a:pt x="1752" y="690"/>
                    <a:pt x="1793" y="720"/>
                    <a:pt x="1825" y="678"/>
                  </a:cubicBezTo>
                  <a:cubicBezTo>
                    <a:pt x="1821" y="699"/>
                    <a:pt x="1815" y="716"/>
                    <a:pt x="1805" y="732"/>
                  </a:cubicBezTo>
                  <a:cubicBezTo>
                    <a:pt x="1801" y="737"/>
                    <a:pt x="1798" y="743"/>
                    <a:pt x="1803" y="751"/>
                  </a:cubicBezTo>
                  <a:cubicBezTo>
                    <a:pt x="1808" y="758"/>
                    <a:pt x="1816" y="757"/>
                    <a:pt x="1819" y="755"/>
                  </a:cubicBezTo>
                  <a:cubicBezTo>
                    <a:pt x="1842" y="739"/>
                    <a:pt x="1864" y="770"/>
                    <a:pt x="1887" y="756"/>
                  </a:cubicBezTo>
                  <a:cubicBezTo>
                    <a:pt x="1888" y="755"/>
                    <a:pt x="1892" y="762"/>
                    <a:pt x="1895" y="763"/>
                  </a:cubicBezTo>
                  <a:cubicBezTo>
                    <a:pt x="1899" y="765"/>
                    <a:pt x="1903" y="771"/>
                    <a:pt x="1907" y="766"/>
                  </a:cubicBezTo>
                  <a:cubicBezTo>
                    <a:pt x="1911" y="762"/>
                    <a:pt x="1914" y="751"/>
                    <a:pt x="1914" y="750"/>
                  </a:cubicBezTo>
                  <a:cubicBezTo>
                    <a:pt x="1902" y="744"/>
                    <a:pt x="1907" y="731"/>
                    <a:pt x="1906" y="722"/>
                  </a:cubicBezTo>
                  <a:close/>
                  <a:moveTo>
                    <a:pt x="955" y="1182"/>
                  </a:moveTo>
                  <a:cubicBezTo>
                    <a:pt x="955" y="1183"/>
                    <a:pt x="955" y="1184"/>
                    <a:pt x="955" y="1185"/>
                  </a:cubicBezTo>
                  <a:cubicBezTo>
                    <a:pt x="954" y="1184"/>
                    <a:pt x="953" y="1184"/>
                    <a:pt x="953" y="1183"/>
                  </a:cubicBezTo>
                  <a:cubicBezTo>
                    <a:pt x="953" y="1183"/>
                    <a:pt x="954" y="1183"/>
                    <a:pt x="955" y="11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1"/>
            <p:cNvSpPr>
              <a:spLocks noEditPoints="1"/>
            </p:cNvSpPr>
            <p:nvPr/>
          </p:nvSpPr>
          <p:spPr bwMode="auto">
            <a:xfrm>
              <a:off x="3883137" y="1592313"/>
              <a:ext cx="1595438" cy="1279525"/>
            </a:xfrm>
            <a:custGeom>
              <a:avLst/>
              <a:gdLst>
                <a:gd name="T0" fmla="*/ 832 w 1014"/>
                <a:gd name="T1" fmla="*/ 510 h 813"/>
                <a:gd name="T2" fmla="*/ 845 w 1014"/>
                <a:gd name="T3" fmla="*/ 469 h 813"/>
                <a:gd name="T4" fmla="*/ 789 w 1014"/>
                <a:gd name="T5" fmla="*/ 412 h 813"/>
                <a:gd name="T6" fmla="*/ 865 w 1014"/>
                <a:gd name="T7" fmla="*/ 410 h 813"/>
                <a:gd name="T8" fmla="*/ 865 w 1014"/>
                <a:gd name="T9" fmla="*/ 389 h 813"/>
                <a:gd name="T10" fmla="*/ 877 w 1014"/>
                <a:gd name="T11" fmla="*/ 378 h 813"/>
                <a:gd name="T12" fmla="*/ 892 w 1014"/>
                <a:gd name="T13" fmla="*/ 371 h 813"/>
                <a:gd name="T14" fmla="*/ 869 w 1014"/>
                <a:gd name="T15" fmla="*/ 357 h 813"/>
                <a:gd name="T16" fmla="*/ 889 w 1014"/>
                <a:gd name="T17" fmla="*/ 332 h 813"/>
                <a:gd name="T18" fmla="*/ 851 w 1014"/>
                <a:gd name="T19" fmla="*/ 299 h 813"/>
                <a:gd name="T20" fmla="*/ 912 w 1014"/>
                <a:gd name="T21" fmla="*/ 280 h 813"/>
                <a:gd name="T22" fmla="*/ 874 w 1014"/>
                <a:gd name="T23" fmla="*/ 258 h 813"/>
                <a:gd name="T24" fmla="*/ 860 w 1014"/>
                <a:gd name="T25" fmla="*/ 243 h 813"/>
                <a:gd name="T26" fmla="*/ 857 w 1014"/>
                <a:gd name="T27" fmla="*/ 240 h 813"/>
                <a:gd name="T28" fmla="*/ 889 w 1014"/>
                <a:gd name="T29" fmla="*/ 194 h 813"/>
                <a:gd name="T30" fmla="*/ 915 w 1014"/>
                <a:gd name="T31" fmla="*/ 163 h 813"/>
                <a:gd name="T32" fmla="*/ 915 w 1014"/>
                <a:gd name="T33" fmla="*/ 154 h 813"/>
                <a:gd name="T34" fmla="*/ 951 w 1014"/>
                <a:gd name="T35" fmla="*/ 133 h 813"/>
                <a:gd name="T36" fmla="*/ 943 w 1014"/>
                <a:gd name="T37" fmla="*/ 82 h 813"/>
                <a:gd name="T38" fmla="*/ 841 w 1014"/>
                <a:gd name="T39" fmla="*/ 108 h 813"/>
                <a:gd name="T40" fmla="*/ 845 w 1014"/>
                <a:gd name="T41" fmla="*/ 80 h 813"/>
                <a:gd name="T42" fmla="*/ 800 w 1014"/>
                <a:gd name="T43" fmla="*/ 92 h 813"/>
                <a:gd name="T44" fmla="*/ 786 w 1014"/>
                <a:gd name="T45" fmla="*/ 80 h 813"/>
                <a:gd name="T46" fmla="*/ 835 w 1014"/>
                <a:gd name="T47" fmla="*/ 69 h 813"/>
                <a:gd name="T48" fmla="*/ 833 w 1014"/>
                <a:gd name="T49" fmla="*/ 45 h 813"/>
                <a:gd name="T50" fmla="*/ 720 w 1014"/>
                <a:gd name="T51" fmla="*/ 11 h 813"/>
                <a:gd name="T52" fmla="*/ 567 w 1014"/>
                <a:gd name="T53" fmla="*/ 34 h 813"/>
                <a:gd name="T54" fmla="*/ 532 w 1014"/>
                <a:gd name="T55" fmla="*/ 34 h 813"/>
                <a:gd name="T56" fmla="*/ 463 w 1014"/>
                <a:gd name="T57" fmla="*/ 51 h 813"/>
                <a:gd name="T58" fmla="*/ 471 w 1014"/>
                <a:gd name="T59" fmla="*/ 86 h 813"/>
                <a:gd name="T60" fmla="*/ 379 w 1014"/>
                <a:gd name="T61" fmla="*/ 57 h 813"/>
                <a:gd name="T62" fmla="*/ 372 w 1014"/>
                <a:gd name="T63" fmla="*/ 76 h 813"/>
                <a:gd name="T64" fmla="*/ 312 w 1014"/>
                <a:gd name="T65" fmla="*/ 65 h 813"/>
                <a:gd name="T66" fmla="*/ 207 w 1014"/>
                <a:gd name="T67" fmla="*/ 86 h 813"/>
                <a:gd name="T68" fmla="*/ 180 w 1014"/>
                <a:gd name="T69" fmla="*/ 114 h 813"/>
                <a:gd name="T70" fmla="*/ 112 w 1014"/>
                <a:gd name="T71" fmla="*/ 140 h 813"/>
                <a:gd name="T72" fmla="*/ 115 w 1014"/>
                <a:gd name="T73" fmla="*/ 165 h 813"/>
                <a:gd name="T74" fmla="*/ 131 w 1014"/>
                <a:gd name="T75" fmla="*/ 172 h 813"/>
                <a:gd name="T76" fmla="*/ 44 w 1014"/>
                <a:gd name="T77" fmla="*/ 215 h 813"/>
                <a:gd name="T78" fmla="*/ 1 w 1014"/>
                <a:gd name="T79" fmla="*/ 235 h 813"/>
                <a:gd name="T80" fmla="*/ 70 w 1014"/>
                <a:gd name="T81" fmla="*/ 269 h 813"/>
                <a:gd name="T82" fmla="*/ 29 w 1014"/>
                <a:gd name="T83" fmla="*/ 278 h 813"/>
                <a:gd name="T84" fmla="*/ 54 w 1014"/>
                <a:gd name="T85" fmla="*/ 292 h 813"/>
                <a:gd name="T86" fmla="*/ 83 w 1014"/>
                <a:gd name="T87" fmla="*/ 317 h 813"/>
                <a:gd name="T88" fmla="*/ 247 w 1014"/>
                <a:gd name="T89" fmla="*/ 346 h 813"/>
                <a:gd name="T90" fmla="*/ 291 w 1014"/>
                <a:gd name="T91" fmla="*/ 454 h 813"/>
                <a:gd name="T92" fmla="*/ 319 w 1014"/>
                <a:gd name="T93" fmla="*/ 472 h 813"/>
                <a:gd name="T94" fmla="*/ 354 w 1014"/>
                <a:gd name="T95" fmla="*/ 491 h 813"/>
                <a:gd name="T96" fmla="*/ 348 w 1014"/>
                <a:gd name="T97" fmla="*/ 501 h 813"/>
                <a:gd name="T98" fmla="*/ 358 w 1014"/>
                <a:gd name="T99" fmla="*/ 521 h 813"/>
                <a:gd name="T100" fmla="*/ 340 w 1014"/>
                <a:gd name="T101" fmla="*/ 569 h 813"/>
                <a:gd name="T102" fmla="*/ 324 w 1014"/>
                <a:gd name="T103" fmla="*/ 645 h 813"/>
                <a:gd name="T104" fmla="*/ 343 w 1014"/>
                <a:gd name="T105" fmla="*/ 676 h 813"/>
                <a:gd name="T106" fmla="*/ 406 w 1014"/>
                <a:gd name="T107" fmla="*/ 780 h 813"/>
                <a:gd name="T108" fmla="*/ 461 w 1014"/>
                <a:gd name="T109" fmla="*/ 804 h 813"/>
                <a:gd name="T110" fmla="*/ 505 w 1014"/>
                <a:gd name="T111" fmla="*/ 740 h 813"/>
                <a:gd name="T112" fmla="*/ 560 w 1014"/>
                <a:gd name="T113" fmla="*/ 659 h 813"/>
                <a:gd name="T114" fmla="*/ 598 w 1014"/>
                <a:gd name="T115" fmla="*/ 650 h 813"/>
                <a:gd name="T116" fmla="*/ 681 w 1014"/>
                <a:gd name="T117" fmla="*/ 578 h 813"/>
                <a:gd name="T118" fmla="*/ 794 w 1014"/>
                <a:gd name="T119" fmla="*/ 550 h 813"/>
                <a:gd name="T120" fmla="*/ 843 w 1014"/>
                <a:gd name="T121" fmla="*/ 519 h 813"/>
                <a:gd name="T122" fmla="*/ 841 w 1014"/>
                <a:gd name="T123" fmla="*/ 111 h 813"/>
                <a:gd name="T124" fmla="*/ 841 w 1014"/>
                <a:gd name="T125" fmla="*/ 109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4" h="813">
                  <a:moveTo>
                    <a:pt x="843" y="519"/>
                  </a:moveTo>
                  <a:cubicBezTo>
                    <a:pt x="844" y="512"/>
                    <a:pt x="835" y="514"/>
                    <a:pt x="832" y="510"/>
                  </a:cubicBezTo>
                  <a:cubicBezTo>
                    <a:pt x="838" y="504"/>
                    <a:pt x="851" y="514"/>
                    <a:pt x="852" y="503"/>
                  </a:cubicBezTo>
                  <a:cubicBezTo>
                    <a:pt x="853" y="492"/>
                    <a:pt x="851" y="480"/>
                    <a:pt x="845" y="469"/>
                  </a:cubicBezTo>
                  <a:cubicBezTo>
                    <a:pt x="834" y="450"/>
                    <a:pt x="811" y="452"/>
                    <a:pt x="799" y="433"/>
                  </a:cubicBezTo>
                  <a:cubicBezTo>
                    <a:pt x="795" y="426"/>
                    <a:pt x="783" y="419"/>
                    <a:pt x="789" y="412"/>
                  </a:cubicBezTo>
                  <a:cubicBezTo>
                    <a:pt x="795" y="403"/>
                    <a:pt x="807" y="400"/>
                    <a:pt x="818" y="409"/>
                  </a:cubicBezTo>
                  <a:cubicBezTo>
                    <a:pt x="833" y="421"/>
                    <a:pt x="849" y="411"/>
                    <a:pt x="865" y="410"/>
                  </a:cubicBezTo>
                  <a:cubicBezTo>
                    <a:pt x="871" y="410"/>
                    <a:pt x="871" y="402"/>
                    <a:pt x="873" y="397"/>
                  </a:cubicBezTo>
                  <a:cubicBezTo>
                    <a:pt x="875" y="390"/>
                    <a:pt x="869" y="391"/>
                    <a:pt x="865" y="389"/>
                  </a:cubicBezTo>
                  <a:cubicBezTo>
                    <a:pt x="859" y="386"/>
                    <a:pt x="849" y="388"/>
                    <a:pt x="844" y="377"/>
                  </a:cubicBezTo>
                  <a:cubicBezTo>
                    <a:pt x="856" y="379"/>
                    <a:pt x="866" y="370"/>
                    <a:pt x="877" y="378"/>
                  </a:cubicBezTo>
                  <a:cubicBezTo>
                    <a:pt x="881" y="382"/>
                    <a:pt x="885" y="382"/>
                    <a:pt x="889" y="378"/>
                  </a:cubicBezTo>
                  <a:cubicBezTo>
                    <a:pt x="891" y="376"/>
                    <a:pt x="894" y="374"/>
                    <a:pt x="892" y="371"/>
                  </a:cubicBezTo>
                  <a:cubicBezTo>
                    <a:pt x="889" y="365"/>
                    <a:pt x="884" y="368"/>
                    <a:pt x="880" y="368"/>
                  </a:cubicBezTo>
                  <a:cubicBezTo>
                    <a:pt x="872" y="368"/>
                    <a:pt x="869" y="366"/>
                    <a:pt x="869" y="357"/>
                  </a:cubicBezTo>
                  <a:cubicBezTo>
                    <a:pt x="869" y="349"/>
                    <a:pt x="871" y="345"/>
                    <a:pt x="879" y="347"/>
                  </a:cubicBezTo>
                  <a:cubicBezTo>
                    <a:pt x="891" y="349"/>
                    <a:pt x="891" y="339"/>
                    <a:pt x="889" y="332"/>
                  </a:cubicBezTo>
                  <a:cubicBezTo>
                    <a:pt x="885" y="319"/>
                    <a:pt x="879" y="307"/>
                    <a:pt x="865" y="304"/>
                  </a:cubicBezTo>
                  <a:cubicBezTo>
                    <a:pt x="860" y="303"/>
                    <a:pt x="853" y="306"/>
                    <a:pt x="851" y="299"/>
                  </a:cubicBezTo>
                  <a:cubicBezTo>
                    <a:pt x="865" y="280"/>
                    <a:pt x="881" y="282"/>
                    <a:pt x="898" y="290"/>
                  </a:cubicBezTo>
                  <a:cubicBezTo>
                    <a:pt x="907" y="295"/>
                    <a:pt x="910" y="286"/>
                    <a:pt x="912" y="280"/>
                  </a:cubicBezTo>
                  <a:cubicBezTo>
                    <a:pt x="914" y="273"/>
                    <a:pt x="908" y="269"/>
                    <a:pt x="901" y="270"/>
                  </a:cubicBezTo>
                  <a:cubicBezTo>
                    <a:pt x="890" y="272"/>
                    <a:pt x="882" y="266"/>
                    <a:pt x="874" y="258"/>
                  </a:cubicBezTo>
                  <a:cubicBezTo>
                    <a:pt x="880" y="258"/>
                    <a:pt x="886" y="257"/>
                    <a:pt x="892" y="256"/>
                  </a:cubicBezTo>
                  <a:cubicBezTo>
                    <a:pt x="880" y="254"/>
                    <a:pt x="873" y="238"/>
                    <a:pt x="860" y="243"/>
                  </a:cubicBezTo>
                  <a:cubicBezTo>
                    <a:pt x="858" y="245"/>
                    <a:pt x="856" y="246"/>
                    <a:pt x="854" y="247"/>
                  </a:cubicBezTo>
                  <a:cubicBezTo>
                    <a:pt x="853" y="244"/>
                    <a:pt x="853" y="241"/>
                    <a:pt x="857" y="240"/>
                  </a:cubicBezTo>
                  <a:cubicBezTo>
                    <a:pt x="860" y="226"/>
                    <a:pt x="858" y="209"/>
                    <a:pt x="878" y="209"/>
                  </a:cubicBezTo>
                  <a:cubicBezTo>
                    <a:pt x="880" y="209"/>
                    <a:pt x="892" y="202"/>
                    <a:pt x="889" y="194"/>
                  </a:cubicBezTo>
                  <a:cubicBezTo>
                    <a:pt x="882" y="179"/>
                    <a:pt x="889" y="176"/>
                    <a:pt x="901" y="175"/>
                  </a:cubicBezTo>
                  <a:cubicBezTo>
                    <a:pt x="906" y="174"/>
                    <a:pt x="914" y="171"/>
                    <a:pt x="915" y="163"/>
                  </a:cubicBezTo>
                  <a:cubicBezTo>
                    <a:pt x="901" y="163"/>
                    <a:pt x="887" y="163"/>
                    <a:pt x="870" y="163"/>
                  </a:cubicBezTo>
                  <a:cubicBezTo>
                    <a:pt x="885" y="151"/>
                    <a:pt x="901" y="155"/>
                    <a:pt x="915" y="154"/>
                  </a:cubicBezTo>
                  <a:cubicBezTo>
                    <a:pt x="926" y="153"/>
                    <a:pt x="938" y="155"/>
                    <a:pt x="940" y="139"/>
                  </a:cubicBezTo>
                  <a:cubicBezTo>
                    <a:pt x="941" y="131"/>
                    <a:pt x="948" y="134"/>
                    <a:pt x="951" y="133"/>
                  </a:cubicBezTo>
                  <a:cubicBezTo>
                    <a:pt x="973" y="127"/>
                    <a:pt x="988" y="109"/>
                    <a:pt x="1014" y="100"/>
                  </a:cubicBezTo>
                  <a:cubicBezTo>
                    <a:pt x="986" y="90"/>
                    <a:pt x="966" y="83"/>
                    <a:pt x="943" y="82"/>
                  </a:cubicBezTo>
                  <a:cubicBezTo>
                    <a:pt x="926" y="81"/>
                    <a:pt x="916" y="98"/>
                    <a:pt x="905" y="98"/>
                  </a:cubicBezTo>
                  <a:cubicBezTo>
                    <a:pt x="883" y="97"/>
                    <a:pt x="862" y="99"/>
                    <a:pt x="841" y="108"/>
                  </a:cubicBezTo>
                  <a:cubicBezTo>
                    <a:pt x="841" y="106"/>
                    <a:pt x="841" y="103"/>
                    <a:pt x="842" y="102"/>
                  </a:cubicBezTo>
                  <a:cubicBezTo>
                    <a:pt x="847" y="95"/>
                    <a:pt x="851" y="88"/>
                    <a:pt x="845" y="80"/>
                  </a:cubicBezTo>
                  <a:cubicBezTo>
                    <a:pt x="838" y="72"/>
                    <a:pt x="832" y="75"/>
                    <a:pt x="823" y="77"/>
                  </a:cubicBezTo>
                  <a:cubicBezTo>
                    <a:pt x="813" y="79"/>
                    <a:pt x="808" y="88"/>
                    <a:pt x="800" y="92"/>
                  </a:cubicBezTo>
                  <a:cubicBezTo>
                    <a:pt x="797" y="93"/>
                    <a:pt x="794" y="97"/>
                    <a:pt x="791" y="95"/>
                  </a:cubicBezTo>
                  <a:cubicBezTo>
                    <a:pt x="787" y="91"/>
                    <a:pt x="791" y="83"/>
                    <a:pt x="786" y="80"/>
                  </a:cubicBezTo>
                  <a:cubicBezTo>
                    <a:pt x="789" y="78"/>
                    <a:pt x="791" y="76"/>
                    <a:pt x="794" y="75"/>
                  </a:cubicBezTo>
                  <a:cubicBezTo>
                    <a:pt x="808" y="73"/>
                    <a:pt x="821" y="70"/>
                    <a:pt x="835" y="69"/>
                  </a:cubicBezTo>
                  <a:cubicBezTo>
                    <a:pt x="841" y="69"/>
                    <a:pt x="852" y="65"/>
                    <a:pt x="852" y="56"/>
                  </a:cubicBezTo>
                  <a:cubicBezTo>
                    <a:pt x="851" y="47"/>
                    <a:pt x="841" y="44"/>
                    <a:pt x="833" y="45"/>
                  </a:cubicBezTo>
                  <a:cubicBezTo>
                    <a:pt x="822" y="46"/>
                    <a:pt x="807" y="45"/>
                    <a:pt x="801" y="39"/>
                  </a:cubicBezTo>
                  <a:cubicBezTo>
                    <a:pt x="778" y="15"/>
                    <a:pt x="747" y="19"/>
                    <a:pt x="720" y="11"/>
                  </a:cubicBezTo>
                  <a:cubicBezTo>
                    <a:pt x="684" y="0"/>
                    <a:pt x="646" y="6"/>
                    <a:pt x="609" y="12"/>
                  </a:cubicBezTo>
                  <a:cubicBezTo>
                    <a:pt x="595" y="14"/>
                    <a:pt x="569" y="1"/>
                    <a:pt x="567" y="34"/>
                  </a:cubicBezTo>
                  <a:cubicBezTo>
                    <a:pt x="567" y="35"/>
                    <a:pt x="563" y="36"/>
                    <a:pt x="561" y="36"/>
                  </a:cubicBezTo>
                  <a:cubicBezTo>
                    <a:pt x="552" y="35"/>
                    <a:pt x="541" y="39"/>
                    <a:pt x="532" y="34"/>
                  </a:cubicBezTo>
                  <a:cubicBezTo>
                    <a:pt x="514" y="23"/>
                    <a:pt x="495" y="23"/>
                    <a:pt x="474" y="27"/>
                  </a:cubicBezTo>
                  <a:cubicBezTo>
                    <a:pt x="460" y="30"/>
                    <a:pt x="453" y="39"/>
                    <a:pt x="463" y="51"/>
                  </a:cubicBezTo>
                  <a:cubicBezTo>
                    <a:pt x="469" y="60"/>
                    <a:pt x="474" y="66"/>
                    <a:pt x="469" y="77"/>
                  </a:cubicBezTo>
                  <a:cubicBezTo>
                    <a:pt x="468" y="79"/>
                    <a:pt x="470" y="83"/>
                    <a:pt x="471" y="86"/>
                  </a:cubicBezTo>
                  <a:cubicBezTo>
                    <a:pt x="463" y="89"/>
                    <a:pt x="458" y="83"/>
                    <a:pt x="452" y="80"/>
                  </a:cubicBezTo>
                  <a:cubicBezTo>
                    <a:pt x="428" y="70"/>
                    <a:pt x="405" y="59"/>
                    <a:pt x="379" y="57"/>
                  </a:cubicBezTo>
                  <a:cubicBezTo>
                    <a:pt x="374" y="57"/>
                    <a:pt x="367" y="54"/>
                    <a:pt x="366" y="62"/>
                  </a:cubicBezTo>
                  <a:cubicBezTo>
                    <a:pt x="365" y="68"/>
                    <a:pt x="365" y="73"/>
                    <a:pt x="372" y="76"/>
                  </a:cubicBezTo>
                  <a:cubicBezTo>
                    <a:pt x="374" y="76"/>
                    <a:pt x="378" y="79"/>
                    <a:pt x="374" y="85"/>
                  </a:cubicBezTo>
                  <a:cubicBezTo>
                    <a:pt x="354" y="77"/>
                    <a:pt x="329" y="88"/>
                    <a:pt x="312" y="65"/>
                  </a:cubicBezTo>
                  <a:cubicBezTo>
                    <a:pt x="308" y="61"/>
                    <a:pt x="304" y="62"/>
                    <a:pt x="299" y="63"/>
                  </a:cubicBezTo>
                  <a:cubicBezTo>
                    <a:pt x="268" y="69"/>
                    <a:pt x="237" y="73"/>
                    <a:pt x="207" y="86"/>
                  </a:cubicBezTo>
                  <a:cubicBezTo>
                    <a:pt x="198" y="90"/>
                    <a:pt x="194" y="91"/>
                    <a:pt x="195" y="101"/>
                  </a:cubicBezTo>
                  <a:cubicBezTo>
                    <a:pt x="196" y="113"/>
                    <a:pt x="196" y="122"/>
                    <a:pt x="180" y="114"/>
                  </a:cubicBezTo>
                  <a:cubicBezTo>
                    <a:pt x="175" y="111"/>
                    <a:pt x="165" y="111"/>
                    <a:pt x="162" y="114"/>
                  </a:cubicBezTo>
                  <a:cubicBezTo>
                    <a:pt x="147" y="128"/>
                    <a:pt x="127" y="128"/>
                    <a:pt x="112" y="140"/>
                  </a:cubicBezTo>
                  <a:cubicBezTo>
                    <a:pt x="106" y="145"/>
                    <a:pt x="91" y="140"/>
                    <a:pt x="93" y="154"/>
                  </a:cubicBezTo>
                  <a:cubicBezTo>
                    <a:pt x="94" y="169"/>
                    <a:pt x="108" y="160"/>
                    <a:pt x="115" y="165"/>
                  </a:cubicBezTo>
                  <a:cubicBezTo>
                    <a:pt x="118" y="168"/>
                    <a:pt x="121" y="168"/>
                    <a:pt x="124" y="166"/>
                  </a:cubicBezTo>
                  <a:cubicBezTo>
                    <a:pt x="130" y="161"/>
                    <a:pt x="132" y="166"/>
                    <a:pt x="131" y="172"/>
                  </a:cubicBezTo>
                  <a:cubicBezTo>
                    <a:pt x="130" y="183"/>
                    <a:pt x="125" y="198"/>
                    <a:pt x="115" y="197"/>
                  </a:cubicBezTo>
                  <a:cubicBezTo>
                    <a:pt x="88" y="194"/>
                    <a:pt x="66" y="206"/>
                    <a:pt x="44" y="215"/>
                  </a:cubicBezTo>
                  <a:cubicBezTo>
                    <a:pt x="32" y="220"/>
                    <a:pt x="20" y="215"/>
                    <a:pt x="10" y="224"/>
                  </a:cubicBezTo>
                  <a:cubicBezTo>
                    <a:pt x="6" y="227"/>
                    <a:pt x="2" y="231"/>
                    <a:pt x="1" y="235"/>
                  </a:cubicBezTo>
                  <a:cubicBezTo>
                    <a:pt x="0" y="243"/>
                    <a:pt x="8" y="239"/>
                    <a:pt x="11" y="241"/>
                  </a:cubicBezTo>
                  <a:cubicBezTo>
                    <a:pt x="29" y="254"/>
                    <a:pt x="52" y="256"/>
                    <a:pt x="70" y="269"/>
                  </a:cubicBezTo>
                  <a:cubicBezTo>
                    <a:pt x="59" y="270"/>
                    <a:pt x="49" y="270"/>
                    <a:pt x="40" y="271"/>
                  </a:cubicBezTo>
                  <a:cubicBezTo>
                    <a:pt x="36" y="272"/>
                    <a:pt x="29" y="272"/>
                    <a:pt x="29" y="278"/>
                  </a:cubicBezTo>
                  <a:cubicBezTo>
                    <a:pt x="29" y="284"/>
                    <a:pt x="34" y="288"/>
                    <a:pt x="39" y="290"/>
                  </a:cubicBezTo>
                  <a:cubicBezTo>
                    <a:pt x="44" y="292"/>
                    <a:pt x="49" y="290"/>
                    <a:pt x="54" y="292"/>
                  </a:cubicBezTo>
                  <a:cubicBezTo>
                    <a:pt x="59" y="293"/>
                    <a:pt x="65" y="294"/>
                    <a:pt x="66" y="298"/>
                  </a:cubicBezTo>
                  <a:cubicBezTo>
                    <a:pt x="71" y="315"/>
                    <a:pt x="71" y="314"/>
                    <a:pt x="83" y="317"/>
                  </a:cubicBezTo>
                  <a:cubicBezTo>
                    <a:pt x="103" y="322"/>
                    <a:pt x="122" y="317"/>
                    <a:pt x="140" y="313"/>
                  </a:cubicBezTo>
                  <a:cubicBezTo>
                    <a:pt x="180" y="305"/>
                    <a:pt x="217" y="319"/>
                    <a:pt x="247" y="346"/>
                  </a:cubicBezTo>
                  <a:cubicBezTo>
                    <a:pt x="266" y="364"/>
                    <a:pt x="274" y="387"/>
                    <a:pt x="288" y="407"/>
                  </a:cubicBezTo>
                  <a:cubicBezTo>
                    <a:pt x="297" y="421"/>
                    <a:pt x="307" y="437"/>
                    <a:pt x="291" y="454"/>
                  </a:cubicBezTo>
                  <a:cubicBezTo>
                    <a:pt x="289" y="457"/>
                    <a:pt x="278" y="468"/>
                    <a:pt x="292" y="475"/>
                  </a:cubicBezTo>
                  <a:cubicBezTo>
                    <a:pt x="301" y="479"/>
                    <a:pt x="311" y="485"/>
                    <a:pt x="319" y="472"/>
                  </a:cubicBezTo>
                  <a:cubicBezTo>
                    <a:pt x="325" y="461"/>
                    <a:pt x="335" y="469"/>
                    <a:pt x="336" y="472"/>
                  </a:cubicBezTo>
                  <a:cubicBezTo>
                    <a:pt x="338" y="483"/>
                    <a:pt x="348" y="485"/>
                    <a:pt x="354" y="491"/>
                  </a:cubicBezTo>
                  <a:cubicBezTo>
                    <a:pt x="358" y="494"/>
                    <a:pt x="363" y="494"/>
                    <a:pt x="361" y="500"/>
                  </a:cubicBezTo>
                  <a:cubicBezTo>
                    <a:pt x="358" y="507"/>
                    <a:pt x="353" y="504"/>
                    <a:pt x="348" y="501"/>
                  </a:cubicBezTo>
                  <a:cubicBezTo>
                    <a:pt x="336" y="493"/>
                    <a:pt x="323" y="495"/>
                    <a:pt x="306" y="498"/>
                  </a:cubicBezTo>
                  <a:cubicBezTo>
                    <a:pt x="324" y="511"/>
                    <a:pt x="339" y="521"/>
                    <a:pt x="358" y="521"/>
                  </a:cubicBezTo>
                  <a:cubicBezTo>
                    <a:pt x="364" y="521"/>
                    <a:pt x="373" y="526"/>
                    <a:pt x="370" y="530"/>
                  </a:cubicBezTo>
                  <a:cubicBezTo>
                    <a:pt x="359" y="542"/>
                    <a:pt x="371" y="575"/>
                    <a:pt x="340" y="569"/>
                  </a:cubicBezTo>
                  <a:cubicBezTo>
                    <a:pt x="339" y="569"/>
                    <a:pt x="337" y="571"/>
                    <a:pt x="335" y="573"/>
                  </a:cubicBezTo>
                  <a:cubicBezTo>
                    <a:pt x="323" y="584"/>
                    <a:pt x="316" y="631"/>
                    <a:pt x="324" y="645"/>
                  </a:cubicBezTo>
                  <a:cubicBezTo>
                    <a:pt x="326" y="647"/>
                    <a:pt x="328" y="649"/>
                    <a:pt x="330" y="651"/>
                  </a:cubicBezTo>
                  <a:cubicBezTo>
                    <a:pt x="336" y="658"/>
                    <a:pt x="340" y="666"/>
                    <a:pt x="343" y="676"/>
                  </a:cubicBezTo>
                  <a:cubicBezTo>
                    <a:pt x="347" y="688"/>
                    <a:pt x="351" y="703"/>
                    <a:pt x="357" y="713"/>
                  </a:cubicBezTo>
                  <a:cubicBezTo>
                    <a:pt x="372" y="736"/>
                    <a:pt x="387" y="761"/>
                    <a:pt x="406" y="780"/>
                  </a:cubicBezTo>
                  <a:cubicBezTo>
                    <a:pt x="414" y="788"/>
                    <a:pt x="422" y="792"/>
                    <a:pt x="431" y="789"/>
                  </a:cubicBezTo>
                  <a:cubicBezTo>
                    <a:pt x="446" y="783"/>
                    <a:pt x="453" y="794"/>
                    <a:pt x="461" y="804"/>
                  </a:cubicBezTo>
                  <a:cubicBezTo>
                    <a:pt x="465" y="810"/>
                    <a:pt x="492" y="813"/>
                    <a:pt x="496" y="808"/>
                  </a:cubicBezTo>
                  <a:cubicBezTo>
                    <a:pt x="505" y="798"/>
                    <a:pt x="511" y="753"/>
                    <a:pt x="505" y="740"/>
                  </a:cubicBezTo>
                  <a:cubicBezTo>
                    <a:pt x="525" y="733"/>
                    <a:pt x="537" y="717"/>
                    <a:pt x="536" y="694"/>
                  </a:cubicBezTo>
                  <a:cubicBezTo>
                    <a:pt x="535" y="674"/>
                    <a:pt x="547" y="663"/>
                    <a:pt x="560" y="659"/>
                  </a:cubicBezTo>
                  <a:cubicBezTo>
                    <a:pt x="571" y="655"/>
                    <a:pt x="582" y="641"/>
                    <a:pt x="596" y="650"/>
                  </a:cubicBezTo>
                  <a:cubicBezTo>
                    <a:pt x="596" y="651"/>
                    <a:pt x="597" y="650"/>
                    <a:pt x="598" y="650"/>
                  </a:cubicBezTo>
                  <a:cubicBezTo>
                    <a:pt x="625" y="644"/>
                    <a:pt x="647" y="629"/>
                    <a:pt x="658" y="602"/>
                  </a:cubicBezTo>
                  <a:cubicBezTo>
                    <a:pt x="664" y="591"/>
                    <a:pt x="679" y="591"/>
                    <a:pt x="681" y="578"/>
                  </a:cubicBezTo>
                  <a:cubicBezTo>
                    <a:pt x="696" y="596"/>
                    <a:pt x="710" y="578"/>
                    <a:pt x="724" y="575"/>
                  </a:cubicBezTo>
                  <a:cubicBezTo>
                    <a:pt x="748" y="571"/>
                    <a:pt x="774" y="570"/>
                    <a:pt x="794" y="550"/>
                  </a:cubicBezTo>
                  <a:cubicBezTo>
                    <a:pt x="804" y="539"/>
                    <a:pt x="819" y="533"/>
                    <a:pt x="832" y="526"/>
                  </a:cubicBezTo>
                  <a:cubicBezTo>
                    <a:pt x="836" y="524"/>
                    <a:pt x="843" y="525"/>
                    <a:pt x="843" y="519"/>
                  </a:cubicBezTo>
                  <a:close/>
                  <a:moveTo>
                    <a:pt x="841" y="109"/>
                  </a:moveTo>
                  <a:cubicBezTo>
                    <a:pt x="841" y="110"/>
                    <a:pt x="841" y="110"/>
                    <a:pt x="841" y="111"/>
                  </a:cubicBezTo>
                  <a:cubicBezTo>
                    <a:pt x="840" y="111"/>
                    <a:pt x="840" y="111"/>
                    <a:pt x="839" y="110"/>
                  </a:cubicBezTo>
                  <a:cubicBezTo>
                    <a:pt x="839" y="110"/>
                    <a:pt x="840" y="109"/>
                    <a:pt x="841" y="1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3268774" y="1630413"/>
              <a:ext cx="928688" cy="468312"/>
            </a:xfrm>
            <a:custGeom>
              <a:avLst/>
              <a:gdLst>
                <a:gd name="T0" fmla="*/ 36 w 591"/>
                <a:gd name="T1" fmla="*/ 170 h 298"/>
                <a:gd name="T2" fmla="*/ 41 w 591"/>
                <a:gd name="T3" fmla="*/ 178 h 298"/>
                <a:gd name="T4" fmla="*/ 44 w 591"/>
                <a:gd name="T5" fmla="*/ 190 h 298"/>
                <a:gd name="T6" fmla="*/ 132 w 591"/>
                <a:gd name="T7" fmla="*/ 216 h 298"/>
                <a:gd name="T8" fmla="*/ 138 w 591"/>
                <a:gd name="T9" fmla="*/ 210 h 298"/>
                <a:gd name="T10" fmla="*/ 151 w 591"/>
                <a:gd name="T11" fmla="*/ 200 h 298"/>
                <a:gd name="T12" fmla="*/ 157 w 591"/>
                <a:gd name="T13" fmla="*/ 215 h 298"/>
                <a:gd name="T14" fmla="*/ 147 w 591"/>
                <a:gd name="T15" fmla="*/ 223 h 298"/>
                <a:gd name="T16" fmla="*/ 139 w 591"/>
                <a:gd name="T17" fmla="*/ 237 h 298"/>
                <a:gd name="T18" fmla="*/ 144 w 591"/>
                <a:gd name="T19" fmla="*/ 250 h 298"/>
                <a:gd name="T20" fmla="*/ 122 w 591"/>
                <a:gd name="T21" fmla="*/ 259 h 298"/>
                <a:gd name="T22" fmla="*/ 120 w 591"/>
                <a:gd name="T23" fmla="*/ 275 h 298"/>
                <a:gd name="T24" fmla="*/ 194 w 591"/>
                <a:gd name="T25" fmla="*/ 284 h 298"/>
                <a:gd name="T26" fmla="*/ 225 w 591"/>
                <a:gd name="T27" fmla="*/ 277 h 298"/>
                <a:gd name="T28" fmla="*/ 242 w 591"/>
                <a:gd name="T29" fmla="*/ 276 h 298"/>
                <a:gd name="T30" fmla="*/ 283 w 591"/>
                <a:gd name="T31" fmla="*/ 289 h 298"/>
                <a:gd name="T32" fmla="*/ 304 w 591"/>
                <a:gd name="T33" fmla="*/ 279 h 298"/>
                <a:gd name="T34" fmla="*/ 316 w 591"/>
                <a:gd name="T35" fmla="*/ 263 h 298"/>
                <a:gd name="T36" fmla="*/ 298 w 591"/>
                <a:gd name="T37" fmla="*/ 252 h 298"/>
                <a:gd name="T38" fmla="*/ 317 w 591"/>
                <a:gd name="T39" fmla="*/ 226 h 298"/>
                <a:gd name="T40" fmla="*/ 357 w 591"/>
                <a:gd name="T41" fmla="*/ 201 h 298"/>
                <a:gd name="T42" fmla="*/ 362 w 591"/>
                <a:gd name="T43" fmla="*/ 174 h 298"/>
                <a:gd name="T44" fmla="*/ 365 w 591"/>
                <a:gd name="T45" fmla="*/ 166 h 298"/>
                <a:gd name="T46" fmla="*/ 409 w 591"/>
                <a:gd name="T47" fmla="*/ 156 h 298"/>
                <a:gd name="T48" fmla="*/ 419 w 591"/>
                <a:gd name="T49" fmla="*/ 154 h 298"/>
                <a:gd name="T50" fmla="*/ 474 w 591"/>
                <a:gd name="T51" fmla="*/ 114 h 298"/>
                <a:gd name="T52" fmla="*/ 547 w 591"/>
                <a:gd name="T53" fmla="*/ 68 h 298"/>
                <a:gd name="T54" fmla="*/ 582 w 591"/>
                <a:gd name="T55" fmla="*/ 51 h 298"/>
                <a:gd name="T56" fmla="*/ 591 w 591"/>
                <a:gd name="T57" fmla="*/ 40 h 298"/>
                <a:gd name="T58" fmla="*/ 581 w 591"/>
                <a:gd name="T59" fmla="*/ 33 h 298"/>
                <a:gd name="T60" fmla="*/ 564 w 591"/>
                <a:gd name="T61" fmla="*/ 32 h 298"/>
                <a:gd name="T62" fmla="*/ 519 w 591"/>
                <a:gd name="T63" fmla="*/ 20 h 298"/>
                <a:gd name="T64" fmla="*/ 500 w 591"/>
                <a:gd name="T65" fmla="*/ 17 h 298"/>
                <a:gd name="T66" fmla="*/ 383 w 591"/>
                <a:gd name="T67" fmla="*/ 15 h 298"/>
                <a:gd name="T68" fmla="*/ 378 w 591"/>
                <a:gd name="T69" fmla="*/ 15 h 298"/>
                <a:gd name="T70" fmla="*/ 316 w 591"/>
                <a:gd name="T71" fmla="*/ 11 h 298"/>
                <a:gd name="T72" fmla="*/ 269 w 591"/>
                <a:gd name="T73" fmla="*/ 19 h 298"/>
                <a:gd name="T74" fmla="*/ 233 w 591"/>
                <a:gd name="T75" fmla="*/ 35 h 298"/>
                <a:gd name="T76" fmla="*/ 216 w 591"/>
                <a:gd name="T77" fmla="*/ 39 h 298"/>
                <a:gd name="T78" fmla="*/ 189 w 591"/>
                <a:gd name="T79" fmla="*/ 49 h 298"/>
                <a:gd name="T80" fmla="*/ 179 w 591"/>
                <a:gd name="T81" fmla="*/ 52 h 298"/>
                <a:gd name="T82" fmla="*/ 82 w 591"/>
                <a:gd name="T83" fmla="*/ 69 h 298"/>
                <a:gd name="T84" fmla="*/ 91 w 591"/>
                <a:gd name="T85" fmla="*/ 76 h 298"/>
                <a:gd name="T86" fmla="*/ 106 w 591"/>
                <a:gd name="T87" fmla="*/ 91 h 298"/>
                <a:gd name="T88" fmla="*/ 109 w 591"/>
                <a:gd name="T89" fmla="*/ 100 h 298"/>
                <a:gd name="T90" fmla="*/ 167 w 591"/>
                <a:gd name="T91" fmla="*/ 107 h 298"/>
                <a:gd name="T92" fmla="*/ 170 w 591"/>
                <a:gd name="T93" fmla="*/ 121 h 298"/>
                <a:gd name="T94" fmla="*/ 163 w 591"/>
                <a:gd name="T95" fmla="*/ 138 h 298"/>
                <a:gd name="T96" fmla="*/ 153 w 591"/>
                <a:gd name="T97" fmla="*/ 127 h 298"/>
                <a:gd name="T98" fmla="*/ 144 w 591"/>
                <a:gd name="T99" fmla="*/ 122 h 298"/>
                <a:gd name="T100" fmla="*/ 85 w 591"/>
                <a:gd name="T101" fmla="*/ 90 h 298"/>
                <a:gd name="T102" fmla="*/ 40 w 591"/>
                <a:gd name="T103" fmla="*/ 82 h 298"/>
                <a:gd name="T104" fmla="*/ 5 w 591"/>
                <a:gd name="T105" fmla="*/ 121 h 298"/>
                <a:gd name="T106" fmla="*/ 2 w 591"/>
                <a:gd name="T107" fmla="*/ 133 h 298"/>
                <a:gd name="T108" fmla="*/ 36 w 591"/>
                <a:gd name="T109" fmla="*/ 17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1" h="298">
                  <a:moveTo>
                    <a:pt x="36" y="170"/>
                  </a:moveTo>
                  <a:cubicBezTo>
                    <a:pt x="40" y="170"/>
                    <a:pt x="44" y="172"/>
                    <a:pt x="41" y="178"/>
                  </a:cubicBezTo>
                  <a:cubicBezTo>
                    <a:pt x="37" y="184"/>
                    <a:pt x="41" y="186"/>
                    <a:pt x="44" y="190"/>
                  </a:cubicBezTo>
                  <a:cubicBezTo>
                    <a:pt x="68" y="218"/>
                    <a:pt x="100" y="219"/>
                    <a:pt x="132" y="216"/>
                  </a:cubicBezTo>
                  <a:cubicBezTo>
                    <a:pt x="136" y="216"/>
                    <a:pt x="138" y="214"/>
                    <a:pt x="138" y="210"/>
                  </a:cubicBezTo>
                  <a:cubicBezTo>
                    <a:pt x="138" y="200"/>
                    <a:pt x="148" y="205"/>
                    <a:pt x="151" y="200"/>
                  </a:cubicBezTo>
                  <a:cubicBezTo>
                    <a:pt x="153" y="205"/>
                    <a:pt x="156" y="210"/>
                    <a:pt x="157" y="215"/>
                  </a:cubicBezTo>
                  <a:cubicBezTo>
                    <a:pt x="158" y="222"/>
                    <a:pt x="149" y="224"/>
                    <a:pt x="147" y="223"/>
                  </a:cubicBezTo>
                  <a:cubicBezTo>
                    <a:pt x="131" y="220"/>
                    <a:pt x="139" y="231"/>
                    <a:pt x="139" y="237"/>
                  </a:cubicBezTo>
                  <a:cubicBezTo>
                    <a:pt x="140" y="241"/>
                    <a:pt x="147" y="242"/>
                    <a:pt x="144" y="250"/>
                  </a:cubicBezTo>
                  <a:cubicBezTo>
                    <a:pt x="135" y="248"/>
                    <a:pt x="129" y="254"/>
                    <a:pt x="122" y="259"/>
                  </a:cubicBezTo>
                  <a:cubicBezTo>
                    <a:pt x="115" y="264"/>
                    <a:pt x="116" y="273"/>
                    <a:pt x="120" y="275"/>
                  </a:cubicBezTo>
                  <a:cubicBezTo>
                    <a:pt x="144" y="287"/>
                    <a:pt x="170" y="287"/>
                    <a:pt x="194" y="284"/>
                  </a:cubicBezTo>
                  <a:cubicBezTo>
                    <a:pt x="204" y="282"/>
                    <a:pt x="217" y="287"/>
                    <a:pt x="225" y="277"/>
                  </a:cubicBezTo>
                  <a:cubicBezTo>
                    <a:pt x="231" y="269"/>
                    <a:pt x="235" y="272"/>
                    <a:pt x="242" y="276"/>
                  </a:cubicBezTo>
                  <a:cubicBezTo>
                    <a:pt x="255" y="283"/>
                    <a:pt x="265" y="298"/>
                    <a:pt x="283" y="289"/>
                  </a:cubicBezTo>
                  <a:cubicBezTo>
                    <a:pt x="290" y="285"/>
                    <a:pt x="295" y="278"/>
                    <a:pt x="304" y="279"/>
                  </a:cubicBezTo>
                  <a:cubicBezTo>
                    <a:pt x="312" y="280"/>
                    <a:pt x="317" y="272"/>
                    <a:pt x="316" y="263"/>
                  </a:cubicBezTo>
                  <a:cubicBezTo>
                    <a:pt x="315" y="252"/>
                    <a:pt x="308" y="250"/>
                    <a:pt x="298" y="252"/>
                  </a:cubicBezTo>
                  <a:cubicBezTo>
                    <a:pt x="307" y="245"/>
                    <a:pt x="310" y="226"/>
                    <a:pt x="317" y="226"/>
                  </a:cubicBezTo>
                  <a:cubicBezTo>
                    <a:pt x="337" y="226"/>
                    <a:pt x="347" y="220"/>
                    <a:pt x="357" y="201"/>
                  </a:cubicBezTo>
                  <a:cubicBezTo>
                    <a:pt x="362" y="191"/>
                    <a:pt x="355" y="181"/>
                    <a:pt x="362" y="174"/>
                  </a:cubicBezTo>
                  <a:cubicBezTo>
                    <a:pt x="363" y="174"/>
                    <a:pt x="359" y="165"/>
                    <a:pt x="365" y="166"/>
                  </a:cubicBezTo>
                  <a:cubicBezTo>
                    <a:pt x="381" y="169"/>
                    <a:pt x="393" y="153"/>
                    <a:pt x="409" y="156"/>
                  </a:cubicBezTo>
                  <a:cubicBezTo>
                    <a:pt x="412" y="157"/>
                    <a:pt x="417" y="158"/>
                    <a:pt x="419" y="154"/>
                  </a:cubicBezTo>
                  <a:cubicBezTo>
                    <a:pt x="431" y="130"/>
                    <a:pt x="456" y="126"/>
                    <a:pt x="474" y="114"/>
                  </a:cubicBezTo>
                  <a:cubicBezTo>
                    <a:pt x="498" y="98"/>
                    <a:pt x="524" y="85"/>
                    <a:pt x="547" y="68"/>
                  </a:cubicBezTo>
                  <a:cubicBezTo>
                    <a:pt x="558" y="60"/>
                    <a:pt x="570" y="55"/>
                    <a:pt x="582" y="51"/>
                  </a:cubicBezTo>
                  <a:cubicBezTo>
                    <a:pt x="588" y="49"/>
                    <a:pt x="591" y="48"/>
                    <a:pt x="591" y="40"/>
                  </a:cubicBezTo>
                  <a:cubicBezTo>
                    <a:pt x="590" y="33"/>
                    <a:pt x="585" y="33"/>
                    <a:pt x="581" y="33"/>
                  </a:cubicBezTo>
                  <a:cubicBezTo>
                    <a:pt x="575" y="33"/>
                    <a:pt x="565" y="35"/>
                    <a:pt x="564" y="32"/>
                  </a:cubicBezTo>
                  <a:cubicBezTo>
                    <a:pt x="552" y="11"/>
                    <a:pt x="535" y="19"/>
                    <a:pt x="519" y="20"/>
                  </a:cubicBezTo>
                  <a:cubicBezTo>
                    <a:pt x="512" y="21"/>
                    <a:pt x="506" y="18"/>
                    <a:pt x="500" y="17"/>
                  </a:cubicBezTo>
                  <a:cubicBezTo>
                    <a:pt x="461" y="11"/>
                    <a:pt x="422" y="0"/>
                    <a:pt x="383" y="15"/>
                  </a:cubicBezTo>
                  <a:cubicBezTo>
                    <a:pt x="381" y="15"/>
                    <a:pt x="379" y="16"/>
                    <a:pt x="378" y="15"/>
                  </a:cubicBezTo>
                  <a:cubicBezTo>
                    <a:pt x="357" y="2"/>
                    <a:pt x="337" y="9"/>
                    <a:pt x="316" y="11"/>
                  </a:cubicBezTo>
                  <a:cubicBezTo>
                    <a:pt x="299" y="13"/>
                    <a:pt x="283" y="21"/>
                    <a:pt x="269" y="19"/>
                  </a:cubicBezTo>
                  <a:cubicBezTo>
                    <a:pt x="251" y="16"/>
                    <a:pt x="236" y="26"/>
                    <a:pt x="233" y="35"/>
                  </a:cubicBezTo>
                  <a:cubicBezTo>
                    <a:pt x="227" y="52"/>
                    <a:pt x="222" y="40"/>
                    <a:pt x="216" y="39"/>
                  </a:cubicBezTo>
                  <a:cubicBezTo>
                    <a:pt x="205" y="36"/>
                    <a:pt x="191" y="23"/>
                    <a:pt x="189" y="49"/>
                  </a:cubicBezTo>
                  <a:cubicBezTo>
                    <a:pt x="189" y="57"/>
                    <a:pt x="184" y="53"/>
                    <a:pt x="179" y="52"/>
                  </a:cubicBezTo>
                  <a:cubicBezTo>
                    <a:pt x="144" y="41"/>
                    <a:pt x="114" y="59"/>
                    <a:pt x="82" y="69"/>
                  </a:cubicBezTo>
                  <a:cubicBezTo>
                    <a:pt x="84" y="76"/>
                    <a:pt x="88" y="77"/>
                    <a:pt x="91" y="76"/>
                  </a:cubicBezTo>
                  <a:cubicBezTo>
                    <a:pt x="107" y="68"/>
                    <a:pt x="104" y="84"/>
                    <a:pt x="106" y="91"/>
                  </a:cubicBezTo>
                  <a:cubicBezTo>
                    <a:pt x="107" y="94"/>
                    <a:pt x="105" y="99"/>
                    <a:pt x="109" y="100"/>
                  </a:cubicBezTo>
                  <a:cubicBezTo>
                    <a:pt x="128" y="106"/>
                    <a:pt x="146" y="123"/>
                    <a:pt x="167" y="107"/>
                  </a:cubicBezTo>
                  <a:cubicBezTo>
                    <a:pt x="169" y="112"/>
                    <a:pt x="171" y="117"/>
                    <a:pt x="170" y="121"/>
                  </a:cubicBezTo>
                  <a:cubicBezTo>
                    <a:pt x="169" y="127"/>
                    <a:pt x="166" y="132"/>
                    <a:pt x="163" y="138"/>
                  </a:cubicBezTo>
                  <a:cubicBezTo>
                    <a:pt x="159" y="135"/>
                    <a:pt x="153" y="135"/>
                    <a:pt x="153" y="127"/>
                  </a:cubicBezTo>
                  <a:cubicBezTo>
                    <a:pt x="153" y="121"/>
                    <a:pt x="147" y="124"/>
                    <a:pt x="144" y="122"/>
                  </a:cubicBezTo>
                  <a:cubicBezTo>
                    <a:pt x="123" y="114"/>
                    <a:pt x="98" y="116"/>
                    <a:pt x="85" y="90"/>
                  </a:cubicBezTo>
                  <a:cubicBezTo>
                    <a:pt x="80" y="81"/>
                    <a:pt x="45" y="75"/>
                    <a:pt x="40" y="82"/>
                  </a:cubicBezTo>
                  <a:cubicBezTo>
                    <a:pt x="30" y="96"/>
                    <a:pt x="14" y="104"/>
                    <a:pt x="5" y="121"/>
                  </a:cubicBezTo>
                  <a:cubicBezTo>
                    <a:pt x="3" y="125"/>
                    <a:pt x="0" y="127"/>
                    <a:pt x="2" y="133"/>
                  </a:cubicBezTo>
                  <a:cubicBezTo>
                    <a:pt x="6" y="155"/>
                    <a:pt x="16" y="167"/>
                    <a:pt x="36" y="17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3265599" y="2027288"/>
              <a:ext cx="450850" cy="165100"/>
            </a:xfrm>
            <a:custGeom>
              <a:avLst/>
              <a:gdLst>
                <a:gd name="T0" fmla="*/ 51 w 287"/>
                <a:gd name="T1" fmla="*/ 32 h 105"/>
                <a:gd name="T2" fmla="*/ 75 w 287"/>
                <a:gd name="T3" fmla="*/ 61 h 105"/>
                <a:gd name="T4" fmla="*/ 92 w 287"/>
                <a:gd name="T5" fmla="*/ 88 h 105"/>
                <a:gd name="T6" fmla="*/ 134 w 287"/>
                <a:gd name="T7" fmla="*/ 88 h 105"/>
                <a:gd name="T8" fmla="*/ 211 w 287"/>
                <a:gd name="T9" fmla="*/ 97 h 105"/>
                <a:gd name="T10" fmla="*/ 227 w 287"/>
                <a:gd name="T11" fmla="*/ 91 h 105"/>
                <a:gd name="T12" fmla="*/ 263 w 287"/>
                <a:gd name="T13" fmla="*/ 96 h 105"/>
                <a:gd name="T14" fmla="*/ 285 w 287"/>
                <a:gd name="T15" fmla="*/ 69 h 105"/>
                <a:gd name="T16" fmla="*/ 269 w 287"/>
                <a:gd name="T17" fmla="*/ 54 h 105"/>
                <a:gd name="T18" fmla="*/ 207 w 287"/>
                <a:gd name="T19" fmla="*/ 52 h 105"/>
                <a:gd name="T20" fmla="*/ 109 w 287"/>
                <a:gd name="T21" fmla="*/ 38 h 105"/>
                <a:gd name="T22" fmla="*/ 123 w 287"/>
                <a:gd name="T23" fmla="*/ 35 h 105"/>
                <a:gd name="T24" fmla="*/ 70 w 287"/>
                <a:gd name="T25" fmla="*/ 19 h 105"/>
                <a:gd name="T26" fmla="*/ 61 w 287"/>
                <a:gd name="T27" fmla="*/ 18 h 105"/>
                <a:gd name="T28" fmla="*/ 12 w 287"/>
                <a:gd name="T29" fmla="*/ 3 h 105"/>
                <a:gd name="T30" fmla="*/ 2 w 287"/>
                <a:gd name="T31" fmla="*/ 6 h 105"/>
                <a:gd name="T32" fmla="*/ 6 w 287"/>
                <a:gd name="T33" fmla="*/ 19 h 105"/>
                <a:gd name="T34" fmla="*/ 51 w 287"/>
                <a:gd name="T35" fmla="*/ 3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105">
                  <a:moveTo>
                    <a:pt x="51" y="32"/>
                  </a:moveTo>
                  <a:cubicBezTo>
                    <a:pt x="67" y="30"/>
                    <a:pt x="77" y="44"/>
                    <a:pt x="75" y="61"/>
                  </a:cubicBezTo>
                  <a:cubicBezTo>
                    <a:pt x="74" y="74"/>
                    <a:pt x="73" y="87"/>
                    <a:pt x="92" y="88"/>
                  </a:cubicBezTo>
                  <a:cubicBezTo>
                    <a:pt x="106" y="89"/>
                    <a:pt x="120" y="100"/>
                    <a:pt x="134" y="88"/>
                  </a:cubicBezTo>
                  <a:cubicBezTo>
                    <a:pt x="159" y="105"/>
                    <a:pt x="186" y="91"/>
                    <a:pt x="211" y="97"/>
                  </a:cubicBezTo>
                  <a:cubicBezTo>
                    <a:pt x="219" y="98"/>
                    <a:pt x="221" y="85"/>
                    <a:pt x="227" y="91"/>
                  </a:cubicBezTo>
                  <a:cubicBezTo>
                    <a:pt x="239" y="101"/>
                    <a:pt x="252" y="96"/>
                    <a:pt x="263" y="96"/>
                  </a:cubicBezTo>
                  <a:cubicBezTo>
                    <a:pt x="277" y="95"/>
                    <a:pt x="284" y="83"/>
                    <a:pt x="285" y="69"/>
                  </a:cubicBezTo>
                  <a:cubicBezTo>
                    <a:pt x="287" y="56"/>
                    <a:pt x="275" y="57"/>
                    <a:pt x="269" y="54"/>
                  </a:cubicBezTo>
                  <a:cubicBezTo>
                    <a:pt x="249" y="46"/>
                    <a:pt x="228" y="47"/>
                    <a:pt x="207" y="52"/>
                  </a:cubicBezTo>
                  <a:cubicBezTo>
                    <a:pt x="173" y="60"/>
                    <a:pt x="139" y="67"/>
                    <a:pt x="109" y="38"/>
                  </a:cubicBezTo>
                  <a:cubicBezTo>
                    <a:pt x="114" y="37"/>
                    <a:pt x="119" y="36"/>
                    <a:pt x="123" y="35"/>
                  </a:cubicBezTo>
                  <a:cubicBezTo>
                    <a:pt x="105" y="30"/>
                    <a:pt x="92" y="6"/>
                    <a:pt x="70" y="19"/>
                  </a:cubicBezTo>
                  <a:cubicBezTo>
                    <a:pt x="68" y="21"/>
                    <a:pt x="63" y="20"/>
                    <a:pt x="61" y="18"/>
                  </a:cubicBezTo>
                  <a:cubicBezTo>
                    <a:pt x="48" y="0"/>
                    <a:pt x="29" y="3"/>
                    <a:pt x="12" y="3"/>
                  </a:cubicBezTo>
                  <a:cubicBezTo>
                    <a:pt x="8" y="3"/>
                    <a:pt x="4" y="0"/>
                    <a:pt x="2" y="6"/>
                  </a:cubicBezTo>
                  <a:cubicBezTo>
                    <a:pt x="0" y="11"/>
                    <a:pt x="3" y="15"/>
                    <a:pt x="6" y="19"/>
                  </a:cubicBezTo>
                  <a:cubicBezTo>
                    <a:pt x="18" y="35"/>
                    <a:pt x="34" y="34"/>
                    <a:pt x="51" y="3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2719499" y="2036813"/>
              <a:ext cx="327025" cy="152400"/>
            </a:xfrm>
            <a:custGeom>
              <a:avLst/>
              <a:gdLst>
                <a:gd name="T0" fmla="*/ 3 w 208"/>
                <a:gd name="T1" fmla="*/ 60 h 97"/>
                <a:gd name="T2" fmla="*/ 11 w 208"/>
                <a:gd name="T3" fmla="*/ 69 h 97"/>
                <a:gd name="T4" fmla="*/ 63 w 208"/>
                <a:gd name="T5" fmla="*/ 69 h 97"/>
                <a:gd name="T6" fmla="*/ 67 w 208"/>
                <a:gd name="T7" fmla="*/ 73 h 97"/>
                <a:gd name="T8" fmla="*/ 55 w 208"/>
                <a:gd name="T9" fmla="*/ 84 h 97"/>
                <a:gd name="T10" fmla="*/ 87 w 208"/>
                <a:gd name="T11" fmla="*/ 93 h 97"/>
                <a:gd name="T12" fmla="*/ 190 w 208"/>
                <a:gd name="T13" fmla="*/ 73 h 97"/>
                <a:gd name="T14" fmla="*/ 204 w 208"/>
                <a:gd name="T15" fmla="*/ 53 h 97"/>
                <a:gd name="T16" fmla="*/ 202 w 208"/>
                <a:gd name="T17" fmla="*/ 36 h 97"/>
                <a:gd name="T18" fmla="*/ 183 w 208"/>
                <a:gd name="T19" fmla="*/ 35 h 97"/>
                <a:gd name="T20" fmla="*/ 163 w 208"/>
                <a:gd name="T21" fmla="*/ 29 h 97"/>
                <a:gd name="T22" fmla="*/ 154 w 208"/>
                <a:gd name="T23" fmla="*/ 11 h 97"/>
                <a:gd name="T24" fmla="*/ 138 w 208"/>
                <a:gd name="T25" fmla="*/ 9 h 97"/>
                <a:gd name="T26" fmla="*/ 126 w 208"/>
                <a:gd name="T27" fmla="*/ 28 h 97"/>
                <a:gd name="T28" fmla="*/ 132 w 208"/>
                <a:gd name="T29" fmla="*/ 51 h 97"/>
                <a:gd name="T30" fmla="*/ 108 w 208"/>
                <a:gd name="T31" fmla="*/ 44 h 97"/>
                <a:gd name="T32" fmla="*/ 51 w 208"/>
                <a:gd name="T33" fmla="*/ 14 h 97"/>
                <a:gd name="T34" fmla="*/ 46 w 208"/>
                <a:gd name="T35" fmla="*/ 16 h 97"/>
                <a:gd name="T36" fmla="*/ 3 w 208"/>
                <a:gd name="T37" fmla="*/ 6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" h="97">
                  <a:moveTo>
                    <a:pt x="3" y="60"/>
                  </a:moveTo>
                  <a:cubicBezTo>
                    <a:pt x="0" y="65"/>
                    <a:pt x="6" y="69"/>
                    <a:pt x="11" y="69"/>
                  </a:cubicBezTo>
                  <a:cubicBezTo>
                    <a:pt x="28" y="69"/>
                    <a:pt x="45" y="77"/>
                    <a:pt x="63" y="69"/>
                  </a:cubicBezTo>
                  <a:cubicBezTo>
                    <a:pt x="63" y="69"/>
                    <a:pt x="65" y="72"/>
                    <a:pt x="67" y="73"/>
                  </a:cubicBezTo>
                  <a:cubicBezTo>
                    <a:pt x="63" y="77"/>
                    <a:pt x="59" y="80"/>
                    <a:pt x="55" y="84"/>
                  </a:cubicBezTo>
                  <a:cubicBezTo>
                    <a:pt x="64" y="94"/>
                    <a:pt x="76" y="97"/>
                    <a:pt x="87" y="93"/>
                  </a:cubicBezTo>
                  <a:cubicBezTo>
                    <a:pt x="121" y="82"/>
                    <a:pt x="154" y="69"/>
                    <a:pt x="190" y="73"/>
                  </a:cubicBezTo>
                  <a:cubicBezTo>
                    <a:pt x="202" y="74"/>
                    <a:pt x="200" y="60"/>
                    <a:pt x="204" y="53"/>
                  </a:cubicBezTo>
                  <a:cubicBezTo>
                    <a:pt x="207" y="49"/>
                    <a:pt x="208" y="39"/>
                    <a:pt x="202" y="36"/>
                  </a:cubicBezTo>
                  <a:cubicBezTo>
                    <a:pt x="197" y="34"/>
                    <a:pt x="191" y="27"/>
                    <a:pt x="183" y="35"/>
                  </a:cubicBezTo>
                  <a:cubicBezTo>
                    <a:pt x="175" y="42"/>
                    <a:pt x="168" y="36"/>
                    <a:pt x="163" y="29"/>
                  </a:cubicBezTo>
                  <a:cubicBezTo>
                    <a:pt x="160" y="24"/>
                    <a:pt x="157" y="17"/>
                    <a:pt x="154" y="11"/>
                  </a:cubicBezTo>
                  <a:cubicBezTo>
                    <a:pt x="150" y="0"/>
                    <a:pt x="140" y="3"/>
                    <a:pt x="138" y="9"/>
                  </a:cubicBezTo>
                  <a:cubicBezTo>
                    <a:pt x="134" y="16"/>
                    <a:pt x="115" y="15"/>
                    <a:pt x="126" y="28"/>
                  </a:cubicBezTo>
                  <a:cubicBezTo>
                    <a:pt x="134" y="36"/>
                    <a:pt x="130" y="43"/>
                    <a:pt x="132" y="51"/>
                  </a:cubicBezTo>
                  <a:cubicBezTo>
                    <a:pt x="124" y="50"/>
                    <a:pt x="116" y="56"/>
                    <a:pt x="108" y="44"/>
                  </a:cubicBezTo>
                  <a:cubicBezTo>
                    <a:pt x="95" y="24"/>
                    <a:pt x="67" y="31"/>
                    <a:pt x="51" y="14"/>
                  </a:cubicBezTo>
                  <a:cubicBezTo>
                    <a:pt x="50" y="13"/>
                    <a:pt x="47" y="16"/>
                    <a:pt x="46" y="16"/>
                  </a:cubicBezTo>
                  <a:cubicBezTo>
                    <a:pt x="22" y="20"/>
                    <a:pt x="16" y="44"/>
                    <a:pt x="3" y="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5137262" y="2578150"/>
              <a:ext cx="273050" cy="144462"/>
            </a:xfrm>
            <a:custGeom>
              <a:avLst/>
              <a:gdLst>
                <a:gd name="T0" fmla="*/ 166 w 173"/>
                <a:gd name="T1" fmla="*/ 28 h 92"/>
                <a:gd name="T2" fmla="*/ 138 w 173"/>
                <a:gd name="T3" fmla="*/ 6 h 92"/>
                <a:gd name="T4" fmla="*/ 130 w 173"/>
                <a:gd name="T5" fmla="*/ 2 h 92"/>
                <a:gd name="T6" fmla="*/ 75 w 173"/>
                <a:gd name="T7" fmla="*/ 22 h 92"/>
                <a:gd name="T8" fmla="*/ 70 w 173"/>
                <a:gd name="T9" fmla="*/ 18 h 92"/>
                <a:gd name="T10" fmla="*/ 63 w 173"/>
                <a:gd name="T11" fmla="*/ 23 h 92"/>
                <a:gd name="T12" fmla="*/ 48 w 173"/>
                <a:gd name="T13" fmla="*/ 34 h 92"/>
                <a:gd name="T14" fmla="*/ 43 w 173"/>
                <a:gd name="T15" fmla="*/ 20 h 92"/>
                <a:gd name="T16" fmla="*/ 22 w 173"/>
                <a:gd name="T17" fmla="*/ 3 h 92"/>
                <a:gd name="T18" fmla="*/ 0 w 173"/>
                <a:gd name="T19" fmla="*/ 30 h 92"/>
                <a:gd name="T20" fmla="*/ 22 w 173"/>
                <a:gd name="T21" fmla="*/ 27 h 92"/>
                <a:gd name="T22" fmla="*/ 33 w 173"/>
                <a:gd name="T23" fmla="*/ 36 h 92"/>
                <a:gd name="T24" fmla="*/ 24 w 173"/>
                <a:gd name="T25" fmla="*/ 44 h 92"/>
                <a:gd name="T26" fmla="*/ 7 w 173"/>
                <a:gd name="T27" fmla="*/ 52 h 92"/>
                <a:gd name="T28" fmla="*/ 35 w 173"/>
                <a:gd name="T29" fmla="*/ 62 h 92"/>
                <a:gd name="T30" fmla="*/ 27 w 173"/>
                <a:gd name="T31" fmla="*/ 78 h 92"/>
                <a:gd name="T32" fmla="*/ 67 w 173"/>
                <a:gd name="T33" fmla="*/ 85 h 92"/>
                <a:gd name="T34" fmla="*/ 99 w 173"/>
                <a:gd name="T35" fmla="*/ 85 h 92"/>
                <a:gd name="T36" fmla="*/ 141 w 173"/>
                <a:gd name="T37" fmla="*/ 67 h 92"/>
                <a:gd name="T38" fmla="*/ 168 w 173"/>
                <a:gd name="T39" fmla="*/ 42 h 92"/>
                <a:gd name="T40" fmla="*/ 166 w 173"/>
                <a:gd name="T41" fmla="*/ 2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92">
                  <a:moveTo>
                    <a:pt x="166" y="28"/>
                  </a:moveTo>
                  <a:cubicBezTo>
                    <a:pt x="155" y="24"/>
                    <a:pt x="150" y="10"/>
                    <a:pt x="138" y="6"/>
                  </a:cubicBezTo>
                  <a:cubicBezTo>
                    <a:pt x="135" y="5"/>
                    <a:pt x="132" y="0"/>
                    <a:pt x="130" y="2"/>
                  </a:cubicBezTo>
                  <a:cubicBezTo>
                    <a:pt x="117" y="27"/>
                    <a:pt x="89" y="2"/>
                    <a:pt x="75" y="22"/>
                  </a:cubicBezTo>
                  <a:cubicBezTo>
                    <a:pt x="75" y="22"/>
                    <a:pt x="72" y="20"/>
                    <a:pt x="70" y="18"/>
                  </a:cubicBezTo>
                  <a:cubicBezTo>
                    <a:pt x="62" y="10"/>
                    <a:pt x="65" y="17"/>
                    <a:pt x="63" y="23"/>
                  </a:cubicBezTo>
                  <a:cubicBezTo>
                    <a:pt x="62" y="28"/>
                    <a:pt x="53" y="34"/>
                    <a:pt x="48" y="34"/>
                  </a:cubicBezTo>
                  <a:cubicBezTo>
                    <a:pt x="44" y="35"/>
                    <a:pt x="45" y="25"/>
                    <a:pt x="43" y="20"/>
                  </a:cubicBezTo>
                  <a:cubicBezTo>
                    <a:pt x="40" y="11"/>
                    <a:pt x="32" y="4"/>
                    <a:pt x="22" y="3"/>
                  </a:cubicBezTo>
                  <a:cubicBezTo>
                    <a:pt x="22" y="20"/>
                    <a:pt x="2" y="16"/>
                    <a:pt x="0" y="30"/>
                  </a:cubicBezTo>
                  <a:cubicBezTo>
                    <a:pt x="8" y="35"/>
                    <a:pt x="14" y="26"/>
                    <a:pt x="22" y="27"/>
                  </a:cubicBezTo>
                  <a:cubicBezTo>
                    <a:pt x="28" y="28"/>
                    <a:pt x="33" y="27"/>
                    <a:pt x="33" y="36"/>
                  </a:cubicBezTo>
                  <a:cubicBezTo>
                    <a:pt x="32" y="42"/>
                    <a:pt x="30" y="44"/>
                    <a:pt x="24" y="44"/>
                  </a:cubicBezTo>
                  <a:cubicBezTo>
                    <a:pt x="18" y="44"/>
                    <a:pt x="12" y="45"/>
                    <a:pt x="7" y="52"/>
                  </a:cubicBezTo>
                  <a:cubicBezTo>
                    <a:pt x="18" y="54"/>
                    <a:pt x="29" y="49"/>
                    <a:pt x="35" y="62"/>
                  </a:cubicBezTo>
                  <a:cubicBezTo>
                    <a:pt x="40" y="72"/>
                    <a:pt x="28" y="71"/>
                    <a:pt x="27" y="78"/>
                  </a:cubicBezTo>
                  <a:cubicBezTo>
                    <a:pt x="41" y="79"/>
                    <a:pt x="54" y="75"/>
                    <a:pt x="67" y="85"/>
                  </a:cubicBezTo>
                  <a:cubicBezTo>
                    <a:pt x="75" y="90"/>
                    <a:pt x="88" y="92"/>
                    <a:pt x="99" y="85"/>
                  </a:cubicBezTo>
                  <a:cubicBezTo>
                    <a:pt x="112" y="77"/>
                    <a:pt x="126" y="69"/>
                    <a:pt x="141" y="67"/>
                  </a:cubicBezTo>
                  <a:cubicBezTo>
                    <a:pt x="156" y="64"/>
                    <a:pt x="161" y="52"/>
                    <a:pt x="168" y="42"/>
                  </a:cubicBezTo>
                  <a:cubicBezTo>
                    <a:pt x="173" y="36"/>
                    <a:pt x="172" y="31"/>
                    <a:pt x="166" y="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3119549" y="2200325"/>
              <a:ext cx="169863" cy="157162"/>
            </a:xfrm>
            <a:custGeom>
              <a:avLst/>
              <a:gdLst>
                <a:gd name="T0" fmla="*/ 77 w 107"/>
                <a:gd name="T1" fmla="*/ 4 h 100"/>
                <a:gd name="T2" fmla="*/ 33 w 107"/>
                <a:gd name="T3" fmla="*/ 3 h 100"/>
                <a:gd name="T4" fmla="*/ 14 w 107"/>
                <a:gd name="T5" fmla="*/ 17 h 100"/>
                <a:gd name="T6" fmla="*/ 27 w 107"/>
                <a:gd name="T7" fmla="*/ 37 h 100"/>
                <a:gd name="T8" fmla="*/ 21 w 107"/>
                <a:gd name="T9" fmla="*/ 37 h 100"/>
                <a:gd name="T10" fmla="*/ 2 w 107"/>
                <a:gd name="T11" fmla="*/ 40 h 100"/>
                <a:gd name="T12" fmla="*/ 15 w 107"/>
                <a:gd name="T13" fmla="*/ 65 h 100"/>
                <a:gd name="T14" fmla="*/ 45 w 107"/>
                <a:gd name="T15" fmla="*/ 89 h 100"/>
                <a:gd name="T16" fmla="*/ 67 w 107"/>
                <a:gd name="T17" fmla="*/ 95 h 100"/>
                <a:gd name="T18" fmla="*/ 94 w 107"/>
                <a:gd name="T19" fmla="*/ 79 h 100"/>
                <a:gd name="T20" fmla="*/ 93 w 107"/>
                <a:gd name="T21" fmla="*/ 41 h 100"/>
                <a:gd name="T22" fmla="*/ 90 w 107"/>
                <a:gd name="T23" fmla="*/ 23 h 100"/>
                <a:gd name="T24" fmla="*/ 77 w 107"/>
                <a:gd name="T25" fmla="*/ 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00">
                  <a:moveTo>
                    <a:pt x="77" y="4"/>
                  </a:moveTo>
                  <a:cubicBezTo>
                    <a:pt x="62" y="7"/>
                    <a:pt x="48" y="3"/>
                    <a:pt x="33" y="3"/>
                  </a:cubicBezTo>
                  <a:cubicBezTo>
                    <a:pt x="23" y="3"/>
                    <a:pt x="17" y="7"/>
                    <a:pt x="14" y="17"/>
                  </a:cubicBezTo>
                  <a:cubicBezTo>
                    <a:pt x="11" y="29"/>
                    <a:pt x="18" y="33"/>
                    <a:pt x="27" y="37"/>
                  </a:cubicBezTo>
                  <a:cubicBezTo>
                    <a:pt x="25" y="37"/>
                    <a:pt x="23" y="37"/>
                    <a:pt x="21" y="37"/>
                  </a:cubicBezTo>
                  <a:cubicBezTo>
                    <a:pt x="15" y="40"/>
                    <a:pt x="6" y="24"/>
                    <a:pt x="2" y="40"/>
                  </a:cubicBezTo>
                  <a:cubicBezTo>
                    <a:pt x="0" y="51"/>
                    <a:pt x="1" y="60"/>
                    <a:pt x="15" y="65"/>
                  </a:cubicBezTo>
                  <a:cubicBezTo>
                    <a:pt x="26" y="68"/>
                    <a:pt x="38" y="77"/>
                    <a:pt x="45" y="89"/>
                  </a:cubicBezTo>
                  <a:cubicBezTo>
                    <a:pt x="50" y="99"/>
                    <a:pt x="61" y="100"/>
                    <a:pt x="67" y="95"/>
                  </a:cubicBezTo>
                  <a:cubicBezTo>
                    <a:pt x="76" y="88"/>
                    <a:pt x="85" y="85"/>
                    <a:pt x="94" y="79"/>
                  </a:cubicBezTo>
                  <a:cubicBezTo>
                    <a:pt x="107" y="72"/>
                    <a:pt x="106" y="50"/>
                    <a:pt x="93" y="41"/>
                  </a:cubicBezTo>
                  <a:cubicBezTo>
                    <a:pt x="86" y="36"/>
                    <a:pt x="86" y="30"/>
                    <a:pt x="90" y="23"/>
                  </a:cubicBezTo>
                  <a:cubicBezTo>
                    <a:pt x="99" y="6"/>
                    <a:pt x="91" y="0"/>
                    <a:pt x="77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>
              <a:off x="3578337" y="4113262"/>
              <a:ext cx="277813" cy="134937"/>
            </a:xfrm>
            <a:custGeom>
              <a:avLst/>
              <a:gdLst>
                <a:gd name="T0" fmla="*/ 169 w 177"/>
                <a:gd name="T1" fmla="*/ 53 h 86"/>
                <a:gd name="T2" fmla="*/ 57 w 177"/>
                <a:gd name="T3" fmla="*/ 4 h 86"/>
                <a:gd name="T4" fmla="*/ 3 w 177"/>
                <a:gd name="T5" fmla="*/ 26 h 86"/>
                <a:gd name="T6" fmla="*/ 2 w 177"/>
                <a:gd name="T7" fmla="*/ 36 h 86"/>
                <a:gd name="T8" fmla="*/ 11 w 177"/>
                <a:gd name="T9" fmla="*/ 35 h 86"/>
                <a:gd name="T10" fmla="*/ 34 w 177"/>
                <a:gd name="T11" fmla="*/ 27 h 86"/>
                <a:gd name="T12" fmla="*/ 90 w 177"/>
                <a:gd name="T13" fmla="*/ 41 h 86"/>
                <a:gd name="T14" fmla="*/ 117 w 177"/>
                <a:gd name="T15" fmla="*/ 58 h 86"/>
                <a:gd name="T16" fmla="*/ 140 w 177"/>
                <a:gd name="T17" fmla="*/ 74 h 86"/>
                <a:gd name="T18" fmla="*/ 168 w 177"/>
                <a:gd name="T19" fmla="*/ 71 h 86"/>
                <a:gd name="T20" fmla="*/ 177 w 177"/>
                <a:gd name="T21" fmla="*/ 64 h 86"/>
                <a:gd name="T22" fmla="*/ 169 w 177"/>
                <a:gd name="T23" fmla="*/ 5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86">
                  <a:moveTo>
                    <a:pt x="169" y="53"/>
                  </a:moveTo>
                  <a:cubicBezTo>
                    <a:pt x="131" y="38"/>
                    <a:pt x="97" y="12"/>
                    <a:pt x="57" y="4"/>
                  </a:cubicBezTo>
                  <a:cubicBezTo>
                    <a:pt x="38" y="0"/>
                    <a:pt x="12" y="10"/>
                    <a:pt x="3" y="26"/>
                  </a:cubicBezTo>
                  <a:cubicBezTo>
                    <a:pt x="1" y="29"/>
                    <a:pt x="0" y="32"/>
                    <a:pt x="2" y="36"/>
                  </a:cubicBezTo>
                  <a:cubicBezTo>
                    <a:pt x="4" y="40"/>
                    <a:pt x="8" y="36"/>
                    <a:pt x="11" y="35"/>
                  </a:cubicBezTo>
                  <a:cubicBezTo>
                    <a:pt x="19" y="33"/>
                    <a:pt x="24" y="24"/>
                    <a:pt x="34" y="27"/>
                  </a:cubicBezTo>
                  <a:cubicBezTo>
                    <a:pt x="53" y="32"/>
                    <a:pt x="71" y="36"/>
                    <a:pt x="90" y="41"/>
                  </a:cubicBezTo>
                  <a:cubicBezTo>
                    <a:pt x="101" y="43"/>
                    <a:pt x="104" y="59"/>
                    <a:pt x="117" y="58"/>
                  </a:cubicBezTo>
                  <a:cubicBezTo>
                    <a:pt x="112" y="86"/>
                    <a:pt x="133" y="68"/>
                    <a:pt x="140" y="74"/>
                  </a:cubicBezTo>
                  <a:cubicBezTo>
                    <a:pt x="150" y="72"/>
                    <a:pt x="159" y="76"/>
                    <a:pt x="168" y="71"/>
                  </a:cubicBezTo>
                  <a:cubicBezTo>
                    <a:pt x="171" y="68"/>
                    <a:pt x="174" y="66"/>
                    <a:pt x="177" y="64"/>
                  </a:cubicBezTo>
                  <a:cubicBezTo>
                    <a:pt x="174" y="60"/>
                    <a:pt x="172" y="54"/>
                    <a:pt x="169" y="5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>
              <a:off x="3035412" y="1876475"/>
              <a:ext cx="180975" cy="114300"/>
            </a:xfrm>
            <a:custGeom>
              <a:avLst/>
              <a:gdLst>
                <a:gd name="T0" fmla="*/ 5 w 115"/>
                <a:gd name="T1" fmla="*/ 24 h 73"/>
                <a:gd name="T2" fmla="*/ 12 w 115"/>
                <a:gd name="T3" fmla="*/ 37 h 73"/>
                <a:gd name="T4" fmla="*/ 32 w 115"/>
                <a:gd name="T5" fmla="*/ 57 h 73"/>
                <a:gd name="T6" fmla="*/ 75 w 115"/>
                <a:gd name="T7" fmla="*/ 64 h 73"/>
                <a:gd name="T8" fmla="*/ 95 w 115"/>
                <a:gd name="T9" fmla="*/ 73 h 73"/>
                <a:gd name="T10" fmla="*/ 107 w 115"/>
                <a:gd name="T11" fmla="*/ 52 h 73"/>
                <a:gd name="T12" fmla="*/ 83 w 115"/>
                <a:gd name="T13" fmla="*/ 29 h 73"/>
                <a:gd name="T14" fmla="*/ 54 w 115"/>
                <a:gd name="T15" fmla="*/ 18 h 73"/>
                <a:gd name="T16" fmla="*/ 10 w 115"/>
                <a:gd name="T17" fmla="*/ 9 h 73"/>
                <a:gd name="T18" fmla="*/ 1 w 115"/>
                <a:gd name="T19" fmla="*/ 13 h 73"/>
                <a:gd name="T20" fmla="*/ 5 w 115"/>
                <a:gd name="T21" fmla="*/ 2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73">
                  <a:moveTo>
                    <a:pt x="5" y="24"/>
                  </a:moveTo>
                  <a:cubicBezTo>
                    <a:pt x="10" y="27"/>
                    <a:pt x="13" y="29"/>
                    <a:pt x="12" y="37"/>
                  </a:cubicBezTo>
                  <a:cubicBezTo>
                    <a:pt x="8" y="57"/>
                    <a:pt x="13" y="61"/>
                    <a:pt x="32" y="57"/>
                  </a:cubicBezTo>
                  <a:cubicBezTo>
                    <a:pt x="47" y="53"/>
                    <a:pt x="64" y="51"/>
                    <a:pt x="75" y="64"/>
                  </a:cubicBezTo>
                  <a:cubicBezTo>
                    <a:pt x="81" y="72"/>
                    <a:pt x="87" y="73"/>
                    <a:pt x="95" y="73"/>
                  </a:cubicBezTo>
                  <a:cubicBezTo>
                    <a:pt x="115" y="73"/>
                    <a:pt x="115" y="72"/>
                    <a:pt x="107" y="52"/>
                  </a:cubicBezTo>
                  <a:cubicBezTo>
                    <a:pt x="101" y="41"/>
                    <a:pt x="100" y="29"/>
                    <a:pt x="83" y="29"/>
                  </a:cubicBezTo>
                  <a:cubicBezTo>
                    <a:pt x="74" y="28"/>
                    <a:pt x="57" y="21"/>
                    <a:pt x="54" y="18"/>
                  </a:cubicBezTo>
                  <a:cubicBezTo>
                    <a:pt x="41" y="0"/>
                    <a:pt x="25" y="9"/>
                    <a:pt x="10" y="9"/>
                  </a:cubicBezTo>
                  <a:cubicBezTo>
                    <a:pt x="7" y="9"/>
                    <a:pt x="2" y="7"/>
                    <a:pt x="1" y="13"/>
                  </a:cubicBezTo>
                  <a:cubicBezTo>
                    <a:pt x="0" y="18"/>
                    <a:pt x="1" y="22"/>
                    <a:pt x="5" y="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>
              <a:off x="3121137" y="2039988"/>
              <a:ext cx="139700" cy="119062"/>
            </a:xfrm>
            <a:custGeom>
              <a:avLst/>
              <a:gdLst>
                <a:gd name="T0" fmla="*/ 38 w 88"/>
                <a:gd name="T1" fmla="*/ 8 h 76"/>
                <a:gd name="T2" fmla="*/ 6 w 88"/>
                <a:gd name="T3" fmla="*/ 37 h 76"/>
                <a:gd name="T4" fmla="*/ 19 w 88"/>
                <a:gd name="T5" fmla="*/ 50 h 76"/>
                <a:gd name="T6" fmla="*/ 28 w 88"/>
                <a:gd name="T7" fmla="*/ 63 h 76"/>
                <a:gd name="T8" fmla="*/ 41 w 88"/>
                <a:gd name="T9" fmla="*/ 76 h 76"/>
                <a:gd name="T10" fmla="*/ 60 w 88"/>
                <a:gd name="T11" fmla="*/ 71 h 76"/>
                <a:gd name="T12" fmla="*/ 83 w 88"/>
                <a:gd name="T13" fmla="*/ 55 h 76"/>
                <a:gd name="T14" fmla="*/ 76 w 88"/>
                <a:gd name="T15" fmla="*/ 10 h 76"/>
                <a:gd name="T16" fmla="*/ 59 w 88"/>
                <a:gd name="T17" fmla="*/ 4 h 76"/>
                <a:gd name="T18" fmla="*/ 38 w 88"/>
                <a:gd name="T19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6">
                  <a:moveTo>
                    <a:pt x="38" y="8"/>
                  </a:moveTo>
                  <a:cubicBezTo>
                    <a:pt x="27" y="15"/>
                    <a:pt x="3" y="6"/>
                    <a:pt x="6" y="37"/>
                  </a:cubicBezTo>
                  <a:cubicBezTo>
                    <a:pt x="0" y="49"/>
                    <a:pt x="8" y="51"/>
                    <a:pt x="19" y="50"/>
                  </a:cubicBezTo>
                  <a:cubicBezTo>
                    <a:pt x="30" y="49"/>
                    <a:pt x="29" y="57"/>
                    <a:pt x="28" y="63"/>
                  </a:cubicBezTo>
                  <a:cubicBezTo>
                    <a:pt x="27" y="74"/>
                    <a:pt x="33" y="75"/>
                    <a:pt x="41" y="76"/>
                  </a:cubicBezTo>
                  <a:cubicBezTo>
                    <a:pt x="48" y="76"/>
                    <a:pt x="54" y="70"/>
                    <a:pt x="60" y="71"/>
                  </a:cubicBezTo>
                  <a:cubicBezTo>
                    <a:pt x="73" y="74"/>
                    <a:pt x="81" y="65"/>
                    <a:pt x="83" y="55"/>
                  </a:cubicBezTo>
                  <a:cubicBezTo>
                    <a:pt x="86" y="40"/>
                    <a:pt x="88" y="23"/>
                    <a:pt x="76" y="10"/>
                  </a:cubicBezTo>
                  <a:cubicBezTo>
                    <a:pt x="72" y="6"/>
                    <a:pt x="65" y="0"/>
                    <a:pt x="59" y="4"/>
                  </a:cubicBezTo>
                  <a:cubicBezTo>
                    <a:pt x="52" y="8"/>
                    <a:pt x="44" y="4"/>
                    <a:pt x="38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>
              <a:off x="2590912" y="2001888"/>
              <a:ext cx="185738" cy="103187"/>
            </a:xfrm>
            <a:custGeom>
              <a:avLst/>
              <a:gdLst>
                <a:gd name="T0" fmla="*/ 11 w 118"/>
                <a:gd name="T1" fmla="*/ 61 h 66"/>
                <a:gd name="T2" fmla="*/ 34 w 118"/>
                <a:gd name="T3" fmla="*/ 58 h 66"/>
                <a:gd name="T4" fmla="*/ 69 w 118"/>
                <a:gd name="T5" fmla="*/ 39 h 66"/>
                <a:gd name="T6" fmla="*/ 75 w 118"/>
                <a:gd name="T7" fmla="*/ 32 h 66"/>
                <a:gd name="T8" fmla="*/ 80 w 118"/>
                <a:gd name="T9" fmla="*/ 40 h 66"/>
                <a:gd name="T10" fmla="*/ 95 w 118"/>
                <a:gd name="T11" fmla="*/ 45 h 66"/>
                <a:gd name="T12" fmla="*/ 110 w 118"/>
                <a:gd name="T13" fmla="*/ 14 h 66"/>
                <a:gd name="T14" fmla="*/ 113 w 118"/>
                <a:gd name="T15" fmla="*/ 5 h 66"/>
                <a:gd name="T16" fmla="*/ 102 w 118"/>
                <a:gd name="T17" fmla="*/ 2 h 66"/>
                <a:gd name="T18" fmla="*/ 71 w 118"/>
                <a:gd name="T19" fmla="*/ 5 h 66"/>
                <a:gd name="T20" fmla="*/ 59 w 118"/>
                <a:gd name="T21" fmla="*/ 11 h 66"/>
                <a:gd name="T22" fmla="*/ 6 w 118"/>
                <a:gd name="T23" fmla="*/ 44 h 66"/>
                <a:gd name="T24" fmla="*/ 2 w 118"/>
                <a:gd name="T25" fmla="*/ 52 h 66"/>
                <a:gd name="T26" fmla="*/ 11 w 118"/>
                <a:gd name="T27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66">
                  <a:moveTo>
                    <a:pt x="11" y="61"/>
                  </a:moveTo>
                  <a:cubicBezTo>
                    <a:pt x="19" y="61"/>
                    <a:pt x="28" y="56"/>
                    <a:pt x="34" y="58"/>
                  </a:cubicBezTo>
                  <a:cubicBezTo>
                    <a:pt x="53" y="66"/>
                    <a:pt x="61" y="54"/>
                    <a:pt x="69" y="39"/>
                  </a:cubicBezTo>
                  <a:cubicBezTo>
                    <a:pt x="70" y="36"/>
                    <a:pt x="72" y="32"/>
                    <a:pt x="75" y="32"/>
                  </a:cubicBezTo>
                  <a:cubicBezTo>
                    <a:pt x="81" y="30"/>
                    <a:pt x="79" y="37"/>
                    <a:pt x="80" y="40"/>
                  </a:cubicBezTo>
                  <a:cubicBezTo>
                    <a:pt x="83" y="49"/>
                    <a:pt x="88" y="47"/>
                    <a:pt x="95" y="45"/>
                  </a:cubicBezTo>
                  <a:cubicBezTo>
                    <a:pt x="114" y="41"/>
                    <a:pt x="107" y="25"/>
                    <a:pt x="110" y="14"/>
                  </a:cubicBezTo>
                  <a:cubicBezTo>
                    <a:pt x="111" y="11"/>
                    <a:pt x="118" y="10"/>
                    <a:pt x="113" y="5"/>
                  </a:cubicBezTo>
                  <a:cubicBezTo>
                    <a:pt x="109" y="1"/>
                    <a:pt x="103" y="0"/>
                    <a:pt x="102" y="2"/>
                  </a:cubicBezTo>
                  <a:cubicBezTo>
                    <a:pt x="93" y="14"/>
                    <a:pt x="83" y="6"/>
                    <a:pt x="71" y="5"/>
                  </a:cubicBezTo>
                  <a:cubicBezTo>
                    <a:pt x="67" y="4"/>
                    <a:pt x="63" y="8"/>
                    <a:pt x="59" y="11"/>
                  </a:cubicBezTo>
                  <a:cubicBezTo>
                    <a:pt x="41" y="21"/>
                    <a:pt x="27" y="38"/>
                    <a:pt x="6" y="44"/>
                  </a:cubicBezTo>
                  <a:cubicBezTo>
                    <a:pt x="3" y="45"/>
                    <a:pt x="0" y="48"/>
                    <a:pt x="2" y="52"/>
                  </a:cubicBezTo>
                  <a:cubicBezTo>
                    <a:pt x="4" y="55"/>
                    <a:pt x="4" y="61"/>
                    <a:pt x="11" y="6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>
              <a:off x="3846624" y="4208512"/>
              <a:ext cx="161925" cy="88900"/>
            </a:xfrm>
            <a:custGeom>
              <a:avLst/>
              <a:gdLst>
                <a:gd name="T0" fmla="*/ 95 w 103"/>
                <a:gd name="T1" fmla="*/ 25 h 56"/>
                <a:gd name="T2" fmla="*/ 35 w 103"/>
                <a:gd name="T3" fmla="*/ 8 h 56"/>
                <a:gd name="T4" fmla="*/ 21 w 103"/>
                <a:gd name="T5" fmla="*/ 7 h 56"/>
                <a:gd name="T6" fmla="*/ 27 w 103"/>
                <a:gd name="T7" fmla="*/ 23 h 56"/>
                <a:gd name="T8" fmla="*/ 29 w 103"/>
                <a:gd name="T9" fmla="*/ 33 h 56"/>
                <a:gd name="T10" fmla="*/ 23 w 103"/>
                <a:gd name="T11" fmla="*/ 26 h 56"/>
                <a:gd name="T12" fmla="*/ 0 w 103"/>
                <a:gd name="T13" fmla="*/ 34 h 56"/>
                <a:gd name="T14" fmla="*/ 51 w 103"/>
                <a:gd name="T15" fmla="*/ 50 h 56"/>
                <a:gd name="T16" fmla="*/ 92 w 103"/>
                <a:gd name="T17" fmla="*/ 38 h 56"/>
                <a:gd name="T18" fmla="*/ 102 w 103"/>
                <a:gd name="T19" fmla="*/ 34 h 56"/>
                <a:gd name="T20" fmla="*/ 95 w 103"/>
                <a:gd name="T21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56">
                  <a:moveTo>
                    <a:pt x="95" y="25"/>
                  </a:moveTo>
                  <a:cubicBezTo>
                    <a:pt x="77" y="10"/>
                    <a:pt x="57" y="6"/>
                    <a:pt x="35" y="8"/>
                  </a:cubicBezTo>
                  <a:cubicBezTo>
                    <a:pt x="30" y="8"/>
                    <a:pt x="25" y="0"/>
                    <a:pt x="21" y="7"/>
                  </a:cubicBezTo>
                  <a:cubicBezTo>
                    <a:pt x="16" y="15"/>
                    <a:pt x="27" y="17"/>
                    <a:pt x="27" y="23"/>
                  </a:cubicBezTo>
                  <a:cubicBezTo>
                    <a:pt x="27" y="27"/>
                    <a:pt x="33" y="30"/>
                    <a:pt x="29" y="33"/>
                  </a:cubicBezTo>
                  <a:cubicBezTo>
                    <a:pt x="23" y="36"/>
                    <a:pt x="24" y="29"/>
                    <a:pt x="23" y="26"/>
                  </a:cubicBezTo>
                  <a:cubicBezTo>
                    <a:pt x="14" y="25"/>
                    <a:pt x="6" y="25"/>
                    <a:pt x="0" y="34"/>
                  </a:cubicBezTo>
                  <a:cubicBezTo>
                    <a:pt x="13" y="56"/>
                    <a:pt x="38" y="32"/>
                    <a:pt x="51" y="50"/>
                  </a:cubicBezTo>
                  <a:cubicBezTo>
                    <a:pt x="61" y="33"/>
                    <a:pt x="78" y="40"/>
                    <a:pt x="92" y="38"/>
                  </a:cubicBezTo>
                  <a:cubicBezTo>
                    <a:pt x="96" y="38"/>
                    <a:pt x="101" y="40"/>
                    <a:pt x="102" y="34"/>
                  </a:cubicBezTo>
                  <a:cubicBezTo>
                    <a:pt x="103" y="29"/>
                    <a:pt x="99" y="28"/>
                    <a:pt x="95" y="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>
              <a:off x="2833799" y="1919338"/>
              <a:ext cx="120650" cy="107950"/>
            </a:xfrm>
            <a:custGeom>
              <a:avLst/>
              <a:gdLst>
                <a:gd name="T0" fmla="*/ 10 w 77"/>
                <a:gd name="T1" fmla="*/ 56 h 68"/>
                <a:gd name="T2" fmla="*/ 54 w 77"/>
                <a:gd name="T3" fmla="*/ 41 h 68"/>
                <a:gd name="T4" fmla="*/ 66 w 77"/>
                <a:gd name="T5" fmla="*/ 27 h 68"/>
                <a:gd name="T6" fmla="*/ 66 w 77"/>
                <a:gd name="T7" fmla="*/ 9 h 68"/>
                <a:gd name="T8" fmla="*/ 12 w 77"/>
                <a:gd name="T9" fmla="*/ 12 h 68"/>
                <a:gd name="T10" fmla="*/ 7 w 77"/>
                <a:gd name="T11" fmla="*/ 22 h 68"/>
                <a:gd name="T12" fmla="*/ 16 w 77"/>
                <a:gd name="T13" fmla="*/ 28 h 68"/>
                <a:gd name="T14" fmla="*/ 52 w 77"/>
                <a:gd name="T15" fmla="*/ 27 h 68"/>
                <a:gd name="T16" fmla="*/ 53 w 77"/>
                <a:gd name="T17" fmla="*/ 30 h 68"/>
                <a:gd name="T18" fmla="*/ 14 w 77"/>
                <a:gd name="T19" fmla="*/ 36 h 68"/>
                <a:gd name="T20" fmla="*/ 2 w 77"/>
                <a:gd name="T21" fmla="*/ 42 h 68"/>
                <a:gd name="T22" fmla="*/ 10 w 77"/>
                <a:gd name="T23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68">
                  <a:moveTo>
                    <a:pt x="10" y="56"/>
                  </a:moveTo>
                  <a:cubicBezTo>
                    <a:pt x="24" y="68"/>
                    <a:pt x="46" y="59"/>
                    <a:pt x="54" y="41"/>
                  </a:cubicBezTo>
                  <a:cubicBezTo>
                    <a:pt x="56" y="36"/>
                    <a:pt x="58" y="29"/>
                    <a:pt x="66" y="27"/>
                  </a:cubicBezTo>
                  <a:cubicBezTo>
                    <a:pt x="75" y="24"/>
                    <a:pt x="77" y="16"/>
                    <a:pt x="66" y="9"/>
                  </a:cubicBezTo>
                  <a:cubicBezTo>
                    <a:pt x="50" y="0"/>
                    <a:pt x="26" y="0"/>
                    <a:pt x="12" y="12"/>
                  </a:cubicBezTo>
                  <a:cubicBezTo>
                    <a:pt x="10" y="14"/>
                    <a:pt x="7" y="19"/>
                    <a:pt x="7" y="22"/>
                  </a:cubicBezTo>
                  <a:cubicBezTo>
                    <a:pt x="7" y="26"/>
                    <a:pt x="11" y="28"/>
                    <a:pt x="16" y="28"/>
                  </a:cubicBezTo>
                  <a:cubicBezTo>
                    <a:pt x="28" y="27"/>
                    <a:pt x="40" y="27"/>
                    <a:pt x="52" y="27"/>
                  </a:cubicBezTo>
                  <a:cubicBezTo>
                    <a:pt x="53" y="28"/>
                    <a:pt x="53" y="29"/>
                    <a:pt x="53" y="30"/>
                  </a:cubicBezTo>
                  <a:cubicBezTo>
                    <a:pt x="40" y="32"/>
                    <a:pt x="27" y="35"/>
                    <a:pt x="14" y="36"/>
                  </a:cubicBezTo>
                  <a:cubicBezTo>
                    <a:pt x="9" y="37"/>
                    <a:pt x="4" y="37"/>
                    <a:pt x="2" y="42"/>
                  </a:cubicBezTo>
                  <a:cubicBezTo>
                    <a:pt x="0" y="49"/>
                    <a:pt x="6" y="52"/>
                    <a:pt x="10" y="5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>
              <a:off x="3273537" y="2111425"/>
              <a:ext cx="80963" cy="61912"/>
            </a:xfrm>
            <a:custGeom>
              <a:avLst/>
              <a:gdLst>
                <a:gd name="T0" fmla="*/ 2 w 52"/>
                <a:gd name="T1" fmla="*/ 20 h 39"/>
                <a:gd name="T2" fmla="*/ 32 w 52"/>
                <a:gd name="T3" fmla="*/ 37 h 39"/>
                <a:gd name="T4" fmla="*/ 52 w 52"/>
                <a:gd name="T5" fmla="*/ 22 h 39"/>
                <a:gd name="T6" fmla="*/ 30 w 52"/>
                <a:gd name="T7" fmla="*/ 1 h 39"/>
                <a:gd name="T8" fmla="*/ 2 w 52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9">
                  <a:moveTo>
                    <a:pt x="2" y="20"/>
                  </a:moveTo>
                  <a:cubicBezTo>
                    <a:pt x="4" y="35"/>
                    <a:pt x="24" y="33"/>
                    <a:pt x="32" y="37"/>
                  </a:cubicBezTo>
                  <a:cubicBezTo>
                    <a:pt x="48" y="39"/>
                    <a:pt x="52" y="33"/>
                    <a:pt x="52" y="22"/>
                  </a:cubicBezTo>
                  <a:cubicBezTo>
                    <a:pt x="51" y="6"/>
                    <a:pt x="38" y="1"/>
                    <a:pt x="30" y="1"/>
                  </a:cubicBezTo>
                  <a:cubicBezTo>
                    <a:pt x="18" y="0"/>
                    <a:pt x="0" y="8"/>
                    <a:pt x="2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44"/>
            <p:cNvSpPr>
              <a:spLocks/>
            </p:cNvSpPr>
            <p:nvPr/>
          </p:nvSpPr>
          <p:spPr bwMode="auto">
            <a:xfrm>
              <a:off x="3833924" y="24924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5"/>
            <p:cNvSpPr>
              <a:spLocks/>
            </p:cNvSpPr>
            <p:nvPr/>
          </p:nvSpPr>
          <p:spPr bwMode="auto">
            <a:xfrm>
              <a:off x="3770424" y="2492425"/>
              <a:ext cx="73025" cy="63500"/>
            </a:xfrm>
            <a:custGeom>
              <a:avLst/>
              <a:gdLst>
                <a:gd name="T0" fmla="*/ 1 w 47"/>
                <a:gd name="T1" fmla="*/ 23 h 40"/>
                <a:gd name="T2" fmla="*/ 24 w 47"/>
                <a:gd name="T3" fmla="*/ 38 h 40"/>
                <a:gd name="T4" fmla="*/ 41 w 47"/>
                <a:gd name="T5" fmla="*/ 0 h 40"/>
                <a:gd name="T6" fmla="*/ 19 w 47"/>
                <a:gd name="T7" fmla="*/ 0 h 40"/>
                <a:gd name="T8" fmla="*/ 1 w 47"/>
                <a:gd name="T9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0">
                  <a:moveTo>
                    <a:pt x="1" y="23"/>
                  </a:moveTo>
                  <a:cubicBezTo>
                    <a:pt x="2" y="35"/>
                    <a:pt x="12" y="40"/>
                    <a:pt x="24" y="38"/>
                  </a:cubicBezTo>
                  <a:cubicBezTo>
                    <a:pt x="47" y="34"/>
                    <a:pt x="40" y="15"/>
                    <a:pt x="41" y="0"/>
                  </a:cubicBezTo>
                  <a:cubicBezTo>
                    <a:pt x="34" y="0"/>
                    <a:pt x="27" y="0"/>
                    <a:pt x="19" y="0"/>
                  </a:cubicBezTo>
                  <a:cubicBezTo>
                    <a:pt x="5" y="0"/>
                    <a:pt x="0" y="12"/>
                    <a:pt x="1" y="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6"/>
            <p:cNvSpPr>
              <a:spLocks/>
            </p:cNvSpPr>
            <p:nvPr/>
          </p:nvSpPr>
          <p:spPr bwMode="auto">
            <a:xfrm>
              <a:off x="2314687" y="3095675"/>
              <a:ext cx="41275" cy="42862"/>
            </a:xfrm>
            <a:custGeom>
              <a:avLst/>
              <a:gdLst>
                <a:gd name="T0" fmla="*/ 6 w 26"/>
                <a:gd name="T1" fmla="*/ 1 h 27"/>
                <a:gd name="T2" fmla="*/ 2 w 26"/>
                <a:gd name="T3" fmla="*/ 9 h 27"/>
                <a:gd name="T4" fmla="*/ 16 w 26"/>
                <a:gd name="T5" fmla="*/ 27 h 27"/>
                <a:gd name="T6" fmla="*/ 25 w 26"/>
                <a:gd name="T7" fmla="*/ 15 h 27"/>
                <a:gd name="T8" fmla="*/ 6 w 26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6" y="1"/>
                  </a:moveTo>
                  <a:cubicBezTo>
                    <a:pt x="3" y="0"/>
                    <a:pt x="0" y="6"/>
                    <a:pt x="2" y="9"/>
                  </a:cubicBezTo>
                  <a:cubicBezTo>
                    <a:pt x="6" y="15"/>
                    <a:pt x="7" y="25"/>
                    <a:pt x="16" y="27"/>
                  </a:cubicBezTo>
                  <a:cubicBezTo>
                    <a:pt x="23" y="26"/>
                    <a:pt x="26" y="17"/>
                    <a:pt x="25" y="15"/>
                  </a:cubicBezTo>
                  <a:cubicBezTo>
                    <a:pt x="23" y="5"/>
                    <a:pt x="14" y="4"/>
                    <a:pt x="6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47"/>
            <p:cNvSpPr>
              <a:spLocks/>
            </p:cNvSpPr>
            <p:nvPr/>
          </p:nvSpPr>
          <p:spPr bwMode="auto">
            <a:xfrm>
              <a:off x="4033949" y="4260900"/>
              <a:ext cx="44450" cy="23812"/>
            </a:xfrm>
            <a:custGeom>
              <a:avLst/>
              <a:gdLst>
                <a:gd name="T0" fmla="*/ 1 w 28"/>
                <a:gd name="T1" fmla="*/ 3 h 15"/>
                <a:gd name="T2" fmla="*/ 0 w 28"/>
                <a:gd name="T3" fmla="*/ 8 h 15"/>
                <a:gd name="T4" fmla="*/ 25 w 28"/>
                <a:gd name="T5" fmla="*/ 9 h 15"/>
                <a:gd name="T6" fmla="*/ 25 w 28"/>
                <a:gd name="T7" fmla="*/ 3 h 15"/>
                <a:gd name="T8" fmla="*/ 1 w 28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1" y="3"/>
                  </a:moveTo>
                  <a:cubicBezTo>
                    <a:pt x="1" y="3"/>
                    <a:pt x="1" y="4"/>
                    <a:pt x="0" y="8"/>
                  </a:cubicBezTo>
                  <a:cubicBezTo>
                    <a:pt x="8" y="8"/>
                    <a:pt x="16" y="15"/>
                    <a:pt x="25" y="9"/>
                  </a:cubicBezTo>
                  <a:cubicBezTo>
                    <a:pt x="27" y="8"/>
                    <a:pt x="28" y="3"/>
                    <a:pt x="25" y="3"/>
                  </a:cubicBezTo>
                  <a:cubicBezTo>
                    <a:pt x="17" y="0"/>
                    <a:pt x="9" y="0"/>
                    <a:pt x="1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>
              <a:off x="8701199" y="5075287"/>
              <a:ext cx="1049338" cy="836612"/>
            </a:xfrm>
            <a:custGeom>
              <a:avLst/>
              <a:gdLst>
                <a:gd name="T0" fmla="*/ 613 w 667"/>
                <a:gd name="T1" fmla="*/ 212 h 532"/>
                <a:gd name="T2" fmla="*/ 594 w 667"/>
                <a:gd name="T3" fmla="*/ 192 h 532"/>
                <a:gd name="T4" fmla="*/ 559 w 667"/>
                <a:gd name="T5" fmla="*/ 156 h 532"/>
                <a:gd name="T6" fmla="*/ 540 w 667"/>
                <a:gd name="T7" fmla="*/ 127 h 532"/>
                <a:gd name="T8" fmla="*/ 525 w 667"/>
                <a:gd name="T9" fmla="*/ 76 h 532"/>
                <a:gd name="T10" fmla="*/ 512 w 667"/>
                <a:gd name="T11" fmla="*/ 65 h 532"/>
                <a:gd name="T12" fmla="*/ 500 w 667"/>
                <a:gd name="T13" fmla="*/ 52 h 532"/>
                <a:gd name="T14" fmla="*/ 479 w 667"/>
                <a:gd name="T15" fmla="*/ 0 h 532"/>
                <a:gd name="T16" fmla="*/ 467 w 667"/>
                <a:gd name="T17" fmla="*/ 69 h 532"/>
                <a:gd name="T18" fmla="*/ 455 w 667"/>
                <a:gd name="T19" fmla="*/ 117 h 532"/>
                <a:gd name="T20" fmla="*/ 437 w 667"/>
                <a:gd name="T21" fmla="*/ 122 h 532"/>
                <a:gd name="T22" fmla="*/ 383 w 667"/>
                <a:gd name="T23" fmla="*/ 90 h 532"/>
                <a:gd name="T24" fmla="*/ 371 w 667"/>
                <a:gd name="T25" fmla="*/ 58 h 532"/>
                <a:gd name="T26" fmla="*/ 384 w 667"/>
                <a:gd name="T27" fmla="*/ 37 h 532"/>
                <a:gd name="T28" fmla="*/ 384 w 667"/>
                <a:gd name="T29" fmla="*/ 26 h 532"/>
                <a:gd name="T30" fmla="*/ 314 w 667"/>
                <a:gd name="T31" fmla="*/ 11 h 532"/>
                <a:gd name="T32" fmla="*/ 307 w 667"/>
                <a:gd name="T33" fmla="*/ 29 h 532"/>
                <a:gd name="T34" fmla="*/ 266 w 667"/>
                <a:gd name="T35" fmla="*/ 62 h 532"/>
                <a:gd name="T36" fmla="*/ 262 w 667"/>
                <a:gd name="T37" fmla="*/ 75 h 532"/>
                <a:gd name="T38" fmla="*/ 243 w 667"/>
                <a:gd name="T39" fmla="*/ 71 h 532"/>
                <a:gd name="T40" fmla="*/ 195 w 667"/>
                <a:gd name="T41" fmla="*/ 77 h 532"/>
                <a:gd name="T42" fmla="*/ 172 w 667"/>
                <a:gd name="T43" fmla="*/ 102 h 532"/>
                <a:gd name="T44" fmla="*/ 158 w 667"/>
                <a:gd name="T45" fmla="*/ 108 h 532"/>
                <a:gd name="T46" fmla="*/ 147 w 667"/>
                <a:gd name="T47" fmla="*/ 119 h 532"/>
                <a:gd name="T48" fmla="*/ 100 w 667"/>
                <a:gd name="T49" fmla="*/ 169 h 532"/>
                <a:gd name="T50" fmla="*/ 30 w 667"/>
                <a:gd name="T51" fmla="*/ 195 h 532"/>
                <a:gd name="T52" fmla="*/ 5 w 667"/>
                <a:gd name="T53" fmla="*/ 212 h 532"/>
                <a:gd name="T54" fmla="*/ 2 w 667"/>
                <a:gd name="T55" fmla="*/ 241 h 532"/>
                <a:gd name="T56" fmla="*/ 8 w 667"/>
                <a:gd name="T57" fmla="*/ 295 h 532"/>
                <a:gd name="T58" fmla="*/ 38 w 667"/>
                <a:gd name="T59" fmla="*/ 388 h 532"/>
                <a:gd name="T60" fmla="*/ 32 w 667"/>
                <a:gd name="T61" fmla="*/ 421 h 532"/>
                <a:gd name="T62" fmla="*/ 32 w 667"/>
                <a:gd name="T63" fmla="*/ 437 h 532"/>
                <a:gd name="T64" fmla="*/ 83 w 667"/>
                <a:gd name="T65" fmla="*/ 447 h 532"/>
                <a:gd name="T66" fmla="*/ 155 w 667"/>
                <a:gd name="T67" fmla="*/ 429 h 532"/>
                <a:gd name="T68" fmla="*/ 174 w 667"/>
                <a:gd name="T69" fmla="*/ 421 h 532"/>
                <a:gd name="T70" fmla="*/ 197 w 667"/>
                <a:gd name="T71" fmla="*/ 403 h 532"/>
                <a:gd name="T72" fmla="*/ 245 w 667"/>
                <a:gd name="T73" fmla="*/ 391 h 532"/>
                <a:gd name="T74" fmla="*/ 323 w 667"/>
                <a:gd name="T75" fmla="*/ 390 h 532"/>
                <a:gd name="T76" fmla="*/ 353 w 667"/>
                <a:gd name="T77" fmla="*/ 419 h 532"/>
                <a:gd name="T78" fmla="*/ 370 w 667"/>
                <a:gd name="T79" fmla="*/ 449 h 532"/>
                <a:gd name="T80" fmla="*/ 406 w 667"/>
                <a:gd name="T81" fmla="*/ 409 h 532"/>
                <a:gd name="T82" fmla="*/ 391 w 667"/>
                <a:gd name="T83" fmla="*/ 454 h 532"/>
                <a:gd name="T84" fmla="*/ 411 w 667"/>
                <a:gd name="T85" fmla="*/ 436 h 532"/>
                <a:gd name="T86" fmla="*/ 436 w 667"/>
                <a:gd name="T87" fmla="*/ 477 h 532"/>
                <a:gd name="T88" fmla="*/ 437 w 667"/>
                <a:gd name="T89" fmla="*/ 485 h 532"/>
                <a:gd name="T90" fmla="*/ 490 w 667"/>
                <a:gd name="T91" fmla="*/ 523 h 532"/>
                <a:gd name="T92" fmla="*/ 513 w 667"/>
                <a:gd name="T93" fmla="*/ 516 h 532"/>
                <a:gd name="T94" fmla="*/ 524 w 667"/>
                <a:gd name="T95" fmla="*/ 514 h 532"/>
                <a:gd name="T96" fmla="*/ 563 w 667"/>
                <a:gd name="T97" fmla="*/ 515 h 532"/>
                <a:gd name="T98" fmla="*/ 588 w 667"/>
                <a:gd name="T99" fmla="*/ 505 h 532"/>
                <a:gd name="T100" fmla="*/ 604 w 667"/>
                <a:gd name="T101" fmla="*/ 490 h 532"/>
                <a:gd name="T102" fmla="*/ 637 w 667"/>
                <a:gd name="T103" fmla="*/ 409 h 532"/>
                <a:gd name="T104" fmla="*/ 663 w 667"/>
                <a:gd name="T105" fmla="*/ 321 h 532"/>
                <a:gd name="T106" fmla="*/ 617 w 667"/>
                <a:gd name="T107" fmla="*/ 214 h 532"/>
                <a:gd name="T108" fmla="*/ 613 w 667"/>
                <a:gd name="T109" fmla="*/ 21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7" h="532">
                  <a:moveTo>
                    <a:pt x="613" y="212"/>
                  </a:moveTo>
                  <a:cubicBezTo>
                    <a:pt x="599" y="214"/>
                    <a:pt x="599" y="201"/>
                    <a:pt x="594" y="192"/>
                  </a:cubicBezTo>
                  <a:cubicBezTo>
                    <a:pt x="586" y="176"/>
                    <a:pt x="576" y="162"/>
                    <a:pt x="559" y="156"/>
                  </a:cubicBezTo>
                  <a:cubicBezTo>
                    <a:pt x="545" y="151"/>
                    <a:pt x="541" y="141"/>
                    <a:pt x="540" y="127"/>
                  </a:cubicBezTo>
                  <a:cubicBezTo>
                    <a:pt x="539" y="109"/>
                    <a:pt x="525" y="95"/>
                    <a:pt x="525" y="76"/>
                  </a:cubicBezTo>
                  <a:cubicBezTo>
                    <a:pt x="525" y="72"/>
                    <a:pt x="516" y="64"/>
                    <a:pt x="512" y="65"/>
                  </a:cubicBezTo>
                  <a:cubicBezTo>
                    <a:pt x="501" y="68"/>
                    <a:pt x="501" y="60"/>
                    <a:pt x="500" y="52"/>
                  </a:cubicBezTo>
                  <a:cubicBezTo>
                    <a:pt x="498" y="33"/>
                    <a:pt x="488" y="18"/>
                    <a:pt x="479" y="0"/>
                  </a:cubicBezTo>
                  <a:cubicBezTo>
                    <a:pt x="470" y="24"/>
                    <a:pt x="465" y="46"/>
                    <a:pt x="467" y="69"/>
                  </a:cubicBezTo>
                  <a:cubicBezTo>
                    <a:pt x="469" y="86"/>
                    <a:pt x="463" y="102"/>
                    <a:pt x="455" y="117"/>
                  </a:cubicBezTo>
                  <a:cubicBezTo>
                    <a:pt x="452" y="123"/>
                    <a:pt x="445" y="129"/>
                    <a:pt x="437" y="122"/>
                  </a:cubicBezTo>
                  <a:cubicBezTo>
                    <a:pt x="421" y="108"/>
                    <a:pt x="400" y="102"/>
                    <a:pt x="383" y="90"/>
                  </a:cubicBezTo>
                  <a:cubicBezTo>
                    <a:pt x="373" y="84"/>
                    <a:pt x="359" y="78"/>
                    <a:pt x="371" y="58"/>
                  </a:cubicBezTo>
                  <a:cubicBezTo>
                    <a:pt x="375" y="52"/>
                    <a:pt x="381" y="45"/>
                    <a:pt x="384" y="37"/>
                  </a:cubicBezTo>
                  <a:cubicBezTo>
                    <a:pt x="386" y="33"/>
                    <a:pt x="390" y="25"/>
                    <a:pt x="384" y="26"/>
                  </a:cubicBezTo>
                  <a:cubicBezTo>
                    <a:pt x="359" y="31"/>
                    <a:pt x="338" y="19"/>
                    <a:pt x="314" y="11"/>
                  </a:cubicBezTo>
                  <a:cubicBezTo>
                    <a:pt x="319" y="23"/>
                    <a:pt x="320" y="29"/>
                    <a:pt x="307" y="29"/>
                  </a:cubicBezTo>
                  <a:cubicBezTo>
                    <a:pt x="288" y="29"/>
                    <a:pt x="271" y="44"/>
                    <a:pt x="266" y="62"/>
                  </a:cubicBezTo>
                  <a:cubicBezTo>
                    <a:pt x="265" y="66"/>
                    <a:pt x="277" y="77"/>
                    <a:pt x="262" y="75"/>
                  </a:cubicBezTo>
                  <a:cubicBezTo>
                    <a:pt x="256" y="74"/>
                    <a:pt x="249" y="77"/>
                    <a:pt x="243" y="71"/>
                  </a:cubicBezTo>
                  <a:cubicBezTo>
                    <a:pt x="225" y="54"/>
                    <a:pt x="214" y="59"/>
                    <a:pt x="195" y="77"/>
                  </a:cubicBezTo>
                  <a:cubicBezTo>
                    <a:pt x="186" y="85"/>
                    <a:pt x="188" y="103"/>
                    <a:pt x="172" y="102"/>
                  </a:cubicBezTo>
                  <a:cubicBezTo>
                    <a:pt x="172" y="115"/>
                    <a:pt x="170" y="120"/>
                    <a:pt x="158" y="108"/>
                  </a:cubicBezTo>
                  <a:cubicBezTo>
                    <a:pt x="155" y="105"/>
                    <a:pt x="148" y="113"/>
                    <a:pt x="147" y="119"/>
                  </a:cubicBezTo>
                  <a:cubicBezTo>
                    <a:pt x="144" y="150"/>
                    <a:pt x="126" y="162"/>
                    <a:pt x="100" y="169"/>
                  </a:cubicBezTo>
                  <a:cubicBezTo>
                    <a:pt x="76" y="176"/>
                    <a:pt x="50" y="177"/>
                    <a:pt x="30" y="195"/>
                  </a:cubicBezTo>
                  <a:cubicBezTo>
                    <a:pt x="22" y="202"/>
                    <a:pt x="17" y="212"/>
                    <a:pt x="5" y="212"/>
                  </a:cubicBezTo>
                  <a:cubicBezTo>
                    <a:pt x="11" y="223"/>
                    <a:pt x="0" y="233"/>
                    <a:pt x="2" y="241"/>
                  </a:cubicBezTo>
                  <a:cubicBezTo>
                    <a:pt x="5" y="259"/>
                    <a:pt x="4" y="280"/>
                    <a:pt x="8" y="295"/>
                  </a:cubicBezTo>
                  <a:cubicBezTo>
                    <a:pt x="18" y="326"/>
                    <a:pt x="26" y="358"/>
                    <a:pt x="38" y="388"/>
                  </a:cubicBezTo>
                  <a:cubicBezTo>
                    <a:pt x="42" y="398"/>
                    <a:pt x="44" y="412"/>
                    <a:pt x="32" y="421"/>
                  </a:cubicBezTo>
                  <a:cubicBezTo>
                    <a:pt x="25" y="426"/>
                    <a:pt x="26" y="432"/>
                    <a:pt x="32" y="437"/>
                  </a:cubicBezTo>
                  <a:cubicBezTo>
                    <a:pt x="43" y="449"/>
                    <a:pt x="71" y="457"/>
                    <a:pt x="83" y="447"/>
                  </a:cubicBezTo>
                  <a:cubicBezTo>
                    <a:pt x="105" y="429"/>
                    <a:pt x="129" y="426"/>
                    <a:pt x="155" y="429"/>
                  </a:cubicBezTo>
                  <a:cubicBezTo>
                    <a:pt x="163" y="429"/>
                    <a:pt x="170" y="430"/>
                    <a:pt x="174" y="421"/>
                  </a:cubicBezTo>
                  <a:cubicBezTo>
                    <a:pt x="179" y="410"/>
                    <a:pt x="188" y="408"/>
                    <a:pt x="197" y="403"/>
                  </a:cubicBezTo>
                  <a:cubicBezTo>
                    <a:pt x="212" y="393"/>
                    <a:pt x="229" y="399"/>
                    <a:pt x="245" y="391"/>
                  </a:cubicBezTo>
                  <a:cubicBezTo>
                    <a:pt x="270" y="377"/>
                    <a:pt x="296" y="384"/>
                    <a:pt x="323" y="390"/>
                  </a:cubicBezTo>
                  <a:cubicBezTo>
                    <a:pt x="339" y="395"/>
                    <a:pt x="344" y="409"/>
                    <a:pt x="353" y="419"/>
                  </a:cubicBezTo>
                  <a:cubicBezTo>
                    <a:pt x="361" y="427"/>
                    <a:pt x="362" y="439"/>
                    <a:pt x="370" y="449"/>
                  </a:cubicBezTo>
                  <a:cubicBezTo>
                    <a:pt x="377" y="431"/>
                    <a:pt x="393" y="424"/>
                    <a:pt x="406" y="409"/>
                  </a:cubicBezTo>
                  <a:cubicBezTo>
                    <a:pt x="403" y="427"/>
                    <a:pt x="401" y="441"/>
                    <a:pt x="391" y="454"/>
                  </a:cubicBezTo>
                  <a:cubicBezTo>
                    <a:pt x="403" y="450"/>
                    <a:pt x="403" y="450"/>
                    <a:pt x="411" y="436"/>
                  </a:cubicBezTo>
                  <a:cubicBezTo>
                    <a:pt x="408" y="458"/>
                    <a:pt x="427" y="463"/>
                    <a:pt x="436" y="477"/>
                  </a:cubicBezTo>
                  <a:cubicBezTo>
                    <a:pt x="437" y="479"/>
                    <a:pt x="437" y="482"/>
                    <a:pt x="437" y="485"/>
                  </a:cubicBezTo>
                  <a:cubicBezTo>
                    <a:pt x="441" y="520"/>
                    <a:pt x="472" y="512"/>
                    <a:pt x="490" y="523"/>
                  </a:cubicBezTo>
                  <a:cubicBezTo>
                    <a:pt x="501" y="530"/>
                    <a:pt x="506" y="521"/>
                    <a:pt x="513" y="516"/>
                  </a:cubicBezTo>
                  <a:cubicBezTo>
                    <a:pt x="516" y="514"/>
                    <a:pt x="518" y="504"/>
                    <a:pt x="524" y="514"/>
                  </a:cubicBezTo>
                  <a:cubicBezTo>
                    <a:pt x="536" y="532"/>
                    <a:pt x="550" y="527"/>
                    <a:pt x="563" y="515"/>
                  </a:cubicBezTo>
                  <a:cubicBezTo>
                    <a:pt x="570" y="508"/>
                    <a:pt x="579" y="505"/>
                    <a:pt x="588" y="505"/>
                  </a:cubicBezTo>
                  <a:cubicBezTo>
                    <a:pt x="598" y="506"/>
                    <a:pt x="602" y="502"/>
                    <a:pt x="604" y="490"/>
                  </a:cubicBezTo>
                  <a:cubicBezTo>
                    <a:pt x="610" y="461"/>
                    <a:pt x="619" y="431"/>
                    <a:pt x="637" y="409"/>
                  </a:cubicBezTo>
                  <a:cubicBezTo>
                    <a:pt x="659" y="383"/>
                    <a:pt x="660" y="351"/>
                    <a:pt x="663" y="321"/>
                  </a:cubicBezTo>
                  <a:cubicBezTo>
                    <a:pt x="667" y="277"/>
                    <a:pt x="635" y="249"/>
                    <a:pt x="617" y="214"/>
                  </a:cubicBezTo>
                  <a:cubicBezTo>
                    <a:pt x="616" y="213"/>
                    <a:pt x="614" y="212"/>
                    <a:pt x="613" y="2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49"/>
            <p:cNvSpPr>
              <a:spLocks/>
            </p:cNvSpPr>
            <p:nvPr/>
          </p:nvSpPr>
          <p:spPr bwMode="auto">
            <a:xfrm>
              <a:off x="9413987" y="4854625"/>
              <a:ext cx="260350" cy="214312"/>
            </a:xfrm>
            <a:custGeom>
              <a:avLst/>
              <a:gdLst>
                <a:gd name="T0" fmla="*/ 28 w 165"/>
                <a:gd name="T1" fmla="*/ 113 h 136"/>
                <a:gd name="T2" fmla="*/ 40 w 165"/>
                <a:gd name="T3" fmla="*/ 102 h 136"/>
                <a:gd name="T4" fmla="*/ 44 w 165"/>
                <a:gd name="T5" fmla="*/ 96 h 136"/>
                <a:gd name="T6" fmla="*/ 93 w 165"/>
                <a:gd name="T7" fmla="*/ 103 h 136"/>
                <a:gd name="T8" fmla="*/ 165 w 165"/>
                <a:gd name="T9" fmla="*/ 135 h 136"/>
                <a:gd name="T10" fmla="*/ 130 w 165"/>
                <a:gd name="T11" fmla="*/ 108 h 136"/>
                <a:gd name="T12" fmla="*/ 102 w 165"/>
                <a:gd name="T13" fmla="*/ 75 h 136"/>
                <a:gd name="T14" fmla="*/ 117 w 165"/>
                <a:gd name="T15" fmla="*/ 66 h 136"/>
                <a:gd name="T16" fmla="*/ 113 w 165"/>
                <a:gd name="T17" fmla="*/ 60 h 136"/>
                <a:gd name="T18" fmla="*/ 71 w 165"/>
                <a:gd name="T19" fmla="*/ 29 h 136"/>
                <a:gd name="T20" fmla="*/ 5 w 165"/>
                <a:gd name="T21" fmla="*/ 0 h 136"/>
                <a:gd name="T22" fmla="*/ 2 w 165"/>
                <a:gd name="T23" fmla="*/ 109 h 136"/>
                <a:gd name="T24" fmla="*/ 28 w 165"/>
                <a:gd name="T25" fmla="*/ 11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36">
                  <a:moveTo>
                    <a:pt x="28" y="113"/>
                  </a:moveTo>
                  <a:cubicBezTo>
                    <a:pt x="34" y="114"/>
                    <a:pt x="47" y="118"/>
                    <a:pt x="40" y="102"/>
                  </a:cubicBezTo>
                  <a:cubicBezTo>
                    <a:pt x="38" y="99"/>
                    <a:pt x="42" y="98"/>
                    <a:pt x="44" y="96"/>
                  </a:cubicBezTo>
                  <a:cubicBezTo>
                    <a:pt x="59" y="81"/>
                    <a:pt x="79" y="84"/>
                    <a:pt x="93" y="103"/>
                  </a:cubicBezTo>
                  <a:cubicBezTo>
                    <a:pt x="113" y="129"/>
                    <a:pt x="128" y="136"/>
                    <a:pt x="165" y="135"/>
                  </a:cubicBezTo>
                  <a:cubicBezTo>
                    <a:pt x="150" y="128"/>
                    <a:pt x="142" y="116"/>
                    <a:pt x="130" y="108"/>
                  </a:cubicBezTo>
                  <a:cubicBezTo>
                    <a:pt x="118" y="100"/>
                    <a:pt x="111" y="86"/>
                    <a:pt x="102" y="75"/>
                  </a:cubicBezTo>
                  <a:cubicBezTo>
                    <a:pt x="106" y="67"/>
                    <a:pt x="116" y="75"/>
                    <a:pt x="117" y="66"/>
                  </a:cubicBezTo>
                  <a:cubicBezTo>
                    <a:pt x="117" y="64"/>
                    <a:pt x="115" y="60"/>
                    <a:pt x="113" y="60"/>
                  </a:cubicBezTo>
                  <a:cubicBezTo>
                    <a:pt x="95" y="55"/>
                    <a:pt x="84" y="41"/>
                    <a:pt x="71" y="29"/>
                  </a:cubicBezTo>
                  <a:cubicBezTo>
                    <a:pt x="53" y="12"/>
                    <a:pt x="28" y="7"/>
                    <a:pt x="5" y="0"/>
                  </a:cubicBezTo>
                  <a:cubicBezTo>
                    <a:pt x="0" y="36"/>
                    <a:pt x="6" y="73"/>
                    <a:pt x="2" y="109"/>
                  </a:cubicBezTo>
                  <a:cubicBezTo>
                    <a:pt x="10" y="119"/>
                    <a:pt x="20" y="112"/>
                    <a:pt x="28" y="1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"/>
            <p:cNvSpPr>
              <a:spLocks/>
            </p:cNvSpPr>
            <p:nvPr/>
          </p:nvSpPr>
          <p:spPr bwMode="auto">
            <a:xfrm>
              <a:off x="10082324" y="5957937"/>
              <a:ext cx="204788" cy="214312"/>
            </a:xfrm>
            <a:custGeom>
              <a:avLst/>
              <a:gdLst>
                <a:gd name="T0" fmla="*/ 112 w 130"/>
                <a:gd name="T1" fmla="*/ 16 h 136"/>
                <a:gd name="T2" fmla="*/ 108 w 130"/>
                <a:gd name="T3" fmla="*/ 9 h 136"/>
                <a:gd name="T4" fmla="*/ 94 w 130"/>
                <a:gd name="T5" fmla="*/ 12 h 136"/>
                <a:gd name="T6" fmla="*/ 43 w 130"/>
                <a:gd name="T7" fmla="*/ 71 h 136"/>
                <a:gd name="T8" fmla="*/ 21 w 130"/>
                <a:gd name="T9" fmla="*/ 89 h 136"/>
                <a:gd name="T10" fmla="*/ 26 w 130"/>
                <a:gd name="T11" fmla="*/ 125 h 136"/>
                <a:gd name="T12" fmla="*/ 63 w 130"/>
                <a:gd name="T13" fmla="*/ 116 h 136"/>
                <a:gd name="T14" fmla="*/ 75 w 130"/>
                <a:gd name="T15" fmla="*/ 95 h 136"/>
                <a:gd name="T16" fmla="*/ 102 w 130"/>
                <a:gd name="T17" fmla="*/ 68 h 136"/>
                <a:gd name="T18" fmla="*/ 117 w 130"/>
                <a:gd name="T19" fmla="*/ 41 h 136"/>
                <a:gd name="T20" fmla="*/ 112 w 130"/>
                <a:gd name="T21" fmla="*/ 1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0" h="136">
                  <a:moveTo>
                    <a:pt x="112" y="16"/>
                  </a:moveTo>
                  <a:cubicBezTo>
                    <a:pt x="111" y="15"/>
                    <a:pt x="110" y="11"/>
                    <a:pt x="108" y="9"/>
                  </a:cubicBezTo>
                  <a:cubicBezTo>
                    <a:pt x="102" y="0"/>
                    <a:pt x="97" y="3"/>
                    <a:pt x="94" y="12"/>
                  </a:cubicBezTo>
                  <a:cubicBezTo>
                    <a:pt x="84" y="39"/>
                    <a:pt x="67" y="58"/>
                    <a:pt x="43" y="71"/>
                  </a:cubicBezTo>
                  <a:cubicBezTo>
                    <a:pt x="34" y="76"/>
                    <a:pt x="28" y="82"/>
                    <a:pt x="21" y="89"/>
                  </a:cubicBezTo>
                  <a:cubicBezTo>
                    <a:pt x="0" y="113"/>
                    <a:pt x="0" y="111"/>
                    <a:pt x="26" y="125"/>
                  </a:cubicBezTo>
                  <a:cubicBezTo>
                    <a:pt x="43" y="136"/>
                    <a:pt x="53" y="129"/>
                    <a:pt x="63" y="116"/>
                  </a:cubicBezTo>
                  <a:cubicBezTo>
                    <a:pt x="68" y="110"/>
                    <a:pt x="74" y="102"/>
                    <a:pt x="75" y="95"/>
                  </a:cubicBezTo>
                  <a:cubicBezTo>
                    <a:pt x="78" y="78"/>
                    <a:pt x="90" y="73"/>
                    <a:pt x="102" y="68"/>
                  </a:cubicBezTo>
                  <a:cubicBezTo>
                    <a:pt x="104" y="57"/>
                    <a:pt x="111" y="49"/>
                    <a:pt x="117" y="41"/>
                  </a:cubicBezTo>
                  <a:cubicBezTo>
                    <a:pt x="130" y="23"/>
                    <a:pt x="130" y="23"/>
                    <a:pt x="112" y="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51"/>
            <p:cNvSpPr>
              <a:spLocks/>
            </p:cNvSpPr>
            <p:nvPr/>
          </p:nvSpPr>
          <p:spPr bwMode="auto">
            <a:xfrm>
              <a:off x="10242662" y="6064300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auto">
            <a:xfrm>
              <a:off x="10277587" y="5845225"/>
              <a:ext cx="119063" cy="150812"/>
            </a:xfrm>
            <a:custGeom>
              <a:avLst/>
              <a:gdLst>
                <a:gd name="T0" fmla="*/ 70 w 75"/>
                <a:gd name="T1" fmla="*/ 13 h 96"/>
                <a:gd name="T2" fmla="*/ 37 w 75"/>
                <a:gd name="T3" fmla="*/ 14 h 96"/>
                <a:gd name="T4" fmla="*/ 14 w 75"/>
                <a:gd name="T5" fmla="*/ 0 h 96"/>
                <a:gd name="T6" fmla="*/ 0 w 75"/>
                <a:gd name="T7" fmla="*/ 49 h 96"/>
                <a:gd name="T8" fmla="*/ 20 w 75"/>
                <a:gd name="T9" fmla="*/ 76 h 96"/>
                <a:gd name="T10" fmla="*/ 19 w 75"/>
                <a:gd name="T11" fmla="*/ 91 h 96"/>
                <a:gd name="T12" fmla="*/ 35 w 75"/>
                <a:gd name="T13" fmla="*/ 83 h 96"/>
                <a:gd name="T14" fmla="*/ 69 w 75"/>
                <a:gd name="T15" fmla="*/ 32 h 96"/>
                <a:gd name="T16" fmla="*/ 70 w 75"/>
                <a:gd name="T17" fmla="*/ 1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96">
                  <a:moveTo>
                    <a:pt x="70" y="13"/>
                  </a:moveTo>
                  <a:cubicBezTo>
                    <a:pt x="59" y="24"/>
                    <a:pt x="44" y="24"/>
                    <a:pt x="37" y="14"/>
                  </a:cubicBezTo>
                  <a:cubicBezTo>
                    <a:pt x="30" y="4"/>
                    <a:pt x="24" y="0"/>
                    <a:pt x="14" y="0"/>
                  </a:cubicBezTo>
                  <a:cubicBezTo>
                    <a:pt x="16" y="18"/>
                    <a:pt x="18" y="37"/>
                    <a:pt x="0" y="49"/>
                  </a:cubicBezTo>
                  <a:cubicBezTo>
                    <a:pt x="6" y="60"/>
                    <a:pt x="26" y="56"/>
                    <a:pt x="20" y="76"/>
                  </a:cubicBezTo>
                  <a:cubicBezTo>
                    <a:pt x="19" y="81"/>
                    <a:pt x="9" y="85"/>
                    <a:pt x="19" y="91"/>
                  </a:cubicBezTo>
                  <a:cubicBezTo>
                    <a:pt x="27" y="96"/>
                    <a:pt x="31" y="88"/>
                    <a:pt x="35" y="83"/>
                  </a:cubicBezTo>
                  <a:cubicBezTo>
                    <a:pt x="48" y="67"/>
                    <a:pt x="50" y="43"/>
                    <a:pt x="69" y="32"/>
                  </a:cubicBezTo>
                  <a:cubicBezTo>
                    <a:pt x="74" y="29"/>
                    <a:pt x="75" y="21"/>
                    <a:pt x="70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53"/>
            <p:cNvSpPr>
              <a:spLocks/>
            </p:cNvSpPr>
            <p:nvPr/>
          </p:nvSpPr>
          <p:spPr bwMode="auto">
            <a:xfrm>
              <a:off x="9509237" y="5951587"/>
              <a:ext cx="103188" cy="109537"/>
            </a:xfrm>
            <a:custGeom>
              <a:avLst/>
              <a:gdLst>
                <a:gd name="T0" fmla="*/ 50 w 66"/>
                <a:gd name="T1" fmla="*/ 14 h 70"/>
                <a:gd name="T2" fmla="*/ 33 w 66"/>
                <a:gd name="T3" fmla="*/ 19 h 70"/>
                <a:gd name="T4" fmla="*/ 5 w 66"/>
                <a:gd name="T5" fmla="*/ 15 h 70"/>
                <a:gd name="T6" fmla="*/ 16 w 66"/>
                <a:gd name="T7" fmla="*/ 47 h 70"/>
                <a:gd name="T8" fmla="*/ 28 w 66"/>
                <a:gd name="T9" fmla="*/ 63 h 70"/>
                <a:gd name="T10" fmla="*/ 41 w 66"/>
                <a:gd name="T11" fmla="*/ 66 h 70"/>
                <a:gd name="T12" fmla="*/ 62 w 66"/>
                <a:gd name="T13" fmla="*/ 26 h 70"/>
                <a:gd name="T14" fmla="*/ 50 w 66"/>
                <a:gd name="T15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70">
                  <a:moveTo>
                    <a:pt x="50" y="14"/>
                  </a:moveTo>
                  <a:cubicBezTo>
                    <a:pt x="45" y="16"/>
                    <a:pt x="39" y="17"/>
                    <a:pt x="33" y="19"/>
                  </a:cubicBezTo>
                  <a:cubicBezTo>
                    <a:pt x="23" y="21"/>
                    <a:pt x="13" y="0"/>
                    <a:pt x="5" y="15"/>
                  </a:cubicBezTo>
                  <a:cubicBezTo>
                    <a:pt x="0" y="24"/>
                    <a:pt x="16" y="34"/>
                    <a:pt x="16" y="47"/>
                  </a:cubicBezTo>
                  <a:cubicBezTo>
                    <a:pt x="16" y="52"/>
                    <a:pt x="23" y="57"/>
                    <a:pt x="28" y="63"/>
                  </a:cubicBezTo>
                  <a:cubicBezTo>
                    <a:pt x="31" y="67"/>
                    <a:pt x="37" y="70"/>
                    <a:pt x="41" y="66"/>
                  </a:cubicBezTo>
                  <a:cubicBezTo>
                    <a:pt x="52" y="55"/>
                    <a:pt x="66" y="45"/>
                    <a:pt x="62" y="26"/>
                  </a:cubicBezTo>
                  <a:cubicBezTo>
                    <a:pt x="65" y="12"/>
                    <a:pt x="61" y="9"/>
                    <a:pt x="50" y="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54"/>
            <p:cNvSpPr>
              <a:spLocks/>
            </p:cNvSpPr>
            <p:nvPr/>
          </p:nvSpPr>
          <p:spPr bwMode="auto">
            <a:xfrm>
              <a:off x="9614012" y="4894312"/>
              <a:ext cx="104775" cy="73025"/>
            </a:xfrm>
            <a:custGeom>
              <a:avLst/>
              <a:gdLst>
                <a:gd name="T0" fmla="*/ 61 w 67"/>
                <a:gd name="T1" fmla="*/ 15 h 47"/>
                <a:gd name="T2" fmla="*/ 62 w 67"/>
                <a:gd name="T3" fmla="*/ 4 h 47"/>
                <a:gd name="T4" fmla="*/ 50 w 67"/>
                <a:gd name="T5" fmla="*/ 9 h 47"/>
                <a:gd name="T6" fmla="*/ 25 w 67"/>
                <a:gd name="T7" fmla="*/ 24 h 47"/>
                <a:gd name="T8" fmla="*/ 0 w 67"/>
                <a:gd name="T9" fmla="*/ 25 h 47"/>
                <a:gd name="T10" fmla="*/ 61 w 67"/>
                <a:gd name="T11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47">
                  <a:moveTo>
                    <a:pt x="61" y="15"/>
                  </a:moveTo>
                  <a:cubicBezTo>
                    <a:pt x="64" y="11"/>
                    <a:pt x="67" y="7"/>
                    <a:pt x="62" y="4"/>
                  </a:cubicBezTo>
                  <a:cubicBezTo>
                    <a:pt x="56" y="0"/>
                    <a:pt x="53" y="2"/>
                    <a:pt x="50" y="9"/>
                  </a:cubicBezTo>
                  <a:cubicBezTo>
                    <a:pt x="46" y="20"/>
                    <a:pt x="38" y="26"/>
                    <a:pt x="25" y="24"/>
                  </a:cubicBezTo>
                  <a:cubicBezTo>
                    <a:pt x="18" y="22"/>
                    <a:pt x="9" y="25"/>
                    <a:pt x="0" y="25"/>
                  </a:cubicBezTo>
                  <a:cubicBezTo>
                    <a:pt x="21" y="47"/>
                    <a:pt x="48" y="36"/>
                    <a:pt x="61" y="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55"/>
            <p:cNvSpPr>
              <a:spLocks/>
            </p:cNvSpPr>
            <p:nvPr/>
          </p:nvSpPr>
          <p:spPr bwMode="auto">
            <a:xfrm>
              <a:off x="10261712" y="5784900"/>
              <a:ext cx="36513" cy="58737"/>
            </a:xfrm>
            <a:custGeom>
              <a:avLst/>
              <a:gdLst>
                <a:gd name="T0" fmla="*/ 0 w 23"/>
                <a:gd name="T1" fmla="*/ 0 h 37"/>
                <a:gd name="T2" fmla="*/ 23 w 23"/>
                <a:gd name="T3" fmla="*/ 37 h 37"/>
                <a:gd name="T4" fmla="*/ 0 w 23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7">
                  <a:moveTo>
                    <a:pt x="0" y="0"/>
                  </a:moveTo>
                  <a:cubicBezTo>
                    <a:pt x="7" y="13"/>
                    <a:pt x="11" y="28"/>
                    <a:pt x="23" y="37"/>
                  </a:cubicBezTo>
                  <a:cubicBezTo>
                    <a:pt x="21" y="20"/>
                    <a:pt x="19" y="4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56"/>
            <p:cNvSpPr>
              <a:spLocks/>
            </p:cNvSpPr>
            <p:nvPr/>
          </p:nvSpPr>
          <p:spPr bwMode="auto">
            <a:xfrm>
              <a:off x="10298224" y="584363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57"/>
            <p:cNvSpPr>
              <a:spLocks/>
            </p:cNvSpPr>
            <p:nvPr/>
          </p:nvSpPr>
          <p:spPr bwMode="auto">
            <a:xfrm>
              <a:off x="10244249" y="6062712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1 h 2"/>
                <a:gd name="T4" fmla="*/ 3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1" y="1"/>
                    <a:pt x="2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58"/>
            <p:cNvSpPr>
              <a:spLocks/>
            </p:cNvSpPr>
            <p:nvPr/>
          </p:nvSpPr>
          <p:spPr bwMode="auto">
            <a:xfrm>
              <a:off x="10242662" y="6064300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7018449" y="3392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7704249" y="23051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9"/>
            <p:cNvSpPr>
              <a:spLocks/>
            </p:cNvSpPr>
            <p:nvPr/>
          </p:nvSpPr>
          <p:spPr bwMode="auto">
            <a:xfrm>
              <a:off x="5527787" y="2351138"/>
              <a:ext cx="1887538" cy="1379537"/>
            </a:xfrm>
            <a:custGeom>
              <a:avLst/>
              <a:gdLst>
                <a:gd name="T0" fmla="*/ 1121 w 1200"/>
                <a:gd name="T1" fmla="*/ 86 h 876"/>
                <a:gd name="T2" fmla="*/ 1034 w 1200"/>
                <a:gd name="T3" fmla="*/ 93 h 876"/>
                <a:gd name="T4" fmla="*/ 940 w 1200"/>
                <a:gd name="T5" fmla="*/ 125 h 876"/>
                <a:gd name="T6" fmla="*/ 882 w 1200"/>
                <a:gd name="T7" fmla="*/ 86 h 876"/>
                <a:gd name="T8" fmla="*/ 839 w 1200"/>
                <a:gd name="T9" fmla="*/ 152 h 876"/>
                <a:gd name="T10" fmla="*/ 804 w 1200"/>
                <a:gd name="T11" fmla="*/ 204 h 876"/>
                <a:gd name="T12" fmla="*/ 766 w 1200"/>
                <a:gd name="T13" fmla="*/ 205 h 876"/>
                <a:gd name="T14" fmla="*/ 716 w 1200"/>
                <a:gd name="T15" fmla="*/ 170 h 876"/>
                <a:gd name="T16" fmla="*/ 785 w 1200"/>
                <a:gd name="T17" fmla="*/ 154 h 876"/>
                <a:gd name="T18" fmla="*/ 701 w 1200"/>
                <a:gd name="T19" fmla="*/ 64 h 876"/>
                <a:gd name="T20" fmla="*/ 642 w 1200"/>
                <a:gd name="T21" fmla="*/ 31 h 876"/>
                <a:gd name="T22" fmla="*/ 555 w 1200"/>
                <a:gd name="T23" fmla="*/ 12 h 876"/>
                <a:gd name="T24" fmla="*/ 404 w 1200"/>
                <a:gd name="T25" fmla="*/ 107 h 876"/>
                <a:gd name="T26" fmla="*/ 252 w 1200"/>
                <a:gd name="T27" fmla="*/ 269 h 876"/>
                <a:gd name="T28" fmla="*/ 274 w 1200"/>
                <a:gd name="T29" fmla="*/ 374 h 876"/>
                <a:gd name="T30" fmla="*/ 365 w 1200"/>
                <a:gd name="T31" fmla="*/ 435 h 876"/>
                <a:gd name="T32" fmla="*/ 420 w 1200"/>
                <a:gd name="T33" fmla="*/ 398 h 876"/>
                <a:gd name="T34" fmla="*/ 478 w 1200"/>
                <a:gd name="T35" fmla="*/ 227 h 876"/>
                <a:gd name="T36" fmla="*/ 566 w 1200"/>
                <a:gd name="T37" fmla="*/ 191 h 876"/>
                <a:gd name="T38" fmla="*/ 552 w 1200"/>
                <a:gd name="T39" fmla="*/ 322 h 876"/>
                <a:gd name="T40" fmla="*/ 577 w 1200"/>
                <a:gd name="T41" fmla="*/ 341 h 876"/>
                <a:gd name="T42" fmla="*/ 525 w 1200"/>
                <a:gd name="T43" fmla="*/ 397 h 876"/>
                <a:gd name="T44" fmla="*/ 454 w 1200"/>
                <a:gd name="T45" fmla="*/ 471 h 876"/>
                <a:gd name="T46" fmla="*/ 346 w 1200"/>
                <a:gd name="T47" fmla="*/ 479 h 876"/>
                <a:gd name="T48" fmla="*/ 312 w 1200"/>
                <a:gd name="T49" fmla="*/ 408 h 876"/>
                <a:gd name="T50" fmla="*/ 280 w 1200"/>
                <a:gd name="T51" fmla="*/ 495 h 876"/>
                <a:gd name="T52" fmla="*/ 136 w 1200"/>
                <a:gd name="T53" fmla="*/ 597 h 876"/>
                <a:gd name="T54" fmla="*/ 131 w 1200"/>
                <a:gd name="T55" fmla="*/ 656 h 876"/>
                <a:gd name="T56" fmla="*/ 8 w 1200"/>
                <a:gd name="T57" fmla="*/ 756 h 876"/>
                <a:gd name="T58" fmla="*/ 40 w 1200"/>
                <a:gd name="T59" fmla="*/ 849 h 876"/>
                <a:gd name="T60" fmla="*/ 142 w 1200"/>
                <a:gd name="T61" fmla="*/ 810 h 876"/>
                <a:gd name="T62" fmla="*/ 227 w 1200"/>
                <a:gd name="T63" fmla="*/ 721 h 876"/>
                <a:gd name="T64" fmla="*/ 409 w 1200"/>
                <a:gd name="T65" fmla="*/ 789 h 876"/>
                <a:gd name="T66" fmla="*/ 362 w 1200"/>
                <a:gd name="T67" fmla="*/ 719 h 876"/>
                <a:gd name="T68" fmla="*/ 421 w 1200"/>
                <a:gd name="T69" fmla="*/ 715 h 876"/>
                <a:gd name="T70" fmla="*/ 506 w 1200"/>
                <a:gd name="T71" fmla="*/ 832 h 876"/>
                <a:gd name="T72" fmla="*/ 529 w 1200"/>
                <a:gd name="T73" fmla="*/ 782 h 876"/>
                <a:gd name="T74" fmla="*/ 595 w 1200"/>
                <a:gd name="T75" fmla="*/ 784 h 876"/>
                <a:gd name="T76" fmla="*/ 643 w 1200"/>
                <a:gd name="T77" fmla="*/ 653 h 876"/>
                <a:gd name="T78" fmla="*/ 720 w 1200"/>
                <a:gd name="T79" fmla="*/ 673 h 876"/>
                <a:gd name="T80" fmla="*/ 777 w 1200"/>
                <a:gd name="T81" fmla="*/ 672 h 876"/>
                <a:gd name="T82" fmla="*/ 913 w 1200"/>
                <a:gd name="T83" fmla="*/ 749 h 876"/>
                <a:gd name="T84" fmla="*/ 947 w 1200"/>
                <a:gd name="T85" fmla="*/ 661 h 876"/>
                <a:gd name="T86" fmla="*/ 911 w 1200"/>
                <a:gd name="T87" fmla="*/ 612 h 876"/>
                <a:gd name="T88" fmla="*/ 1106 w 1200"/>
                <a:gd name="T89" fmla="*/ 579 h 876"/>
                <a:gd name="T90" fmla="*/ 1071 w 1200"/>
                <a:gd name="T91" fmla="*/ 479 h 876"/>
                <a:gd name="T92" fmla="*/ 1087 w 1200"/>
                <a:gd name="T93" fmla="*/ 361 h 876"/>
                <a:gd name="T94" fmla="*/ 1193 w 1200"/>
                <a:gd name="T95" fmla="*/ 10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0" h="876">
                  <a:moveTo>
                    <a:pt x="1193" y="52"/>
                  </a:moveTo>
                  <a:cubicBezTo>
                    <a:pt x="1177" y="44"/>
                    <a:pt x="1161" y="48"/>
                    <a:pt x="1145" y="49"/>
                  </a:cubicBezTo>
                  <a:cubicBezTo>
                    <a:pt x="1155" y="68"/>
                    <a:pt x="1151" y="84"/>
                    <a:pt x="1133" y="90"/>
                  </a:cubicBezTo>
                  <a:cubicBezTo>
                    <a:pt x="1129" y="91"/>
                    <a:pt x="1121" y="92"/>
                    <a:pt x="1121" y="86"/>
                  </a:cubicBezTo>
                  <a:cubicBezTo>
                    <a:pt x="1122" y="64"/>
                    <a:pt x="1108" y="77"/>
                    <a:pt x="1104" y="78"/>
                  </a:cubicBezTo>
                  <a:cubicBezTo>
                    <a:pt x="1094" y="82"/>
                    <a:pt x="1085" y="85"/>
                    <a:pt x="1075" y="82"/>
                  </a:cubicBezTo>
                  <a:cubicBezTo>
                    <a:pt x="1069" y="80"/>
                    <a:pt x="1065" y="83"/>
                    <a:pt x="1061" y="88"/>
                  </a:cubicBezTo>
                  <a:cubicBezTo>
                    <a:pt x="1054" y="99"/>
                    <a:pt x="1043" y="96"/>
                    <a:pt x="1034" y="93"/>
                  </a:cubicBezTo>
                  <a:cubicBezTo>
                    <a:pt x="1023" y="91"/>
                    <a:pt x="1040" y="80"/>
                    <a:pt x="1030" y="73"/>
                  </a:cubicBezTo>
                  <a:cubicBezTo>
                    <a:pt x="1027" y="75"/>
                    <a:pt x="1020" y="77"/>
                    <a:pt x="1019" y="80"/>
                  </a:cubicBezTo>
                  <a:cubicBezTo>
                    <a:pt x="1017" y="93"/>
                    <a:pt x="1011" y="86"/>
                    <a:pt x="1004" y="88"/>
                  </a:cubicBezTo>
                  <a:cubicBezTo>
                    <a:pt x="979" y="92"/>
                    <a:pt x="956" y="105"/>
                    <a:pt x="940" y="125"/>
                  </a:cubicBezTo>
                  <a:cubicBezTo>
                    <a:pt x="932" y="134"/>
                    <a:pt x="926" y="137"/>
                    <a:pt x="916" y="137"/>
                  </a:cubicBezTo>
                  <a:cubicBezTo>
                    <a:pt x="902" y="138"/>
                    <a:pt x="890" y="128"/>
                    <a:pt x="888" y="118"/>
                  </a:cubicBezTo>
                  <a:cubicBezTo>
                    <a:pt x="886" y="102"/>
                    <a:pt x="902" y="103"/>
                    <a:pt x="913" y="102"/>
                  </a:cubicBezTo>
                  <a:cubicBezTo>
                    <a:pt x="907" y="87"/>
                    <a:pt x="896" y="84"/>
                    <a:pt x="882" y="86"/>
                  </a:cubicBezTo>
                  <a:cubicBezTo>
                    <a:pt x="884" y="99"/>
                    <a:pt x="868" y="110"/>
                    <a:pt x="881" y="125"/>
                  </a:cubicBezTo>
                  <a:cubicBezTo>
                    <a:pt x="888" y="134"/>
                    <a:pt x="885" y="148"/>
                    <a:pt x="878" y="156"/>
                  </a:cubicBezTo>
                  <a:cubicBezTo>
                    <a:pt x="872" y="164"/>
                    <a:pt x="865" y="160"/>
                    <a:pt x="860" y="151"/>
                  </a:cubicBezTo>
                  <a:cubicBezTo>
                    <a:pt x="859" y="149"/>
                    <a:pt x="847" y="143"/>
                    <a:pt x="839" y="152"/>
                  </a:cubicBezTo>
                  <a:cubicBezTo>
                    <a:pt x="834" y="157"/>
                    <a:pt x="827" y="161"/>
                    <a:pt x="820" y="164"/>
                  </a:cubicBezTo>
                  <a:cubicBezTo>
                    <a:pt x="808" y="170"/>
                    <a:pt x="804" y="177"/>
                    <a:pt x="814" y="188"/>
                  </a:cubicBezTo>
                  <a:cubicBezTo>
                    <a:pt x="818" y="192"/>
                    <a:pt x="821" y="196"/>
                    <a:pt x="818" y="202"/>
                  </a:cubicBezTo>
                  <a:cubicBezTo>
                    <a:pt x="815" y="208"/>
                    <a:pt x="809" y="206"/>
                    <a:pt x="804" y="204"/>
                  </a:cubicBezTo>
                  <a:cubicBezTo>
                    <a:pt x="793" y="199"/>
                    <a:pt x="779" y="205"/>
                    <a:pt x="770" y="192"/>
                  </a:cubicBezTo>
                  <a:cubicBezTo>
                    <a:pt x="768" y="189"/>
                    <a:pt x="764" y="184"/>
                    <a:pt x="759" y="189"/>
                  </a:cubicBezTo>
                  <a:cubicBezTo>
                    <a:pt x="757" y="190"/>
                    <a:pt x="756" y="194"/>
                    <a:pt x="757" y="196"/>
                  </a:cubicBezTo>
                  <a:cubicBezTo>
                    <a:pt x="758" y="202"/>
                    <a:pt x="761" y="206"/>
                    <a:pt x="766" y="205"/>
                  </a:cubicBezTo>
                  <a:cubicBezTo>
                    <a:pt x="775" y="203"/>
                    <a:pt x="780" y="209"/>
                    <a:pt x="778" y="216"/>
                  </a:cubicBezTo>
                  <a:cubicBezTo>
                    <a:pt x="776" y="224"/>
                    <a:pt x="767" y="228"/>
                    <a:pt x="761" y="224"/>
                  </a:cubicBezTo>
                  <a:cubicBezTo>
                    <a:pt x="745" y="214"/>
                    <a:pt x="720" y="216"/>
                    <a:pt x="717" y="188"/>
                  </a:cubicBezTo>
                  <a:cubicBezTo>
                    <a:pt x="716" y="182"/>
                    <a:pt x="713" y="176"/>
                    <a:pt x="716" y="170"/>
                  </a:cubicBezTo>
                  <a:cubicBezTo>
                    <a:pt x="719" y="164"/>
                    <a:pt x="718" y="159"/>
                    <a:pt x="711" y="159"/>
                  </a:cubicBezTo>
                  <a:cubicBezTo>
                    <a:pt x="695" y="158"/>
                    <a:pt x="693" y="147"/>
                    <a:pt x="691" y="132"/>
                  </a:cubicBezTo>
                  <a:cubicBezTo>
                    <a:pt x="701" y="135"/>
                    <a:pt x="710" y="136"/>
                    <a:pt x="718" y="139"/>
                  </a:cubicBezTo>
                  <a:cubicBezTo>
                    <a:pt x="740" y="146"/>
                    <a:pt x="763" y="151"/>
                    <a:pt x="785" y="154"/>
                  </a:cubicBezTo>
                  <a:cubicBezTo>
                    <a:pt x="803" y="156"/>
                    <a:pt x="828" y="140"/>
                    <a:pt x="826" y="128"/>
                  </a:cubicBezTo>
                  <a:cubicBezTo>
                    <a:pt x="823" y="110"/>
                    <a:pt x="810" y="99"/>
                    <a:pt x="794" y="96"/>
                  </a:cubicBezTo>
                  <a:cubicBezTo>
                    <a:pt x="783" y="94"/>
                    <a:pt x="774" y="87"/>
                    <a:pt x="765" y="81"/>
                  </a:cubicBezTo>
                  <a:cubicBezTo>
                    <a:pt x="745" y="69"/>
                    <a:pt x="725" y="56"/>
                    <a:pt x="701" y="64"/>
                  </a:cubicBezTo>
                  <a:cubicBezTo>
                    <a:pt x="696" y="65"/>
                    <a:pt x="688" y="63"/>
                    <a:pt x="686" y="60"/>
                  </a:cubicBezTo>
                  <a:cubicBezTo>
                    <a:pt x="676" y="41"/>
                    <a:pt x="659" y="50"/>
                    <a:pt x="645" y="47"/>
                  </a:cubicBezTo>
                  <a:cubicBezTo>
                    <a:pt x="641" y="47"/>
                    <a:pt x="635" y="50"/>
                    <a:pt x="634" y="43"/>
                  </a:cubicBezTo>
                  <a:cubicBezTo>
                    <a:pt x="632" y="36"/>
                    <a:pt x="636" y="32"/>
                    <a:pt x="642" y="31"/>
                  </a:cubicBezTo>
                  <a:cubicBezTo>
                    <a:pt x="645" y="29"/>
                    <a:pt x="650" y="31"/>
                    <a:pt x="651" y="27"/>
                  </a:cubicBezTo>
                  <a:cubicBezTo>
                    <a:pt x="643" y="7"/>
                    <a:pt x="616" y="30"/>
                    <a:pt x="610" y="6"/>
                  </a:cubicBezTo>
                  <a:cubicBezTo>
                    <a:pt x="600" y="18"/>
                    <a:pt x="600" y="16"/>
                    <a:pt x="581" y="15"/>
                  </a:cubicBezTo>
                  <a:cubicBezTo>
                    <a:pt x="572" y="14"/>
                    <a:pt x="561" y="0"/>
                    <a:pt x="555" y="12"/>
                  </a:cubicBezTo>
                  <a:cubicBezTo>
                    <a:pt x="542" y="37"/>
                    <a:pt x="519" y="37"/>
                    <a:pt x="498" y="44"/>
                  </a:cubicBezTo>
                  <a:cubicBezTo>
                    <a:pt x="478" y="50"/>
                    <a:pt x="455" y="51"/>
                    <a:pt x="441" y="74"/>
                  </a:cubicBezTo>
                  <a:cubicBezTo>
                    <a:pt x="437" y="82"/>
                    <a:pt x="432" y="92"/>
                    <a:pt x="425" y="99"/>
                  </a:cubicBezTo>
                  <a:cubicBezTo>
                    <a:pt x="418" y="105"/>
                    <a:pt x="407" y="96"/>
                    <a:pt x="404" y="107"/>
                  </a:cubicBezTo>
                  <a:cubicBezTo>
                    <a:pt x="400" y="122"/>
                    <a:pt x="387" y="128"/>
                    <a:pt x="379" y="139"/>
                  </a:cubicBezTo>
                  <a:cubicBezTo>
                    <a:pt x="359" y="165"/>
                    <a:pt x="352" y="202"/>
                    <a:pt x="319" y="217"/>
                  </a:cubicBezTo>
                  <a:cubicBezTo>
                    <a:pt x="312" y="220"/>
                    <a:pt x="317" y="231"/>
                    <a:pt x="314" y="233"/>
                  </a:cubicBezTo>
                  <a:cubicBezTo>
                    <a:pt x="291" y="241"/>
                    <a:pt x="274" y="260"/>
                    <a:pt x="252" y="269"/>
                  </a:cubicBezTo>
                  <a:cubicBezTo>
                    <a:pt x="235" y="277"/>
                    <a:pt x="235" y="289"/>
                    <a:pt x="241" y="306"/>
                  </a:cubicBezTo>
                  <a:cubicBezTo>
                    <a:pt x="246" y="323"/>
                    <a:pt x="268" y="340"/>
                    <a:pt x="245" y="361"/>
                  </a:cubicBezTo>
                  <a:cubicBezTo>
                    <a:pt x="247" y="363"/>
                    <a:pt x="248" y="364"/>
                    <a:pt x="249" y="366"/>
                  </a:cubicBezTo>
                  <a:cubicBezTo>
                    <a:pt x="257" y="372"/>
                    <a:pt x="264" y="377"/>
                    <a:pt x="274" y="374"/>
                  </a:cubicBezTo>
                  <a:cubicBezTo>
                    <a:pt x="287" y="372"/>
                    <a:pt x="294" y="361"/>
                    <a:pt x="304" y="355"/>
                  </a:cubicBezTo>
                  <a:cubicBezTo>
                    <a:pt x="312" y="351"/>
                    <a:pt x="319" y="335"/>
                    <a:pt x="330" y="346"/>
                  </a:cubicBezTo>
                  <a:cubicBezTo>
                    <a:pt x="338" y="354"/>
                    <a:pt x="346" y="366"/>
                    <a:pt x="347" y="377"/>
                  </a:cubicBezTo>
                  <a:cubicBezTo>
                    <a:pt x="347" y="399"/>
                    <a:pt x="367" y="413"/>
                    <a:pt x="365" y="435"/>
                  </a:cubicBezTo>
                  <a:cubicBezTo>
                    <a:pt x="365" y="440"/>
                    <a:pt x="369" y="444"/>
                    <a:pt x="375" y="444"/>
                  </a:cubicBezTo>
                  <a:cubicBezTo>
                    <a:pt x="381" y="443"/>
                    <a:pt x="383" y="441"/>
                    <a:pt x="383" y="435"/>
                  </a:cubicBezTo>
                  <a:cubicBezTo>
                    <a:pt x="383" y="424"/>
                    <a:pt x="391" y="427"/>
                    <a:pt x="396" y="426"/>
                  </a:cubicBezTo>
                  <a:cubicBezTo>
                    <a:pt x="410" y="422"/>
                    <a:pt x="418" y="416"/>
                    <a:pt x="420" y="398"/>
                  </a:cubicBezTo>
                  <a:cubicBezTo>
                    <a:pt x="422" y="380"/>
                    <a:pt x="418" y="356"/>
                    <a:pt x="447" y="350"/>
                  </a:cubicBezTo>
                  <a:cubicBezTo>
                    <a:pt x="460" y="348"/>
                    <a:pt x="460" y="322"/>
                    <a:pt x="448" y="318"/>
                  </a:cubicBezTo>
                  <a:cubicBezTo>
                    <a:pt x="427" y="310"/>
                    <a:pt x="430" y="295"/>
                    <a:pt x="432" y="279"/>
                  </a:cubicBezTo>
                  <a:cubicBezTo>
                    <a:pt x="436" y="250"/>
                    <a:pt x="457" y="238"/>
                    <a:pt x="478" y="227"/>
                  </a:cubicBezTo>
                  <a:cubicBezTo>
                    <a:pt x="489" y="221"/>
                    <a:pt x="500" y="215"/>
                    <a:pt x="498" y="198"/>
                  </a:cubicBezTo>
                  <a:cubicBezTo>
                    <a:pt x="497" y="181"/>
                    <a:pt x="507" y="169"/>
                    <a:pt x="520" y="165"/>
                  </a:cubicBezTo>
                  <a:cubicBezTo>
                    <a:pt x="533" y="160"/>
                    <a:pt x="549" y="160"/>
                    <a:pt x="561" y="171"/>
                  </a:cubicBezTo>
                  <a:cubicBezTo>
                    <a:pt x="567" y="176"/>
                    <a:pt x="573" y="189"/>
                    <a:pt x="566" y="191"/>
                  </a:cubicBezTo>
                  <a:cubicBezTo>
                    <a:pt x="546" y="199"/>
                    <a:pt x="540" y="222"/>
                    <a:pt x="522" y="232"/>
                  </a:cubicBezTo>
                  <a:cubicBezTo>
                    <a:pt x="503" y="241"/>
                    <a:pt x="495" y="260"/>
                    <a:pt x="505" y="281"/>
                  </a:cubicBezTo>
                  <a:cubicBezTo>
                    <a:pt x="509" y="292"/>
                    <a:pt x="497" y="305"/>
                    <a:pt x="506" y="308"/>
                  </a:cubicBezTo>
                  <a:cubicBezTo>
                    <a:pt x="521" y="313"/>
                    <a:pt x="532" y="331"/>
                    <a:pt x="552" y="322"/>
                  </a:cubicBezTo>
                  <a:cubicBezTo>
                    <a:pt x="571" y="314"/>
                    <a:pt x="593" y="311"/>
                    <a:pt x="613" y="309"/>
                  </a:cubicBezTo>
                  <a:cubicBezTo>
                    <a:pt x="623" y="308"/>
                    <a:pt x="628" y="318"/>
                    <a:pt x="632" y="323"/>
                  </a:cubicBezTo>
                  <a:cubicBezTo>
                    <a:pt x="636" y="328"/>
                    <a:pt x="624" y="330"/>
                    <a:pt x="621" y="333"/>
                  </a:cubicBezTo>
                  <a:cubicBezTo>
                    <a:pt x="608" y="349"/>
                    <a:pt x="592" y="343"/>
                    <a:pt x="577" y="341"/>
                  </a:cubicBezTo>
                  <a:cubicBezTo>
                    <a:pt x="568" y="340"/>
                    <a:pt x="559" y="342"/>
                    <a:pt x="550" y="346"/>
                  </a:cubicBezTo>
                  <a:cubicBezTo>
                    <a:pt x="534" y="352"/>
                    <a:pt x="532" y="359"/>
                    <a:pt x="546" y="368"/>
                  </a:cubicBezTo>
                  <a:cubicBezTo>
                    <a:pt x="559" y="378"/>
                    <a:pt x="555" y="393"/>
                    <a:pt x="550" y="401"/>
                  </a:cubicBezTo>
                  <a:cubicBezTo>
                    <a:pt x="543" y="413"/>
                    <a:pt x="532" y="407"/>
                    <a:pt x="525" y="397"/>
                  </a:cubicBezTo>
                  <a:cubicBezTo>
                    <a:pt x="519" y="390"/>
                    <a:pt x="511" y="387"/>
                    <a:pt x="508" y="395"/>
                  </a:cubicBezTo>
                  <a:cubicBezTo>
                    <a:pt x="505" y="404"/>
                    <a:pt x="497" y="411"/>
                    <a:pt x="498" y="423"/>
                  </a:cubicBezTo>
                  <a:cubicBezTo>
                    <a:pt x="499" y="446"/>
                    <a:pt x="495" y="451"/>
                    <a:pt x="483" y="467"/>
                  </a:cubicBezTo>
                  <a:cubicBezTo>
                    <a:pt x="473" y="481"/>
                    <a:pt x="459" y="477"/>
                    <a:pt x="454" y="471"/>
                  </a:cubicBezTo>
                  <a:cubicBezTo>
                    <a:pt x="444" y="460"/>
                    <a:pt x="435" y="464"/>
                    <a:pt x="428" y="469"/>
                  </a:cubicBezTo>
                  <a:cubicBezTo>
                    <a:pt x="416" y="480"/>
                    <a:pt x="397" y="473"/>
                    <a:pt x="388" y="490"/>
                  </a:cubicBezTo>
                  <a:cubicBezTo>
                    <a:pt x="386" y="491"/>
                    <a:pt x="376" y="493"/>
                    <a:pt x="374" y="488"/>
                  </a:cubicBezTo>
                  <a:cubicBezTo>
                    <a:pt x="369" y="467"/>
                    <a:pt x="356" y="477"/>
                    <a:pt x="346" y="479"/>
                  </a:cubicBezTo>
                  <a:cubicBezTo>
                    <a:pt x="339" y="479"/>
                    <a:pt x="331" y="497"/>
                    <a:pt x="325" y="475"/>
                  </a:cubicBezTo>
                  <a:cubicBezTo>
                    <a:pt x="324" y="470"/>
                    <a:pt x="307" y="466"/>
                    <a:pt x="304" y="454"/>
                  </a:cubicBezTo>
                  <a:cubicBezTo>
                    <a:pt x="303" y="448"/>
                    <a:pt x="301" y="437"/>
                    <a:pt x="306" y="435"/>
                  </a:cubicBezTo>
                  <a:cubicBezTo>
                    <a:pt x="322" y="428"/>
                    <a:pt x="317" y="417"/>
                    <a:pt x="312" y="408"/>
                  </a:cubicBezTo>
                  <a:cubicBezTo>
                    <a:pt x="309" y="403"/>
                    <a:pt x="301" y="403"/>
                    <a:pt x="296" y="408"/>
                  </a:cubicBezTo>
                  <a:cubicBezTo>
                    <a:pt x="289" y="417"/>
                    <a:pt x="280" y="427"/>
                    <a:pt x="290" y="438"/>
                  </a:cubicBezTo>
                  <a:cubicBezTo>
                    <a:pt x="299" y="447"/>
                    <a:pt x="297" y="458"/>
                    <a:pt x="299" y="467"/>
                  </a:cubicBezTo>
                  <a:cubicBezTo>
                    <a:pt x="303" y="482"/>
                    <a:pt x="299" y="494"/>
                    <a:pt x="280" y="495"/>
                  </a:cubicBezTo>
                  <a:cubicBezTo>
                    <a:pt x="253" y="496"/>
                    <a:pt x="228" y="504"/>
                    <a:pt x="222" y="539"/>
                  </a:cubicBezTo>
                  <a:cubicBezTo>
                    <a:pt x="220" y="547"/>
                    <a:pt x="214" y="549"/>
                    <a:pt x="207" y="550"/>
                  </a:cubicBezTo>
                  <a:cubicBezTo>
                    <a:pt x="198" y="552"/>
                    <a:pt x="185" y="555"/>
                    <a:pt x="183" y="561"/>
                  </a:cubicBezTo>
                  <a:cubicBezTo>
                    <a:pt x="174" y="585"/>
                    <a:pt x="158" y="594"/>
                    <a:pt x="136" y="597"/>
                  </a:cubicBezTo>
                  <a:cubicBezTo>
                    <a:pt x="135" y="597"/>
                    <a:pt x="131" y="597"/>
                    <a:pt x="131" y="598"/>
                  </a:cubicBezTo>
                  <a:cubicBezTo>
                    <a:pt x="124" y="620"/>
                    <a:pt x="109" y="615"/>
                    <a:pt x="95" y="610"/>
                  </a:cubicBezTo>
                  <a:cubicBezTo>
                    <a:pt x="89" y="608"/>
                    <a:pt x="84" y="612"/>
                    <a:pt x="77" y="618"/>
                  </a:cubicBezTo>
                  <a:cubicBezTo>
                    <a:pt x="107" y="615"/>
                    <a:pt x="120" y="639"/>
                    <a:pt x="131" y="656"/>
                  </a:cubicBezTo>
                  <a:cubicBezTo>
                    <a:pt x="139" y="668"/>
                    <a:pt x="134" y="691"/>
                    <a:pt x="132" y="710"/>
                  </a:cubicBezTo>
                  <a:cubicBezTo>
                    <a:pt x="131" y="724"/>
                    <a:pt x="124" y="731"/>
                    <a:pt x="108" y="729"/>
                  </a:cubicBezTo>
                  <a:cubicBezTo>
                    <a:pt x="83" y="726"/>
                    <a:pt x="57" y="725"/>
                    <a:pt x="31" y="725"/>
                  </a:cubicBezTo>
                  <a:cubicBezTo>
                    <a:pt x="7" y="724"/>
                    <a:pt x="1" y="732"/>
                    <a:pt x="8" y="756"/>
                  </a:cubicBezTo>
                  <a:cubicBezTo>
                    <a:pt x="11" y="770"/>
                    <a:pt x="13" y="784"/>
                    <a:pt x="7" y="797"/>
                  </a:cubicBezTo>
                  <a:cubicBezTo>
                    <a:pt x="0" y="811"/>
                    <a:pt x="8" y="823"/>
                    <a:pt x="9" y="836"/>
                  </a:cubicBezTo>
                  <a:cubicBezTo>
                    <a:pt x="9" y="867"/>
                    <a:pt x="27" y="843"/>
                    <a:pt x="35" y="847"/>
                  </a:cubicBezTo>
                  <a:cubicBezTo>
                    <a:pt x="36" y="848"/>
                    <a:pt x="40" y="848"/>
                    <a:pt x="40" y="849"/>
                  </a:cubicBezTo>
                  <a:cubicBezTo>
                    <a:pt x="50" y="876"/>
                    <a:pt x="69" y="864"/>
                    <a:pt x="86" y="860"/>
                  </a:cubicBezTo>
                  <a:cubicBezTo>
                    <a:pt x="87" y="860"/>
                    <a:pt x="88" y="860"/>
                    <a:pt x="90" y="860"/>
                  </a:cubicBezTo>
                  <a:cubicBezTo>
                    <a:pt x="112" y="865"/>
                    <a:pt x="123" y="847"/>
                    <a:pt x="135" y="834"/>
                  </a:cubicBezTo>
                  <a:cubicBezTo>
                    <a:pt x="141" y="828"/>
                    <a:pt x="148" y="821"/>
                    <a:pt x="142" y="810"/>
                  </a:cubicBezTo>
                  <a:cubicBezTo>
                    <a:pt x="139" y="804"/>
                    <a:pt x="144" y="798"/>
                    <a:pt x="147" y="793"/>
                  </a:cubicBezTo>
                  <a:cubicBezTo>
                    <a:pt x="156" y="778"/>
                    <a:pt x="168" y="767"/>
                    <a:pt x="185" y="762"/>
                  </a:cubicBezTo>
                  <a:cubicBezTo>
                    <a:pt x="193" y="760"/>
                    <a:pt x="198" y="756"/>
                    <a:pt x="197" y="745"/>
                  </a:cubicBezTo>
                  <a:cubicBezTo>
                    <a:pt x="196" y="722"/>
                    <a:pt x="208" y="712"/>
                    <a:pt x="227" y="721"/>
                  </a:cubicBezTo>
                  <a:cubicBezTo>
                    <a:pt x="251" y="732"/>
                    <a:pt x="266" y="715"/>
                    <a:pt x="281" y="706"/>
                  </a:cubicBezTo>
                  <a:cubicBezTo>
                    <a:pt x="302" y="695"/>
                    <a:pt x="318" y="697"/>
                    <a:pt x="324" y="721"/>
                  </a:cubicBezTo>
                  <a:cubicBezTo>
                    <a:pt x="325" y="726"/>
                    <a:pt x="328" y="728"/>
                    <a:pt x="330" y="731"/>
                  </a:cubicBezTo>
                  <a:cubicBezTo>
                    <a:pt x="351" y="758"/>
                    <a:pt x="385" y="766"/>
                    <a:pt x="409" y="789"/>
                  </a:cubicBezTo>
                  <a:cubicBezTo>
                    <a:pt x="412" y="792"/>
                    <a:pt x="416" y="796"/>
                    <a:pt x="420" y="788"/>
                  </a:cubicBezTo>
                  <a:cubicBezTo>
                    <a:pt x="423" y="782"/>
                    <a:pt x="421" y="779"/>
                    <a:pt x="416" y="775"/>
                  </a:cubicBezTo>
                  <a:cubicBezTo>
                    <a:pt x="400" y="759"/>
                    <a:pt x="374" y="754"/>
                    <a:pt x="370" y="725"/>
                  </a:cubicBezTo>
                  <a:cubicBezTo>
                    <a:pt x="370" y="722"/>
                    <a:pt x="365" y="720"/>
                    <a:pt x="362" y="719"/>
                  </a:cubicBezTo>
                  <a:cubicBezTo>
                    <a:pt x="342" y="712"/>
                    <a:pt x="347" y="693"/>
                    <a:pt x="349" y="679"/>
                  </a:cubicBezTo>
                  <a:cubicBezTo>
                    <a:pt x="350" y="671"/>
                    <a:pt x="366" y="661"/>
                    <a:pt x="374" y="668"/>
                  </a:cubicBezTo>
                  <a:cubicBezTo>
                    <a:pt x="386" y="678"/>
                    <a:pt x="403" y="683"/>
                    <a:pt x="408" y="703"/>
                  </a:cubicBezTo>
                  <a:cubicBezTo>
                    <a:pt x="409" y="708"/>
                    <a:pt x="416" y="714"/>
                    <a:pt x="421" y="715"/>
                  </a:cubicBezTo>
                  <a:cubicBezTo>
                    <a:pt x="435" y="719"/>
                    <a:pt x="444" y="730"/>
                    <a:pt x="457" y="735"/>
                  </a:cubicBezTo>
                  <a:cubicBezTo>
                    <a:pt x="467" y="739"/>
                    <a:pt x="477" y="752"/>
                    <a:pt x="475" y="769"/>
                  </a:cubicBezTo>
                  <a:cubicBezTo>
                    <a:pt x="473" y="776"/>
                    <a:pt x="476" y="782"/>
                    <a:pt x="480" y="790"/>
                  </a:cubicBezTo>
                  <a:cubicBezTo>
                    <a:pt x="488" y="805"/>
                    <a:pt x="503" y="815"/>
                    <a:pt x="506" y="832"/>
                  </a:cubicBezTo>
                  <a:cubicBezTo>
                    <a:pt x="511" y="856"/>
                    <a:pt x="513" y="857"/>
                    <a:pt x="529" y="841"/>
                  </a:cubicBezTo>
                  <a:cubicBezTo>
                    <a:pt x="533" y="837"/>
                    <a:pt x="540" y="836"/>
                    <a:pt x="541" y="829"/>
                  </a:cubicBezTo>
                  <a:cubicBezTo>
                    <a:pt x="523" y="823"/>
                    <a:pt x="519" y="806"/>
                    <a:pt x="515" y="791"/>
                  </a:cubicBezTo>
                  <a:cubicBezTo>
                    <a:pt x="512" y="778"/>
                    <a:pt x="522" y="777"/>
                    <a:pt x="529" y="782"/>
                  </a:cubicBezTo>
                  <a:cubicBezTo>
                    <a:pt x="535" y="786"/>
                    <a:pt x="536" y="790"/>
                    <a:pt x="538" y="780"/>
                  </a:cubicBezTo>
                  <a:cubicBezTo>
                    <a:pt x="542" y="764"/>
                    <a:pt x="557" y="770"/>
                    <a:pt x="566" y="769"/>
                  </a:cubicBezTo>
                  <a:cubicBezTo>
                    <a:pt x="574" y="768"/>
                    <a:pt x="588" y="772"/>
                    <a:pt x="585" y="788"/>
                  </a:cubicBezTo>
                  <a:cubicBezTo>
                    <a:pt x="588" y="787"/>
                    <a:pt x="591" y="786"/>
                    <a:pt x="595" y="784"/>
                  </a:cubicBezTo>
                  <a:cubicBezTo>
                    <a:pt x="601" y="773"/>
                    <a:pt x="614" y="763"/>
                    <a:pt x="598" y="748"/>
                  </a:cubicBezTo>
                  <a:cubicBezTo>
                    <a:pt x="595" y="746"/>
                    <a:pt x="597" y="738"/>
                    <a:pt x="600" y="732"/>
                  </a:cubicBezTo>
                  <a:cubicBezTo>
                    <a:pt x="606" y="719"/>
                    <a:pt x="611" y="702"/>
                    <a:pt x="619" y="692"/>
                  </a:cubicBezTo>
                  <a:cubicBezTo>
                    <a:pt x="628" y="679"/>
                    <a:pt x="635" y="666"/>
                    <a:pt x="643" y="653"/>
                  </a:cubicBezTo>
                  <a:cubicBezTo>
                    <a:pt x="653" y="640"/>
                    <a:pt x="671" y="641"/>
                    <a:pt x="686" y="654"/>
                  </a:cubicBezTo>
                  <a:cubicBezTo>
                    <a:pt x="687" y="655"/>
                    <a:pt x="688" y="656"/>
                    <a:pt x="689" y="656"/>
                  </a:cubicBezTo>
                  <a:cubicBezTo>
                    <a:pt x="717" y="651"/>
                    <a:pt x="706" y="674"/>
                    <a:pt x="709" y="687"/>
                  </a:cubicBezTo>
                  <a:cubicBezTo>
                    <a:pt x="722" y="683"/>
                    <a:pt x="724" y="681"/>
                    <a:pt x="720" y="673"/>
                  </a:cubicBezTo>
                  <a:cubicBezTo>
                    <a:pt x="712" y="656"/>
                    <a:pt x="727" y="651"/>
                    <a:pt x="733" y="649"/>
                  </a:cubicBezTo>
                  <a:cubicBezTo>
                    <a:pt x="752" y="645"/>
                    <a:pt x="769" y="635"/>
                    <a:pt x="789" y="635"/>
                  </a:cubicBezTo>
                  <a:cubicBezTo>
                    <a:pt x="796" y="635"/>
                    <a:pt x="799" y="641"/>
                    <a:pt x="795" y="644"/>
                  </a:cubicBezTo>
                  <a:cubicBezTo>
                    <a:pt x="785" y="650"/>
                    <a:pt x="795" y="670"/>
                    <a:pt x="777" y="672"/>
                  </a:cubicBezTo>
                  <a:cubicBezTo>
                    <a:pt x="771" y="672"/>
                    <a:pt x="774" y="685"/>
                    <a:pt x="781" y="691"/>
                  </a:cubicBezTo>
                  <a:cubicBezTo>
                    <a:pt x="796" y="702"/>
                    <a:pt x="812" y="713"/>
                    <a:pt x="827" y="724"/>
                  </a:cubicBezTo>
                  <a:cubicBezTo>
                    <a:pt x="833" y="729"/>
                    <a:pt x="840" y="732"/>
                    <a:pt x="839" y="742"/>
                  </a:cubicBezTo>
                  <a:cubicBezTo>
                    <a:pt x="864" y="743"/>
                    <a:pt x="889" y="739"/>
                    <a:pt x="913" y="749"/>
                  </a:cubicBezTo>
                  <a:cubicBezTo>
                    <a:pt x="923" y="753"/>
                    <a:pt x="939" y="760"/>
                    <a:pt x="950" y="745"/>
                  </a:cubicBezTo>
                  <a:cubicBezTo>
                    <a:pt x="939" y="733"/>
                    <a:pt x="937" y="714"/>
                    <a:pt x="922" y="703"/>
                  </a:cubicBezTo>
                  <a:cubicBezTo>
                    <a:pt x="913" y="696"/>
                    <a:pt x="924" y="686"/>
                    <a:pt x="931" y="680"/>
                  </a:cubicBezTo>
                  <a:cubicBezTo>
                    <a:pt x="938" y="675"/>
                    <a:pt x="946" y="672"/>
                    <a:pt x="947" y="661"/>
                  </a:cubicBezTo>
                  <a:cubicBezTo>
                    <a:pt x="948" y="661"/>
                    <a:pt x="949" y="661"/>
                    <a:pt x="950" y="660"/>
                  </a:cubicBezTo>
                  <a:cubicBezTo>
                    <a:pt x="949" y="658"/>
                    <a:pt x="948" y="658"/>
                    <a:pt x="947" y="661"/>
                  </a:cubicBezTo>
                  <a:cubicBezTo>
                    <a:pt x="931" y="662"/>
                    <a:pt x="934" y="640"/>
                    <a:pt x="922" y="637"/>
                  </a:cubicBezTo>
                  <a:cubicBezTo>
                    <a:pt x="908" y="634"/>
                    <a:pt x="909" y="622"/>
                    <a:pt x="911" y="612"/>
                  </a:cubicBezTo>
                  <a:cubicBezTo>
                    <a:pt x="916" y="592"/>
                    <a:pt x="919" y="569"/>
                    <a:pt x="944" y="564"/>
                  </a:cubicBezTo>
                  <a:cubicBezTo>
                    <a:pt x="947" y="563"/>
                    <a:pt x="950" y="561"/>
                    <a:pt x="953" y="559"/>
                  </a:cubicBezTo>
                  <a:cubicBezTo>
                    <a:pt x="976" y="544"/>
                    <a:pt x="999" y="546"/>
                    <a:pt x="1021" y="561"/>
                  </a:cubicBezTo>
                  <a:cubicBezTo>
                    <a:pt x="1048" y="577"/>
                    <a:pt x="1077" y="573"/>
                    <a:pt x="1106" y="579"/>
                  </a:cubicBezTo>
                  <a:cubicBezTo>
                    <a:pt x="1103" y="572"/>
                    <a:pt x="1101" y="566"/>
                    <a:pt x="1097" y="563"/>
                  </a:cubicBezTo>
                  <a:cubicBezTo>
                    <a:pt x="1080" y="549"/>
                    <a:pt x="1073" y="532"/>
                    <a:pt x="1083" y="510"/>
                  </a:cubicBezTo>
                  <a:cubicBezTo>
                    <a:pt x="1086" y="502"/>
                    <a:pt x="1083" y="500"/>
                    <a:pt x="1076" y="498"/>
                  </a:cubicBezTo>
                  <a:cubicBezTo>
                    <a:pt x="1064" y="496"/>
                    <a:pt x="1063" y="488"/>
                    <a:pt x="1071" y="479"/>
                  </a:cubicBezTo>
                  <a:cubicBezTo>
                    <a:pt x="1077" y="471"/>
                    <a:pt x="1078" y="466"/>
                    <a:pt x="1073" y="457"/>
                  </a:cubicBezTo>
                  <a:cubicBezTo>
                    <a:pt x="1065" y="443"/>
                    <a:pt x="1068" y="428"/>
                    <a:pt x="1076" y="417"/>
                  </a:cubicBezTo>
                  <a:cubicBezTo>
                    <a:pt x="1086" y="403"/>
                    <a:pt x="1097" y="392"/>
                    <a:pt x="1086" y="373"/>
                  </a:cubicBezTo>
                  <a:cubicBezTo>
                    <a:pt x="1084" y="370"/>
                    <a:pt x="1086" y="364"/>
                    <a:pt x="1087" y="361"/>
                  </a:cubicBezTo>
                  <a:cubicBezTo>
                    <a:pt x="1096" y="334"/>
                    <a:pt x="1102" y="307"/>
                    <a:pt x="1102" y="279"/>
                  </a:cubicBezTo>
                  <a:cubicBezTo>
                    <a:pt x="1102" y="257"/>
                    <a:pt x="1104" y="230"/>
                    <a:pt x="1119" y="217"/>
                  </a:cubicBezTo>
                  <a:cubicBezTo>
                    <a:pt x="1142" y="197"/>
                    <a:pt x="1159" y="172"/>
                    <a:pt x="1181" y="151"/>
                  </a:cubicBezTo>
                  <a:cubicBezTo>
                    <a:pt x="1197" y="136"/>
                    <a:pt x="1200" y="120"/>
                    <a:pt x="1193" y="100"/>
                  </a:cubicBezTo>
                  <a:cubicBezTo>
                    <a:pt x="1188" y="84"/>
                    <a:pt x="1187" y="68"/>
                    <a:pt x="1193" y="5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60"/>
            <p:cNvSpPr>
              <a:spLocks noEditPoints="1"/>
            </p:cNvSpPr>
            <p:nvPr/>
          </p:nvSpPr>
          <p:spPr bwMode="auto">
            <a:xfrm>
              <a:off x="6040549" y="1838375"/>
              <a:ext cx="273050" cy="220662"/>
            </a:xfrm>
            <a:custGeom>
              <a:avLst/>
              <a:gdLst>
                <a:gd name="T0" fmla="*/ 29 w 173"/>
                <a:gd name="T1" fmla="*/ 69 h 140"/>
                <a:gd name="T2" fmla="*/ 65 w 173"/>
                <a:gd name="T3" fmla="*/ 96 h 140"/>
                <a:gd name="T4" fmla="*/ 53 w 173"/>
                <a:gd name="T5" fmla="*/ 107 h 140"/>
                <a:gd name="T6" fmla="*/ 65 w 173"/>
                <a:gd name="T7" fmla="*/ 115 h 140"/>
                <a:gd name="T8" fmla="*/ 86 w 173"/>
                <a:gd name="T9" fmla="*/ 130 h 140"/>
                <a:gd name="T10" fmla="*/ 100 w 173"/>
                <a:gd name="T11" fmla="*/ 132 h 140"/>
                <a:gd name="T12" fmla="*/ 123 w 173"/>
                <a:gd name="T13" fmla="*/ 96 h 140"/>
                <a:gd name="T14" fmla="*/ 173 w 173"/>
                <a:gd name="T15" fmla="*/ 56 h 140"/>
                <a:gd name="T16" fmla="*/ 114 w 173"/>
                <a:gd name="T17" fmla="*/ 17 h 140"/>
                <a:gd name="T18" fmla="*/ 85 w 173"/>
                <a:gd name="T19" fmla="*/ 33 h 140"/>
                <a:gd name="T20" fmla="*/ 69 w 173"/>
                <a:gd name="T21" fmla="*/ 17 h 140"/>
                <a:gd name="T22" fmla="*/ 15 w 173"/>
                <a:gd name="T23" fmla="*/ 17 h 140"/>
                <a:gd name="T24" fmla="*/ 6 w 173"/>
                <a:gd name="T25" fmla="*/ 37 h 140"/>
                <a:gd name="T26" fmla="*/ 29 w 173"/>
                <a:gd name="T27" fmla="*/ 69 h 140"/>
                <a:gd name="T28" fmla="*/ 87 w 173"/>
                <a:gd name="T29" fmla="*/ 36 h 140"/>
                <a:gd name="T30" fmla="*/ 85 w 173"/>
                <a:gd name="T31" fmla="*/ 33 h 140"/>
                <a:gd name="T32" fmla="*/ 88 w 173"/>
                <a:gd name="T33" fmla="*/ 33 h 140"/>
                <a:gd name="T34" fmla="*/ 87 w 173"/>
                <a:gd name="T35" fmla="*/ 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3" h="140">
                  <a:moveTo>
                    <a:pt x="29" y="69"/>
                  </a:moveTo>
                  <a:cubicBezTo>
                    <a:pt x="42" y="77"/>
                    <a:pt x="47" y="96"/>
                    <a:pt x="65" y="96"/>
                  </a:cubicBezTo>
                  <a:cubicBezTo>
                    <a:pt x="63" y="104"/>
                    <a:pt x="53" y="98"/>
                    <a:pt x="53" y="107"/>
                  </a:cubicBezTo>
                  <a:cubicBezTo>
                    <a:pt x="54" y="116"/>
                    <a:pt x="61" y="113"/>
                    <a:pt x="65" y="115"/>
                  </a:cubicBezTo>
                  <a:cubicBezTo>
                    <a:pt x="73" y="119"/>
                    <a:pt x="80" y="123"/>
                    <a:pt x="86" y="130"/>
                  </a:cubicBezTo>
                  <a:cubicBezTo>
                    <a:pt x="90" y="135"/>
                    <a:pt x="97" y="140"/>
                    <a:pt x="100" y="132"/>
                  </a:cubicBezTo>
                  <a:cubicBezTo>
                    <a:pt x="107" y="119"/>
                    <a:pt x="118" y="108"/>
                    <a:pt x="123" y="96"/>
                  </a:cubicBezTo>
                  <a:cubicBezTo>
                    <a:pt x="134" y="72"/>
                    <a:pt x="145" y="55"/>
                    <a:pt x="173" y="56"/>
                  </a:cubicBezTo>
                  <a:cubicBezTo>
                    <a:pt x="149" y="48"/>
                    <a:pt x="132" y="32"/>
                    <a:pt x="114" y="17"/>
                  </a:cubicBezTo>
                  <a:cubicBezTo>
                    <a:pt x="92" y="0"/>
                    <a:pt x="85" y="5"/>
                    <a:pt x="85" y="33"/>
                  </a:cubicBezTo>
                  <a:cubicBezTo>
                    <a:pt x="80" y="27"/>
                    <a:pt x="75" y="18"/>
                    <a:pt x="69" y="17"/>
                  </a:cubicBezTo>
                  <a:cubicBezTo>
                    <a:pt x="51" y="15"/>
                    <a:pt x="33" y="15"/>
                    <a:pt x="15" y="17"/>
                  </a:cubicBezTo>
                  <a:cubicBezTo>
                    <a:pt x="7" y="17"/>
                    <a:pt x="0" y="22"/>
                    <a:pt x="6" y="37"/>
                  </a:cubicBezTo>
                  <a:cubicBezTo>
                    <a:pt x="12" y="51"/>
                    <a:pt x="20" y="62"/>
                    <a:pt x="29" y="69"/>
                  </a:cubicBezTo>
                  <a:close/>
                  <a:moveTo>
                    <a:pt x="87" y="36"/>
                  </a:moveTo>
                  <a:cubicBezTo>
                    <a:pt x="87" y="35"/>
                    <a:pt x="86" y="34"/>
                    <a:pt x="85" y="33"/>
                  </a:cubicBezTo>
                  <a:cubicBezTo>
                    <a:pt x="86" y="33"/>
                    <a:pt x="87" y="33"/>
                    <a:pt x="88" y="33"/>
                  </a:cubicBezTo>
                  <a:cubicBezTo>
                    <a:pt x="87" y="34"/>
                    <a:pt x="87" y="35"/>
                    <a:pt x="87" y="3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61"/>
            <p:cNvSpPr>
              <a:spLocks/>
            </p:cNvSpPr>
            <p:nvPr/>
          </p:nvSpPr>
          <p:spPr bwMode="auto">
            <a:xfrm>
              <a:off x="7097824" y="2035225"/>
              <a:ext cx="447675" cy="339725"/>
            </a:xfrm>
            <a:custGeom>
              <a:avLst/>
              <a:gdLst>
                <a:gd name="T0" fmla="*/ 263 w 284"/>
                <a:gd name="T1" fmla="*/ 0 h 216"/>
                <a:gd name="T2" fmla="*/ 231 w 284"/>
                <a:gd name="T3" fmla="*/ 15 h 216"/>
                <a:gd name="T4" fmla="*/ 146 w 284"/>
                <a:gd name="T5" fmla="*/ 35 h 216"/>
                <a:gd name="T6" fmla="*/ 89 w 284"/>
                <a:gd name="T7" fmla="*/ 69 h 216"/>
                <a:gd name="T8" fmla="*/ 48 w 284"/>
                <a:gd name="T9" fmla="*/ 128 h 216"/>
                <a:gd name="T10" fmla="*/ 18 w 284"/>
                <a:gd name="T11" fmla="*/ 167 h 216"/>
                <a:gd name="T12" fmla="*/ 10 w 284"/>
                <a:gd name="T13" fmla="*/ 172 h 216"/>
                <a:gd name="T14" fmla="*/ 0 w 284"/>
                <a:gd name="T15" fmla="*/ 178 h 216"/>
                <a:gd name="T16" fmla="*/ 12 w 284"/>
                <a:gd name="T17" fmla="*/ 185 h 216"/>
                <a:gd name="T18" fmla="*/ 37 w 284"/>
                <a:gd name="T19" fmla="*/ 198 h 216"/>
                <a:gd name="T20" fmla="*/ 59 w 284"/>
                <a:gd name="T21" fmla="*/ 214 h 216"/>
                <a:gd name="T22" fmla="*/ 89 w 284"/>
                <a:gd name="T23" fmla="*/ 214 h 216"/>
                <a:gd name="T24" fmla="*/ 71 w 284"/>
                <a:gd name="T25" fmla="*/ 139 h 216"/>
                <a:gd name="T26" fmla="*/ 88 w 284"/>
                <a:gd name="T27" fmla="*/ 121 h 216"/>
                <a:gd name="T28" fmla="*/ 196 w 284"/>
                <a:gd name="T29" fmla="*/ 46 h 216"/>
                <a:gd name="T30" fmla="*/ 268 w 284"/>
                <a:gd name="T31" fmla="*/ 23 h 216"/>
                <a:gd name="T32" fmla="*/ 281 w 284"/>
                <a:gd name="T33" fmla="*/ 6 h 216"/>
                <a:gd name="T34" fmla="*/ 263 w 284"/>
                <a:gd name="T3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4" h="216">
                  <a:moveTo>
                    <a:pt x="263" y="0"/>
                  </a:moveTo>
                  <a:cubicBezTo>
                    <a:pt x="249" y="0"/>
                    <a:pt x="241" y="10"/>
                    <a:pt x="231" y="15"/>
                  </a:cubicBezTo>
                  <a:cubicBezTo>
                    <a:pt x="204" y="29"/>
                    <a:pt x="174" y="26"/>
                    <a:pt x="146" y="35"/>
                  </a:cubicBezTo>
                  <a:cubicBezTo>
                    <a:pt x="124" y="42"/>
                    <a:pt x="98" y="50"/>
                    <a:pt x="89" y="69"/>
                  </a:cubicBezTo>
                  <a:cubicBezTo>
                    <a:pt x="77" y="91"/>
                    <a:pt x="49" y="99"/>
                    <a:pt x="48" y="128"/>
                  </a:cubicBezTo>
                  <a:cubicBezTo>
                    <a:pt x="27" y="131"/>
                    <a:pt x="24" y="150"/>
                    <a:pt x="18" y="167"/>
                  </a:cubicBezTo>
                  <a:cubicBezTo>
                    <a:pt x="17" y="170"/>
                    <a:pt x="14" y="172"/>
                    <a:pt x="10" y="172"/>
                  </a:cubicBezTo>
                  <a:cubicBezTo>
                    <a:pt x="6" y="172"/>
                    <a:pt x="0" y="170"/>
                    <a:pt x="0" y="178"/>
                  </a:cubicBezTo>
                  <a:cubicBezTo>
                    <a:pt x="1" y="186"/>
                    <a:pt x="7" y="184"/>
                    <a:pt x="12" y="185"/>
                  </a:cubicBezTo>
                  <a:cubicBezTo>
                    <a:pt x="22" y="186"/>
                    <a:pt x="36" y="187"/>
                    <a:pt x="37" y="198"/>
                  </a:cubicBezTo>
                  <a:cubicBezTo>
                    <a:pt x="38" y="215"/>
                    <a:pt x="51" y="212"/>
                    <a:pt x="59" y="214"/>
                  </a:cubicBezTo>
                  <a:cubicBezTo>
                    <a:pt x="68" y="216"/>
                    <a:pt x="78" y="214"/>
                    <a:pt x="89" y="214"/>
                  </a:cubicBezTo>
                  <a:cubicBezTo>
                    <a:pt x="57" y="182"/>
                    <a:pt x="59" y="183"/>
                    <a:pt x="71" y="139"/>
                  </a:cubicBezTo>
                  <a:cubicBezTo>
                    <a:pt x="74" y="126"/>
                    <a:pt x="83" y="128"/>
                    <a:pt x="88" y="121"/>
                  </a:cubicBezTo>
                  <a:cubicBezTo>
                    <a:pt x="116" y="83"/>
                    <a:pt x="151" y="56"/>
                    <a:pt x="196" y="46"/>
                  </a:cubicBezTo>
                  <a:cubicBezTo>
                    <a:pt x="220" y="40"/>
                    <a:pt x="245" y="33"/>
                    <a:pt x="268" y="23"/>
                  </a:cubicBezTo>
                  <a:cubicBezTo>
                    <a:pt x="276" y="20"/>
                    <a:pt x="284" y="15"/>
                    <a:pt x="281" y="6"/>
                  </a:cubicBezTo>
                  <a:cubicBezTo>
                    <a:pt x="279" y="0"/>
                    <a:pt x="270" y="0"/>
                    <a:pt x="26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62"/>
            <p:cNvSpPr>
              <a:spLocks/>
            </p:cNvSpPr>
            <p:nvPr/>
          </p:nvSpPr>
          <p:spPr bwMode="auto">
            <a:xfrm>
              <a:off x="5616687" y="2927400"/>
              <a:ext cx="185738" cy="300037"/>
            </a:xfrm>
            <a:custGeom>
              <a:avLst/>
              <a:gdLst>
                <a:gd name="T0" fmla="*/ 16 w 118"/>
                <a:gd name="T1" fmla="*/ 88 h 191"/>
                <a:gd name="T2" fmla="*/ 19 w 118"/>
                <a:gd name="T3" fmla="*/ 90 h 191"/>
                <a:gd name="T4" fmla="*/ 39 w 118"/>
                <a:gd name="T5" fmla="*/ 106 h 191"/>
                <a:gd name="T6" fmla="*/ 40 w 118"/>
                <a:gd name="T7" fmla="*/ 107 h 191"/>
                <a:gd name="T8" fmla="*/ 45 w 118"/>
                <a:gd name="T9" fmla="*/ 127 h 191"/>
                <a:gd name="T10" fmla="*/ 33 w 118"/>
                <a:gd name="T11" fmla="*/ 133 h 191"/>
                <a:gd name="T12" fmla="*/ 26 w 118"/>
                <a:gd name="T13" fmla="*/ 139 h 191"/>
                <a:gd name="T14" fmla="*/ 7 w 118"/>
                <a:gd name="T15" fmla="*/ 169 h 191"/>
                <a:gd name="T16" fmla="*/ 35 w 118"/>
                <a:gd name="T17" fmla="*/ 171 h 191"/>
                <a:gd name="T18" fmla="*/ 46 w 118"/>
                <a:gd name="T19" fmla="*/ 188 h 191"/>
                <a:gd name="T20" fmla="*/ 79 w 118"/>
                <a:gd name="T21" fmla="*/ 184 h 191"/>
                <a:gd name="T22" fmla="*/ 101 w 118"/>
                <a:gd name="T23" fmla="*/ 166 h 191"/>
                <a:gd name="T24" fmla="*/ 110 w 118"/>
                <a:gd name="T25" fmla="*/ 157 h 191"/>
                <a:gd name="T26" fmla="*/ 109 w 118"/>
                <a:gd name="T27" fmla="*/ 146 h 191"/>
                <a:gd name="T28" fmla="*/ 84 w 118"/>
                <a:gd name="T29" fmla="*/ 120 h 191"/>
                <a:gd name="T30" fmla="*/ 52 w 118"/>
                <a:gd name="T31" fmla="*/ 72 h 191"/>
                <a:gd name="T32" fmla="*/ 47 w 118"/>
                <a:gd name="T33" fmla="*/ 45 h 191"/>
                <a:gd name="T34" fmla="*/ 55 w 118"/>
                <a:gd name="T35" fmla="*/ 29 h 191"/>
                <a:gd name="T36" fmla="*/ 35 w 118"/>
                <a:gd name="T37" fmla="*/ 25 h 191"/>
                <a:gd name="T38" fmla="*/ 22 w 118"/>
                <a:gd name="T39" fmla="*/ 23 h 191"/>
                <a:gd name="T40" fmla="*/ 29 w 118"/>
                <a:gd name="T41" fmla="*/ 9 h 191"/>
                <a:gd name="T42" fmla="*/ 35 w 118"/>
                <a:gd name="T43" fmla="*/ 2 h 191"/>
                <a:gd name="T44" fmla="*/ 1 w 118"/>
                <a:gd name="T45" fmla="*/ 38 h 191"/>
                <a:gd name="T46" fmla="*/ 16 w 118"/>
                <a:gd name="T4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91">
                  <a:moveTo>
                    <a:pt x="16" y="88"/>
                  </a:moveTo>
                  <a:cubicBezTo>
                    <a:pt x="16" y="88"/>
                    <a:pt x="18" y="90"/>
                    <a:pt x="19" y="90"/>
                  </a:cubicBezTo>
                  <a:cubicBezTo>
                    <a:pt x="32" y="87"/>
                    <a:pt x="44" y="84"/>
                    <a:pt x="39" y="106"/>
                  </a:cubicBezTo>
                  <a:cubicBezTo>
                    <a:pt x="39" y="106"/>
                    <a:pt x="40" y="107"/>
                    <a:pt x="40" y="107"/>
                  </a:cubicBezTo>
                  <a:cubicBezTo>
                    <a:pt x="55" y="110"/>
                    <a:pt x="44" y="120"/>
                    <a:pt x="45" y="127"/>
                  </a:cubicBezTo>
                  <a:cubicBezTo>
                    <a:pt x="46" y="135"/>
                    <a:pt x="38" y="132"/>
                    <a:pt x="33" y="133"/>
                  </a:cubicBezTo>
                  <a:cubicBezTo>
                    <a:pt x="29" y="133"/>
                    <a:pt x="23" y="133"/>
                    <a:pt x="26" y="139"/>
                  </a:cubicBezTo>
                  <a:cubicBezTo>
                    <a:pt x="35" y="157"/>
                    <a:pt x="19" y="157"/>
                    <a:pt x="7" y="169"/>
                  </a:cubicBezTo>
                  <a:cubicBezTo>
                    <a:pt x="20" y="163"/>
                    <a:pt x="27" y="174"/>
                    <a:pt x="35" y="171"/>
                  </a:cubicBezTo>
                  <a:cubicBezTo>
                    <a:pt x="60" y="162"/>
                    <a:pt x="45" y="180"/>
                    <a:pt x="46" y="188"/>
                  </a:cubicBezTo>
                  <a:cubicBezTo>
                    <a:pt x="57" y="187"/>
                    <a:pt x="68" y="185"/>
                    <a:pt x="79" y="184"/>
                  </a:cubicBezTo>
                  <a:cubicBezTo>
                    <a:pt x="89" y="183"/>
                    <a:pt x="106" y="191"/>
                    <a:pt x="101" y="166"/>
                  </a:cubicBezTo>
                  <a:cubicBezTo>
                    <a:pt x="100" y="162"/>
                    <a:pt x="107" y="160"/>
                    <a:pt x="110" y="157"/>
                  </a:cubicBezTo>
                  <a:cubicBezTo>
                    <a:pt x="118" y="153"/>
                    <a:pt x="115" y="146"/>
                    <a:pt x="109" y="146"/>
                  </a:cubicBezTo>
                  <a:cubicBezTo>
                    <a:pt x="91" y="147"/>
                    <a:pt x="90" y="132"/>
                    <a:pt x="84" y="120"/>
                  </a:cubicBezTo>
                  <a:cubicBezTo>
                    <a:pt x="75" y="103"/>
                    <a:pt x="66" y="82"/>
                    <a:pt x="52" y="72"/>
                  </a:cubicBezTo>
                  <a:cubicBezTo>
                    <a:pt x="36" y="62"/>
                    <a:pt x="43" y="55"/>
                    <a:pt x="47" y="45"/>
                  </a:cubicBezTo>
                  <a:cubicBezTo>
                    <a:pt x="50" y="39"/>
                    <a:pt x="61" y="36"/>
                    <a:pt x="55" y="29"/>
                  </a:cubicBezTo>
                  <a:cubicBezTo>
                    <a:pt x="51" y="24"/>
                    <a:pt x="42" y="22"/>
                    <a:pt x="35" y="25"/>
                  </a:cubicBezTo>
                  <a:cubicBezTo>
                    <a:pt x="30" y="26"/>
                    <a:pt x="24" y="29"/>
                    <a:pt x="22" y="23"/>
                  </a:cubicBezTo>
                  <a:cubicBezTo>
                    <a:pt x="21" y="19"/>
                    <a:pt x="24" y="12"/>
                    <a:pt x="29" y="9"/>
                  </a:cubicBezTo>
                  <a:cubicBezTo>
                    <a:pt x="32" y="8"/>
                    <a:pt x="35" y="7"/>
                    <a:pt x="35" y="2"/>
                  </a:cubicBezTo>
                  <a:cubicBezTo>
                    <a:pt x="10" y="0"/>
                    <a:pt x="0" y="12"/>
                    <a:pt x="1" y="38"/>
                  </a:cubicBezTo>
                  <a:cubicBezTo>
                    <a:pt x="2" y="57"/>
                    <a:pt x="25" y="67"/>
                    <a:pt x="16" y="8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3"/>
            <p:cNvSpPr>
              <a:spLocks/>
            </p:cNvSpPr>
            <p:nvPr/>
          </p:nvSpPr>
          <p:spPr bwMode="auto">
            <a:xfrm>
              <a:off x="6240574" y="1814563"/>
              <a:ext cx="231775" cy="82550"/>
            </a:xfrm>
            <a:custGeom>
              <a:avLst/>
              <a:gdLst>
                <a:gd name="T0" fmla="*/ 16 w 147"/>
                <a:gd name="T1" fmla="*/ 31 h 52"/>
                <a:gd name="T2" fmla="*/ 40 w 147"/>
                <a:gd name="T3" fmla="*/ 34 h 52"/>
                <a:gd name="T4" fmla="*/ 31 w 147"/>
                <a:gd name="T5" fmla="*/ 38 h 52"/>
                <a:gd name="T6" fmla="*/ 34 w 147"/>
                <a:gd name="T7" fmla="*/ 43 h 52"/>
                <a:gd name="T8" fmla="*/ 102 w 147"/>
                <a:gd name="T9" fmla="*/ 48 h 52"/>
                <a:gd name="T10" fmla="*/ 137 w 147"/>
                <a:gd name="T11" fmla="*/ 27 h 52"/>
                <a:gd name="T12" fmla="*/ 133 w 147"/>
                <a:gd name="T13" fmla="*/ 15 h 52"/>
                <a:gd name="T14" fmla="*/ 71 w 147"/>
                <a:gd name="T15" fmla="*/ 4 h 52"/>
                <a:gd name="T16" fmla="*/ 66 w 147"/>
                <a:gd name="T17" fmla="*/ 9 h 52"/>
                <a:gd name="T18" fmla="*/ 51 w 147"/>
                <a:gd name="T19" fmla="*/ 15 h 52"/>
                <a:gd name="T20" fmla="*/ 11 w 147"/>
                <a:gd name="T21" fmla="*/ 11 h 52"/>
                <a:gd name="T22" fmla="*/ 2 w 147"/>
                <a:gd name="T23" fmla="*/ 23 h 52"/>
                <a:gd name="T24" fmla="*/ 16 w 147"/>
                <a:gd name="T25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52">
                  <a:moveTo>
                    <a:pt x="16" y="31"/>
                  </a:moveTo>
                  <a:cubicBezTo>
                    <a:pt x="24" y="29"/>
                    <a:pt x="32" y="27"/>
                    <a:pt x="40" y="34"/>
                  </a:cubicBezTo>
                  <a:cubicBezTo>
                    <a:pt x="36" y="35"/>
                    <a:pt x="32" y="36"/>
                    <a:pt x="31" y="38"/>
                  </a:cubicBezTo>
                  <a:cubicBezTo>
                    <a:pt x="29" y="40"/>
                    <a:pt x="31" y="44"/>
                    <a:pt x="34" y="43"/>
                  </a:cubicBezTo>
                  <a:cubicBezTo>
                    <a:pt x="57" y="38"/>
                    <a:pt x="79" y="52"/>
                    <a:pt x="102" y="48"/>
                  </a:cubicBezTo>
                  <a:cubicBezTo>
                    <a:pt x="117" y="45"/>
                    <a:pt x="125" y="33"/>
                    <a:pt x="137" y="27"/>
                  </a:cubicBezTo>
                  <a:cubicBezTo>
                    <a:pt x="147" y="22"/>
                    <a:pt x="137" y="17"/>
                    <a:pt x="133" y="15"/>
                  </a:cubicBezTo>
                  <a:cubicBezTo>
                    <a:pt x="113" y="4"/>
                    <a:pt x="90" y="18"/>
                    <a:pt x="71" y="4"/>
                  </a:cubicBezTo>
                  <a:cubicBezTo>
                    <a:pt x="70" y="4"/>
                    <a:pt x="66" y="7"/>
                    <a:pt x="66" y="9"/>
                  </a:cubicBezTo>
                  <a:cubicBezTo>
                    <a:pt x="65" y="23"/>
                    <a:pt x="58" y="17"/>
                    <a:pt x="51" y="15"/>
                  </a:cubicBezTo>
                  <a:cubicBezTo>
                    <a:pt x="37" y="13"/>
                    <a:pt x="25" y="0"/>
                    <a:pt x="11" y="11"/>
                  </a:cubicBezTo>
                  <a:cubicBezTo>
                    <a:pt x="7" y="14"/>
                    <a:pt x="0" y="14"/>
                    <a:pt x="2" y="23"/>
                  </a:cubicBezTo>
                  <a:cubicBezTo>
                    <a:pt x="4" y="30"/>
                    <a:pt x="10" y="32"/>
                    <a:pt x="16" y="3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64"/>
            <p:cNvSpPr>
              <a:spLocks/>
            </p:cNvSpPr>
            <p:nvPr/>
          </p:nvSpPr>
          <p:spPr bwMode="auto">
            <a:xfrm>
              <a:off x="5503974" y="3048050"/>
              <a:ext cx="114300" cy="153987"/>
            </a:xfrm>
            <a:custGeom>
              <a:avLst/>
              <a:gdLst>
                <a:gd name="T0" fmla="*/ 44 w 73"/>
                <a:gd name="T1" fmla="*/ 79 h 97"/>
                <a:gd name="T2" fmla="*/ 60 w 73"/>
                <a:gd name="T3" fmla="*/ 49 h 97"/>
                <a:gd name="T4" fmla="*/ 64 w 73"/>
                <a:gd name="T5" fmla="*/ 33 h 97"/>
                <a:gd name="T6" fmla="*/ 64 w 73"/>
                <a:gd name="T7" fmla="*/ 18 h 97"/>
                <a:gd name="T8" fmla="*/ 33 w 73"/>
                <a:gd name="T9" fmla="*/ 13 h 97"/>
                <a:gd name="T10" fmla="*/ 30 w 73"/>
                <a:gd name="T11" fmla="*/ 25 h 97"/>
                <a:gd name="T12" fmla="*/ 14 w 73"/>
                <a:gd name="T13" fmla="*/ 34 h 97"/>
                <a:gd name="T14" fmla="*/ 5 w 73"/>
                <a:gd name="T15" fmla="*/ 35 h 97"/>
                <a:gd name="T16" fmla="*/ 7 w 73"/>
                <a:gd name="T17" fmla="*/ 50 h 97"/>
                <a:gd name="T18" fmla="*/ 8 w 73"/>
                <a:gd name="T19" fmla="*/ 73 h 97"/>
                <a:gd name="T20" fmla="*/ 4 w 73"/>
                <a:gd name="T21" fmla="*/ 90 h 97"/>
                <a:gd name="T22" fmla="*/ 21 w 73"/>
                <a:gd name="T23" fmla="*/ 91 h 97"/>
                <a:gd name="T24" fmla="*/ 44 w 73"/>
                <a:gd name="T25" fmla="*/ 7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97">
                  <a:moveTo>
                    <a:pt x="44" y="79"/>
                  </a:moveTo>
                  <a:cubicBezTo>
                    <a:pt x="62" y="76"/>
                    <a:pt x="64" y="64"/>
                    <a:pt x="60" y="49"/>
                  </a:cubicBezTo>
                  <a:cubicBezTo>
                    <a:pt x="57" y="41"/>
                    <a:pt x="55" y="37"/>
                    <a:pt x="64" y="33"/>
                  </a:cubicBezTo>
                  <a:cubicBezTo>
                    <a:pt x="73" y="29"/>
                    <a:pt x="67" y="23"/>
                    <a:pt x="64" y="18"/>
                  </a:cubicBezTo>
                  <a:cubicBezTo>
                    <a:pt x="56" y="0"/>
                    <a:pt x="43" y="16"/>
                    <a:pt x="33" y="13"/>
                  </a:cubicBezTo>
                  <a:cubicBezTo>
                    <a:pt x="23" y="11"/>
                    <a:pt x="31" y="20"/>
                    <a:pt x="30" y="25"/>
                  </a:cubicBezTo>
                  <a:cubicBezTo>
                    <a:pt x="28" y="33"/>
                    <a:pt x="23" y="38"/>
                    <a:pt x="14" y="34"/>
                  </a:cubicBezTo>
                  <a:cubicBezTo>
                    <a:pt x="11" y="35"/>
                    <a:pt x="7" y="27"/>
                    <a:pt x="5" y="35"/>
                  </a:cubicBezTo>
                  <a:cubicBezTo>
                    <a:pt x="4" y="40"/>
                    <a:pt x="1" y="48"/>
                    <a:pt x="7" y="50"/>
                  </a:cubicBezTo>
                  <a:cubicBezTo>
                    <a:pt x="28" y="57"/>
                    <a:pt x="13" y="67"/>
                    <a:pt x="8" y="73"/>
                  </a:cubicBezTo>
                  <a:cubicBezTo>
                    <a:pt x="3" y="79"/>
                    <a:pt x="0" y="83"/>
                    <a:pt x="4" y="90"/>
                  </a:cubicBezTo>
                  <a:cubicBezTo>
                    <a:pt x="9" y="97"/>
                    <a:pt x="16" y="95"/>
                    <a:pt x="21" y="91"/>
                  </a:cubicBezTo>
                  <a:cubicBezTo>
                    <a:pt x="28" y="85"/>
                    <a:pt x="36" y="81"/>
                    <a:pt x="44" y="7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5"/>
            <p:cNvSpPr>
              <a:spLocks/>
            </p:cNvSpPr>
            <p:nvPr/>
          </p:nvSpPr>
          <p:spPr bwMode="auto">
            <a:xfrm>
              <a:off x="6310424" y="1944738"/>
              <a:ext cx="85725" cy="77787"/>
            </a:xfrm>
            <a:custGeom>
              <a:avLst/>
              <a:gdLst>
                <a:gd name="T0" fmla="*/ 55 w 55"/>
                <a:gd name="T1" fmla="*/ 24 h 49"/>
                <a:gd name="T2" fmla="*/ 1 w 55"/>
                <a:gd name="T3" fmla="*/ 14 h 49"/>
                <a:gd name="T4" fmla="*/ 0 w 55"/>
                <a:gd name="T5" fmla="*/ 33 h 49"/>
                <a:gd name="T6" fmla="*/ 55 w 55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9">
                  <a:moveTo>
                    <a:pt x="55" y="24"/>
                  </a:moveTo>
                  <a:cubicBezTo>
                    <a:pt x="38" y="21"/>
                    <a:pt x="23" y="0"/>
                    <a:pt x="1" y="14"/>
                  </a:cubicBezTo>
                  <a:cubicBezTo>
                    <a:pt x="13" y="18"/>
                    <a:pt x="8" y="25"/>
                    <a:pt x="0" y="33"/>
                  </a:cubicBezTo>
                  <a:cubicBezTo>
                    <a:pt x="21" y="33"/>
                    <a:pt x="41" y="49"/>
                    <a:pt x="55" y="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6"/>
            <p:cNvSpPr>
              <a:spLocks/>
            </p:cNvSpPr>
            <p:nvPr/>
          </p:nvSpPr>
          <p:spPr bwMode="auto">
            <a:xfrm>
              <a:off x="5978637" y="3571925"/>
              <a:ext cx="33338" cy="58737"/>
            </a:xfrm>
            <a:custGeom>
              <a:avLst/>
              <a:gdLst>
                <a:gd name="T0" fmla="*/ 13 w 21"/>
                <a:gd name="T1" fmla="*/ 3 h 38"/>
                <a:gd name="T2" fmla="*/ 4 w 21"/>
                <a:gd name="T3" fmla="*/ 12 h 38"/>
                <a:gd name="T4" fmla="*/ 4 w 21"/>
                <a:gd name="T5" fmla="*/ 38 h 38"/>
                <a:gd name="T6" fmla="*/ 20 w 21"/>
                <a:gd name="T7" fmla="*/ 12 h 38"/>
                <a:gd name="T8" fmla="*/ 13 w 21"/>
                <a:gd name="T9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8">
                  <a:moveTo>
                    <a:pt x="13" y="3"/>
                  </a:moveTo>
                  <a:cubicBezTo>
                    <a:pt x="11" y="4"/>
                    <a:pt x="0" y="0"/>
                    <a:pt x="4" y="12"/>
                  </a:cubicBezTo>
                  <a:cubicBezTo>
                    <a:pt x="6" y="20"/>
                    <a:pt x="4" y="29"/>
                    <a:pt x="4" y="38"/>
                  </a:cubicBezTo>
                  <a:cubicBezTo>
                    <a:pt x="18" y="34"/>
                    <a:pt x="17" y="21"/>
                    <a:pt x="20" y="12"/>
                  </a:cubicBezTo>
                  <a:cubicBezTo>
                    <a:pt x="21" y="9"/>
                    <a:pt x="19" y="1"/>
                    <a:pt x="13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67"/>
            <p:cNvSpPr>
              <a:spLocks/>
            </p:cNvSpPr>
            <p:nvPr/>
          </p:nvSpPr>
          <p:spPr bwMode="auto">
            <a:xfrm>
              <a:off x="7704249" y="2300338"/>
              <a:ext cx="4763" cy="4762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2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2" y="2"/>
                    <a:pt x="2" y="1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22439" y="2646732"/>
            <a:ext cx="1573475" cy="1573475"/>
            <a:chOff x="1422439" y="2646732"/>
            <a:chExt cx="1573475" cy="1573475"/>
          </a:xfrm>
        </p:grpSpPr>
        <p:sp>
          <p:nvSpPr>
            <p:cNvPr id="4" name="Oval 3"/>
            <p:cNvSpPr/>
            <p:nvPr/>
          </p:nvSpPr>
          <p:spPr>
            <a:xfrm>
              <a:off x="1422439" y="2646732"/>
              <a:ext cx="1573475" cy="1573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587101" y="3436779"/>
              <a:ext cx="1244150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Lorem ipsum dolor</a:t>
              </a:r>
              <a:endParaRPr lang="it-IT" sz="1200" smtClean="0">
                <a:solidFill>
                  <a:schemeClr val="bg1"/>
                </a:solidFill>
              </a:endParaRPr>
            </a:p>
          </p:txBody>
        </p:sp>
        <p:sp>
          <p:nvSpPr>
            <p:cNvPr id="96" name="Freeform 23"/>
            <p:cNvSpPr>
              <a:spLocks noEditPoints="1"/>
            </p:cNvSpPr>
            <p:nvPr/>
          </p:nvSpPr>
          <p:spPr bwMode="auto">
            <a:xfrm>
              <a:off x="1971075" y="2916995"/>
              <a:ext cx="476202" cy="450286"/>
            </a:xfrm>
            <a:custGeom>
              <a:avLst/>
              <a:gdLst>
                <a:gd name="T0" fmla="*/ 233362 w 68"/>
                <a:gd name="T1" fmla="*/ 48270 h 64"/>
                <a:gd name="T2" fmla="*/ 233362 w 68"/>
                <a:gd name="T3" fmla="*/ 62061 h 64"/>
                <a:gd name="T4" fmla="*/ 219635 w 68"/>
                <a:gd name="T5" fmla="*/ 62061 h 64"/>
                <a:gd name="T6" fmla="*/ 209339 w 68"/>
                <a:gd name="T7" fmla="*/ 72405 h 64"/>
                <a:gd name="T8" fmla="*/ 24023 w 68"/>
                <a:gd name="T9" fmla="*/ 72405 h 64"/>
                <a:gd name="T10" fmla="*/ 13727 w 68"/>
                <a:gd name="T11" fmla="*/ 62061 h 64"/>
                <a:gd name="T12" fmla="*/ 0 w 68"/>
                <a:gd name="T13" fmla="*/ 62061 h 64"/>
                <a:gd name="T14" fmla="*/ 0 w 68"/>
                <a:gd name="T15" fmla="*/ 48270 h 64"/>
                <a:gd name="T16" fmla="*/ 116681 w 68"/>
                <a:gd name="T17" fmla="*/ 0 h 64"/>
                <a:gd name="T18" fmla="*/ 233362 w 68"/>
                <a:gd name="T19" fmla="*/ 48270 h 64"/>
                <a:gd name="T20" fmla="*/ 233362 w 68"/>
                <a:gd name="T21" fmla="*/ 206872 h 64"/>
                <a:gd name="T22" fmla="*/ 233362 w 68"/>
                <a:gd name="T23" fmla="*/ 220663 h 64"/>
                <a:gd name="T24" fmla="*/ 0 w 68"/>
                <a:gd name="T25" fmla="*/ 220663 h 64"/>
                <a:gd name="T26" fmla="*/ 0 w 68"/>
                <a:gd name="T27" fmla="*/ 206872 h 64"/>
                <a:gd name="T28" fmla="*/ 6864 w 68"/>
                <a:gd name="T29" fmla="*/ 196528 h 64"/>
                <a:gd name="T30" fmla="*/ 226498 w 68"/>
                <a:gd name="T31" fmla="*/ 196528 h 64"/>
                <a:gd name="T32" fmla="*/ 233362 w 68"/>
                <a:gd name="T33" fmla="*/ 206872 h 64"/>
                <a:gd name="T34" fmla="*/ 61772 w 68"/>
                <a:gd name="T35" fmla="*/ 79301 h 64"/>
                <a:gd name="T36" fmla="*/ 61772 w 68"/>
                <a:gd name="T37" fmla="*/ 172393 h 64"/>
                <a:gd name="T38" fmla="*/ 78931 w 68"/>
                <a:gd name="T39" fmla="*/ 172393 h 64"/>
                <a:gd name="T40" fmla="*/ 78931 w 68"/>
                <a:gd name="T41" fmla="*/ 79301 h 64"/>
                <a:gd name="T42" fmla="*/ 109817 w 68"/>
                <a:gd name="T43" fmla="*/ 79301 h 64"/>
                <a:gd name="T44" fmla="*/ 109817 w 68"/>
                <a:gd name="T45" fmla="*/ 172393 h 64"/>
                <a:gd name="T46" fmla="*/ 123545 w 68"/>
                <a:gd name="T47" fmla="*/ 172393 h 64"/>
                <a:gd name="T48" fmla="*/ 123545 w 68"/>
                <a:gd name="T49" fmla="*/ 79301 h 64"/>
                <a:gd name="T50" fmla="*/ 154431 w 68"/>
                <a:gd name="T51" fmla="*/ 79301 h 64"/>
                <a:gd name="T52" fmla="*/ 154431 w 68"/>
                <a:gd name="T53" fmla="*/ 172393 h 64"/>
                <a:gd name="T54" fmla="*/ 171590 w 68"/>
                <a:gd name="T55" fmla="*/ 172393 h 64"/>
                <a:gd name="T56" fmla="*/ 171590 w 68"/>
                <a:gd name="T57" fmla="*/ 79301 h 64"/>
                <a:gd name="T58" fmla="*/ 202476 w 68"/>
                <a:gd name="T59" fmla="*/ 79301 h 64"/>
                <a:gd name="T60" fmla="*/ 202476 w 68"/>
                <a:gd name="T61" fmla="*/ 172393 h 64"/>
                <a:gd name="T62" fmla="*/ 209339 w 68"/>
                <a:gd name="T63" fmla="*/ 172393 h 64"/>
                <a:gd name="T64" fmla="*/ 219635 w 68"/>
                <a:gd name="T65" fmla="*/ 182737 h 64"/>
                <a:gd name="T66" fmla="*/ 219635 w 68"/>
                <a:gd name="T67" fmla="*/ 189632 h 64"/>
                <a:gd name="T68" fmla="*/ 13727 w 68"/>
                <a:gd name="T69" fmla="*/ 189632 h 64"/>
                <a:gd name="T70" fmla="*/ 13727 w 68"/>
                <a:gd name="T71" fmla="*/ 182737 h 64"/>
                <a:gd name="T72" fmla="*/ 24023 w 68"/>
                <a:gd name="T73" fmla="*/ 172393 h 64"/>
                <a:gd name="T74" fmla="*/ 30886 w 68"/>
                <a:gd name="T75" fmla="*/ 172393 h 64"/>
                <a:gd name="T76" fmla="*/ 30886 w 68"/>
                <a:gd name="T77" fmla="*/ 79301 h 64"/>
                <a:gd name="T78" fmla="*/ 61772 w 68"/>
                <a:gd name="T79" fmla="*/ 79301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02171" y="2500724"/>
            <a:ext cx="1244150" cy="1144661"/>
            <a:chOff x="8002171" y="2500724"/>
            <a:chExt cx="1244150" cy="1144661"/>
          </a:xfrm>
        </p:grpSpPr>
        <p:sp>
          <p:nvSpPr>
            <p:cNvPr id="107" name="Oval 106"/>
            <p:cNvSpPr/>
            <p:nvPr/>
          </p:nvSpPr>
          <p:spPr>
            <a:xfrm>
              <a:off x="8051916" y="2500724"/>
              <a:ext cx="1144661" cy="11446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8002171" y="3092438"/>
              <a:ext cx="12441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Lorem lor</a:t>
              </a:r>
              <a:endParaRPr lang="it-IT" sz="1200" smtClean="0">
                <a:solidFill>
                  <a:schemeClr val="bg1"/>
                </a:solidFill>
              </a:endParaRPr>
            </a:p>
          </p:txBody>
        </p:sp>
        <p:sp>
          <p:nvSpPr>
            <p:cNvPr id="99" name="Freeform 31"/>
            <p:cNvSpPr>
              <a:spLocks noEditPoints="1"/>
            </p:cNvSpPr>
            <p:nvPr/>
          </p:nvSpPr>
          <p:spPr bwMode="auto">
            <a:xfrm>
              <a:off x="8421950" y="2703601"/>
              <a:ext cx="404592" cy="348888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28549" y="2029086"/>
            <a:ext cx="1437552" cy="1437552"/>
            <a:chOff x="5528549" y="2029086"/>
            <a:chExt cx="1437552" cy="1437552"/>
          </a:xfrm>
        </p:grpSpPr>
        <p:sp>
          <p:nvSpPr>
            <p:cNvPr id="106" name="Oval 105"/>
            <p:cNvSpPr/>
            <p:nvPr/>
          </p:nvSpPr>
          <p:spPr>
            <a:xfrm>
              <a:off x="5528549" y="2029086"/>
              <a:ext cx="1437552" cy="1437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625250" y="2715598"/>
              <a:ext cx="1244150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Lorem ipsum dolor</a:t>
              </a:r>
              <a:endParaRPr lang="it-IT" sz="1200" smtClean="0">
                <a:solidFill>
                  <a:schemeClr val="bg1"/>
                </a:solidFill>
              </a:endParaRPr>
            </a:p>
          </p:txBody>
        </p:sp>
        <p:sp>
          <p:nvSpPr>
            <p:cNvPr id="102" name="Freeform 37"/>
            <p:cNvSpPr>
              <a:spLocks noEditPoints="1"/>
            </p:cNvSpPr>
            <p:nvPr/>
          </p:nvSpPr>
          <p:spPr bwMode="auto">
            <a:xfrm>
              <a:off x="6009224" y="2259665"/>
              <a:ext cx="476202" cy="414650"/>
            </a:xfrm>
            <a:custGeom>
              <a:avLst/>
              <a:gdLst>
                <a:gd name="T0" fmla="*/ 233363 w 68"/>
                <a:gd name="T1" fmla="*/ 61993 h 59"/>
                <a:gd name="T2" fmla="*/ 233363 w 68"/>
                <a:gd name="T3" fmla="*/ 172203 h 59"/>
                <a:gd name="T4" fmla="*/ 202477 w 68"/>
                <a:gd name="T5" fmla="*/ 203200 h 59"/>
                <a:gd name="T6" fmla="*/ 30886 w 68"/>
                <a:gd name="T7" fmla="*/ 203200 h 59"/>
                <a:gd name="T8" fmla="*/ 0 w 68"/>
                <a:gd name="T9" fmla="*/ 172203 h 59"/>
                <a:gd name="T10" fmla="*/ 0 w 68"/>
                <a:gd name="T11" fmla="*/ 61993 h 59"/>
                <a:gd name="T12" fmla="*/ 30886 w 68"/>
                <a:gd name="T13" fmla="*/ 30997 h 59"/>
                <a:gd name="T14" fmla="*/ 58341 w 68"/>
                <a:gd name="T15" fmla="*/ 30997 h 59"/>
                <a:gd name="T16" fmla="*/ 65204 w 68"/>
                <a:gd name="T17" fmla="*/ 13776 h 59"/>
                <a:gd name="T18" fmla="*/ 85795 w 68"/>
                <a:gd name="T19" fmla="*/ 0 h 59"/>
                <a:gd name="T20" fmla="*/ 147568 w 68"/>
                <a:gd name="T21" fmla="*/ 0 h 59"/>
                <a:gd name="T22" fmla="*/ 168159 w 68"/>
                <a:gd name="T23" fmla="*/ 13776 h 59"/>
                <a:gd name="T24" fmla="*/ 175022 w 68"/>
                <a:gd name="T25" fmla="*/ 30997 h 59"/>
                <a:gd name="T26" fmla="*/ 202477 w 68"/>
                <a:gd name="T27" fmla="*/ 30997 h 59"/>
                <a:gd name="T28" fmla="*/ 233363 w 68"/>
                <a:gd name="T29" fmla="*/ 61993 h 59"/>
                <a:gd name="T30" fmla="*/ 171590 w 68"/>
                <a:gd name="T31" fmla="*/ 117098 h 59"/>
                <a:gd name="T32" fmla="*/ 116682 w 68"/>
                <a:gd name="T33" fmla="*/ 61993 h 59"/>
                <a:gd name="T34" fmla="*/ 61773 w 68"/>
                <a:gd name="T35" fmla="*/ 117098 h 59"/>
                <a:gd name="T36" fmla="*/ 116682 w 68"/>
                <a:gd name="T37" fmla="*/ 172203 h 59"/>
                <a:gd name="T38" fmla="*/ 171590 w 68"/>
                <a:gd name="T39" fmla="*/ 117098 h 59"/>
                <a:gd name="T40" fmla="*/ 151000 w 68"/>
                <a:gd name="T41" fmla="*/ 117098 h 59"/>
                <a:gd name="T42" fmla="*/ 116682 w 68"/>
                <a:gd name="T43" fmla="*/ 151539 h 59"/>
                <a:gd name="T44" fmla="*/ 82363 w 68"/>
                <a:gd name="T45" fmla="*/ 117098 h 59"/>
                <a:gd name="T46" fmla="*/ 116682 w 68"/>
                <a:gd name="T47" fmla="*/ 82658 h 59"/>
                <a:gd name="T48" fmla="*/ 151000 w 68"/>
                <a:gd name="T49" fmla="*/ 117098 h 5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8" h="59">
                  <a:moveTo>
                    <a:pt x="68" y="18"/>
                  </a:moveTo>
                  <a:cubicBezTo>
                    <a:pt x="68" y="50"/>
                    <a:pt x="68" y="50"/>
                    <a:pt x="68" y="50"/>
                  </a:cubicBezTo>
                  <a:cubicBezTo>
                    <a:pt x="68" y="55"/>
                    <a:pt x="64" y="59"/>
                    <a:pt x="5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4" y="59"/>
                    <a:pt x="0" y="55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4" y="9"/>
                    <a:pt x="9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2"/>
                    <a:pt x="22" y="0"/>
                    <a:pt x="2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8" y="2"/>
                    <a:pt x="49" y="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4" y="9"/>
                    <a:pt x="68" y="13"/>
                    <a:pt x="68" y="18"/>
                  </a:cubicBezTo>
                  <a:close/>
                  <a:moveTo>
                    <a:pt x="50" y="34"/>
                  </a:moveTo>
                  <a:cubicBezTo>
                    <a:pt x="50" y="25"/>
                    <a:pt x="43" y="18"/>
                    <a:pt x="34" y="18"/>
                  </a:cubicBezTo>
                  <a:cubicBezTo>
                    <a:pt x="25" y="18"/>
                    <a:pt x="18" y="25"/>
                    <a:pt x="18" y="34"/>
                  </a:cubicBezTo>
                  <a:cubicBezTo>
                    <a:pt x="18" y="43"/>
                    <a:pt x="25" y="50"/>
                    <a:pt x="34" y="50"/>
                  </a:cubicBezTo>
                  <a:cubicBezTo>
                    <a:pt x="43" y="50"/>
                    <a:pt x="50" y="43"/>
                    <a:pt x="50" y="34"/>
                  </a:cubicBezTo>
                  <a:close/>
                  <a:moveTo>
                    <a:pt x="44" y="34"/>
                  </a:moveTo>
                  <a:cubicBezTo>
                    <a:pt x="44" y="40"/>
                    <a:pt x="40" y="44"/>
                    <a:pt x="34" y="44"/>
                  </a:cubicBezTo>
                  <a:cubicBezTo>
                    <a:pt x="28" y="44"/>
                    <a:pt x="24" y="40"/>
                    <a:pt x="24" y="34"/>
                  </a:cubicBezTo>
                  <a:cubicBezTo>
                    <a:pt x="24" y="28"/>
                    <a:pt x="28" y="24"/>
                    <a:pt x="34" y="24"/>
                  </a:cubicBezTo>
                  <a:cubicBezTo>
                    <a:pt x="40" y="24"/>
                    <a:pt x="44" y="28"/>
                    <a:pt x="44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71528" y="4049854"/>
            <a:ext cx="1244150" cy="1145684"/>
            <a:chOff x="4971528" y="4049854"/>
            <a:chExt cx="1244150" cy="1145684"/>
          </a:xfrm>
        </p:grpSpPr>
        <p:sp>
          <p:nvSpPr>
            <p:cNvPr id="105" name="Oval 104"/>
            <p:cNvSpPr/>
            <p:nvPr/>
          </p:nvSpPr>
          <p:spPr>
            <a:xfrm>
              <a:off x="5020761" y="4049854"/>
              <a:ext cx="1145684" cy="11456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971528" y="4616164"/>
              <a:ext cx="12441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Lorem door</a:t>
              </a:r>
              <a:endParaRPr lang="it-IT" sz="1200" smtClean="0">
                <a:solidFill>
                  <a:schemeClr val="bg1"/>
                </a:solidFill>
              </a:endParaRPr>
            </a:p>
          </p:txBody>
        </p:sp>
        <p:sp>
          <p:nvSpPr>
            <p:cNvPr id="114" name="Freeform 38"/>
            <p:cNvSpPr>
              <a:spLocks noEditPoints="1"/>
            </p:cNvSpPr>
            <p:nvPr/>
          </p:nvSpPr>
          <p:spPr bwMode="auto">
            <a:xfrm>
              <a:off x="5361988" y="4269618"/>
              <a:ext cx="463230" cy="360614"/>
            </a:xfrm>
            <a:custGeom>
              <a:avLst/>
              <a:gdLst>
                <a:gd name="T0" fmla="*/ 250825 w 73"/>
                <a:gd name="T1" fmla="*/ 154154 h 57"/>
                <a:gd name="T2" fmla="*/ 247389 w 73"/>
                <a:gd name="T3" fmla="*/ 157580 h 57"/>
                <a:gd name="T4" fmla="*/ 233645 w 73"/>
                <a:gd name="T5" fmla="*/ 157580 h 57"/>
                <a:gd name="T6" fmla="*/ 233645 w 73"/>
                <a:gd name="T7" fmla="*/ 174708 h 57"/>
                <a:gd name="T8" fmla="*/ 209593 w 73"/>
                <a:gd name="T9" fmla="*/ 195262 h 57"/>
                <a:gd name="T10" fmla="*/ 188978 w 73"/>
                <a:gd name="T11" fmla="*/ 174708 h 57"/>
                <a:gd name="T12" fmla="*/ 188978 w 73"/>
                <a:gd name="T13" fmla="*/ 157580 h 57"/>
                <a:gd name="T14" fmla="*/ 61847 w 73"/>
                <a:gd name="T15" fmla="*/ 157580 h 57"/>
                <a:gd name="T16" fmla="*/ 61847 w 73"/>
                <a:gd name="T17" fmla="*/ 174708 h 57"/>
                <a:gd name="T18" fmla="*/ 37796 w 73"/>
                <a:gd name="T19" fmla="*/ 195262 h 57"/>
                <a:gd name="T20" fmla="*/ 13744 w 73"/>
                <a:gd name="T21" fmla="*/ 174708 h 57"/>
                <a:gd name="T22" fmla="*/ 13744 w 73"/>
                <a:gd name="T23" fmla="*/ 157580 h 57"/>
                <a:gd name="T24" fmla="*/ 3436 w 73"/>
                <a:gd name="T25" fmla="*/ 157580 h 57"/>
                <a:gd name="T26" fmla="*/ 0 w 73"/>
                <a:gd name="T27" fmla="*/ 154154 h 57"/>
                <a:gd name="T28" fmla="*/ 0 w 73"/>
                <a:gd name="T29" fmla="*/ 106195 h 57"/>
                <a:gd name="T30" fmla="*/ 27488 w 73"/>
                <a:gd name="T31" fmla="*/ 78790 h 57"/>
                <a:gd name="T32" fmla="*/ 30924 w 73"/>
                <a:gd name="T33" fmla="*/ 78790 h 57"/>
                <a:gd name="T34" fmla="*/ 44667 w 73"/>
                <a:gd name="T35" fmla="*/ 27405 h 57"/>
                <a:gd name="T36" fmla="*/ 79027 w 73"/>
                <a:gd name="T37" fmla="*/ 0 h 57"/>
                <a:gd name="T38" fmla="*/ 171798 w 73"/>
                <a:gd name="T39" fmla="*/ 0 h 57"/>
                <a:gd name="T40" fmla="*/ 206158 w 73"/>
                <a:gd name="T41" fmla="*/ 27405 h 57"/>
                <a:gd name="T42" fmla="*/ 219901 w 73"/>
                <a:gd name="T43" fmla="*/ 78790 h 57"/>
                <a:gd name="T44" fmla="*/ 223337 w 73"/>
                <a:gd name="T45" fmla="*/ 78790 h 57"/>
                <a:gd name="T46" fmla="*/ 250825 w 73"/>
                <a:gd name="T47" fmla="*/ 106195 h 57"/>
                <a:gd name="T48" fmla="*/ 250825 w 73"/>
                <a:gd name="T49" fmla="*/ 154154 h 57"/>
                <a:gd name="T50" fmla="*/ 37796 w 73"/>
                <a:gd name="T51" fmla="*/ 99344 h 57"/>
                <a:gd name="T52" fmla="*/ 17180 w 73"/>
                <a:gd name="T53" fmla="*/ 119898 h 57"/>
                <a:gd name="T54" fmla="*/ 37796 w 73"/>
                <a:gd name="T55" fmla="*/ 137026 h 57"/>
                <a:gd name="T56" fmla="*/ 58411 w 73"/>
                <a:gd name="T57" fmla="*/ 119898 h 57"/>
                <a:gd name="T58" fmla="*/ 37796 w 73"/>
                <a:gd name="T59" fmla="*/ 99344 h 57"/>
                <a:gd name="T60" fmla="*/ 185542 w 73"/>
                <a:gd name="T61" fmla="*/ 78790 h 57"/>
                <a:gd name="T62" fmla="*/ 175234 w 73"/>
                <a:gd name="T63" fmla="*/ 34256 h 57"/>
                <a:gd name="T64" fmla="*/ 171798 w 73"/>
                <a:gd name="T65" fmla="*/ 30831 h 57"/>
                <a:gd name="T66" fmla="*/ 79027 w 73"/>
                <a:gd name="T67" fmla="*/ 30831 h 57"/>
                <a:gd name="T68" fmla="*/ 72155 w 73"/>
                <a:gd name="T69" fmla="*/ 34256 h 57"/>
                <a:gd name="T70" fmla="*/ 61847 w 73"/>
                <a:gd name="T71" fmla="*/ 78790 h 57"/>
                <a:gd name="T72" fmla="*/ 185542 w 73"/>
                <a:gd name="T73" fmla="*/ 78790 h 57"/>
                <a:gd name="T74" fmla="*/ 209593 w 73"/>
                <a:gd name="T75" fmla="*/ 99344 h 57"/>
                <a:gd name="T76" fmla="*/ 192414 w 73"/>
                <a:gd name="T77" fmla="*/ 119898 h 57"/>
                <a:gd name="T78" fmla="*/ 209593 w 73"/>
                <a:gd name="T79" fmla="*/ 137026 h 57"/>
                <a:gd name="T80" fmla="*/ 230209 w 73"/>
                <a:gd name="T81" fmla="*/ 119898 h 57"/>
                <a:gd name="T82" fmla="*/ 209593 w 73"/>
                <a:gd name="T83" fmla="*/ 99344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" h="57">
                  <a:moveTo>
                    <a:pt x="73" y="45"/>
                  </a:moveTo>
                  <a:cubicBezTo>
                    <a:pt x="73" y="46"/>
                    <a:pt x="72" y="46"/>
                    <a:pt x="72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8" y="54"/>
                    <a:pt x="65" y="57"/>
                    <a:pt x="61" y="57"/>
                  </a:cubicBezTo>
                  <a:cubicBezTo>
                    <a:pt x="58" y="57"/>
                    <a:pt x="55" y="54"/>
                    <a:pt x="55" y="5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4"/>
                    <a:pt x="15" y="57"/>
                    <a:pt x="11" y="57"/>
                  </a:cubicBezTo>
                  <a:cubicBezTo>
                    <a:pt x="7" y="57"/>
                    <a:pt x="4" y="54"/>
                    <a:pt x="4" y="51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7"/>
                    <a:pt x="3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4"/>
                    <a:pt x="18" y="0"/>
                    <a:pt x="2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5" y="0"/>
                    <a:pt x="59" y="4"/>
                    <a:pt x="60" y="8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9" y="23"/>
                    <a:pt x="73" y="27"/>
                    <a:pt x="73" y="31"/>
                  </a:cubicBezTo>
                  <a:lnTo>
                    <a:pt x="73" y="45"/>
                  </a:lnTo>
                  <a:close/>
                  <a:moveTo>
                    <a:pt x="11" y="29"/>
                  </a:moveTo>
                  <a:cubicBezTo>
                    <a:pt x="8" y="29"/>
                    <a:pt x="5" y="31"/>
                    <a:pt x="5" y="35"/>
                  </a:cubicBezTo>
                  <a:cubicBezTo>
                    <a:pt x="5" y="38"/>
                    <a:pt x="8" y="40"/>
                    <a:pt x="11" y="40"/>
                  </a:cubicBezTo>
                  <a:cubicBezTo>
                    <a:pt x="14" y="40"/>
                    <a:pt x="17" y="38"/>
                    <a:pt x="17" y="35"/>
                  </a:cubicBezTo>
                  <a:cubicBezTo>
                    <a:pt x="17" y="31"/>
                    <a:pt x="14" y="29"/>
                    <a:pt x="11" y="29"/>
                  </a:cubicBezTo>
                  <a:close/>
                  <a:moveTo>
                    <a:pt x="54" y="23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0" y="9"/>
                    <a:pt x="50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9"/>
                    <a:pt x="21" y="10"/>
                    <a:pt x="21" y="10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54" y="23"/>
                  </a:lnTo>
                  <a:close/>
                  <a:moveTo>
                    <a:pt x="61" y="29"/>
                  </a:moveTo>
                  <a:cubicBezTo>
                    <a:pt x="58" y="29"/>
                    <a:pt x="56" y="31"/>
                    <a:pt x="56" y="35"/>
                  </a:cubicBezTo>
                  <a:cubicBezTo>
                    <a:pt x="56" y="38"/>
                    <a:pt x="58" y="40"/>
                    <a:pt x="61" y="40"/>
                  </a:cubicBezTo>
                  <a:cubicBezTo>
                    <a:pt x="65" y="40"/>
                    <a:pt x="67" y="38"/>
                    <a:pt x="67" y="35"/>
                  </a:cubicBezTo>
                  <a:cubicBezTo>
                    <a:pt x="67" y="31"/>
                    <a:pt x="65" y="29"/>
                    <a:pt x="61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82628" y="4901288"/>
            <a:ext cx="1244150" cy="1133592"/>
            <a:chOff x="8482628" y="4901288"/>
            <a:chExt cx="1244150" cy="1133592"/>
          </a:xfrm>
        </p:grpSpPr>
        <p:sp>
          <p:nvSpPr>
            <p:cNvPr id="108" name="Oval 107"/>
            <p:cNvSpPr/>
            <p:nvPr/>
          </p:nvSpPr>
          <p:spPr>
            <a:xfrm>
              <a:off x="8537907" y="4901288"/>
              <a:ext cx="1133592" cy="11335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482628" y="5504514"/>
              <a:ext cx="12441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Lorem lor</a:t>
              </a:r>
              <a:endParaRPr lang="it-IT" sz="1200" smtClean="0">
                <a:solidFill>
                  <a:schemeClr val="bg1"/>
                </a:solidFill>
              </a:endParaRPr>
            </a:p>
          </p:txBody>
        </p:sp>
        <p:sp>
          <p:nvSpPr>
            <p:cNvPr id="115" name="Freeform 98"/>
            <p:cNvSpPr>
              <a:spLocks noEditPoints="1"/>
            </p:cNvSpPr>
            <p:nvPr/>
          </p:nvSpPr>
          <p:spPr bwMode="auto">
            <a:xfrm>
              <a:off x="8926128" y="5183032"/>
              <a:ext cx="391132" cy="291327"/>
            </a:xfrm>
            <a:custGeom>
              <a:avLst/>
              <a:gdLst>
                <a:gd name="T0" fmla="*/ 188959 w 67"/>
                <a:gd name="T1" fmla="*/ 78867 h 50"/>
                <a:gd name="T2" fmla="*/ 85891 w 67"/>
                <a:gd name="T3" fmla="*/ 78867 h 50"/>
                <a:gd name="T4" fmla="*/ 41228 w 67"/>
                <a:gd name="T5" fmla="*/ 99441 h 50"/>
                <a:gd name="T6" fmla="*/ 0 w 67"/>
                <a:gd name="T7" fmla="*/ 147447 h 50"/>
                <a:gd name="T8" fmla="*/ 0 w 67"/>
                <a:gd name="T9" fmla="*/ 147447 h 50"/>
                <a:gd name="T10" fmla="*/ 0 w 67"/>
                <a:gd name="T11" fmla="*/ 144018 h 50"/>
                <a:gd name="T12" fmla="*/ 0 w 67"/>
                <a:gd name="T13" fmla="*/ 27432 h 50"/>
                <a:gd name="T14" fmla="*/ 27485 w 67"/>
                <a:gd name="T15" fmla="*/ 0 h 50"/>
                <a:gd name="T16" fmla="*/ 65277 w 67"/>
                <a:gd name="T17" fmla="*/ 0 h 50"/>
                <a:gd name="T18" fmla="*/ 92762 w 67"/>
                <a:gd name="T19" fmla="*/ 27432 h 50"/>
                <a:gd name="T20" fmla="*/ 92762 w 67"/>
                <a:gd name="T21" fmla="*/ 30861 h 50"/>
                <a:gd name="T22" fmla="*/ 161474 w 67"/>
                <a:gd name="T23" fmla="*/ 30861 h 50"/>
                <a:gd name="T24" fmla="*/ 188959 w 67"/>
                <a:gd name="T25" fmla="*/ 58293 h 50"/>
                <a:gd name="T26" fmla="*/ 188959 w 67"/>
                <a:gd name="T27" fmla="*/ 78867 h 50"/>
                <a:gd name="T28" fmla="*/ 226751 w 67"/>
                <a:gd name="T29" fmla="*/ 109728 h 50"/>
                <a:gd name="T30" fmla="*/ 185524 w 67"/>
                <a:gd name="T31" fmla="*/ 157734 h 50"/>
                <a:gd name="T32" fmla="*/ 151168 w 67"/>
                <a:gd name="T33" fmla="*/ 171450 h 50"/>
                <a:gd name="T34" fmla="*/ 17178 w 67"/>
                <a:gd name="T35" fmla="*/ 171450 h 50"/>
                <a:gd name="T36" fmla="*/ 6871 w 67"/>
                <a:gd name="T37" fmla="*/ 164592 h 50"/>
                <a:gd name="T38" fmla="*/ 10307 w 67"/>
                <a:gd name="T39" fmla="*/ 157734 h 50"/>
                <a:gd name="T40" fmla="*/ 51534 w 67"/>
                <a:gd name="T41" fmla="*/ 109728 h 50"/>
                <a:gd name="T42" fmla="*/ 85891 w 67"/>
                <a:gd name="T43" fmla="*/ 96012 h 50"/>
                <a:gd name="T44" fmla="*/ 219880 w 67"/>
                <a:gd name="T45" fmla="*/ 96012 h 50"/>
                <a:gd name="T46" fmla="*/ 230187 w 67"/>
                <a:gd name="T47" fmla="*/ 102870 h 50"/>
                <a:gd name="T48" fmla="*/ 226751 w 67"/>
                <a:gd name="T49" fmla="*/ 109728 h 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7" h="50">
                  <a:moveTo>
                    <a:pt x="55" y="23"/>
                  </a:moveTo>
                  <a:cubicBezTo>
                    <a:pt x="25" y="23"/>
                    <a:pt x="25" y="23"/>
                    <a:pt x="25" y="23"/>
                  </a:cubicBezTo>
                  <a:cubicBezTo>
                    <a:pt x="20" y="23"/>
                    <a:pt x="15" y="26"/>
                    <a:pt x="12" y="2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7" y="4"/>
                    <a:pt x="27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1" y="9"/>
                    <a:pt x="55" y="13"/>
                    <a:pt x="55" y="17"/>
                  </a:cubicBezTo>
                  <a:lnTo>
                    <a:pt x="55" y="23"/>
                  </a:lnTo>
                  <a:close/>
                  <a:moveTo>
                    <a:pt x="66" y="32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2" y="48"/>
                    <a:pt x="47" y="50"/>
                    <a:pt x="4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2" y="50"/>
                    <a:pt x="2" y="48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8" y="29"/>
                    <a:pt x="22" y="28"/>
                    <a:pt x="25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5" y="28"/>
                    <a:pt x="67" y="28"/>
                    <a:pt x="67" y="30"/>
                  </a:cubicBezTo>
                  <a:cubicBezTo>
                    <a:pt x="67" y="30"/>
                    <a:pt x="66" y="31"/>
                    <a:pt x="66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220250" y="4263373"/>
            <a:ext cx="1322331" cy="276999"/>
            <a:chOff x="10220250" y="4263373"/>
            <a:chExt cx="1322331" cy="276999"/>
          </a:xfrm>
        </p:grpSpPr>
        <p:sp>
          <p:nvSpPr>
            <p:cNvPr id="88" name="TextBox 87"/>
            <p:cNvSpPr txBox="1"/>
            <p:nvPr/>
          </p:nvSpPr>
          <p:spPr>
            <a:xfrm>
              <a:off x="10417917" y="4263373"/>
              <a:ext cx="1124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AMERICAS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0220250" y="4335811"/>
              <a:ext cx="132122" cy="132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220250" y="4638534"/>
            <a:ext cx="1322331" cy="276999"/>
            <a:chOff x="10220250" y="4638534"/>
            <a:chExt cx="1322331" cy="276999"/>
          </a:xfrm>
        </p:grpSpPr>
        <p:sp>
          <p:nvSpPr>
            <p:cNvPr id="94" name="TextBox 93"/>
            <p:cNvSpPr txBox="1"/>
            <p:nvPr/>
          </p:nvSpPr>
          <p:spPr>
            <a:xfrm>
              <a:off x="10417917" y="4638534"/>
              <a:ext cx="1124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AFRICA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10220250" y="4710972"/>
              <a:ext cx="132122" cy="1321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220250" y="5013695"/>
            <a:ext cx="1322331" cy="276999"/>
            <a:chOff x="10220250" y="5013695"/>
            <a:chExt cx="1322331" cy="276999"/>
          </a:xfrm>
        </p:grpSpPr>
        <p:sp>
          <p:nvSpPr>
            <p:cNvPr id="97" name="TextBox 96"/>
            <p:cNvSpPr txBox="1"/>
            <p:nvPr/>
          </p:nvSpPr>
          <p:spPr>
            <a:xfrm>
              <a:off x="10417917" y="5013695"/>
              <a:ext cx="1124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EUROPE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10220250" y="5086133"/>
              <a:ext cx="132122" cy="1321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20250" y="5388856"/>
            <a:ext cx="1322331" cy="276999"/>
            <a:chOff x="10220250" y="5388856"/>
            <a:chExt cx="1322331" cy="276999"/>
          </a:xfrm>
        </p:grpSpPr>
        <p:sp>
          <p:nvSpPr>
            <p:cNvPr id="100" name="TextBox 99"/>
            <p:cNvSpPr txBox="1"/>
            <p:nvPr/>
          </p:nvSpPr>
          <p:spPr>
            <a:xfrm>
              <a:off x="10417917" y="5388856"/>
              <a:ext cx="1124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ASIA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10220250" y="5461294"/>
              <a:ext cx="132122" cy="1321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220250" y="5764016"/>
            <a:ext cx="1322331" cy="276999"/>
            <a:chOff x="10220250" y="5764016"/>
            <a:chExt cx="1322331" cy="276999"/>
          </a:xfrm>
        </p:grpSpPr>
        <p:sp>
          <p:nvSpPr>
            <p:cNvPr id="103" name="TextBox 102"/>
            <p:cNvSpPr txBox="1"/>
            <p:nvPr/>
          </p:nvSpPr>
          <p:spPr>
            <a:xfrm>
              <a:off x="10417917" y="5764016"/>
              <a:ext cx="1124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OCEANIA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10220250" y="5836454"/>
              <a:ext cx="132122" cy="13212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9914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667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50667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3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3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50667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50667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39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40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 p14:presetBounceEnd="50667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43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44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EDITABLE ENGLAND MAP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21" name="Oval 20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1730" y="401411"/>
            <a:ext cx="2985301" cy="6156283"/>
            <a:chOff x="7574610" y="201613"/>
            <a:chExt cx="3020367" cy="6228594"/>
          </a:xfrm>
          <a:solidFill>
            <a:schemeClr val="bg1">
              <a:lumMod val="85000"/>
            </a:schemeClr>
          </a:solidFill>
        </p:grpSpPr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9243472" y="3119842"/>
              <a:ext cx="579998" cy="720438"/>
            </a:xfrm>
            <a:custGeom>
              <a:avLst/>
              <a:gdLst>
                <a:gd name="T0" fmla="*/ 151 w 318"/>
                <a:gd name="T1" fmla="*/ 39 h 395"/>
                <a:gd name="T2" fmla="*/ 141 w 318"/>
                <a:gd name="T3" fmla="*/ 36 h 395"/>
                <a:gd name="T4" fmla="*/ 147 w 318"/>
                <a:gd name="T5" fmla="*/ 33 h 395"/>
                <a:gd name="T6" fmla="*/ 114 w 318"/>
                <a:gd name="T7" fmla="*/ 7 h 395"/>
                <a:gd name="T8" fmla="*/ 114 w 318"/>
                <a:gd name="T9" fmla="*/ 13 h 395"/>
                <a:gd name="T10" fmla="*/ 125 w 318"/>
                <a:gd name="T11" fmla="*/ 25 h 395"/>
                <a:gd name="T12" fmla="*/ 136 w 318"/>
                <a:gd name="T13" fmla="*/ 41 h 395"/>
                <a:gd name="T14" fmla="*/ 148 w 318"/>
                <a:gd name="T15" fmla="*/ 44 h 395"/>
                <a:gd name="T16" fmla="*/ 151 w 318"/>
                <a:gd name="T17" fmla="*/ 56 h 395"/>
                <a:gd name="T18" fmla="*/ 160 w 318"/>
                <a:gd name="T19" fmla="*/ 55 h 395"/>
                <a:gd name="T20" fmla="*/ 173 w 318"/>
                <a:gd name="T21" fmla="*/ 65 h 395"/>
                <a:gd name="T22" fmla="*/ 176 w 318"/>
                <a:gd name="T23" fmla="*/ 74 h 395"/>
                <a:gd name="T24" fmla="*/ 175 w 318"/>
                <a:gd name="T25" fmla="*/ 80 h 395"/>
                <a:gd name="T26" fmla="*/ 178 w 318"/>
                <a:gd name="T27" fmla="*/ 90 h 395"/>
                <a:gd name="T28" fmla="*/ 182 w 318"/>
                <a:gd name="T29" fmla="*/ 101 h 395"/>
                <a:gd name="T30" fmla="*/ 183 w 318"/>
                <a:gd name="T31" fmla="*/ 113 h 395"/>
                <a:gd name="T32" fmla="*/ 179 w 318"/>
                <a:gd name="T33" fmla="*/ 123 h 395"/>
                <a:gd name="T34" fmla="*/ 179 w 318"/>
                <a:gd name="T35" fmla="*/ 125 h 395"/>
                <a:gd name="T36" fmla="*/ 181 w 318"/>
                <a:gd name="T37" fmla="*/ 136 h 395"/>
                <a:gd name="T38" fmla="*/ 187 w 318"/>
                <a:gd name="T39" fmla="*/ 145 h 395"/>
                <a:gd name="T40" fmla="*/ 192 w 318"/>
                <a:gd name="T41" fmla="*/ 173 h 395"/>
                <a:gd name="T42" fmla="*/ 195 w 318"/>
                <a:gd name="T43" fmla="*/ 182 h 395"/>
                <a:gd name="T44" fmla="*/ 188 w 318"/>
                <a:gd name="T45" fmla="*/ 188 h 395"/>
                <a:gd name="T46" fmla="*/ 198 w 318"/>
                <a:gd name="T47" fmla="*/ 200 h 395"/>
                <a:gd name="T48" fmla="*/ 203 w 318"/>
                <a:gd name="T49" fmla="*/ 213 h 395"/>
                <a:gd name="T50" fmla="*/ 209 w 318"/>
                <a:gd name="T51" fmla="*/ 226 h 395"/>
                <a:gd name="T52" fmla="*/ 211 w 318"/>
                <a:gd name="T53" fmla="*/ 230 h 395"/>
                <a:gd name="T54" fmla="*/ 211 w 318"/>
                <a:gd name="T55" fmla="*/ 235 h 395"/>
                <a:gd name="T56" fmla="*/ 216 w 318"/>
                <a:gd name="T57" fmla="*/ 238 h 395"/>
                <a:gd name="T58" fmla="*/ 222 w 318"/>
                <a:gd name="T59" fmla="*/ 247 h 395"/>
                <a:gd name="T60" fmla="*/ 221 w 318"/>
                <a:gd name="T61" fmla="*/ 257 h 395"/>
                <a:gd name="T62" fmla="*/ 221 w 318"/>
                <a:gd name="T63" fmla="*/ 260 h 395"/>
                <a:gd name="T64" fmla="*/ 221 w 318"/>
                <a:gd name="T65" fmla="*/ 268 h 395"/>
                <a:gd name="T66" fmla="*/ 222 w 318"/>
                <a:gd name="T67" fmla="*/ 276 h 395"/>
                <a:gd name="T68" fmla="*/ 226 w 318"/>
                <a:gd name="T69" fmla="*/ 281 h 395"/>
                <a:gd name="T70" fmla="*/ 227 w 318"/>
                <a:gd name="T71" fmla="*/ 288 h 395"/>
                <a:gd name="T72" fmla="*/ 229 w 318"/>
                <a:gd name="T73" fmla="*/ 297 h 395"/>
                <a:gd name="T74" fmla="*/ 232 w 318"/>
                <a:gd name="T75" fmla="*/ 304 h 395"/>
                <a:gd name="T76" fmla="*/ 238 w 318"/>
                <a:gd name="T77" fmla="*/ 312 h 395"/>
                <a:gd name="T78" fmla="*/ 249 w 318"/>
                <a:gd name="T79" fmla="*/ 321 h 395"/>
                <a:gd name="T80" fmla="*/ 248 w 318"/>
                <a:gd name="T81" fmla="*/ 323 h 395"/>
                <a:gd name="T82" fmla="*/ 248 w 318"/>
                <a:gd name="T83" fmla="*/ 330 h 395"/>
                <a:gd name="T84" fmla="*/ 253 w 318"/>
                <a:gd name="T85" fmla="*/ 337 h 395"/>
                <a:gd name="T86" fmla="*/ 253 w 318"/>
                <a:gd name="T87" fmla="*/ 341 h 395"/>
                <a:gd name="T88" fmla="*/ 253 w 318"/>
                <a:gd name="T89" fmla="*/ 342 h 395"/>
                <a:gd name="T90" fmla="*/ 257 w 318"/>
                <a:gd name="T91" fmla="*/ 342 h 395"/>
                <a:gd name="T92" fmla="*/ 263 w 318"/>
                <a:gd name="T93" fmla="*/ 343 h 395"/>
                <a:gd name="T94" fmla="*/ 274 w 318"/>
                <a:gd name="T95" fmla="*/ 348 h 395"/>
                <a:gd name="T96" fmla="*/ 290 w 318"/>
                <a:gd name="T97" fmla="*/ 353 h 395"/>
                <a:gd name="T98" fmla="*/ 302 w 318"/>
                <a:gd name="T99" fmla="*/ 359 h 395"/>
                <a:gd name="T100" fmla="*/ 317 w 318"/>
                <a:gd name="T101" fmla="*/ 362 h 395"/>
                <a:gd name="T102" fmla="*/ 261 w 318"/>
                <a:gd name="T103" fmla="*/ 379 h 395"/>
                <a:gd name="T104" fmla="*/ 204 w 318"/>
                <a:gd name="T105" fmla="*/ 379 h 395"/>
                <a:gd name="T106" fmla="*/ 175 w 318"/>
                <a:gd name="T107" fmla="*/ 377 h 395"/>
                <a:gd name="T108" fmla="*/ 126 w 318"/>
                <a:gd name="T109" fmla="*/ 392 h 395"/>
                <a:gd name="T110" fmla="*/ 63 w 318"/>
                <a:gd name="T111" fmla="*/ 342 h 395"/>
                <a:gd name="T112" fmla="*/ 20 w 318"/>
                <a:gd name="T113" fmla="*/ 286 h 395"/>
                <a:gd name="T114" fmla="*/ 34 w 318"/>
                <a:gd name="T115" fmla="*/ 223 h 395"/>
                <a:gd name="T116" fmla="*/ 4 w 318"/>
                <a:gd name="T117" fmla="*/ 172 h 395"/>
                <a:gd name="T118" fmla="*/ 59 w 318"/>
                <a:gd name="T119" fmla="*/ 119 h 395"/>
                <a:gd name="T120" fmla="*/ 77 w 318"/>
                <a:gd name="T121" fmla="*/ 4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8" h="395">
                  <a:moveTo>
                    <a:pt x="147" y="34"/>
                  </a:moveTo>
                  <a:lnTo>
                    <a:pt x="147" y="34"/>
                  </a:lnTo>
                  <a:lnTo>
                    <a:pt x="148" y="34"/>
                  </a:lnTo>
                  <a:lnTo>
                    <a:pt x="148" y="33"/>
                  </a:lnTo>
                  <a:lnTo>
                    <a:pt x="148" y="33"/>
                  </a:lnTo>
                  <a:lnTo>
                    <a:pt x="148" y="34"/>
                  </a:lnTo>
                  <a:lnTo>
                    <a:pt x="149" y="35"/>
                  </a:lnTo>
                  <a:lnTo>
                    <a:pt x="150" y="35"/>
                  </a:lnTo>
                  <a:lnTo>
                    <a:pt x="150" y="34"/>
                  </a:lnTo>
                  <a:lnTo>
                    <a:pt x="151" y="34"/>
                  </a:lnTo>
                  <a:lnTo>
                    <a:pt x="152" y="35"/>
                  </a:lnTo>
                  <a:lnTo>
                    <a:pt x="151" y="35"/>
                  </a:lnTo>
                  <a:lnTo>
                    <a:pt x="151" y="36"/>
                  </a:lnTo>
                  <a:lnTo>
                    <a:pt x="150" y="37"/>
                  </a:lnTo>
                  <a:lnTo>
                    <a:pt x="151" y="39"/>
                  </a:lnTo>
                  <a:lnTo>
                    <a:pt x="151" y="39"/>
                  </a:lnTo>
                  <a:lnTo>
                    <a:pt x="151" y="39"/>
                  </a:lnTo>
                  <a:lnTo>
                    <a:pt x="149" y="39"/>
                  </a:lnTo>
                  <a:lnTo>
                    <a:pt x="148" y="39"/>
                  </a:lnTo>
                  <a:lnTo>
                    <a:pt x="148" y="39"/>
                  </a:lnTo>
                  <a:lnTo>
                    <a:pt x="148" y="39"/>
                  </a:lnTo>
                  <a:lnTo>
                    <a:pt x="148" y="39"/>
                  </a:lnTo>
                  <a:lnTo>
                    <a:pt x="147" y="39"/>
                  </a:lnTo>
                  <a:lnTo>
                    <a:pt x="146" y="39"/>
                  </a:lnTo>
                  <a:lnTo>
                    <a:pt x="146" y="37"/>
                  </a:lnTo>
                  <a:lnTo>
                    <a:pt x="145" y="36"/>
                  </a:lnTo>
                  <a:lnTo>
                    <a:pt x="144" y="36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1" y="36"/>
                  </a:lnTo>
                  <a:lnTo>
                    <a:pt x="140" y="37"/>
                  </a:lnTo>
                  <a:lnTo>
                    <a:pt x="140" y="37"/>
                  </a:lnTo>
                  <a:lnTo>
                    <a:pt x="139" y="36"/>
                  </a:lnTo>
                  <a:lnTo>
                    <a:pt x="138" y="35"/>
                  </a:lnTo>
                  <a:lnTo>
                    <a:pt x="138" y="34"/>
                  </a:lnTo>
                  <a:lnTo>
                    <a:pt x="139" y="34"/>
                  </a:lnTo>
                  <a:lnTo>
                    <a:pt x="140" y="34"/>
                  </a:lnTo>
                  <a:lnTo>
                    <a:pt x="140" y="34"/>
                  </a:lnTo>
                  <a:lnTo>
                    <a:pt x="142" y="35"/>
                  </a:lnTo>
                  <a:lnTo>
                    <a:pt x="143" y="35"/>
                  </a:lnTo>
                  <a:lnTo>
                    <a:pt x="145" y="35"/>
                  </a:lnTo>
                  <a:lnTo>
                    <a:pt x="146" y="34"/>
                  </a:lnTo>
                  <a:lnTo>
                    <a:pt x="146" y="34"/>
                  </a:lnTo>
                  <a:lnTo>
                    <a:pt x="146" y="34"/>
                  </a:lnTo>
                  <a:lnTo>
                    <a:pt x="147" y="33"/>
                  </a:lnTo>
                  <a:lnTo>
                    <a:pt x="148" y="33"/>
                  </a:lnTo>
                  <a:lnTo>
                    <a:pt x="147" y="34"/>
                  </a:lnTo>
                  <a:close/>
                  <a:moveTo>
                    <a:pt x="109" y="0"/>
                  </a:moveTo>
                  <a:lnTo>
                    <a:pt x="109" y="0"/>
                  </a:lnTo>
                  <a:lnTo>
                    <a:pt x="109" y="0"/>
                  </a:lnTo>
                  <a:lnTo>
                    <a:pt x="110" y="0"/>
                  </a:lnTo>
                  <a:lnTo>
                    <a:pt x="110" y="1"/>
                  </a:lnTo>
                  <a:lnTo>
                    <a:pt x="111" y="2"/>
                  </a:lnTo>
                  <a:lnTo>
                    <a:pt x="112" y="3"/>
                  </a:lnTo>
                  <a:lnTo>
                    <a:pt x="112" y="3"/>
                  </a:lnTo>
                  <a:lnTo>
                    <a:pt x="113" y="4"/>
                  </a:lnTo>
                  <a:lnTo>
                    <a:pt x="113" y="5"/>
                  </a:lnTo>
                  <a:lnTo>
                    <a:pt x="114" y="5"/>
                  </a:lnTo>
                  <a:lnTo>
                    <a:pt x="114" y="6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14" y="8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4" y="10"/>
                  </a:lnTo>
                  <a:lnTo>
                    <a:pt x="114" y="11"/>
                  </a:lnTo>
                  <a:lnTo>
                    <a:pt x="113" y="11"/>
                  </a:lnTo>
                  <a:lnTo>
                    <a:pt x="113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3"/>
                  </a:lnTo>
                  <a:lnTo>
                    <a:pt x="114" y="13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13"/>
                  </a:lnTo>
                  <a:lnTo>
                    <a:pt x="117" y="15"/>
                  </a:lnTo>
                  <a:lnTo>
                    <a:pt x="118" y="16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8"/>
                  </a:lnTo>
                  <a:lnTo>
                    <a:pt x="120" y="19"/>
                  </a:lnTo>
                  <a:lnTo>
                    <a:pt x="120" y="20"/>
                  </a:lnTo>
                  <a:lnTo>
                    <a:pt x="121" y="21"/>
                  </a:lnTo>
                  <a:lnTo>
                    <a:pt x="122" y="22"/>
                  </a:lnTo>
                  <a:lnTo>
                    <a:pt x="122" y="22"/>
                  </a:lnTo>
                  <a:lnTo>
                    <a:pt x="125" y="25"/>
                  </a:lnTo>
                  <a:lnTo>
                    <a:pt x="127" y="26"/>
                  </a:lnTo>
                  <a:lnTo>
                    <a:pt x="127" y="27"/>
                  </a:lnTo>
                  <a:lnTo>
                    <a:pt x="127" y="28"/>
                  </a:lnTo>
                  <a:lnTo>
                    <a:pt x="128" y="29"/>
                  </a:lnTo>
                  <a:lnTo>
                    <a:pt x="130" y="29"/>
                  </a:lnTo>
                  <a:lnTo>
                    <a:pt x="131" y="31"/>
                  </a:lnTo>
                  <a:lnTo>
                    <a:pt x="132" y="31"/>
                  </a:lnTo>
                  <a:lnTo>
                    <a:pt x="132" y="31"/>
                  </a:lnTo>
                  <a:lnTo>
                    <a:pt x="132" y="31"/>
                  </a:lnTo>
                  <a:lnTo>
                    <a:pt x="134" y="33"/>
                  </a:lnTo>
                  <a:lnTo>
                    <a:pt x="134" y="34"/>
                  </a:lnTo>
                  <a:lnTo>
                    <a:pt x="135" y="35"/>
                  </a:lnTo>
                  <a:lnTo>
                    <a:pt x="135" y="38"/>
                  </a:lnTo>
                  <a:lnTo>
                    <a:pt x="136" y="39"/>
                  </a:lnTo>
                  <a:lnTo>
                    <a:pt x="136" y="41"/>
                  </a:lnTo>
                  <a:lnTo>
                    <a:pt x="137" y="42"/>
                  </a:lnTo>
                  <a:lnTo>
                    <a:pt x="137" y="43"/>
                  </a:lnTo>
                  <a:lnTo>
                    <a:pt x="138" y="44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7"/>
                  </a:lnTo>
                  <a:lnTo>
                    <a:pt x="140" y="47"/>
                  </a:lnTo>
                  <a:lnTo>
                    <a:pt x="140" y="47"/>
                  </a:lnTo>
                  <a:lnTo>
                    <a:pt x="142" y="48"/>
                  </a:lnTo>
                  <a:lnTo>
                    <a:pt x="144" y="49"/>
                  </a:lnTo>
                  <a:lnTo>
                    <a:pt x="144" y="49"/>
                  </a:lnTo>
                  <a:lnTo>
                    <a:pt x="146" y="49"/>
                  </a:lnTo>
                  <a:lnTo>
                    <a:pt x="147" y="48"/>
                  </a:lnTo>
                  <a:lnTo>
                    <a:pt x="148" y="45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9" y="43"/>
                  </a:lnTo>
                  <a:lnTo>
                    <a:pt x="150" y="48"/>
                  </a:lnTo>
                  <a:lnTo>
                    <a:pt x="153" y="52"/>
                  </a:lnTo>
                  <a:lnTo>
                    <a:pt x="153" y="52"/>
                  </a:lnTo>
                  <a:lnTo>
                    <a:pt x="152" y="54"/>
                  </a:lnTo>
                  <a:lnTo>
                    <a:pt x="152" y="55"/>
                  </a:lnTo>
                  <a:lnTo>
                    <a:pt x="150" y="55"/>
                  </a:lnTo>
                  <a:lnTo>
                    <a:pt x="150" y="55"/>
                  </a:lnTo>
                  <a:lnTo>
                    <a:pt x="150" y="55"/>
                  </a:lnTo>
                  <a:lnTo>
                    <a:pt x="151" y="56"/>
                  </a:lnTo>
                  <a:lnTo>
                    <a:pt x="151" y="57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54" y="57"/>
                  </a:lnTo>
                  <a:lnTo>
                    <a:pt x="154" y="57"/>
                  </a:lnTo>
                  <a:lnTo>
                    <a:pt x="154" y="57"/>
                  </a:lnTo>
                  <a:lnTo>
                    <a:pt x="154" y="56"/>
                  </a:lnTo>
                  <a:lnTo>
                    <a:pt x="155" y="56"/>
                  </a:lnTo>
                  <a:lnTo>
                    <a:pt x="156" y="56"/>
                  </a:lnTo>
                  <a:lnTo>
                    <a:pt x="157" y="54"/>
                  </a:lnTo>
                  <a:lnTo>
                    <a:pt x="157" y="54"/>
                  </a:lnTo>
                  <a:lnTo>
                    <a:pt x="158" y="55"/>
                  </a:lnTo>
                  <a:lnTo>
                    <a:pt x="159" y="54"/>
                  </a:lnTo>
                  <a:lnTo>
                    <a:pt x="160" y="55"/>
                  </a:lnTo>
                  <a:lnTo>
                    <a:pt x="160" y="55"/>
                  </a:lnTo>
                  <a:lnTo>
                    <a:pt x="160" y="55"/>
                  </a:lnTo>
                  <a:lnTo>
                    <a:pt x="161" y="56"/>
                  </a:lnTo>
                  <a:lnTo>
                    <a:pt x="164" y="57"/>
                  </a:lnTo>
                  <a:lnTo>
                    <a:pt x="165" y="58"/>
                  </a:lnTo>
                  <a:lnTo>
                    <a:pt x="165" y="58"/>
                  </a:lnTo>
                  <a:lnTo>
                    <a:pt x="166" y="59"/>
                  </a:lnTo>
                  <a:lnTo>
                    <a:pt x="167" y="61"/>
                  </a:lnTo>
                  <a:lnTo>
                    <a:pt x="167" y="61"/>
                  </a:lnTo>
                  <a:lnTo>
                    <a:pt x="168" y="61"/>
                  </a:lnTo>
                  <a:lnTo>
                    <a:pt x="170" y="64"/>
                  </a:lnTo>
                  <a:lnTo>
                    <a:pt x="170" y="64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73" y="65"/>
                  </a:lnTo>
                  <a:lnTo>
                    <a:pt x="173" y="65"/>
                  </a:lnTo>
                  <a:lnTo>
                    <a:pt x="173" y="65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7"/>
                  </a:lnTo>
                  <a:lnTo>
                    <a:pt x="173" y="67"/>
                  </a:lnTo>
                  <a:lnTo>
                    <a:pt x="173" y="67"/>
                  </a:lnTo>
                  <a:lnTo>
                    <a:pt x="173" y="69"/>
                  </a:lnTo>
                  <a:lnTo>
                    <a:pt x="174" y="70"/>
                  </a:lnTo>
                  <a:lnTo>
                    <a:pt x="174" y="70"/>
                  </a:lnTo>
                  <a:lnTo>
                    <a:pt x="174" y="72"/>
                  </a:lnTo>
                  <a:lnTo>
                    <a:pt x="175" y="73"/>
                  </a:lnTo>
                  <a:lnTo>
                    <a:pt x="176" y="74"/>
                  </a:lnTo>
                  <a:lnTo>
                    <a:pt x="176" y="74"/>
                  </a:lnTo>
                  <a:lnTo>
                    <a:pt x="176" y="74"/>
                  </a:lnTo>
                  <a:lnTo>
                    <a:pt x="177" y="74"/>
                  </a:lnTo>
                  <a:lnTo>
                    <a:pt x="176" y="74"/>
                  </a:lnTo>
                  <a:lnTo>
                    <a:pt x="176" y="74"/>
                  </a:lnTo>
                  <a:lnTo>
                    <a:pt x="176" y="74"/>
                  </a:lnTo>
                  <a:lnTo>
                    <a:pt x="175" y="74"/>
                  </a:lnTo>
                  <a:lnTo>
                    <a:pt x="175" y="74"/>
                  </a:lnTo>
                  <a:lnTo>
                    <a:pt x="174" y="77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4" y="79"/>
                  </a:lnTo>
                  <a:lnTo>
                    <a:pt x="175" y="80"/>
                  </a:lnTo>
                  <a:lnTo>
                    <a:pt x="175" y="80"/>
                  </a:lnTo>
                  <a:lnTo>
                    <a:pt x="176" y="81"/>
                  </a:lnTo>
                  <a:lnTo>
                    <a:pt x="177" y="82"/>
                  </a:lnTo>
                  <a:lnTo>
                    <a:pt x="177" y="82"/>
                  </a:lnTo>
                  <a:lnTo>
                    <a:pt x="177" y="82"/>
                  </a:lnTo>
                  <a:lnTo>
                    <a:pt x="177" y="83"/>
                  </a:lnTo>
                  <a:lnTo>
                    <a:pt x="179" y="83"/>
                  </a:lnTo>
                  <a:lnTo>
                    <a:pt x="179" y="83"/>
                  </a:lnTo>
                  <a:lnTo>
                    <a:pt x="178" y="85"/>
                  </a:lnTo>
                  <a:lnTo>
                    <a:pt x="178" y="86"/>
                  </a:lnTo>
                  <a:lnTo>
                    <a:pt x="178" y="86"/>
                  </a:lnTo>
                  <a:lnTo>
                    <a:pt x="178" y="87"/>
                  </a:lnTo>
                  <a:lnTo>
                    <a:pt x="178" y="87"/>
                  </a:lnTo>
                  <a:lnTo>
                    <a:pt x="178" y="88"/>
                  </a:lnTo>
                  <a:lnTo>
                    <a:pt x="178" y="89"/>
                  </a:lnTo>
                  <a:lnTo>
                    <a:pt x="178" y="90"/>
                  </a:lnTo>
                  <a:lnTo>
                    <a:pt x="179" y="91"/>
                  </a:lnTo>
                  <a:lnTo>
                    <a:pt x="180" y="91"/>
                  </a:lnTo>
                  <a:lnTo>
                    <a:pt x="181" y="91"/>
                  </a:lnTo>
                  <a:lnTo>
                    <a:pt x="182" y="91"/>
                  </a:lnTo>
                  <a:lnTo>
                    <a:pt x="182" y="92"/>
                  </a:lnTo>
                  <a:lnTo>
                    <a:pt x="182" y="94"/>
                  </a:lnTo>
                  <a:lnTo>
                    <a:pt x="182" y="94"/>
                  </a:lnTo>
                  <a:lnTo>
                    <a:pt x="182" y="96"/>
                  </a:lnTo>
                  <a:lnTo>
                    <a:pt x="182" y="96"/>
                  </a:lnTo>
                  <a:lnTo>
                    <a:pt x="182" y="99"/>
                  </a:lnTo>
                  <a:lnTo>
                    <a:pt x="182" y="99"/>
                  </a:lnTo>
                  <a:lnTo>
                    <a:pt x="183" y="100"/>
                  </a:lnTo>
                  <a:lnTo>
                    <a:pt x="183" y="100"/>
                  </a:lnTo>
                  <a:lnTo>
                    <a:pt x="182" y="101"/>
                  </a:lnTo>
                  <a:lnTo>
                    <a:pt x="182" y="101"/>
                  </a:lnTo>
                  <a:lnTo>
                    <a:pt x="182" y="102"/>
                  </a:lnTo>
                  <a:lnTo>
                    <a:pt x="182" y="102"/>
                  </a:lnTo>
                  <a:lnTo>
                    <a:pt x="183" y="103"/>
                  </a:lnTo>
                  <a:lnTo>
                    <a:pt x="183" y="104"/>
                  </a:lnTo>
                  <a:lnTo>
                    <a:pt x="183" y="105"/>
                  </a:lnTo>
                  <a:lnTo>
                    <a:pt x="182" y="105"/>
                  </a:lnTo>
                  <a:lnTo>
                    <a:pt x="182" y="106"/>
                  </a:lnTo>
                  <a:lnTo>
                    <a:pt x="182" y="107"/>
                  </a:lnTo>
                  <a:lnTo>
                    <a:pt x="182" y="107"/>
                  </a:lnTo>
                  <a:lnTo>
                    <a:pt x="183" y="109"/>
                  </a:lnTo>
                  <a:lnTo>
                    <a:pt x="183" y="109"/>
                  </a:lnTo>
                  <a:lnTo>
                    <a:pt x="184" y="109"/>
                  </a:lnTo>
                  <a:lnTo>
                    <a:pt x="184" y="111"/>
                  </a:lnTo>
                  <a:lnTo>
                    <a:pt x="183" y="111"/>
                  </a:lnTo>
                  <a:lnTo>
                    <a:pt x="183" y="113"/>
                  </a:lnTo>
                  <a:lnTo>
                    <a:pt x="183" y="113"/>
                  </a:lnTo>
                  <a:lnTo>
                    <a:pt x="183" y="113"/>
                  </a:lnTo>
                  <a:lnTo>
                    <a:pt x="183" y="114"/>
                  </a:lnTo>
                  <a:lnTo>
                    <a:pt x="183" y="116"/>
                  </a:lnTo>
                  <a:lnTo>
                    <a:pt x="183" y="117"/>
                  </a:lnTo>
                  <a:lnTo>
                    <a:pt x="183" y="117"/>
                  </a:lnTo>
                  <a:lnTo>
                    <a:pt x="183" y="117"/>
                  </a:lnTo>
                  <a:lnTo>
                    <a:pt x="182" y="117"/>
                  </a:lnTo>
                  <a:lnTo>
                    <a:pt x="181" y="119"/>
                  </a:lnTo>
                  <a:lnTo>
                    <a:pt x="181" y="121"/>
                  </a:lnTo>
                  <a:lnTo>
                    <a:pt x="180" y="121"/>
                  </a:lnTo>
                  <a:lnTo>
                    <a:pt x="179" y="122"/>
                  </a:lnTo>
                  <a:lnTo>
                    <a:pt x="179" y="122"/>
                  </a:lnTo>
                  <a:lnTo>
                    <a:pt x="179" y="123"/>
                  </a:lnTo>
                  <a:lnTo>
                    <a:pt x="179" y="123"/>
                  </a:lnTo>
                  <a:lnTo>
                    <a:pt x="178" y="123"/>
                  </a:lnTo>
                  <a:lnTo>
                    <a:pt x="178" y="122"/>
                  </a:lnTo>
                  <a:lnTo>
                    <a:pt x="177" y="122"/>
                  </a:lnTo>
                  <a:lnTo>
                    <a:pt x="178" y="122"/>
                  </a:lnTo>
                  <a:lnTo>
                    <a:pt x="178" y="122"/>
                  </a:lnTo>
                  <a:lnTo>
                    <a:pt x="176" y="122"/>
                  </a:lnTo>
                  <a:lnTo>
                    <a:pt x="176" y="122"/>
                  </a:lnTo>
                  <a:lnTo>
                    <a:pt x="177" y="122"/>
                  </a:lnTo>
                  <a:lnTo>
                    <a:pt x="177" y="122"/>
                  </a:lnTo>
                  <a:lnTo>
                    <a:pt x="177" y="123"/>
                  </a:lnTo>
                  <a:lnTo>
                    <a:pt x="178" y="125"/>
                  </a:lnTo>
                  <a:lnTo>
                    <a:pt x="178" y="124"/>
                  </a:lnTo>
                  <a:lnTo>
                    <a:pt x="178" y="123"/>
                  </a:lnTo>
                  <a:lnTo>
                    <a:pt x="179" y="123"/>
                  </a:lnTo>
                  <a:lnTo>
                    <a:pt x="179" y="125"/>
                  </a:lnTo>
                  <a:lnTo>
                    <a:pt x="179" y="126"/>
                  </a:lnTo>
                  <a:lnTo>
                    <a:pt x="179" y="126"/>
                  </a:lnTo>
                  <a:lnTo>
                    <a:pt x="179" y="126"/>
                  </a:lnTo>
                  <a:lnTo>
                    <a:pt x="179" y="127"/>
                  </a:lnTo>
                  <a:lnTo>
                    <a:pt x="180" y="130"/>
                  </a:lnTo>
                  <a:lnTo>
                    <a:pt x="180" y="130"/>
                  </a:lnTo>
                  <a:lnTo>
                    <a:pt x="180" y="131"/>
                  </a:lnTo>
                  <a:lnTo>
                    <a:pt x="180" y="131"/>
                  </a:lnTo>
                  <a:lnTo>
                    <a:pt x="182" y="134"/>
                  </a:lnTo>
                  <a:lnTo>
                    <a:pt x="183" y="136"/>
                  </a:lnTo>
                  <a:lnTo>
                    <a:pt x="183" y="137"/>
                  </a:lnTo>
                  <a:lnTo>
                    <a:pt x="183" y="137"/>
                  </a:lnTo>
                  <a:lnTo>
                    <a:pt x="182" y="136"/>
                  </a:lnTo>
                  <a:lnTo>
                    <a:pt x="181" y="136"/>
                  </a:lnTo>
                  <a:lnTo>
                    <a:pt x="181" y="136"/>
                  </a:lnTo>
                  <a:lnTo>
                    <a:pt x="182" y="137"/>
                  </a:lnTo>
                  <a:lnTo>
                    <a:pt x="183" y="137"/>
                  </a:lnTo>
                  <a:lnTo>
                    <a:pt x="184" y="137"/>
                  </a:lnTo>
                  <a:lnTo>
                    <a:pt x="184" y="137"/>
                  </a:lnTo>
                  <a:lnTo>
                    <a:pt x="184" y="137"/>
                  </a:lnTo>
                  <a:lnTo>
                    <a:pt x="185" y="137"/>
                  </a:lnTo>
                  <a:lnTo>
                    <a:pt x="185" y="137"/>
                  </a:lnTo>
                  <a:lnTo>
                    <a:pt x="185" y="137"/>
                  </a:lnTo>
                  <a:lnTo>
                    <a:pt x="186" y="138"/>
                  </a:lnTo>
                  <a:lnTo>
                    <a:pt x="187" y="139"/>
                  </a:lnTo>
                  <a:lnTo>
                    <a:pt x="187" y="140"/>
                  </a:lnTo>
                  <a:lnTo>
                    <a:pt x="188" y="141"/>
                  </a:lnTo>
                  <a:lnTo>
                    <a:pt x="188" y="144"/>
                  </a:lnTo>
                  <a:lnTo>
                    <a:pt x="188" y="145"/>
                  </a:lnTo>
                  <a:lnTo>
                    <a:pt x="187" y="145"/>
                  </a:lnTo>
                  <a:lnTo>
                    <a:pt x="187" y="146"/>
                  </a:lnTo>
                  <a:lnTo>
                    <a:pt x="187" y="147"/>
                  </a:lnTo>
                  <a:lnTo>
                    <a:pt x="186" y="148"/>
                  </a:lnTo>
                  <a:lnTo>
                    <a:pt x="186" y="148"/>
                  </a:lnTo>
                  <a:lnTo>
                    <a:pt x="185" y="151"/>
                  </a:lnTo>
                  <a:lnTo>
                    <a:pt x="185" y="155"/>
                  </a:lnTo>
                  <a:lnTo>
                    <a:pt x="187" y="161"/>
                  </a:lnTo>
                  <a:lnTo>
                    <a:pt x="187" y="163"/>
                  </a:lnTo>
                  <a:lnTo>
                    <a:pt x="188" y="164"/>
                  </a:lnTo>
                  <a:lnTo>
                    <a:pt x="189" y="165"/>
                  </a:lnTo>
                  <a:lnTo>
                    <a:pt x="190" y="166"/>
                  </a:lnTo>
                  <a:lnTo>
                    <a:pt x="192" y="167"/>
                  </a:lnTo>
                  <a:lnTo>
                    <a:pt x="192" y="169"/>
                  </a:lnTo>
                  <a:lnTo>
                    <a:pt x="192" y="171"/>
                  </a:lnTo>
                  <a:lnTo>
                    <a:pt x="192" y="173"/>
                  </a:lnTo>
                  <a:lnTo>
                    <a:pt x="194" y="176"/>
                  </a:lnTo>
                  <a:lnTo>
                    <a:pt x="195" y="177"/>
                  </a:lnTo>
                  <a:lnTo>
                    <a:pt x="195" y="177"/>
                  </a:lnTo>
                  <a:lnTo>
                    <a:pt x="196" y="178"/>
                  </a:lnTo>
                  <a:lnTo>
                    <a:pt x="196" y="178"/>
                  </a:lnTo>
                  <a:lnTo>
                    <a:pt x="196" y="178"/>
                  </a:lnTo>
                  <a:lnTo>
                    <a:pt x="196" y="180"/>
                  </a:lnTo>
                  <a:lnTo>
                    <a:pt x="196" y="181"/>
                  </a:lnTo>
                  <a:lnTo>
                    <a:pt x="197" y="181"/>
                  </a:lnTo>
                  <a:lnTo>
                    <a:pt x="196" y="182"/>
                  </a:lnTo>
                  <a:lnTo>
                    <a:pt x="196" y="182"/>
                  </a:lnTo>
                  <a:lnTo>
                    <a:pt x="196" y="182"/>
                  </a:lnTo>
                  <a:lnTo>
                    <a:pt x="196" y="182"/>
                  </a:lnTo>
                  <a:lnTo>
                    <a:pt x="195" y="182"/>
                  </a:lnTo>
                  <a:lnTo>
                    <a:pt x="195" y="182"/>
                  </a:lnTo>
                  <a:lnTo>
                    <a:pt x="195" y="184"/>
                  </a:lnTo>
                  <a:lnTo>
                    <a:pt x="195" y="184"/>
                  </a:lnTo>
                  <a:lnTo>
                    <a:pt x="193" y="186"/>
                  </a:lnTo>
                  <a:lnTo>
                    <a:pt x="192" y="188"/>
                  </a:lnTo>
                  <a:lnTo>
                    <a:pt x="192" y="187"/>
                  </a:lnTo>
                  <a:lnTo>
                    <a:pt x="191" y="188"/>
                  </a:lnTo>
                  <a:lnTo>
                    <a:pt x="190" y="188"/>
                  </a:lnTo>
                  <a:lnTo>
                    <a:pt x="188" y="187"/>
                  </a:lnTo>
                  <a:lnTo>
                    <a:pt x="187" y="187"/>
                  </a:lnTo>
                  <a:lnTo>
                    <a:pt x="187" y="187"/>
                  </a:lnTo>
                  <a:lnTo>
                    <a:pt x="186" y="187"/>
                  </a:lnTo>
                  <a:lnTo>
                    <a:pt x="186" y="187"/>
                  </a:lnTo>
                  <a:lnTo>
                    <a:pt x="187" y="188"/>
                  </a:lnTo>
                  <a:lnTo>
                    <a:pt x="188" y="188"/>
                  </a:lnTo>
                  <a:lnTo>
                    <a:pt x="188" y="188"/>
                  </a:lnTo>
                  <a:lnTo>
                    <a:pt x="189" y="188"/>
                  </a:lnTo>
                  <a:lnTo>
                    <a:pt x="190" y="188"/>
                  </a:lnTo>
                  <a:lnTo>
                    <a:pt x="192" y="188"/>
                  </a:lnTo>
                  <a:lnTo>
                    <a:pt x="192" y="189"/>
                  </a:lnTo>
                  <a:lnTo>
                    <a:pt x="193" y="191"/>
                  </a:lnTo>
                  <a:lnTo>
                    <a:pt x="194" y="193"/>
                  </a:lnTo>
                  <a:lnTo>
                    <a:pt x="196" y="196"/>
                  </a:lnTo>
                  <a:lnTo>
                    <a:pt x="197" y="198"/>
                  </a:lnTo>
                  <a:lnTo>
                    <a:pt x="198" y="199"/>
                  </a:lnTo>
                  <a:lnTo>
                    <a:pt x="198" y="199"/>
                  </a:lnTo>
                  <a:lnTo>
                    <a:pt x="198" y="200"/>
                  </a:lnTo>
                  <a:lnTo>
                    <a:pt x="198" y="199"/>
                  </a:lnTo>
                  <a:lnTo>
                    <a:pt x="197" y="199"/>
                  </a:lnTo>
                  <a:lnTo>
                    <a:pt x="197" y="199"/>
                  </a:lnTo>
                  <a:lnTo>
                    <a:pt x="198" y="200"/>
                  </a:lnTo>
                  <a:lnTo>
                    <a:pt x="198" y="200"/>
                  </a:lnTo>
                  <a:lnTo>
                    <a:pt x="197" y="201"/>
                  </a:lnTo>
                  <a:lnTo>
                    <a:pt x="197" y="203"/>
                  </a:lnTo>
                  <a:lnTo>
                    <a:pt x="197" y="205"/>
                  </a:lnTo>
                  <a:lnTo>
                    <a:pt x="198" y="206"/>
                  </a:lnTo>
                  <a:lnTo>
                    <a:pt x="198" y="206"/>
                  </a:lnTo>
                  <a:lnTo>
                    <a:pt x="199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202" y="210"/>
                  </a:lnTo>
                  <a:lnTo>
                    <a:pt x="202" y="211"/>
                  </a:lnTo>
                  <a:lnTo>
                    <a:pt x="202" y="212"/>
                  </a:lnTo>
                  <a:lnTo>
                    <a:pt x="203" y="212"/>
                  </a:lnTo>
                  <a:lnTo>
                    <a:pt x="203" y="212"/>
                  </a:lnTo>
                  <a:lnTo>
                    <a:pt x="203" y="213"/>
                  </a:lnTo>
                  <a:lnTo>
                    <a:pt x="204" y="213"/>
                  </a:lnTo>
                  <a:lnTo>
                    <a:pt x="204" y="214"/>
                  </a:lnTo>
                  <a:lnTo>
                    <a:pt x="205" y="215"/>
                  </a:lnTo>
                  <a:lnTo>
                    <a:pt x="205" y="215"/>
                  </a:lnTo>
                  <a:lnTo>
                    <a:pt x="205" y="215"/>
                  </a:lnTo>
                  <a:lnTo>
                    <a:pt x="205" y="216"/>
                  </a:lnTo>
                  <a:lnTo>
                    <a:pt x="205" y="217"/>
                  </a:lnTo>
                  <a:lnTo>
                    <a:pt x="205" y="219"/>
                  </a:lnTo>
                  <a:lnTo>
                    <a:pt x="207" y="222"/>
                  </a:lnTo>
                  <a:lnTo>
                    <a:pt x="208" y="223"/>
                  </a:lnTo>
                  <a:lnTo>
                    <a:pt x="209" y="223"/>
                  </a:lnTo>
                  <a:lnTo>
                    <a:pt x="209" y="224"/>
                  </a:lnTo>
                  <a:lnTo>
                    <a:pt x="209" y="224"/>
                  </a:lnTo>
                  <a:lnTo>
                    <a:pt x="209" y="225"/>
                  </a:lnTo>
                  <a:lnTo>
                    <a:pt x="209" y="226"/>
                  </a:lnTo>
                  <a:lnTo>
                    <a:pt x="209" y="227"/>
                  </a:lnTo>
                  <a:lnTo>
                    <a:pt x="209" y="228"/>
                  </a:lnTo>
                  <a:lnTo>
                    <a:pt x="209" y="229"/>
                  </a:lnTo>
                  <a:lnTo>
                    <a:pt x="210" y="229"/>
                  </a:lnTo>
                  <a:lnTo>
                    <a:pt x="210" y="230"/>
                  </a:lnTo>
                  <a:lnTo>
                    <a:pt x="211" y="230"/>
                  </a:lnTo>
                  <a:lnTo>
                    <a:pt x="211" y="230"/>
                  </a:lnTo>
                  <a:lnTo>
                    <a:pt x="212" y="230"/>
                  </a:lnTo>
                  <a:lnTo>
                    <a:pt x="212" y="230"/>
                  </a:lnTo>
                  <a:lnTo>
                    <a:pt x="213" y="231"/>
                  </a:lnTo>
                  <a:lnTo>
                    <a:pt x="213" y="231"/>
                  </a:lnTo>
                  <a:lnTo>
                    <a:pt x="213" y="231"/>
                  </a:lnTo>
                  <a:lnTo>
                    <a:pt x="212" y="230"/>
                  </a:lnTo>
                  <a:lnTo>
                    <a:pt x="212" y="230"/>
                  </a:lnTo>
                  <a:lnTo>
                    <a:pt x="211" y="230"/>
                  </a:lnTo>
                  <a:lnTo>
                    <a:pt x="211" y="231"/>
                  </a:lnTo>
                  <a:lnTo>
                    <a:pt x="210" y="231"/>
                  </a:lnTo>
                  <a:lnTo>
                    <a:pt x="209" y="231"/>
                  </a:lnTo>
                  <a:lnTo>
                    <a:pt x="209" y="233"/>
                  </a:lnTo>
                  <a:lnTo>
                    <a:pt x="209" y="233"/>
                  </a:lnTo>
                  <a:lnTo>
                    <a:pt x="209" y="233"/>
                  </a:lnTo>
                  <a:lnTo>
                    <a:pt x="209" y="234"/>
                  </a:lnTo>
                  <a:lnTo>
                    <a:pt x="210" y="234"/>
                  </a:lnTo>
                  <a:lnTo>
                    <a:pt x="210" y="234"/>
                  </a:lnTo>
                  <a:lnTo>
                    <a:pt x="210" y="234"/>
                  </a:lnTo>
                  <a:lnTo>
                    <a:pt x="211" y="234"/>
                  </a:lnTo>
                  <a:lnTo>
                    <a:pt x="212" y="233"/>
                  </a:lnTo>
                  <a:lnTo>
                    <a:pt x="213" y="233"/>
                  </a:lnTo>
                  <a:lnTo>
                    <a:pt x="211" y="234"/>
                  </a:lnTo>
                  <a:lnTo>
                    <a:pt x="211" y="235"/>
                  </a:lnTo>
                  <a:lnTo>
                    <a:pt x="212" y="235"/>
                  </a:lnTo>
                  <a:lnTo>
                    <a:pt x="212" y="236"/>
                  </a:lnTo>
                  <a:lnTo>
                    <a:pt x="212" y="236"/>
                  </a:lnTo>
                  <a:lnTo>
                    <a:pt x="212" y="236"/>
                  </a:lnTo>
                  <a:lnTo>
                    <a:pt x="213" y="237"/>
                  </a:lnTo>
                  <a:lnTo>
                    <a:pt x="213" y="237"/>
                  </a:lnTo>
                  <a:lnTo>
                    <a:pt x="213" y="237"/>
                  </a:lnTo>
                  <a:lnTo>
                    <a:pt x="213" y="238"/>
                  </a:lnTo>
                  <a:lnTo>
                    <a:pt x="215" y="238"/>
                  </a:lnTo>
                  <a:lnTo>
                    <a:pt x="215" y="238"/>
                  </a:lnTo>
                  <a:lnTo>
                    <a:pt x="215" y="238"/>
                  </a:lnTo>
                  <a:lnTo>
                    <a:pt x="216" y="238"/>
                  </a:lnTo>
                  <a:lnTo>
                    <a:pt x="216" y="238"/>
                  </a:lnTo>
                  <a:lnTo>
                    <a:pt x="216" y="238"/>
                  </a:lnTo>
                  <a:lnTo>
                    <a:pt x="216" y="238"/>
                  </a:lnTo>
                  <a:lnTo>
                    <a:pt x="217" y="239"/>
                  </a:lnTo>
                  <a:lnTo>
                    <a:pt x="218" y="239"/>
                  </a:lnTo>
                  <a:lnTo>
                    <a:pt x="217" y="240"/>
                  </a:lnTo>
                  <a:lnTo>
                    <a:pt x="217" y="241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19" y="243"/>
                  </a:lnTo>
                  <a:lnTo>
                    <a:pt x="221" y="243"/>
                  </a:lnTo>
                  <a:lnTo>
                    <a:pt x="221" y="244"/>
                  </a:lnTo>
                  <a:lnTo>
                    <a:pt x="221" y="245"/>
                  </a:lnTo>
                  <a:lnTo>
                    <a:pt x="221" y="245"/>
                  </a:lnTo>
                  <a:lnTo>
                    <a:pt x="222" y="245"/>
                  </a:lnTo>
                  <a:lnTo>
                    <a:pt x="221" y="245"/>
                  </a:lnTo>
                  <a:lnTo>
                    <a:pt x="221" y="247"/>
                  </a:lnTo>
                  <a:lnTo>
                    <a:pt x="222" y="247"/>
                  </a:lnTo>
                  <a:lnTo>
                    <a:pt x="222" y="248"/>
                  </a:lnTo>
                  <a:lnTo>
                    <a:pt x="221" y="248"/>
                  </a:lnTo>
                  <a:lnTo>
                    <a:pt x="221" y="250"/>
                  </a:lnTo>
                  <a:lnTo>
                    <a:pt x="221" y="250"/>
                  </a:lnTo>
                  <a:lnTo>
                    <a:pt x="221" y="251"/>
                  </a:lnTo>
                  <a:lnTo>
                    <a:pt x="220" y="251"/>
                  </a:lnTo>
                  <a:lnTo>
                    <a:pt x="220" y="251"/>
                  </a:lnTo>
                  <a:lnTo>
                    <a:pt x="219" y="254"/>
                  </a:lnTo>
                  <a:lnTo>
                    <a:pt x="219" y="255"/>
                  </a:lnTo>
                  <a:lnTo>
                    <a:pt x="219" y="255"/>
                  </a:lnTo>
                  <a:lnTo>
                    <a:pt x="220" y="256"/>
                  </a:lnTo>
                  <a:lnTo>
                    <a:pt x="219" y="256"/>
                  </a:lnTo>
                  <a:lnTo>
                    <a:pt x="219" y="256"/>
                  </a:lnTo>
                  <a:lnTo>
                    <a:pt x="219" y="257"/>
                  </a:lnTo>
                  <a:lnTo>
                    <a:pt x="221" y="257"/>
                  </a:lnTo>
                  <a:lnTo>
                    <a:pt x="222" y="258"/>
                  </a:lnTo>
                  <a:lnTo>
                    <a:pt x="222" y="258"/>
                  </a:lnTo>
                  <a:lnTo>
                    <a:pt x="221" y="257"/>
                  </a:lnTo>
                  <a:lnTo>
                    <a:pt x="219" y="258"/>
                  </a:lnTo>
                  <a:lnTo>
                    <a:pt x="220" y="259"/>
                  </a:lnTo>
                  <a:lnTo>
                    <a:pt x="220" y="259"/>
                  </a:lnTo>
                  <a:lnTo>
                    <a:pt x="220" y="259"/>
                  </a:lnTo>
                  <a:lnTo>
                    <a:pt x="221" y="260"/>
                  </a:lnTo>
                  <a:lnTo>
                    <a:pt x="221" y="260"/>
                  </a:lnTo>
                  <a:lnTo>
                    <a:pt x="221" y="260"/>
                  </a:lnTo>
                  <a:lnTo>
                    <a:pt x="222" y="259"/>
                  </a:lnTo>
                  <a:lnTo>
                    <a:pt x="222" y="259"/>
                  </a:lnTo>
                  <a:lnTo>
                    <a:pt x="222" y="260"/>
                  </a:lnTo>
                  <a:lnTo>
                    <a:pt x="221" y="260"/>
                  </a:lnTo>
                  <a:lnTo>
                    <a:pt x="221" y="260"/>
                  </a:lnTo>
                  <a:lnTo>
                    <a:pt x="222" y="261"/>
                  </a:lnTo>
                  <a:lnTo>
                    <a:pt x="222" y="261"/>
                  </a:lnTo>
                  <a:lnTo>
                    <a:pt x="222" y="262"/>
                  </a:lnTo>
                  <a:lnTo>
                    <a:pt x="222" y="263"/>
                  </a:lnTo>
                  <a:lnTo>
                    <a:pt x="222" y="263"/>
                  </a:lnTo>
                  <a:lnTo>
                    <a:pt x="221" y="264"/>
                  </a:lnTo>
                  <a:lnTo>
                    <a:pt x="221" y="264"/>
                  </a:lnTo>
                  <a:lnTo>
                    <a:pt x="221" y="264"/>
                  </a:lnTo>
                  <a:lnTo>
                    <a:pt x="220" y="264"/>
                  </a:lnTo>
                  <a:lnTo>
                    <a:pt x="221" y="265"/>
                  </a:lnTo>
                  <a:lnTo>
                    <a:pt x="221" y="266"/>
                  </a:lnTo>
                  <a:lnTo>
                    <a:pt x="220" y="266"/>
                  </a:lnTo>
                  <a:lnTo>
                    <a:pt x="221" y="266"/>
                  </a:lnTo>
                  <a:lnTo>
                    <a:pt x="220" y="267"/>
                  </a:lnTo>
                  <a:lnTo>
                    <a:pt x="221" y="268"/>
                  </a:lnTo>
                  <a:lnTo>
                    <a:pt x="221" y="268"/>
                  </a:lnTo>
                  <a:lnTo>
                    <a:pt x="221" y="269"/>
                  </a:lnTo>
                  <a:lnTo>
                    <a:pt x="221" y="269"/>
                  </a:lnTo>
                  <a:lnTo>
                    <a:pt x="221" y="269"/>
                  </a:lnTo>
                  <a:lnTo>
                    <a:pt x="221" y="269"/>
                  </a:lnTo>
                  <a:lnTo>
                    <a:pt x="222" y="269"/>
                  </a:lnTo>
                  <a:lnTo>
                    <a:pt x="221" y="270"/>
                  </a:lnTo>
                  <a:lnTo>
                    <a:pt x="222" y="271"/>
                  </a:lnTo>
                  <a:lnTo>
                    <a:pt x="221" y="271"/>
                  </a:lnTo>
                  <a:lnTo>
                    <a:pt x="221" y="272"/>
                  </a:lnTo>
                  <a:lnTo>
                    <a:pt x="222" y="273"/>
                  </a:lnTo>
                  <a:lnTo>
                    <a:pt x="222" y="273"/>
                  </a:lnTo>
                  <a:lnTo>
                    <a:pt x="222" y="274"/>
                  </a:lnTo>
                  <a:lnTo>
                    <a:pt x="222" y="274"/>
                  </a:lnTo>
                  <a:lnTo>
                    <a:pt x="222" y="276"/>
                  </a:lnTo>
                  <a:lnTo>
                    <a:pt x="222" y="276"/>
                  </a:lnTo>
                  <a:lnTo>
                    <a:pt x="222" y="276"/>
                  </a:lnTo>
                  <a:lnTo>
                    <a:pt x="222" y="277"/>
                  </a:lnTo>
                  <a:lnTo>
                    <a:pt x="223" y="277"/>
                  </a:lnTo>
                  <a:lnTo>
                    <a:pt x="223" y="278"/>
                  </a:lnTo>
                  <a:lnTo>
                    <a:pt x="223" y="278"/>
                  </a:lnTo>
                  <a:lnTo>
                    <a:pt x="223" y="278"/>
                  </a:lnTo>
                  <a:lnTo>
                    <a:pt x="224" y="278"/>
                  </a:lnTo>
                  <a:lnTo>
                    <a:pt x="224" y="279"/>
                  </a:lnTo>
                  <a:lnTo>
                    <a:pt x="225" y="280"/>
                  </a:lnTo>
                  <a:lnTo>
                    <a:pt x="225" y="280"/>
                  </a:lnTo>
                  <a:lnTo>
                    <a:pt x="225" y="280"/>
                  </a:lnTo>
                  <a:lnTo>
                    <a:pt x="226" y="280"/>
                  </a:lnTo>
                  <a:lnTo>
                    <a:pt x="226" y="281"/>
                  </a:lnTo>
                  <a:lnTo>
                    <a:pt x="226" y="281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6" y="283"/>
                  </a:lnTo>
                  <a:lnTo>
                    <a:pt x="226" y="284"/>
                  </a:lnTo>
                  <a:lnTo>
                    <a:pt x="226" y="285"/>
                  </a:lnTo>
                  <a:lnTo>
                    <a:pt x="227" y="285"/>
                  </a:lnTo>
                  <a:lnTo>
                    <a:pt x="227" y="286"/>
                  </a:lnTo>
                  <a:lnTo>
                    <a:pt x="227" y="286"/>
                  </a:lnTo>
                  <a:lnTo>
                    <a:pt x="227" y="286"/>
                  </a:lnTo>
                  <a:lnTo>
                    <a:pt x="227" y="288"/>
                  </a:lnTo>
                  <a:lnTo>
                    <a:pt x="227" y="288"/>
                  </a:lnTo>
                  <a:lnTo>
                    <a:pt x="227" y="288"/>
                  </a:lnTo>
                  <a:lnTo>
                    <a:pt x="228" y="289"/>
                  </a:lnTo>
                  <a:lnTo>
                    <a:pt x="228" y="289"/>
                  </a:lnTo>
                  <a:lnTo>
                    <a:pt x="229" y="290"/>
                  </a:lnTo>
                  <a:lnTo>
                    <a:pt x="229" y="290"/>
                  </a:lnTo>
                  <a:lnTo>
                    <a:pt x="229" y="290"/>
                  </a:lnTo>
                  <a:lnTo>
                    <a:pt x="229" y="292"/>
                  </a:lnTo>
                  <a:lnTo>
                    <a:pt x="229" y="292"/>
                  </a:lnTo>
                  <a:lnTo>
                    <a:pt x="229" y="293"/>
                  </a:lnTo>
                  <a:lnTo>
                    <a:pt x="229" y="293"/>
                  </a:lnTo>
                  <a:lnTo>
                    <a:pt x="229" y="293"/>
                  </a:lnTo>
                  <a:lnTo>
                    <a:pt x="229" y="294"/>
                  </a:lnTo>
                  <a:lnTo>
                    <a:pt x="229" y="295"/>
                  </a:lnTo>
                  <a:lnTo>
                    <a:pt x="229" y="296"/>
                  </a:lnTo>
                  <a:lnTo>
                    <a:pt x="229" y="296"/>
                  </a:lnTo>
                  <a:lnTo>
                    <a:pt x="229" y="297"/>
                  </a:lnTo>
                  <a:lnTo>
                    <a:pt x="229" y="298"/>
                  </a:lnTo>
                  <a:lnTo>
                    <a:pt x="230" y="298"/>
                  </a:lnTo>
                  <a:lnTo>
                    <a:pt x="230" y="299"/>
                  </a:lnTo>
                  <a:lnTo>
                    <a:pt x="230" y="299"/>
                  </a:lnTo>
                  <a:lnTo>
                    <a:pt x="230" y="300"/>
                  </a:lnTo>
                  <a:lnTo>
                    <a:pt x="230" y="300"/>
                  </a:lnTo>
                  <a:lnTo>
                    <a:pt x="231" y="301"/>
                  </a:lnTo>
                  <a:lnTo>
                    <a:pt x="231" y="301"/>
                  </a:lnTo>
                  <a:lnTo>
                    <a:pt x="231" y="301"/>
                  </a:lnTo>
                  <a:lnTo>
                    <a:pt x="231" y="302"/>
                  </a:lnTo>
                  <a:lnTo>
                    <a:pt x="231" y="303"/>
                  </a:lnTo>
                  <a:lnTo>
                    <a:pt x="232" y="303"/>
                  </a:lnTo>
                  <a:lnTo>
                    <a:pt x="232" y="303"/>
                  </a:lnTo>
                  <a:lnTo>
                    <a:pt x="232" y="304"/>
                  </a:lnTo>
                  <a:lnTo>
                    <a:pt x="232" y="304"/>
                  </a:lnTo>
                  <a:lnTo>
                    <a:pt x="233" y="304"/>
                  </a:lnTo>
                  <a:lnTo>
                    <a:pt x="233" y="305"/>
                  </a:lnTo>
                  <a:lnTo>
                    <a:pt x="234" y="306"/>
                  </a:lnTo>
                  <a:lnTo>
                    <a:pt x="234" y="306"/>
                  </a:lnTo>
                  <a:lnTo>
                    <a:pt x="234" y="306"/>
                  </a:lnTo>
                  <a:lnTo>
                    <a:pt x="235" y="307"/>
                  </a:lnTo>
                  <a:lnTo>
                    <a:pt x="235" y="308"/>
                  </a:lnTo>
                  <a:lnTo>
                    <a:pt x="235" y="308"/>
                  </a:lnTo>
                  <a:lnTo>
                    <a:pt x="236" y="308"/>
                  </a:lnTo>
                  <a:lnTo>
                    <a:pt x="236" y="309"/>
                  </a:lnTo>
                  <a:lnTo>
                    <a:pt x="236" y="309"/>
                  </a:lnTo>
                  <a:lnTo>
                    <a:pt x="236" y="310"/>
                  </a:lnTo>
                  <a:lnTo>
                    <a:pt x="238" y="312"/>
                  </a:lnTo>
                  <a:lnTo>
                    <a:pt x="238" y="312"/>
                  </a:lnTo>
                  <a:lnTo>
                    <a:pt x="238" y="312"/>
                  </a:lnTo>
                  <a:lnTo>
                    <a:pt x="238" y="312"/>
                  </a:lnTo>
                  <a:lnTo>
                    <a:pt x="239" y="313"/>
                  </a:lnTo>
                  <a:lnTo>
                    <a:pt x="240" y="313"/>
                  </a:lnTo>
                  <a:lnTo>
                    <a:pt x="240" y="315"/>
                  </a:lnTo>
                  <a:lnTo>
                    <a:pt x="240" y="315"/>
                  </a:lnTo>
                  <a:lnTo>
                    <a:pt x="243" y="317"/>
                  </a:lnTo>
                  <a:lnTo>
                    <a:pt x="244" y="317"/>
                  </a:lnTo>
                  <a:lnTo>
                    <a:pt x="244" y="317"/>
                  </a:lnTo>
                  <a:lnTo>
                    <a:pt x="244" y="318"/>
                  </a:lnTo>
                  <a:lnTo>
                    <a:pt x="245" y="318"/>
                  </a:lnTo>
                  <a:lnTo>
                    <a:pt x="246" y="319"/>
                  </a:lnTo>
                  <a:lnTo>
                    <a:pt x="247" y="320"/>
                  </a:lnTo>
                  <a:lnTo>
                    <a:pt x="248" y="320"/>
                  </a:lnTo>
                  <a:lnTo>
                    <a:pt x="248" y="320"/>
                  </a:lnTo>
                  <a:lnTo>
                    <a:pt x="249" y="321"/>
                  </a:lnTo>
                  <a:lnTo>
                    <a:pt x="250" y="321"/>
                  </a:lnTo>
                  <a:lnTo>
                    <a:pt x="251" y="322"/>
                  </a:lnTo>
                  <a:lnTo>
                    <a:pt x="251" y="323"/>
                  </a:lnTo>
                  <a:lnTo>
                    <a:pt x="251" y="323"/>
                  </a:lnTo>
                  <a:lnTo>
                    <a:pt x="249" y="323"/>
                  </a:lnTo>
                  <a:lnTo>
                    <a:pt x="249" y="323"/>
                  </a:lnTo>
                  <a:lnTo>
                    <a:pt x="249" y="323"/>
                  </a:lnTo>
                  <a:lnTo>
                    <a:pt x="248" y="322"/>
                  </a:lnTo>
                  <a:lnTo>
                    <a:pt x="248" y="321"/>
                  </a:lnTo>
                  <a:lnTo>
                    <a:pt x="248" y="321"/>
                  </a:lnTo>
                  <a:lnTo>
                    <a:pt x="248" y="321"/>
                  </a:lnTo>
                  <a:lnTo>
                    <a:pt x="248" y="322"/>
                  </a:lnTo>
                  <a:lnTo>
                    <a:pt x="248" y="322"/>
                  </a:lnTo>
                  <a:lnTo>
                    <a:pt x="248" y="322"/>
                  </a:lnTo>
                  <a:lnTo>
                    <a:pt x="248" y="323"/>
                  </a:lnTo>
                  <a:lnTo>
                    <a:pt x="248" y="323"/>
                  </a:lnTo>
                  <a:lnTo>
                    <a:pt x="248" y="323"/>
                  </a:lnTo>
                  <a:lnTo>
                    <a:pt x="248" y="324"/>
                  </a:lnTo>
                  <a:lnTo>
                    <a:pt x="248" y="325"/>
                  </a:lnTo>
                  <a:lnTo>
                    <a:pt x="248" y="325"/>
                  </a:lnTo>
                  <a:lnTo>
                    <a:pt x="248" y="325"/>
                  </a:lnTo>
                  <a:lnTo>
                    <a:pt x="248" y="325"/>
                  </a:lnTo>
                  <a:lnTo>
                    <a:pt x="248" y="325"/>
                  </a:lnTo>
                  <a:lnTo>
                    <a:pt x="248" y="327"/>
                  </a:lnTo>
                  <a:lnTo>
                    <a:pt x="248" y="327"/>
                  </a:lnTo>
                  <a:lnTo>
                    <a:pt x="248" y="328"/>
                  </a:lnTo>
                  <a:lnTo>
                    <a:pt x="248" y="328"/>
                  </a:lnTo>
                  <a:lnTo>
                    <a:pt x="248" y="329"/>
                  </a:lnTo>
                  <a:lnTo>
                    <a:pt x="248" y="329"/>
                  </a:lnTo>
                  <a:lnTo>
                    <a:pt x="248" y="330"/>
                  </a:lnTo>
                  <a:lnTo>
                    <a:pt x="249" y="331"/>
                  </a:lnTo>
                  <a:lnTo>
                    <a:pt x="249" y="332"/>
                  </a:lnTo>
                  <a:lnTo>
                    <a:pt x="249" y="333"/>
                  </a:lnTo>
                  <a:lnTo>
                    <a:pt x="249" y="333"/>
                  </a:lnTo>
                  <a:lnTo>
                    <a:pt x="250" y="333"/>
                  </a:lnTo>
                  <a:lnTo>
                    <a:pt x="250" y="334"/>
                  </a:lnTo>
                  <a:lnTo>
                    <a:pt x="251" y="334"/>
                  </a:lnTo>
                  <a:lnTo>
                    <a:pt x="251" y="334"/>
                  </a:lnTo>
                  <a:lnTo>
                    <a:pt x="251" y="334"/>
                  </a:lnTo>
                  <a:lnTo>
                    <a:pt x="252" y="336"/>
                  </a:lnTo>
                  <a:lnTo>
                    <a:pt x="253" y="336"/>
                  </a:lnTo>
                  <a:lnTo>
                    <a:pt x="253" y="336"/>
                  </a:lnTo>
                  <a:lnTo>
                    <a:pt x="253" y="337"/>
                  </a:lnTo>
                  <a:lnTo>
                    <a:pt x="254" y="336"/>
                  </a:lnTo>
                  <a:lnTo>
                    <a:pt x="253" y="337"/>
                  </a:lnTo>
                  <a:lnTo>
                    <a:pt x="253" y="337"/>
                  </a:lnTo>
                  <a:lnTo>
                    <a:pt x="253" y="337"/>
                  </a:lnTo>
                  <a:lnTo>
                    <a:pt x="253" y="339"/>
                  </a:lnTo>
                  <a:lnTo>
                    <a:pt x="253" y="339"/>
                  </a:lnTo>
                  <a:lnTo>
                    <a:pt x="253" y="340"/>
                  </a:lnTo>
                  <a:lnTo>
                    <a:pt x="253" y="341"/>
                  </a:lnTo>
                  <a:lnTo>
                    <a:pt x="253" y="341"/>
                  </a:lnTo>
                  <a:lnTo>
                    <a:pt x="253" y="340"/>
                  </a:lnTo>
                  <a:lnTo>
                    <a:pt x="253" y="340"/>
                  </a:lnTo>
                  <a:lnTo>
                    <a:pt x="253" y="340"/>
                  </a:lnTo>
                  <a:lnTo>
                    <a:pt x="253" y="339"/>
                  </a:lnTo>
                  <a:lnTo>
                    <a:pt x="253" y="339"/>
                  </a:lnTo>
                  <a:lnTo>
                    <a:pt x="252" y="340"/>
                  </a:lnTo>
                  <a:lnTo>
                    <a:pt x="253" y="340"/>
                  </a:lnTo>
                  <a:lnTo>
                    <a:pt x="253" y="341"/>
                  </a:lnTo>
                  <a:lnTo>
                    <a:pt x="250" y="341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8" y="342"/>
                  </a:lnTo>
                  <a:lnTo>
                    <a:pt x="248" y="342"/>
                  </a:lnTo>
                  <a:lnTo>
                    <a:pt x="248" y="342"/>
                  </a:lnTo>
                  <a:lnTo>
                    <a:pt x="248" y="342"/>
                  </a:lnTo>
                  <a:lnTo>
                    <a:pt x="248" y="342"/>
                  </a:lnTo>
                  <a:lnTo>
                    <a:pt x="248" y="343"/>
                  </a:lnTo>
                  <a:lnTo>
                    <a:pt x="247" y="343"/>
                  </a:lnTo>
                  <a:lnTo>
                    <a:pt x="247" y="344"/>
                  </a:lnTo>
                  <a:lnTo>
                    <a:pt x="252" y="344"/>
                  </a:lnTo>
                  <a:lnTo>
                    <a:pt x="253" y="342"/>
                  </a:lnTo>
                  <a:lnTo>
                    <a:pt x="253" y="342"/>
                  </a:lnTo>
                  <a:lnTo>
                    <a:pt x="253" y="342"/>
                  </a:lnTo>
                  <a:lnTo>
                    <a:pt x="253" y="342"/>
                  </a:lnTo>
                  <a:lnTo>
                    <a:pt x="253" y="342"/>
                  </a:lnTo>
                  <a:lnTo>
                    <a:pt x="253" y="343"/>
                  </a:lnTo>
                  <a:lnTo>
                    <a:pt x="253" y="343"/>
                  </a:lnTo>
                  <a:lnTo>
                    <a:pt x="253" y="343"/>
                  </a:lnTo>
                  <a:lnTo>
                    <a:pt x="253" y="344"/>
                  </a:lnTo>
                  <a:lnTo>
                    <a:pt x="253" y="344"/>
                  </a:lnTo>
                  <a:lnTo>
                    <a:pt x="253" y="343"/>
                  </a:lnTo>
                  <a:lnTo>
                    <a:pt x="253" y="342"/>
                  </a:lnTo>
                  <a:lnTo>
                    <a:pt x="255" y="342"/>
                  </a:lnTo>
                  <a:lnTo>
                    <a:pt x="255" y="342"/>
                  </a:lnTo>
                  <a:lnTo>
                    <a:pt x="255" y="342"/>
                  </a:lnTo>
                  <a:lnTo>
                    <a:pt x="257" y="342"/>
                  </a:lnTo>
                  <a:lnTo>
                    <a:pt x="257" y="342"/>
                  </a:lnTo>
                  <a:lnTo>
                    <a:pt x="257" y="342"/>
                  </a:lnTo>
                  <a:lnTo>
                    <a:pt x="257" y="342"/>
                  </a:lnTo>
                  <a:lnTo>
                    <a:pt x="258" y="342"/>
                  </a:lnTo>
                  <a:lnTo>
                    <a:pt x="258" y="341"/>
                  </a:lnTo>
                  <a:lnTo>
                    <a:pt x="257" y="340"/>
                  </a:lnTo>
                  <a:lnTo>
                    <a:pt x="257" y="339"/>
                  </a:lnTo>
                  <a:lnTo>
                    <a:pt x="257" y="339"/>
                  </a:lnTo>
                  <a:lnTo>
                    <a:pt x="257" y="337"/>
                  </a:lnTo>
                  <a:lnTo>
                    <a:pt x="257" y="337"/>
                  </a:lnTo>
                  <a:lnTo>
                    <a:pt x="257" y="336"/>
                  </a:lnTo>
                  <a:lnTo>
                    <a:pt x="257" y="336"/>
                  </a:lnTo>
                  <a:lnTo>
                    <a:pt x="257" y="338"/>
                  </a:lnTo>
                  <a:lnTo>
                    <a:pt x="257" y="338"/>
                  </a:lnTo>
                  <a:lnTo>
                    <a:pt x="260" y="340"/>
                  </a:lnTo>
                  <a:lnTo>
                    <a:pt x="260" y="342"/>
                  </a:lnTo>
                  <a:lnTo>
                    <a:pt x="263" y="343"/>
                  </a:lnTo>
                  <a:lnTo>
                    <a:pt x="266" y="344"/>
                  </a:lnTo>
                  <a:lnTo>
                    <a:pt x="266" y="344"/>
                  </a:lnTo>
                  <a:lnTo>
                    <a:pt x="267" y="344"/>
                  </a:lnTo>
                  <a:lnTo>
                    <a:pt x="268" y="344"/>
                  </a:lnTo>
                  <a:lnTo>
                    <a:pt x="270" y="345"/>
                  </a:lnTo>
                  <a:lnTo>
                    <a:pt x="270" y="345"/>
                  </a:lnTo>
                  <a:lnTo>
                    <a:pt x="270" y="345"/>
                  </a:lnTo>
                  <a:lnTo>
                    <a:pt x="272" y="345"/>
                  </a:lnTo>
                  <a:lnTo>
                    <a:pt x="272" y="346"/>
                  </a:lnTo>
                  <a:lnTo>
                    <a:pt x="273" y="347"/>
                  </a:lnTo>
                  <a:lnTo>
                    <a:pt x="273" y="347"/>
                  </a:lnTo>
                  <a:lnTo>
                    <a:pt x="273" y="347"/>
                  </a:lnTo>
                  <a:lnTo>
                    <a:pt x="274" y="347"/>
                  </a:lnTo>
                  <a:lnTo>
                    <a:pt x="274" y="347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6" y="350"/>
                  </a:lnTo>
                  <a:lnTo>
                    <a:pt x="279" y="351"/>
                  </a:lnTo>
                  <a:lnTo>
                    <a:pt x="280" y="351"/>
                  </a:lnTo>
                  <a:lnTo>
                    <a:pt x="280" y="351"/>
                  </a:lnTo>
                  <a:lnTo>
                    <a:pt x="281" y="351"/>
                  </a:lnTo>
                  <a:lnTo>
                    <a:pt x="281" y="352"/>
                  </a:lnTo>
                  <a:lnTo>
                    <a:pt x="283" y="352"/>
                  </a:lnTo>
                  <a:lnTo>
                    <a:pt x="286" y="354"/>
                  </a:lnTo>
                  <a:lnTo>
                    <a:pt x="287" y="354"/>
                  </a:lnTo>
                  <a:lnTo>
                    <a:pt x="287" y="354"/>
                  </a:lnTo>
                  <a:lnTo>
                    <a:pt x="287" y="354"/>
                  </a:lnTo>
                  <a:lnTo>
                    <a:pt x="288" y="354"/>
                  </a:lnTo>
                  <a:lnTo>
                    <a:pt x="289" y="354"/>
                  </a:lnTo>
                  <a:lnTo>
                    <a:pt x="290" y="353"/>
                  </a:lnTo>
                  <a:lnTo>
                    <a:pt x="291" y="353"/>
                  </a:lnTo>
                  <a:lnTo>
                    <a:pt x="292" y="354"/>
                  </a:lnTo>
                  <a:lnTo>
                    <a:pt x="293" y="354"/>
                  </a:lnTo>
                  <a:lnTo>
                    <a:pt x="293" y="354"/>
                  </a:lnTo>
                  <a:lnTo>
                    <a:pt x="294" y="355"/>
                  </a:lnTo>
                  <a:lnTo>
                    <a:pt x="294" y="355"/>
                  </a:lnTo>
                  <a:lnTo>
                    <a:pt x="295" y="355"/>
                  </a:lnTo>
                  <a:lnTo>
                    <a:pt x="297" y="357"/>
                  </a:lnTo>
                  <a:lnTo>
                    <a:pt x="297" y="358"/>
                  </a:lnTo>
                  <a:lnTo>
                    <a:pt x="298" y="358"/>
                  </a:lnTo>
                  <a:lnTo>
                    <a:pt x="298" y="358"/>
                  </a:lnTo>
                  <a:lnTo>
                    <a:pt x="299" y="358"/>
                  </a:lnTo>
                  <a:lnTo>
                    <a:pt x="300" y="358"/>
                  </a:lnTo>
                  <a:lnTo>
                    <a:pt x="300" y="359"/>
                  </a:lnTo>
                  <a:lnTo>
                    <a:pt x="302" y="359"/>
                  </a:lnTo>
                  <a:lnTo>
                    <a:pt x="304" y="358"/>
                  </a:lnTo>
                  <a:lnTo>
                    <a:pt x="305" y="358"/>
                  </a:lnTo>
                  <a:lnTo>
                    <a:pt x="309" y="360"/>
                  </a:lnTo>
                  <a:lnTo>
                    <a:pt x="309" y="360"/>
                  </a:lnTo>
                  <a:lnTo>
                    <a:pt x="309" y="361"/>
                  </a:lnTo>
                  <a:lnTo>
                    <a:pt x="310" y="361"/>
                  </a:lnTo>
                  <a:lnTo>
                    <a:pt x="312" y="361"/>
                  </a:lnTo>
                  <a:lnTo>
                    <a:pt x="312" y="361"/>
                  </a:lnTo>
                  <a:lnTo>
                    <a:pt x="313" y="362"/>
                  </a:lnTo>
                  <a:lnTo>
                    <a:pt x="313" y="362"/>
                  </a:lnTo>
                  <a:lnTo>
                    <a:pt x="313" y="361"/>
                  </a:lnTo>
                  <a:lnTo>
                    <a:pt x="314" y="362"/>
                  </a:lnTo>
                  <a:lnTo>
                    <a:pt x="315" y="361"/>
                  </a:lnTo>
                  <a:lnTo>
                    <a:pt x="315" y="362"/>
                  </a:lnTo>
                  <a:lnTo>
                    <a:pt x="317" y="362"/>
                  </a:lnTo>
                  <a:lnTo>
                    <a:pt x="317" y="362"/>
                  </a:lnTo>
                  <a:lnTo>
                    <a:pt x="318" y="362"/>
                  </a:lnTo>
                  <a:lnTo>
                    <a:pt x="318" y="362"/>
                  </a:lnTo>
                  <a:lnTo>
                    <a:pt x="316" y="365"/>
                  </a:lnTo>
                  <a:lnTo>
                    <a:pt x="311" y="367"/>
                  </a:lnTo>
                  <a:lnTo>
                    <a:pt x="309" y="370"/>
                  </a:lnTo>
                  <a:lnTo>
                    <a:pt x="308" y="374"/>
                  </a:lnTo>
                  <a:lnTo>
                    <a:pt x="308" y="382"/>
                  </a:lnTo>
                  <a:lnTo>
                    <a:pt x="300" y="380"/>
                  </a:lnTo>
                  <a:lnTo>
                    <a:pt x="292" y="382"/>
                  </a:lnTo>
                  <a:lnTo>
                    <a:pt x="288" y="379"/>
                  </a:lnTo>
                  <a:lnTo>
                    <a:pt x="284" y="379"/>
                  </a:lnTo>
                  <a:lnTo>
                    <a:pt x="275" y="381"/>
                  </a:lnTo>
                  <a:lnTo>
                    <a:pt x="268" y="377"/>
                  </a:lnTo>
                  <a:lnTo>
                    <a:pt x="261" y="379"/>
                  </a:lnTo>
                  <a:lnTo>
                    <a:pt x="247" y="377"/>
                  </a:lnTo>
                  <a:lnTo>
                    <a:pt x="241" y="379"/>
                  </a:lnTo>
                  <a:lnTo>
                    <a:pt x="240" y="382"/>
                  </a:lnTo>
                  <a:lnTo>
                    <a:pt x="226" y="390"/>
                  </a:lnTo>
                  <a:lnTo>
                    <a:pt x="225" y="388"/>
                  </a:lnTo>
                  <a:lnTo>
                    <a:pt x="220" y="388"/>
                  </a:lnTo>
                  <a:lnTo>
                    <a:pt x="219" y="382"/>
                  </a:lnTo>
                  <a:lnTo>
                    <a:pt x="217" y="381"/>
                  </a:lnTo>
                  <a:lnTo>
                    <a:pt x="216" y="382"/>
                  </a:lnTo>
                  <a:lnTo>
                    <a:pt x="213" y="381"/>
                  </a:lnTo>
                  <a:lnTo>
                    <a:pt x="211" y="385"/>
                  </a:lnTo>
                  <a:lnTo>
                    <a:pt x="209" y="384"/>
                  </a:lnTo>
                  <a:lnTo>
                    <a:pt x="208" y="381"/>
                  </a:lnTo>
                  <a:lnTo>
                    <a:pt x="206" y="379"/>
                  </a:lnTo>
                  <a:lnTo>
                    <a:pt x="204" y="379"/>
                  </a:lnTo>
                  <a:lnTo>
                    <a:pt x="203" y="381"/>
                  </a:lnTo>
                  <a:lnTo>
                    <a:pt x="203" y="384"/>
                  </a:lnTo>
                  <a:lnTo>
                    <a:pt x="206" y="393"/>
                  </a:lnTo>
                  <a:lnTo>
                    <a:pt x="205" y="394"/>
                  </a:lnTo>
                  <a:lnTo>
                    <a:pt x="204" y="395"/>
                  </a:lnTo>
                  <a:lnTo>
                    <a:pt x="202" y="394"/>
                  </a:lnTo>
                  <a:lnTo>
                    <a:pt x="200" y="387"/>
                  </a:lnTo>
                  <a:lnTo>
                    <a:pt x="198" y="385"/>
                  </a:lnTo>
                  <a:lnTo>
                    <a:pt x="193" y="384"/>
                  </a:lnTo>
                  <a:lnTo>
                    <a:pt x="194" y="388"/>
                  </a:lnTo>
                  <a:lnTo>
                    <a:pt x="192" y="389"/>
                  </a:lnTo>
                  <a:lnTo>
                    <a:pt x="184" y="381"/>
                  </a:lnTo>
                  <a:lnTo>
                    <a:pt x="182" y="377"/>
                  </a:lnTo>
                  <a:lnTo>
                    <a:pt x="180" y="375"/>
                  </a:lnTo>
                  <a:lnTo>
                    <a:pt x="175" y="377"/>
                  </a:lnTo>
                  <a:lnTo>
                    <a:pt x="174" y="376"/>
                  </a:lnTo>
                  <a:lnTo>
                    <a:pt x="174" y="372"/>
                  </a:lnTo>
                  <a:lnTo>
                    <a:pt x="170" y="370"/>
                  </a:lnTo>
                  <a:lnTo>
                    <a:pt x="161" y="369"/>
                  </a:lnTo>
                  <a:lnTo>
                    <a:pt x="160" y="372"/>
                  </a:lnTo>
                  <a:lnTo>
                    <a:pt x="156" y="370"/>
                  </a:lnTo>
                  <a:lnTo>
                    <a:pt x="153" y="371"/>
                  </a:lnTo>
                  <a:lnTo>
                    <a:pt x="153" y="375"/>
                  </a:lnTo>
                  <a:lnTo>
                    <a:pt x="151" y="378"/>
                  </a:lnTo>
                  <a:lnTo>
                    <a:pt x="149" y="384"/>
                  </a:lnTo>
                  <a:lnTo>
                    <a:pt x="143" y="378"/>
                  </a:lnTo>
                  <a:lnTo>
                    <a:pt x="141" y="377"/>
                  </a:lnTo>
                  <a:lnTo>
                    <a:pt x="139" y="381"/>
                  </a:lnTo>
                  <a:lnTo>
                    <a:pt x="139" y="384"/>
                  </a:lnTo>
                  <a:lnTo>
                    <a:pt x="126" y="392"/>
                  </a:lnTo>
                  <a:lnTo>
                    <a:pt x="121" y="392"/>
                  </a:lnTo>
                  <a:lnTo>
                    <a:pt x="113" y="386"/>
                  </a:lnTo>
                  <a:lnTo>
                    <a:pt x="106" y="385"/>
                  </a:lnTo>
                  <a:lnTo>
                    <a:pt x="97" y="388"/>
                  </a:lnTo>
                  <a:lnTo>
                    <a:pt x="91" y="393"/>
                  </a:lnTo>
                  <a:lnTo>
                    <a:pt x="88" y="391"/>
                  </a:lnTo>
                  <a:lnTo>
                    <a:pt x="88" y="391"/>
                  </a:lnTo>
                  <a:lnTo>
                    <a:pt x="89" y="386"/>
                  </a:lnTo>
                  <a:lnTo>
                    <a:pt x="88" y="383"/>
                  </a:lnTo>
                  <a:lnTo>
                    <a:pt x="87" y="371"/>
                  </a:lnTo>
                  <a:lnTo>
                    <a:pt x="82" y="369"/>
                  </a:lnTo>
                  <a:lnTo>
                    <a:pt x="79" y="364"/>
                  </a:lnTo>
                  <a:lnTo>
                    <a:pt x="66" y="353"/>
                  </a:lnTo>
                  <a:lnTo>
                    <a:pt x="65" y="349"/>
                  </a:lnTo>
                  <a:lnTo>
                    <a:pt x="63" y="342"/>
                  </a:lnTo>
                  <a:lnTo>
                    <a:pt x="66" y="338"/>
                  </a:lnTo>
                  <a:lnTo>
                    <a:pt x="67" y="336"/>
                  </a:lnTo>
                  <a:lnTo>
                    <a:pt x="67" y="334"/>
                  </a:lnTo>
                  <a:lnTo>
                    <a:pt x="66" y="331"/>
                  </a:lnTo>
                  <a:lnTo>
                    <a:pt x="57" y="326"/>
                  </a:lnTo>
                  <a:lnTo>
                    <a:pt x="55" y="324"/>
                  </a:lnTo>
                  <a:lnTo>
                    <a:pt x="59" y="313"/>
                  </a:lnTo>
                  <a:lnTo>
                    <a:pt x="63" y="297"/>
                  </a:lnTo>
                  <a:lnTo>
                    <a:pt x="53" y="290"/>
                  </a:lnTo>
                  <a:lnTo>
                    <a:pt x="47" y="279"/>
                  </a:lnTo>
                  <a:lnTo>
                    <a:pt x="45" y="279"/>
                  </a:lnTo>
                  <a:lnTo>
                    <a:pt x="42" y="283"/>
                  </a:lnTo>
                  <a:lnTo>
                    <a:pt x="31" y="291"/>
                  </a:lnTo>
                  <a:lnTo>
                    <a:pt x="25" y="290"/>
                  </a:lnTo>
                  <a:lnTo>
                    <a:pt x="20" y="286"/>
                  </a:lnTo>
                  <a:lnTo>
                    <a:pt x="19" y="282"/>
                  </a:lnTo>
                  <a:lnTo>
                    <a:pt x="20" y="279"/>
                  </a:lnTo>
                  <a:lnTo>
                    <a:pt x="19" y="276"/>
                  </a:lnTo>
                  <a:lnTo>
                    <a:pt x="16" y="272"/>
                  </a:lnTo>
                  <a:lnTo>
                    <a:pt x="15" y="269"/>
                  </a:lnTo>
                  <a:lnTo>
                    <a:pt x="19" y="266"/>
                  </a:lnTo>
                  <a:lnTo>
                    <a:pt x="21" y="259"/>
                  </a:lnTo>
                  <a:lnTo>
                    <a:pt x="23" y="257"/>
                  </a:lnTo>
                  <a:lnTo>
                    <a:pt x="21" y="253"/>
                  </a:lnTo>
                  <a:lnTo>
                    <a:pt x="20" y="247"/>
                  </a:lnTo>
                  <a:lnTo>
                    <a:pt x="15" y="244"/>
                  </a:lnTo>
                  <a:lnTo>
                    <a:pt x="19" y="238"/>
                  </a:lnTo>
                  <a:lnTo>
                    <a:pt x="19" y="233"/>
                  </a:lnTo>
                  <a:lnTo>
                    <a:pt x="21" y="231"/>
                  </a:lnTo>
                  <a:lnTo>
                    <a:pt x="34" y="223"/>
                  </a:lnTo>
                  <a:lnTo>
                    <a:pt x="31" y="218"/>
                  </a:lnTo>
                  <a:lnTo>
                    <a:pt x="32" y="216"/>
                  </a:lnTo>
                  <a:lnTo>
                    <a:pt x="31" y="214"/>
                  </a:lnTo>
                  <a:lnTo>
                    <a:pt x="33" y="212"/>
                  </a:lnTo>
                  <a:lnTo>
                    <a:pt x="30" y="209"/>
                  </a:lnTo>
                  <a:lnTo>
                    <a:pt x="22" y="212"/>
                  </a:lnTo>
                  <a:lnTo>
                    <a:pt x="22" y="209"/>
                  </a:lnTo>
                  <a:lnTo>
                    <a:pt x="16" y="205"/>
                  </a:lnTo>
                  <a:lnTo>
                    <a:pt x="14" y="199"/>
                  </a:lnTo>
                  <a:lnTo>
                    <a:pt x="7" y="196"/>
                  </a:lnTo>
                  <a:lnTo>
                    <a:pt x="5" y="193"/>
                  </a:lnTo>
                  <a:lnTo>
                    <a:pt x="1" y="181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4" y="172"/>
                  </a:lnTo>
                  <a:lnTo>
                    <a:pt x="9" y="170"/>
                  </a:lnTo>
                  <a:lnTo>
                    <a:pt x="11" y="164"/>
                  </a:lnTo>
                  <a:lnTo>
                    <a:pt x="9" y="161"/>
                  </a:lnTo>
                  <a:lnTo>
                    <a:pt x="9" y="157"/>
                  </a:lnTo>
                  <a:lnTo>
                    <a:pt x="19" y="150"/>
                  </a:lnTo>
                  <a:lnTo>
                    <a:pt x="22" y="143"/>
                  </a:lnTo>
                  <a:lnTo>
                    <a:pt x="27" y="140"/>
                  </a:lnTo>
                  <a:lnTo>
                    <a:pt x="31" y="135"/>
                  </a:lnTo>
                  <a:lnTo>
                    <a:pt x="36" y="130"/>
                  </a:lnTo>
                  <a:lnTo>
                    <a:pt x="43" y="128"/>
                  </a:lnTo>
                  <a:lnTo>
                    <a:pt x="47" y="130"/>
                  </a:lnTo>
                  <a:lnTo>
                    <a:pt x="49" y="135"/>
                  </a:lnTo>
                  <a:lnTo>
                    <a:pt x="56" y="129"/>
                  </a:lnTo>
                  <a:lnTo>
                    <a:pt x="57" y="122"/>
                  </a:lnTo>
                  <a:lnTo>
                    <a:pt x="59" y="119"/>
                  </a:lnTo>
                  <a:lnTo>
                    <a:pt x="65" y="117"/>
                  </a:lnTo>
                  <a:lnTo>
                    <a:pt x="68" y="113"/>
                  </a:lnTo>
                  <a:lnTo>
                    <a:pt x="78" y="111"/>
                  </a:lnTo>
                  <a:lnTo>
                    <a:pt x="83" y="101"/>
                  </a:lnTo>
                  <a:lnTo>
                    <a:pt x="83" y="98"/>
                  </a:lnTo>
                  <a:lnTo>
                    <a:pt x="79" y="92"/>
                  </a:lnTo>
                  <a:lnTo>
                    <a:pt x="78" y="87"/>
                  </a:lnTo>
                  <a:lnTo>
                    <a:pt x="71" y="74"/>
                  </a:lnTo>
                  <a:lnTo>
                    <a:pt x="67" y="63"/>
                  </a:lnTo>
                  <a:lnTo>
                    <a:pt x="64" y="58"/>
                  </a:lnTo>
                  <a:lnTo>
                    <a:pt x="64" y="56"/>
                  </a:lnTo>
                  <a:lnTo>
                    <a:pt x="60" y="53"/>
                  </a:lnTo>
                  <a:lnTo>
                    <a:pt x="59" y="48"/>
                  </a:lnTo>
                  <a:lnTo>
                    <a:pt x="74" y="44"/>
                  </a:lnTo>
                  <a:lnTo>
                    <a:pt x="77" y="41"/>
                  </a:lnTo>
                  <a:lnTo>
                    <a:pt x="82" y="32"/>
                  </a:lnTo>
                  <a:lnTo>
                    <a:pt x="84" y="30"/>
                  </a:lnTo>
                  <a:lnTo>
                    <a:pt x="85" y="25"/>
                  </a:lnTo>
                  <a:lnTo>
                    <a:pt x="91" y="20"/>
                  </a:lnTo>
                  <a:lnTo>
                    <a:pt x="94" y="18"/>
                  </a:lnTo>
                  <a:lnTo>
                    <a:pt x="99" y="13"/>
                  </a:lnTo>
                  <a:lnTo>
                    <a:pt x="101" y="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2"/>
            </a:solidFill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8953473" y="3446318"/>
              <a:ext cx="528929" cy="1158172"/>
            </a:xfrm>
            <a:custGeom>
              <a:avLst/>
              <a:gdLst>
                <a:gd name="T0" fmla="*/ 68 w 290"/>
                <a:gd name="T1" fmla="*/ 318 h 635"/>
                <a:gd name="T2" fmla="*/ 76 w 290"/>
                <a:gd name="T3" fmla="*/ 328 h 635"/>
                <a:gd name="T4" fmla="*/ 60 w 290"/>
                <a:gd name="T5" fmla="*/ 300 h 635"/>
                <a:gd name="T6" fmla="*/ 179 w 290"/>
                <a:gd name="T7" fmla="*/ 100 h 635"/>
                <a:gd name="T8" fmla="*/ 225 w 290"/>
                <a:gd name="T9" fmla="*/ 229 h 635"/>
                <a:gd name="T10" fmla="*/ 216 w 290"/>
                <a:gd name="T11" fmla="*/ 337 h 635"/>
                <a:gd name="T12" fmla="*/ 268 w 290"/>
                <a:gd name="T13" fmla="*/ 436 h 635"/>
                <a:gd name="T14" fmla="*/ 262 w 290"/>
                <a:gd name="T15" fmla="*/ 575 h 635"/>
                <a:gd name="T16" fmla="*/ 130 w 290"/>
                <a:gd name="T17" fmla="*/ 612 h 635"/>
                <a:gd name="T18" fmla="*/ 91 w 290"/>
                <a:gd name="T19" fmla="*/ 546 h 635"/>
                <a:gd name="T20" fmla="*/ 89 w 290"/>
                <a:gd name="T21" fmla="*/ 543 h 635"/>
                <a:gd name="T22" fmla="*/ 84 w 290"/>
                <a:gd name="T23" fmla="*/ 531 h 635"/>
                <a:gd name="T24" fmla="*/ 77 w 290"/>
                <a:gd name="T25" fmla="*/ 511 h 635"/>
                <a:gd name="T26" fmla="*/ 100 w 290"/>
                <a:gd name="T27" fmla="*/ 499 h 635"/>
                <a:gd name="T28" fmla="*/ 103 w 290"/>
                <a:gd name="T29" fmla="*/ 510 h 635"/>
                <a:gd name="T30" fmla="*/ 111 w 290"/>
                <a:gd name="T31" fmla="*/ 523 h 635"/>
                <a:gd name="T32" fmla="*/ 122 w 290"/>
                <a:gd name="T33" fmla="*/ 538 h 635"/>
                <a:gd name="T34" fmla="*/ 141 w 290"/>
                <a:gd name="T35" fmla="*/ 536 h 635"/>
                <a:gd name="T36" fmla="*/ 141 w 290"/>
                <a:gd name="T37" fmla="*/ 532 h 635"/>
                <a:gd name="T38" fmla="*/ 117 w 290"/>
                <a:gd name="T39" fmla="*/ 521 h 635"/>
                <a:gd name="T40" fmla="*/ 105 w 290"/>
                <a:gd name="T41" fmla="*/ 497 h 635"/>
                <a:gd name="T42" fmla="*/ 99 w 290"/>
                <a:gd name="T43" fmla="*/ 489 h 635"/>
                <a:gd name="T44" fmla="*/ 93 w 290"/>
                <a:gd name="T45" fmla="*/ 457 h 635"/>
                <a:gd name="T46" fmla="*/ 103 w 290"/>
                <a:gd name="T47" fmla="*/ 440 h 635"/>
                <a:gd name="T48" fmla="*/ 115 w 290"/>
                <a:gd name="T49" fmla="*/ 422 h 635"/>
                <a:gd name="T50" fmla="*/ 97 w 290"/>
                <a:gd name="T51" fmla="*/ 407 h 635"/>
                <a:gd name="T52" fmla="*/ 105 w 290"/>
                <a:gd name="T53" fmla="*/ 362 h 635"/>
                <a:gd name="T54" fmla="*/ 116 w 290"/>
                <a:gd name="T55" fmla="*/ 384 h 635"/>
                <a:gd name="T56" fmla="*/ 107 w 290"/>
                <a:gd name="T57" fmla="*/ 365 h 635"/>
                <a:gd name="T58" fmla="*/ 127 w 290"/>
                <a:gd name="T59" fmla="*/ 354 h 635"/>
                <a:gd name="T60" fmla="*/ 120 w 290"/>
                <a:gd name="T61" fmla="*/ 333 h 635"/>
                <a:gd name="T62" fmla="*/ 126 w 290"/>
                <a:gd name="T63" fmla="*/ 320 h 635"/>
                <a:gd name="T64" fmla="*/ 141 w 290"/>
                <a:gd name="T65" fmla="*/ 305 h 635"/>
                <a:gd name="T66" fmla="*/ 129 w 290"/>
                <a:gd name="T67" fmla="*/ 287 h 635"/>
                <a:gd name="T68" fmla="*/ 139 w 290"/>
                <a:gd name="T69" fmla="*/ 272 h 635"/>
                <a:gd name="T70" fmla="*/ 125 w 290"/>
                <a:gd name="T71" fmla="*/ 286 h 635"/>
                <a:gd name="T72" fmla="*/ 114 w 290"/>
                <a:gd name="T73" fmla="*/ 298 h 635"/>
                <a:gd name="T74" fmla="*/ 101 w 290"/>
                <a:gd name="T75" fmla="*/ 286 h 635"/>
                <a:gd name="T76" fmla="*/ 100 w 290"/>
                <a:gd name="T77" fmla="*/ 274 h 635"/>
                <a:gd name="T78" fmla="*/ 96 w 290"/>
                <a:gd name="T79" fmla="*/ 292 h 635"/>
                <a:gd name="T80" fmla="*/ 85 w 290"/>
                <a:gd name="T81" fmla="*/ 312 h 635"/>
                <a:gd name="T82" fmla="*/ 77 w 290"/>
                <a:gd name="T83" fmla="*/ 320 h 635"/>
                <a:gd name="T84" fmla="*/ 68 w 290"/>
                <a:gd name="T85" fmla="*/ 315 h 635"/>
                <a:gd name="T86" fmla="*/ 69 w 290"/>
                <a:gd name="T87" fmla="*/ 293 h 635"/>
                <a:gd name="T88" fmla="*/ 75 w 290"/>
                <a:gd name="T89" fmla="*/ 276 h 635"/>
                <a:gd name="T90" fmla="*/ 68 w 290"/>
                <a:gd name="T91" fmla="*/ 269 h 635"/>
                <a:gd name="T92" fmla="*/ 66 w 290"/>
                <a:gd name="T93" fmla="*/ 285 h 635"/>
                <a:gd name="T94" fmla="*/ 42 w 290"/>
                <a:gd name="T95" fmla="*/ 272 h 635"/>
                <a:gd name="T96" fmla="*/ 38 w 290"/>
                <a:gd name="T97" fmla="*/ 242 h 635"/>
                <a:gd name="T98" fmla="*/ 39 w 290"/>
                <a:gd name="T99" fmla="*/ 239 h 635"/>
                <a:gd name="T100" fmla="*/ 34 w 290"/>
                <a:gd name="T101" fmla="*/ 244 h 635"/>
                <a:gd name="T102" fmla="*/ 14 w 290"/>
                <a:gd name="T103" fmla="*/ 215 h 635"/>
                <a:gd name="T104" fmla="*/ 4 w 290"/>
                <a:gd name="T105" fmla="*/ 192 h 635"/>
                <a:gd name="T106" fmla="*/ 12 w 290"/>
                <a:gd name="T107" fmla="*/ 168 h 635"/>
                <a:gd name="T108" fmla="*/ 21 w 290"/>
                <a:gd name="T109" fmla="*/ 144 h 635"/>
                <a:gd name="T110" fmla="*/ 34 w 290"/>
                <a:gd name="T111" fmla="*/ 124 h 635"/>
                <a:gd name="T112" fmla="*/ 42 w 290"/>
                <a:gd name="T113" fmla="*/ 91 h 635"/>
                <a:gd name="T114" fmla="*/ 60 w 290"/>
                <a:gd name="T115" fmla="*/ 92 h 635"/>
                <a:gd name="T116" fmla="*/ 67 w 290"/>
                <a:gd name="T117" fmla="*/ 81 h 635"/>
                <a:gd name="T118" fmla="*/ 66 w 290"/>
                <a:gd name="T119" fmla="*/ 71 h 635"/>
                <a:gd name="T120" fmla="*/ 95 w 290"/>
                <a:gd name="T121" fmla="*/ 72 h 635"/>
                <a:gd name="T122" fmla="*/ 94 w 290"/>
                <a:gd name="T123" fmla="*/ 66 h 635"/>
                <a:gd name="T124" fmla="*/ 118 w 290"/>
                <a:gd name="T125" fmla="*/ 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0" h="635">
                  <a:moveTo>
                    <a:pt x="64" y="298"/>
                  </a:moveTo>
                  <a:lnTo>
                    <a:pt x="64" y="299"/>
                  </a:lnTo>
                  <a:lnTo>
                    <a:pt x="64" y="299"/>
                  </a:lnTo>
                  <a:lnTo>
                    <a:pt x="64" y="299"/>
                  </a:lnTo>
                  <a:lnTo>
                    <a:pt x="63" y="300"/>
                  </a:lnTo>
                  <a:lnTo>
                    <a:pt x="62" y="300"/>
                  </a:lnTo>
                  <a:lnTo>
                    <a:pt x="62" y="302"/>
                  </a:lnTo>
                  <a:lnTo>
                    <a:pt x="62" y="302"/>
                  </a:lnTo>
                  <a:lnTo>
                    <a:pt x="63" y="302"/>
                  </a:lnTo>
                  <a:lnTo>
                    <a:pt x="63" y="303"/>
                  </a:lnTo>
                  <a:lnTo>
                    <a:pt x="64" y="304"/>
                  </a:lnTo>
                  <a:lnTo>
                    <a:pt x="64" y="304"/>
                  </a:lnTo>
                  <a:lnTo>
                    <a:pt x="64" y="305"/>
                  </a:lnTo>
                  <a:lnTo>
                    <a:pt x="64" y="307"/>
                  </a:lnTo>
                  <a:lnTo>
                    <a:pt x="64" y="309"/>
                  </a:lnTo>
                  <a:lnTo>
                    <a:pt x="65" y="310"/>
                  </a:lnTo>
                  <a:lnTo>
                    <a:pt x="65" y="311"/>
                  </a:lnTo>
                  <a:lnTo>
                    <a:pt x="65" y="311"/>
                  </a:lnTo>
                  <a:lnTo>
                    <a:pt x="65" y="313"/>
                  </a:lnTo>
                  <a:lnTo>
                    <a:pt x="66" y="314"/>
                  </a:lnTo>
                  <a:lnTo>
                    <a:pt x="66" y="314"/>
                  </a:lnTo>
                  <a:lnTo>
                    <a:pt x="65" y="315"/>
                  </a:lnTo>
                  <a:lnTo>
                    <a:pt x="65" y="315"/>
                  </a:lnTo>
                  <a:lnTo>
                    <a:pt x="65" y="315"/>
                  </a:lnTo>
                  <a:lnTo>
                    <a:pt x="66" y="315"/>
                  </a:lnTo>
                  <a:lnTo>
                    <a:pt x="67" y="316"/>
                  </a:lnTo>
                  <a:lnTo>
                    <a:pt x="67" y="316"/>
                  </a:lnTo>
                  <a:lnTo>
                    <a:pt x="67" y="317"/>
                  </a:lnTo>
                  <a:lnTo>
                    <a:pt x="68" y="317"/>
                  </a:lnTo>
                  <a:lnTo>
                    <a:pt x="68" y="317"/>
                  </a:lnTo>
                  <a:lnTo>
                    <a:pt x="68" y="318"/>
                  </a:lnTo>
                  <a:lnTo>
                    <a:pt x="68" y="318"/>
                  </a:lnTo>
                  <a:lnTo>
                    <a:pt x="68" y="318"/>
                  </a:lnTo>
                  <a:lnTo>
                    <a:pt x="68" y="318"/>
                  </a:lnTo>
                  <a:lnTo>
                    <a:pt x="69" y="319"/>
                  </a:lnTo>
                  <a:lnTo>
                    <a:pt x="68" y="319"/>
                  </a:lnTo>
                  <a:lnTo>
                    <a:pt x="69" y="320"/>
                  </a:lnTo>
                  <a:lnTo>
                    <a:pt x="69" y="320"/>
                  </a:lnTo>
                  <a:lnTo>
                    <a:pt x="69" y="321"/>
                  </a:lnTo>
                  <a:lnTo>
                    <a:pt x="69" y="322"/>
                  </a:lnTo>
                  <a:lnTo>
                    <a:pt x="70" y="323"/>
                  </a:lnTo>
                  <a:lnTo>
                    <a:pt x="71" y="323"/>
                  </a:lnTo>
                  <a:lnTo>
                    <a:pt x="71" y="324"/>
                  </a:lnTo>
                  <a:lnTo>
                    <a:pt x="71" y="324"/>
                  </a:lnTo>
                  <a:lnTo>
                    <a:pt x="72" y="324"/>
                  </a:lnTo>
                  <a:lnTo>
                    <a:pt x="72" y="325"/>
                  </a:lnTo>
                  <a:lnTo>
                    <a:pt x="72" y="327"/>
                  </a:lnTo>
                  <a:lnTo>
                    <a:pt x="73" y="328"/>
                  </a:lnTo>
                  <a:lnTo>
                    <a:pt x="73" y="328"/>
                  </a:lnTo>
                  <a:lnTo>
                    <a:pt x="73" y="328"/>
                  </a:lnTo>
                  <a:lnTo>
                    <a:pt x="73" y="328"/>
                  </a:lnTo>
                  <a:lnTo>
                    <a:pt x="74" y="328"/>
                  </a:lnTo>
                  <a:lnTo>
                    <a:pt x="77" y="326"/>
                  </a:lnTo>
                  <a:lnTo>
                    <a:pt x="77" y="327"/>
                  </a:lnTo>
                  <a:lnTo>
                    <a:pt x="77" y="328"/>
                  </a:lnTo>
                  <a:lnTo>
                    <a:pt x="77" y="328"/>
                  </a:lnTo>
                  <a:lnTo>
                    <a:pt x="77" y="326"/>
                  </a:lnTo>
                  <a:lnTo>
                    <a:pt x="77" y="326"/>
                  </a:lnTo>
                  <a:lnTo>
                    <a:pt x="78" y="327"/>
                  </a:lnTo>
                  <a:lnTo>
                    <a:pt x="78" y="327"/>
                  </a:lnTo>
                  <a:lnTo>
                    <a:pt x="77" y="328"/>
                  </a:lnTo>
                  <a:lnTo>
                    <a:pt x="77" y="328"/>
                  </a:lnTo>
                  <a:lnTo>
                    <a:pt x="77" y="328"/>
                  </a:lnTo>
                  <a:lnTo>
                    <a:pt x="76" y="328"/>
                  </a:lnTo>
                  <a:lnTo>
                    <a:pt x="76" y="329"/>
                  </a:lnTo>
                  <a:lnTo>
                    <a:pt x="74" y="329"/>
                  </a:lnTo>
                  <a:lnTo>
                    <a:pt x="74" y="329"/>
                  </a:lnTo>
                  <a:lnTo>
                    <a:pt x="73" y="329"/>
                  </a:lnTo>
                  <a:lnTo>
                    <a:pt x="72" y="328"/>
                  </a:lnTo>
                  <a:lnTo>
                    <a:pt x="72" y="328"/>
                  </a:lnTo>
                  <a:lnTo>
                    <a:pt x="71" y="328"/>
                  </a:lnTo>
                  <a:lnTo>
                    <a:pt x="71" y="327"/>
                  </a:lnTo>
                  <a:lnTo>
                    <a:pt x="70" y="327"/>
                  </a:lnTo>
                  <a:lnTo>
                    <a:pt x="69" y="325"/>
                  </a:lnTo>
                  <a:lnTo>
                    <a:pt x="69" y="324"/>
                  </a:lnTo>
                  <a:lnTo>
                    <a:pt x="68" y="324"/>
                  </a:lnTo>
                  <a:lnTo>
                    <a:pt x="68" y="322"/>
                  </a:lnTo>
                  <a:lnTo>
                    <a:pt x="67" y="322"/>
                  </a:lnTo>
                  <a:lnTo>
                    <a:pt x="66" y="320"/>
                  </a:lnTo>
                  <a:lnTo>
                    <a:pt x="66" y="319"/>
                  </a:lnTo>
                  <a:lnTo>
                    <a:pt x="63" y="315"/>
                  </a:lnTo>
                  <a:lnTo>
                    <a:pt x="63" y="314"/>
                  </a:lnTo>
                  <a:lnTo>
                    <a:pt x="63" y="314"/>
                  </a:lnTo>
                  <a:lnTo>
                    <a:pt x="62" y="313"/>
                  </a:lnTo>
                  <a:lnTo>
                    <a:pt x="61" y="311"/>
                  </a:lnTo>
                  <a:lnTo>
                    <a:pt x="61" y="310"/>
                  </a:lnTo>
                  <a:lnTo>
                    <a:pt x="61" y="309"/>
                  </a:lnTo>
                  <a:lnTo>
                    <a:pt x="60" y="308"/>
                  </a:lnTo>
                  <a:lnTo>
                    <a:pt x="61" y="308"/>
                  </a:lnTo>
                  <a:lnTo>
                    <a:pt x="61" y="307"/>
                  </a:lnTo>
                  <a:lnTo>
                    <a:pt x="60" y="306"/>
                  </a:lnTo>
                  <a:lnTo>
                    <a:pt x="60" y="306"/>
                  </a:lnTo>
                  <a:lnTo>
                    <a:pt x="60" y="304"/>
                  </a:lnTo>
                  <a:lnTo>
                    <a:pt x="60" y="301"/>
                  </a:lnTo>
                  <a:lnTo>
                    <a:pt x="60" y="301"/>
                  </a:lnTo>
                  <a:lnTo>
                    <a:pt x="60" y="300"/>
                  </a:lnTo>
                  <a:lnTo>
                    <a:pt x="61" y="299"/>
                  </a:lnTo>
                  <a:lnTo>
                    <a:pt x="63" y="299"/>
                  </a:lnTo>
                  <a:lnTo>
                    <a:pt x="64" y="298"/>
                  </a:lnTo>
                  <a:lnTo>
                    <a:pt x="64" y="298"/>
                  </a:lnTo>
                  <a:lnTo>
                    <a:pt x="64" y="298"/>
                  </a:lnTo>
                  <a:close/>
                  <a:moveTo>
                    <a:pt x="159" y="0"/>
                  </a:moveTo>
                  <a:lnTo>
                    <a:pt x="160" y="2"/>
                  </a:lnTo>
                  <a:lnTo>
                    <a:pt x="164" y="14"/>
                  </a:lnTo>
                  <a:lnTo>
                    <a:pt x="166" y="17"/>
                  </a:lnTo>
                  <a:lnTo>
                    <a:pt x="173" y="20"/>
                  </a:lnTo>
                  <a:lnTo>
                    <a:pt x="175" y="26"/>
                  </a:lnTo>
                  <a:lnTo>
                    <a:pt x="181" y="29"/>
                  </a:lnTo>
                  <a:lnTo>
                    <a:pt x="181" y="33"/>
                  </a:lnTo>
                  <a:lnTo>
                    <a:pt x="189" y="30"/>
                  </a:lnTo>
                  <a:lnTo>
                    <a:pt x="192" y="33"/>
                  </a:lnTo>
                  <a:lnTo>
                    <a:pt x="190" y="35"/>
                  </a:lnTo>
                  <a:lnTo>
                    <a:pt x="191" y="37"/>
                  </a:lnTo>
                  <a:lnTo>
                    <a:pt x="190" y="39"/>
                  </a:lnTo>
                  <a:lnTo>
                    <a:pt x="193" y="44"/>
                  </a:lnTo>
                  <a:lnTo>
                    <a:pt x="180" y="52"/>
                  </a:lnTo>
                  <a:lnTo>
                    <a:pt x="178" y="54"/>
                  </a:lnTo>
                  <a:lnTo>
                    <a:pt x="178" y="59"/>
                  </a:lnTo>
                  <a:lnTo>
                    <a:pt x="174" y="65"/>
                  </a:lnTo>
                  <a:lnTo>
                    <a:pt x="179" y="68"/>
                  </a:lnTo>
                  <a:lnTo>
                    <a:pt x="180" y="74"/>
                  </a:lnTo>
                  <a:lnTo>
                    <a:pt x="183" y="78"/>
                  </a:lnTo>
                  <a:lnTo>
                    <a:pt x="180" y="80"/>
                  </a:lnTo>
                  <a:lnTo>
                    <a:pt x="178" y="86"/>
                  </a:lnTo>
                  <a:lnTo>
                    <a:pt x="174" y="90"/>
                  </a:lnTo>
                  <a:lnTo>
                    <a:pt x="175" y="93"/>
                  </a:lnTo>
                  <a:lnTo>
                    <a:pt x="178" y="97"/>
                  </a:lnTo>
                  <a:lnTo>
                    <a:pt x="179" y="100"/>
                  </a:lnTo>
                  <a:lnTo>
                    <a:pt x="178" y="103"/>
                  </a:lnTo>
                  <a:lnTo>
                    <a:pt x="179" y="107"/>
                  </a:lnTo>
                  <a:lnTo>
                    <a:pt x="184" y="111"/>
                  </a:lnTo>
                  <a:lnTo>
                    <a:pt x="190" y="112"/>
                  </a:lnTo>
                  <a:lnTo>
                    <a:pt x="201" y="104"/>
                  </a:lnTo>
                  <a:lnTo>
                    <a:pt x="204" y="100"/>
                  </a:lnTo>
                  <a:lnTo>
                    <a:pt x="206" y="100"/>
                  </a:lnTo>
                  <a:lnTo>
                    <a:pt x="212" y="111"/>
                  </a:lnTo>
                  <a:lnTo>
                    <a:pt x="222" y="118"/>
                  </a:lnTo>
                  <a:lnTo>
                    <a:pt x="218" y="134"/>
                  </a:lnTo>
                  <a:lnTo>
                    <a:pt x="214" y="145"/>
                  </a:lnTo>
                  <a:lnTo>
                    <a:pt x="216" y="147"/>
                  </a:lnTo>
                  <a:lnTo>
                    <a:pt x="225" y="152"/>
                  </a:lnTo>
                  <a:lnTo>
                    <a:pt x="226" y="155"/>
                  </a:lnTo>
                  <a:lnTo>
                    <a:pt x="226" y="156"/>
                  </a:lnTo>
                  <a:lnTo>
                    <a:pt x="225" y="159"/>
                  </a:lnTo>
                  <a:lnTo>
                    <a:pt x="222" y="163"/>
                  </a:lnTo>
                  <a:lnTo>
                    <a:pt x="224" y="170"/>
                  </a:lnTo>
                  <a:lnTo>
                    <a:pt x="225" y="174"/>
                  </a:lnTo>
                  <a:lnTo>
                    <a:pt x="238" y="185"/>
                  </a:lnTo>
                  <a:lnTo>
                    <a:pt x="241" y="190"/>
                  </a:lnTo>
                  <a:lnTo>
                    <a:pt x="246" y="192"/>
                  </a:lnTo>
                  <a:lnTo>
                    <a:pt x="247" y="203"/>
                  </a:lnTo>
                  <a:lnTo>
                    <a:pt x="248" y="207"/>
                  </a:lnTo>
                  <a:lnTo>
                    <a:pt x="247" y="212"/>
                  </a:lnTo>
                  <a:lnTo>
                    <a:pt x="247" y="212"/>
                  </a:lnTo>
                  <a:lnTo>
                    <a:pt x="245" y="211"/>
                  </a:lnTo>
                  <a:lnTo>
                    <a:pt x="241" y="215"/>
                  </a:lnTo>
                  <a:lnTo>
                    <a:pt x="232" y="215"/>
                  </a:lnTo>
                  <a:lnTo>
                    <a:pt x="227" y="218"/>
                  </a:lnTo>
                  <a:lnTo>
                    <a:pt x="224" y="223"/>
                  </a:lnTo>
                  <a:lnTo>
                    <a:pt x="225" y="229"/>
                  </a:lnTo>
                  <a:lnTo>
                    <a:pt x="225" y="233"/>
                  </a:lnTo>
                  <a:lnTo>
                    <a:pt x="215" y="242"/>
                  </a:lnTo>
                  <a:lnTo>
                    <a:pt x="216" y="245"/>
                  </a:lnTo>
                  <a:lnTo>
                    <a:pt x="220" y="248"/>
                  </a:lnTo>
                  <a:lnTo>
                    <a:pt x="222" y="250"/>
                  </a:lnTo>
                  <a:lnTo>
                    <a:pt x="222" y="259"/>
                  </a:lnTo>
                  <a:lnTo>
                    <a:pt x="221" y="262"/>
                  </a:lnTo>
                  <a:lnTo>
                    <a:pt x="223" y="267"/>
                  </a:lnTo>
                  <a:lnTo>
                    <a:pt x="222" y="272"/>
                  </a:lnTo>
                  <a:lnTo>
                    <a:pt x="221" y="273"/>
                  </a:lnTo>
                  <a:lnTo>
                    <a:pt x="218" y="273"/>
                  </a:lnTo>
                  <a:lnTo>
                    <a:pt x="214" y="271"/>
                  </a:lnTo>
                  <a:lnTo>
                    <a:pt x="209" y="273"/>
                  </a:lnTo>
                  <a:lnTo>
                    <a:pt x="206" y="277"/>
                  </a:lnTo>
                  <a:lnTo>
                    <a:pt x="199" y="276"/>
                  </a:lnTo>
                  <a:lnTo>
                    <a:pt x="198" y="280"/>
                  </a:lnTo>
                  <a:lnTo>
                    <a:pt x="188" y="293"/>
                  </a:lnTo>
                  <a:lnTo>
                    <a:pt x="186" y="297"/>
                  </a:lnTo>
                  <a:lnTo>
                    <a:pt x="181" y="299"/>
                  </a:lnTo>
                  <a:lnTo>
                    <a:pt x="181" y="306"/>
                  </a:lnTo>
                  <a:lnTo>
                    <a:pt x="182" y="310"/>
                  </a:lnTo>
                  <a:lnTo>
                    <a:pt x="186" y="315"/>
                  </a:lnTo>
                  <a:lnTo>
                    <a:pt x="195" y="319"/>
                  </a:lnTo>
                  <a:lnTo>
                    <a:pt x="196" y="322"/>
                  </a:lnTo>
                  <a:lnTo>
                    <a:pt x="197" y="328"/>
                  </a:lnTo>
                  <a:lnTo>
                    <a:pt x="199" y="331"/>
                  </a:lnTo>
                  <a:lnTo>
                    <a:pt x="202" y="331"/>
                  </a:lnTo>
                  <a:lnTo>
                    <a:pt x="210" y="329"/>
                  </a:lnTo>
                  <a:lnTo>
                    <a:pt x="214" y="330"/>
                  </a:lnTo>
                  <a:lnTo>
                    <a:pt x="215" y="332"/>
                  </a:lnTo>
                  <a:lnTo>
                    <a:pt x="216" y="336"/>
                  </a:lnTo>
                  <a:lnTo>
                    <a:pt x="216" y="337"/>
                  </a:lnTo>
                  <a:lnTo>
                    <a:pt x="215" y="341"/>
                  </a:lnTo>
                  <a:lnTo>
                    <a:pt x="217" y="345"/>
                  </a:lnTo>
                  <a:lnTo>
                    <a:pt x="223" y="345"/>
                  </a:lnTo>
                  <a:lnTo>
                    <a:pt x="225" y="350"/>
                  </a:lnTo>
                  <a:lnTo>
                    <a:pt x="227" y="350"/>
                  </a:lnTo>
                  <a:lnTo>
                    <a:pt x="235" y="347"/>
                  </a:lnTo>
                  <a:lnTo>
                    <a:pt x="235" y="350"/>
                  </a:lnTo>
                  <a:lnTo>
                    <a:pt x="236" y="351"/>
                  </a:lnTo>
                  <a:lnTo>
                    <a:pt x="241" y="351"/>
                  </a:lnTo>
                  <a:lnTo>
                    <a:pt x="243" y="354"/>
                  </a:lnTo>
                  <a:lnTo>
                    <a:pt x="244" y="360"/>
                  </a:lnTo>
                  <a:lnTo>
                    <a:pt x="255" y="366"/>
                  </a:lnTo>
                  <a:lnTo>
                    <a:pt x="256" y="373"/>
                  </a:lnTo>
                  <a:lnTo>
                    <a:pt x="262" y="380"/>
                  </a:lnTo>
                  <a:lnTo>
                    <a:pt x="268" y="385"/>
                  </a:lnTo>
                  <a:lnTo>
                    <a:pt x="267" y="389"/>
                  </a:lnTo>
                  <a:lnTo>
                    <a:pt x="265" y="392"/>
                  </a:lnTo>
                  <a:lnTo>
                    <a:pt x="257" y="395"/>
                  </a:lnTo>
                  <a:lnTo>
                    <a:pt x="253" y="401"/>
                  </a:lnTo>
                  <a:lnTo>
                    <a:pt x="253" y="410"/>
                  </a:lnTo>
                  <a:lnTo>
                    <a:pt x="247" y="419"/>
                  </a:lnTo>
                  <a:lnTo>
                    <a:pt x="248" y="425"/>
                  </a:lnTo>
                  <a:lnTo>
                    <a:pt x="247" y="428"/>
                  </a:lnTo>
                  <a:lnTo>
                    <a:pt x="249" y="428"/>
                  </a:lnTo>
                  <a:lnTo>
                    <a:pt x="251" y="432"/>
                  </a:lnTo>
                  <a:lnTo>
                    <a:pt x="253" y="431"/>
                  </a:lnTo>
                  <a:lnTo>
                    <a:pt x="256" y="434"/>
                  </a:lnTo>
                  <a:lnTo>
                    <a:pt x="260" y="433"/>
                  </a:lnTo>
                  <a:lnTo>
                    <a:pt x="262" y="431"/>
                  </a:lnTo>
                  <a:lnTo>
                    <a:pt x="265" y="431"/>
                  </a:lnTo>
                  <a:lnTo>
                    <a:pt x="266" y="434"/>
                  </a:lnTo>
                  <a:lnTo>
                    <a:pt x="268" y="436"/>
                  </a:lnTo>
                  <a:lnTo>
                    <a:pt x="267" y="441"/>
                  </a:lnTo>
                  <a:lnTo>
                    <a:pt x="269" y="443"/>
                  </a:lnTo>
                  <a:lnTo>
                    <a:pt x="270" y="449"/>
                  </a:lnTo>
                  <a:lnTo>
                    <a:pt x="275" y="450"/>
                  </a:lnTo>
                  <a:lnTo>
                    <a:pt x="277" y="456"/>
                  </a:lnTo>
                  <a:lnTo>
                    <a:pt x="283" y="463"/>
                  </a:lnTo>
                  <a:lnTo>
                    <a:pt x="290" y="473"/>
                  </a:lnTo>
                  <a:lnTo>
                    <a:pt x="290" y="473"/>
                  </a:lnTo>
                  <a:lnTo>
                    <a:pt x="288" y="476"/>
                  </a:lnTo>
                  <a:lnTo>
                    <a:pt x="286" y="482"/>
                  </a:lnTo>
                  <a:lnTo>
                    <a:pt x="284" y="484"/>
                  </a:lnTo>
                  <a:lnTo>
                    <a:pt x="279" y="484"/>
                  </a:lnTo>
                  <a:lnTo>
                    <a:pt x="277" y="491"/>
                  </a:lnTo>
                  <a:lnTo>
                    <a:pt x="276" y="498"/>
                  </a:lnTo>
                  <a:lnTo>
                    <a:pt x="272" y="502"/>
                  </a:lnTo>
                  <a:lnTo>
                    <a:pt x="271" y="505"/>
                  </a:lnTo>
                  <a:lnTo>
                    <a:pt x="271" y="507"/>
                  </a:lnTo>
                  <a:lnTo>
                    <a:pt x="274" y="509"/>
                  </a:lnTo>
                  <a:lnTo>
                    <a:pt x="276" y="510"/>
                  </a:lnTo>
                  <a:lnTo>
                    <a:pt x="273" y="518"/>
                  </a:lnTo>
                  <a:lnTo>
                    <a:pt x="270" y="518"/>
                  </a:lnTo>
                  <a:lnTo>
                    <a:pt x="270" y="520"/>
                  </a:lnTo>
                  <a:lnTo>
                    <a:pt x="273" y="525"/>
                  </a:lnTo>
                  <a:lnTo>
                    <a:pt x="273" y="528"/>
                  </a:lnTo>
                  <a:lnTo>
                    <a:pt x="273" y="548"/>
                  </a:lnTo>
                  <a:lnTo>
                    <a:pt x="274" y="554"/>
                  </a:lnTo>
                  <a:lnTo>
                    <a:pt x="278" y="557"/>
                  </a:lnTo>
                  <a:lnTo>
                    <a:pt x="277" y="564"/>
                  </a:lnTo>
                  <a:lnTo>
                    <a:pt x="277" y="564"/>
                  </a:lnTo>
                  <a:lnTo>
                    <a:pt x="272" y="570"/>
                  </a:lnTo>
                  <a:lnTo>
                    <a:pt x="268" y="570"/>
                  </a:lnTo>
                  <a:lnTo>
                    <a:pt x="262" y="575"/>
                  </a:lnTo>
                  <a:lnTo>
                    <a:pt x="256" y="575"/>
                  </a:lnTo>
                  <a:lnTo>
                    <a:pt x="252" y="573"/>
                  </a:lnTo>
                  <a:lnTo>
                    <a:pt x="250" y="573"/>
                  </a:lnTo>
                  <a:lnTo>
                    <a:pt x="250" y="575"/>
                  </a:lnTo>
                  <a:lnTo>
                    <a:pt x="251" y="578"/>
                  </a:lnTo>
                  <a:lnTo>
                    <a:pt x="251" y="579"/>
                  </a:lnTo>
                  <a:lnTo>
                    <a:pt x="247" y="580"/>
                  </a:lnTo>
                  <a:lnTo>
                    <a:pt x="232" y="598"/>
                  </a:lnTo>
                  <a:lnTo>
                    <a:pt x="228" y="600"/>
                  </a:lnTo>
                  <a:lnTo>
                    <a:pt x="222" y="599"/>
                  </a:lnTo>
                  <a:lnTo>
                    <a:pt x="217" y="605"/>
                  </a:lnTo>
                  <a:lnTo>
                    <a:pt x="212" y="607"/>
                  </a:lnTo>
                  <a:lnTo>
                    <a:pt x="211" y="611"/>
                  </a:lnTo>
                  <a:lnTo>
                    <a:pt x="212" y="621"/>
                  </a:lnTo>
                  <a:lnTo>
                    <a:pt x="210" y="624"/>
                  </a:lnTo>
                  <a:lnTo>
                    <a:pt x="203" y="627"/>
                  </a:lnTo>
                  <a:lnTo>
                    <a:pt x="201" y="631"/>
                  </a:lnTo>
                  <a:lnTo>
                    <a:pt x="198" y="633"/>
                  </a:lnTo>
                  <a:lnTo>
                    <a:pt x="193" y="634"/>
                  </a:lnTo>
                  <a:lnTo>
                    <a:pt x="187" y="631"/>
                  </a:lnTo>
                  <a:lnTo>
                    <a:pt x="185" y="635"/>
                  </a:lnTo>
                  <a:lnTo>
                    <a:pt x="180" y="633"/>
                  </a:lnTo>
                  <a:lnTo>
                    <a:pt x="177" y="634"/>
                  </a:lnTo>
                  <a:lnTo>
                    <a:pt x="175" y="627"/>
                  </a:lnTo>
                  <a:lnTo>
                    <a:pt x="169" y="625"/>
                  </a:lnTo>
                  <a:lnTo>
                    <a:pt x="151" y="631"/>
                  </a:lnTo>
                  <a:lnTo>
                    <a:pt x="151" y="631"/>
                  </a:lnTo>
                  <a:lnTo>
                    <a:pt x="144" y="626"/>
                  </a:lnTo>
                  <a:lnTo>
                    <a:pt x="138" y="626"/>
                  </a:lnTo>
                  <a:lnTo>
                    <a:pt x="135" y="621"/>
                  </a:lnTo>
                  <a:lnTo>
                    <a:pt x="129" y="615"/>
                  </a:lnTo>
                  <a:lnTo>
                    <a:pt x="130" y="612"/>
                  </a:lnTo>
                  <a:lnTo>
                    <a:pt x="129" y="606"/>
                  </a:lnTo>
                  <a:lnTo>
                    <a:pt x="124" y="593"/>
                  </a:lnTo>
                  <a:lnTo>
                    <a:pt x="124" y="592"/>
                  </a:lnTo>
                  <a:lnTo>
                    <a:pt x="116" y="587"/>
                  </a:lnTo>
                  <a:lnTo>
                    <a:pt x="113" y="580"/>
                  </a:lnTo>
                  <a:lnTo>
                    <a:pt x="113" y="579"/>
                  </a:lnTo>
                  <a:lnTo>
                    <a:pt x="121" y="574"/>
                  </a:lnTo>
                  <a:lnTo>
                    <a:pt x="121" y="570"/>
                  </a:lnTo>
                  <a:lnTo>
                    <a:pt x="114" y="562"/>
                  </a:lnTo>
                  <a:lnTo>
                    <a:pt x="106" y="555"/>
                  </a:lnTo>
                  <a:lnTo>
                    <a:pt x="100" y="552"/>
                  </a:lnTo>
                  <a:lnTo>
                    <a:pt x="93" y="552"/>
                  </a:lnTo>
                  <a:lnTo>
                    <a:pt x="91" y="549"/>
                  </a:lnTo>
                  <a:lnTo>
                    <a:pt x="91" y="550"/>
                  </a:lnTo>
                  <a:lnTo>
                    <a:pt x="91" y="550"/>
                  </a:lnTo>
                  <a:lnTo>
                    <a:pt x="90" y="549"/>
                  </a:lnTo>
                  <a:lnTo>
                    <a:pt x="91" y="549"/>
                  </a:lnTo>
                  <a:lnTo>
                    <a:pt x="91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89" y="546"/>
                  </a:lnTo>
                  <a:lnTo>
                    <a:pt x="90" y="546"/>
                  </a:lnTo>
                  <a:lnTo>
                    <a:pt x="90" y="547"/>
                  </a:lnTo>
                  <a:lnTo>
                    <a:pt x="91" y="547"/>
                  </a:lnTo>
                  <a:lnTo>
                    <a:pt x="90" y="546"/>
                  </a:lnTo>
                  <a:lnTo>
                    <a:pt x="92" y="546"/>
                  </a:lnTo>
                  <a:lnTo>
                    <a:pt x="92" y="546"/>
                  </a:lnTo>
                  <a:lnTo>
                    <a:pt x="91" y="546"/>
                  </a:lnTo>
                  <a:lnTo>
                    <a:pt x="90" y="545"/>
                  </a:lnTo>
                  <a:lnTo>
                    <a:pt x="90" y="545"/>
                  </a:lnTo>
                  <a:lnTo>
                    <a:pt x="90" y="545"/>
                  </a:lnTo>
                  <a:lnTo>
                    <a:pt x="90" y="545"/>
                  </a:lnTo>
                  <a:lnTo>
                    <a:pt x="90" y="545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1" y="545"/>
                  </a:lnTo>
                  <a:lnTo>
                    <a:pt x="91" y="545"/>
                  </a:lnTo>
                  <a:lnTo>
                    <a:pt x="92" y="545"/>
                  </a:lnTo>
                  <a:lnTo>
                    <a:pt x="91" y="545"/>
                  </a:lnTo>
                  <a:lnTo>
                    <a:pt x="91" y="544"/>
                  </a:lnTo>
                  <a:lnTo>
                    <a:pt x="92" y="544"/>
                  </a:lnTo>
                  <a:lnTo>
                    <a:pt x="92" y="544"/>
                  </a:lnTo>
                  <a:lnTo>
                    <a:pt x="94" y="544"/>
                  </a:lnTo>
                  <a:lnTo>
                    <a:pt x="94" y="544"/>
                  </a:lnTo>
                  <a:lnTo>
                    <a:pt x="94" y="544"/>
                  </a:lnTo>
                  <a:lnTo>
                    <a:pt x="94" y="544"/>
                  </a:lnTo>
                  <a:lnTo>
                    <a:pt x="94" y="544"/>
                  </a:lnTo>
                  <a:lnTo>
                    <a:pt x="93" y="544"/>
                  </a:lnTo>
                  <a:lnTo>
                    <a:pt x="91" y="544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3"/>
                  </a:lnTo>
                  <a:lnTo>
                    <a:pt x="91" y="543"/>
                  </a:lnTo>
                  <a:lnTo>
                    <a:pt x="91" y="543"/>
                  </a:lnTo>
                  <a:lnTo>
                    <a:pt x="91" y="543"/>
                  </a:lnTo>
                  <a:lnTo>
                    <a:pt x="90" y="543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3"/>
                  </a:lnTo>
                  <a:lnTo>
                    <a:pt x="89" y="543"/>
                  </a:lnTo>
                  <a:lnTo>
                    <a:pt x="89" y="543"/>
                  </a:lnTo>
                  <a:lnTo>
                    <a:pt x="90" y="543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89" y="542"/>
                  </a:lnTo>
                  <a:lnTo>
                    <a:pt x="89" y="542"/>
                  </a:lnTo>
                  <a:lnTo>
                    <a:pt x="89" y="542"/>
                  </a:lnTo>
                  <a:lnTo>
                    <a:pt x="89" y="542"/>
                  </a:lnTo>
                  <a:lnTo>
                    <a:pt x="88" y="542"/>
                  </a:lnTo>
                  <a:lnTo>
                    <a:pt x="88" y="541"/>
                  </a:lnTo>
                  <a:lnTo>
                    <a:pt x="88" y="540"/>
                  </a:lnTo>
                  <a:lnTo>
                    <a:pt x="88" y="540"/>
                  </a:lnTo>
                  <a:lnTo>
                    <a:pt x="89" y="540"/>
                  </a:lnTo>
                  <a:lnTo>
                    <a:pt x="90" y="540"/>
                  </a:lnTo>
                  <a:lnTo>
                    <a:pt x="90" y="540"/>
                  </a:lnTo>
                  <a:lnTo>
                    <a:pt x="88" y="540"/>
                  </a:lnTo>
                  <a:lnTo>
                    <a:pt x="88" y="539"/>
                  </a:lnTo>
                  <a:lnTo>
                    <a:pt x="87" y="540"/>
                  </a:lnTo>
                  <a:lnTo>
                    <a:pt x="87" y="538"/>
                  </a:lnTo>
                  <a:lnTo>
                    <a:pt x="86" y="538"/>
                  </a:lnTo>
                  <a:lnTo>
                    <a:pt x="86" y="537"/>
                  </a:lnTo>
                  <a:lnTo>
                    <a:pt x="87" y="537"/>
                  </a:lnTo>
                  <a:lnTo>
                    <a:pt x="86" y="537"/>
                  </a:lnTo>
                  <a:lnTo>
                    <a:pt x="86" y="536"/>
                  </a:lnTo>
                  <a:lnTo>
                    <a:pt x="86" y="536"/>
                  </a:lnTo>
                  <a:lnTo>
                    <a:pt x="86" y="535"/>
                  </a:lnTo>
                  <a:lnTo>
                    <a:pt x="86" y="534"/>
                  </a:lnTo>
                  <a:lnTo>
                    <a:pt x="86" y="533"/>
                  </a:lnTo>
                  <a:lnTo>
                    <a:pt x="85" y="533"/>
                  </a:lnTo>
                  <a:lnTo>
                    <a:pt x="85" y="531"/>
                  </a:lnTo>
                  <a:lnTo>
                    <a:pt x="84" y="531"/>
                  </a:lnTo>
                  <a:lnTo>
                    <a:pt x="85" y="531"/>
                  </a:lnTo>
                  <a:lnTo>
                    <a:pt x="85" y="531"/>
                  </a:lnTo>
                  <a:lnTo>
                    <a:pt x="86" y="531"/>
                  </a:lnTo>
                  <a:lnTo>
                    <a:pt x="86" y="531"/>
                  </a:lnTo>
                  <a:lnTo>
                    <a:pt x="85" y="530"/>
                  </a:lnTo>
                  <a:lnTo>
                    <a:pt x="84" y="530"/>
                  </a:lnTo>
                  <a:lnTo>
                    <a:pt x="81" y="527"/>
                  </a:lnTo>
                  <a:lnTo>
                    <a:pt x="81" y="527"/>
                  </a:lnTo>
                  <a:lnTo>
                    <a:pt x="81" y="526"/>
                  </a:lnTo>
                  <a:lnTo>
                    <a:pt x="80" y="526"/>
                  </a:lnTo>
                  <a:lnTo>
                    <a:pt x="78" y="524"/>
                  </a:lnTo>
                  <a:lnTo>
                    <a:pt x="78" y="523"/>
                  </a:lnTo>
                  <a:lnTo>
                    <a:pt x="77" y="523"/>
                  </a:lnTo>
                  <a:lnTo>
                    <a:pt x="77" y="522"/>
                  </a:lnTo>
                  <a:lnTo>
                    <a:pt x="77" y="521"/>
                  </a:lnTo>
                  <a:lnTo>
                    <a:pt x="76" y="520"/>
                  </a:lnTo>
                  <a:lnTo>
                    <a:pt x="76" y="519"/>
                  </a:lnTo>
                  <a:lnTo>
                    <a:pt x="75" y="518"/>
                  </a:lnTo>
                  <a:lnTo>
                    <a:pt x="75" y="518"/>
                  </a:lnTo>
                  <a:lnTo>
                    <a:pt x="75" y="518"/>
                  </a:lnTo>
                  <a:lnTo>
                    <a:pt x="75" y="518"/>
                  </a:lnTo>
                  <a:lnTo>
                    <a:pt x="74" y="518"/>
                  </a:lnTo>
                  <a:lnTo>
                    <a:pt x="74" y="515"/>
                  </a:lnTo>
                  <a:lnTo>
                    <a:pt x="73" y="515"/>
                  </a:lnTo>
                  <a:lnTo>
                    <a:pt x="73" y="514"/>
                  </a:lnTo>
                  <a:lnTo>
                    <a:pt x="73" y="514"/>
                  </a:lnTo>
                  <a:lnTo>
                    <a:pt x="73" y="514"/>
                  </a:lnTo>
                  <a:lnTo>
                    <a:pt x="73" y="514"/>
                  </a:lnTo>
                  <a:lnTo>
                    <a:pt x="75" y="513"/>
                  </a:lnTo>
                  <a:lnTo>
                    <a:pt x="75" y="512"/>
                  </a:lnTo>
                  <a:lnTo>
                    <a:pt x="76" y="512"/>
                  </a:lnTo>
                  <a:lnTo>
                    <a:pt x="77" y="511"/>
                  </a:lnTo>
                  <a:lnTo>
                    <a:pt x="77" y="510"/>
                  </a:lnTo>
                  <a:lnTo>
                    <a:pt x="77" y="510"/>
                  </a:lnTo>
                  <a:lnTo>
                    <a:pt x="78" y="510"/>
                  </a:lnTo>
                  <a:lnTo>
                    <a:pt x="78" y="510"/>
                  </a:lnTo>
                  <a:lnTo>
                    <a:pt x="79" y="509"/>
                  </a:lnTo>
                  <a:lnTo>
                    <a:pt x="80" y="509"/>
                  </a:lnTo>
                  <a:lnTo>
                    <a:pt x="80" y="509"/>
                  </a:lnTo>
                  <a:lnTo>
                    <a:pt x="81" y="508"/>
                  </a:lnTo>
                  <a:lnTo>
                    <a:pt x="81" y="508"/>
                  </a:lnTo>
                  <a:lnTo>
                    <a:pt x="82" y="507"/>
                  </a:lnTo>
                  <a:lnTo>
                    <a:pt x="83" y="507"/>
                  </a:lnTo>
                  <a:lnTo>
                    <a:pt x="84" y="507"/>
                  </a:lnTo>
                  <a:lnTo>
                    <a:pt x="85" y="506"/>
                  </a:lnTo>
                  <a:lnTo>
                    <a:pt x="86" y="506"/>
                  </a:lnTo>
                  <a:lnTo>
                    <a:pt x="87" y="506"/>
                  </a:lnTo>
                  <a:lnTo>
                    <a:pt x="88" y="506"/>
                  </a:lnTo>
                  <a:lnTo>
                    <a:pt x="89" y="505"/>
                  </a:lnTo>
                  <a:lnTo>
                    <a:pt x="89" y="505"/>
                  </a:lnTo>
                  <a:lnTo>
                    <a:pt x="90" y="504"/>
                  </a:lnTo>
                  <a:lnTo>
                    <a:pt x="90" y="504"/>
                  </a:lnTo>
                  <a:lnTo>
                    <a:pt x="91" y="504"/>
                  </a:lnTo>
                  <a:lnTo>
                    <a:pt x="91" y="502"/>
                  </a:lnTo>
                  <a:lnTo>
                    <a:pt x="92" y="502"/>
                  </a:lnTo>
                  <a:lnTo>
                    <a:pt x="92" y="502"/>
                  </a:lnTo>
                  <a:lnTo>
                    <a:pt x="93" y="502"/>
                  </a:lnTo>
                  <a:lnTo>
                    <a:pt x="94" y="501"/>
                  </a:lnTo>
                  <a:lnTo>
                    <a:pt x="96" y="501"/>
                  </a:lnTo>
                  <a:lnTo>
                    <a:pt x="97" y="500"/>
                  </a:lnTo>
                  <a:lnTo>
                    <a:pt x="99" y="499"/>
                  </a:lnTo>
                  <a:lnTo>
                    <a:pt x="99" y="499"/>
                  </a:lnTo>
                  <a:lnTo>
                    <a:pt x="100" y="499"/>
                  </a:lnTo>
                  <a:lnTo>
                    <a:pt x="100" y="499"/>
                  </a:lnTo>
                  <a:lnTo>
                    <a:pt x="100" y="500"/>
                  </a:lnTo>
                  <a:lnTo>
                    <a:pt x="101" y="500"/>
                  </a:lnTo>
                  <a:lnTo>
                    <a:pt x="101" y="501"/>
                  </a:lnTo>
                  <a:lnTo>
                    <a:pt x="101" y="501"/>
                  </a:lnTo>
                  <a:lnTo>
                    <a:pt x="101" y="502"/>
                  </a:lnTo>
                  <a:lnTo>
                    <a:pt x="102" y="503"/>
                  </a:lnTo>
                  <a:lnTo>
                    <a:pt x="102" y="504"/>
                  </a:lnTo>
                  <a:lnTo>
                    <a:pt x="102" y="505"/>
                  </a:lnTo>
                  <a:lnTo>
                    <a:pt x="102" y="505"/>
                  </a:lnTo>
                  <a:lnTo>
                    <a:pt x="103" y="506"/>
                  </a:lnTo>
                  <a:lnTo>
                    <a:pt x="103" y="506"/>
                  </a:lnTo>
                  <a:lnTo>
                    <a:pt x="103" y="506"/>
                  </a:lnTo>
                  <a:lnTo>
                    <a:pt x="103" y="507"/>
                  </a:lnTo>
                  <a:lnTo>
                    <a:pt x="104" y="508"/>
                  </a:lnTo>
                  <a:lnTo>
                    <a:pt x="104" y="509"/>
                  </a:lnTo>
                  <a:lnTo>
                    <a:pt x="103" y="510"/>
                  </a:lnTo>
                  <a:lnTo>
                    <a:pt x="103" y="510"/>
                  </a:lnTo>
                  <a:lnTo>
                    <a:pt x="102" y="510"/>
                  </a:lnTo>
                  <a:lnTo>
                    <a:pt x="101" y="509"/>
                  </a:lnTo>
                  <a:lnTo>
                    <a:pt x="99" y="510"/>
                  </a:lnTo>
                  <a:lnTo>
                    <a:pt x="99" y="509"/>
                  </a:lnTo>
                  <a:lnTo>
                    <a:pt x="99" y="509"/>
                  </a:lnTo>
                  <a:lnTo>
                    <a:pt x="99" y="509"/>
                  </a:lnTo>
                  <a:lnTo>
                    <a:pt x="98" y="508"/>
                  </a:lnTo>
                  <a:lnTo>
                    <a:pt x="98" y="508"/>
                  </a:lnTo>
                  <a:lnTo>
                    <a:pt x="98" y="509"/>
                  </a:lnTo>
                  <a:lnTo>
                    <a:pt x="99" y="510"/>
                  </a:lnTo>
                  <a:lnTo>
                    <a:pt x="100" y="510"/>
                  </a:lnTo>
                  <a:lnTo>
                    <a:pt x="100" y="510"/>
                  </a:lnTo>
                  <a:lnTo>
                    <a:pt x="101" y="510"/>
                  </a:lnTo>
                  <a:lnTo>
                    <a:pt x="102" y="510"/>
                  </a:lnTo>
                  <a:lnTo>
                    <a:pt x="103" y="510"/>
                  </a:lnTo>
                  <a:lnTo>
                    <a:pt x="103" y="510"/>
                  </a:lnTo>
                  <a:lnTo>
                    <a:pt x="103" y="511"/>
                  </a:lnTo>
                  <a:lnTo>
                    <a:pt x="103" y="511"/>
                  </a:lnTo>
                  <a:lnTo>
                    <a:pt x="103" y="511"/>
                  </a:lnTo>
                  <a:lnTo>
                    <a:pt x="103" y="511"/>
                  </a:lnTo>
                  <a:lnTo>
                    <a:pt x="103" y="510"/>
                  </a:lnTo>
                  <a:lnTo>
                    <a:pt x="104" y="510"/>
                  </a:lnTo>
                  <a:lnTo>
                    <a:pt x="104" y="511"/>
                  </a:lnTo>
                  <a:lnTo>
                    <a:pt x="105" y="512"/>
                  </a:lnTo>
                  <a:lnTo>
                    <a:pt x="105" y="513"/>
                  </a:lnTo>
                  <a:lnTo>
                    <a:pt x="105" y="515"/>
                  </a:lnTo>
                  <a:lnTo>
                    <a:pt x="106" y="516"/>
                  </a:lnTo>
                  <a:lnTo>
                    <a:pt x="106" y="517"/>
                  </a:lnTo>
                  <a:lnTo>
                    <a:pt x="107" y="517"/>
                  </a:lnTo>
                  <a:lnTo>
                    <a:pt x="107" y="518"/>
                  </a:lnTo>
                  <a:lnTo>
                    <a:pt x="107" y="518"/>
                  </a:lnTo>
                  <a:lnTo>
                    <a:pt x="107" y="518"/>
                  </a:lnTo>
                  <a:lnTo>
                    <a:pt x="107" y="519"/>
                  </a:lnTo>
                  <a:lnTo>
                    <a:pt x="108" y="519"/>
                  </a:lnTo>
                  <a:lnTo>
                    <a:pt x="108" y="520"/>
                  </a:lnTo>
                  <a:lnTo>
                    <a:pt x="108" y="521"/>
                  </a:lnTo>
                  <a:lnTo>
                    <a:pt x="108" y="521"/>
                  </a:lnTo>
                  <a:lnTo>
                    <a:pt x="108" y="521"/>
                  </a:lnTo>
                  <a:lnTo>
                    <a:pt x="109" y="520"/>
                  </a:lnTo>
                  <a:lnTo>
                    <a:pt x="109" y="521"/>
                  </a:lnTo>
                  <a:lnTo>
                    <a:pt x="109" y="521"/>
                  </a:lnTo>
                  <a:lnTo>
                    <a:pt x="109" y="522"/>
                  </a:lnTo>
                  <a:lnTo>
                    <a:pt x="110" y="522"/>
                  </a:lnTo>
                  <a:lnTo>
                    <a:pt x="111" y="523"/>
                  </a:lnTo>
                  <a:lnTo>
                    <a:pt x="111" y="523"/>
                  </a:lnTo>
                  <a:lnTo>
                    <a:pt x="111" y="523"/>
                  </a:lnTo>
                  <a:lnTo>
                    <a:pt x="111" y="523"/>
                  </a:lnTo>
                  <a:lnTo>
                    <a:pt x="112" y="525"/>
                  </a:lnTo>
                  <a:lnTo>
                    <a:pt x="112" y="525"/>
                  </a:lnTo>
                  <a:lnTo>
                    <a:pt x="112" y="526"/>
                  </a:lnTo>
                  <a:lnTo>
                    <a:pt x="112" y="526"/>
                  </a:lnTo>
                  <a:lnTo>
                    <a:pt x="112" y="527"/>
                  </a:lnTo>
                  <a:lnTo>
                    <a:pt x="112" y="527"/>
                  </a:lnTo>
                  <a:lnTo>
                    <a:pt x="113" y="527"/>
                  </a:lnTo>
                  <a:lnTo>
                    <a:pt x="113" y="528"/>
                  </a:lnTo>
                  <a:lnTo>
                    <a:pt x="113" y="528"/>
                  </a:lnTo>
                  <a:lnTo>
                    <a:pt x="113" y="529"/>
                  </a:lnTo>
                  <a:lnTo>
                    <a:pt x="113" y="529"/>
                  </a:lnTo>
                  <a:lnTo>
                    <a:pt x="114" y="530"/>
                  </a:lnTo>
                  <a:lnTo>
                    <a:pt x="114" y="531"/>
                  </a:lnTo>
                  <a:lnTo>
                    <a:pt x="116" y="531"/>
                  </a:lnTo>
                  <a:lnTo>
                    <a:pt x="116" y="533"/>
                  </a:lnTo>
                  <a:lnTo>
                    <a:pt x="116" y="533"/>
                  </a:lnTo>
                  <a:lnTo>
                    <a:pt x="116" y="534"/>
                  </a:lnTo>
                  <a:lnTo>
                    <a:pt x="117" y="535"/>
                  </a:lnTo>
                  <a:lnTo>
                    <a:pt x="117" y="535"/>
                  </a:lnTo>
                  <a:lnTo>
                    <a:pt x="118" y="536"/>
                  </a:lnTo>
                  <a:lnTo>
                    <a:pt x="118" y="536"/>
                  </a:lnTo>
                  <a:lnTo>
                    <a:pt x="118" y="536"/>
                  </a:lnTo>
                  <a:lnTo>
                    <a:pt x="119" y="536"/>
                  </a:lnTo>
                  <a:lnTo>
                    <a:pt x="119" y="536"/>
                  </a:lnTo>
                  <a:lnTo>
                    <a:pt x="120" y="536"/>
                  </a:lnTo>
                  <a:lnTo>
                    <a:pt x="121" y="536"/>
                  </a:lnTo>
                  <a:lnTo>
                    <a:pt x="121" y="536"/>
                  </a:lnTo>
                  <a:lnTo>
                    <a:pt x="121" y="536"/>
                  </a:lnTo>
                  <a:lnTo>
                    <a:pt x="121" y="537"/>
                  </a:lnTo>
                  <a:lnTo>
                    <a:pt x="122" y="537"/>
                  </a:lnTo>
                  <a:lnTo>
                    <a:pt x="122" y="538"/>
                  </a:lnTo>
                  <a:lnTo>
                    <a:pt x="122" y="538"/>
                  </a:lnTo>
                  <a:lnTo>
                    <a:pt x="124" y="539"/>
                  </a:lnTo>
                  <a:lnTo>
                    <a:pt x="125" y="540"/>
                  </a:lnTo>
                  <a:lnTo>
                    <a:pt x="125" y="540"/>
                  </a:lnTo>
                  <a:lnTo>
                    <a:pt x="126" y="541"/>
                  </a:lnTo>
                  <a:lnTo>
                    <a:pt x="126" y="540"/>
                  </a:lnTo>
                  <a:lnTo>
                    <a:pt x="127" y="541"/>
                  </a:lnTo>
                  <a:lnTo>
                    <a:pt x="128" y="541"/>
                  </a:lnTo>
                  <a:lnTo>
                    <a:pt x="129" y="541"/>
                  </a:lnTo>
                  <a:lnTo>
                    <a:pt x="129" y="541"/>
                  </a:lnTo>
                  <a:lnTo>
                    <a:pt x="129" y="540"/>
                  </a:lnTo>
                  <a:lnTo>
                    <a:pt x="129" y="540"/>
                  </a:lnTo>
                  <a:lnTo>
                    <a:pt x="129" y="540"/>
                  </a:lnTo>
                  <a:lnTo>
                    <a:pt x="130" y="540"/>
                  </a:lnTo>
                  <a:lnTo>
                    <a:pt x="131" y="540"/>
                  </a:lnTo>
                  <a:lnTo>
                    <a:pt x="131" y="540"/>
                  </a:lnTo>
                  <a:lnTo>
                    <a:pt x="131" y="540"/>
                  </a:lnTo>
                  <a:lnTo>
                    <a:pt x="132" y="540"/>
                  </a:lnTo>
                  <a:lnTo>
                    <a:pt x="132" y="540"/>
                  </a:lnTo>
                  <a:lnTo>
                    <a:pt x="133" y="540"/>
                  </a:lnTo>
                  <a:lnTo>
                    <a:pt x="134" y="540"/>
                  </a:lnTo>
                  <a:lnTo>
                    <a:pt x="135" y="539"/>
                  </a:lnTo>
                  <a:lnTo>
                    <a:pt x="136" y="539"/>
                  </a:lnTo>
                  <a:lnTo>
                    <a:pt x="136" y="538"/>
                  </a:lnTo>
                  <a:lnTo>
                    <a:pt x="138" y="537"/>
                  </a:lnTo>
                  <a:lnTo>
                    <a:pt x="138" y="537"/>
                  </a:lnTo>
                  <a:lnTo>
                    <a:pt x="138" y="537"/>
                  </a:lnTo>
                  <a:lnTo>
                    <a:pt x="138" y="537"/>
                  </a:lnTo>
                  <a:lnTo>
                    <a:pt x="139" y="537"/>
                  </a:lnTo>
                  <a:lnTo>
                    <a:pt x="139" y="537"/>
                  </a:lnTo>
                  <a:lnTo>
                    <a:pt x="139" y="537"/>
                  </a:lnTo>
                  <a:lnTo>
                    <a:pt x="141" y="537"/>
                  </a:lnTo>
                  <a:lnTo>
                    <a:pt x="141" y="536"/>
                  </a:lnTo>
                  <a:lnTo>
                    <a:pt x="142" y="537"/>
                  </a:lnTo>
                  <a:lnTo>
                    <a:pt x="142" y="537"/>
                  </a:lnTo>
                  <a:lnTo>
                    <a:pt x="143" y="537"/>
                  </a:lnTo>
                  <a:lnTo>
                    <a:pt x="143" y="537"/>
                  </a:lnTo>
                  <a:lnTo>
                    <a:pt x="143" y="537"/>
                  </a:lnTo>
                  <a:lnTo>
                    <a:pt x="143" y="537"/>
                  </a:lnTo>
                  <a:lnTo>
                    <a:pt x="144" y="537"/>
                  </a:lnTo>
                  <a:lnTo>
                    <a:pt x="144" y="537"/>
                  </a:lnTo>
                  <a:lnTo>
                    <a:pt x="145" y="537"/>
                  </a:lnTo>
                  <a:lnTo>
                    <a:pt x="146" y="536"/>
                  </a:lnTo>
                  <a:lnTo>
                    <a:pt x="147" y="535"/>
                  </a:lnTo>
                  <a:lnTo>
                    <a:pt x="147" y="535"/>
                  </a:lnTo>
                  <a:lnTo>
                    <a:pt x="148" y="535"/>
                  </a:lnTo>
                  <a:lnTo>
                    <a:pt x="148" y="535"/>
                  </a:lnTo>
                  <a:lnTo>
                    <a:pt x="149" y="536"/>
                  </a:lnTo>
                  <a:lnTo>
                    <a:pt x="150" y="536"/>
                  </a:lnTo>
                  <a:lnTo>
                    <a:pt x="151" y="536"/>
                  </a:lnTo>
                  <a:lnTo>
                    <a:pt x="151" y="536"/>
                  </a:lnTo>
                  <a:lnTo>
                    <a:pt x="150" y="536"/>
                  </a:lnTo>
                  <a:lnTo>
                    <a:pt x="149" y="536"/>
                  </a:lnTo>
                  <a:lnTo>
                    <a:pt x="149" y="534"/>
                  </a:lnTo>
                  <a:lnTo>
                    <a:pt x="147" y="533"/>
                  </a:lnTo>
                  <a:lnTo>
                    <a:pt x="147" y="532"/>
                  </a:lnTo>
                  <a:lnTo>
                    <a:pt x="147" y="531"/>
                  </a:lnTo>
                  <a:lnTo>
                    <a:pt x="146" y="531"/>
                  </a:lnTo>
                  <a:lnTo>
                    <a:pt x="146" y="531"/>
                  </a:lnTo>
                  <a:lnTo>
                    <a:pt x="146" y="531"/>
                  </a:lnTo>
                  <a:lnTo>
                    <a:pt x="143" y="531"/>
                  </a:lnTo>
                  <a:lnTo>
                    <a:pt x="142" y="531"/>
                  </a:lnTo>
                  <a:lnTo>
                    <a:pt x="142" y="531"/>
                  </a:lnTo>
                  <a:lnTo>
                    <a:pt x="142" y="532"/>
                  </a:lnTo>
                  <a:lnTo>
                    <a:pt x="141" y="532"/>
                  </a:lnTo>
                  <a:lnTo>
                    <a:pt x="139" y="531"/>
                  </a:lnTo>
                  <a:lnTo>
                    <a:pt x="138" y="531"/>
                  </a:lnTo>
                  <a:lnTo>
                    <a:pt x="138" y="530"/>
                  </a:lnTo>
                  <a:lnTo>
                    <a:pt x="137" y="529"/>
                  </a:lnTo>
                  <a:lnTo>
                    <a:pt x="136" y="529"/>
                  </a:lnTo>
                  <a:lnTo>
                    <a:pt x="136" y="530"/>
                  </a:lnTo>
                  <a:lnTo>
                    <a:pt x="135" y="530"/>
                  </a:lnTo>
                  <a:lnTo>
                    <a:pt x="134" y="531"/>
                  </a:lnTo>
                  <a:lnTo>
                    <a:pt x="134" y="531"/>
                  </a:lnTo>
                  <a:lnTo>
                    <a:pt x="134" y="531"/>
                  </a:lnTo>
                  <a:lnTo>
                    <a:pt x="130" y="531"/>
                  </a:lnTo>
                  <a:lnTo>
                    <a:pt x="128" y="529"/>
                  </a:lnTo>
                  <a:lnTo>
                    <a:pt x="126" y="529"/>
                  </a:lnTo>
                  <a:lnTo>
                    <a:pt x="126" y="529"/>
                  </a:lnTo>
                  <a:lnTo>
                    <a:pt x="127" y="529"/>
                  </a:lnTo>
                  <a:lnTo>
                    <a:pt x="126" y="529"/>
                  </a:lnTo>
                  <a:lnTo>
                    <a:pt x="125" y="528"/>
                  </a:lnTo>
                  <a:lnTo>
                    <a:pt x="125" y="528"/>
                  </a:lnTo>
                  <a:lnTo>
                    <a:pt x="124" y="527"/>
                  </a:lnTo>
                  <a:lnTo>
                    <a:pt x="123" y="527"/>
                  </a:lnTo>
                  <a:lnTo>
                    <a:pt x="123" y="526"/>
                  </a:lnTo>
                  <a:lnTo>
                    <a:pt x="122" y="526"/>
                  </a:lnTo>
                  <a:lnTo>
                    <a:pt x="122" y="525"/>
                  </a:lnTo>
                  <a:lnTo>
                    <a:pt x="121" y="524"/>
                  </a:lnTo>
                  <a:lnTo>
                    <a:pt x="121" y="523"/>
                  </a:lnTo>
                  <a:lnTo>
                    <a:pt x="120" y="523"/>
                  </a:lnTo>
                  <a:lnTo>
                    <a:pt x="120" y="523"/>
                  </a:lnTo>
                  <a:lnTo>
                    <a:pt x="119" y="523"/>
                  </a:lnTo>
                  <a:lnTo>
                    <a:pt x="119" y="523"/>
                  </a:lnTo>
                  <a:lnTo>
                    <a:pt x="118" y="522"/>
                  </a:lnTo>
                  <a:lnTo>
                    <a:pt x="117" y="522"/>
                  </a:lnTo>
                  <a:lnTo>
                    <a:pt x="117" y="521"/>
                  </a:lnTo>
                  <a:lnTo>
                    <a:pt x="116" y="520"/>
                  </a:lnTo>
                  <a:lnTo>
                    <a:pt x="116" y="520"/>
                  </a:lnTo>
                  <a:lnTo>
                    <a:pt x="115" y="519"/>
                  </a:lnTo>
                  <a:lnTo>
                    <a:pt x="115" y="519"/>
                  </a:lnTo>
                  <a:lnTo>
                    <a:pt x="113" y="518"/>
                  </a:lnTo>
                  <a:lnTo>
                    <a:pt x="113" y="518"/>
                  </a:lnTo>
                  <a:lnTo>
                    <a:pt x="113" y="518"/>
                  </a:lnTo>
                  <a:lnTo>
                    <a:pt x="112" y="518"/>
                  </a:lnTo>
                  <a:lnTo>
                    <a:pt x="111" y="517"/>
                  </a:lnTo>
                  <a:lnTo>
                    <a:pt x="110" y="515"/>
                  </a:lnTo>
                  <a:lnTo>
                    <a:pt x="109" y="515"/>
                  </a:lnTo>
                  <a:lnTo>
                    <a:pt x="109" y="514"/>
                  </a:lnTo>
                  <a:lnTo>
                    <a:pt x="108" y="514"/>
                  </a:lnTo>
                  <a:lnTo>
                    <a:pt x="108" y="511"/>
                  </a:lnTo>
                  <a:lnTo>
                    <a:pt x="108" y="511"/>
                  </a:lnTo>
                  <a:lnTo>
                    <a:pt x="107" y="510"/>
                  </a:lnTo>
                  <a:lnTo>
                    <a:pt x="107" y="510"/>
                  </a:lnTo>
                  <a:lnTo>
                    <a:pt x="107" y="508"/>
                  </a:lnTo>
                  <a:lnTo>
                    <a:pt x="106" y="508"/>
                  </a:lnTo>
                  <a:lnTo>
                    <a:pt x="106" y="506"/>
                  </a:lnTo>
                  <a:lnTo>
                    <a:pt x="106" y="506"/>
                  </a:lnTo>
                  <a:lnTo>
                    <a:pt x="105" y="504"/>
                  </a:lnTo>
                  <a:lnTo>
                    <a:pt x="105" y="501"/>
                  </a:lnTo>
                  <a:lnTo>
                    <a:pt x="105" y="500"/>
                  </a:lnTo>
                  <a:lnTo>
                    <a:pt x="105" y="499"/>
                  </a:lnTo>
                  <a:lnTo>
                    <a:pt x="104" y="499"/>
                  </a:lnTo>
                  <a:lnTo>
                    <a:pt x="104" y="498"/>
                  </a:lnTo>
                  <a:lnTo>
                    <a:pt x="104" y="497"/>
                  </a:lnTo>
                  <a:lnTo>
                    <a:pt x="105" y="497"/>
                  </a:lnTo>
                  <a:lnTo>
                    <a:pt x="105" y="497"/>
                  </a:lnTo>
                  <a:lnTo>
                    <a:pt x="104" y="497"/>
                  </a:lnTo>
                  <a:lnTo>
                    <a:pt x="105" y="497"/>
                  </a:lnTo>
                  <a:lnTo>
                    <a:pt x="105" y="497"/>
                  </a:lnTo>
                  <a:lnTo>
                    <a:pt x="104" y="497"/>
                  </a:lnTo>
                  <a:lnTo>
                    <a:pt x="104" y="497"/>
                  </a:lnTo>
                  <a:lnTo>
                    <a:pt x="104" y="497"/>
                  </a:lnTo>
                  <a:lnTo>
                    <a:pt x="103" y="497"/>
                  </a:lnTo>
                  <a:lnTo>
                    <a:pt x="104" y="497"/>
                  </a:lnTo>
                  <a:lnTo>
                    <a:pt x="103" y="497"/>
                  </a:lnTo>
                  <a:lnTo>
                    <a:pt x="103" y="497"/>
                  </a:lnTo>
                  <a:lnTo>
                    <a:pt x="103" y="496"/>
                  </a:lnTo>
                  <a:lnTo>
                    <a:pt x="103" y="496"/>
                  </a:lnTo>
                  <a:lnTo>
                    <a:pt x="103" y="496"/>
                  </a:lnTo>
                  <a:lnTo>
                    <a:pt x="104" y="495"/>
                  </a:lnTo>
                  <a:lnTo>
                    <a:pt x="104" y="495"/>
                  </a:lnTo>
                  <a:lnTo>
                    <a:pt x="103" y="495"/>
                  </a:lnTo>
                  <a:lnTo>
                    <a:pt x="104" y="495"/>
                  </a:lnTo>
                  <a:lnTo>
                    <a:pt x="104" y="494"/>
                  </a:lnTo>
                  <a:lnTo>
                    <a:pt x="103" y="495"/>
                  </a:lnTo>
                  <a:lnTo>
                    <a:pt x="103" y="494"/>
                  </a:lnTo>
                  <a:lnTo>
                    <a:pt x="103" y="494"/>
                  </a:lnTo>
                  <a:lnTo>
                    <a:pt x="103" y="495"/>
                  </a:lnTo>
                  <a:lnTo>
                    <a:pt x="103" y="495"/>
                  </a:lnTo>
                  <a:lnTo>
                    <a:pt x="103" y="495"/>
                  </a:lnTo>
                  <a:lnTo>
                    <a:pt x="102" y="495"/>
                  </a:lnTo>
                  <a:lnTo>
                    <a:pt x="102" y="495"/>
                  </a:lnTo>
                  <a:lnTo>
                    <a:pt x="101" y="494"/>
                  </a:lnTo>
                  <a:lnTo>
                    <a:pt x="100" y="493"/>
                  </a:lnTo>
                  <a:lnTo>
                    <a:pt x="99" y="493"/>
                  </a:lnTo>
                  <a:lnTo>
                    <a:pt x="99" y="493"/>
                  </a:lnTo>
                  <a:lnTo>
                    <a:pt x="99" y="492"/>
                  </a:lnTo>
                  <a:lnTo>
                    <a:pt x="100" y="491"/>
                  </a:lnTo>
                  <a:lnTo>
                    <a:pt x="100" y="491"/>
                  </a:lnTo>
                  <a:lnTo>
                    <a:pt x="99" y="489"/>
                  </a:lnTo>
                  <a:lnTo>
                    <a:pt x="99" y="488"/>
                  </a:lnTo>
                  <a:lnTo>
                    <a:pt x="98" y="486"/>
                  </a:lnTo>
                  <a:lnTo>
                    <a:pt x="97" y="486"/>
                  </a:lnTo>
                  <a:lnTo>
                    <a:pt x="97" y="484"/>
                  </a:lnTo>
                  <a:lnTo>
                    <a:pt x="96" y="483"/>
                  </a:lnTo>
                  <a:lnTo>
                    <a:pt x="96" y="482"/>
                  </a:lnTo>
                  <a:lnTo>
                    <a:pt x="96" y="482"/>
                  </a:lnTo>
                  <a:lnTo>
                    <a:pt x="96" y="480"/>
                  </a:lnTo>
                  <a:lnTo>
                    <a:pt x="95" y="480"/>
                  </a:lnTo>
                  <a:lnTo>
                    <a:pt x="95" y="478"/>
                  </a:lnTo>
                  <a:lnTo>
                    <a:pt x="96" y="477"/>
                  </a:lnTo>
                  <a:lnTo>
                    <a:pt x="95" y="475"/>
                  </a:lnTo>
                  <a:lnTo>
                    <a:pt x="95" y="475"/>
                  </a:lnTo>
                  <a:lnTo>
                    <a:pt x="94" y="475"/>
                  </a:lnTo>
                  <a:lnTo>
                    <a:pt x="93" y="473"/>
                  </a:lnTo>
                  <a:lnTo>
                    <a:pt x="92" y="473"/>
                  </a:lnTo>
                  <a:lnTo>
                    <a:pt x="92" y="472"/>
                  </a:lnTo>
                  <a:lnTo>
                    <a:pt x="91" y="472"/>
                  </a:lnTo>
                  <a:lnTo>
                    <a:pt x="90" y="471"/>
                  </a:lnTo>
                  <a:lnTo>
                    <a:pt x="90" y="471"/>
                  </a:lnTo>
                  <a:lnTo>
                    <a:pt x="90" y="471"/>
                  </a:lnTo>
                  <a:lnTo>
                    <a:pt x="89" y="468"/>
                  </a:lnTo>
                  <a:lnTo>
                    <a:pt x="90" y="464"/>
                  </a:lnTo>
                  <a:lnTo>
                    <a:pt x="90" y="464"/>
                  </a:lnTo>
                  <a:lnTo>
                    <a:pt x="90" y="463"/>
                  </a:lnTo>
                  <a:lnTo>
                    <a:pt x="90" y="462"/>
                  </a:lnTo>
                  <a:lnTo>
                    <a:pt x="91" y="461"/>
                  </a:lnTo>
                  <a:lnTo>
                    <a:pt x="91" y="460"/>
                  </a:lnTo>
                  <a:lnTo>
                    <a:pt x="92" y="460"/>
                  </a:lnTo>
                  <a:lnTo>
                    <a:pt x="92" y="459"/>
                  </a:lnTo>
                  <a:lnTo>
                    <a:pt x="93" y="458"/>
                  </a:lnTo>
                  <a:lnTo>
                    <a:pt x="93" y="457"/>
                  </a:lnTo>
                  <a:lnTo>
                    <a:pt x="94" y="457"/>
                  </a:lnTo>
                  <a:lnTo>
                    <a:pt x="95" y="455"/>
                  </a:lnTo>
                  <a:lnTo>
                    <a:pt x="95" y="454"/>
                  </a:lnTo>
                  <a:lnTo>
                    <a:pt x="95" y="454"/>
                  </a:lnTo>
                  <a:lnTo>
                    <a:pt x="95" y="453"/>
                  </a:lnTo>
                  <a:lnTo>
                    <a:pt x="96" y="452"/>
                  </a:lnTo>
                  <a:lnTo>
                    <a:pt x="96" y="452"/>
                  </a:lnTo>
                  <a:lnTo>
                    <a:pt x="96" y="452"/>
                  </a:lnTo>
                  <a:lnTo>
                    <a:pt x="97" y="451"/>
                  </a:lnTo>
                  <a:lnTo>
                    <a:pt x="97" y="450"/>
                  </a:lnTo>
                  <a:lnTo>
                    <a:pt x="97" y="449"/>
                  </a:lnTo>
                  <a:lnTo>
                    <a:pt x="98" y="449"/>
                  </a:lnTo>
                  <a:lnTo>
                    <a:pt x="98" y="448"/>
                  </a:lnTo>
                  <a:lnTo>
                    <a:pt x="98" y="448"/>
                  </a:lnTo>
                  <a:lnTo>
                    <a:pt x="99" y="447"/>
                  </a:lnTo>
                  <a:lnTo>
                    <a:pt x="99" y="445"/>
                  </a:lnTo>
                  <a:lnTo>
                    <a:pt x="99" y="445"/>
                  </a:lnTo>
                  <a:lnTo>
                    <a:pt x="99" y="445"/>
                  </a:lnTo>
                  <a:lnTo>
                    <a:pt x="99" y="445"/>
                  </a:lnTo>
                  <a:lnTo>
                    <a:pt x="100" y="445"/>
                  </a:lnTo>
                  <a:lnTo>
                    <a:pt x="100" y="445"/>
                  </a:lnTo>
                  <a:lnTo>
                    <a:pt x="100" y="444"/>
                  </a:lnTo>
                  <a:lnTo>
                    <a:pt x="101" y="443"/>
                  </a:lnTo>
                  <a:lnTo>
                    <a:pt x="102" y="441"/>
                  </a:lnTo>
                  <a:lnTo>
                    <a:pt x="103" y="441"/>
                  </a:lnTo>
                  <a:lnTo>
                    <a:pt x="103" y="440"/>
                  </a:lnTo>
                  <a:lnTo>
                    <a:pt x="103" y="440"/>
                  </a:lnTo>
                  <a:lnTo>
                    <a:pt x="103" y="439"/>
                  </a:lnTo>
                  <a:lnTo>
                    <a:pt x="103" y="439"/>
                  </a:lnTo>
                  <a:lnTo>
                    <a:pt x="103" y="439"/>
                  </a:lnTo>
                  <a:lnTo>
                    <a:pt x="103" y="439"/>
                  </a:lnTo>
                  <a:lnTo>
                    <a:pt x="103" y="440"/>
                  </a:lnTo>
                  <a:lnTo>
                    <a:pt x="104" y="440"/>
                  </a:lnTo>
                  <a:lnTo>
                    <a:pt x="104" y="439"/>
                  </a:lnTo>
                  <a:lnTo>
                    <a:pt x="105" y="439"/>
                  </a:lnTo>
                  <a:lnTo>
                    <a:pt x="105" y="438"/>
                  </a:lnTo>
                  <a:lnTo>
                    <a:pt x="107" y="436"/>
                  </a:lnTo>
                  <a:lnTo>
                    <a:pt x="107" y="436"/>
                  </a:lnTo>
                  <a:lnTo>
                    <a:pt x="108" y="436"/>
                  </a:lnTo>
                  <a:lnTo>
                    <a:pt x="108" y="436"/>
                  </a:lnTo>
                  <a:lnTo>
                    <a:pt x="108" y="436"/>
                  </a:lnTo>
                  <a:lnTo>
                    <a:pt x="108" y="433"/>
                  </a:lnTo>
                  <a:lnTo>
                    <a:pt x="108" y="433"/>
                  </a:lnTo>
                  <a:lnTo>
                    <a:pt x="108" y="432"/>
                  </a:lnTo>
                  <a:lnTo>
                    <a:pt x="108" y="432"/>
                  </a:lnTo>
                  <a:lnTo>
                    <a:pt x="108" y="432"/>
                  </a:lnTo>
                  <a:lnTo>
                    <a:pt x="109" y="431"/>
                  </a:lnTo>
                  <a:lnTo>
                    <a:pt x="109" y="430"/>
                  </a:lnTo>
                  <a:lnTo>
                    <a:pt x="110" y="430"/>
                  </a:lnTo>
                  <a:lnTo>
                    <a:pt x="110" y="429"/>
                  </a:lnTo>
                  <a:lnTo>
                    <a:pt x="111" y="429"/>
                  </a:lnTo>
                  <a:lnTo>
                    <a:pt x="111" y="428"/>
                  </a:lnTo>
                  <a:lnTo>
                    <a:pt x="112" y="428"/>
                  </a:lnTo>
                  <a:lnTo>
                    <a:pt x="113" y="428"/>
                  </a:lnTo>
                  <a:lnTo>
                    <a:pt x="113" y="427"/>
                  </a:lnTo>
                  <a:lnTo>
                    <a:pt x="114" y="426"/>
                  </a:lnTo>
                  <a:lnTo>
                    <a:pt x="114" y="426"/>
                  </a:lnTo>
                  <a:lnTo>
                    <a:pt x="114" y="425"/>
                  </a:lnTo>
                  <a:lnTo>
                    <a:pt x="115" y="424"/>
                  </a:lnTo>
                  <a:lnTo>
                    <a:pt x="116" y="423"/>
                  </a:lnTo>
                  <a:lnTo>
                    <a:pt x="116" y="423"/>
                  </a:lnTo>
                  <a:lnTo>
                    <a:pt x="114" y="423"/>
                  </a:lnTo>
                  <a:lnTo>
                    <a:pt x="114" y="422"/>
                  </a:lnTo>
                  <a:lnTo>
                    <a:pt x="115" y="422"/>
                  </a:lnTo>
                  <a:lnTo>
                    <a:pt x="116" y="421"/>
                  </a:lnTo>
                  <a:lnTo>
                    <a:pt x="116" y="421"/>
                  </a:lnTo>
                  <a:lnTo>
                    <a:pt x="116" y="420"/>
                  </a:lnTo>
                  <a:lnTo>
                    <a:pt x="116" y="420"/>
                  </a:lnTo>
                  <a:lnTo>
                    <a:pt x="116" y="419"/>
                  </a:lnTo>
                  <a:lnTo>
                    <a:pt x="116" y="418"/>
                  </a:lnTo>
                  <a:lnTo>
                    <a:pt x="116" y="417"/>
                  </a:lnTo>
                  <a:lnTo>
                    <a:pt x="115" y="417"/>
                  </a:lnTo>
                  <a:lnTo>
                    <a:pt x="115" y="417"/>
                  </a:lnTo>
                  <a:lnTo>
                    <a:pt x="115" y="417"/>
                  </a:lnTo>
                  <a:lnTo>
                    <a:pt x="114" y="417"/>
                  </a:lnTo>
                  <a:lnTo>
                    <a:pt x="114" y="417"/>
                  </a:lnTo>
                  <a:lnTo>
                    <a:pt x="114" y="417"/>
                  </a:lnTo>
                  <a:lnTo>
                    <a:pt x="113" y="417"/>
                  </a:lnTo>
                  <a:lnTo>
                    <a:pt x="110" y="417"/>
                  </a:lnTo>
                  <a:lnTo>
                    <a:pt x="108" y="416"/>
                  </a:lnTo>
                  <a:lnTo>
                    <a:pt x="107" y="415"/>
                  </a:lnTo>
                  <a:lnTo>
                    <a:pt x="107" y="415"/>
                  </a:lnTo>
                  <a:lnTo>
                    <a:pt x="107" y="416"/>
                  </a:lnTo>
                  <a:lnTo>
                    <a:pt x="106" y="416"/>
                  </a:lnTo>
                  <a:lnTo>
                    <a:pt x="106" y="416"/>
                  </a:lnTo>
                  <a:lnTo>
                    <a:pt x="105" y="416"/>
                  </a:lnTo>
                  <a:lnTo>
                    <a:pt x="103" y="415"/>
                  </a:lnTo>
                  <a:lnTo>
                    <a:pt x="103" y="415"/>
                  </a:lnTo>
                  <a:lnTo>
                    <a:pt x="102" y="415"/>
                  </a:lnTo>
                  <a:lnTo>
                    <a:pt x="102" y="414"/>
                  </a:lnTo>
                  <a:lnTo>
                    <a:pt x="101" y="414"/>
                  </a:lnTo>
                  <a:lnTo>
                    <a:pt x="100" y="412"/>
                  </a:lnTo>
                  <a:lnTo>
                    <a:pt x="99" y="411"/>
                  </a:lnTo>
                  <a:lnTo>
                    <a:pt x="99" y="410"/>
                  </a:lnTo>
                  <a:lnTo>
                    <a:pt x="98" y="408"/>
                  </a:lnTo>
                  <a:lnTo>
                    <a:pt x="97" y="407"/>
                  </a:lnTo>
                  <a:lnTo>
                    <a:pt x="97" y="404"/>
                  </a:lnTo>
                  <a:lnTo>
                    <a:pt x="97" y="400"/>
                  </a:lnTo>
                  <a:lnTo>
                    <a:pt x="97" y="398"/>
                  </a:lnTo>
                  <a:lnTo>
                    <a:pt x="97" y="394"/>
                  </a:lnTo>
                  <a:lnTo>
                    <a:pt x="97" y="393"/>
                  </a:lnTo>
                  <a:lnTo>
                    <a:pt x="97" y="389"/>
                  </a:lnTo>
                  <a:lnTo>
                    <a:pt x="97" y="385"/>
                  </a:lnTo>
                  <a:lnTo>
                    <a:pt x="97" y="385"/>
                  </a:lnTo>
                  <a:lnTo>
                    <a:pt x="98" y="380"/>
                  </a:lnTo>
                  <a:lnTo>
                    <a:pt x="99" y="379"/>
                  </a:lnTo>
                  <a:lnTo>
                    <a:pt x="99" y="377"/>
                  </a:lnTo>
                  <a:lnTo>
                    <a:pt x="99" y="376"/>
                  </a:lnTo>
                  <a:lnTo>
                    <a:pt x="99" y="372"/>
                  </a:lnTo>
                  <a:lnTo>
                    <a:pt x="98" y="371"/>
                  </a:lnTo>
                  <a:lnTo>
                    <a:pt x="98" y="370"/>
                  </a:lnTo>
                  <a:lnTo>
                    <a:pt x="98" y="369"/>
                  </a:lnTo>
                  <a:lnTo>
                    <a:pt x="98" y="368"/>
                  </a:lnTo>
                  <a:lnTo>
                    <a:pt x="98" y="367"/>
                  </a:lnTo>
                  <a:lnTo>
                    <a:pt x="98" y="367"/>
                  </a:lnTo>
                  <a:lnTo>
                    <a:pt x="98" y="366"/>
                  </a:lnTo>
                  <a:lnTo>
                    <a:pt x="98" y="366"/>
                  </a:lnTo>
                  <a:lnTo>
                    <a:pt x="98" y="365"/>
                  </a:lnTo>
                  <a:lnTo>
                    <a:pt x="99" y="363"/>
                  </a:lnTo>
                  <a:lnTo>
                    <a:pt x="100" y="363"/>
                  </a:lnTo>
                  <a:lnTo>
                    <a:pt x="101" y="363"/>
                  </a:lnTo>
                  <a:lnTo>
                    <a:pt x="102" y="363"/>
                  </a:lnTo>
                  <a:lnTo>
                    <a:pt x="102" y="363"/>
                  </a:lnTo>
                  <a:lnTo>
                    <a:pt x="103" y="363"/>
                  </a:lnTo>
                  <a:lnTo>
                    <a:pt x="103" y="363"/>
                  </a:lnTo>
                  <a:lnTo>
                    <a:pt x="104" y="362"/>
                  </a:lnTo>
                  <a:lnTo>
                    <a:pt x="105" y="362"/>
                  </a:lnTo>
                  <a:lnTo>
                    <a:pt x="105" y="362"/>
                  </a:lnTo>
                  <a:lnTo>
                    <a:pt x="106" y="363"/>
                  </a:lnTo>
                  <a:lnTo>
                    <a:pt x="105" y="364"/>
                  </a:lnTo>
                  <a:lnTo>
                    <a:pt x="104" y="364"/>
                  </a:lnTo>
                  <a:lnTo>
                    <a:pt x="105" y="365"/>
                  </a:lnTo>
                  <a:lnTo>
                    <a:pt x="105" y="365"/>
                  </a:lnTo>
                  <a:lnTo>
                    <a:pt x="105" y="367"/>
                  </a:lnTo>
                  <a:lnTo>
                    <a:pt x="105" y="371"/>
                  </a:lnTo>
                  <a:lnTo>
                    <a:pt x="106" y="372"/>
                  </a:lnTo>
                  <a:lnTo>
                    <a:pt x="107" y="372"/>
                  </a:lnTo>
                  <a:lnTo>
                    <a:pt x="107" y="373"/>
                  </a:lnTo>
                  <a:lnTo>
                    <a:pt x="107" y="374"/>
                  </a:lnTo>
                  <a:lnTo>
                    <a:pt x="108" y="374"/>
                  </a:lnTo>
                  <a:lnTo>
                    <a:pt x="111" y="376"/>
                  </a:lnTo>
                  <a:lnTo>
                    <a:pt x="111" y="376"/>
                  </a:lnTo>
                  <a:lnTo>
                    <a:pt x="112" y="377"/>
                  </a:lnTo>
                  <a:lnTo>
                    <a:pt x="112" y="378"/>
                  </a:lnTo>
                  <a:lnTo>
                    <a:pt x="111" y="378"/>
                  </a:lnTo>
                  <a:lnTo>
                    <a:pt x="110" y="378"/>
                  </a:lnTo>
                  <a:lnTo>
                    <a:pt x="110" y="379"/>
                  </a:lnTo>
                  <a:lnTo>
                    <a:pt x="110" y="380"/>
                  </a:lnTo>
                  <a:lnTo>
                    <a:pt x="110" y="380"/>
                  </a:lnTo>
                  <a:lnTo>
                    <a:pt x="111" y="381"/>
                  </a:lnTo>
                  <a:lnTo>
                    <a:pt x="112" y="381"/>
                  </a:lnTo>
                  <a:lnTo>
                    <a:pt x="112" y="381"/>
                  </a:lnTo>
                  <a:lnTo>
                    <a:pt x="112" y="380"/>
                  </a:lnTo>
                  <a:lnTo>
                    <a:pt x="113" y="381"/>
                  </a:lnTo>
                  <a:lnTo>
                    <a:pt x="114" y="383"/>
                  </a:lnTo>
                  <a:lnTo>
                    <a:pt x="115" y="384"/>
                  </a:lnTo>
                  <a:lnTo>
                    <a:pt x="116" y="384"/>
                  </a:lnTo>
                  <a:lnTo>
                    <a:pt x="116" y="384"/>
                  </a:lnTo>
                  <a:lnTo>
                    <a:pt x="116" y="384"/>
                  </a:lnTo>
                  <a:lnTo>
                    <a:pt x="116" y="384"/>
                  </a:lnTo>
                  <a:lnTo>
                    <a:pt x="116" y="384"/>
                  </a:lnTo>
                  <a:lnTo>
                    <a:pt x="115" y="384"/>
                  </a:lnTo>
                  <a:lnTo>
                    <a:pt x="114" y="383"/>
                  </a:lnTo>
                  <a:lnTo>
                    <a:pt x="114" y="381"/>
                  </a:lnTo>
                  <a:lnTo>
                    <a:pt x="113" y="381"/>
                  </a:lnTo>
                  <a:lnTo>
                    <a:pt x="113" y="381"/>
                  </a:lnTo>
                  <a:lnTo>
                    <a:pt x="113" y="380"/>
                  </a:lnTo>
                  <a:lnTo>
                    <a:pt x="112" y="380"/>
                  </a:lnTo>
                  <a:lnTo>
                    <a:pt x="112" y="380"/>
                  </a:lnTo>
                  <a:lnTo>
                    <a:pt x="112" y="380"/>
                  </a:lnTo>
                  <a:lnTo>
                    <a:pt x="111" y="380"/>
                  </a:lnTo>
                  <a:lnTo>
                    <a:pt x="112" y="379"/>
                  </a:lnTo>
                  <a:lnTo>
                    <a:pt x="112" y="379"/>
                  </a:lnTo>
                  <a:lnTo>
                    <a:pt x="112" y="378"/>
                  </a:lnTo>
                  <a:lnTo>
                    <a:pt x="112" y="377"/>
                  </a:lnTo>
                  <a:lnTo>
                    <a:pt x="112" y="376"/>
                  </a:lnTo>
                  <a:lnTo>
                    <a:pt x="112" y="376"/>
                  </a:lnTo>
                  <a:lnTo>
                    <a:pt x="112" y="376"/>
                  </a:lnTo>
                  <a:lnTo>
                    <a:pt x="110" y="375"/>
                  </a:lnTo>
                  <a:lnTo>
                    <a:pt x="110" y="375"/>
                  </a:lnTo>
                  <a:lnTo>
                    <a:pt x="110" y="375"/>
                  </a:lnTo>
                  <a:lnTo>
                    <a:pt x="110" y="374"/>
                  </a:lnTo>
                  <a:lnTo>
                    <a:pt x="109" y="374"/>
                  </a:lnTo>
                  <a:lnTo>
                    <a:pt x="109" y="373"/>
                  </a:lnTo>
                  <a:lnTo>
                    <a:pt x="108" y="371"/>
                  </a:lnTo>
                  <a:lnTo>
                    <a:pt x="108" y="371"/>
                  </a:lnTo>
                  <a:lnTo>
                    <a:pt x="108" y="369"/>
                  </a:lnTo>
                  <a:lnTo>
                    <a:pt x="108" y="368"/>
                  </a:lnTo>
                  <a:lnTo>
                    <a:pt x="107" y="367"/>
                  </a:lnTo>
                  <a:lnTo>
                    <a:pt x="108" y="366"/>
                  </a:lnTo>
                  <a:lnTo>
                    <a:pt x="107" y="366"/>
                  </a:lnTo>
                  <a:lnTo>
                    <a:pt x="107" y="365"/>
                  </a:lnTo>
                  <a:lnTo>
                    <a:pt x="107" y="363"/>
                  </a:lnTo>
                  <a:lnTo>
                    <a:pt x="107" y="363"/>
                  </a:lnTo>
                  <a:lnTo>
                    <a:pt x="107" y="362"/>
                  </a:lnTo>
                  <a:lnTo>
                    <a:pt x="108" y="362"/>
                  </a:lnTo>
                  <a:lnTo>
                    <a:pt x="108" y="362"/>
                  </a:lnTo>
                  <a:lnTo>
                    <a:pt x="110" y="361"/>
                  </a:lnTo>
                  <a:lnTo>
                    <a:pt x="111" y="361"/>
                  </a:lnTo>
                  <a:lnTo>
                    <a:pt x="111" y="361"/>
                  </a:lnTo>
                  <a:lnTo>
                    <a:pt x="112" y="359"/>
                  </a:lnTo>
                  <a:lnTo>
                    <a:pt x="113" y="359"/>
                  </a:lnTo>
                  <a:lnTo>
                    <a:pt x="114" y="358"/>
                  </a:lnTo>
                  <a:lnTo>
                    <a:pt x="116" y="358"/>
                  </a:lnTo>
                  <a:lnTo>
                    <a:pt x="116" y="358"/>
                  </a:lnTo>
                  <a:lnTo>
                    <a:pt x="117" y="358"/>
                  </a:lnTo>
                  <a:lnTo>
                    <a:pt x="118" y="358"/>
                  </a:lnTo>
                  <a:lnTo>
                    <a:pt x="119" y="358"/>
                  </a:lnTo>
                  <a:lnTo>
                    <a:pt x="119" y="357"/>
                  </a:lnTo>
                  <a:lnTo>
                    <a:pt x="120" y="357"/>
                  </a:lnTo>
                  <a:lnTo>
                    <a:pt x="121" y="357"/>
                  </a:lnTo>
                  <a:lnTo>
                    <a:pt x="122" y="358"/>
                  </a:lnTo>
                  <a:lnTo>
                    <a:pt x="122" y="358"/>
                  </a:lnTo>
                  <a:lnTo>
                    <a:pt x="124" y="358"/>
                  </a:lnTo>
                  <a:lnTo>
                    <a:pt x="124" y="358"/>
                  </a:lnTo>
                  <a:lnTo>
                    <a:pt x="124" y="358"/>
                  </a:lnTo>
                  <a:lnTo>
                    <a:pt x="125" y="358"/>
                  </a:lnTo>
                  <a:lnTo>
                    <a:pt x="126" y="357"/>
                  </a:lnTo>
                  <a:lnTo>
                    <a:pt x="126" y="357"/>
                  </a:lnTo>
                  <a:lnTo>
                    <a:pt x="126" y="357"/>
                  </a:lnTo>
                  <a:lnTo>
                    <a:pt x="127" y="356"/>
                  </a:lnTo>
                  <a:lnTo>
                    <a:pt x="127" y="356"/>
                  </a:lnTo>
                  <a:lnTo>
                    <a:pt x="127" y="355"/>
                  </a:lnTo>
                  <a:lnTo>
                    <a:pt x="127" y="354"/>
                  </a:lnTo>
                  <a:lnTo>
                    <a:pt x="128" y="354"/>
                  </a:lnTo>
                  <a:lnTo>
                    <a:pt x="129" y="354"/>
                  </a:lnTo>
                  <a:lnTo>
                    <a:pt x="129" y="354"/>
                  </a:lnTo>
                  <a:lnTo>
                    <a:pt x="129" y="354"/>
                  </a:lnTo>
                  <a:lnTo>
                    <a:pt x="129" y="353"/>
                  </a:lnTo>
                  <a:lnTo>
                    <a:pt x="130" y="353"/>
                  </a:lnTo>
                  <a:lnTo>
                    <a:pt x="130" y="352"/>
                  </a:lnTo>
                  <a:lnTo>
                    <a:pt x="131" y="352"/>
                  </a:lnTo>
                  <a:lnTo>
                    <a:pt x="131" y="351"/>
                  </a:lnTo>
                  <a:lnTo>
                    <a:pt x="129" y="351"/>
                  </a:lnTo>
                  <a:lnTo>
                    <a:pt x="127" y="350"/>
                  </a:lnTo>
                  <a:lnTo>
                    <a:pt x="127" y="348"/>
                  </a:lnTo>
                  <a:lnTo>
                    <a:pt x="127" y="348"/>
                  </a:lnTo>
                  <a:lnTo>
                    <a:pt x="127" y="348"/>
                  </a:lnTo>
                  <a:lnTo>
                    <a:pt x="126" y="344"/>
                  </a:lnTo>
                  <a:lnTo>
                    <a:pt x="125" y="343"/>
                  </a:lnTo>
                  <a:lnTo>
                    <a:pt x="125" y="343"/>
                  </a:lnTo>
                  <a:lnTo>
                    <a:pt x="124" y="342"/>
                  </a:lnTo>
                  <a:lnTo>
                    <a:pt x="124" y="341"/>
                  </a:lnTo>
                  <a:lnTo>
                    <a:pt x="123" y="340"/>
                  </a:lnTo>
                  <a:lnTo>
                    <a:pt x="123" y="339"/>
                  </a:lnTo>
                  <a:lnTo>
                    <a:pt x="123" y="337"/>
                  </a:lnTo>
                  <a:lnTo>
                    <a:pt x="122" y="337"/>
                  </a:lnTo>
                  <a:lnTo>
                    <a:pt x="122" y="336"/>
                  </a:lnTo>
                  <a:lnTo>
                    <a:pt x="122" y="336"/>
                  </a:lnTo>
                  <a:lnTo>
                    <a:pt x="121" y="336"/>
                  </a:lnTo>
                  <a:lnTo>
                    <a:pt x="121" y="336"/>
                  </a:lnTo>
                  <a:lnTo>
                    <a:pt x="121" y="335"/>
                  </a:lnTo>
                  <a:lnTo>
                    <a:pt x="121" y="335"/>
                  </a:lnTo>
                  <a:lnTo>
                    <a:pt x="120" y="334"/>
                  </a:lnTo>
                  <a:lnTo>
                    <a:pt x="119" y="333"/>
                  </a:lnTo>
                  <a:lnTo>
                    <a:pt x="120" y="333"/>
                  </a:lnTo>
                  <a:lnTo>
                    <a:pt x="120" y="332"/>
                  </a:lnTo>
                  <a:lnTo>
                    <a:pt x="121" y="332"/>
                  </a:lnTo>
                  <a:lnTo>
                    <a:pt x="121" y="332"/>
                  </a:lnTo>
                  <a:lnTo>
                    <a:pt x="121" y="332"/>
                  </a:lnTo>
                  <a:lnTo>
                    <a:pt x="120" y="332"/>
                  </a:lnTo>
                  <a:lnTo>
                    <a:pt x="119" y="332"/>
                  </a:lnTo>
                  <a:lnTo>
                    <a:pt x="119" y="332"/>
                  </a:lnTo>
                  <a:lnTo>
                    <a:pt x="119" y="332"/>
                  </a:lnTo>
                  <a:lnTo>
                    <a:pt x="120" y="332"/>
                  </a:lnTo>
                  <a:lnTo>
                    <a:pt x="121" y="332"/>
                  </a:lnTo>
                  <a:lnTo>
                    <a:pt x="121" y="331"/>
                  </a:lnTo>
                  <a:lnTo>
                    <a:pt x="121" y="331"/>
                  </a:lnTo>
                  <a:lnTo>
                    <a:pt x="121" y="331"/>
                  </a:lnTo>
                  <a:lnTo>
                    <a:pt x="122" y="331"/>
                  </a:lnTo>
                  <a:lnTo>
                    <a:pt x="122" y="330"/>
                  </a:lnTo>
                  <a:lnTo>
                    <a:pt x="121" y="330"/>
                  </a:lnTo>
                  <a:lnTo>
                    <a:pt x="121" y="329"/>
                  </a:lnTo>
                  <a:lnTo>
                    <a:pt x="122" y="329"/>
                  </a:lnTo>
                  <a:lnTo>
                    <a:pt x="121" y="329"/>
                  </a:lnTo>
                  <a:lnTo>
                    <a:pt x="122" y="328"/>
                  </a:lnTo>
                  <a:lnTo>
                    <a:pt x="123" y="328"/>
                  </a:lnTo>
                  <a:lnTo>
                    <a:pt x="123" y="328"/>
                  </a:lnTo>
                  <a:lnTo>
                    <a:pt x="124" y="327"/>
                  </a:lnTo>
                  <a:lnTo>
                    <a:pt x="124" y="326"/>
                  </a:lnTo>
                  <a:lnTo>
                    <a:pt x="124" y="325"/>
                  </a:lnTo>
                  <a:lnTo>
                    <a:pt x="125" y="324"/>
                  </a:lnTo>
                  <a:lnTo>
                    <a:pt x="125" y="324"/>
                  </a:lnTo>
                  <a:lnTo>
                    <a:pt x="125" y="324"/>
                  </a:lnTo>
                  <a:lnTo>
                    <a:pt x="127" y="323"/>
                  </a:lnTo>
                  <a:lnTo>
                    <a:pt x="127" y="322"/>
                  </a:lnTo>
                  <a:lnTo>
                    <a:pt x="126" y="320"/>
                  </a:lnTo>
                  <a:lnTo>
                    <a:pt x="126" y="320"/>
                  </a:lnTo>
                  <a:lnTo>
                    <a:pt x="127" y="321"/>
                  </a:lnTo>
                  <a:lnTo>
                    <a:pt x="127" y="321"/>
                  </a:lnTo>
                  <a:lnTo>
                    <a:pt x="129" y="321"/>
                  </a:lnTo>
                  <a:lnTo>
                    <a:pt x="129" y="320"/>
                  </a:lnTo>
                  <a:lnTo>
                    <a:pt x="130" y="320"/>
                  </a:lnTo>
                  <a:lnTo>
                    <a:pt x="130" y="320"/>
                  </a:lnTo>
                  <a:lnTo>
                    <a:pt x="131" y="320"/>
                  </a:lnTo>
                  <a:lnTo>
                    <a:pt x="132" y="320"/>
                  </a:lnTo>
                  <a:lnTo>
                    <a:pt x="133" y="319"/>
                  </a:lnTo>
                  <a:lnTo>
                    <a:pt x="134" y="319"/>
                  </a:lnTo>
                  <a:lnTo>
                    <a:pt x="134" y="318"/>
                  </a:lnTo>
                  <a:lnTo>
                    <a:pt x="135" y="318"/>
                  </a:lnTo>
                  <a:lnTo>
                    <a:pt x="135" y="318"/>
                  </a:lnTo>
                  <a:lnTo>
                    <a:pt x="136" y="317"/>
                  </a:lnTo>
                  <a:lnTo>
                    <a:pt x="137" y="317"/>
                  </a:lnTo>
                  <a:lnTo>
                    <a:pt x="137" y="315"/>
                  </a:lnTo>
                  <a:lnTo>
                    <a:pt x="138" y="314"/>
                  </a:lnTo>
                  <a:lnTo>
                    <a:pt x="138" y="312"/>
                  </a:lnTo>
                  <a:lnTo>
                    <a:pt x="138" y="312"/>
                  </a:lnTo>
                  <a:lnTo>
                    <a:pt x="138" y="312"/>
                  </a:lnTo>
                  <a:lnTo>
                    <a:pt x="138" y="311"/>
                  </a:lnTo>
                  <a:lnTo>
                    <a:pt x="138" y="311"/>
                  </a:lnTo>
                  <a:lnTo>
                    <a:pt x="138" y="311"/>
                  </a:lnTo>
                  <a:lnTo>
                    <a:pt x="139" y="311"/>
                  </a:lnTo>
                  <a:lnTo>
                    <a:pt x="140" y="309"/>
                  </a:lnTo>
                  <a:lnTo>
                    <a:pt x="140" y="307"/>
                  </a:lnTo>
                  <a:lnTo>
                    <a:pt x="140" y="306"/>
                  </a:lnTo>
                  <a:lnTo>
                    <a:pt x="141" y="306"/>
                  </a:lnTo>
                  <a:lnTo>
                    <a:pt x="141" y="306"/>
                  </a:lnTo>
                  <a:lnTo>
                    <a:pt x="141" y="306"/>
                  </a:lnTo>
                  <a:lnTo>
                    <a:pt x="141" y="305"/>
                  </a:lnTo>
                  <a:lnTo>
                    <a:pt x="141" y="305"/>
                  </a:lnTo>
                  <a:lnTo>
                    <a:pt x="140" y="306"/>
                  </a:lnTo>
                  <a:lnTo>
                    <a:pt x="139" y="306"/>
                  </a:lnTo>
                  <a:lnTo>
                    <a:pt x="138" y="306"/>
                  </a:lnTo>
                  <a:lnTo>
                    <a:pt x="138" y="305"/>
                  </a:lnTo>
                  <a:lnTo>
                    <a:pt x="138" y="305"/>
                  </a:lnTo>
                  <a:lnTo>
                    <a:pt x="137" y="304"/>
                  </a:lnTo>
                  <a:lnTo>
                    <a:pt x="137" y="304"/>
                  </a:lnTo>
                  <a:lnTo>
                    <a:pt x="137" y="303"/>
                  </a:lnTo>
                  <a:lnTo>
                    <a:pt x="137" y="302"/>
                  </a:lnTo>
                  <a:lnTo>
                    <a:pt x="136" y="302"/>
                  </a:lnTo>
                  <a:lnTo>
                    <a:pt x="136" y="302"/>
                  </a:lnTo>
                  <a:lnTo>
                    <a:pt x="136" y="300"/>
                  </a:lnTo>
                  <a:lnTo>
                    <a:pt x="136" y="300"/>
                  </a:lnTo>
                  <a:lnTo>
                    <a:pt x="137" y="299"/>
                  </a:lnTo>
                  <a:lnTo>
                    <a:pt x="137" y="298"/>
                  </a:lnTo>
                  <a:lnTo>
                    <a:pt x="136" y="298"/>
                  </a:lnTo>
                  <a:lnTo>
                    <a:pt x="135" y="298"/>
                  </a:lnTo>
                  <a:lnTo>
                    <a:pt x="134" y="297"/>
                  </a:lnTo>
                  <a:lnTo>
                    <a:pt x="134" y="293"/>
                  </a:lnTo>
                  <a:lnTo>
                    <a:pt x="134" y="293"/>
                  </a:lnTo>
                  <a:lnTo>
                    <a:pt x="133" y="293"/>
                  </a:lnTo>
                  <a:lnTo>
                    <a:pt x="133" y="292"/>
                  </a:lnTo>
                  <a:lnTo>
                    <a:pt x="132" y="292"/>
                  </a:lnTo>
                  <a:lnTo>
                    <a:pt x="131" y="292"/>
                  </a:lnTo>
                  <a:lnTo>
                    <a:pt x="131" y="291"/>
                  </a:lnTo>
                  <a:lnTo>
                    <a:pt x="129" y="290"/>
                  </a:lnTo>
                  <a:lnTo>
                    <a:pt x="129" y="290"/>
                  </a:lnTo>
                  <a:lnTo>
                    <a:pt x="129" y="290"/>
                  </a:lnTo>
                  <a:lnTo>
                    <a:pt x="129" y="289"/>
                  </a:lnTo>
                  <a:lnTo>
                    <a:pt x="129" y="289"/>
                  </a:lnTo>
                  <a:lnTo>
                    <a:pt x="129" y="288"/>
                  </a:lnTo>
                  <a:lnTo>
                    <a:pt x="129" y="287"/>
                  </a:lnTo>
                  <a:lnTo>
                    <a:pt x="130" y="287"/>
                  </a:lnTo>
                  <a:lnTo>
                    <a:pt x="131" y="286"/>
                  </a:lnTo>
                  <a:lnTo>
                    <a:pt x="132" y="286"/>
                  </a:lnTo>
                  <a:lnTo>
                    <a:pt x="133" y="285"/>
                  </a:lnTo>
                  <a:lnTo>
                    <a:pt x="134" y="285"/>
                  </a:lnTo>
                  <a:lnTo>
                    <a:pt x="134" y="285"/>
                  </a:lnTo>
                  <a:lnTo>
                    <a:pt x="136" y="285"/>
                  </a:lnTo>
                  <a:lnTo>
                    <a:pt x="136" y="284"/>
                  </a:lnTo>
                  <a:lnTo>
                    <a:pt x="136" y="284"/>
                  </a:lnTo>
                  <a:lnTo>
                    <a:pt x="136" y="283"/>
                  </a:lnTo>
                  <a:lnTo>
                    <a:pt x="137" y="283"/>
                  </a:lnTo>
                  <a:lnTo>
                    <a:pt x="137" y="283"/>
                  </a:lnTo>
                  <a:lnTo>
                    <a:pt x="138" y="282"/>
                  </a:lnTo>
                  <a:lnTo>
                    <a:pt x="138" y="281"/>
                  </a:lnTo>
                  <a:lnTo>
                    <a:pt x="138" y="280"/>
                  </a:lnTo>
                  <a:lnTo>
                    <a:pt x="138" y="280"/>
                  </a:lnTo>
                  <a:lnTo>
                    <a:pt x="138" y="280"/>
                  </a:lnTo>
                  <a:lnTo>
                    <a:pt x="139" y="280"/>
                  </a:lnTo>
                  <a:lnTo>
                    <a:pt x="140" y="279"/>
                  </a:lnTo>
                  <a:lnTo>
                    <a:pt x="141" y="279"/>
                  </a:lnTo>
                  <a:lnTo>
                    <a:pt x="141" y="278"/>
                  </a:lnTo>
                  <a:lnTo>
                    <a:pt x="142" y="277"/>
                  </a:lnTo>
                  <a:lnTo>
                    <a:pt x="142" y="277"/>
                  </a:lnTo>
                  <a:lnTo>
                    <a:pt x="141" y="276"/>
                  </a:lnTo>
                  <a:lnTo>
                    <a:pt x="141" y="276"/>
                  </a:lnTo>
                  <a:lnTo>
                    <a:pt x="140" y="276"/>
                  </a:lnTo>
                  <a:lnTo>
                    <a:pt x="140" y="275"/>
                  </a:lnTo>
                  <a:lnTo>
                    <a:pt x="140" y="275"/>
                  </a:lnTo>
                  <a:lnTo>
                    <a:pt x="140" y="274"/>
                  </a:lnTo>
                  <a:lnTo>
                    <a:pt x="140" y="273"/>
                  </a:lnTo>
                  <a:lnTo>
                    <a:pt x="140" y="273"/>
                  </a:lnTo>
                  <a:lnTo>
                    <a:pt x="139" y="272"/>
                  </a:lnTo>
                  <a:lnTo>
                    <a:pt x="138" y="272"/>
                  </a:lnTo>
                  <a:lnTo>
                    <a:pt x="137" y="272"/>
                  </a:lnTo>
                  <a:lnTo>
                    <a:pt x="138" y="272"/>
                  </a:lnTo>
                  <a:lnTo>
                    <a:pt x="138" y="273"/>
                  </a:lnTo>
                  <a:lnTo>
                    <a:pt x="138" y="273"/>
                  </a:lnTo>
                  <a:lnTo>
                    <a:pt x="138" y="273"/>
                  </a:lnTo>
                  <a:lnTo>
                    <a:pt x="138" y="273"/>
                  </a:lnTo>
                  <a:lnTo>
                    <a:pt x="138" y="273"/>
                  </a:lnTo>
                  <a:lnTo>
                    <a:pt x="139" y="273"/>
                  </a:lnTo>
                  <a:lnTo>
                    <a:pt x="139" y="274"/>
                  </a:lnTo>
                  <a:lnTo>
                    <a:pt x="138" y="275"/>
                  </a:lnTo>
                  <a:lnTo>
                    <a:pt x="138" y="276"/>
                  </a:lnTo>
                  <a:lnTo>
                    <a:pt x="138" y="278"/>
                  </a:lnTo>
                  <a:lnTo>
                    <a:pt x="138" y="279"/>
                  </a:lnTo>
                  <a:lnTo>
                    <a:pt x="137" y="279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3" y="282"/>
                  </a:lnTo>
                  <a:lnTo>
                    <a:pt x="133" y="283"/>
                  </a:lnTo>
                  <a:lnTo>
                    <a:pt x="133" y="284"/>
                  </a:lnTo>
                  <a:lnTo>
                    <a:pt x="133" y="284"/>
                  </a:lnTo>
                  <a:lnTo>
                    <a:pt x="132" y="284"/>
                  </a:lnTo>
                  <a:lnTo>
                    <a:pt x="130" y="284"/>
                  </a:lnTo>
                  <a:lnTo>
                    <a:pt x="129" y="285"/>
                  </a:lnTo>
                  <a:lnTo>
                    <a:pt x="128" y="285"/>
                  </a:lnTo>
                  <a:lnTo>
                    <a:pt x="126" y="285"/>
                  </a:lnTo>
                  <a:lnTo>
                    <a:pt x="125" y="285"/>
                  </a:lnTo>
                  <a:lnTo>
                    <a:pt x="125" y="286"/>
                  </a:lnTo>
                  <a:lnTo>
                    <a:pt x="125" y="287"/>
                  </a:lnTo>
                  <a:lnTo>
                    <a:pt x="125" y="287"/>
                  </a:lnTo>
                  <a:lnTo>
                    <a:pt x="125" y="286"/>
                  </a:lnTo>
                  <a:lnTo>
                    <a:pt x="125" y="286"/>
                  </a:lnTo>
                  <a:lnTo>
                    <a:pt x="123" y="287"/>
                  </a:lnTo>
                  <a:lnTo>
                    <a:pt x="123" y="287"/>
                  </a:lnTo>
                  <a:lnTo>
                    <a:pt x="122" y="288"/>
                  </a:lnTo>
                  <a:lnTo>
                    <a:pt x="122" y="288"/>
                  </a:lnTo>
                  <a:lnTo>
                    <a:pt x="121" y="288"/>
                  </a:lnTo>
                  <a:lnTo>
                    <a:pt x="121" y="289"/>
                  </a:lnTo>
                  <a:lnTo>
                    <a:pt x="121" y="289"/>
                  </a:lnTo>
                  <a:lnTo>
                    <a:pt x="121" y="289"/>
                  </a:lnTo>
                  <a:lnTo>
                    <a:pt x="121" y="289"/>
                  </a:lnTo>
                  <a:lnTo>
                    <a:pt x="121" y="290"/>
                  </a:lnTo>
                  <a:lnTo>
                    <a:pt x="121" y="291"/>
                  </a:lnTo>
                  <a:lnTo>
                    <a:pt x="121" y="292"/>
                  </a:lnTo>
                  <a:lnTo>
                    <a:pt x="121" y="293"/>
                  </a:lnTo>
                  <a:lnTo>
                    <a:pt x="120" y="293"/>
                  </a:lnTo>
                  <a:lnTo>
                    <a:pt x="120" y="295"/>
                  </a:lnTo>
                  <a:lnTo>
                    <a:pt x="120" y="295"/>
                  </a:lnTo>
                  <a:lnTo>
                    <a:pt x="120" y="295"/>
                  </a:lnTo>
                  <a:lnTo>
                    <a:pt x="119" y="295"/>
                  </a:lnTo>
                  <a:lnTo>
                    <a:pt x="119" y="295"/>
                  </a:lnTo>
                  <a:lnTo>
                    <a:pt x="119" y="295"/>
                  </a:lnTo>
                  <a:lnTo>
                    <a:pt x="120" y="295"/>
                  </a:lnTo>
                  <a:lnTo>
                    <a:pt x="120" y="296"/>
                  </a:lnTo>
                  <a:lnTo>
                    <a:pt x="120" y="297"/>
                  </a:lnTo>
                  <a:lnTo>
                    <a:pt x="119" y="298"/>
                  </a:lnTo>
                  <a:lnTo>
                    <a:pt x="118" y="298"/>
                  </a:lnTo>
                  <a:lnTo>
                    <a:pt x="118" y="299"/>
                  </a:lnTo>
                  <a:lnTo>
                    <a:pt x="117" y="298"/>
                  </a:lnTo>
                  <a:lnTo>
                    <a:pt x="117" y="298"/>
                  </a:lnTo>
                  <a:lnTo>
                    <a:pt x="116" y="297"/>
                  </a:lnTo>
                  <a:lnTo>
                    <a:pt x="116" y="298"/>
                  </a:lnTo>
                  <a:lnTo>
                    <a:pt x="115" y="298"/>
                  </a:lnTo>
                  <a:lnTo>
                    <a:pt x="114" y="298"/>
                  </a:lnTo>
                  <a:lnTo>
                    <a:pt x="113" y="298"/>
                  </a:lnTo>
                  <a:lnTo>
                    <a:pt x="113" y="299"/>
                  </a:lnTo>
                  <a:lnTo>
                    <a:pt x="112" y="299"/>
                  </a:lnTo>
                  <a:lnTo>
                    <a:pt x="111" y="300"/>
                  </a:lnTo>
                  <a:lnTo>
                    <a:pt x="109" y="300"/>
                  </a:lnTo>
                  <a:lnTo>
                    <a:pt x="108" y="299"/>
                  </a:lnTo>
                  <a:lnTo>
                    <a:pt x="108" y="298"/>
                  </a:lnTo>
                  <a:lnTo>
                    <a:pt x="108" y="298"/>
                  </a:lnTo>
                  <a:lnTo>
                    <a:pt x="107" y="298"/>
                  </a:lnTo>
                  <a:lnTo>
                    <a:pt x="107" y="298"/>
                  </a:lnTo>
                  <a:lnTo>
                    <a:pt x="106" y="298"/>
                  </a:lnTo>
                  <a:lnTo>
                    <a:pt x="106" y="297"/>
                  </a:lnTo>
                  <a:lnTo>
                    <a:pt x="106" y="297"/>
                  </a:lnTo>
                  <a:lnTo>
                    <a:pt x="106" y="296"/>
                  </a:lnTo>
                  <a:lnTo>
                    <a:pt x="106" y="296"/>
                  </a:lnTo>
                  <a:lnTo>
                    <a:pt x="107" y="296"/>
                  </a:lnTo>
                  <a:lnTo>
                    <a:pt x="107" y="295"/>
                  </a:lnTo>
                  <a:lnTo>
                    <a:pt x="107" y="294"/>
                  </a:lnTo>
                  <a:lnTo>
                    <a:pt x="108" y="293"/>
                  </a:lnTo>
                  <a:lnTo>
                    <a:pt x="107" y="292"/>
                  </a:lnTo>
                  <a:lnTo>
                    <a:pt x="107" y="292"/>
                  </a:lnTo>
                  <a:lnTo>
                    <a:pt x="107" y="292"/>
                  </a:lnTo>
                  <a:lnTo>
                    <a:pt x="106" y="292"/>
                  </a:lnTo>
                  <a:lnTo>
                    <a:pt x="106" y="292"/>
                  </a:lnTo>
                  <a:lnTo>
                    <a:pt x="104" y="290"/>
                  </a:lnTo>
                  <a:lnTo>
                    <a:pt x="103" y="289"/>
                  </a:lnTo>
                  <a:lnTo>
                    <a:pt x="103" y="289"/>
                  </a:lnTo>
                  <a:lnTo>
                    <a:pt x="103" y="289"/>
                  </a:lnTo>
                  <a:lnTo>
                    <a:pt x="102" y="288"/>
                  </a:lnTo>
                  <a:lnTo>
                    <a:pt x="102" y="287"/>
                  </a:lnTo>
                  <a:lnTo>
                    <a:pt x="100" y="287"/>
                  </a:lnTo>
                  <a:lnTo>
                    <a:pt x="101" y="286"/>
                  </a:lnTo>
                  <a:lnTo>
                    <a:pt x="101" y="286"/>
                  </a:lnTo>
                  <a:lnTo>
                    <a:pt x="102" y="286"/>
                  </a:lnTo>
                  <a:lnTo>
                    <a:pt x="102" y="286"/>
                  </a:lnTo>
                  <a:lnTo>
                    <a:pt x="103" y="285"/>
                  </a:lnTo>
                  <a:lnTo>
                    <a:pt x="103" y="285"/>
                  </a:lnTo>
                  <a:lnTo>
                    <a:pt x="103" y="285"/>
                  </a:lnTo>
                  <a:lnTo>
                    <a:pt x="103" y="285"/>
                  </a:lnTo>
                  <a:lnTo>
                    <a:pt x="104" y="285"/>
                  </a:lnTo>
                  <a:lnTo>
                    <a:pt x="104" y="284"/>
                  </a:lnTo>
                  <a:lnTo>
                    <a:pt x="103" y="283"/>
                  </a:lnTo>
                  <a:lnTo>
                    <a:pt x="103" y="282"/>
                  </a:lnTo>
                  <a:lnTo>
                    <a:pt x="103" y="280"/>
                  </a:lnTo>
                  <a:lnTo>
                    <a:pt x="102" y="280"/>
                  </a:lnTo>
                  <a:lnTo>
                    <a:pt x="102" y="279"/>
                  </a:lnTo>
                  <a:lnTo>
                    <a:pt x="101" y="277"/>
                  </a:lnTo>
                  <a:lnTo>
                    <a:pt x="101" y="277"/>
                  </a:lnTo>
                  <a:lnTo>
                    <a:pt x="100" y="277"/>
                  </a:lnTo>
                  <a:lnTo>
                    <a:pt x="99" y="278"/>
                  </a:lnTo>
                  <a:lnTo>
                    <a:pt x="99" y="278"/>
                  </a:lnTo>
                  <a:lnTo>
                    <a:pt x="99" y="277"/>
                  </a:lnTo>
                  <a:lnTo>
                    <a:pt x="99" y="276"/>
                  </a:lnTo>
                  <a:lnTo>
                    <a:pt x="99" y="276"/>
                  </a:lnTo>
                  <a:lnTo>
                    <a:pt x="99" y="275"/>
                  </a:lnTo>
                  <a:lnTo>
                    <a:pt x="100" y="275"/>
                  </a:lnTo>
                  <a:lnTo>
                    <a:pt x="100" y="275"/>
                  </a:lnTo>
                  <a:lnTo>
                    <a:pt x="101" y="274"/>
                  </a:lnTo>
                  <a:lnTo>
                    <a:pt x="101" y="273"/>
                  </a:lnTo>
                  <a:lnTo>
                    <a:pt x="101" y="273"/>
                  </a:lnTo>
                  <a:lnTo>
                    <a:pt x="101" y="272"/>
                  </a:lnTo>
                  <a:lnTo>
                    <a:pt x="101" y="272"/>
                  </a:lnTo>
                  <a:lnTo>
                    <a:pt x="100" y="273"/>
                  </a:lnTo>
                  <a:lnTo>
                    <a:pt x="100" y="274"/>
                  </a:lnTo>
                  <a:lnTo>
                    <a:pt x="100" y="274"/>
                  </a:lnTo>
                  <a:lnTo>
                    <a:pt x="99" y="274"/>
                  </a:lnTo>
                  <a:lnTo>
                    <a:pt x="99" y="274"/>
                  </a:lnTo>
                  <a:lnTo>
                    <a:pt x="99" y="276"/>
                  </a:lnTo>
                  <a:lnTo>
                    <a:pt x="98" y="276"/>
                  </a:lnTo>
                  <a:lnTo>
                    <a:pt x="98" y="277"/>
                  </a:lnTo>
                  <a:lnTo>
                    <a:pt x="98" y="278"/>
                  </a:lnTo>
                  <a:lnTo>
                    <a:pt x="98" y="278"/>
                  </a:lnTo>
                  <a:lnTo>
                    <a:pt x="98" y="280"/>
                  </a:lnTo>
                  <a:lnTo>
                    <a:pt x="97" y="280"/>
                  </a:lnTo>
                  <a:lnTo>
                    <a:pt x="98" y="280"/>
                  </a:lnTo>
                  <a:lnTo>
                    <a:pt x="99" y="280"/>
                  </a:lnTo>
                  <a:lnTo>
                    <a:pt x="100" y="280"/>
                  </a:lnTo>
                  <a:lnTo>
                    <a:pt x="100" y="281"/>
                  </a:lnTo>
                  <a:lnTo>
                    <a:pt x="100" y="282"/>
                  </a:lnTo>
                  <a:lnTo>
                    <a:pt x="100" y="284"/>
                  </a:lnTo>
                  <a:lnTo>
                    <a:pt x="99" y="285"/>
                  </a:lnTo>
                  <a:lnTo>
                    <a:pt x="99" y="285"/>
                  </a:lnTo>
                  <a:lnTo>
                    <a:pt x="99" y="285"/>
                  </a:lnTo>
                  <a:lnTo>
                    <a:pt x="98" y="285"/>
                  </a:lnTo>
                  <a:lnTo>
                    <a:pt x="98" y="286"/>
                  </a:lnTo>
                  <a:lnTo>
                    <a:pt x="97" y="287"/>
                  </a:lnTo>
                  <a:lnTo>
                    <a:pt x="97" y="287"/>
                  </a:lnTo>
                  <a:lnTo>
                    <a:pt x="97" y="288"/>
                  </a:lnTo>
                  <a:lnTo>
                    <a:pt x="98" y="288"/>
                  </a:lnTo>
                  <a:lnTo>
                    <a:pt x="98" y="289"/>
                  </a:lnTo>
                  <a:lnTo>
                    <a:pt x="97" y="289"/>
                  </a:lnTo>
                  <a:lnTo>
                    <a:pt x="96" y="290"/>
                  </a:lnTo>
                  <a:lnTo>
                    <a:pt x="96" y="290"/>
                  </a:lnTo>
                  <a:lnTo>
                    <a:pt x="96" y="291"/>
                  </a:lnTo>
                  <a:lnTo>
                    <a:pt x="96" y="292"/>
                  </a:lnTo>
                  <a:lnTo>
                    <a:pt x="96" y="292"/>
                  </a:lnTo>
                  <a:lnTo>
                    <a:pt x="96" y="293"/>
                  </a:lnTo>
                  <a:lnTo>
                    <a:pt x="96" y="293"/>
                  </a:lnTo>
                  <a:lnTo>
                    <a:pt x="96" y="293"/>
                  </a:lnTo>
                  <a:lnTo>
                    <a:pt x="96" y="294"/>
                  </a:lnTo>
                  <a:lnTo>
                    <a:pt x="96" y="296"/>
                  </a:lnTo>
                  <a:lnTo>
                    <a:pt x="96" y="296"/>
                  </a:lnTo>
                  <a:lnTo>
                    <a:pt x="96" y="297"/>
                  </a:lnTo>
                  <a:lnTo>
                    <a:pt x="95" y="297"/>
                  </a:lnTo>
                  <a:lnTo>
                    <a:pt x="95" y="297"/>
                  </a:lnTo>
                  <a:lnTo>
                    <a:pt x="95" y="298"/>
                  </a:lnTo>
                  <a:lnTo>
                    <a:pt x="95" y="298"/>
                  </a:lnTo>
                  <a:lnTo>
                    <a:pt x="95" y="298"/>
                  </a:lnTo>
                  <a:lnTo>
                    <a:pt x="94" y="298"/>
                  </a:lnTo>
                  <a:lnTo>
                    <a:pt x="93" y="299"/>
                  </a:lnTo>
                  <a:lnTo>
                    <a:pt x="93" y="300"/>
                  </a:lnTo>
                  <a:lnTo>
                    <a:pt x="93" y="301"/>
                  </a:lnTo>
                  <a:lnTo>
                    <a:pt x="92" y="301"/>
                  </a:lnTo>
                  <a:lnTo>
                    <a:pt x="92" y="302"/>
                  </a:lnTo>
                  <a:lnTo>
                    <a:pt x="92" y="303"/>
                  </a:lnTo>
                  <a:lnTo>
                    <a:pt x="92" y="304"/>
                  </a:lnTo>
                  <a:lnTo>
                    <a:pt x="91" y="304"/>
                  </a:lnTo>
                  <a:lnTo>
                    <a:pt x="90" y="306"/>
                  </a:lnTo>
                  <a:lnTo>
                    <a:pt x="90" y="306"/>
                  </a:lnTo>
                  <a:lnTo>
                    <a:pt x="90" y="306"/>
                  </a:lnTo>
                  <a:lnTo>
                    <a:pt x="89" y="306"/>
                  </a:lnTo>
                  <a:lnTo>
                    <a:pt x="89" y="308"/>
                  </a:lnTo>
                  <a:lnTo>
                    <a:pt x="89" y="309"/>
                  </a:lnTo>
                  <a:lnTo>
                    <a:pt x="87" y="310"/>
                  </a:lnTo>
                  <a:lnTo>
                    <a:pt x="86" y="310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85" y="312"/>
                  </a:lnTo>
                  <a:lnTo>
                    <a:pt x="85" y="313"/>
                  </a:lnTo>
                  <a:lnTo>
                    <a:pt x="85" y="313"/>
                  </a:lnTo>
                  <a:lnTo>
                    <a:pt x="83" y="314"/>
                  </a:lnTo>
                  <a:lnTo>
                    <a:pt x="83" y="315"/>
                  </a:lnTo>
                  <a:lnTo>
                    <a:pt x="83" y="315"/>
                  </a:lnTo>
                  <a:lnTo>
                    <a:pt x="82" y="315"/>
                  </a:lnTo>
                  <a:lnTo>
                    <a:pt x="81" y="316"/>
                  </a:lnTo>
                  <a:lnTo>
                    <a:pt x="80" y="317"/>
                  </a:lnTo>
                  <a:lnTo>
                    <a:pt x="80" y="318"/>
                  </a:lnTo>
                  <a:lnTo>
                    <a:pt x="79" y="319"/>
                  </a:lnTo>
                  <a:lnTo>
                    <a:pt x="78" y="319"/>
                  </a:lnTo>
                  <a:lnTo>
                    <a:pt x="78" y="320"/>
                  </a:lnTo>
                  <a:lnTo>
                    <a:pt x="78" y="320"/>
                  </a:lnTo>
                  <a:lnTo>
                    <a:pt x="79" y="320"/>
                  </a:lnTo>
                  <a:lnTo>
                    <a:pt x="79" y="321"/>
                  </a:lnTo>
                  <a:lnTo>
                    <a:pt x="80" y="321"/>
                  </a:lnTo>
                  <a:lnTo>
                    <a:pt x="80" y="322"/>
                  </a:lnTo>
                  <a:lnTo>
                    <a:pt x="81" y="323"/>
                  </a:lnTo>
                  <a:lnTo>
                    <a:pt x="81" y="323"/>
                  </a:lnTo>
                  <a:lnTo>
                    <a:pt x="82" y="324"/>
                  </a:lnTo>
                  <a:lnTo>
                    <a:pt x="81" y="324"/>
                  </a:lnTo>
                  <a:lnTo>
                    <a:pt x="81" y="324"/>
                  </a:lnTo>
                  <a:lnTo>
                    <a:pt x="81" y="324"/>
                  </a:lnTo>
                  <a:lnTo>
                    <a:pt x="81" y="324"/>
                  </a:lnTo>
                  <a:lnTo>
                    <a:pt x="81" y="324"/>
                  </a:lnTo>
                  <a:lnTo>
                    <a:pt x="81" y="324"/>
                  </a:lnTo>
                  <a:lnTo>
                    <a:pt x="80" y="323"/>
                  </a:lnTo>
                  <a:lnTo>
                    <a:pt x="78" y="321"/>
                  </a:lnTo>
                  <a:lnTo>
                    <a:pt x="78" y="321"/>
                  </a:lnTo>
                  <a:lnTo>
                    <a:pt x="78" y="320"/>
                  </a:lnTo>
                  <a:lnTo>
                    <a:pt x="78" y="319"/>
                  </a:lnTo>
                  <a:lnTo>
                    <a:pt x="77" y="320"/>
                  </a:lnTo>
                  <a:lnTo>
                    <a:pt x="77" y="320"/>
                  </a:lnTo>
                  <a:lnTo>
                    <a:pt x="77" y="320"/>
                  </a:lnTo>
                  <a:lnTo>
                    <a:pt x="77" y="322"/>
                  </a:lnTo>
                  <a:lnTo>
                    <a:pt x="77" y="322"/>
                  </a:lnTo>
                  <a:lnTo>
                    <a:pt x="77" y="321"/>
                  </a:lnTo>
                  <a:lnTo>
                    <a:pt x="77" y="321"/>
                  </a:lnTo>
                  <a:lnTo>
                    <a:pt x="77" y="321"/>
                  </a:lnTo>
                  <a:lnTo>
                    <a:pt x="77" y="320"/>
                  </a:lnTo>
                  <a:lnTo>
                    <a:pt x="77" y="320"/>
                  </a:lnTo>
                  <a:lnTo>
                    <a:pt x="77" y="319"/>
                  </a:lnTo>
                  <a:lnTo>
                    <a:pt x="77" y="319"/>
                  </a:lnTo>
                  <a:lnTo>
                    <a:pt x="76" y="317"/>
                  </a:lnTo>
                  <a:lnTo>
                    <a:pt x="75" y="316"/>
                  </a:lnTo>
                  <a:lnTo>
                    <a:pt x="75" y="315"/>
                  </a:lnTo>
                  <a:lnTo>
                    <a:pt x="76" y="315"/>
                  </a:lnTo>
                  <a:lnTo>
                    <a:pt x="76" y="315"/>
                  </a:lnTo>
                  <a:lnTo>
                    <a:pt x="75" y="315"/>
                  </a:lnTo>
                  <a:lnTo>
                    <a:pt x="75" y="314"/>
                  </a:lnTo>
                  <a:lnTo>
                    <a:pt x="74" y="313"/>
                  </a:lnTo>
                  <a:lnTo>
                    <a:pt x="73" y="313"/>
                  </a:lnTo>
                  <a:lnTo>
                    <a:pt x="73" y="312"/>
                  </a:lnTo>
                  <a:lnTo>
                    <a:pt x="73" y="311"/>
                  </a:lnTo>
                  <a:lnTo>
                    <a:pt x="73" y="311"/>
                  </a:lnTo>
                  <a:lnTo>
                    <a:pt x="72" y="312"/>
                  </a:lnTo>
                  <a:lnTo>
                    <a:pt x="71" y="312"/>
                  </a:lnTo>
                  <a:lnTo>
                    <a:pt x="71" y="312"/>
                  </a:lnTo>
                  <a:lnTo>
                    <a:pt x="72" y="313"/>
                  </a:lnTo>
                  <a:lnTo>
                    <a:pt x="72" y="314"/>
                  </a:lnTo>
                  <a:lnTo>
                    <a:pt x="71" y="314"/>
                  </a:lnTo>
                  <a:lnTo>
                    <a:pt x="70" y="315"/>
                  </a:lnTo>
                  <a:lnTo>
                    <a:pt x="70" y="316"/>
                  </a:lnTo>
                  <a:lnTo>
                    <a:pt x="68" y="315"/>
                  </a:lnTo>
                  <a:lnTo>
                    <a:pt x="68" y="314"/>
                  </a:lnTo>
                  <a:lnTo>
                    <a:pt x="67" y="314"/>
                  </a:lnTo>
                  <a:lnTo>
                    <a:pt x="67" y="313"/>
                  </a:lnTo>
                  <a:lnTo>
                    <a:pt x="66" y="312"/>
                  </a:lnTo>
                  <a:lnTo>
                    <a:pt x="66" y="311"/>
                  </a:lnTo>
                  <a:lnTo>
                    <a:pt x="66" y="311"/>
                  </a:lnTo>
                  <a:lnTo>
                    <a:pt x="66" y="310"/>
                  </a:lnTo>
                  <a:lnTo>
                    <a:pt x="65" y="310"/>
                  </a:lnTo>
                  <a:lnTo>
                    <a:pt x="65" y="309"/>
                  </a:lnTo>
                  <a:lnTo>
                    <a:pt x="66" y="307"/>
                  </a:lnTo>
                  <a:lnTo>
                    <a:pt x="65" y="306"/>
                  </a:lnTo>
                  <a:lnTo>
                    <a:pt x="66" y="304"/>
                  </a:lnTo>
                  <a:lnTo>
                    <a:pt x="66" y="302"/>
                  </a:lnTo>
                  <a:lnTo>
                    <a:pt x="66" y="301"/>
                  </a:lnTo>
                  <a:lnTo>
                    <a:pt x="67" y="301"/>
                  </a:lnTo>
                  <a:lnTo>
                    <a:pt x="66" y="300"/>
                  </a:lnTo>
                  <a:lnTo>
                    <a:pt x="67" y="299"/>
                  </a:lnTo>
                  <a:lnTo>
                    <a:pt x="67" y="298"/>
                  </a:lnTo>
                  <a:lnTo>
                    <a:pt x="66" y="298"/>
                  </a:lnTo>
                  <a:lnTo>
                    <a:pt x="65" y="298"/>
                  </a:lnTo>
                  <a:lnTo>
                    <a:pt x="65" y="298"/>
                  </a:lnTo>
                  <a:lnTo>
                    <a:pt x="65" y="298"/>
                  </a:lnTo>
                  <a:lnTo>
                    <a:pt x="64" y="297"/>
                  </a:lnTo>
                  <a:lnTo>
                    <a:pt x="64" y="297"/>
                  </a:lnTo>
                  <a:lnTo>
                    <a:pt x="64" y="296"/>
                  </a:lnTo>
                  <a:lnTo>
                    <a:pt x="64" y="295"/>
                  </a:lnTo>
                  <a:lnTo>
                    <a:pt x="64" y="294"/>
                  </a:lnTo>
                  <a:lnTo>
                    <a:pt x="66" y="293"/>
                  </a:lnTo>
                  <a:lnTo>
                    <a:pt x="68" y="293"/>
                  </a:lnTo>
                  <a:lnTo>
                    <a:pt x="68" y="293"/>
                  </a:lnTo>
                  <a:lnTo>
                    <a:pt x="68" y="293"/>
                  </a:lnTo>
                  <a:lnTo>
                    <a:pt x="69" y="293"/>
                  </a:lnTo>
                  <a:lnTo>
                    <a:pt x="69" y="293"/>
                  </a:lnTo>
                  <a:lnTo>
                    <a:pt x="70" y="292"/>
                  </a:lnTo>
                  <a:lnTo>
                    <a:pt x="71" y="291"/>
                  </a:lnTo>
                  <a:lnTo>
                    <a:pt x="71" y="290"/>
                  </a:lnTo>
                  <a:lnTo>
                    <a:pt x="70" y="289"/>
                  </a:lnTo>
                  <a:lnTo>
                    <a:pt x="70" y="289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70" y="289"/>
                  </a:lnTo>
                  <a:lnTo>
                    <a:pt x="71" y="289"/>
                  </a:lnTo>
                  <a:lnTo>
                    <a:pt x="71" y="288"/>
                  </a:lnTo>
                  <a:lnTo>
                    <a:pt x="71" y="288"/>
                  </a:lnTo>
                  <a:lnTo>
                    <a:pt x="71" y="287"/>
                  </a:lnTo>
                  <a:lnTo>
                    <a:pt x="72" y="286"/>
                  </a:lnTo>
                  <a:lnTo>
                    <a:pt x="72" y="285"/>
                  </a:lnTo>
                  <a:lnTo>
                    <a:pt x="72" y="285"/>
                  </a:lnTo>
                  <a:lnTo>
                    <a:pt x="72" y="285"/>
                  </a:lnTo>
                  <a:lnTo>
                    <a:pt x="72" y="284"/>
                  </a:lnTo>
                  <a:lnTo>
                    <a:pt x="71" y="284"/>
                  </a:lnTo>
                  <a:lnTo>
                    <a:pt x="71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3" y="283"/>
                  </a:lnTo>
                  <a:lnTo>
                    <a:pt x="73" y="282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79"/>
                  </a:lnTo>
                  <a:lnTo>
                    <a:pt x="73" y="279"/>
                  </a:lnTo>
                  <a:lnTo>
                    <a:pt x="73" y="278"/>
                  </a:lnTo>
                  <a:lnTo>
                    <a:pt x="74" y="277"/>
                  </a:lnTo>
                  <a:lnTo>
                    <a:pt x="74" y="276"/>
                  </a:lnTo>
                  <a:lnTo>
                    <a:pt x="75" y="276"/>
                  </a:lnTo>
                  <a:lnTo>
                    <a:pt x="76" y="276"/>
                  </a:lnTo>
                  <a:lnTo>
                    <a:pt x="75" y="276"/>
                  </a:lnTo>
                  <a:lnTo>
                    <a:pt x="75" y="276"/>
                  </a:lnTo>
                  <a:lnTo>
                    <a:pt x="74" y="276"/>
                  </a:lnTo>
                  <a:lnTo>
                    <a:pt x="74" y="277"/>
                  </a:lnTo>
                  <a:lnTo>
                    <a:pt x="73" y="277"/>
                  </a:lnTo>
                  <a:lnTo>
                    <a:pt x="73" y="277"/>
                  </a:lnTo>
                  <a:lnTo>
                    <a:pt x="73" y="277"/>
                  </a:lnTo>
                  <a:lnTo>
                    <a:pt x="73" y="274"/>
                  </a:lnTo>
                  <a:lnTo>
                    <a:pt x="73" y="274"/>
                  </a:lnTo>
                  <a:lnTo>
                    <a:pt x="72" y="273"/>
                  </a:lnTo>
                  <a:lnTo>
                    <a:pt x="71" y="272"/>
                  </a:lnTo>
                  <a:lnTo>
                    <a:pt x="71" y="272"/>
                  </a:lnTo>
                  <a:lnTo>
                    <a:pt x="71" y="272"/>
                  </a:lnTo>
                  <a:lnTo>
                    <a:pt x="71" y="272"/>
                  </a:lnTo>
                  <a:lnTo>
                    <a:pt x="71" y="270"/>
                  </a:lnTo>
                  <a:lnTo>
                    <a:pt x="69" y="268"/>
                  </a:lnTo>
                  <a:lnTo>
                    <a:pt x="68" y="268"/>
                  </a:lnTo>
                  <a:lnTo>
                    <a:pt x="68" y="268"/>
                  </a:lnTo>
                  <a:lnTo>
                    <a:pt x="68" y="267"/>
                  </a:lnTo>
                  <a:lnTo>
                    <a:pt x="69" y="267"/>
                  </a:lnTo>
                  <a:lnTo>
                    <a:pt x="68" y="266"/>
                  </a:lnTo>
                  <a:lnTo>
                    <a:pt x="68" y="266"/>
                  </a:lnTo>
                  <a:lnTo>
                    <a:pt x="68" y="266"/>
                  </a:lnTo>
                  <a:lnTo>
                    <a:pt x="68" y="267"/>
                  </a:lnTo>
                  <a:lnTo>
                    <a:pt x="68" y="267"/>
                  </a:lnTo>
                  <a:lnTo>
                    <a:pt x="68" y="267"/>
                  </a:lnTo>
                  <a:lnTo>
                    <a:pt x="68" y="267"/>
                  </a:lnTo>
                  <a:lnTo>
                    <a:pt x="68" y="268"/>
                  </a:lnTo>
                  <a:lnTo>
                    <a:pt x="68" y="268"/>
                  </a:lnTo>
                  <a:lnTo>
                    <a:pt x="68" y="269"/>
                  </a:lnTo>
                  <a:lnTo>
                    <a:pt x="68" y="269"/>
                  </a:lnTo>
                  <a:lnTo>
                    <a:pt x="69" y="270"/>
                  </a:lnTo>
                  <a:lnTo>
                    <a:pt x="68" y="272"/>
                  </a:lnTo>
                  <a:lnTo>
                    <a:pt x="68" y="272"/>
                  </a:lnTo>
                  <a:lnTo>
                    <a:pt x="68" y="272"/>
                  </a:lnTo>
                  <a:lnTo>
                    <a:pt x="68" y="272"/>
                  </a:lnTo>
                  <a:lnTo>
                    <a:pt x="68" y="273"/>
                  </a:lnTo>
                  <a:lnTo>
                    <a:pt x="68" y="274"/>
                  </a:lnTo>
                  <a:lnTo>
                    <a:pt x="68" y="275"/>
                  </a:lnTo>
                  <a:lnTo>
                    <a:pt x="68" y="275"/>
                  </a:lnTo>
                  <a:lnTo>
                    <a:pt x="68" y="276"/>
                  </a:lnTo>
                  <a:lnTo>
                    <a:pt x="68" y="276"/>
                  </a:lnTo>
                  <a:lnTo>
                    <a:pt x="67" y="277"/>
                  </a:lnTo>
                  <a:lnTo>
                    <a:pt x="67" y="277"/>
                  </a:lnTo>
                  <a:lnTo>
                    <a:pt x="67" y="278"/>
                  </a:lnTo>
                  <a:lnTo>
                    <a:pt x="66" y="278"/>
                  </a:lnTo>
                  <a:lnTo>
                    <a:pt x="66" y="278"/>
                  </a:lnTo>
                  <a:lnTo>
                    <a:pt x="65" y="278"/>
                  </a:lnTo>
                  <a:lnTo>
                    <a:pt x="65" y="280"/>
                  </a:lnTo>
                  <a:lnTo>
                    <a:pt x="64" y="280"/>
                  </a:lnTo>
                  <a:lnTo>
                    <a:pt x="64" y="280"/>
                  </a:lnTo>
                  <a:lnTo>
                    <a:pt x="64" y="280"/>
                  </a:lnTo>
                  <a:lnTo>
                    <a:pt x="64" y="281"/>
                  </a:lnTo>
                  <a:lnTo>
                    <a:pt x="64" y="281"/>
                  </a:lnTo>
                  <a:lnTo>
                    <a:pt x="64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4" y="282"/>
                  </a:lnTo>
                  <a:lnTo>
                    <a:pt x="64" y="283"/>
                  </a:lnTo>
                  <a:lnTo>
                    <a:pt x="66" y="283"/>
                  </a:lnTo>
                  <a:lnTo>
                    <a:pt x="66" y="284"/>
                  </a:lnTo>
                  <a:lnTo>
                    <a:pt x="66" y="285"/>
                  </a:lnTo>
                  <a:lnTo>
                    <a:pt x="66" y="285"/>
                  </a:lnTo>
                  <a:lnTo>
                    <a:pt x="66" y="285"/>
                  </a:lnTo>
                  <a:lnTo>
                    <a:pt x="65" y="287"/>
                  </a:lnTo>
                  <a:lnTo>
                    <a:pt x="64" y="288"/>
                  </a:lnTo>
                  <a:lnTo>
                    <a:pt x="64" y="288"/>
                  </a:lnTo>
                  <a:lnTo>
                    <a:pt x="64" y="288"/>
                  </a:lnTo>
                  <a:lnTo>
                    <a:pt x="64" y="288"/>
                  </a:lnTo>
                  <a:lnTo>
                    <a:pt x="62" y="289"/>
                  </a:lnTo>
                  <a:lnTo>
                    <a:pt x="62" y="289"/>
                  </a:lnTo>
                  <a:lnTo>
                    <a:pt x="60" y="288"/>
                  </a:lnTo>
                  <a:lnTo>
                    <a:pt x="60" y="287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59" y="286"/>
                  </a:lnTo>
                  <a:lnTo>
                    <a:pt x="58" y="288"/>
                  </a:lnTo>
                  <a:lnTo>
                    <a:pt x="56" y="289"/>
                  </a:lnTo>
                  <a:lnTo>
                    <a:pt x="55" y="289"/>
                  </a:lnTo>
                  <a:lnTo>
                    <a:pt x="53" y="289"/>
                  </a:lnTo>
                  <a:lnTo>
                    <a:pt x="53" y="289"/>
                  </a:lnTo>
                  <a:lnTo>
                    <a:pt x="52" y="288"/>
                  </a:lnTo>
                  <a:lnTo>
                    <a:pt x="52" y="288"/>
                  </a:lnTo>
                  <a:lnTo>
                    <a:pt x="51" y="286"/>
                  </a:lnTo>
                  <a:lnTo>
                    <a:pt x="51" y="285"/>
                  </a:lnTo>
                  <a:lnTo>
                    <a:pt x="51" y="285"/>
                  </a:lnTo>
                  <a:lnTo>
                    <a:pt x="50" y="284"/>
                  </a:lnTo>
                  <a:lnTo>
                    <a:pt x="49" y="282"/>
                  </a:lnTo>
                  <a:lnTo>
                    <a:pt x="47" y="277"/>
                  </a:lnTo>
                  <a:lnTo>
                    <a:pt x="46" y="277"/>
                  </a:lnTo>
                  <a:lnTo>
                    <a:pt x="45" y="276"/>
                  </a:lnTo>
                  <a:lnTo>
                    <a:pt x="44" y="274"/>
                  </a:lnTo>
                  <a:lnTo>
                    <a:pt x="43" y="272"/>
                  </a:lnTo>
                  <a:lnTo>
                    <a:pt x="42" y="272"/>
                  </a:lnTo>
                  <a:lnTo>
                    <a:pt x="42" y="272"/>
                  </a:lnTo>
                  <a:lnTo>
                    <a:pt x="42" y="271"/>
                  </a:lnTo>
                  <a:lnTo>
                    <a:pt x="41" y="270"/>
                  </a:lnTo>
                  <a:lnTo>
                    <a:pt x="40" y="268"/>
                  </a:lnTo>
                  <a:lnTo>
                    <a:pt x="39" y="268"/>
                  </a:lnTo>
                  <a:lnTo>
                    <a:pt x="39" y="267"/>
                  </a:lnTo>
                  <a:lnTo>
                    <a:pt x="39" y="266"/>
                  </a:lnTo>
                  <a:lnTo>
                    <a:pt x="38" y="266"/>
                  </a:lnTo>
                  <a:lnTo>
                    <a:pt x="38" y="265"/>
                  </a:lnTo>
                  <a:lnTo>
                    <a:pt x="38" y="265"/>
                  </a:lnTo>
                  <a:lnTo>
                    <a:pt x="37" y="263"/>
                  </a:lnTo>
                  <a:lnTo>
                    <a:pt x="37" y="262"/>
                  </a:lnTo>
                  <a:lnTo>
                    <a:pt x="37" y="261"/>
                  </a:lnTo>
                  <a:lnTo>
                    <a:pt x="37" y="260"/>
                  </a:lnTo>
                  <a:lnTo>
                    <a:pt x="36" y="260"/>
                  </a:lnTo>
                  <a:lnTo>
                    <a:pt x="36" y="259"/>
                  </a:lnTo>
                  <a:lnTo>
                    <a:pt x="36" y="259"/>
                  </a:lnTo>
                  <a:lnTo>
                    <a:pt x="36" y="258"/>
                  </a:lnTo>
                  <a:lnTo>
                    <a:pt x="37" y="257"/>
                  </a:lnTo>
                  <a:lnTo>
                    <a:pt x="38" y="255"/>
                  </a:lnTo>
                  <a:lnTo>
                    <a:pt x="37" y="254"/>
                  </a:lnTo>
                  <a:lnTo>
                    <a:pt x="37" y="254"/>
                  </a:lnTo>
                  <a:lnTo>
                    <a:pt x="37" y="252"/>
                  </a:lnTo>
                  <a:lnTo>
                    <a:pt x="36" y="251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49"/>
                  </a:lnTo>
                  <a:lnTo>
                    <a:pt x="36" y="247"/>
                  </a:lnTo>
                  <a:lnTo>
                    <a:pt x="36" y="247"/>
                  </a:lnTo>
                  <a:lnTo>
                    <a:pt x="36" y="246"/>
                  </a:lnTo>
                  <a:lnTo>
                    <a:pt x="37" y="245"/>
                  </a:lnTo>
                  <a:lnTo>
                    <a:pt x="38" y="244"/>
                  </a:lnTo>
                  <a:lnTo>
                    <a:pt x="38" y="242"/>
                  </a:lnTo>
                  <a:lnTo>
                    <a:pt x="38" y="242"/>
                  </a:lnTo>
                  <a:lnTo>
                    <a:pt x="38" y="243"/>
                  </a:lnTo>
                  <a:lnTo>
                    <a:pt x="38" y="244"/>
                  </a:lnTo>
                  <a:lnTo>
                    <a:pt x="38" y="245"/>
                  </a:lnTo>
                  <a:lnTo>
                    <a:pt x="38" y="246"/>
                  </a:lnTo>
                  <a:lnTo>
                    <a:pt x="38" y="246"/>
                  </a:lnTo>
                  <a:lnTo>
                    <a:pt x="39" y="246"/>
                  </a:lnTo>
                  <a:lnTo>
                    <a:pt x="40" y="246"/>
                  </a:lnTo>
                  <a:lnTo>
                    <a:pt x="41" y="246"/>
                  </a:lnTo>
                  <a:lnTo>
                    <a:pt x="42" y="246"/>
                  </a:lnTo>
                  <a:lnTo>
                    <a:pt x="42" y="245"/>
                  </a:lnTo>
                  <a:lnTo>
                    <a:pt x="42" y="244"/>
                  </a:lnTo>
                  <a:lnTo>
                    <a:pt x="42" y="244"/>
                  </a:lnTo>
                  <a:lnTo>
                    <a:pt x="42" y="245"/>
                  </a:lnTo>
                  <a:lnTo>
                    <a:pt x="42" y="245"/>
                  </a:lnTo>
                  <a:lnTo>
                    <a:pt x="41" y="246"/>
                  </a:lnTo>
                  <a:lnTo>
                    <a:pt x="41" y="246"/>
                  </a:lnTo>
                  <a:lnTo>
                    <a:pt x="40" y="246"/>
                  </a:lnTo>
                  <a:lnTo>
                    <a:pt x="39" y="246"/>
                  </a:lnTo>
                  <a:lnTo>
                    <a:pt x="38" y="246"/>
                  </a:lnTo>
                  <a:lnTo>
                    <a:pt x="38" y="245"/>
                  </a:lnTo>
                  <a:lnTo>
                    <a:pt x="39" y="244"/>
                  </a:lnTo>
                  <a:lnTo>
                    <a:pt x="39" y="243"/>
                  </a:lnTo>
                  <a:lnTo>
                    <a:pt x="38" y="242"/>
                  </a:lnTo>
                  <a:lnTo>
                    <a:pt x="38" y="241"/>
                  </a:lnTo>
                  <a:lnTo>
                    <a:pt x="38" y="241"/>
                  </a:lnTo>
                  <a:lnTo>
                    <a:pt x="38" y="239"/>
                  </a:lnTo>
                  <a:lnTo>
                    <a:pt x="39" y="239"/>
                  </a:lnTo>
                  <a:lnTo>
                    <a:pt x="39" y="239"/>
                  </a:lnTo>
                  <a:lnTo>
                    <a:pt x="40" y="238"/>
                  </a:lnTo>
                  <a:lnTo>
                    <a:pt x="39" y="238"/>
                  </a:lnTo>
                  <a:lnTo>
                    <a:pt x="39" y="239"/>
                  </a:lnTo>
                  <a:lnTo>
                    <a:pt x="38" y="239"/>
                  </a:lnTo>
                  <a:lnTo>
                    <a:pt x="38" y="238"/>
                  </a:lnTo>
                  <a:lnTo>
                    <a:pt x="38" y="238"/>
                  </a:lnTo>
                  <a:lnTo>
                    <a:pt x="38" y="239"/>
                  </a:lnTo>
                  <a:lnTo>
                    <a:pt x="38" y="239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8" y="241"/>
                  </a:lnTo>
                  <a:lnTo>
                    <a:pt x="38" y="241"/>
                  </a:lnTo>
                  <a:lnTo>
                    <a:pt x="37" y="240"/>
                  </a:lnTo>
                  <a:lnTo>
                    <a:pt x="36" y="240"/>
                  </a:lnTo>
                  <a:lnTo>
                    <a:pt x="36" y="240"/>
                  </a:lnTo>
                  <a:lnTo>
                    <a:pt x="35" y="241"/>
                  </a:lnTo>
                  <a:lnTo>
                    <a:pt x="35" y="241"/>
                  </a:lnTo>
                  <a:lnTo>
                    <a:pt x="34" y="240"/>
                  </a:lnTo>
                  <a:lnTo>
                    <a:pt x="34" y="239"/>
                  </a:lnTo>
                  <a:lnTo>
                    <a:pt x="34" y="239"/>
                  </a:lnTo>
                  <a:lnTo>
                    <a:pt x="34" y="238"/>
                  </a:lnTo>
                  <a:lnTo>
                    <a:pt x="34" y="237"/>
                  </a:lnTo>
                  <a:lnTo>
                    <a:pt x="33" y="237"/>
                  </a:lnTo>
                  <a:lnTo>
                    <a:pt x="33" y="237"/>
                  </a:lnTo>
                  <a:lnTo>
                    <a:pt x="34" y="238"/>
                  </a:lnTo>
                  <a:lnTo>
                    <a:pt x="34" y="239"/>
                  </a:lnTo>
                  <a:lnTo>
                    <a:pt x="33" y="239"/>
                  </a:lnTo>
                  <a:lnTo>
                    <a:pt x="33" y="240"/>
                  </a:lnTo>
                  <a:lnTo>
                    <a:pt x="34" y="241"/>
                  </a:lnTo>
                  <a:lnTo>
                    <a:pt x="35" y="241"/>
                  </a:lnTo>
                  <a:lnTo>
                    <a:pt x="37" y="242"/>
                  </a:lnTo>
                  <a:lnTo>
                    <a:pt x="37" y="243"/>
                  </a:lnTo>
                  <a:lnTo>
                    <a:pt x="35" y="244"/>
                  </a:lnTo>
                  <a:lnTo>
                    <a:pt x="34" y="244"/>
                  </a:lnTo>
                  <a:lnTo>
                    <a:pt x="34" y="244"/>
                  </a:lnTo>
                  <a:lnTo>
                    <a:pt x="34" y="243"/>
                  </a:lnTo>
                  <a:lnTo>
                    <a:pt x="33" y="242"/>
                  </a:lnTo>
                  <a:lnTo>
                    <a:pt x="31" y="241"/>
                  </a:lnTo>
                  <a:lnTo>
                    <a:pt x="31" y="240"/>
                  </a:lnTo>
                  <a:lnTo>
                    <a:pt x="29" y="238"/>
                  </a:lnTo>
                  <a:lnTo>
                    <a:pt x="29" y="237"/>
                  </a:lnTo>
                  <a:lnTo>
                    <a:pt x="29" y="236"/>
                  </a:lnTo>
                  <a:lnTo>
                    <a:pt x="28" y="233"/>
                  </a:lnTo>
                  <a:lnTo>
                    <a:pt x="28" y="233"/>
                  </a:lnTo>
                  <a:lnTo>
                    <a:pt x="27" y="232"/>
                  </a:lnTo>
                  <a:lnTo>
                    <a:pt x="26" y="231"/>
                  </a:lnTo>
                  <a:lnTo>
                    <a:pt x="25" y="228"/>
                  </a:lnTo>
                  <a:lnTo>
                    <a:pt x="25" y="228"/>
                  </a:lnTo>
                  <a:lnTo>
                    <a:pt x="25" y="228"/>
                  </a:lnTo>
                  <a:lnTo>
                    <a:pt x="23" y="226"/>
                  </a:lnTo>
                  <a:lnTo>
                    <a:pt x="23" y="226"/>
                  </a:lnTo>
                  <a:lnTo>
                    <a:pt x="22" y="225"/>
                  </a:lnTo>
                  <a:lnTo>
                    <a:pt x="22" y="224"/>
                  </a:lnTo>
                  <a:lnTo>
                    <a:pt x="21" y="224"/>
                  </a:lnTo>
                  <a:lnTo>
                    <a:pt x="21" y="223"/>
                  </a:lnTo>
                  <a:lnTo>
                    <a:pt x="21" y="223"/>
                  </a:lnTo>
                  <a:lnTo>
                    <a:pt x="21" y="223"/>
                  </a:lnTo>
                  <a:lnTo>
                    <a:pt x="21" y="223"/>
                  </a:lnTo>
                  <a:lnTo>
                    <a:pt x="20" y="223"/>
                  </a:lnTo>
                  <a:lnTo>
                    <a:pt x="20" y="221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17" y="219"/>
                  </a:lnTo>
                  <a:lnTo>
                    <a:pt x="16" y="218"/>
                  </a:lnTo>
                  <a:lnTo>
                    <a:pt x="16" y="217"/>
                  </a:lnTo>
                  <a:lnTo>
                    <a:pt x="16" y="216"/>
                  </a:lnTo>
                  <a:lnTo>
                    <a:pt x="14" y="215"/>
                  </a:lnTo>
                  <a:lnTo>
                    <a:pt x="13" y="214"/>
                  </a:lnTo>
                  <a:lnTo>
                    <a:pt x="12" y="214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11" y="210"/>
                  </a:lnTo>
                  <a:lnTo>
                    <a:pt x="10" y="207"/>
                  </a:lnTo>
                  <a:lnTo>
                    <a:pt x="8" y="207"/>
                  </a:lnTo>
                  <a:lnTo>
                    <a:pt x="8" y="206"/>
                  </a:lnTo>
                  <a:lnTo>
                    <a:pt x="8" y="205"/>
                  </a:lnTo>
                  <a:lnTo>
                    <a:pt x="8" y="204"/>
                  </a:lnTo>
                  <a:lnTo>
                    <a:pt x="7" y="204"/>
                  </a:lnTo>
                  <a:lnTo>
                    <a:pt x="7" y="203"/>
                  </a:lnTo>
                  <a:lnTo>
                    <a:pt x="5" y="202"/>
                  </a:lnTo>
                  <a:lnTo>
                    <a:pt x="5" y="202"/>
                  </a:lnTo>
                  <a:lnTo>
                    <a:pt x="5" y="202"/>
                  </a:lnTo>
                  <a:lnTo>
                    <a:pt x="3" y="202"/>
                  </a:lnTo>
                  <a:lnTo>
                    <a:pt x="3" y="202"/>
                  </a:lnTo>
                  <a:lnTo>
                    <a:pt x="3" y="201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1" y="198"/>
                  </a:lnTo>
                  <a:lnTo>
                    <a:pt x="0" y="198"/>
                  </a:lnTo>
                  <a:lnTo>
                    <a:pt x="0" y="195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2" y="194"/>
                  </a:lnTo>
                  <a:lnTo>
                    <a:pt x="3" y="193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4" y="192"/>
                  </a:lnTo>
                  <a:lnTo>
                    <a:pt x="5" y="191"/>
                  </a:lnTo>
                  <a:lnTo>
                    <a:pt x="5" y="191"/>
                  </a:lnTo>
                  <a:lnTo>
                    <a:pt x="6" y="189"/>
                  </a:lnTo>
                  <a:lnTo>
                    <a:pt x="6" y="189"/>
                  </a:lnTo>
                  <a:lnTo>
                    <a:pt x="6" y="188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4"/>
                  </a:lnTo>
                  <a:lnTo>
                    <a:pt x="8" y="182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9"/>
                  </a:lnTo>
                  <a:lnTo>
                    <a:pt x="10" y="179"/>
                  </a:lnTo>
                  <a:lnTo>
                    <a:pt x="10" y="178"/>
                  </a:lnTo>
                  <a:lnTo>
                    <a:pt x="10" y="177"/>
                  </a:lnTo>
                  <a:lnTo>
                    <a:pt x="9" y="177"/>
                  </a:lnTo>
                  <a:lnTo>
                    <a:pt x="10" y="175"/>
                  </a:lnTo>
                  <a:lnTo>
                    <a:pt x="9" y="173"/>
                  </a:lnTo>
                  <a:lnTo>
                    <a:pt x="10" y="173"/>
                  </a:lnTo>
                  <a:lnTo>
                    <a:pt x="11" y="172"/>
                  </a:lnTo>
                  <a:lnTo>
                    <a:pt x="11" y="171"/>
                  </a:lnTo>
                  <a:lnTo>
                    <a:pt x="11" y="171"/>
                  </a:lnTo>
                  <a:lnTo>
                    <a:pt x="12" y="170"/>
                  </a:lnTo>
                  <a:lnTo>
                    <a:pt x="12" y="170"/>
                  </a:lnTo>
                  <a:lnTo>
                    <a:pt x="12" y="169"/>
                  </a:lnTo>
                  <a:lnTo>
                    <a:pt x="12" y="168"/>
                  </a:lnTo>
                  <a:lnTo>
                    <a:pt x="12" y="168"/>
                  </a:lnTo>
                  <a:lnTo>
                    <a:pt x="12" y="167"/>
                  </a:lnTo>
                  <a:lnTo>
                    <a:pt x="12" y="164"/>
                  </a:lnTo>
                  <a:lnTo>
                    <a:pt x="11" y="163"/>
                  </a:lnTo>
                  <a:lnTo>
                    <a:pt x="11" y="161"/>
                  </a:lnTo>
                  <a:lnTo>
                    <a:pt x="11" y="159"/>
                  </a:lnTo>
                  <a:lnTo>
                    <a:pt x="10" y="156"/>
                  </a:lnTo>
                  <a:lnTo>
                    <a:pt x="11" y="156"/>
                  </a:lnTo>
                  <a:lnTo>
                    <a:pt x="11" y="157"/>
                  </a:lnTo>
                  <a:lnTo>
                    <a:pt x="12" y="157"/>
                  </a:lnTo>
                  <a:lnTo>
                    <a:pt x="12" y="157"/>
                  </a:lnTo>
                  <a:lnTo>
                    <a:pt x="12" y="156"/>
                  </a:lnTo>
                  <a:lnTo>
                    <a:pt x="12" y="155"/>
                  </a:lnTo>
                  <a:lnTo>
                    <a:pt x="12" y="155"/>
                  </a:lnTo>
                  <a:lnTo>
                    <a:pt x="13" y="155"/>
                  </a:lnTo>
                  <a:lnTo>
                    <a:pt x="13" y="154"/>
                  </a:lnTo>
                  <a:lnTo>
                    <a:pt x="14" y="152"/>
                  </a:lnTo>
                  <a:lnTo>
                    <a:pt x="15" y="152"/>
                  </a:lnTo>
                  <a:lnTo>
                    <a:pt x="15" y="151"/>
                  </a:lnTo>
                  <a:lnTo>
                    <a:pt x="15" y="151"/>
                  </a:lnTo>
                  <a:lnTo>
                    <a:pt x="15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6" y="149"/>
                  </a:lnTo>
                  <a:lnTo>
                    <a:pt x="16" y="149"/>
                  </a:lnTo>
                  <a:lnTo>
                    <a:pt x="17" y="149"/>
                  </a:lnTo>
                  <a:lnTo>
                    <a:pt x="18" y="148"/>
                  </a:lnTo>
                  <a:lnTo>
                    <a:pt x="18" y="147"/>
                  </a:lnTo>
                  <a:lnTo>
                    <a:pt x="18" y="147"/>
                  </a:lnTo>
                  <a:lnTo>
                    <a:pt x="19" y="146"/>
                  </a:lnTo>
                  <a:lnTo>
                    <a:pt x="20" y="146"/>
                  </a:lnTo>
                  <a:lnTo>
                    <a:pt x="20" y="145"/>
                  </a:lnTo>
                  <a:lnTo>
                    <a:pt x="21" y="144"/>
                  </a:lnTo>
                  <a:lnTo>
                    <a:pt x="21" y="144"/>
                  </a:lnTo>
                  <a:lnTo>
                    <a:pt x="21" y="143"/>
                  </a:lnTo>
                  <a:lnTo>
                    <a:pt x="21" y="142"/>
                  </a:lnTo>
                  <a:lnTo>
                    <a:pt x="21" y="142"/>
                  </a:lnTo>
                  <a:lnTo>
                    <a:pt x="21" y="141"/>
                  </a:lnTo>
                  <a:lnTo>
                    <a:pt x="21" y="141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37"/>
                  </a:lnTo>
                  <a:lnTo>
                    <a:pt x="22" y="137"/>
                  </a:lnTo>
                  <a:lnTo>
                    <a:pt x="22" y="138"/>
                  </a:lnTo>
                  <a:lnTo>
                    <a:pt x="23" y="138"/>
                  </a:lnTo>
                  <a:lnTo>
                    <a:pt x="23" y="137"/>
                  </a:lnTo>
                  <a:lnTo>
                    <a:pt x="24" y="137"/>
                  </a:lnTo>
                  <a:lnTo>
                    <a:pt x="24" y="135"/>
                  </a:lnTo>
                  <a:lnTo>
                    <a:pt x="26" y="134"/>
                  </a:lnTo>
                  <a:lnTo>
                    <a:pt x="27" y="133"/>
                  </a:lnTo>
                  <a:lnTo>
                    <a:pt x="27" y="133"/>
                  </a:lnTo>
                  <a:lnTo>
                    <a:pt x="29" y="132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30" y="130"/>
                  </a:lnTo>
                  <a:lnTo>
                    <a:pt x="31" y="129"/>
                  </a:lnTo>
                  <a:lnTo>
                    <a:pt x="31" y="129"/>
                  </a:lnTo>
                  <a:lnTo>
                    <a:pt x="31" y="129"/>
                  </a:lnTo>
                  <a:lnTo>
                    <a:pt x="31" y="129"/>
                  </a:lnTo>
                  <a:lnTo>
                    <a:pt x="33" y="128"/>
                  </a:lnTo>
                  <a:lnTo>
                    <a:pt x="33" y="127"/>
                  </a:lnTo>
                  <a:lnTo>
                    <a:pt x="34" y="127"/>
                  </a:lnTo>
                  <a:lnTo>
                    <a:pt x="34" y="125"/>
                  </a:lnTo>
                  <a:lnTo>
                    <a:pt x="34" y="124"/>
                  </a:lnTo>
                  <a:lnTo>
                    <a:pt x="34" y="124"/>
                  </a:lnTo>
                  <a:lnTo>
                    <a:pt x="34" y="120"/>
                  </a:lnTo>
                  <a:lnTo>
                    <a:pt x="35" y="120"/>
                  </a:lnTo>
                  <a:lnTo>
                    <a:pt x="34" y="119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5" y="118"/>
                  </a:lnTo>
                  <a:lnTo>
                    <a:pt x="34" y="118"/>
                  </a:lnTo>
                  <a:lnTo>
                    <a:pt x="34" y="117"/>
                  </a:lnTo>
                  <a:lnTo>
                    <a:pt x="34" y="117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34" y="113"/>
                  </a:lnTo>
                  <a:lnTo>
                    <a:pt x="34" y="111"/>
                  </a:lnTo>
                  <a:lnTo>
                    <a:pt x="35" y="109"/>
                  </a:lnTo>
                  <a:lnTo>
                    <a:pt x="35" y="109"/>
                  </a:lnTo>
                  <a:lnTo>
                    <a:pt x="36" y="107"/>
                  </a:lnTo>
                  <a:lnTo>
                    <a:pt x="36" y="107"/>
                  </a:lnTo>
                  <a:lnTo>
                    <a:pt x="36" y="107"/>
                  </a:lnTo>
                  <a:lnTo>
                    <a:pt x="37" y="106"/>
                  </a:lnTo>
                  <a:lnTo>
                    <a:pt x="37" y="106"/>
                  </a:lnTo>
                  <a:lnTo>
                    <a:pt x="37" y="105"/>
                  </a:lnTo>
                  <a:lnTo>
                    <a:pt x="38" y="103"/>
                  </a:lnTo>
                  <a:lnTo>
                    <a:pt x="38" y="102"/>
                  </a:lnTo>
                  <a:lnTo>
                    <a:pt x="39" y="98"/>
                  </a:lnTo>
                  <a:lnTo>
                    <a:pt x="39" y="98"/>
                  </a:lnTo>
                  <a:lnTo>
                    <a:pt x="39" y="97"/>
                  </a:lnTo>
                  <a:lnTo>
                    <a:pt x="39" y="95"/>
                  </a:lnTo>
                  <a:lnTo>
                    <a:pt x="40" y="95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1" y="94"/>
                  </a:lnTo>
                  <a:lnTo>
                    <a:pt x="42" y="91"/>
                  </a:lnTo>
                  <a:lnTo>
                    <a:pt x="42" y="91"/>
                  </a:lnTo>
                  <a:lnTo>
                    <a:pt x="43" y="90"/>
                  </a:lnTo>
                  <a:lnTo>
                    <a:pt x="44" y="89"/>
                  </a:lnTo>
                  <a:lnTo>
                    <a:pt x="45" y="88"/>
                  </a:lnTo>
                  <a:lnTo>
                    <a:pt x="45" y="87"/>
                  </a:lnTo>
                  <a:lnTo>
                    <a:pt x="48" y="85"/>
                  </a:lnTo>
                  <a:lnTo>
                    <a:pt x="48" y="85"/>
                  </a:lnTo>
                  <a:lnTo>
                    <a:pt x="48" y="85"/>
                  </a:lnTo>
                  <a:lnTo>
                    <a:pt x="49" y="85"/>
                  </a:lnTo>
                  <a:lnTo>
                    <a:pt x="49" y="85"/>
                  </a:lnTo>
                  <a:lnTo>
                    <a:pt x="51" y="85"/>
                  </a:lnTo>
                  <a:lnTo>
                    <a:pt x="51" y="85"/>
                  </a:lnTo>
                  <a:lnTo>
                    <a:pt x="49" y="86"/>
                  </a:lnTo>
                  <a:lnTo>
                    <a:pt x="50" y="86"/>
                  </a:lnTo>
                  <a:lnTo>
                    <a:pt x="50" y="86"/>
                  </a:lnTo>
                  <a:lnTo>
                    <a:pt x="51" y="87"/>
                  </a:lnTo>
                  <a:lnTo>
                    <a:pt x="53" y="88"/>
                  </a:lnTo>
                  <a:lnTo>
                    <a:pt x="54" y="88"/>
                  </a:lnTo>
                  <a:lnTo>
                    <a:pt x="55" y="88"/>
                  </a:lnTo>
                  <a:lnTo>
                    <a:pt x="55" y="89"/>
                  </a:lnTo>
                  <a:lnTo>
                    <a:pt x="55" y="89"/>
                  </a:lnTo>
                  <a:lnTo>
                    <a:pt x="56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8" y="91"/>
                  </a:lnTo>
                  <a:lnTo>
                    <a:pt x="59" y="91"/>
                  </a:lnTo>
                  <a:lnTo>
                    <a:pt x="59" y="91"/>
                  </a:lnTo>
                  <a:lnTo>
                    <a:pt x="60" y="92"/>
                  </a:lnTo>
                  <a:lnTo>
                    <a:pt x="59" y="92"/>
                  </a:lnTo>
                  <a:lnTo>
                    <a:pt x="60" y="92"/>
                  </a:lnTo>
                  <a:lnTo>
                    <a:pt x="60" y="93"/>
                  </a:lnTo>
                  <a:lnTo>
                    <a:pt x="60" y="93"/>
                  </a:lnTo>
                  <a:lnTo>
                    <a:pt x="60" y="92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9" y="88"/>
                  </a:lnTo>
                  <a:lnTo>
                    <a:pt x="58" y="88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59" y="87"/>
                  </a:lnTo>
                  <a:lnTo>
                    <a:pt x="61" y="88"/>
                  </a:lnTo>
                  <a:lnTo>
                    <a:pt x="62" y="87"/>
                  </a:lnTo>
                  <a:lnTo>
                    <a:pt x="63" y="87"/>
                  </a:lnTo>
                  <a:lnTo>
                    <a:pt x="63" y="86"/>
                  </a:lnTo>
                  <a:lnTo>
                    <a:pt x="63" y="86"/>
                  </a:lnTo>
                  <a:lnTo>
                    <a:pt x="64" y="85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64" y="81"/>
                  </a:lnTo>
                  <a:lnTo>
                    <a:pt x="65" y="81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8" y="82"/>
                  </a:lnTo>
                  <a:lnTo>
                    <a:pt x="68" y="83"/>
                  </a:lnTo>
                  <a:lnTo>
                    <a:pt x="68" y="84"/>
                  </a:lnTo>
                  <a:lnTo>
                    <a:pt x="69" y="84"/>
                  </a:lnTo>
                  <a:lnTo>
                    <a:pt x="69" y="83"/>
                  </a:lnTo>
                  <a:lnTo>
                    <a:pt x="68" y="83"/>
                  </a:lnTo>
                  <a:lnTo>
                    <a:pt x="67" y="81"/>
                  </a:lnTo>
                  <a:lnTo>
                    <a:pt x="65" y="81"/>
                  </a:lnTo>
                  <a:lnTo>
                    <a:pt x="65" y="81"/>
                  </a:lnTo>
                  <a:lnTo>
                    <a:pt x="65" y="81"/>
                  </a:lnTo>
                  <a:lnTo>
                    <a:pt x="64" y="81"/>
                  </a:lnTo>
                  <a:lnTo>
                    <a:pt x="64" y="81"/>
                  </a:lnTo>
                  <a:lnTo>
                    <a:pt x="63" y="81"/>
                  </a:lnTo>
                  <a:lnTo>
                    <a:pt x="62" y="83"/>
                  </a:lnTo>
                  <a:lnTo>
                    <a:pt x="61" y="84"/>
                  </a:lnTo>
                  <a:lnTo>
                    <a:pt x="59" y="84"/>
                  </a:lnTo>
                  <a:lnTo>
                    <a:pt x="59" y="84"/>
                  </a:lnTo>
                  <a:lnTo>
                    <a:pt x="59" y="84"/>
                  </a:lnTo>
                  <a:lnTo>
                    <a:pt x="59" y="83"/>
                  </a:lnTo>
                  <a:lnTo>
                    <a:pt x="58" y="83"/>
                  </a:lnTo>
                  <a:lnTo>
                    <a:pt x="57" y="83"/>
                  </a:lnTo>
                  <a:lnTo>
                    <a:pt x="57" y="83"/>
                  </a:lnTo>
                  <a:lnTo>
                    <a:pt x="56" y="83"/>
                  </a:lnTo>
                  <a:lnTo>
                    <a:pt x="56" y="82"/>
                  </a:lnTo>
                  <a:lnTo>
                    <a:pt x="55" y="81"/>
                  </a:lnTo>
                  <a:lnTo>
                    <a:pt x="55" y="81"/>
                  </a:lnTo>
                  <a:lnTo>
                    <a:pt x="56" y="78"/>
                  </a:lnTo>
                  <a:lnTo>
                    <a:pt x="57" y="77"/>
                  </a:lnTo>
                  <a:lnTo>
                    <a:pt x="58" y="76"/>
                  </a:lnTo>
                  <a:lnTo>
                    <a:pt x="58" y="75"/>
                  </a:lnTo>
                  <a:lnTo>
                    <a:pt x="60" y="74"/>
                  </a:lnTo>
                  <a:lnTo>
                    <a:pt x="61" y="73"/>
                  </a:lnTo>
                  <a:lnTo>
                    <a:pt x="62" y="73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72"/>
                  </a:lnTo>
                  <a:lnTo>
                    <a:pt x="66" y="71"/>
                  </a:lnTo>
                  <a:lnTo>
                    <a:pt x="67" y="70"/>
                  </a:lnTo>
                  <a:lnTo>
                    <a:pt x="68" y="70"/>
                  </a:lnTo>
                  <a:lnTo>
                    <a:pt x="69" y="70"/>
                  </a:lnTo>
                  <a:lnTo>
                    <a:pt x="70" y="69"/>
                  </a:lnTo>
                  <a:lnTo>
                    <a:pt x="73" y="69"/>
                  </a:lnTo>
                  <a:lnTo>
                    <a:pt x="74" y="70"/>
                  </a:lnTo>
                  <a:lnTo>
                    <a:pt x="75" y="70"/>
                  </a:lnTo>
                  <a:lnTo>
                    <a:pt x="75" y="71"/>
                  </a:lnTo>
                  <a:lnTo>
                    <a:pt x="76" y="72"/>
                  </a:lnTo>
                  <a:lnTo>
                    <a:pt x="77" y="72"/>
                  </a:lnTo>
                  <a:lnTo>
                    <a:pt x="77" y="73"/>
                  </a:lnTo>
                  <a:lnTo>
                    <a:pt x="78" y="73"/>
                  </a:lnTo>
                  <a:lnTo>
                    <a:pt x="78" y="73"/>
                  </a:lnTo>
                  <a:lnTo>
                    <a:pt x="80" y="74"/>
                  </a:lnTo>
                  <a:lnTo>
                    <a:pt x="81" y="74"/>
                  </a:lnTo>
                  <a:lnTo>
                    <a:pt x="81" y="75"/>
                  </a:lnTo>
                  <a:lnTo>
                    <a:pt x="81" y="75"/>
                  </a:lnTo>
                  <a:lnTo>
                    <a:pt x="81" y="75"/>
                  </a:lnTo>
                  <a:lnTo>
                    <a:pt x="82" y="76"/>
                  </a:lnTo>
                  <a:lnTo>
                    <a:pt x="82" y="77"/>
                  </a:lnTo>
                  <a:lnTo>
                    <a:pt x="83" y="77"/>
                  </a:lnTo>
                  <a:lnTo>
                    <a:pt x="83" y="77"/>
                  </a:lnTo>
                  <a:lnTo>
                    <a:pt x="86" y="77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9" y="77"/>
                  </a:lnTo>
                  <a:lnTo>
                    <a:pt x="90" y="76"/>
                  </a:lnTo>
                  <a:lnTo>
                    <a:pt x="90" y="75"/>
                  </a:lnTo>
                  <a:lnTo>
                    <a:pt x="92" y="75"/>
                  </a:lnTo>
                  <a:lnTo>
                    <a:pt x="95" y="73"/>
                  </a:lnTo>
                  <a:lnTo>
                    <a:pt x="95" y="72"/>
                  </a:lnTo>
                  <a:lnTo>
                    <a:pt x="95" y="72"/>
                  </a:lnTo>
                  <a:lnTo>
                    <a:pt x="97" y="72"/>
                  </a:lnTo>
                  <a:lnTo>
                    <a:pt x="97" y="72"/>
                  </a:lnTo>
                  <a:lnTo>
                    <a:pt x="97" y="72"/>
                  </a:lnTo>
                  <a:lnTo>
                    <a:pt x="98" y="71"/>
                  </a:lnTo>
                  <a:lnTo>
                    <a:pt x="98" y="71"/>
                  </a:lnTo>
                  <a:lnTo>
                    <a:pt x="98" y="72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1" y="72"/>
                  </a:lnTo>
                  <a:lnTo>
                    <a:pt x="102" y="72"/>
                  </a:lnTo>
                  <a:lnTo>
                    <a:pt x="103" y="71"/>
                  </a:lnTo>
                  <a:lnTo>
                    <a:pt x="103" y="71"/>
                  </a:lnTo>
                  <a:lnTo>
                    <a:pt x="102" y="72"/>
                  </a:lnTo>
                  <a:lnTo>
                    <a:pt x="100" y="72"/>
                  </a:lnTo>
                  <a:lnTo>
                    <a:pt x="99" y="72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95" y="70"/>
                  </a:lnTo>
                  <a:lnTo>
                    <a:pt x="95" y="69"/>
                  </a:lnTo>
                  <a:lnTo>
                    <a:pt x="94" y="69"/>
                  </a:lnTo>
                  <a:lnTo>
                    <a:pt x="94" y="70"/>
                  </a:lnTo>
                  <a:lnTo>
                    <a:pt x="93" y="70"/>
                  </a:lnTo>
                  <a:lnTo>
                    <a:pt x="93" y="71"/>
                  </a:lnTo>
                  <a:lnTo>
                    <a:pt x="92" y="71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91" y="69"/>
                  </a:lnTo>
                  <a:lnTo>
                    <a:pt x="91" y="68"/>
                  </a:lnTo>
                  <a:lnTo>
                    <a:pt x="91" y="68"/>
                  </a:lnTo>
                  <a:lnTo>
                    <a:pt x="93" y="67"/>
                  </a:lnTo>
                  <a:lnTo>
                    <a:pt x="94" y="66"/>
                  </a:lnTo>
                  <a:lnTo>
                    <a:pt x="95" y="65"/>
                  </a:lnTo>
                  <a:lnTo>
                    <a:pt x="95" y="64"/>
                  </a:lnTo>
                  <a:lnTo>
                    <a:pt x="96" y="61"/>
                  </a:lnTo>
                  <a:lnTo>
                    <a:pt x="97" y="60"/>
                  </a:lnTo>
                  <a:lnTo>
                    <a:pt x="98" y="60"/>
                  </a:lnTo>
                  <a:lnTo>
                    <a:pt x="98" y="60"/>
                  </a:lnTo>
                  <a:lnTo>
                    <a:pt x="99" y="63"/>
                  </a:lnTo>
                  <a:lnTo>
                    <a:pt x="99" y="63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9" y="65"/>
                  </a:lnTo>
                  <a:lnTo>
                    <a:pt x="100" y="65"/>
                  </a:lnTo>
                  <a:lnTo>
                    <a:pt x="103" y="64"/>
                  </a:lnTo>
                  <a:lnTo>
                    <a:pt x="102" y="64"/>
                  </a:lnTo>
                  <a:lnTo>
                    <a:pt x="100" y="65"/>
                  </a:lnTo>
                  <a:lnTo>
                    <a:pt x="99" y="65"/>
                  </a:lnTo>
                  <a:lnTo>
                    <a:pt x="99" y="64"/>
                  </a:lnTo>
                  <a:lnTo>
                    <a:pt x="99" y="63"/>
                  </a:lnTo>
                  <a:lnTo>
                    <a:pt x="99" y="63"/>
                  </a:lnTo>
                  <a:lnTo>
                    <a:pt x="99" y="62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99" y="60"/>
                  </a:lnTo>
                  <a:lnTo>
                    <a:pt x="98" y="60"/>
                  </a:lnTo>
                  <a:lnTo>
                    <a:pt x="98" y="60"/>
                  </a:lnTo>
                  <a:lnTo>
                    <a:pt x="99" y="55"/>
                  </a:lnTo>
                  <a:lnTo>
                    <a:pt x="101" y="51"/>
                  </a:lnTo>
                  <a:lnTo>
                    <a:pt x="100" y="41"/>
                  </a:lnTo>
                  <a:lnTo>
                    <a:pt x="103" y="41"/>
                  </a:lnTo>
                  <a:lnTo>
                    <a:pt x="110" y="44"/>
                  </a:lnTo>
                  <a:lnTo>
                    <a:pt x="114" y="44"/>
                  </a:lnTo>
                  <a:lnTo>
                    <a:pt x="118" y="35"/>
                  </a:lnTo>
                  <a:lnTo>
                    <a:pt x="125" y="32"/>
                  </a:lnTo>
                  <a:lnTo>
                    <a:pt x="128" y="26"/>
                  </a:lnTo>
                  <a:lnTo>
                    <a:pt x="134" y="21"/>
                  </a:lnTo>
                  <a:lnTo>
                    <a:pt x="136" y="16"/>
                  </a:lnTo>
                  <a:lnTo>
                    <a:pt x="144" y="13"/>
                  </a:lnTo>
                  <a:lnTo>
                    <a:pt x="148" y="11"/>
                  </a:lnTo>
                  <a:lnTo>
                    <a:pt x="156" y="4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9281773" y="3780091"/>
              <a:ext cx="822576" cy="651130"/>
            </a:xfrm>
            <a:custGeom>
              <a:avLst/>
              <a:gdLst>
                <a:gd name="T0" fmla="*/ 314 w 451"/>
                <a:gd name="T1" fmla="*/ 241 h 357"/>
                <a:gd name="T2" fmla="*/ 298 w 451"/>
                <a:gd name="T3" fmla="*/ 2 h 357"/>
                <a:gd name="T4" fmla="*/ 307 w 451"/>
                <a:gd name="T5" fmla="*/ 7 h 357"/>
                <a:gd name="T6" fmla="*/ 315 w 451"/>
                <a:gd name="T7" fmla="*/ 16 h 357"/>
                <a:gd name="T8" fmla="*/ 335 w 451"/>
                <a:gd name="T9" fmla="*/ 28 h 357"/>
                <a:gd name="T10" fmla="*/ 339 w 451"/>
                <a:gd name="T11" fmla="*/ 41 h 357"/>
                <a:gd name="T12" fmla="*/ 350 w 451"/>
                <a:gd name="T13" fmla="*/ 51 h 357"/>
                <a:gd name="T14" fmla="*/ 357 w 451"/>
                <a:gd name="T15" fmla="*/ 65 h 357"/>
                <a:gd name="T16" fmla="*/ 358 w 451"/>
                <a:gd name="T17" fmla="*/ 76 h 357"/>
                <a:gd name="T18" fmla="*/ 362 w 451"/>
                <a:gd name="T19" fmla="*/ 82 h 357"/>
                <a:gd name="T20" fmla="*/ 368 w 451"/>
                <a:gd name="T21" fmla="*/ 90 h 357"/>
                <a:gd name="T22" fmla="*/ 380 w 451"/>
                <a:gd name="T23" fmla="*/ 97 h 357"/>
                <a:gd name="T24" fmla="*/ 381 w 451"/>
                <a:gd name="T25" fmla="*/ 107 h 357"/>
                <a:gd name="T26" fmla="*/ 388 w 451"/>
                <a:gd name="T27" fmla="*/ 114 h 357"/>
                <a:gd name="T28" fmla="*/ 408 w 451"/>
                <a:gd name="T29" fmla="*/ 121 h 357"/>
                <a:gd name="T30" fmla="*/ 410 w 451"/>
                <a:gd name="T31" fmla="*/ 129 h 357"/>
                <a:gd name="T32" fmla="*/ 395 w 451"/>
                <a:gd name="T33" fmla="*/ 136 h 357"/>
                <a:gd name="T34" fmla="*/ 390 w 451"/>
                <a:gd name="T35" fmla="*/ 154 h 357"/>
                <a:gd name="T36" fmla="*/ 394 w 451"/>
                <a:gd name="T37" fmla="*/ 167 h 357"/>
                <a:gd name="T38" fmla="*/ 400 w 451"/>
                <a:gd name="T39" fmla="*/ 187 h 357"/>
                <a:gd name="T40" fmla="*/ 410 w 451"/>
                <a:gd name="T41" fmla="*/ 203 h 357"/>
                <a:gd name="T42" fmla="*/ 424 w 451"/>
                <a:gd name="T43" fmla="*/ 224 h 357"/>
                <a:gd name="T44" fmla="*/ 431 w 451"/>
                <a:gd name="T45" fmla="*/ 232 h 357"/>
                <a:gd name="T46" fmla="*/ 441 w 451"/>
                <a:gd name="T47" fmla="*/ 247 h 357"/>
                <a:gd name="T48" fmla="*/ 447 w 451"/>
                <a:gd name="T49" fmla="*/ 258 h 357"/>
                <a:gd name="T50" fmla="*/ 444 w 451"/>
                <a:gd name="T51" fmla="*/ 279 h 357"/>
                <a:gd name="T52" fmla="*/ 448 w 451"/>
                <a:gd name="T53" fmla="*/ 274 h 357"/>
                <a:gd name="T54" fmla="*/ 441 w 451"/>
                <a:gd name="T55" fmla="*/ 262 h 357"/>
                <a:gd name="T56" fmla="*/ 417 w 451"/>
                <a:gd name="T57" fmla="*/ 263 h 357"/>
                <a:gd name="T58" fmla="*/ 397 w 451"/>
                <a:gd name="T59" fmla="*/ 249 h 357"/>
                <a:gd name="T60" fmla="*/ 385 w 451"/>
                <a:gd name="T61" fmla="*/ 234 h 357"/>
                <a:gd name="T62" fmla="*/ 371 w 451"/>
                <a:gd name="T63" fmla="*/ 232 h 357"/>
                <a:gd name="T64" fmla="*/ 356 w 451"/>
                <a:gd name="T65" fmla="*/ 238 h 357"/>
                <a:gd name="T66" fmla="*/ 334 w 451"/>
                <a:gd name="T67" fmla="*/ 241 h 357"/>
                <a:gd name="T68" fmla="*/ 316 w 451"/>
                <a:gd name="T69" fmla="*/ 236 h 357"/>
                <a:gd name="T70" fmla="*/ 310 w 451"/>
                <a:gd name="T71" fmla="*/ 246 h 357"/>
                <a:gd name="T72" fmla="*/ 329 w 451"/>
                <a:gd name="T73" fmla="*/ 245 h 357"/>
                <a:gd name="T74" fmla="*/ 349 w 451"/>
                <a:gd name="T75" fmla="*/ 245 h 357"/>
                <a:gd name="T76" fmla="*/ 367 w 451"/>
                <a:gd name="T77" fmla="*/ 241 h 357"/>
                <a:gd name="T78" fmla="*/ 384 w 451"/>
                <a:gd name="T79" fmla="*/ 249 h 357"/>
                <a:gd name="T80" fmla="*/ 390 w 451"/>
                <a:gd name="T81" fmla="*/ 258 h 357"/>
                <a:gd name="T82" fmla="*/ 392 w 451"/>
                <a:gd name="T83" fmla="*/ 261 h 357"/>
                <a:gd name="T84" fmla="*/ 397 w 451"/>
                <a:gd name="T85" fmla="*/ 264 h 357"/>
                <a:gd name="T86" fmla="*/ 398 w 451"/>
                <a:gd name="T87" fmla="*/ 266 h 357"/>
                <a:gd name="T88" fmla="*/ 412 w 451"/>
                <a:gd name="T89" fmla="*/ 277 h 357"/>
                <a:gd name="T90" fmla="*/ 416 w 451"/>
                <a:gd name="T91" fmla="*/ 278 h 357"/>
                <a:gd name="T92" fmla="*/ 423 w 451"/>
                <a:gd name="T93" fmla="*/ 285 h 357"/>
                <a:gd name="T94" fmla="*/ 418 w 451"/>
                <a:gd name="T95" fmla="*/ 295 h 357"/>
                <a:gd name="T96" fmla="*/ 378 w 451"/>
                <a:gd name="T97" fmla="*/ 269 h 357"/>
                <a:gd name="T98" fmla="*/ 325 w 451"/>
                <a:gd name="T99" fmla="*/ 313 h 357"/>
                <a:gd name="T100" fmla="*/ 257 w 451"/>
                <a:gd name="T101" fmla="*/ 325 h 357"/>
                <a:gd name="T102" fmla="*/ 203 w 451"/>
                <a:gd name="T103" fmla="*/ 355 h 357"/>
                <a:gd name="T104" fmla="*/ 151 w 451"/>
                <a:gd name="T105" fmla="*/ 335 h 357"/>
                <a:gd name="T106" fmla="*/ 89 w 451"/>
                <a:gd name="T107" fmla="*/ 266 h 357"/>
                <a:gd name="T108" fmla="*/ 84 w 451"/>
                <a:gd name="T109" fmla="*/ 208 h 357"/>
                <a:gd name="T110" fmla="*/ 34 w 451"/>
                <a:gd name="T111" fmla="*/ 153 h 357"/>
                <a:gd name="T112" fmla="*/ 28 w 451"/>
                <a:gd name="T113" fmla="*/ 90 h 357"/>
                <a:gd name="T114" fmla="*/ 64 w 451"/>
                <a:gd name="T115" fmla="*/ 28 h 357"/>
                <a:gd name="T116" fmla="*/ 138 w 451"/>
                <a:gd name="T117" fmla="*/ 9 h 357"/>
                <a:gd name="T118" fmla="*/ 181 w 451"/>
                <a:gd name="T119" fmla="*/ 21 h 357"/>
                <a:gd name="T120" fmla="*/ 246 w 451"/>
                <a:gd name="T121" fmla="*/ 1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1" h="357">
                  <a:moveTo>
                    <a:pt x="336" y="247"/>
                  </a:moveTo>
                  <a:lnTo>
                    <a:pt x="339" y="248"/>
                  </a:lnTo>
                  <a:lnTo>
                    <a:pt x="339" y="249"/>
                  </a:lnTo>
                  <a:lnTo>
                    <a:pt x="338" y="249"/>
                  </a:lnTo>
                  <a:lnTo>
                    <a:pt x="336" y="249"/>
                  </a:lnTo>
                  <a:lnTo>
                    <a:pt x="335" y="249"/>
                  </a:lnTo>
                  <a:lnTo>
                    <a:pt x="334" y="248"/>
                  </a:lnTo>
                  <a:lnTo>
                    <a:pt x="334" y="248"/>
                  </a:lnTo>
                  <a:lnTo>
                    <a:pt x="335" y="247"/>
                  </a:lnTo>
                  <a:lnTo>
                    <a:pt x="336" y="247"/>
                  </a:lnTo>
                  <a:close/>
                  <a:moveTo>
                    <a:pt x="316" y="237"/>
                  </a:moveTo>
                  <a:lnTo>
                    <a:pt x="316" y="240"/>
                  </a:lnTo>
                  <a:lnTo>
                    <a:pt x="316" y="240"/>
                  </a:lnTo>
                  <a:lnTo>
                    <a:pt x="316" y="240"/>
                  </a:lnTo>
                  <a:lnTo>
                    <a:pt x="315" y="240"/>
                  </a:lnTo>
                  <a:lnTo>
                    <a:pt x="314" y="240"/>
                  </a:lnTo>
                  <a:lnTo>
                    <a:pt x="314" y="240"/>
                  </a:lnTo>
                  <a:lnTo>
                    <a:pt x="314" y="241"/>
                  </a:lnTo>
                  <a:lnTo>
                    <a:pt x="314" y="241"/>
                  </a:lnTo>
                  <a:lnTo>
                    <a:pt x="314" y="241"/>
                  </a:lnTo>
                  <a:lnTo>
                    <a:pt x="313" y="241"/>
                  </a:lnTo>
                  <a:lnTo>
                    <a:pt x="313" y="241"/>
                  </a:lnTo>
                  <a:lnTo>
                    <a:pt x="313" y="240"/>
                  </a:lnTo>
                  <a:lnTo>
                    <a:pt x="313" y="240"/>
                  </a:lnTo>
                  <a:lnTo>
                    <a:pt x="314" y="238"/>
                  </a:lnTo>
                  <a:lnTo>
                    <a:pt x="315" y="238"/>
                  </a:lnTo>
                  <a:lnTo>
                    <a:pt x="315" y="237"/>
                  </a:lnTo>
                  <a:lnTo>
                    <a:pt x="316" y="237"/>
                  </a:lnTo>
                  <a:close/>
                  <a:moveTo>
                    <a:pt x="297" y="0"/>
                  </a:moveTo>
                  <a:lnTo>
                    <a:pt x="297" y="0"/>
                  </a:lnTo>
                  <a:lnTo>
                    <a:pt x="297" y="1"/>
                  </a:lnTo>
                  <a:lnTo>
                    <a:pt x="297" y="2"/>
                  </a:lnTo>
                  <a:lnTo>
                    <a:pt x="297" y="2"/>
                  </a:lnTo>
                  <a:lnTo>
                    <a:pt x="297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3"/>
                  </a:lnTo>
                  <a:lnTo>
                    <a:pt x="298" y="3"/>
                  </a:lnTo>
                  <a:lnTo>
                    <a:pt x="299" y="4"/>
                  </a:lnTo>
                  <a:lnTo>
                    <a:pt x="300" y="4"/>
                  </a:lnTo>
                  <a:lnTo>
                    <a:pt x="301" y="5"/>
                  </a:lnTo>
                  <a:lnTo>
                    <a:pt x="301" y="5"/>
                  </a:lnTo>
                  <a:lnTo>
                    <a:pt x="301" y="6"/>
                  </a:lnTo>
                  <a:lnTo>
                    <a:pt x="301" y="6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1" y="8"/>
                  </a:lnTo>
                  <a:lnTo>
                    <a:pt x="302" y="9"/>
                  </a:lnTo>
                  <a:lnTo>
                    <a:pt x="304" y="9"/>
                  </a:lnTo>
                  <a:lnTo>
                    <a:pt x="305" y="8"/>
                  </a:lnTo>
                  <a:lnTo>
                    <a:pt x="305" y="8"/>
                  </a:lnTo>
                  <a:lnTo>
                    <a:pt x="306" y="8"/>
                  </a:lnTo>
                  <a:lnTo>
                    <a:pt x="307" y="7"/>
                  </a:lnTo>
                  <a:lnTo>
                    <a:pt x="307" y="7"/>
                  </a:lnTo>
                  <a:lnTo>
                    <a:pt x="307" y="7"/>
                  </a:lnTo>
                  <a:lnTo>
                    <a:pt x="307" y="7"/>
                  </a:lnTo>
                  <a:lnTo>
                    <a:pt x="308" y="7"/>
                  </a:lnTo>
                  <a:lnTo>
                    <a:pt x="308" y="7"/>
                  </a:lnTo>
                  <a:lnTo>
                    <a:pt x="309" y="8"/>
                  </a:lnTo>
                  <a:lnTo>
                    <a:pt x="309" y="9"/>
                  </a:lnTo>
                  <a:lnTo>
                    <a:pt x="310" y="9"/>
                  </a:lnTo>
                  <a:lnTo>
                    <a:pt x="310" y="11"/>
                  </a:lnTo>
                  <a:lnTo>
                    <a:pt x="310" y="11"/>
                  </a:lnTo>
                  <a:lnTo>
                    <a:pt x="313" y="11"/>
                  </a:lnTo>
                  <a:lnTo>
                    <a:pt x="313" y="11"/>
                  </a:lnTo>
                  <a:lnTo>
                    <a:pt x="313" y="12"/>
                  </a:lnTo>
                  <a:lnTo>
                    <a:pt x="314" y="13"/>
                  </a:lnTo>
                  <a:lnTo>
                    <a:pt x="314" y="13"/>
                  </a:lnTo>
                  <a:lnTo>
                    <a:pt x="314" y="15"/>
                  </a:lnTo>
                  <a:lnTo>
                    <a:pt x="314" y="16"/>
                  </a:lnTo>
                  <a:lnTo>
                    <a:pt x="315" y="16"/>
                  </a:lnTo>
                  <a:lnTo>
                    <a:pt x="315" y="16"/>
                  </a:lnTo>
                  <a:lnTo>
                    <a:pt x="316" y="17"/>
                  </a:lnTo>
                  <a:lnTo>
                    <a:pt x="318" y="18"/>
                  </a:lnTo>
                  <a:lnTo>
                    <a:pt x="319" y="18"/>
                  </a:lnTo>
                  <a:lnTo>
                    <a:pt x="320" y="18"/>
                  </a:lnTo>
                  <a:lnTo>
                    <a:pt x="322" y="19"/>
                  </a:lnTo>
                  <a:lnTo>
                    <a:pt x="323" y="19"/>
                  </a:lnTo>
                  <a:lnTo>
                    <a:pt x="324" y="19"/>
                  </a:lnTo>
                  <a:lnTo>
                    <a:pt x="325" y="19"/>
                  </a:lnTo>
                  <a:lnTo>
                    <a:pt x="326" y="19"/>
                  </a:lnTo>
                  <a:lnTo>
                    <a:pt x="327" y="20"/>
                  </a:lnTo>
                  <a:lnTo>
                    <a:pt x="328" y="21"/>
                  </a:lnTo>
                  <a:lnTo>
                    <a:pt x="331" y="22"/>
                  </a:lnTo>
                  <a:lnTo>
                    <a:pt x="331" y="23"/>
                  </a:lnTo>
                  <a:lnTo>
                    <a:pt x="333" y="25"/>
                  </a:lnTo>
                  <a:lnTo>
                    <a:pt x="333" y="26"/>
                  </a:lnTo>
                  <a:lnTo>
                    <a:pt x="334" y="27"/>
                  </a:lnTo>
                  <a:lnTo>
                    <a:pt x="335" y="28"/>
                  </a:lnTo>
                  <a:lnTo>
                    <a:pt x="335" y="28"/>
                  </a:lnTo>
                  <a:lnTo>
                    <a:pt x="336" y="28"/>
                  </a:lnTo>
                  <a:lnTo>
                    <a:pt x="336" y="28"/>
                  </a:lnTo>
                  <a:lnTo>
                    <a:pt x="336" y="29"/>
                  </a:lnTo>
                  <a:lnTo>
                    <a:pt x="337" y="30"/>
                  </a:lnTo>
                  <a:lnTo>
                    <a:pt x="337" y="31"/>
                  </a:lnTo>
                  <a:lnTo>
                    <a:pt x="337" y="31"/>
                  </a:lnTo>
                  <a:lnTo>
                    <a:pt x="338" y="31"/>
                  </a:lnTo>
                  <a:lnTo>
                    <a:pt x="339" y="32"/>
                  </a:lnTo>
                  <a:lnTo>
                    <a:pt x="340" y="32"/>
                  </a:lnTo>
                  <a:lnTo>
                    <a:pt x="340" y="33"/>
                  </a:lnTo>
                  <a:lnTo>
                    <a:pt x="339" y="34"/>
                  </a:lnTo>
                  <a:lnTo>
                    <a:pt x="338" y="35"/>
                  </a:lnTo>
                  <a:lnTo>
                    <a:pt x="337" y="37"/>
                  </a:lnTo>
                  <a:lnTo>
                    <a:pt x="337" y="37"/>
                  </a:lnTo>
                  <a:lnTo>
                    <a:pt x="338" y="39"/>
                  </a:lnTo>
                  <a:lnTo>
                    <a:pt x="339" y="39"/>
                  </a:lnTo>
                  <a:lnTo>
                    <a:pt x="339" y="40"/>
                  </a:lnTo>
                  <a:lnTo>
                    <a:pt x="339" y="41"/>
                  </a:lnTo>
                  <a:lnTo>
                    <a:pt x="340" y="41"/>
                  </a:lnTo>
                  <a:lnTo>
                    <a:pt x="340" y="42"/>
                  </a:lnTo>
                  <a:lnTo>
                    <a:pt x="342" y="42"/>
                  </a:lnTo>
                  <a:lnTo>
                    <a:pt x="342" y="43"/>
                  </a:lnTo>
                  <a:lnTo>
                    <a:pt x="343" y="43"/>
                  </a:lnTo>
                  <a:lnTo>
                    <a:pt x="344" y="43"/>
                  </a:lnTo>
                  <a:lnTo>
                    <a:pt x="344" y="43"/>
                  </a:lnTo>
                  <a:lnTo>
                    <a:pt x="345" y="44"/>
                  </a:lnTo>
                  <a:lnTo>
                    <a:pt x="346" y="45"/>
                  </a:lnTo>
                  <a:lnTo>
                    <a:pt x="346" y="45"/>
                  </a:lnTo>
                  <a:lnTo>
                    <a:pt x="347" y="45"/>
                  </a:lnTo>
                  <a:lnTo>
                    <a:pt x="348" y="45"/>
                  </a:lnTo>
                  <a:lnTo>
                    <a:pt x="349" y="48"/>
                  </a:lnTo>
                  <a:lnTo>
                    <a:pt x="349" y="48"/>
                  </a:lnTo>
                  <a:lnTo>
                    <a:pt x="349" y="50"/>
                  </a:lnTo>
                  <a:lnTo>
                    <a:pt x="349" y="50"/>
                  </a:lnTo>
                  <a:lnTo>
                    <a:pt x="350" y="50"/>
                  </a:lnTo>
                  <a:lnTo>
                    <a:pt x="350" y="51"/>
                  </a:lnTo>
                  <a:lnTo>
                    <a:pt x="352" y="53"/>
                  </a:lnTo>
                  <a:lnTo>
                    <a:pt x="352" y="54"/>
                  </a:lnTo>
                  <a:lnTo>
                    <a:pt x="352" y="57"/>
                  </a:lnTo>
                  <a:lnTo>
                    <a:pt x="353" y="58"/>
                  </a:lnTo>
                  <a:lnTo>
                    <a:pt x="353" y="58"/>
                  </a:lnTo>
                  <a:lnTo>
                    <a:pt x="353" y="58"/>
                  </a:lnTo>
                  <a:lnTo>
                    <a:pt x="354" y="59"/>
                  </a:lnTo>
                  <a:lnTo>
                    <a:pt x="354" y="60"/>
                  </a:lnTo>
                  <a:lnTo>
                    <a:pt x="354" y="61"/>
                  </a:lnTo>
                  <a:lnTo>
                    <a:pt x="354" y="62"/>
                  </a:lnTo>
                  <a:lnTo>
                    <a:pt x="356" y="63"/>
                  </a:lnTo>
                  <a:lnTo>
                    <a:pt x="356" y="63"/>
                  </a:lnTo>
                  <a:lnTo>
                    <a:pt x="356" y="63"/>
                  </a:lnTo>
                  <a:lnTo>
                    <a:pt x="356" y="64"/>
                  </a:lnTo>
                  <a:lnTo>
                    <a:pt x="357" y="64"/>
                  </a:lnTo>
                  <a:lnTo>
                    <a:pt x="357" y="65"/>
                  </a:lnTo>
                  <a:lnTo>
                    <a:pt x="357" y="65"/>
                  </a:lnTo>
                  <a:lnTo>
                    <a:pt x="357" y="65"/>
                  </a:lnTo>
                  <a:lnTo>
                    <a:pt x="357" y="66"/>
                  </a:lnTo>
                  <a:lnTo>
                    <a:pt x="356" y="66"/>
                  </a:lnTo>
                  <a:lnTo>
                    <a:pt x="356" y="67"/>
                  </a:lnTo>
                  <a:lnTo>
                    <a:pt x="357" y="67"/>
                  </a:lnTo>
                  <a:lnTo>
                    <a:pt x="357" y="67"/>
                  </a:lnTo>
                  <a:lnTo>
                    <a:pt x="357" y="68"/>
                  </a:lnTo>
                  <a:lnTo>
                    <a:pt x="357" y="69"/>
                  </a:lnTo>
                  <a:lnTo>
                    <a:pt x="357" y="71"/>
                  </a:lnTo>
                  <a:lnTo>
                    <a:pt x="357" y="71"/>
                  </a:lnTo>
                  <a:lnTo>
                    <a:pt x="358" y="71"/>
                  </a:lnTo>
                  <a:lnTo>
                    <a:pt x="358" y="72"/>
                  </a:lnTo>
                  <a:lnTo>
                    <a:pt x="358" y="73"/>
                  </a:lnTo>
                  <a:lnTo>
                    <a:pt x="358" y="73"/>
                  </a:lnTo>
                  <a:lnTo>
                    <a:pt x="357" y="74"/>
                  </a:lnTo>
                  <a:lnTo>
                    <a:pt x="357" y="74"/>
                  </a:lnTo>
                  <a:lnTo>
                    <a:pt x="358" y="74"/>
                  </a:lnTo>
                  <a:lnTo>
                    <a:pt x="358" y="76"/>
                  </a:lnTo>
                  <a:lnTo>
                    <a:pt x="358" y="76"/>
                  </a:lnTo>
                  <a:lnTo>
                    <a:pt x="359" y="76"/>
                  </a:lnTo>
                  <a:lnTo>
                    <a:pt x="359" y="77"/>
                  </a:lnTo>
                  <a:lnTo>
                    <a:pt x="360" y="77"/>
                  </a:lnTo>
                  <a:lnTo>
                    <a:pt x="361" y="76"/>
                  </a:lnTo>
                  <a:lnTo>
                    <a:pt x="362" y="76"/>
                  </a:lnTo>
                  <a:lnTo>
                    <a:pt x="362" y="77"/>
                  </a:lnTo>
                  <a:lnTo>
                    <a:pt x="362" y="78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60" y="79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0" y="81"/>
                  </a:lnTo>
                  <a:lnTo>
                    <a:pt x="361" y="82"/>
                  </a:lnTo>
                  <a:lnTo>
                    <a:pt x="362" y="82"/>
                  </a:lnTo>
                  <a:lnTo>
                    <a:pt x="362" y="84"/>
                  </a:lnTo>
                  <a:lnTo>
                    <a:pt x="362" y="84"/>
                  </a:lnTo>
                  <a:lnTo>
                    <a:pt x="364" y="84"/>
                  </a:lnTo>
                  <a:lnTo>
                    <a:pt x="364" y="85"/>
                  </a:lnTo>
                  <a:lnTo>
                    <a:pt x="364" y="86"/>
                  </a:lnTo>
                  <a:lnTo>
                    <a:pt x="364" y="86"/>
                  </a:lnTo>
                  <a:lnTo>
                    <a:pt x="365" y="87"/>
                  </a:lnTo>
                  <a:lnTo>
                    <a:pt x="365" y="87"/>
                  </a:lnTo>
                  <a:lnTo>
                    <a:pt x="366" y="87"/>
                  </a:lnTo>
                  <a:lnTo>
                    <a:pt x="365" y="88"/>
                  </a:lnTo>
                  <a:lnTo>
                    <a:pt x="365" y="88"/>
                  </a:lnTo>
                  <a:lnTo>
                    <a:pt x="365" y="89"/>
                  </a:lnTo>
                  <a:lnTo>
                    <a:pt x="366" y="89"/>
                  </a:lnTo>
                  <a:lnTo>
                    <a:pt x="366" y="89"/>
                  </a:lnTo>
                  <a:lnTo>
                    <a:pt x="366" y="90"/>
                  </a:lnTo>
                  <a:lnTo>
                    <a:pt x="367" y="91"/>
                  </a:lnTo>
                  <a:lnTo>
                    <a:pt x="368" y="91"/>
                  </a:lnTo>
                  <a:lnTo>
                    <a:pt x="368" y="90"/>
                  </a:lnTo>
                  <a:lnTo>
                    <a:pt x="370" y="90"/>
                  </a:lnTo>
                  <a:lnTo>
                    <a:pt x="371" y="91"/>
                  </a:lnTo>
                  <a:lnTo>
                    <a:pt x="371" y="92"/>
                  </a:lnTo>
                  <a:lnTo>
                    <a:pt x="371" y="92"/>
                  </a:lnTo>
                  <a:lnTo>
                    <a:pt x="371" y="92"/>
                  </a:lnTo>
                  <a:lnTo>
                    <a:pt x="372" y="92"/>
                  </a:lnTo>
                  <a:lnTo>
                    <a:pt x="372" y="93"/>
                  </a:lnTo>
                  <a:lnTo>
                    <a:pt x="374" y="93"/>
                  </a:lnTo>
                  <a:lnTo>
                    <a:pt x="375" y="94"/>
                  </a:lnTo>
                  <a:lnTo>
                    <a:pt x="379" y="96"/>
                  </a:lnTo>
                  <a:lnTo>
                    <a:pt x="379" y="96"/>
                  </a:lnTo>
                  <a:lnTo>
                    <a:pt x="380" y="97"/>
                  </a:lnTo>
                  <a:lnTo>
                    <a:pt x="381" y="97"/>
                  </a:lnTo>
                  <a:lnTo>
                    <a:pt x="382" y="97"/>
                  </a:lnTo>
                  <a:lnTo>
                    <a:pt x="384" y="97"/>
                  </a:lnTo>
                  <a:lnTo>
                    <a:pt x="384" y="98"/>
                  </a:lnTo>
                  <a:lnTo>
                    <a:pt x="383" y="98"/>
                  </a:lnTo>
                  <a:lnTo>
                    <a:pt x="380" y="97"/>
                  </a:lnTo>
                  <a:lnTo>
                    <a:pt x="379" y="98"/>
                  </a:lnTo>
                  <a:lnTo>
                    <a:pt x="379" y="99"/>
                  </a:lnTo>
                  <a:lnTo>
                    <a:pt x="379" y="100"/>
                  </a:lnTo>
                  <a:lnTo>
                    <a:pt x="379" y="100"/>
                  </a:lnTo>
                  <a:lnTo>
                    <a:pt x="379" y="101"/>
                  </a:lnTo>
                  <a:lnTo>
                    <a:pt x="379" y="101"/>
                  </a:lnTo>
                  <a:lnTo>
                    <a:pt x="379" y="102"/>
                  </a:lnTo>
                  <a:lnTo>
                    <a:pt x="379" y="102"/>
                  </a:lnTo>
                  <a:lnTo>
                    <a:pt x="379" y="103"/>
                  </a:lnTo>
                  <a:lnTo>
                    <a:pt x="379" y="103"/>
                  </a:lnTo>
                  <a:lnTo>
                    <a:pt x="379" y="104"/>
                  </a:lnTo>
                  <a:lnTo>
                    <a:pt x="379" y="105"/>
                  </a:lnTo>
                  <a:lnTo>
                    <a:pt x="379" y="106"/>
                  </a:lnTo>
                  <a:lnTo>
                    <a:pt x="380" y="106"/>
                  </a:lnTo>
                  <a:lnTo>
                    <a:pt x="380" y="106"/>
                  </a:lnTo>
                  <a:lnTo>
                    <a:pt x="380" y="107"/>
                  </a:lnTo>
                  <a:lnTo>
                    <a:pt x="381" y="107"/>
                  </a:lnTo>
                  <a:lnTo>
                    <a:pt x="381" y="107"/>
                  </a:lnTo>
                  <a:lnTo>
                    <a:pt x="382" y="108"/>
                  </a:lnTo>
                  <a:lnTo>
                    <a:pt x="382" y="109"/>
                  </a:lnTo>
                  <a:lnTo>
                    <a:pt x="383" y="109"/>
                  </a:lnTo>
                  <a:lnTo>
                    <a:pt x="383" y="110"/>
                  </a:lnTo>
                  <a:lnTo>
                    <a:pt x="384" y="110"/>
                  </a:lnTo>
                  <a:lnTo>
                    <a:pt x="384" y="110"/>
                  </a:lnTo>
                  <a:lnTo>
                    <a:pt x="384" y="110"/>
                  </a:lnTo>
                  <a:lnTo>
                    <a:pt x="384" y="111"/>
                  </a:lnTo>
                  <a:lnTo>
                    <a:pt x="385" y="111"/>
                  </a:lnTo>
                  <a:lnTo>
                    <a:pt x="385" y="111"/>
                  </a:lnTo>
                  <a:lnTo>
                    <a:pt x="385" y="112"/>
                  </a:lnTo>
                  <a:lnTo>
                    <a:pt x="386" y="112"/>
                  </a:lnTo>
                  <a:lnTo>
                    <a:pt x="386" y="112"/>
                  </a:lnTo>
                  <a:lnTo>
                    <a:pt x="387" y="112"/>
                  </a:lnTo>
                  <a:lnTo>
                    <a:pt x="387" y="113"/>
                  </a:lnTo>
                  <a:lnTo>
                    <a:pt x="388" y="113"/>
                  </a:lnTo>
                  <a:lnTo>
                    <a:pt x="388" y="114"/>
                  </a:lnTo>
                  <a:lnTo>
                    <a:pt x="388" y="114"/>
                  </a:lnTo>
                  <a:lnTo>
                    <a:pt x="389" y="114"/>
                  </a:lnTo>
                  <a:lnTo>
                    <a:pt x="393" y="115"/>
                  </a:lnTo>
                  <a:lnTo>
                    <a:pt x="393" y="115"/>
                  </a:lnTo>
                  <a:lnTo>
                    <a:pt x="393" y="115"/>
                  </a:lnTo>
                  <a:lnTo>
                    <a:pt x="393" y="115"/>
                  </a:lnTo>
                  <a:lnTo>
                    <a:pt x="394" y="115"/>
                  </a:lnTo>
                  <a:lnTo>
                    <a:pt x="395" y="115"/>
                  </a:lnTo>
                  <a:lnTo>
                    <a:pt x="395" y="115"/>
                  </a:lnTo>
                  <a:lnTo>
                    <a:pt x="397" y="115"/>
                  </a:lnTo>
                  <a:lnTo>
                    <a:pt x="398" y="116"/>
                  </a:lnTo>
                  <a:lnTo>
                    <a:pt x="398" y="116"/>
                  </a:lnTo>
                  <a:lnTo>
                    <a:pt x="399" y="117"/>
                  </a:lnTo>
                  <a:lnTo>
                    <a:pt x="399" y="117"/>
                  </a:lnTo>
                  <a:lnTo>
                    <a:pt x="400" y="118"/>
                  </a:lnTo>
                  <a:lnTo>
                    <a:pt x="401" y="119"/>
                  </a:lnTo>
                  <a:lnTo>
                    <a:pt x="404" y="120"/>
                  </a:lnTo>
                  <a:lnTo>
                    <a:pt x="407" y="122"/>
                  </a:lnTo>
                  <a:lnTo>
                    <a:pt x="408" y="121"/>
                  </a:lnTo>
                  <a:lnTo>
                    <a:pt x="409" y="121"/>
                  </a:lnTo>
                  <a:lnTo>
                    <a:pt x="409" y="122"/>
                  </a:lnTo>
                  <a:lnTo>
                    <a:pt x="409" y="122"/>
                  </a:lnTo>
                  <a:lnTo>
                    <a:pt x="410" y="122"/>
                  </a:lnTo>
                  <a:lnTo>
                    <a:pt x="410" y="123"/>
                  </a:lnTo>
                  <a:lnTo>
                    <a:pt x="411" y="123"/>
                  </a:lnTo>
                  <a:lnTo>
                    <a:pt x="411" y="123"/>
                  </a:lnTo>
                  <a:lnTo>
                    <a:pt x="412" y="123"/>
                  </a:lnTo>
                  <a:lnTo>
                    <a:pt x="412" y="124"/>
                  </a:lnTo>
                  <a:lnTo>
                    <a:pt x="413" y="124"/>
                  </a:lnTo>
                  <a:lnTo>
                    <a:pt x="413" y="125"/>
                  </a:lnTo>
                  <a:lnTo>
                    <a:pt x="413" y="125"/>
                  </a:lnTo>
                  <a:lnTo>
                    <a:pt x="414" y="126"/>
                  </a:lnTo>
                  <a:lnTo>
                    <a:pt x="414" y="127"/>
                  </a:lnTo>
                  <a:lnTo>
                    <a:pt x="412" y="128"/>
                  </a:lnTo>
                  <a:lnTo>
                    <a:pt x="411" y="128"/>
                  </a:lnTo>
                  <a:lnTo>
                    <a:pt x="410" y="129"/>
                  </a:lnTo>
                  <a:lnTo>
                    <a:pt x="410" y="129"/>
                  </a:lnTo>
                  <a:lnTo>
                    <a:pt x="409" y="130"/>
                  </a:lnTo>
                  <a:lnTo>
                    <a:pt x="407" y="130"/>
                  </a:lnTo>
                  <a:lnTo>
                    <a:pt x="407" y="129"/>
                  </a:lnTo>
                  <a:lnTo>
                    <a:pt x="406" y="130"/>
                  </a:lnTo>
                  <a:lnTo>
                    <a:pt x="403" y="130"/>
                  </a:lnTo>
                  <a:lnTo>
                    <a:pt x="402" y="129"/>
                  </a:lnTo>
                  <a:lnTo>
                    <a:pt x="402" y="130"/>
                  </a:lnTo>
                  <a:lnTo>
                    <a:pt x="400" y="131"/>
                  </a:lnTo>
                  <a:lnTo>
                    <a:pt x="398" y="132"/>
                  </a:lnTo>
                  <a:lnTo>
                    <a:pt x="398" y="132"/>
                  </a:lnTo>
                  <a:lnTo>
                    <a:pt x="397" y="132"/>
                  </a:lnTo>
                  <a:lnTo>
                    <a:pt x="397" y="132"/>
                  </a:lnTo>
                  <a:lnTo>
                    <a:pt x="397" y="132"/>
                  </a:lnTo>
                  <a:lnTo>
                    <a:pt x="397" y="133"/>
                  </a:lnTo>
                  <a:lnTo>
                    <a:pt x="396" y="134"/>
                  </a:lnTo>
                  <a:lnTo>
                    <a:pt x="396" y="135"/>
                  </a:lnTo>
                  <a:lnTo>
                    <a:pt x="396" y="135"/>
                  </a:lnTo>
                  <a:lnTo>
                    <a:pt x="395" y="136"/>
                  </a:lnTo>
                  <a:lnTo>
                    <a:pt x="395" y="136"/>
                  </a:lnTo>
                  <a:lnTo>
                    <a:pt x="395" y="136"/>
                  </a:lnTo>
                  <a:lnTo>
                    <a:pt x="394" y="136"/>
                  </a:lnTo>
                  <a:lnTo>
                    <a:pt x="394" y="136"/>
                  </a:lnTo>
                  <a:lnTo>
                    <a:pt x="393" y="137"/>
                  </a:lnTo>
                  <a:lnTo>
                    <a:pt x="393" y="138"/>
                  </a:lnTo>
                  <a:lnTo>
                    <a:pt x="392" y="139"/>
                  </a:lnTo>
                  <a:lnTo>
                    <a:pt x="392" y="139"/>
                  </a:lnTo>
                  <a:lnTo>
                    <a:pt x="392" y="140"/>
                  </a:lnTo>
                  <a:lnTo>
                    <a:pt x="392" y="141"/>
                  </a:lnTo>
                  <a:lnTo>
                    <a:pt x="390" y="146"/>
                  </a:lnTo>
                  <a:lnTo>
                    <a:pt x="390" y="148"/>
                  </a:lnTo>
                  <a:lnTo>
                    <a:pt x="390" y="148"/>
                  </a:lnTo>
                  <a:lnTo>
                    <a:pt x="390" y="150"/>
                  </a:lnTo>
                  <a:lnTo>
                    <a:pt x="390" y="153"/>
                  </a:lnTo>
                  <a:lnTo>
                    <a:pt x="390" y="154"/>
                  </a:lnTo>
                  <a:lnTo>
                    <a:pt x="391" y="154"/>
                  </a:lnTo>
                  <a:lnTo>
                    <a:pt x="390" y="154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1" y="157"/>
                  </a:lnTo>
                  <a:lnTo>
                    <a:pt x="391" y="157"/>
                  </a:lnTo>
                  <a:lnTo>
                    <a:pt x="391" y="158"/>
                  </a:lnTo>
                  <a:lnTo>
                    <a:pt x="391" y="158"/>
                  </a:lnTo>
                  <a:lnTo>
                    <a:pt x="391" y="158"/>
                  </a:lnTo>
                  <a:lnTo>
                    <a:pt x="391" y="158"/>
                  </a:lnTo>
                  <a:lnTo>
                    <a:pt x="391" y="159"/>
                  </a:lnTo>
                  <a:lnTo>
                    <a:pt x="392" y="159"/>
                  </a:lnTo>
                  <a:lnTo>
                    <a:pt x="392" y="161"/>
                  </a:lnTo>
                  <a:lnTo>
                    <a:pt x="392" y="162"/>
                  </a:lnTo>
                  <a:lnTo>
                    <a:pt x="392" y="162"/>
                  </a:lnTo>
                  <a:lnTo>
                    <a:pt x="392" y="163"/>
                  </a:lnTo>
                  <a:lnTo>
                    <a:pt x="393" y="165"/>
                  </a:lnTo>
                  <a:lnTo>
                    <a:pt x="393" y="165"/>
                  </a:lnTo>
                  <a:lnTo>
                    <a:pt x="394" y="167"/>
                  </a:lnTo>
                  <a:lnTo>
                    <a:pt x="394" y="167"/>
                  </a:lnTo>
                  <a:lnTo>
                    <a:pt x="394" y="169"/>
                  </a:lnTo>
                  <a:lnTo>
                    <a:pt x="394" y="170"/>
                  </a:lnTo>
                  <a:lnTo>
                    <a:pt x="395" y="171"/>
                  </a:lnTo>
                  <a:lnTo>
                    <a:pt x="396" y="173"/>
                  </a:lnTo>
                  <a:lnTo>
                    <a:pt x="396" y="175"/>
                  </a:lnTo>
                  <a:lnTo>
                    <a:pt x="396" y="175"/>
                  </a:lnTo>
                  <a:lnTo>
                    <a:pt x="397" y="177"/>
                  </a:lnTo>
                  <a:lnTo>
                    <a:pt x="397" y="179"/>
                  </a:lnTo>
                  <a:lnTo>
                    <a:pt x="398" y="179"/>
                  </a:lnTo>
                  <a:lnTo>
                    <a:pt x="398" y="180"/>
                  </a:lnTo>
                  <a:lnTo>
                    <a:pt x="399" y="180"/>
                  </a:lnTo>
                  <a:lnTo>
                    <a:pt x="399" y="181"/>
                  </a:lnTo>
                  <a:lnTo>
                    <a:pt x="400" y="183"/>
                  </a:lnTo>
                  <a:lnTo>
                    <a:pt x="400" y="184"/>
                  </a:lnTo>
                  <a:lnTo>
                    <a:pt x="400" y="185"/>
                  </a:lnTo>
                  <a:lnTo>
                    <a:pt x="400" y="185"/>
                  </a:lnTo>
                  <a:lnTo>
                    <a:pt x="400" y="185"/>
                  </a:lnTo>
                  <a:lnTo>
                    <a:pt x="400" y="187"/>
                  </a:lnTo>
                  <a:lnTo>
                    <a:pt x="402" y="191"/>
                  </a:lnTo>
                  <a:lnTo>
                    <a:pt x="403" y="192"/>
                  </a:lnTo>
                  <a:lnTo>
                    <a:pt x="403" y="193"/>
                  </a:lnTo>
                  <a:lnTo>
                    <a:pt x="404" y="193"/>
                  </a:lnTo>
                  <a:lnTo>
                    <a:pt x="404" y="194"/>
                  </a:lnTo>
                  <a:lnTo>
                    <a:pt x="404" y="194"/>
                  </a:lnTo>
                  <a:lnTo>
                    <a:pt x="404" y="194"/>
                  </a:lnTo>
                  <a:lnTo>
                    <a:pt x="405" y="195"/>
                  </a:lnTo>
                  <a:lnTo>
                    <a:pt x="405" y="196"/>
                  </a:lnTo>
                  <a:lnTo>
                    <a:pt x="405" y="197"/>
                  </a:lnTo>
                  <a:lnTo>
                    <a:pt x="406" y="197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9" y="201"/>
                  </a:lnTo>
                  <a:lnTo>
                    <a:pt x="409" y="201"/>
                  </a:lnTo>
                  <a:lnTo>
                    <a:pt x="410" y="203"/>
                  </a:lnTo>
                  <a:lnTo>
                    <a:pt x="410" y="203"/>
                  </a:lnTo>
                  <a:lnTo>
                    <a:pt x="410" y="203"/>
                  </a:lnTo>
                  <a:lnTo>
                    <a:pt x="411" y="205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3" y="207"/>
                  </a:lnTo>
                  <a:lnTo>
                    <a:pt x="413" y="207"/>
                  </a:lnTo>
                  <a:lnTo>
                    <a:pt x="414" y="208"/>
                  </a:lnTo>
                  <a:lnTo>
                    <a:pt x="414" y="209"/>
                  </a:lnTo>
                  <a:lnTo>
                    <a:pt x="415" y="210"/>
                  </a:lnTo>
                  <a:lnTo>
                    <a:pt x="417" y="213"/>
                  </a:lnTo>
                  <a:lnTo>
                    <a:pt x="418" y="214"/>
                  </a:lnTo>
                  <a:lnTo>
                    <a:pt x="419" y="217"/>
                  </a:lnTo>
                  <a:lnTo>
                    <a:pt x="419" y="217"/>
                  </a:lnTo>
                  <a:lnTo>
                    <a:pt x="420" y="218"/>
                  </a:lnTo>
                  <a:lnTo>
                    <a:pt x="420" y="218"/>
                  </a:lnTo>
                  <a:lnTo>
                    <a:pt x="421" y="219"/>
                  </a:lnTo>
                  <a:lnTo>
                    <a:pt x="422" y="221"/>
                  </a:lnTo>
                  <a:lnTo>
                    <a:pt x="422" y="221"/>
                  </a:lnTo>
                  <a:lnTo>
                    <a:pt x="424" y="224"/>
                  </a:lnTo>
                  <a:lnTo>
                    <a:pt x="425" y="225"/>
                  </a:lnTo>
                  <a:lnTo>
                    <a:pt x="425" y="225"/>
                  </a:lnTo>
                  <a:lnTo>
                    <a:pt x="426" y="226"/>
                  </a:lnTo>
                  <a:lnTo>
                    <a:pt x="426" y="227"/>
                  </a:lnTo>
                  <a:lnTo>
                    <a:pt x="427" y="227"/>
                  </a:lnTo>
                  <a:lnTo>
                    <a:pt x="427" y="227"/>
                  </a:lnTo>
                  <a:lnTo>
                    <a:pt x="427" y="228"/>
                  </a:lnTo>
                  <a:lnTo>
                    <a:pt x="427" y="228"/>
                  </a:lnTo>
                  <a:lnTo>
                    <a:pt x="428" y="229"/>
                  </a:lnTo>
                  <a:lnTo>
                    <a:pt x="428" y="230"/>
                  </a:lnTo>
                  <a:lnTo>
                    <a:pt x="429" y="231"/>
                  </a:lnTo>
                  <a:lnTo>
                    <a:pt x="429" y="231"/>
                  </a:lnTo>
                  <a:lnTo>
                    <a:pt x="430" y="231"/>
                  </a:lnTo>
                  <a:lnTo>
                    <a:pt x="430" y="232"/>
                  </a:lnTo>
                  <a:lnTo>
                    <a:pt x="430" y="232"/>
                  </a:lnTo>
                  <a:lnTo>
                    <a:pt x="430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3"/>
                  </a:lnTo>
                  <a:lnTo>
                    <a:pt x="432" y="235"/>
                  </a:lnTo>
                  <a:lnTo>
                    <a:pt x="432" y="235"/>
                  </a:lnTo>
                  <a:lnTo>
                    <a:pt x="432" y="235"/>
                  </a:lnTo>
                  <a:lnTo>
                    <a:pt x="433" y="236"/>
                  </a:lnTo>
                  <a:lnTo>
                    <a:pt x="434" y="238"/>
                  </a:lnTo>
                  <a:lnTo>
                    <a:pt x="435" y="238"/>
                  </a:lnTo>
                  <a:lnTo>
                    <a:pt x="435" y="240"/>
                  </a:lnTo>
                  <a:lnTo>
                    <a:pt x="436" y="240"/>
                  </a:lnTo>
                  <a:lnTo>
                    <a:pt x="437" y="242"/>
                  </a:lnTo>
                  <a:lnTo>
                    <a:pt x="437" y="243"/>
                  </a:lnTo>
                  <a:lnTo>
                    <a:pt x="438" y="243"/>
                  </a:lnTo>
                  <a:lnTo>
                    <a:pt x="439" y="245"/>
                  </a:lnTo>
                  <a:lnTo>
                    <a:pt x="439" y="245"/>
                  </a:lnTo>
                  <a:lnTo>
                    <a:pt x="440" y="245"/>
                  </a:lnTo>
                  <a:lnTo>
                    <a:pt x="440" y="246"/>
                  </a:lnTo>
                  <a:lnTo>
                    <a:pt x="440" y="247"/>
                  </a:lnTo>
                  <a:lnTo>
                    <a:pt x="441" y="247"/>
                  </a:lnTo>
                  <a:lnTo>
                    <a:pt x="441" y="248"/>
                  </a:lnTo>
                  <a:lnTo>
                    <a:pt x="442" y="248"/>
                  </a:lnTo>
                  <a:lnTo>
                    <a:pt x="442" y="249"/>
                  </a:lnTo>
                  <a:lnTo>
                    <a:pt x="442" y="249"/>
                  </a:lnTo>
                  <a:lnTo>
                    <a:pt x="442" y="249"/>
                  </a:lnTo>
                  <a:lnTo>
                    <a:pt x="444" y="251"/>
                  </a:lnTo>
                  <a:lnTo>
                    <a:pt x="444" y="251"/>
                  </a:lnTo>
                  <a:lnTo>
                    <a:pt x="444" y="252"/>
                  </a:lnTo>
                  <a:lnTo>
                    <a:pt x="444" y="252"/>
                  </a:lnTo>
                  <a:lnTo>
                    <a:pt x="444" y="252"/>
                  </a:lnTo>
                  <a:lnTo>
                    <a:pt x="445" y="253"/>
                  </a:lnTo>
                  <a:lnTo>
                    <a:pt x="446" y="254"/>
                  </a:lnTo>
                  <a:lnTo>
                    <a:pt x="446" y="255"/>
                  </a:lnTo>
                  <a:lnTo>
                    <a:pt x="447" y="256"/>
                  </a:lnTo>
                  <a:lnTo>
                    <a:pt x="447" y="256"/>
                  </a:lnTo>
                  <a:lnTo>
                    <a:pt x="447" y="258"/>
                  </a:lnTo>
                  <a:lnTo>
                    <a:pt x="447" y="258"/>
                  </a:lnTo>
                  <a:lnTo>
                    <a:pt x="447" y="258"/>
                  </a:lnTo>
                  <a:lnTo>
                    <a:pt x="448" y="258"/>
                  </a:lnTo>
                  <a:lnTo>
                    <a:pt x="449" y="264"/>
                  </a:lnTo>
                  <a:lnTo>
                    <a:pt x="450" y="266"/>
                  </a:lnTo>
                  <a:lnTo>
                    <a:pt x="450" y="266"/>
                  </a:lnTo>
                  <a:lnTo>
                    <a:pt x="450" y="266"/>
                  </a:lnTo>
                  <a:lnTo>
                    <a:pt x="450" y="267"/>
                  </a:lnTo>
                  <a:lnTo>
                    <a:pt x="450" y="268"/>
                  </a:lnTo>
                  <a:lnTo>
                    <a:pt x="450" y="268"/>
                  </a:lnTo>
                  <a:lnTo>
                    <a:pt x="450" y="269"/>
                  </a:lnTo>
                  <a:lnTo>
                    <a:pt x="451" y="271"/>
                  </a:lnTo>
                  <a:lnTo>
                    <a:pt x="450" y="271"/>
                  </a:lnTo>
                  <a:lnTo>
                    <a:pt x="449" y="273"/>
                  </a:lnTo>
                  <a:lnTo>
                    <a:pt x="449" y="274"/>
                  </a:lnTo>
                  <a:lnTo>
                    <a:pt x="449" y="275"/>
                  </a:lnTo>
                  <a:lnTo>
                    <a:pt x="448" y="275"/>
                  </a:lnTo>
                  <a:lnTo>
                    <a:pt x="447" y="276"/>
                  </a:lnTo>
                  <a:lnTo>
                    <a:pt x="445" y="278"/>
                  </a:lnTo>
                  <a:lnTo>
                    <a:pt x="444" y="279"/>
                  </a:lnTo>
                  <a:lnTo>
                    <a:pt x="444" y="279"/>
                  </a:lnTo>
                  <a:lnTo>
                    <a:pt x="444" y="279"/>
                  </a:lnTo>
                  <a:lnTo>
                    <a:pt x="444" y="279"/>
                  </a:lnTo>
                  <a:lnTo>
                    <a:pt x="444" y="278"/>
                  </a:lnTo>
                  <a:lnTo>
                    <a:pt x="444" y="278"/>
                  </a:lnTo>
                  <a:lnTo>
                    <a:pt x="444" y="278"/>
                  </a:lnTo>
                  <a:lnTo>
                    <a:pt x="444" y="278"/>
                  </a:lnTo>
                  <a:lnTo>
                    <a:pt x="445" y="278"/>
                  </a:lnTo>
                  <a:lnTo>
                    <a:pt x="445" y="277"/>
                  </a:lnTo>
                  <a:lnTo>
                    <a:pt x="445" y="277"/>
                  </a:lnTo>
                  <a:lnTo>
                    <a:pt x="446" y="277"/>
                  </a:lnTo>
                  <a:lnTo>
                    <a:pt x="446" y="276"/>
                  </a:lnTo>
                  <a:lnTo>
                    <a:pt x="446" y="276"/>
                  </a:lnTo>
                  <a:lnTo>
                    <a:pt x="446" y="275"/>
                  </a:lnTo>
                  <a:lnTo>
                    <a:pt x="447" y="275"/>
                  </a:lnTo>
                  <a:lnTo>
                    <a:pt x="447" y="275"/>
                  </a:lnTo>
                  <a:lnTo>
                    <a:pt x="448" y="275"/>
                  </a:lnTo>
                  <a:lnTo>
                    <a:pt x="448" y="274"/>
                  </a:lnTo>
                  <a:lnTo>
                    <a:pt x="448" y="274"/>
                  </a:lnTo>
                  <a:lnTo>
                    <a:pt x="449" y="273"/>
                  </a:lnTo>
                  <a:lnTo>
                    <a:pt x="450" y="271"/>
                  </a:lnTo>
                  <a:lnTo>
                    <a:pt x="450" y="270"/>
                  </a:lnTo>
                  <a:lnTo>
                    <a:pt x="450" y="269"/>
                  </a:lnTo>
                  <a:lnTo>
                    <a:pt x="449" y="268"/>
                  </a:lnTo>
                  <a:lnTo>
                    <a:pt x="449" y="268"/>
                  </a:lnTo>
                  <a:lnTo>
                    <a:pt x="449" y="267"/>
                  </a:lnTo>
                  <a:lnTo>
                    <a:pt x="448" y="267"/>
                  </a:lnTo>
                  <a:lnTo>
                    <a:pt x="448" y="266"/>
                  </a:lnTo>
                  <a:lnTo>
                    <a:pt x="447" y="266"/>
                  </a:lnTo>
                  <a:lnTo>
                    <a:pt x="447" y="266"/>
                  </a:lnTo>
                  <a:lnTo>
                    <a:pt x="447" y="265"/>
                  </a:lnTo>
                  <a:lnTo>
                    <a:pt x="446" y="265"/>
                  </a:lnTo>
                  <a:lnTo>
                    <a:pt x="445" y="264"/>
                  </a:lnTo>
                  <a:lnTo>
                    <a:pt x="445" y="264"/>
                  </a:lnTo>
                  <a:lnTo>
                    <a:pt x="444" y="262"/>
                  </a:lnTo>
                  <a:lnTo>
                    <a:pt x="441" y="262"/>
                  </a:lnTo>
                  <a:lnTo>
                    <a:pt x="441" y="261"/>
                  </a:lnTo>
                  <a:lnTo>
                    <a:pt x="440" y="261"/>
                  </a:lnTo>
                  <a:lnTo>
                    <a:pt x="440" y="260"/>
                  </a:lnTo>
                  <a:lnTo>
                    <a:pt x="438" y="260"/>
                  </a:lnTo>
                  <a:lnTo>
                    <a:pt x="437" y="260"/>
                  </a:lnTo>
                  <a:lnTo>
                    <a:pt x="437" y="259"/>
                  </a:lnTo>
                  <a:lnTo>
                    <a:pt x="436" y="259"/>
                  </a:lnTo>
                  <a:lnTo>
                    <a:pt x="433" y="258"/>
                  </a:lnTo>
                  <a:lnTo>
                    <a:pt x="431" y="258"/>
                  </a:lnTo>
                  <a:lnTo>
                    <a:pt x="428" y="259"/>
                  </a:lnTo>
                  <a:lnTo>
                    <a:pt x="427" y="259"/>
                  </a:lnTo>
                  <a:lnTo>
                    <a:pt x="426" y="260"/>
                  </a:lnTo>
                  <a:lnTo>
                    <a:pt x="424" y="260"/>
                  </a:lnTo>
                  <a:lnTo>
                    <a:pt x="423" y="261"/>
                  </a:lnTo>
                  <a:lnTo>
                    <a:pt x="421" y="261"/>
                  </a:lnTo>
                  <a:lnTo>
                    <a:pt x="421" y="262"/>
                  </a:lnTo>
                  <a:lnTo>
                    <a:pt x="418" y="262"/>
                  </a:lnTo>
                  <a:lnTo>
                    <a:pt x="417" y="263"/>
                  </a:lnTo>
                  <a:lnTo>
                    <a:pt x="416" y="263"/>
                  </a:lnTo>
                  <a:lnTo>
                    <a:pt x="412" y="262"/>
                  </a:lnTo>
                  <a:lnTo>
                    <a:pt x="410" y="262"/>
                  </a:lnTo>
                  <a:lnTo>
                    <a:pt x="409" y="262"/>
                  </a:lnTo>
                  <a:lnTo>
                    <a:pt x="408" y="262"/>
                  </a:lnTo>
                  <a:lnTo>
                    <a:pt x="403" y="257"/>
                  </a:lnTo>
                  <a:lnTo>
                    <a:pt x="403" y="257"/>
                  </a:lnTo>
                  <a:lnTo>
                    <a:pt x="403" y="257"/>
                  </a:lnTo>
                  <a:lnTo>
                    <a:pt x="403" y="257"/>
                  </a:lnTo>
                  <a:lnTo>
                    <a:pt x="403" y="256"/>
                  </a:lnTo>
                  <a:lnTo>
                    <a:pt x="400" y="253"/>
                  </a:lnTo>
                  <a:lnTo>
                    <a:pt x="398" y="252"/>
                  </a:lnTo>
                  <a:lnTo>
                    <a:pt x="397" y="251"/>
                  </a:lnTo>
                  <a:lnTo>
                    <a:pt x="398" y="250"/>
                  </a:lnTo>
                  <a:lnTo>
                    <a:pt x="397" y="250"/>
                  </a:lnTo>
                  <a:lnTo>
                    <a:pt x="397" y="250"/>
                  </a:lnTo>
                  <a:lnTo>
                    <a:pt x="397" y="249"/>
                  </a:lnTo>
                  <a:lnTo>
                    <a:pt x="397" y="249"/>
                  </a:lnTo>
                  <a:lnTo>
                    <a:pt x="397" y="249"/>
                  </a:lnTo>
                  <a:lnTo>
                    <a:pt x="396" y="249"/>
                  </a:lnTo>
                  <a:lnTo>
                    <a:pt x="395" y="247"/>
                  </a:lnTo>
                  <a:lnTo>
                    <a:pt x="392" y="245"/>
                  </a:lnTo>
                  <a:lnTo>
                    <a:pt x="392" y="244"/>
                  </a:lnTo>
                  <a:lnTo>
                    <a:pt x="391" y="243"/>
                  </a:lnTo>
                  <a:lnTo>
                    <a:pt x="390" y="242"/>
                  </a:lnTo>
                  <a:lnTo>
                    <a:pt x="389" y="242"/>
                  </a:lnTo>
                  <a:lnTo>
                    <a:pt x="389" y="241"/>
                  </a:lnTo>
                  <a:lnTo>
                    <a:pt x="388" y="241"/>
                  </a:lnTo>
                  <a:lnTo>
                    <a:pt x="388" y="241"/>
                  </a:lnTo>
                  <a:lnTo>
                    <a:pt x="388" y="240"/>
                  </a:lnTo>
                  <a:lnTo>
                    <a:pt x="388" y="240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6"/>
                  </a:lnTo>
                  <a:lnTo>
                    <a:pt x="385" y="235"/>
                  </a:lnTo>
                  <a:lnTo>
                    <a:pt x="385" y="234"/>
                  </a:lnTo>
                  <a:lnTo>
                    <a:pt x="385" y="233"/>
                  </a:lnTo>
                  <a:lnTo>
                    <a:pt x="384" y="233"/>
                  </a:lnTo>
                  <a:lnTo>
                    <a:pt x="384" y="234"/>
                  </a:lnTo>
                  <a:lnTo>
                    <a:pt x="384" y="234"/>
                  </a:lnTo>
                  <a:lnTo>
                    <a:pt x="384" y="234"/>
                  </a:lnTo>
                  <a:lnTo>
                    <a:pt x="384" y="233"/>
                  </a:lnTo>
                  <a:lnTo>
                    <a:pt x="383" y="233"/>
                  </a:lnTo>
                  <a:lnTo>
                    <a:pt x="383" y="233"/>
                  </a:lnTo>
                  <a:lnTo>
                    <a:pt x="383" y="233"/>
                  </a:lnTo>
                  <a:lnTo>
                    <a:pt x="381" y="232"/>
                  </a:lnTo>
                  <a:lnTo>
                    <a:pt x="380" y="232"/>
                  </a:lnTo>
                  <a:lnTo>
                    <a:pt x="379" y="232"/>
                  </a:lnTo>
                  <a:lnTo>
                    <a:pt x="376" y="232"/>
                  </a:lnTo>
                  <a:lnTo>
                    <a:pt x="375" y="232"/>
                  </a:lnTo>
                  <a:lnTo>
                    <a:pt x="375" y="232"/>
                  </a:lnTo>
                  <a:lnTo>
                    <a:pt x="372" y="232"/>
                  </a:lnTo>
                  <a:lnTo>
                    <a:pt x="371" y="232"/>
                  </a:lnTo>
                  <a:lnTo>
                    <a:pt x="371" y="232"/>
                  </a:lnTo>
                  <a:lnTo>
                    <a:pt x="370" y="233"/>
                  </a:lnTo>
                  <a:lnTo>
                    <a:pt x="370" y="233"/>
                  </a:lnTo>
                  <a:lnTo>
                    <a:pt x="370" y="233"/>
                  </a:lnTo>
                  <a:lnTo>
                    <a:pt x="369" y="233"/>
                  </a:lnTo>
                  <a:lnTo>
                    <a:pt x="368" y="234"/>
                  </a:lnTo>
                  <a:lnTo>
                    <a:pt x="367" y="235"/>
                  </a:lnTo>
                  <a:lnTo>
                    <a:pt x="367" y="235"/>
                  </a:lnTo>
                  <a:lnTo>
                    <a:pt x="367" y="235"/>
                  </a:lnTo>
                  <a:lnTo>
                    <a:pt x="366" y="235"/>
                  </a:lnTo>
                  <a:lnTo>
                    <a:pt x="366" y="235"/>
                  </a:lnTo>
                  <a:lnTo>
                    <a:pt x="364" y="236"/>
                  </a:lnTo>
                  <a:lnTo>
                    <a:pt x="363" y="236"/>
                  </a:lnTo>
                  <a:lnTo>
                    <a:pt x="362" y="236"/>
                  </a:lnTo>
                  <a:lnTo>
                    <a:pt x="362" y="236"/>
                  </a:lnTo>
                  <a:lnTo>
                    <a:pt x="361" y="237"/>
                  </a:lnTo>
                  <a:lnTo>
                    <a:pt x="358" y="237"/>
                  </a:lnTo>
                  <a:lnTo>
                    <a:pt x="357" y="238"/>
                  </a:lnTo>
                  <a:lnTo>
                    <a:pt x="356" y="238"/>
                  </a:lnTo>
                  <a:lnTo>
                    <a:pt x="356" y="238"/>
                  </a:lnTo>
                  <a:lnTo>
                    <a:pt x="355" y="238"/>
                  </a:lnTo>
                  <a:lnTo>
                    <a:pt x="353" y="239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0" y="240"/>
                  </a:lnTo>
                  <a:lnTo>
                    <a:pt x="349" y="239"/>
                  </a:lnTo>
                  <a:lnTo>
                    <a:pt x="346" y="239"/>
                  </a:lnTo>
                  <a:lnTo>
                    <a:pt x="346" y="239"/>
                  </a:lnTo>
                  <a:lnTo>
                    <a:pt x="344" y="239"/>
                  </a:lnTo>
                  <a:lnTo>
                    <a:pt x="344" y="239"/>
                  </a:lnTo>
                  <a:lnTo>
                    <a:pt x="343" y="240"/>
                  </a:lnTo>
                  <a:lnTo>
                    <a:pt x="343" y="240"/>
                  </a:lnTo>
                  <a:lnTo>
                    <a:pt x="341" y="240"/>
                  </a:lnTo>
                  <a:lnTo>
                    <a:pt x="338" y="240"/>
                  </a:lnTo>
                  <a:lnTo>
                    <a:pt x="336" y="240"/>
                  </a:lnTo>
                  <a:lnTo>
                    <a:pt x="336" y="241"/>
                  </a:lnTo>
                  <a:lnTo>
                    <a:pt x="334" y="241"/>
                  </a:lnTo>
                  <a:lnTo>
                    <a:pt x="333" y="240"/>
                  </a:lnTo>
                  <a:lnTo>
                    <a:pt x="332" y="240"/>
                  </a:lnTo>
                  <a:lnTo>
                    <a:pt x="331" y="240"/>
                  </a:lnTo>
                  <a:lnTo>
                    <a:pt x="331" y="238"/>
                  </a:lnTo>
                  <a:lnTo>
                    <a:pt x="330" y="238"/>
                  </a:lnTo>
                  <a:lnTo>
                    <a:pt x="328" y="236"/>
                  </a:lnTo>
                  <a:lnTo>
                    <a:pt x="328" y="236"/>
                  </a:lnTo>
                  <a:lnTo>
                    <a:pt x="327" y="236"/>
                  </a:lnTo>
                  <a:lnTo>
                    <a:pt x="327" y="236"/>
                  </a:lnTo>
                  <a:lnTo>
                    <a:pt x="325" y="236"/>
                  </a:lnTo>
                  <a:lnTo>
                    <a:pt x="325" y="235"/>
                  </a:lnTo>
                  <a:lnTo>
                    <a:pt x="323" y="235"/>
                  </a:lnTo>
                  <a:lnTo>
                    <a:pt x="322" y="235"/>
                  </a:lnTo>
                  <a:lnTo>
                    <a:pt x="320" y="236"/>
                  </a:lnTo>
                  <a:lnTo>
                    <a:pt x="319" y="236"/>
                  </a:lnTo>
                  <a:lnTo>
                    <a:pt x="318" y="236"/>
                  </a:lnTo>
                  <a:lnTo>
                    <a:pt x="317" y="236"/>
                  </a:lnTo>
                  <a:lnTo>
                    <a:pt x="316" y="236"/>
                  </a:lnTo>
                  <a:lnTo>
                    <a:pt x="314" y="237"/>
                  </a:lnTo>
                  <a:lnTo>
                    <a:pt x="314" y="237"/>
                  </a:lnTo>
                  <a:lnTo>
                    <a:pt x="314" y="238"/>
                  </a:lnTo>
                  <a:lnTo>
                    <a:pt x="313" y="238"/>
                  </a:lnTo>
                  <a:lnTo>
                    <a:pt x="313" y="239"/>
                  </a:lnTo>
                  <a:lnTo>
                    <a:pt x="312" y="240"/>
                  </a:lnTo>
                  <a:lnTo>
                    <a:pt x="312" y="240"/>
                  </a:lnTo>
                  <a:lnTo>
                    <a:pt x="312" y="241"/>
                  </a:lnTo>
                  <a:lnTo>
                    <a:pt x="311" y="241"/>
                  </a:lnTo>
                  <a:lnTo>
                    <a:pt x="311" y="242"/>
                  </a:lnTo>
                  <a:lnTo>
                    <a:pt x="310" y="242"/>
                  </a:lnTo>
                  <a:lnTo>
                    <a:pt x="309" y="245"/>
                  </a:lnTo>
                  <a:lnTo>
                    <a:pt x="309" y="247"/>
                  </a:lnTo>
                  <a:lnTo>
                    <a:pt x="310" y="249"/>
                  </a:lnTo>
                  <a:lnTo>
                    <a:pt x="311" y="250"/>
                  </a:lnTo>
                  <a:lnTo>
                    <a:pt x="312" y="249"/>
                  </a:lnTo>
                  <a:lnTo>
                    <a:pt x="311" y="247"/>
                  </a:lnTo>
                  <a:lnTo>
                    <a:pt x="310" y="246"/>
                  </a:lnTo>
                  <a:lnTo>
                    <a:pt x="310" y="245"/>
                  </a:lnTo>
                  <a:lnTo>
                    <a:pt x="310" y="245"/>
                  </a:lnTo>
                  <a:lnTo>
                    <a:pt x="310" y="245"/>
                  </a:lnTo>
                  <a:lnTo>
                    <a:pt x="311" y="244"/>
                  </a:lnTo>
                  <a:lnTo>
                    <a:pt x="313" y="244"/>
                  </a:lnTo>
                  <a:lnTo>
                    <a:pt x="314" y="243"/>
                  </a:lnTo>
                  <a:lnTo>
                    <a:pt x="315" y="243"/>
                  </a:lnTo>
                  <a:lnTo>
                    <a:pt x="317" y="242"/>
                  </a:lnTo>
                  <a:lnTo>
                    <a:pt x="318" y="241"/>
                  </a:lnTo>
                  <a:lnTo>
                    <a:pt x="319" y="240"/>
                  </a:lnTo>
                  <a:lnTo>
                    <a:pt x="323" y="240"/>
                  </a:lnTo>
                  <a:lnTo>
                    <a:pt x="324" y="240"/>
                  </a:lnTo>
                  <a:lnTo>
                    <a:pt x="324" y="240"/>
                  </a:lnTo>
                  <a:lnTo>
                    <a:pt x="327" y="243"/>
                  </a:lnTo>
                  <a:lnTo>
                    <a:pt x="327" y="244"/>
                  </a:lnTo>
                  <a:lnTo>
                    <a:pt x="328" y="244"/>
                  </a:lnTo>
                  <a:lnTo>
                    <a:pt x="328" y="245"/>
                  </a:lnTo>
                  <a:lnTo>
                    <a:pt x="329" y="245"/>
                  </a:lnTo>
                  <a:lnTo>
                    <a:pt x="329" y="245"/>
                  </a:lnTo>
                  <a:lnTo>
                    <a:pt x="331" y="246"/>
                  </a:lnTo>
                  <a:lnTo>
                    <a:pt x="331" y="248"/>
                  </a:lnTo>
                  <a:lnTo>
                    <a:pt x="332" y="249"/>
                  </a:lnTo>
                  <a:lnTo>
                    <a:pt x="334" y="249"/>
                  </a:lnTo>
                  <a:lnTo>
                    <a:pt x="336" y="249"/>
                  </a:lnTo>
                  <a:lnTo>
                    <a:pt x="340" y="249"/>
                  </a:lnTo>
                  <a:lnTo>
                    <a:pt x="342" y="249"/>
                  </a:lnTo>
                  <a:lnTo>
                    <a:pt x="343" y="248"/>
                  </a:lnTo>
                  <a:lnTo>
                    <a:pt x="344" y="247"/>
                  </a:lnTo>
                  <a:lnTo>
                    <a:pt x="344" y="247"/>
                  </a:lnTo>
                  <a:lnTo>
                    <a:pt x="344" y="246"/>
                  </a:lnTo>
                  <a:lnTo>
                    <a:pt x="345" y="245"/>
                  </a:lnTo>
                  <a:lnTo>
                    <a:pt x="345" y="245"/>
                  </a:lnTo>
                  <a:lnTo>
                    <a:pt x="346" y="245"/>
                  </a:lnTo>
                  <a:lnTo>
                    <a:pt x="347" y="245"/>
                  </a:lnTo>
                  <a:lnTo>
                    <a:pt x="347" y="244"/>
                  </a:lnTo>
                  <a:lnTo>
                    <a:pt x="349" y="245"/>
                  </a:lnTo>
                  <a:lnTo>
                    <a:pt x="351" y="245"/>
                  </a:lnTo>
                  <a:lnTo>
                    <a:pt x="351" y="245"/>
                  </a:lnTo>
                  <a:lnTo>
                    <a:pt x="357" y="245"/>
                  </a:lnTo>
                  <a:lnTo>
                    <a:pt x="358" y="244"/>
                  </a:lnTo>
                  <a:lnTo>
                    <a:pt x="359" y="244"/>
                  </a:lnTo>
                  <a:lnTo>
                    <a:pt x="361" y="243"/>
                  </a:lnTo>
                  <a:lnTo>
                    <a:pt x="362" y="243"/>
                  </a:lnTo>
                  <a:lnTo>
                    <a:pt x="362" y="243"/>
                  </a:lnTo>
                  <a:lnTo>
                    <a:pt x="363" y="243"/>
                  </a:lnTo>
                  <a:lnTo>
                    <a:pt x="365" y="242"/>
                  </a:lnTo>
                  <a:lnTo>
                    <a:pt x="365" y="241"/>
                  </a:lnTo>
                  <a:lnTo>
                    <a:pt x="364" y="241"/>
                  </a:lnTo>
                  <a:lnTo>
                    <a:pt x="365" y="240"/>
                  </a:lnTo>
                  <a:lnTo>
                    <a:pt x="365" y="240"/>
                  </a:lnTo>
                  <a:lnTo>
                    <a:pt x="365" y="241"/>
                  </a:lnTo>
                  <a:lnTo>
                    <a:pt x="366" y="242"/>
                  </a:lnTo>
                  <a:lnTo>
                    <a:pt x="366" y="241"/>
                  </a:lnTo>
                  <a:lnTo>
                    <a:pt x="367" y="241"/>
                  </a:lnTo>
                  <a:lnTo>
                    <a:pt x="370" y="240"/>
                  </a:lnTo>
                  <a:lnTo>
                    <a:pt x="372" y="240"/>
                  </a:lnTo>
                  <a:lnTo>
                    <a:pt x="374" y="240"/>
                  </a:lnTo>
                  <a:lnTo>
                    <a:pt x="375" y="240"/>
                  </a:lnTo>
                  <a:lnTo>
                    <a:pt x="376" y="240"/>
                  </a:lnTo>
                  <a:lnTo>
                    <a:pt x="378" y="240"/>
                  </a:lnTo>
                  <a:lnTo>
                    <a:pt x="378" y="240"/>
                  </a:lnTo>
                  <a:lnTo>
                    <a:pt x="379" y="240"/>
                  </a:lnTo>
                  <a:lnTo>
                    <a:pt x="379" y="241"/>
                  </a:lnTo>
                  <a:lnTo>
                    <a:pt x="379" y="242"/>
                  </a:lnTo>
                  <a:lnTo>
                    <a:pt x="380" y="243"/>
                  </a:lnTo>
                  <a:lnTo>
                    <a:pt x="381" y="245"/>
                  </a:lnTo>
                  <a:lnTo>
                    <a:pt x="382" y="245"/>
                  </a:lnTo>
                  <a:lnTo>
                    <a:pt x="382" y="247"/>
                  </a:lnTo>
                  <a:lnTo>
                    <a:pt x="383" y="248"/>
                  </a:lnTo>
                  <a:lnTo>
                    <a:pt x="383" y="249"/>
                  </a:lnTo>
                  <a:lnTo>
                    <a:pt x="384" y="249"/>
                  </a:lnTo>
                  <a:lnTo>
                    <a:pt x="384" y="249"/>
                  </a:lnTo>
                  <a:lnTo>
                    <a:pt x="384" y="250"/>
                  </a:lnTo>
                  <a:lnTo>
                    <a:pt x="384" y="251"/>
                  </a:lnTo>
                  <a:lnTo>
                    <a:pt x="386" y="252"/>
                  </a:lnTo>
                  <a:lnTo>
                    <a:pt x="386" y="253"/>
                  </a:lnTo>
                  <a:lnTo>
                    <a:pt x="387" y="253"/>
                  </a:lnTo>
                  <a:lnTo>
                    <a:pt x="387" y="254"/>
                  </a:lnTo>
                  <a:lnTo>
                    <a:pt x="388" y="255"/>
                  </a:lnTo>
                  <a:lnTo>
                    <a:pt x="388" y="256"/>
                  </a:lnTo>
                  <a:lnTo>
                    <a:pt x="389" y="258"/>
                  </a:lnTo>
                  <a:lnTo>
                    <a:pt x="389" y="258"/>
                  </a:lnTo>
                  <a:lnTo>
                    <a:pt x="389" y="258"/>
                  </a:lnTo>
                  <a:lnTo>
                    <a:pt x="390" y="258"/>
                  </a:lnTo>
                  <a:lnTo>
                    <a:pt x="390" y="258"/>
                  </a:lnTo>
                  <a:lnTo>
                    <a:pt x="390" y="258"/>
                  </a:lnTo>
                  <a:lnTo>
                    <a:pt x="391" y="258"/>
                  </a:lnTo>
                  <a:lnTo>
                    <a:pt x="391" y="258"/>
                  </a:lnTo>
                  <a:lnTo>
                    <a:pt x="391" y="258"/>
                  </a:lnTo>
                  <a:lnTo>
                    <a:pt x="390" y="258"/>
                  </a:lnTo>
                  <a:lnTo>
                    <a:pt x="390" y="259"/>
                  </a:lnTo>
                  <a:lnTo>
                    <a:pt x="391" y="259"/>
                  </a:lnTo>
                  <a:lnTo>
                    <a:pt x="391" y="258"/>
                  </a:lnTo>
                  <a:lnTo>
                    <a:pt x="391" y="258"/>
                  </a:lnTo>
                  <a:lnTo>
                    <a:pt x="392" y="258"/>
                  </a:lnTo>
                  <a:lnTo>
                    <a:pt x="392" y="258"/>
                  </a:lnTo>
                  <a:lnTo>
                    <a:pt x="390" y="259"/>
                  </a:lnTo>
                  <a:lnTo>
                    <a:pt x="391" y="260"/>
                  </a:lnTo>
                  <a:lnTo>
                    <a:pt x="391" y="260"/>
                  </a:lnTo>
                  <a:lnTo>
                    <a:pt x="391" y="260"/>
                  </a:lnTo>
                  <a:lnTo>
                    <a:pt x="392" y="259"/>
                  </a:lnTo>
                  <a:lnTo>
                    <a:pt x="392" y="260"/>
                  </a:lnTo>
                  <a:lnTo>
                    <a:pt x="393" y="261"/>
                  </a:lnTo>
                  <a:lnTo>
                    <a:pt x="393" y="262"/>
                  </a:lnTo>
                  <a:lnTo>
                    <a:pt x="393" y="262"/>
                  </a:lnTo>
                  <a:lnTo>
                    <a:pt x="392" y="261"/>
                  </a:lnTo>
                  <a:lnTo>
                    <a:pt x="392" y="261"/>
                  </a:lnTo>
                  <a:lnTo>
                    <a:pt x="392" y="261"/>
                  </a:lnTo>
                  <a:lnTo>
                    <a:pt x="392" y="262"/>
                  </a:lnTo>
                  <a:lnTo>
                    <a:pt x="394" y="262"/>
                  </a:lnTo>
                  <a:lnTo>
                    <a:pt x="393" y="262"/>
                  </a:lnTo>
                  <a:lnTo>
                    <a:pt x="393" y="262"/>
                  </a:lnTo>
                  <a:lnTo>
                    <a:pt x="393" y="262"/>
                  </a:lnTo>
                  <a:lnTo>
                    <a:pt x="394" y="262"/>
                  </a:lnTo>
                  <a:lnTo>
                    <a:pt x="394" y="262"/>
                  </a:lnTo>
                  <a:lnTo>
                    <a:pt x="395" y="262"/>
                  </a:lnTo>
                  <a:lnTo>
                    <a:pt x="395" y="263"/>
                  </a:lnTo>
                  <a:lnTo>
                    <a:pt x="395" y="263"/>
                  </a:lnTo>
                  <a:lnTo>
                    <a:pt x="395" y="262"/>
                  </a:lnTo>
                  <a:lnTo>
                    <a:pt x="396" y="263"/>
                  </a:lnTo>
                  <a:lnTo>
                    <a:pt x="396" y="263"/>
                  </a:lnTo>
                  <a:lnTo>
                    <a:pt x="395" y="263"/>
                  </a:lnTo>
                  <a:lnTo>
                    <a:pt x="395" y="263"/>
                  </a:lnTo>
                  <a:lnTo>
                    <a:pt x="396" y="264"/>
                  </a:lnTo>
                  <a:lnTo>
                    <a:pt x="397" y="265"/>
                  </a:lnTo>
                  <a:lnTo>
                    <a:pt x="397" y="264"/>
                  </a:lnTo>
                  <a:lnTo>
                    <a:pt x="397" y="264"/>
                  </a:lnTo>
                  <a:lnTo>
                    <a:pt x="397" y="263"/>
                  </a:lnTo>
                  <a:lnTo>
                    <a:pt x="398" y="263"/>
                  </a:lnTo>
                  <a:lnTo>
                    <a:pt x="398" y="263"/>
                  </a:lnTo>
                  <a:lnTo>
                    <a:pt x="397" y="262"/>
                  </a:lnTo>
                  <a:lnTo>
                    <a:pt x="397" y="262"/>
                  </a:lnTo>
                  <a:lnTo>
                    <a:pt x="397" y="262"/>
                  </a:lnTo>
                  <a:lnTo>
                    <a:pt x="398" y="262"/>
                  </a:lnTo>
                  <a:lnTo>
                    <a:pt x="398" y="262"/>
                  </a:lnTo>
                  <a:lnTo>
                    <a:pt x="399" y="263"/>
                  </a:lnTo>
                  <a:lnTo>
                    <a:pt x="399" y="263"/>
                  </a:lnTo>
                  <a:lnTo>
                    <a:pt x="399" y="263"/>
                  </a:lnTo>
                  <a:lnTo>
                    <a:pt x="399" y="263"/>
                  </a:lnTo>
                  <a:lnTo>
                    <a:pt x="398" y="263"/>
                  </a:lnTo>
                  <a:lnTo>
                    <a:pt x="398" y="264"/>
                  </a:lnTo>
                  <a:lnTo>
                    <a:pt x="397" y="265"/>
                  </a:lnTo>
                  <a:lnTo>
                    <a:pt x="398" y="265"/>
                  </a:lnTo>
                  <a:lnTo>
                    <a:pt x="398" y="266"/>
                  </a:lnTo>
                  <a:lnTo>
                    <a:pt x="399" y="266"/>
                  </a:lnTo>
                  <a:lnTo>
                    <a:pt x="399" y="266"/>
                  </a:lnTo>
                  <a:lnTo>
                    <a:pt x="400" y="266"/>
                  </a:lnTo>
                  <a:lnTo>
                    <a:pt x="400" y="267"/>
                  </a:lnTo>
                  <a:lnTo>
                    <a:pt x="401" y="267"/>
                  </a:lnTo>
                  <a:lnTo>
                    <a:pt x="401" y="269"/>
                  </a:lnTo>
                  <a:lnTo>
                    <a:pt x="402" y="269"/>
                  </a:lnTo>
                  <a:lnTo>
                    <a:pt x="403" y="270"/>
                  </a:lnTo>
                  <a:lnTo>
                    <a:pt x="403" y="271"/>
                  </a:lnTo>
                  <a:lnTo>
                    <a:pt x="405" y="272"/>
                  </a:lnTo>
                  <a:lnTo>
                    <a:pt x="405" y="273"/>
                  </a:lnTo>
                  <a:lnTo>
                    <a:pt x="406" y="274"/>
                  </a:lnTo>
                  <a:lnTo>
                    <a:pt x="407" y="275"/>
                  </a:lnTo>
                  <a:lnTo>
                    <a:pt x="409" y="275"/>
                  </a:lnTo>
                  <a:lnTo>
                    <a:pt x="410" y="276"/>
                  </a:lnTo>
                  <a:lnTo>
                    <a:pt x="410" y="276"/>
                  </a:lnTo>
                  <a:lnTo>
                    <a:pt x="410" y="276"/>
                  </a:lnTo>
                  <a:lnTo>
                    <a:pt x="412" y="277"/>
                  </a:lnTo>
                  <a:lnTo>
                    <a:pt x="412" y="278"/>
                  </a:lnTo>
                  <a:lnTo>
                    <a:pt x="412" y="278"/>
                  </a:lnTo>
                  <a:lnTo>
                    <a:pt x="413" y="277"/>
                  </a:lnTo>
                  <a:lnTo>
                    <a:pt x="413" y="277"/>
                  </a:lnTo>
                  <a:lnTo>
                    <a:pt x="414" y="275"/>
                  </a:lnTo>
                  <a:lnTo>
                    <a:pt x="414" y="276"/>
                  </a:lnTo>
                  <a:lnTo>
                    <a:pt x="414" y="277"/>
                  </a:lnTo>
                  <a:lnTo>
                    <a:pt x="414" y="277"/>
                  </a:lnTo>
                  <a:lnTo>
                    <a:pt x="415" y="278"/>
                  </a:lnTo>
                  <a:lnTo>
                    <a:pt x="416" y="278"/>
                  </a:lnTo>
                  <a:lnTo>
                    <a:pt x="415" y="277"/>
                  </a:lnTo>
                  <a:lnTo>
                    <a:pt x="414" y="276"/>
                  </a:lnTo>
                  <a:lnTo>
                    <a:pt x="414" y="276"/>
                  </a:lnTo>
                  <a:lnTo>
                    <a:pt x="415" y="276"/>
                  </a:lnTo>
                  <a:lnTo>
                    <a:pt x="416" y="277"/>
                  </a:lnTo>
                  <a:lnTo>
                    <a:pt x="416" y="277"/>
                  </a:lnTo>
                  <a:lnTo>
                    <a:pt x="416" y="277"/>
                  </a:lnTo>
                  <a:lnTo>
                    <a:pt x="416" y="278"/>
                  </a:lnTo>
                  <a:lnTo>
                    <a:pt x="416" y="278"/>
                  </a:lnTo>
                  <a:lnTo>
                    <a:pt x="417" y="278"/>
                  </a:lnTo>
                  <a:lnTo>
                    <a:pt x="417" y="278"/>
                  </a:lnTo>
                  <a:lnTo>
                    <a:pt x="417" y="279"/>
                  </a:lnTo>
                  <a:lnTo>
                    <a:pt x="417" y="279"/>
                  </a:lnTo>
                  <a:lnTo>
                    <a:pt x="418" y="279"/>
                  </a:lnTo>
                  <a:lnTo>
                    <a:pt x="418" y="279"/>
                  </a:lnTo>
                  <a:lnTo>
                    <a:pt x="420" y="281"/>
                  </a:lnTo>
                  <a:lnTo>
                    <a:pt x="421" y="282"/>
                  </a:lnTo>
                  <a:lnTo>
                    <a:pt x="421" y="282"/>
                  </a:lnTo>
                  <a:lnTo>
                    <a:pt x="421" y="283"/>
                  </a:lnTo>
                  <a:lnTo>
                    <a:pt x="422" y="284"/>
                  </a:lnTo>
                  <a:lnTo>
                    <a:pt x="422" y="284"/>
                  </a:lnTo>
                  <a:lnTo>
                    <a:pt x="423" y="284"/>
                  </a:lnTo>
                  <a:lnTo>
                    <a:pt x="423" y="285"/>
                  </a:lnTo>
                  <a:lnTo>
                    <a:pt x="423" y="285"/>
                  </a:lnTo>
                  <a:lnTo>
                    <a:pt x="423" y="285"/>
                  </a:lnTo>
                  <a:lnTo>
                    <a:pt x="423" y="285"/>
                  </a:lnTo>
                  <a:lnTo>
                    <a:pt x="423" y="286"/>
                  </a:lnTo>
                  <a:lnTo>
                    <a:pt x="424" y="286"/>
                  </a:lnTo>
                  <a:lnTo>
                    <a:pt x="425" y="287"/>
                  </a:lnTo>
                  <a:lnTo>
                    <a:pt x="425" y="288"/>
                  </a:lnTo>
                  <a:lnTo>
                    <a:pt x="426" y="288"/>
                  </a:lnTo>
                  <a:lnTo>
                    <a:pt x="426" y="288"/>
                  </a:lnTo>
                  <a:lnTo>
                    <a:pt x="427" y="290"/>
                  </a:lnTo>
                  <a:lnTo>
                    <a:pt x="427" y="291"/>
                  </a:lnTo>
                  <a:lnTo>
                    <a:pt x="428" y="292"/>
                  </a:lnTo>
                  <a:lnTo>
                    <a:pt x="428" y="292"/>
                  </a:lnTo>
                  <a:lnTo>
                    <a:pt x="427" y="292"/>
                  </a:lnTo>
                  <a:lnTo>
                    <a:pt x="427" y="292"/>
                  </a:lnTo>
                  <a:lnTo>
                    <a:pt x="428" y="292"/>
                  </a:lnTo>
                  <a:lnTo>
                    <a:pt x="428" y="293"/>
                  </a:lnTo>
                  <a:lnTo>
                    <a:pt x="428" y="293"/>
                  </a:lnTo>
                  <a:lnTo>
                    <a:pt x="425" y="295"/>
                  </a:lnTo>
                  <a:lnTo>
                    <a:pt x="421" y="296"/>
                  </a:lnTo>
                  <a:lnTo>
                    <a:pt x="418" y="295"/>
                  </a:lnTo>
                  <a:lnTo>
                    <a:pt x="415" y="297"/>
                  </a:lnTo>
                  <a:lnTo>
                    <a:pt x="410" y="310"/>
                  </a:lnTo>
                  <a:lnTo>
                    <a:pt x="410" y="312"/>
                  </a:lnTo>
                  <a:lnTo>
                    <a:pt x="413" y="315"/>
                  </a:lnTo>
                  <a:lnTo>
                    <a:pt x="409" y="319"/>
                  </a:lnTo>
                  <a:lnTo>
                    <a:pt x="406" y="320"/>
                  </a:lnTo>
                  <a:lnTo>
                    <a:pt x="402" y="316"/>
                  </a:lnTo>
                  <a:lnTo>
                    <a:pt x="401" y="313"/>
                  </a:lnTo>
                  <a:lnTo>
                    <a:pt x="399" y="312"/>
                  </a:lnTo>
                  <a:lnTo>
                    <a:pt x="398" y="310"/>
                  </a:lnTo>
                  <a:lnTo>
                    <a:pt x="393" y="305"/>
                  </a:lnTo>
                  <a:lnTo>
                    <a:pt x="395" y="299"/>
                  </a:lnTo>
                  <a:lnTo>
                    <a:pt x="392" y="289"/>
                  </a:lnTo>
                  <a:lnTo>
                    <a:pt x="397" y="284"/>
                  </a:lnTo>
                  <a:lnTo>
                    <a:pt x="397" y="281"/>
                  </a:lnTo>
                  <a:lnTo>
                    <a:pt x="391" y="281"/>
                  </a:lnTo>
                  <a:lnTo>
                    <a:pt x="386" y="275"/>
                  </a:lnTo>
                  <a:lnTo>
                    <a:pt x="378" y="269"/>
                  </a:lnTo>
                  <a:lnTo>
                    <a:pt x="376" y="271"/>
                  </a:lnTo>
                  <a:lnTo>
                    <a:pt x="377" y="276"/>
                  </a:lnTo>
                  <a:lnTo>
                    <a:pt x="371" y="283"/>
                  </a:lnTo>
                  <a:lnTo>
                    <a:pt x="366" y="284"/>
                  </a:lnTo>
                  <a:lnTo>
                    <a:pt x="356" y="281"/>
                  </a:lnTo>
                  <a:lnTo>
                    <a:pt x="346" y="288"/>
                  </a:lnTo>
                  <a:lnTo>
                    <a:pt x="346" y="290"/>
                  </a:lnTo>
                  <a:lnTo>
                    <a:pt x="358" y="291"/>
                  </a:lnTo>
                  <a:lnTo>
                    <a:pt x="361" y="292"/>
                  </a:lnTo>
                  <a:lnTo>
                    <a:pt x="361" y="295"/>
                  </a:lnTo>
                  <a:lnTo>
                    <a:pt x="359" y="297"/>
                  </a:lnTo>
                  <a:lnTo>
                    <a:pt x="349" y="298"/>
                  </a:lnTo>
                  <a:lnTo>
                    <a:pt x="347" y="303"/>
                  </a:lnTo>
                  <a:lnTo>
                    <a:pt x="348" y="305"/>
                  </a:lnTo>
                  <a:lnTo>
                    <a:pt x="348" y="307"/>
                  </a:lnTo>
                  <a:lnTo>
                    <a:pt x="340" y="310"/>
                  </a:lnTo>
                  <a:lnTo>
                    <a:pt x="331" y="313"/>
                  </a:lnTo>
                  <a:lnTo>
                    <a:pt x="325" y="313"/>
                  </a:lnTo>
                  <a:lnTo>
                    <a:pt x="323" y="311"/>
                  </a:lnTo>
                  <a:lnTo>
                    <a:pt x="322" y="309"/>
                  </a:lnTo>
                  <a:lnTo>
                    <a:pt x="323" y="302"/>
                  </a:lnTo>
                  <a:lnTo>
                    <a:pt x="323" y="299"/>
                  </a:lnTo>
                  <a:lnTo>
                    <a:pt x="323" y="298"/>
                  </a:lnTo>
                  <a:lnTo>
                    <a:pt x="302" y="296"/>
                  </a:lnTo>
                  <a:lnTo>
                    <a:pt x="301" y="303"/>
                  </a:lnTo>
                  <a:lnTo>
                    <a:pt x="297" y="306"/>
                  </a:lnTo>
                  <a:lnTo>
                    <a:pt x="294" y="313"/>
                  </a:lnTo>
                  <a:lnTo>
                    <a:pt x="275" y="311"/>
                  </a:lnTo>
                  <a:lnTo>
                    <a:pt x="274" y="310"/>
                  </a:lnTo>
                  <a:lnTo>
                    <a:pt x="277" y="309"/>
                  </a:lnTo>
                  <a:lnTo>
                    <a:pt x="277" y="307"/>
                  </a:lnTo>
                  <a:lnTo>
                    <a:pt x="272" y="303"/>
                  </a:lnTo>
                  <a:lnTo>
                    <a:pt x="264" y="310"/>
                  </a:lnTo>
                  <a:lnTo>
                    <a:pt x="262" y="318"/>
                  </a:lnTo>
                  <a:lnTo>
                    <a:pt x="258" y="324"/>
                  </a:lnTo>
                  <a:lnTo>
                    <a:pt x="257" y="325"/>
                  </a:lnTo>
                  <a:lnTo>
                    <a:pt x="253" y="323"/>
                  </a:lnTo>
                  <a:lnTo>
                    <a:pt x="248" y="323"/>
                  </a:lnTo>
                  <a:lnTo>
                    <a:pt x="244" y="327"/>
                  </a:lnTo>
                  <a:lnTo>
                    <a:pt x="239" y="333"/>
                  </a:lnTo>
                  <a:lnTo>
                    <a:pt x="240" y="340"/>
                  </a:lnTo>
                  <a:lnTo>
                    <a:pt x="238" y="342"/>
                  </a:lnTo>
                  <a:lnTo>
                    <a:pt x="235" y="344"/>
                  </a:lnTo>
                  <a:lnTo>
                    <a:pt x="236" y="348"/>
                  </a:lnTo>
                  <a:lnTo>
                    <a:pt x="231" y="353"/>
                  </a:lnTo>
                  <a:lnTo>
                    <a:pt x="229" y="357"/>
                  </a:lnTo>
                  <a:lnTo>
                    <a:pt x="219" y="357"/>
                  </a:lnTo>
                  <a:lnTo>
                    <a:pt x="215" y="355"/>
                  </a:lnTo>
                  <a:lnTo>
                    <a:pt x="212" y="355"/>
                  </a:lnTo>
                  <a:lnTo>
                    <a:pt x="212" y="351"/>
                  </a:lnTo>
                  <a:lnTo>
                    <a:pt x="211" y="350"/>
                  </a:lnTo>
                  <a:lnTo>
                    <a:pt x="206" y="351"/>
                  </a:lnTo>
                  <a:lnTo>
                    <a:pt x="205" y="354"/>
                  </a:lnTo>
                  <a:lnTo>
                    <a:pt x="203" y="355"/>
                  </a:lnTo>
                  <a:lnTo>
                    <a:pt x="199" y="355"/>
                  </a:lnTo>
                  <a:lnTo>
                    <a:pt x="195" y="353"/>
                  </a:lnTo>
                  <a:lnTo>
                    <a:pt x="195" y="348"/>
                  </a:lnTo>
                  <a:lnTo>
                    <a:pt x="193" y="348"/>
                  </a:lnTo>
                  <a:lnTo>
                    <a:pt x="187" y="348"/>
                  </a:lnTo>
                  <a:lnTo>
                    <a:pt x="182" y="353"/>
                  </a:lnTo>
                  <a:lnTo>
                    <a:pt x="170" y="357"/>
                  </a:lnTo>
                  <a:lnTo>
                    <a:pt x="163" y="353"/>
                  </a:lnTo>
                  <a:lnTo>
                    <a:pt x="161" y="354"/>
                  </a:lnTo>
                  <a:lnTo>
                    <a:pt x="157" y="353"/>
                  </a:lnTo>
                  <a:lnTo>
                    <a:pt x="156" y="353"/>
                  </a:lnTo>
                  <a:lnTo>
                    <a:pt x="157" y="351"/>
                  </a:lnTo>
                  <a:lnTo>
                    <a:pt x="162" y="348"/>
                  </a:lnTo>
                  <a:lnTo>
                    <a:pt x="162" y="347"/>
                  </a:lnTo>
                  <a:lnTo>
                    <a:pt x="160" y="344"/>
                  </a:lnTo>
                  <a:lnTo>
                    <a:pt x="150" y="340"/>
                  </a:lnTo>
                  <a:lnTo>
                    <a:pt x="149" y="339"/>
                  </a:lnTo>
                  <a:lnTo>
                    <a:pt x="151" y="335"/>
                  </a:lnTo>
                  <a:lnTo>
                    <a:pt x="151" y="334"/>
                  </a:lnTo>
                  <a:lnTo>
                    <a:pt x="146" y="331"/>
                  </a:lnTo>
                  <a:lnTo>
                    <a:pt x="144" y="331"/>
                  </a:lnTo>
                  <a:lnTo>
                    <a:pt x="141" y="326"/>
                  </a:lnTo>
                  <a:lnTo>
                    <a:pt x="136" y="324"/>
                  </a:lnTo>
                  <a:lnTo>
                    <a:pt x="136" y="321"/>
                  </a:lnTo>
                  <a:lnTo>
                    <a:pt x="136" y="316"/>
                  </a:lnTo>
                  <a:lnTo>
                    <a:pt x="127" y="308"/>
                  </a:lnTo>
                  <a:lnTo>
                    <a:pt x="127" y="305"/>
                  </a:lnTo>
                  <a:lnTo>
                    <a:pt x="126" y="300"/>
                  </a:lnTo>
                  <a:lnTo>
                    <a:pt x="123" y="295"/>
                  </a:lnTo>
                  <a:lnTo>
                    <a:pt x="114" y="290"/>
                  </a:lnTo>
                  <a:lnTo>
                    <a:pt x="109" y="290"/>
                  </a:lnTo>
                  <a:lnTo>
                    <a:pt x="109" y="290"/>
                  </a:lnTo>
                  <a:lnTo>
                    <a:pt x="102" y="280"/>
                  </a:lnTo>
                  <a:lnTo>
                    <a:pt x="96" y="273"/>
                  </a:lnTo>
                  <a:lnTo>
                    <a:pt x="94" y="267"/>
                  </a:lnTo>
                  <a:lnTo>
                    <a:pt x="89" y="266"/>
                  </a:lnTo>
                  <a:lnTo>
                    <a:pt x="88" y="260"/>
                  </a:lnTo>
                  <a:lnTo>
                    <a:pt x="86" y="258"/>
                  </a:lnTo>
                  <a:lnTo>
                    <a:pt x="87" y="253"/>
                  </a:lnTo>
                  <a:lnTo>
                    <a:pt x="84" y="250"/>
                  </a:lnTo>
                  <a:lnTo>
                    <a:pt x="84" y="248"/>
                  </a:lnTo>
                  <a:lnTo>
                    <a:pt x="81" y="248"/>
                  </a:lnTo>
                  <a:lnTo>
                    <a:pt x="79" y="250"/>
                  </a:lnTo>
                  <a:lnTo>
                    <a:pt x="75" y="251"/>
                  </a:lnTo>
                  <a:lnTo>
                    <a:pt x="72" y="248"/>
                  </a:lnTo>
                  <a:lnTo>
                    <a:pt x="70" y="249"/>
                  </a:lnTo>
                  <a:lnTo>
                    <a:pt x="68" y="245"/>
                  </a:lnTo>
                  <a:lnTo>
                    <a:pt x="67" y="245"/>
                  </a:lnTo>
                  <a:lnTo>
                    <a:pt x="67" y="242"/>
                  </a:lnTo>
                  <a:lnTo>
                    <a:pt x="66" y="236"/>
                  </a:lnTo>
                  <a:lnTo>
                    <a:pt x="71" y="227"/>
                  </a:lnTo>
                  <a:lnTo>
                    <a:pt x="72" y="218"/>
                  </a:lnTo>
                  <a:lnTo>
                    <a:pt x="76" y="212"/>
                  </a:lnTo>
                  <a:lnTo>
                    <a:pt x="84" y="208"/>
                  </a:lnTo>
                  <a:lnTo>
                    <a:pt x="86" y="206"/>
                  </a:lnTo>
                  <a:lnTo>
                    <a:pt x="87" y="201"/>
                  </a:lnTo>
                  <a:lnTo>
                    <a:pt x="81" y="197"/>
                  </a:lnTo>
                  <a:lnTo>
                    <a:pt x="75" y="190"/>
                  </a:lnTo>
                  <a:lnTo>
                    <a:pt x="75" y="183"/>
                  </a:lnTo>
                  <a:lnTo>
                    <a:pt x="63" y="177"/>
                  </a:lnTo>
                  <a:lnTo>
                    <a:pt x="62" y="171"/>
                  </a:lnTo>
                  <a:lnTo>
                    <a:pt x="60" y="168"/>
                  </a:lnTo>
                  <a:lnTo>
                    <a:pt x="55" y="168"/>
                  </a:lnTo>
                  <a:lnTo>
                    <a:pt x="53" y="167"/>
                  </a:lnTo>
                  <a:lnTo>
                    <a:pt x="54" y="163"/>
                  </a:lnTo>
                  <a:lnTo>
                    <a:pt x="46" y="167"/>
                  </a:lnTo>
                  <a:lnTo>
                    <a:pt x="44" y="167"/>
                  </a:lnTo>
                  <a:lnTo>
                    <a:pt x="42" y="162"/>
                  </a:lnTo>
                  <a:lnTo>
                    <a:pt x="36" y="162"/>
                  </a:lnTo>
                  <a:lnTo>
                    <a:pt x="34" y="158"/>
                  </a:lnTo>
                  <a:lnTo>
                    <a:pt x="36" y="154"/>
                  </a:lnTo>
                  <a:lnTo>
                    <a:pt x="34" y="153"/>
                  </a:lnTo>
                  <a:lnTo>
                    <a:pt x="34" y="149"/>
                  </a:lnTo>
                  <a:lnTo>
                    <a:pt x="33" y="147"/>
                  </a:lnTo>
                  <a:lnTo>
                    <a:pt x="28" y="146"/>
                  </a:lnTo>
                  <a:lnTo>
                    <a:pt x="21" y="148"/>
                  </a:lnTo>
                  <a:lnTo>
                    <a:pt x="17" y="147"/>
                  </a:lnTo>
                  <a:lnTo>
                    <a:pt x="15" y="145"/>
                  </a:lnTo>
                  <a:lnTo>
                    <a:pt x="15" y="138"/>
                  </a:lnTo>
                  <a:lnTo>
                    <a:pt x="14" y="136"/>
                  </a:lnTo>
                  <a:lnTo>
                    <a:pt x="6" y="131"/>
                  </a:lnTo>
                  <a:lnTo>
                    <a:pt x="1" y="127"/>
                  </a:lnTo>
                  <a:lnTo>
                    <a:pt x="0" y="123"/>
                  </a:lnTo>
                  <a:lnTo>
                    <a:pt x="1" y="116"/>
                  </a:lnTo>
                  <a:lnTo>
                    <a:pt x="6" y="113"/>
                  </a:lnTo>
                  <a:lnTo>
                    <a:pt x="6" y="110"/>
                  </a:lnTo>
                  <a:lnTo>
                    <a:pt x="16" y="97"/>
                  </a:lnTo>
                  <a:lnTo>
                    <a:pt x="18" y="93"/>
                  </a:lnTo>
                  <a:lnTo>
                    <a:pt x="25" y="94"/>
                  </a:lnTo>
                  <a:lnTo>
                    <a:pt x="28" y="90"/>
                  </a:lnTo>
                  <a:lnTo>
                    <a:pt x="33" y="88"/>
                  </a:lnTo>
                  <a:lnTo>
                    <a:pt x="37" y="90"/>
                  </a:lnTo>
                  <a:lnTo>
                    <a:pt x="40" y="89"/>
                  </a:lnTo>
                  <a:lnTo>
                    <a:pt x="41" y="89"/>
                  </a:lnTo>
                  <a:lnTo>
                    <a:pt x="42" y="84"/>
                  </a:lnTo>
                  <a:lnTo>
                    <a:pt x="40" y="79"/>
                  </a:lnTo>
                  <a:lnTo>
                    <a:pt x="41" y="76"/>
                  </a:lnTo>
                  <a:lnTo>
                    <a:pt x="41" y="67"/>
                  </a:lnTo>
                  <a:lnTo>
                    <a:pt x="40" y="65"/>
                  </a:lnTo>
                  <a:lnTo>
                    <a:pt x="35" y="62"/>
                  </a:lnTo>
                  <a:lnTo>
                    <a:pt x="34" y="59"/>
                  </a:lnTo>
                  <a:lnTo>
                    <a:pt x="45" y="50"/>
                  </a:lnTo>
                  <a:lnTo>
                    <a:pt x="45" y="46"/>
                  </a:lnTo>
                  <a:lnTo>
                    <a:pt x="43" y="40"/>
                  </a:lnTo>
                  <a:lnTo>
                    <a:pt x="46" y="35"/>
                  </a:lnTo>
                  <a:lnTo>
                    <a:pt x="51" y="32"/>
                  </a:lnTo>
                  <a:lnTo>
                    <a:pt x="59" y="32"/>
                  </a:lnTo>
                  <a:lnTo>
                    <a:pt x="64" y="28"/>
                  </a:lnTo>
                  <a:lnTo>
                    <a:pt x="66" y="29"/>
                  </a:lnTo>
                  <a:lnTo>
                    <a:pt x="66" y="29"/>
                  </a:lnTo>
                  <a:lnTo>
                    <a:pt x="69" y="31"/>
                  </a:lnTo>
                  <a:lnTo>
                    <a:pt x="75" y="26"/>
                  </a:lnTo>
                  <a:lnTo>
                    <a:pt x="84" y="22"/>
                  </a:lnTo>
                  <a:lnTo>
                    <a:pt x="91" y="24"/>
                  </a:lnTo>
                  <a:lnTo>
                    <a:pt x="99" y="29"/>
                  </a:lnTo>
                  <a:lnTo>
                    <a:pt x="104" y="29"/>
                  </a:lnTo>
                  <a:lnTo>
                    <a:pt x="117" y="22"/>
                  </a:lnTo>
                  <a:lnTo>
                    <a:pt x="117" y="19"/>
                  </a:lnTo>
                  <a:lnTo>
                    <a:pt x="119" y="15"/>
                  </a:lnTo>
                  <a:lnTo>
                    <a:pt x="121" y="15"/>
                  </a:lnTo>
                  <a:lnTo>
                    <a:pt x="127" y="22"/>
                  </a:lnTo>
                  <a:lnTo>
                    <a:pt x="128" y="16"/>
                  </a:lnTo>
                  <a:lnTo>
                    <a:pt x="131" y="12"/>
                  </a:lnTo>
                  <a:lnTo>
                    <a:pt x="131" y="8"/>
                  </a:lnTo>
                  <a:lnTo>
                    <a:pt x="134" y="8"/>
                  </a:lnTo>
                  <a:lnTo>
                    <a:pt x="138" y="9"/>
                  </a:lnTo>
                  <a:lnTo>
                    <a:pt x="140" y="7"/>
                  </a:lnTo>
                  <a:lnTo>
                    <a:pt x="149" y="7"/>
                  </a:lnTo>
                  <a:lnTo>
                    <a:pt x="152" y="10"/>
                  </a:lnTo>
                  <a:lnTo>
                    <a:pt x="153" y="14"/>
                  </a:lnTo>
                  <a:lnTo>
                    <a:pt x="153" y="14"/>
                  </a:lnTo>
                  <a:lnTo>
                    <a:pt x="158" y="13"/>
                  </a:lnTo>
                  <a:lnTo>
                    <a:pt x="160" y="14"/>
                  </a:lnTo>
                  <a:lnTo>
                    <a:pt x="162" y="19"/>
                  </a:lnTo>
                  <a:lnTo>
                    <a:pt x="170" y="26"/>
                  </a:lnTo>
                  <a:lnTo>
                    <a:pt x="172" y="26"/>
                  </a:lnTo>
                  <a:lnTo>
                    <a:pt x="171" y="22"/>
                  </a:lnTo>
                  <a:lnTo>
                    <a:pt x="176" y="23"/>
                  </a:lnTo>
                  <a:lnTo>
                    <a:pt x="178" y="24"/>
                  </a:lnTo>
                  <a:lnTo>
                    <a:pt x="180" y="32"/>
                  </a:lnTo>
                  <a:lnTo>
                    <a:pt x="182" y="33"/>
                  </a:lnTo>
                  <a:lnTo>
                    <a:pt x="184" y="32"/>
                  </a:lnTo>
                  <a:lnTo>
                    <a:pt x="184" y="30"/>
                  </a:lnTo>
                  <a:lnTo>
                    <a:pt x="181" y="21"/>
                  </a:lnTo>
                  <a:lnTo>
                    <a:pt x="181" y="18"/>
                  </a:lnTo>
                  <a:lnTo>
                    <a:pt x="182" y="17"/>
                  </a:lnTo>
                  <a:lnTo>
                    <a:pt x="184" y="17"/>
                  </a:lnTo>
                  <a:lnTo>
                    <a:pt x="186" y="19"/>
                  </a:lnTo>
                  <a:lnTo>
                    <a:pt x="187" y="22"/>
                  </a:lnTo>
                  <a:lnTo>
                    <a:pt x="189" y="23"/>
                  </a:lnTo>
                  <a:lnTo>
                    <a:pt x="191" y="19"/>
                  </a:lnTo>
                  <a:lnTo>
                    <a:pt x="194" y="19"/>
                  </a:lnTo>
                  <a:lnTo>
                    <a:pt x="195" y="19"/>
                  </a:lnTo>
                  <a:lnTo>
                    <a:pt x="197" y="19"/>
                  </a:lnTo>
                  <a:lnTo>
                    <a:pt x="198" y="26"/>
                  </a:lnTo>
                  <a:lnTo>
                    <a:pt x="203" y="26"/>
                  </a:lnTo>
                  <a:lnTo>
                    <a:pt x="204" y="28"/>
                  </a:lnTo>
                  <a:lnTo>
                    <a:pt x="217" y="20"/>
                  </a:lnTo>
                  <a:lnTo>
                    <a:pt x="219" y="16"/>
                  </a:lnTo>
                  <a:lnTo>
                    <a:pt x="225" y="15"/>
                  </a:lnTo>
                  <a:lnTo>
                    <a:pt x="240" y="17"/>
                  </a:lnTo>
                  <a:lnTo>
                    <a:pt x="246" y="15"/>
                  </a:lnTo>
                  <a:lnTo>
                    <a:pt x="253" y="19"/>
                  </a:lnTo>
                  <a:lnTo>
                    <a:pt x="262" y="16"/>
                  </a:lnTo>
                  <a:lnTo>
                    <a:pt x="266" y="17"/>
                  </a:lnTo>
                  <a:lnTo>
                    <a:pt x="270" y="20"/>
                  </a:lnTo>
                  <a:lnTo>
                    <a:pt x="279" y="18"/>
                  </a:lnTo>
                  <a:lnTo>
                    <a:pt x="285" y="20"/>
                  </a:lnTo>
                  <a:lnTo>
                    <a:pt x="286" y="12"/>
                  </a:lnTo>
                  <a:lnTo>
                    <a:pt x="287" y="8"/>
                  </a:lnTo>
                  <a:lnTo>
                    <a:pt x="289" y="5"/>
                  </a:lnTo>
                  <a:lnTo>
                    <a:pt x="294" y="3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97" y="0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9445924" y="4270718"/>
              <a:ext cx="722262" cy="817104"/>
            </a:xfrm>
            <a:custGeom>
              <a:avLst/>
              <a:gdLst>
                <a:gd name="T0" fmla="*/ 57 w 396"/>
                <a:gd name="T1" fmla="*/ 62 h 448"/>
                <a:gd name="T2" fmla="*/ 74 w 396"/>
                <a:gd name="T3" fmla="*/ 84 h 448"/>
                <a:gd name="T4" fmla="*/ 124 w 396"/>
                <a:gd name="T5" fmla="*/ 82 h 448"/>
                <a:gd name="T6" fmla="*/ 159 w 396"/>
                <a:gd name="T7" fmla="*/ 54 h 448"/>
                <a:gd name="T8" fmla="*/ 209 w 396"/>
                <a:gd name="T9" fmla="*/ 37 h 448"/>
                <a:gd name="T10" fmla="*/ 259 w 396"/>
                <a:gd name="T11" fmla="*/ 36 h 448"/>
                <a:gd name="T12" fmla="*/ 288 w 396"/>
                <a:gd name="T13" fmla="*/ 7 h 448"/>
                <a:gd name="T14" fmla="*/ 312 w 396"/>
                <a:gd name="T15" fmla="*/ 45 h 448"/>
                <a:gd name="T16" fmla="*/ 339 w 396"/>
                <a:gd name="T17" fmla="*/ 24 h 448"/>
                <a:gd name="T18" fmla="*/ 346 w 396"/>
                <a:gd name="T19" fmla="*/ 28 h 448"/>
                <a:gd name="T20" fmla="*/ 352 w 396"/>
                <a:gd name="T21" fmla="*/ 33 h 448"/>
                <a:gd name="T22" fmla="*/ 354 w 396"/>
                <a:gd name="T23" fmla="*/ 34 h 448"/>
                <a:gd name="T24" fmla="*/ 358 w 396"/>
                <a:gd name="T25" fmla="*/ 36 h 448"/>
                <a:gd name="T26" fmla="*/ 364 w 396"/>
                <a:gd name="T27" fmla="*/ 42 h 448"/>
                <a:gd name="T28" fmla="*/ 366 w 396"/>
                <a:gd name="T29" fmla="*/ 47 h 448"/>
                <a:gd name="T30" fmla="*/ 370 w 396"/>
                <a:gd name="T31" fmla="*/ 54 h 448"/>
                <a:gd name="T32" fmla="*/ 372 w 396"/>
                <a:gd name="T33" fmla="*/ 58 h 448"/>
                <a:gd name="T34" fmla="*/ 375 w 396"/>
                <a:gd name="T35" fmla="*/ 64 h 448"/>
                <a:gd name="T36" fmla="*/ 380 w 396"/>
                <a:gd name="T37" fmla="*/ 74 h 448"/>
                <a:gd name="T38" fmla="*/ 383 w 396"/>
                <a:gd name="T39" fmla="*/ 81 h 448"/>
                <a:gd name="T40" fmla="*/ 387 w 396"/>
                <a:gd name="T41" fmla="*/ 89 h 448"/>
                <a:gd name="T42" fmla="*/ 390 w 396"/>
                <a:gd name="T43" fmla="*/ 96 h 448"/>
                <a:gd name="T44" fmla="*/ 393 w 396"/>
                <a:gd name="T45" fmla="*/ 104 h 448"/>
                <a:gd name="T46" fmla="*/ 394 w 396"/>
                <a:gd name="T47" fmla="*/ 111 h 448"/>
                <a:gd name="T48" fmla="*/ 395 w 396"/>
                <a:gd name="T49" fmla="*/ 119 h 448"/>
                <a:gd name="T50" fmla="*/ 393 w 396"/>
                <a:gd name="T51" fmla="*/ 135 h 448"/>
                <a:gd name="T52" fmla="*/ 389 w 396"/>
                <a:gd name="T53" fmla="*/ 144 h 448"/>
                <a:gd name="T54" fmla="*/ 384 w 396"/>
                <a:gd name="T55" fmla="*/ 147 h 448"/>
                <a:gd name="T56" fmla="*/ 379 w 396"/>
                <a:gd name="T57" fmla="*/ 153 h 448"/>
                <a:gd name="T58" fmla="*/ 372 w 396"/>
                <a:gd name="T59" fmla="*/ 158 h 448"/>
                <a:gd name="T60" fmla="*/ 367 w 396"/>
                <a:gd name="T61" fmla="*/ 162 h 448"/>
                <a:gd name="T62" fmla="*/ 364 w 396"/>
                <a:gd name="T63" fmla="*/ 166 h 448"/>
                <a:gd name="T64" fmla="*/ 360 w 396"/>
                <a:gd name="T65" fmla="*/ 170 h 448"/>
                <a:gd name="T66" fmla="*/ 357 w 396"/>
                <a:gd name="T67" fmla="*/ 174 h 448"/>
                <a:gd name="T68" fmla="*/ 355 w 396"/>
                <a:gd name="T69" fmla="*/ 178 h 448"/>
                <a:gd name="T70" fmla="*/ 352 w 396"/>
                <a:gd name="T71" fmla="*/ 183 h 448"/>
                <a:gd name="T72" fmla="*/ 350 w 396"/>
                <a:gd name="T73" fmla="*/ 185 h 448"/>
                <a:gd name="T74" fmla="*/ 342 w 396"/>
                <a:gd name="T75" fmla="*/ 196 h 448"/>
                <a:gd name="T76" fmla="*/ 348 w 396"/>
                <a:gd name="T77" fmla="*/ 194 h 448"/>
                <a:gd name="T78" fmla="*/ 351 w 396"/>
                <a:gd name="T79" fmla="*/ 196 h 448"/>
                <a:gd name="T80" fmla="*/ 357 w 396"/>
                <a:gd name="T81" fmla="*/ 197 h 448"/>
                <a:gd name="T82" fmla="*/ 363 w 396"/>
                <a:gd name="T83" fmla="*/ 202 h 448"/>
                <a:gd name="T84" fmla="*/ 365 w 396"/>
                <a:gd name="T85" fmla="*/ 204 h 448"/>
                <a:gd name="T86" fmla="*/ 367 w 396"/>
                <a:gd name="T87" fmla="*/ 205 h 448"/>
                <a:gd name="T88" fmla="*/ 371 w 396"/>
                <a:gd name="T89" fmla="*/ 213 h 448"/>
                <a:gd name="T90" fmla="*/ 374 w 396"/>
                <a:gd name="T91" fmla="*/ 218 h 448"/>
                <a:gd name="T92" fmla="*/ 380 w 396"/>
                <a:gd name="T93" fmla="*/ 219 h 448"/>
                <a:gd name="T94" fmla="*/ 361 w 396"/>
                <a:gd name="T95" fmla="*/ 244 h 448"/>
                <a:gd name="T96" fmla="*/ 309 w 396"/>
                <a:gd name="T97" fmla="*/ 266 h 448"/>
                <a:gd name="T98" fmla="*/ 259 w 396"/>
                <a:gd name="T99" fmla="*/ 289 h 448"/>
                <a:gd name="T100" fmla="*/ 255 w 396"/>
                <a:gd name="T101" fmla="*/ 348 h 448"/>
                <a:gd name="T102" fmla="*/ 228 w 396"/>
                <a:gd name="T103" fmla="*/ 374 h 448"/>
                <a:gd name="T104" fmla="*/ 189 w 396"/>
                <a:gd name="T105" fmla="*/ 411 h 448"/>
                <a:gd name="T106" fmla="*/ 178 w 396"/>
                <a:gd name="T107" fmla="*/ 422 h 448"/>
                <a:gd name="T108" fmla="*/ 130 w 396"/>
                <a:gd name="T109" fmla="*/ 448 h 448"/>
                <a:gd name="T110" fmla="*/ 116 w 396"/>
                <a:gd name="T111" fmla="*/ 396 h 448"/>
                <a:gd name="T112" fmla="*/ 128 w 396"/>
                <a:gd name="T113" fmla="*/ 356 h 448"/>
                <a:gd name="T114" fmla="*/ 87 w 396"/>
                <a:gd name="T115" fmla="*/ 291 h 448"/>
                <a:gd name="T116" fmla="*/ 63 w 396"/>
                <a:gd name="T117" fmla="*/ 256 h 448"/>
                <a:gd name="T118" fmla="*/ 44 w 396"/>
                <a:gd name="T119" fmla="*/ 206 h 448"/>
                <a:gd name="T120" fmla="*/ 46 w 396"/>
                <a:gd name="T121" fmla="*/ 169 h 448"/>
                <a:gd name="T122" fmla="*/ 11 w 396"/>
                <a:gd name="T123" fmla="*/ 110 h 448"/>
                <a:gd name="T124" fmla="*/ 4 w 396"/>
                <a:gd name="T125" fmla="*/ 57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6" h="448">
                  <a:moveTo>
                    <a:pt x="20" y="21"/>
                  </a:moveTo>
                  <a:lnTo>
                    <a:pt x="24" y="21"/>
                  </a:lnTo>
                  <a:lnTo>
                    <a:pt x="33" y="26"/>
                  </a:lnTo>
                  <a:lnTo>
                    <a:pt x="37" y="32"/>
                  </a:lnTo>
                  <a:lnTo>
                    <a:pt x="37" y="36"/>
                  </a:lnTo>
                  <a:lnTo>
                    <a:pt x="38" y="39"/>
                  </a:lnTo>
                  <a:lnTo>
                    <a:pt x="48" y="47"/>
                  </a:lnTo>
                  <a:lnTo>
                    <a:pt x="46" y="52"/>
                  </a:lnTo>
                  <a:lnTo>
                    <a:pt x="47" y="55"/>
                  </a:lnTo>
                  <a:lnTo>
                    <a:pt x="53" y="58"/>
                  </a:lnTo>
                  <a:lnTo>
                    <a:pt x="55" y="62"/>
                  </a:lnTo>
                  <a:lnTo>
                    <a:pt x="57" y="62"/>
                  </a:lnTo>
                  <a:lnTo>
                    <a:pt x="62" y="65"/>
                  </a:lnTo>
                  <a:lnTo>
                    <a:pt x="62" y="66"/>
                  </a:lnTo>
                  <a:lnTo>
                    <a:pt x="60" y="70"/>
                  </a:lnTo>
                  <a:lnTo>
                    <a:pt x="61" y="71"/>
                  </a:lnTo>
                  <a:lnTo>
                    <a:pt x="71" y="75"/>
                  </a:lnTo>
                  <a:lnTo>
                    <a:pt x="72" y="78"/>
                  </a:lnTo>
                  <a:lnTo>
                    <a:pt x="72" y="79"/>
                  </a:lnTo>
                  <a:lnTo>
                    <a:pt x="68" y="82"/>
                  </a:lnTo>
                  <a:lnTo>
                    <a:pt x="67" y="84"/>
                  </a:lnTo>
                  <a:lnTo>
                    <a:pt x="68" y="84"/>
                  </a:lnTo>
                  <a:lnTo>
                    <a:pt x="72" y="85"/>
                  </a:lnTo>
                  <a:lnTo>
                    <a:pt x="74" y="84"/>
                  </a:lnTo>
                  <a:lnTo>
                    <a:pt x="81" y="89"/>
                  </a:lnTo>
                  <a:lnTo>
                    <a:pt x="93" y="84"/>
                  </a:lnTo>
                  <a:lnTo>
                    <a:pt x="98" y="79"/>
                  </a:lnTo>
                  <a:lnTo>
                    <a:pt x="104" y="79"/>
                  </a:lnTo>
                  <a:lnTo>
                    <a:pt x="106" y="80"/>
                  </a:lnTo>
                  <a:lnTo>
                    <a:pt x="106" y="84"/>
                  </a:lnTo>
                  <a:lnTo>
                    <a:pt x="110" y="86"/>
                  </a:lnTo>
                  <a:lnTo>
                    <a:pt x="114" y="86"/>
                  </a:lnTo>
                  <a:lnTo>
                    <a:pt x="115" y="85"/>
                  </a:lnTo>
                  <a:lnTo>
                    <a:pt x="118" y="82"/>
                  </a:lnTo>
                  <a:lnTo>
                    <a:pt x="122" y="81"/>
                  </a:lnTo>
                  <a:lnTo>
                    <a:pt x="124" y="82"/>
                  </a:lnTo>
                  <a:lnTo>
                    <a:pt x="123" y="86"/>
                  </a:lnTo>
                  <a:lnTo>
                    <a:pt x="126" y="87"/>
                  </a:lnTo>
                  <a:lnTo>
                    <a:pt x="129" y="88"/>
                  </a:lnTo>
                  <a:lnTo>
                    <a:pt x="140" y="88"/>
                  </a:lnTo>
                  <a:lnTo>
                    <a:pt x="142" y="84"/>
                  </a:lnTo>
                  <a:lnTo>
                    <a:pt x="147" y="79"/>
                  </a:lnTo>
                  <a:lnTo>
                    <a:pt x="146" y="75"/>
                  </a:lnTo>
                  <a:lnTo>
                    <a:pt x="150" y="73"/>
                  </a:lnTo>
                  <a:lnTo>
                    <a:pt x="150" y="71"/>
                  </a:lnTo>
                  <a:lnTo>
                    <a:pt x="150" y="64"/>
                  </a:lnTo>
                  <a:lnTo>
                    <a:pt x="155" y="58"/>
                  </a:lnTo>
                  <a:lnTo>
                    <a:pt x="159" y="54"/>
                  </a:lnTo>
                  <a:lnTo>
                    <a:pt x="164" y="54"/>
                  </a:lnTo>
                  <a:lnTo>
                    <a:pt x="168" y="56"/>
                  </a:lnTo>
                  <a:lnTo>
                    <a:pt x="169" y="55"/>
                  </a:lnTo>
                  <a:lnTo>
                    <a:pt x="173" y="49"/>
                  </a:lnTo>
                  <a:lnTo>
                    <a:pt x="175" y="41"/>
                  </a:lnTo>
                  <a:lnTo>
                    <a:pt x="183" y="34"/>
                  </a:lnTo>
                  <a:lnTo>
                    <a:pt x="188" y="38"/>
                  </a:lnTo>
                  <a:lnTo>
                    <a:pt x="188" y="40"/>
                  </a:lnTo>
                  <a:lnTo>
                    <a:pt x="185" y="41"/>
                  </a:lnTo>
                  <a:lnTo>
                    <a:pt x="185" y="42"/>
                  </a:lnTo>
                  <a:lnTo>
                    <a:pt x="206" y="44"/>
                  </a:lnTo>
                  <a:lnTo>
                    <a:pt x="209" y="37"/>
                  </a:lnTo>
                  <a:lnTo>
                    <a:pt x="211" y="34"/>
                  </a:lnTo>
                  <a:lnTo>
                    <a:pt x="213" y="27"/>
                  </a:lnTo>
                  <a:lnTo>
                    <a:pt x="233" y="29"/>
                  </a:lnTo>
                  <a:lnTo>
                    <a:pt x="235" y="31"/>
                  </a:lnTo>
                  <a:lnTo>
                    <a:pt x="235" y="34"/>
                  </a:lnTo>
                  <a:lnTo>
                    <a:pt x="233" y="41"/>
                  </a:lnTo>
                  <a:lnTo>
                    <a:pt x="234" y="43"/>
                  </a:lnTo>
                  <a:lnTo>
                    <a:pt x="236" y="44"/>
                  </a:lnTo>
                  <a:lnTo>
                    <a:pt x="241" y="44"/>
                  </a:lnTo>
                  <a:lnTo>
                    <a:pt x="251" y="41"/>
                  </a:lnTo>
                  <a:lnTo>
                    <a:pt x="259" y="38"/>
                  </a:lnTo>
                  <a:lnTo>
                    <a:pt x="259" y="36"/>
                  </a:lnTo>
                  <a:lnTo>
                    <a:pt x="258" y="34"/>
                  </a:lnTo>
                  <a:lnTo>
                    <a:pt x="259" y="29"/>
                  </a:lnTo>
                  <a:lnTo>
                    <a:pt x="270" y="28"/>
                  </a:lnTo>
                  <a:lnTo>
                    <a:pt x="272" y="26"/>
                  </a:lnTo>
                  <a:lnTo>
                    <a:pt x="272" y="23"/>
                  </a:lnTo>
                  <a:lnTo>
                    <a:pt x="269" y="22"/>
                  </a:lnTo>
                  <a:lnTo>
                    <a:pt x="257" y="21"/>
                  </a:lnTo>
                  <a:lnTo>
                    <a:pt x="257" y="19"/>
                  </a:lnTo>
                  <a:lnTo>
                    <a:pt x="267" y="12"/>
                  </a:lnTo>
                  <a:lnTo>
                    <a:pt x="277" y="15"/>
                  </a:lnTo>
                  <a:lnTo>
                    <a:pt x="281" y="15"/>
                  </a:lnTo>
                  <a:lnTo>
                    <a:pt x="288" y="7"/>
                  </a:lnTo>
                  <a:lnTo>
                    <a:pt x="288" y="2"/>
                  </a:lnTo>
                  <a:lnTo>
                    <a:pt x="289" y="0"/>
                  </a:lnTo>
                  <a:lnTo>
                    <a:pt x="297" y="6"/>
                  </a:lnTo>
                  <a:lnTo>
                    <a:pt x="302" y="12"/>
                  </a:lnTo>
                  <a:lnTo>
                    <a:pt x="307" y="12"/>
                  </a:lnTo>
                  <a:lnTo>
                    <a:pt x="308" y="15"/>
                  </a:lnTo>
                  <a:lnTo>
                    <a:pt x="303" y="20"/>
                  </a:lnTo>
                  <a:lnTo>
                    <a:pt x="306" y="30"/>
                  </a:lnTo>
                  <a:lnTo>
                    <a:pt x="304" y="36"/>
                  </a:lnTo>
                  <a:lnTo>
                    <a:pt x="309" y="41"/>
                  </a:lnTo>
                  <a:lnTo>
                    <a:pt x="310" y="43"/>
                  </a:lnTo>
                  <a:lnTo>
                    <a:pt x="312" y="45"/>
                  </a:lnTo>
                  <a:lnTo>
                    <a:pt x="313" y="47"/>
                  </a:lnTo>
                  <a:lnTo>
                    <a:pt x="317" y="51"/>
                  </a:lnTo>
                  <a:lnTo>
                    <a:pt x="320" y="50"/>
                  </a:lnTo>
                  <a:lnTo>
                    <a:pt x="324" y="46"/>
                  </a:lnTo>
                  <a:lnTo>
                    <a:pt x="321" y="43"/>
                  </a:lnTo>
                  <a:lnTo>
                    <a:pt x="321" y="41"/>
                  </a:lnTo>
                  <a:lnTo>
                    <a:pt x="327" y="28"/>
                  </a:lnTo>
                  <a:lnTo>
                    <a:pt x="328" y="26"/>
                  </a:lnTo>
                  <a:lnTo>
                    <a:pt x="333" y="27"/>
                  </a:lnTo>
                  <a:lnTo>
                    <a:pt x="336" y="26"/>
                  </a:lnTo>
                  <a:lnTo>
                    <a:pt x="339" y="24"/>
                  </a:lnTo>
                  <a:lnTo>
                    <a:pt x="339" y="24"/>
                  </a:lnTo>
                  <a:lnTo>
                    <a:pt x="339" y="25"/>
                  </a:lnTo>
                  <a:lnTo>
                    <a:pt x="340" y="26"/>
                  </a:lnTo>
                  <a:lnTo>
                    <a:pt x="341" y="27"/>
                  </a:lnTo>
                  <a:lnTo>
                    <a:pt x="341" y="27"/>
                  </a:lnTo>
                  <a:lnTo>
                    <a:pt x="341" y="28"/>
                  </a:lnTo>
                  <a:lnTo>
                    <a:pt x="343" y="28"/>
                  </a:lnTo>
                  <a:lnTo>
                    <a:pt x="343" y="27"/>
                  </a:lnTo>
                  <a:lnTo>
                    <a:pt x="344" y="27"/>
                  </a:lnTo>
                  <a:lnTo>
                    <a:pt x="346" y="27"/>
                  </a:lnTo>
                  <a:lnTo>
                    <a:pt x="346" y="27"/>
                  </a:lnTo>
                  <a:lnTo>
                    <a:pt x="346" y="28"/>
                  </a:lnTo>
                  <a:lnTo>
                    <a:pt x="346" y="28"/>
                  </a:lnTo>
                  <a:lnTo>
                    <a:pt x="348" y="28"/>
                  </a:lnTo>
                  <a:lnTo>
                    <a:pt x="348" y="29"/>
                  </a:lnTo>
                  <a:lnTo>
                    <a:pt x="349" y="29"/>
                  </a:lnTo>
                  <a:lnTo>
                    <a:pt x="349" y="30"/>
                  </a:lnTo>
                  <a:lnTo>
                    <a:pt x="350" y="31"/>
                  </a:lnTo>
                  <a:lnTo>
                    <a:pt x="350" y="32"/>
                  </a:lnTo>
                  <a:lnTo>
                    <a:pt x="350" y="32"/>
                  </a:lnTo>
                  <a:lnTo>
                    <a:pt x="350" y="32"/>
                  </a:lnTo>
                  <a:lnTo>
                    <a:pt x="350" y="32"/>
                  </a:lnTo>
                  <a:lnTo>
                    <a:pt x="351" y="32"/>
                  </a:lnTo>
                  <a:lnTo>
                    <a:pt x="351" y="33"/>
                  </a:lnTo>
                  <a:lnTo>
                    <a:pt x="352" y="33"/>
                  </a:lnTo>
                  <a:lnTo>
                    <a:pt x="352" y="33"/>
                  </a:lnTo>
                  <a:lnTo>
                    <a:pt x="352" y="33"/>
                  </a:lnTo>
                  <a:lnTo>
                    <a:pt x="352" y="33"/>
                  </a:lnTo>
                  <a:lnTo>
                    <a:pt x="352" y="33"/>
                  </a:lnTo>
                  <a:lnTo>
                    <a:pt x="354" y="33"/>
                  </a:lnTo>
                  <a:lnTo>
                    <a:pt x="354" y="33"/>
                  </a:lnTo>
                  <a:lnTo>
                    <a:pt x="354" y="33"/>
                  </a:lnTo>
                  <a:lnTo>
                    <a:pt x="354" y="34"/>
                  </a:lnTo>
                  <a:lnTo>
                    <a:pt x="354" y="34"/>
                  </a:lnTo>
                  <a:lnTo>
                    <a:pt x="354" y="34"/>
                  </a:lnTo>
                  <a:lnTo>
                    <a:pt x="354" y="34"/>
                  </a:lnTo>
                  <a:lnTo>
                    <a:pt x="354" y="34"/>
                  </a:lnTo>
                  <a:lnTo>
                    <a:pt x="354" y="34"/>
                  </a:lnTo>
                  <a:lnTo>
                    <a:pt x="355" y="34"/>
                  </a:lnTo>
                  <a:lnTo>
                    <a:pt x="355" y="33"/>
                  </a:lnTo>
                  <a:lnTo>
                    <a:pt x="355" y="33"/>
                  </a:lnTo>
                  <a:lnTo>
                    <a:pt x="356" y="34"/>
                  </a:lnTo>
                  <a:lnTo>
                    <a:pt x="356" y="34"/>
                  </a:lnTo>
                  <a:lnTo>
                    <a:pt x="357" y="35"/>
                  </a:lnTo>
                  <a:lnTo>
                    <a:pt x="357" y="35"/>
                  </a:lnTo>
                  <a:lnTo>
                    <a:pt x="358" y="36"/>
                  </a:lnTo>
                  <a:lnTo>
                    <a:pt x="358" y="36"/>
                  </a:lnTo>
                  <a:lnTo>
                    <a:pt x="358" y="36"/>
                  </a:lnTo>
                  <a:lnTo>
                    <a:pt x="358" y="36"/>
                  </a:lnTo>
                  <a:lnTo>
                    <a:pt x="359" y="36"/>
                  </a:lnTo>
                  <a:lnTo>
                    <a:pt x="359" y="37"/>
                  </a:lnTo>
                  <a:lnTo>
                    <a:pt x="362" y="37"/>
                  </a:lnTo>
                  <a:lnTo>
                    <a:pt x="363" y="37"/>
                  </a:lnTo>
                  <a:lnTo>
                    <a:pt x="363" y="38"/>
                  </a:lnTo>
                  <a:lnTo>
                    <a:pt x="363" y="38"/>
                  </a:lnTo>
                  <a:lnTo>
                    <a:pt x="363" y="39"/>
                  </a:lnTo>
                  <a:lnTo>
                    <a:pt x="363" y="39"/>
                  </a:lnTo>
                  <a:lnTo>
                    <a:pt x="363" y="40"/>
                  </a:lnTo>
                  <a:lnTo>
                    <a:pt x="363" y="41"/>
                  </a:lnTo>
                  <a:lnTo>
                    <a:pt x="364" y="41"/>
                  </a:lnTo>
                  <a:lnTo>
                    <a:pt x="364" y="42"/>
                  </a:lnTo>
                  <a:lnTo>
                    <a:pt x="365" y="42"/>
                  </a:lnTo>
                  <a:lnTo>
                    <a:pt x="365" y="43"/>
                  </a:lnTo>
                  <a:lnTo>
                    <a:pt x="365" y="44"/>
                  </a:lnTo>
                  <a:lnTo>
                    <a:pt x="365" y="44"/>
                  </a:lnTo>
                  <a:lnTo>
                    <a:pt x="366" y="45"/>
                  </a:lnTo>
                  <a:lnTo>
                    <a:pt x="365" y="45"/>
                  </a:lnTo>
                  <a:lnTo>
                    <a:pt x="366" y="45"/>
                  </a:lnTo>
                  <a:lnTo>
                    <a:pt x="365" y="46"/>
                  </a:lnTo>
                  <a:lnTo>
                    <a:pt x="366" y="46"/>
                  </a:lnTo>
                  <a:lnTo>
                    <a:pt x="366" y="46"/>
                  </a:lnTo>
                  <a:lnTo>
                    <a:pt x="366" y="47"/>
                  </a:lnTo>
                  <a:lnTo>
                    <a:pt x="366" y="47"/>
                  </a:lnTo>
                  <a:lnTo>
                    <a:pt x="367" y="48"/>
                  </a:lnTo>
                  <a:lnTo>
                    <a:pt x="367" y="49"/>
                  </a:lnTo>
                  <a:lnTo>
                    <a:pt x="367" y="49"/>
                  </a:lnTo>
                  <a:lnTo>
                    <a:pt x="367" y="49"/>
                  </a:lnTo>
                  <a:lnTo>
                    <a:pt x="367" y="49"/>
                  </a:lnTo>
                  <a:lnTo>
                    <a:pt x="368" y="50"/>
                  </a:lnTo>
                  <a:lnTo>
                    <a:pt x="368" y="51"/>
                  </a:lnTo>
                  <a:lnTo>
                    <a:pt x="369" y="52"/>
                  </a:lnTo>
                  <a:lnTo>
                    <a:pt x="370" y="51"/>
                  </a:lnTo>
                  <a:lnTo>
                    <a:pt x="370" y="53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2" y="55"/>
                  </a:lnTo>
                  <a:lnTo>
                    <a:pt x="372" y="55"/>
                  </a:lnTo>
                  <a:lnTo>
                    <a:pt x="372" y="56"/>
                  </a:lnTo>
                  <a:lnTo>
                    <a:pt x="372" y="57"/>
                  </a:lnTo>
                  <a:lnTo>
                    <a:pt x="372" y="57"/>
                  </a:lnTo>
                  <a:lnTo>
                    <a:pt x="372" y="57"/>
                  </a:lnTo>
                  <a:lnTo>
                    <a:pt x="372" y="58"/>
                  </a:lnTo>
                  <a:lnTo>
                    <a:pt x="372" y="59"/>
                  </a:lnTo>
                  <a:lnTo>
                    <a:pt x="372" y="59"/>
                  </a:lnTo>
                  <a:lnTo>
                    <a:pt x="372" y="60"/>
                  </a:lnTo>
                  <a:lnTo>
                    <a:pt x="373" y="60"/>
                  </a:lnTo>
                  <a:lnTo>
                    <a:pt x="373" y="61"/>
                  </a:lnTo>
                  <a:lnTo>
                    <a:pt x="373" y="61"/>
                  </a:lnTo>
                  <a:lnTo>
                    <a:pt x="374" y="62"/>
                  </a:lnTo>
                  <a:lnTo>
                    <a:pt x="374" y="62"/>
                  </a:lnTo>
                  <a:lnTo>
                    <a:pt x="374" y="62"/>
                  </a:lnTo>
                  <a:lnTo>
                    <a:pt x="375" y="64"/>
                  </a:lnTo>
                  <a:lnTo>
                    <a:pt x="375" y="64"/>
                  </a:lnTo>
                  <a:lnTo>
                    <a:pt x="375" y="64"/>
                  </a:lnTo>
                  <a:lnTo>
                    <a:pt x="376" y="65"/>
                  </a:lnTo>
                  <a:lnTo>
                    <a:pt x="376" y="66"/>
                  </a:lnTo>
                  <a:lnTo>
                    <a:pt x="376" y="66"/>
                  </a:lnTo>
                  <a:lnTo>
                    <a:pt x="376" y="66"/>
                  </a:lnTo>
                  <a:lnTo>
                    <a:pt x="376" y="66"/>
                  </a:lnTo>
                  <a:lnTo>
                    <a:pt x="377" y="67"/>
                  </a:lnTo>
                  <a:lnTo>
                    <a:pt x="378" y="70"/>
                  </a:lnTo>
                  <a:lnTo>
                    <a:pt x="379" y="70"/>
                  </a:lnTo>
                  <a:lnTo>
                    <a:pt x="379" y="71"/>
                  </a:lnTo>
                  <a:lnTo>
                    <a:pt x="379" y="71"/>
                  </a:lnTo>
                  <a:lnTo>
                    <a:pt x="380" y="73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80" y="75"/>
                  </a:lnTo>
                  <a:lnTo>
                    <a:pt x="380" y="75"/>
                  </a:lnTo>
                  <a:lnTo>
                    <a:pt x="381" y="75"/>
                  </a:lnTo>
                  <a:lnTo>
                    <a:pt x="381" y="76"/>
                  </a:lnTo>
                  <a:lnTo>
                    <a:pt x="381" y="77"/>
                  </a:lnTo>
                  <a:lnTo>
                    <a:pt x="382" y="77"/>
                  </a:lnTo>
                  <a:lnTo>
                    <a:pt x="382" y="78"/>
                  </a:lnTo>
                  <a:lnTo>
                    <a:pt x="383" y="80"/>
                  </a:lnTo>
                  <a:lnTo>
                    <a:pt x="383" y="80"/>
                  </a:lnTo>
                  <a:lnTo>
                    <a:pt x="383" y="81"/>
                  </a:lnTo>
                  <a:lnTo>
                    <a:pt x="383" y="82"/>
                  </a:lnTo>
                  <a:lnTo>
                    <a:pt x="384" y="83"/>
                  </a:lnTo>
                  <a:lnTo>
                    <a:pt x="384" y="84"/>
                  </a:lnTo>
                  <a:lnTo>
                    <a:pt x="385" y="84"/>
                  </a:lnTo>
                  <a:lnTo>
                    <a:pt x="385" y="84"/>
                  </a:lnTo>
                  <a:lnTo>
                    <a:pt x="385" y="86"/>
                  </a:lnTo>
                  <a:lnTo>
                    <a:pt x="385" y="86"/>
                  </a:lnTo>
                  <a:lnTo>
                    <a:pt x="385" y="87"/>
                  </a:lnTo>
                  <a:lnTo>
                    <a:pt x="386" y="88"/>
                  </a:lnTo>
                  <a:lnTo>
                    <a:pt x="386" y="88"/>
                  </a:lnTo>
                  <a:lnTo>
                    <a:pt x="387" y="89"/>
                  </a:lnTo>
                  <a:lnTo>
                    <a:pt x="387" y="89"/>
                  </a:lnTo>
                  <a:lnTo>
                    <a:pt x="387" y="90"/>
                  </a:lnTo>
                  <a:lnTo>
                    <a:pt x="388" y="91"/>
                  </a:lnTo>
                  <a:lnTo>
                    <a:pt x="388" y="92"/>
                  </a:lnTo>
                  <a:lnTo>
                    <a:pt x="389" y="92"/>
                  </a:lnTo>
                  <a:lnTo>
                    <a:pt x="389" y="92"/>
                  </a:lnTo>
                  <a:lnTo>
                    <a:pt x="389" y="93"/>
                  </a:lnTo>
                  <a:lnTo>
                    <a:pt x="389" y="93"/>
                  </a:lnTo>
                  <a:lnTo>
                    <a:pt x="389" y="94"/>
                  </a:lnTo>
                  <a:lnTo>
                    <a:pt x="389" y="94"/>
                  </a:lnTo>
                  <a:lnTo>
                    <a:pt x="389" y="94"/>
                  </a:lnTo>
                  <a:lnTo>
                    <a:pt x="389" y="96"/>
                  </a:lnTo>
                  <a:lnTo>
                    <a:pt x="390" y="96"/>
                  </a:lnTo>
                  <a:lnTo>
                    <a:pt x="390" y="97"/>
                  </a:lnTo>
                  <a:lnTo>
                    <a:pt x="390" y="97"/>
                  </a:lnTo>
                  <a:lnTo>
                    <a:pt x="391" y="99"/>
                  </a:lnTo>
                  <a:lnTo>
                    <a:pt x="391" y="99"/>
                  </a:lnTo>
                  <a:lnTo>
                    <a:pt x="391" y="100"/>
                  </a:lnTo>
                  <a:lnTo>
                    <a:pt x="391" y="101"/>
                  </a:lnTo>
                  <a:lnTo>
                    <a:pt x="392" y="102"/>
                  </a:lnTo>
                  <a:lnTo>
                    <a:pt x="392" y="102"/>
                  </a:lnTo>
                  <a:lnTo>
                    <a:pt x="393" y="102"/>
                  </a:lnTo>
                  <a:lnTo>
                    <a:pt x="393" y="103"/>
                  </a:lnTo>
                  <a:lnTo>
                    <a:pt x="393" y="103"/>
                  </a:lnTo>
                  <a:lnTo>
                    <a:pt x="393" y="104"/>
                  </a:lnTo>
                  <a:lnTo>
                    <a:pt x="393" y="105"/>
                  </a:lnTo>
                  <a:lnTo>
                    <a:pt x="393" y="105"/>
                  </a:lnTo>
                  <a:lnTo>
                    <a:pt x="393" y="108"/>
                  </a:lnTo>
                  <a:lnTo>
                    <a:pt x="393" y="108"/>
                  </a:lnTo>
                  <a:lnTo>
                    <a:pt x="393" y="109"/>
                  </a:lnTo>
                  <a:lnTo>
                    <a:pt x="393" y="110"/>
                  </a:lnTo>
                  <a:lnTo>
                    <a:pt x="393" y="110"/>
                  </a:lnTo>
                  <a:lnTo>
                    <a:pt x="393" y="110"/>
                  </a:lnTo>
                  <a:lnTo>
                    <a:pt x="393" y="110"/>
                  </a:lnTo>
                  <a:lnTo>
                    <a:pt x="393" y="111"/>
                  </a:lnTo>
                  <a:lnTo>
                    <a:pt x="393" y="111"/>
                  </a:lnTo>
                  <a:lnTo>
                    <a:pt x="394" y="111"/>
                  </a:lnTo>
                  <a:lnTo>
                    <a:pt x="394" y="114"/>
                  </a:lnTo>
                  <a:lnTo>
                    <a:pt x="394" y="114"/>
                  </a:lnTo>
                  <a:lnTo>
                    <a:pt x="395" y="114"/>
                  </a:lnTo>
                  <a:lnTo>
                    <a:pt x="395" y="116"/>
                  </a:lnTo>
                  <a:lnTo>
                    <a:pt x="395" y="116"/>
                  </a:lnTo>
                  <a:lnTo>
                    <a:pt x="395" y="117"/>
                  </a:lnTo>
                  <a:lnTo>
                    <a:pt x="395" y="117"/>
                  </a:lnTo>
                  <a:lnTo>
                    <a:pt x="395" y="118"/>
                  </a:lnTo>
                  <a:lnTo>
                    <a:pt x="396" y="118"/>
                  </a:lnTo>
                  <a:lnTo>
                    <a:pt x="396" y="118"/>
                  </a:lnTo>
                  <a:lnTo>
                    <a:pt x="395" y="118"/>
                  </a:lnTo>
                  <a:lnTo>
                    <a:pt x="395" y="119"/>
                  </a:lnTo>
                  <a:lnTo>
                    <a:pt x="395" y="119"/>
                  </a:lnTo>
                  <a:lnTo>
                    <a:pt x="395" y="119"/>
                  </a:lnTo>
                  <a:lnTo>
                    <a:pt x="395" y="123"/>
                  </a:lnTo>
                  <a:lnTo>
                    <a:pt x="395" y="123"/>
                  </a:lnTo>
                  <a:lnTo>
                    <a:pt x="395" y="123"/>
                  </a:lnTo>
                  <a:lnTo>
                    <a:pt x="394" y="124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394" y="133"/>
                  </a:lnTo>
                  <a:lnTo>
                    <a:pt x="394" y="135"/>
                  </a:lnTo>
                  <a:lnTo>
                    <a:pt x="393" y="135"/>
                  </a:lnTo>
                  <a:lnTo>
                    <a:pt x="393" y="136"/>
                  </a:lnTo>
                  <a:lnTo>
                    <a:pt x="393" y="136"/>
                  </a:lnTo>
                  <a:lnTo>
                    <a:pt x="393" y="138"/>
                  </a:lnTo>
                  <a:lnTo>
                    <a:pt x="393" y="139"/>
                  </a:lnTo>
                  <a:lnTo>
                    <a:pt x="393" y="140"/>
                  </a:lnTo>
                  <a:lnTo>
                    <a:pt x="393" y="140"/>
                  </a:lnTo>
                  <a:lnTo>
                    <a:pt x="393" y="140"/>
                  </a:lnTo>
                  <a:lnTo>
                    <a:pt x="393" y="143"/>
                  </a:lnTo>
                  <a:lnTo>
                    <a:pt x="392" y="144"/>
                  </a:lnTo>
                  <a:lnTo>
                    <a:pt x="392" y="144"/>
                  </a:lnTo>
                  <a:lnTo>
                    <a:pt x="391" y="144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88" y="145"/>
                  </a:lnTo>
                  <a:lnTo>
                    <a:pt x="387" y="145"/>
                  </a:lnTo>
                  <a:lnTo>
                    <a:pt x="387" y="145"/>
                  </a:lnTo>
                  <a:lnTo>
                    <a:pt x="387" y="145"/>
                  </a:lnTo>
                  <a:lnTo>
                    <a:pt x="387" y="146"/>
                  </a:lnTo>
                  <a:lnTo>
                    <a:pt x="386" y="146"/>
                  </a:lnTo>
                  <a:lnTo>
                    <a:pt x="386" y="145"/>
                  </a:lnTo>
                  <a:lnTo>
                    <a:pt x="385" y="145"/>
                  </a:lnTo>
                  <a:lnTo>
                    <a:pt x="385" y="146"/>
                  </a:lnTo>
                  <a:lnTo>
                    <a:pt x="385" y="147"/>
                  </a:lnTo>
                  <a:lnTo>
                    <a:pt x="384" y="147"/>
                  </a:lnTo>
                  <a:lnTo>
                    <a:pt x="384" y="147"/>
                  </a:lnTo>
                  <a:lnTo>
                    <a:pt x="384" y="148"/>
                  </a:lnTo>
                  <a:lnTo>
                    <a:pt x="383" y="148"/>
                  </a:lnTo>
                  <a:lnTo>
                    <a:pt x="383" y="149"/>
                  </a:lnTo>
                  <a:lnTo>
                    <a:pt x="382" y="149"/>
                  </a:lnTo>
                  <a:lnTo>
                    <a:pt x="381" y="149"/>
                  </a:lnTo>
                  <a:lnTo>
                    <a:pt x="381" y="150"/>
                  </a:lnTo>
                  <a:lnTo>
                    <a:pt x="381" y="150"/>
                  </a:lnTo>
                  <a:lnTo>
                    <a:pt x="380" y="152"/>
                  </a:lnTo>
                  <a:lnTo>
                    <a:pt x="380" y="152"/>
                  </a:lnTo>
                  <a:lnTo>
                    <a:pt x="379" y="153"/>
                  </a:lnTo>
                  <a:lnTo>
                    <a:pt x="379" y="153"/>
                  </a:lnTo>
                  <a:lnTo>
                    <a:pt x="377" y="153"/>
                  </a:lnTo>
                  <a:lnTo>
                    <a:pt x="377" y="153"/>
                  </a:lnTo>
                  <a:lnTo>
                    <a:pt x="377" y="154"/>
                  </a:lnTo>
                  <a:lnTo>
                    <a:pt x="377" y="154"/>
                  </a:lnTo>
                  <a:lnTo>
                    <a:pt x="377" y="154"/>
                  </a:lnTo>
                  <a:lnTo>
                    <a:pt x="377" y="155"/>
                  </a:lnTo>
                  <a:lnTo>
                    <a:pt x="376" y="155"/>
                  </a:lnTo>
                  <a:lnTo>
                    <a:pt x="375" y="155"/>
                  </a:lnTo>
                  <a:lnTo>
                    <a:pt x="374" y="157"/>
                  </a:lnTo>
                  <a:lnTo>
                    <a:pt x="373" y="157"/>
                  </a:lnTo>
                  <a:lnTo>
                    <a:pt x="373" y="158"/>
                  </a:lnTo>
                  <a:lnTo>
                    <a:pt x="372" y="158"/>
                  </a:lnTo>
                  <a:lnTo>
                    <a:pt x="372" y="158"/>
                  </a:lnTo>
                  <a:lnTo>
                    <a:pt x="372" y="159"/>
                  </a:lnTo>
                  <a:lnTo>
                    <a:pt x="372" y="159"/>
                  </a:lnTo>
                  <a:lnTo>
                    <a:pt x="371" y="160"/>
                  </a:lnTo>
                  <a:lnTo>
                    <a:pt x="370" y="160"/>
                  </a:lnTo>
                  <a:lnTo>
                    <a:pt x="370" y="160"/>
                  </a:lnTo>
                  <a:lnTo>
                    <a:pt x="369" y="160"/>
                  </a:lnTo>
                  <a:lnTo>
                    <a:pt x="369" y="161"/>
                  </a:lnTo>
                  <a:lnTo>
                    <a:pt x="369" y="161"/>
                  </a:lnTo>
                  <a:lnTo>
                    <a:pt x="368" y="162"/>
                  </a:lnTo>
                  <a:lnTo>
                    <a:pt x="367" y="162"/>
                  </a:lnTo>
                  <a:lnTo>
                    <a:pt x="367" y="162"/>
                  </a:lnTo>
                  <a:lnTo>
                    <a:pt x="367" y="162"/>
                  </a:lnTo>
                  <a:lnTo>
                    <a:pt x="367" y="162"/>
                  </a:lnTo>
                  <a:lnTo>
                    <a:pt x="367" y="162"/>
                  </a:lnTo>
                  <a:lnTo>
                    <a:pt x="367" y="163"/>
                  </a:lnTo>
                  <a:lnTo>
                    <a:pt x="367" y="163"/>
                  </a:lnTo>
                  <a:lnTo>
                    <a:pt x="366" y="163"/>
                  </a:lnTo>
                  <a:lnTo>
                    <a:pt x="366" y="163"/>
                  </a:lnTo>
                  <a:lnTo>
                    <a:pt x="366" y="164"/>
                  </a:lnTo>
                  <a:lnTo>
                    <a:pt x="365" y="164"/>
                  </a:lnTo>
                  <a:lnTo>
                    <a:pt x="365" y="165"/>
                  </a:lnTo>
                  <a:lnTo>
                    <a:pt x="364" y="166"/>
                  </a:lnTo>
                  <a:lnTo>
                    <a:pt x="364" y="166"/>
                  </a:lnTo>
                  <a:lnTo>
                    <a:pt x="363" y="166"/>
                  </a:lnTo>
                  <a:lnTo>
                    <a:pt x="362" y="166"/>
                  </a:lnTo>
                  <a:lnTo>
                    <a:pt x="362" y="167"/>
                  </a:lnTo>
                  <a:lnTo>
                    <a:pt x="362" y="168"/>
                  </a:lnTo>
                  <a:lnTo>
                    <a:pt x="363" y="168"/>
                  </a:lnTo>
                  <a:lnTo>
                    <a:pt x="363" y="169"/>
                  </a:lnTo>
                  <a:lnTo>
                    <a:pt x="361" y="169"/>
                  </a:lnTo>
                  <a:lnTo>
                    <a:pt x="360" y="170"/>
                  </a:lnTo>
                  <a:lnTo>
                    <a:pt x="359" y="170"/>
                  </a:lnTo>
                  <a:lnTo>
                    <a:pt x="359" y="170"/>
                  </a:lnTo>
                  <a:lnTo>
                    <a:pt x="360" y="170"/>
                  </a:lnTo>
                  <a:lnTo>
                    <a:pt x="360" y="170"/>
                  </a:lnTo>
                  <a:lnTo>
                    <a:pt x="359" y="170"/>
                  </a:lnTo>
                  <a:lnTo>
                    <a:pt x="359" y="170"/>
                  </a:lnTo>
                  <a:lnTo>
                    <a:pt x="359" y="170"/>
                  </a:lnTo>
                  <a:lnTo>
                    <a:pt x="359" y="171"/>
                  </a:lnTo>
                  <a:lnTo>
                    <a:pt x="359" y="171"/>
                  </a:lnTo>
                  <a:lnTo>
                    <a:pt x="359" y="171"/>
                  </a:lnTo>
                  <a:lnTo>
                    <a:pt x="359" y="171"/>
                  </a:lnTo>
                  <a:lnTo>
                    <a:pt x="358" y="172"/>
                  </a:lnTo>
                  <a:lnTo>
                    <a:pt x="358" y="173"/>
                  </a:lnTo>
                  <a:lnTo>
                    <a:pt x="358" y="173"/>
                  </a:lnTo>
                  <a:lnTo>
                    <a:pt x="358" y="174"/>
                  </a:lnTo>
                  <a:lnTo>
                    <a:pt x="357" y="174"/>
                  </a:lnTo>
                  <a:lnTo>
                    <a:pt x="357" y="175"/>
                  </a:lnTo>
                  <a:lnTo>
                    <a:pt x="356" y="175"/>
                  </a:lnTo>
                  <a:lnTo>
                    <a:pt x="356" y="175"/>
                  </a:lnTo>
                  <a:lnTo>
                    <a:pt x="355" y="175"/>
                  </a:lnTo>
                  <a:lnTo>
                    <a:pt x="355" y="175"/>
                  </a:lnTo>
                  <a:lnTo>
                    <a:pt x="355" y="176"/>
                  </a:lnTo>
                  <a:lnTo>
                    <a:pt x="355" y="176"/>
                  </a:lnTo>
                  <a:lnTo>
                    <a:pt x="356" y="176"/>
                  </a:lnTo>
                  <a:lnTo>
                    <a:pt x="356" y="176"/>
                  </a:lnTo>
                  <a:lnTo>
                    <a:pt x="355" y="176"/>
                  </a:lnTo>
                  <a:lnTo>
                    <a:pt x="355" y="178"/>
                  </a:lnTo>
                  <a:lnTo>
                    <a:pt x="355" y="178"/>
                  </a:lnTo>
                  <a:lnTo>
                    <a:pt x="354" y="178"/>
                  </a:lnTo>
                  <a:lnTo>
                    <a:pt x="354" y="179"/>
                  </a:lnTo>
                  <a:lnTo>
                    <a:pt x="354" y="179"/>
                  </a:lnTo>
                  <a:lnTo>
                    <a:pt x="354" y="179"/>
                  </a:lnTo>
                  <a:lnTo>
                    <a:pt x="353" y="179"/>
                  </a:lnTo>
                  <a:lnTo>
                    <a:pt x="353" y="180"/>
                  </a:lnTo>
                  <a:lnTo>
                    <a:pt x="353" y="180"/>
                  </a:lnTo>
                  <a:lnTo>
                    <a:pt x="352" y="180"/>
                  </a:lnTo>
                  <a:lnTo>
                    <a:pt x="353" y="181"/>
                  </a:lnTo>
                  <a:lnTo>
                    <a:pt x="352" y="182"/>
                  </a:lnTo>
                  <a:lnTo>
                    <a:pt x="352" y="183"/>
                  </a:lnTo>
                  <a:lnTo>
                    <a:pt x="352" y="183"/>
                  </a:lnTo>
                  <a:lnTo>
                    <a:pt x="351" y="183"/>
                  </a:lnTo>
                  <a:lnTo>
                    <a:pt x="351" y="183"/>
                  </a:lnTo>
                  <a:lnTo>
                    <a:pt x="350" y="183"/>
                  </a:lnTo>
                  <a:lnTo>
                    <a:pt x="351" y="183"/>
                  </a:lnTo>
                  <a:lnTo>
                    <a:pt x="350" y="183"/>
                  </a:lnTo>
                  <a:lnTo>
                    <a:pt x="350" y="184"/>
                  </a:lnTo>
                  <a:lnTo>
                    <a:pt x="350" y="184"/>
                  </a:lnTo>
                  <a:lnTo>
                    <a:pt x="350" y="184"/>
                  </a:lnTo>
                  <a:lnTo>
                    <a:pt x="350" y="184"/>
                  </a:lnTo>
                  <a:lnTo>
                    <a:pt x="350" y="185"/>
                  </a:lnTo>
                  <a:lnTo>
                    <a:pt x="350" y="185"/>
                  </a:lnTo>
                  <a:lnTo>
                    <a:pt x="350" y="185"/>
                  </a:lnTo>
                  <a:lnTo>
                    <a:pt x="350" y="186"/>
                  </a:lnTo>
                  <a:lnTo>
                    <a:pt x="350" y="186"/>
                  </a:lnTo>
                  <a:lnTo>
                    <a:pt x="350" y="186"/>
                  </a:lnTo>
                  <a:lnTo>
                    <a:pt x="350" y="187"/>
                  </a:lnTo>
                  <a:lnTo>
                    <a:pt x="350" y="188"/>
                  </a:lnTo>
                  <a:lnTo>
                    <a:pt x="347" y="190"/>
                  </a:lnTo>
                  <a:lnTo>
                    <a:pt x="346" y="192"/>
                  </a:lnTo>
                  <a:lnTo>
                    <a:pt x="344" y="193"/>
                  </a:lnTo>
                  <a:lnTo>
                    <a:pt x="343" y="195"/>
                  </a:lnTo>
                  <a:lnTo>
                    <a:pt x="342" y="195"/>
                  </a:lnTo>
                  <a:lnTo>
                    <a:pt x="342" y="195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43" y="196"/>
                  </a:lnTo>
                  <a:lnTo>
                    <a:pt x="343" y="195"/>
                  </a:lnTo>
                  <a:lnTo>
                    <a:pt x="345" y="193"/>
                  </a:lnTo>
                  <a:lnTo>
                    <a:pt x="346" y="192"/>
                  </a:lnTo>
                  <a:lnTo>
                    <a:pt x="347" y="190"/>
                  </a:lnTo>
                  <a:lnTo>
                    <a:pt x="348" y="190"/>
                  </a:lnTo>
                  <a:lnTo>
                    <a:pt x="348" y="191"/>
                  </a:lnTo>
                  <a:lnTo>
                    <a:pt x="349" y="192"/>
                  </a:lnTo>
                  <a:lnTo>
                    <a:pt x="348" y="192"/>
                  </a:lnTo>
                  <a:lnTo>
                    <a:pt x="348" y="193"/>
                  </a:lnTo>
                  <a:lnTo>
                    <a:pt x="348" y="194"/>
                  </a:lnTo>
                  <a:lnTo>
                    <a:pt x="347" y="195"/>
                  </a:lnTo>
                  <a:lnTo>
                    <a:pt x="347" y="195"/>
                  </a:lnTo>
                  <a:lnTo>
                    <a:pt x="348" y="195"/>
                  </a:lnTo>
                  <a:lnTo>
                    <a:pt x="348" y="195"/>
                  </a:lnTo>
                  <a:lnTo>
                    <a:pt x="350" y="195"/>
                  </a:lnTo>
                  <a:lnTo>
                    <a:pt x="350" y="195"/>
                  </a:lnTo>
                  <a:lnTo>
                    <a:pt x="349" y="196"/>
                  </a:lnTo>
                  <a:lnTo>
                    <a:pt x="349" y="196"/>
                  </a:lnTo>
                  <a:lnTo>
                    <a:pt x="350" y="196"/>
                  </a:lnTo>
                  <a:lnTo>
                    <a:pt x="350" y="196"/>
                  </a:lnTo>
                  <a:lnTo>
                    <a:pt x="350" y="196"/>
                  </a:lnTo>
                  <a:lnTo>
                    <a:pt x="351" y="196"/>
                  </a:lnTo>
                  <a:lnTo>
                    <a:pt x="351" y="196"/>
                  </a:lnTo>
                  <a:lnTo>
                    <a:pt x="351" y="196"/>
                  </a:lnTo>
                  <a:lnTo>
                    <a:pt x="352" y="198"/>
                  </a:lnTo>
                  <a:lnTo>
                    <a:pt x="353" y="198"/>
                  </a:lnTo>
                  <a:lnTo>
                    <a:pt x="353" y="196"/>
                  </a:lnTo>
                  <a:lnTo>
                    <a:pt x="354" y="196"/>
                  </a:lnTo>
                  <a:lnTo>
                    <a:pt x="354" y="198"/>
                  </a:lnTo>
                  <a:lnTo>
                    <a:pt x="355" y="197"/>
                  </a:lnTo>
                  <a:lnTo>
                    <a:pt x="356" y="196"/>
                  </a:lnTo>
                  <a:lnTo>
                    <a:pt x="356" y="196"/>
                  </a:lnTo>
                  <a:lnTo>
                    <a:pt x="357" y="196"/>
                  </a:lnTo>
                  <a:lnTo>
                    <a:pt x="357" y="197"/>
                  </a:lnTo>
                  <a:lnTo>
                    <a:pt x="359" y="200"/>
                  </a:lnTo>
                  <a:lnTo>
                    <a:pt x="359" y="200"/>
                  </a:lnTo>
                  <a:lnTo>
                    <a:pt x="359" y="199"/>
                  </a:lnTo>
                  <a:lnTo>
                    <a:pt x="360" y="199"/>
                  </a:lnTo>
                  <a:lnTo>
                    <a:pt x="360" y="200"/>
                  </a:lnTo>
                  <a:lnTo>
                    <a:pt x="360" y="201"/>
                  </a:lnTo>
                  <a:lnTo>
                    <a:pt x="360" y="202"/>
                  </a:lnTo>
                  <a:lnTo>
                    <a:pt x="361" y="202"/>
                  </a:lnTo>
                  <a:lnTo>
                    <a:pt x="361" y="202"/>
                  </a:lnTo>
                  <a:lnTo>
                    <a:pt x="361" y="202"/>
                  </a:lnTo>
                  <a:lnTo>
                    <a:pt x="362" y="202"/>
                  </a:lnTo>
                  <a:lnTo>
                    <a:pt x="363" y="202"/>
                  </a:lnTo>
                  <a:lnTo>
                    <a:pt x="363" y="203"/>
                  </a:lnTo>
                  <a:lnTo>
                    <a:pt x="363" y="203"/>
                  </a:lnTo>
                  <a:lnTo>
                    <a:pt x="363" y="203"/>
                  </a:lnTo>
                  <a:lnTo>
                    <a:pt x="364" y="203"/>
                  </a:lnTo>
                  <a:lnTo>
                    <a:pt x="364" y="203"/>
                  </a:lnTo>
                  <a:lnTo>
                    <a:pt x="364" y="203"/>
                  </a:lnTo>
                  <a:lnTo>
                    <a:pt x="364" y="203"/>
                  </a:lnTo>
                  <a:lnTo>
                    <a:pt x="364" y="202"/>
                  </a:lnTo>
                  <a:lnTo>
                    <a:pt x="365" y="203"/>
                  </a:lnTo>
                  <a:lnTo>
                    <a:pt x="365" y="203"/>
                  </a:lnTo>
                  <a:lnTo>
                    <a:pt x="365" y="203"/>
                  </a:lnTo>
                  <a:lnTo>
                    <a:pt x="365" y="204"/>
                  </a:lnTo>
                  <a:lnTo>
                    <a:pt x="366" y="204"/>
                  </a:lnTo>
                  <a:lnTo>
                    <a:pt x="366" y="204"/>
                  </a:lnTo>
                  <a:lnTo>
                    <a:pt x="366" y="204"/>
                  </a:lnTo>
                  <a:lnTo>
                    <a:pt x="366" y="204"/>
                  </a:lnTo>
                  <a:lnTo>
                    <a:pt x="366" y="204"/>
                  </a:lnTo>
                  <a:lnTo>
                    <a:pt x="366" y="205"/>
                  </a:lnTo>
                  <a:lnTo>
                    <a:pt x="367" y="205"/>
                  </a:lnTo>
                  <a:lnTo>
                    <a:pt x="367" y="205"/>
                  </a:lnTo>
                  <a:lnTo>
                    <a:pt x="366" y="205"/>
                  </a:lnTo>
                  <a:lnTo>
                    <a:pt x="366" y="205"/>
                  </a:lnTo>
                  <a:lnTo>
                    <a:pt x="367" y="205"/>
                  </a:lnTo>
                  <a:lnTo>
                    <a:pt x="367" y="205"/>
                  </a:lnTo>
                  <a:lnTo>
                    <a:pt x="367" y="206"/>
                  </a:lnTo>
                  <a:lnTo>
                    <a:pt x="367" y="206"/>
                  </a:lnTo>
                  <a:lnTo>
                    <a:pt x="367" y="207"/>
                  </a:lnTo>
                  <a:lnTo>
                    <a:pt x="367" y="209"/>
                  </a:lnTo>
                  <a:lnTo>
                    <a:pt x="368" y="209"/>
                  </a:lnTo>
                  <a:lnTo>
                    <a:pt x="369" y="209"/>
                  </a:lnTo>
                  <a:lnTo>
                    <a:pt x="368" y="210"/>
                  </a:lnTo>
                  <a:lnTo>
                    <a:pt x="369" y="210"/>
                  </a:lnTo>
                  <a:lnTo>
                    <a:pt x="369" y="210"/>
                  </a:lnTo>
                  <a:lnTo>
                    <a:pt x="370" y="211"/>
                  </a:lnTo>
                  <a:lnTo>
                    <a:pt x="371" y="211"/>
                  </a:lnTo>
                  <a:lnTo>
                    <a:pt x="371" y="213"/>
                  </a:lnTo>
                  <a:lnTo>
                    <a:pt x="371" y="214"/>
                  </a:lnTo>
                  <a:lnTo>
                    <a:pt x="372" y="214"/>
                  </a:lnTo>
                  <a:lnTo>
                    <a:pt x="372" y="214"/>
                  </a:lnTo>
                  <a:lnTo>
                    <a:pt x="372" y="215"/>
                  </a:lnTo>
                  <a:lnTo>
                    <a:pt x="372" y="217"/>
                  </a:lnTo>
                  <a:lnTo>
                    <a:pt x="372" y="217"/>
                  </a:lnTo>
                  <a:lnTo>
                    <a:pt x="372" y="217"/>
                  </a:lnTo>
                  <a:lnTo>
                    <a:pt x="373" y="217"/>
                  </a:lnTo>
                  <a:lnTo>
                    <a:pt x="373" y="218"/>
                  </a:lnTo>
                  <a:lnTo>
                    <a:pt x="374" y="218"/>
                  </a:lnTo>
                  <a:lnTo>
                    <a:pt x="374" y="218"/>
                  </a:lnTo>
                  <a:lnTo>
                    <a:pt x="374" y="218"/>
                  </a:lnTo>
                  <a:lnTo>
                    <a:pt x="375" y="218"/>
                  </a:lnTo>
                  <a:lnTo>
                    <a:pt x="376" y="218"/>
                  </a:lnTo>
                  <a:lnTo>
                    <a:pt x="376" y="218"/>
                  </a:lnTo>
                  <a:lnTo>
                    <a:pt x="376" y="218"/>
                  </a:lnTo>
                  <a:lnTo>
                    <a:pt x="376" y="218"/>
                  </a:lnTo>
                  <a:lnTo>
                    <a:pt x="376" y="218"/>
                  </a:lnTo>
                  <a:lnTo>
                    <a:pt x="377" y="218"/>
                  </a:lnTo>
                  <a:lnTo>
                    <a:pt x="377" y="218"/>
                  </a:lnTo>
                  <a:lnTo>
                    <a:pt x="377" y="218"/>
                  </a:lnTo>
                  <a:lnTo>
                    <a:pt x="378" y="218"/>
                  </a:lnTo>
                  <a:lnTo>
                    <a:pt x="379" y="219"/>
                  </a:lnTo>
                  <a:lnTo>
                    <a:pt x="380" y="219"/>
                  </a:lnTo>
                  <a:lnTo>
                    <a:pt x="380" y="219"/>
                  </a:lnTo>
                  <a:lnTo>
                    <a:pt x="381" y="218"/>
                  </a:lnTo>
                  <a:lnTo>
                    <a:pt x="383" y="218"/>
                  </a:lnTo>
                  <a:lnTo>
                    <a:pt x="384" y="218"/>
                  </a:lnTo>
                  <a:lnTo>
                    <a:pt x="384" y="218"/>
                  </a:lnTo>
                  <a:lnTo>
                    <a:pt x="384" y="218"/>
                  </a:lnTo>
                  <a:lnTo>
                    <a:pt x="380" y="231"/>
                  </a:lnTo>
                  <a:lnTo>
                    <a:pt x="382" y="235"/>
                  </a:lnTo>
                  <a:lnTo>
                    <a:pt x="382" y="236"/>
                  </a:lnTo>
                  <a:lnTo>
                    <a:pt x="369" y="245"/>
                  </a:lnTo>
                  <a:lnTo>
                    <a:pt x="365" y="245"/>
                  </a:lnTo>
                  <a:lnTo>
                    <a:pt x="361" y="244"/>
                  </a:lnTo>
                  <a:lnTo>
                    <a:pt x="352" y="249"/>
                  </a:lnTo>
                  <a:lnTo>
                    <a:pt x="346" y="250"/>
                  </a:lnTo>
                  <a:lnTo>
                    <a:pt x="345" y="252"/>
                  </a:lnTo>
                  <a:lnTo>
                    <a:pt x="346" y="260"/>
                  </a:lnTo>
                  <a:lnTo>
                    <a:pt x="344" y="263"/>
                  </a:lnTo>
                  <a:lnTo>
                    <a:pt x="341" y="266"/>
                  </a:lnTo>
                  <a:lnTo>
                    <a:pt x="336" y="266"/>
                  </a:lnTo>
                  <a:lnTo>
                    <a:pt x="328" y="263"/>
                  </a:lnTo>
                  <a:lnTo>
                    <a:pt x="322" y="266"/>
                  </a:lnTo>
                  <a:lnTo>
                    <a:pt x="320" y="265"/>
                  </a:lnTo>
                  <a:lnTo>
                    <a:pt x="313" y="268"/>
                  </a:lnTo>
                  <a:lnTo>
                    <a:pt x="309" y="266"/>
                  </a:lnTo>
                  <a:lnTo>
                    <a:pt x="306" y="267"/>
                  </a:lnTo>
                  <a:lnTo>
                    <a:pt x="302" y="263"/>
                  </a:lnTo>
                  <a:lnTo>
                    <a:pt x="293" y="266"/>
                  </a:lnTo>
                  <a:lnTo>
                    <a:pt x="284" y="261"/>
                  </a:lnTo>
                  <a:lnTo>
                    <a:pt x="269" y="269"/>
                  </a:lnTo>
                  <a:lnTo>
                    <a:pt x="263" y="269"/>
                  </a:lnTo>
                  <a:lnTo>
                    <a:pt x="259" y="267"/>
                  </a:lnTo>
                  <a:lnTo>
                    <a:pt x="254" y="269"/>
                  </a:lnTo>
                  <a:lnTo>
                    <a:pt x="257" y="272"/>
                  </a:lnTo>
                  <a:lnTo>
                    <a:pt x="259" y="277"/>
                  </a:lnTo>
                  <a:lnTo>
                    <a:pt x="257" y="287"/>
                  </a:lnTo>
                  <a:lnTo>
                    <a:pt x="259" y="289"/>
                  </a:lnTo>
                  <a:lnTo>
                    <a:pt x="267" y="288"/>
                  </a:lnTo>
                  <a:lnTo>
                    <a:pt x="267" y="292"/>
                  </a:lnTo>
                  <a:lnTo>
                    <a:pt x="270" y="296"/>
                  </a:lnTo>
                  <a:lnTo>
                    <a:pt x="268" y="303"/>
                  </a:lnTo>
                  <a:lnTo>
                    <a:pt x="278" y="309"/>
                  </a:lnTo>
                  <a:lnTo>
                    <a:pt x="281" y="318"/>
                  </a:lnTo>
                  <a:lnTo>
                    <a:pt x="280" y="321"/>
                  </a:lnTo>
                  <a:lnTo>
                    <a:pt x="272" y="331"/>
                  </a:lnTo>
                  <a:lnTo>
                    <a:pt x="267" y="335"/>
                  </a:lnTo>
                  <a:lnTo>
                    <a:pt x="265" y="339"/>
                  </a:lnTo>
                  <a:lnTo>
                    <a:pt x="255" y="343"/>
                  </a:lnTo>
                  <a:lnTo>
                    <a:pt x="255" y="348"/>
                  </a:lnTo>
                  <a:lnTo>
                    <a:pt x="259" y="354"/>
                  </a:lnTo>
                  <a:lnTo>
                    <a:pt x="259" y="358"/>
                  </a:lnTo>
                  <a:lnTo>
                    <a:pt x="252" y="360"/>
                  </a:lnTo>
                  <a:lnTo>
                    <a:pt x="249" y="365"/>
                  </a:lnTo>
                  <a:lnTo>
                    <a:pt x="249" y="371"/>
                  </a:lnTo>
                  <a:lnTo>
                    <a:pt x="247" y="374"/>
                  </a:lnTo>
                  <a:lnTo>
                    <a:pt x="246" y="375"/>
                  </a:lnTo>
                  <a:lnTo>
                    <a:pt x="243" y="375"/>
                  </a:lnTo>
                  <a:lnTo>
                    <a:pt x="240" y="370"/>
                  </a:lnTo>
                  <a:lnTo>
                    <a:pt x="237" y="370"/>
                  </a:lnTo>
                  <a:lnTo>
                    <a:pt x="229" y="372"/>
                  </a:lnTo>
                  <a:lnTo>
                    <a:pt x="228" y="374"/>
                  </a:lnTo>
                  <a:lnTo>
                    <a:pt x="230" y="378"/>
                  </a:lnTo>
                  <a:lnTo>
                    <a:pt x="230" y="383"/>
                  </a:lnTo>
                  <a:lnTo>
                    <a:pt x="227" y="390"/>
                  </a:lnTo>
                  <a:lnTo>
                    <a:pt x="227" y="390"/>
                  </a:lnTo>
                  <a:lnTo>
                    <a:pt x="215" y="398"/>
                  </a:lnTo>
                  <a:lnTo>
                    <a:pt x="209" y="398"/>
                  </a:lnTo>
                  <a:lnTo>
                    <a:pt x="207" y="402"/>
                  </a:lnTo>
                  <a:lnTo>
                    <a:pt x="202" y="401"/>
                  </a:lnTo>
                  <a:lnTo>
                    <a:pt x="201" y="403"/>
                  </a:lnTo>
                  <a:lnTo>
                    <a:pt x="201" y="404"/>
                  </a:lnTo>
                  <a:lnTo>
                    <a:pt x="198" y="408"/>
                  </a:lnTo>
                  <a:lnTo>
                    <a:pt x="189" y="411"/>
                  </a:lnTo>
                  <a:lnTo>
                    <a:pt x="189" y="413"/>
                  </a:lnTo>
                  <a:lnTo>
                    <a:pt x="192" y="414"/>
                  </a:lnTo>
                  <a:lnTo>
                    <a:pt x="194" y="419"/>
                  </a:lnTo>
                  <a:lnTo>
                    <a:pt x="198" y="422"/>
                  </a:lnTo>
                  <a:lnTo>
                    <a:pt x="198" y="425"/>
                  </a:lnTo>
                  <a:lnTo>
                    <a:pt x="197" y="426"/>
                  </a:lnTo>
                  <a:lnTo>
                    <a:pt x="194" y="426"/>
                  </a:lnTo>
                  <a:lnTo>
                    <a:pt x="194" y="431"/>
                  </a:lnTo>
                  <a:lnTo>
                    <a:pt x="188" y="437"/>
                  </a:lnTo>
                  <a:lnTo>
                    <a:pt x="186" y="437"/>
                  </a:lnTo>
                  <a:lnTo>
                    <a:pt x="180" y="422"/>
                  </a:lnTo>
                  <a:lnTo>
                    <a:pt x="178" y="422"/>
                  </a:lnTo>
                  <a:lnTo>
                    <a:pt x="171" y="425"/>
                  </a:lnTo>
                  <a:lnTo>
                    <a:pt x="166" y="425"/>
                  </a:lnTo>
                  <a:lnTo>
                    <a:pt x="163" y="427"/>
                  </a:lnTo>
                  <a:lnTo>
                    <a:pt x="154" y="430"/>
                  </a:lnTo>
                  <a:lnTo>
                    <a:pt x="150" y="433"/>
                  </a:lnTo>
                  <a:lnTo>
                    <a:pt x="146" y="437"/>
                  </a:lnTo>
                  <a:lnTo>
                    <a:pt x="151" y="439"/>
                  </a:lnTo>
                  <a:lnTo>
                    <a:pt x="150" y="440"/>
                  </a:lnTo>
                  <a:lnTo>
                    <a:pt x="146" y="445"/>
                  </a:lnTo>
                  <a:lnTo>
                    <a:pt x="142" y="445"/>
                  </a:lnTo>
                  <a:lnTo>
                    <a:pt x="139" y="448"/>
                  </a:lnTo>
                  <a:lnTo>
                    <a:pt x="130" y="448"/>
                  </a:lnTo>
                  <a:lnTo>
                    <a:pt x="127" y="448"/>
                  </a:lnTo>
                  <a:lnTo>
                    <a:pt x="125" y="448"/>
                  </a:lnTo>
                  <a:lnTo>
                    <a:pt x="121" y="434"/>
                  </a:lnTo>
                  <a:lnTo>
                    <a:pt x="120" y="431"/>
                  </a:lnTo>
                  <a:lnTo>
                    <a:pt x="120" y="422"/>
                  </a:lnTo>
                  <a:lnTo>
                    <a:pt x="118" y="421"/>
                  </a:lnTo>
                  <a:lnTo>
                    <a:pt x="124" y="418"/>
                  </a:lnTo>
                  <a:lnTo>
                    <a:pt x="129" y="417"/>
                  </a:lnTo>
                  <a:lnTo>
                    <a:pt x="130" y="416"/>
                  </a:lnTo>
                  <a:lnTo>
                    <a:pt x="115" y="398"/>
                  </a:lnTo>
                  <a:lnTo>
                    <a:pt x="115" y="398"/>
                  </a:lnTo>
                  <a:lnTo>
                    <a:pt x="116" y="396"/>
                  </a:lnTo>
                  <a:lnTo>
                    <a:pt x="119" y="393"/>
                  </a:lnTo>
                  <a:lnTo>
                    <a:pt x="128" y="389"/>
                  </a:lnTo>
                  <a:lnTo>
                    <a:pt x="129" y="387"/>
                  </a:lnTo>
                  <a:lnTo>
                    <a:pt x="125" y="383"/>
                  </a:lnTo>
                  <a:lnTo>
                    <a:pt x="125" y="380"/>
                  </a:lnTo>
                  <a:lnTo>
                    <a:pt x="135" y="374"/>
                  </a:lnTo>
                  <a:lnTo>
                    <a:pt x="134" y="368"/>
                  </a:lnTo>
                  <a:lnTo>
                    <a:pt x="132" y="365"/>
                  </a:lnTo>
                  <a:lnTo>
                    <a:pt x="136" y="361"/>
                  </a:lnTo>
                  <a:lnTo>
                    <a:pt x="135" y="359"/>
                  </a:lnTo>
                  <a:lnTo>
                    <a:pt x="129" y="358"/>
                  </a:lnTo>
                  <a:lnTo>
                    <a:pt x="128" y="356"/>
                  </a:lnTo>
                  <a:lnTo>
                    <a:pt x="131" y="353"/>
                  </a:lnTo>
                  <a:lnTo>
                    <a:pt x="139" y="350"/>
                  </a:lnTo>
                  <a:lnTo>
                    <a:pt x="142" y="348"/>
                  </a:lnTo>
                  <a:lnTo>
                    <a:pt x="142" y="345"/>
                  </a:lnTo>
                  <a:lnTo>
                    <a:pt x="138" y="339"/>
                  </a:lnTo>
                  <a:lnTo>
                    <a:pt x="134" y="329"/>
                  </a:lnTo>
                  <a:lnTo>
                    <a:pt x="129" y="326"/>
                  </a:lnTo>
                  <a:lnTo>
                    <a:pt x="120" y="312"/>
                  </a:lnTo>
                  <a:lnTo>
                    <a:pt x="103" y="303"/>
                  </a:lnTo>
                  <a:lnTo>
                    <a:pt x="102" y="300"/>
                  </a:lnTo>
                  <a:lnTo>
                    <a:pt x="100" y="296"/>
                  </a:lnTo>
                  <a:lnTo>
                    <a:pt x="87" y="291"/>
                  </a:lnTo>
                  <a:lnTo>
                    <a:pt x="83" y="286"/>
                  </a:lnTo>
                  <a:lnTo>
                    <a:pt x="78" y="284"/>
                  </a:lnTo>
                  <a:lnTo>
                    <a:pt x="79" y="279"/>
                  </a:lnTo>
                  <a:lnTo>
                    <a:pt x="76" y="273"/>
                  </a:lnTo>
                  <a:lnTo>
                    <a:pt x="80" y="271"/>
                  </a:lnTo>
                  <a:lnTo>
                    <a:pt x="81" y="268"/>
                  </a:lnTo>
                  <a:lnTo>
                    <a:pt x="72" y="258"/>
                  </a:lnTo>
                  <a:lnTo>
                    <a:pt x="72" y="256"/>
                  </a:lnTo>
                  <a:lnTo>
                    <a:pt x="69" y="256"/>
                  </a:lnTo>
                  <a:lnTo>
                    <a:pt x="68" y="253"/>
                  </a:lnTo>
                  <a:lnTo>
                    <a:pt x="66" y="256"/>
                  </a:lnTo>
                  <a:lnTo>
                    <a:pt x="63" y="256"/>
                  </a:lnTo>
                  <a:lnTo>
                    <a:pt x="62" y="250"/>
                  </a:lnTo>
                  <a:lnTo>
                    <a:pt x="56" y="248"/>
                  </a:lnTo>
                  <a:lnTo>
                    <a:pt x="53" y="244"/>
                  </a:lnTo>
                  <a:lnTo>
                    <a:pt x="58" y="235"/>
                  </a:lnTo>
                  <a:lnTo>
                    <a:pt x="64" y="232"/>
                  </a:lnTo>
                  <a:lnTo>
                    <a:pt x="67" y="225"/>
                  </a:lnTo>
                  <a:lnTo>
                    <a:pt x="71" y="222"/>
                  </a:lnTo>
                  <a:lnTo>
                    <a:pt x="68" y="216"/>
                  </a:lnTo>
                  <a:lnTo>
                    <a:pt x="64" y="213"/>
                  </a:lnTo>
                  <a:lnTo>
                    <a:pt x="50" y="212"/>
                  </a:lnTo>
                  <a:lnTo>
                    <a:pt x="47" y="210"/>
                  </a:lnTo>
                  <a:lnTo>
                    <a:pt x="44" y="206"/>
                  </a:lnTo>
                  <a:lnTo>
                    <a:pt x="38" y="206"/>
                  </a:lnTo>
                  <a:lnTo>
                    <a:pt x="36" y="204"/>
                  </a:lnTo>
                  <a:lnTo>
                    <a:pt x="32" y="204"/>
                  </a:lnTo>
                  <a:lnTo>
                    <a:pt x="32" y="199"/>
                  </a:lnTo>
                  <a:lnTo>
                    <a:pt x="29" y="196"/>
                  </a:lnTo>
                  <a:lnTo>
                    <a:pt x="29" y="190"/>
                  </a:lnTo>
                  <a:lnTo>
                    <a:pt x="32" y="190"/>
                  </a:lnTo>
                  <a:lnTo>
                    <a:pt x="33" y="188"/>
                  </a:lnTo>
                  <a:lnTo>
                    <a:pt x="34" y="184"/>
                  </a:lnTo>
                  <a:lnTo>
                    <a:pt x="34" y="179"/>
                  </a:lnTo>
                  <a:lnTo>
                    <a:pt x="43" y="174"/>
                  </a:lnTo>
                  <a:lnTo>
                    <a:pt x="46" y="169"/>
                  </a:lnTo>
                  <a:lnTo>
                    <a:pt x="45" y="163"/>
                  </a:lnTo>
                  <a:lnTo>
                    <a:pt x="42" y="160"/>
                  </a:lnTo>
                  <a:lnTo>
                    <a:pt x="42" y="157"/>
                  </a:lnTo>
                  <a:lnTo>
                    <a:pt x="40" y="149"/>
                  </a:lnTo>
                  <a:lnTo>
                    <a:pt x="41" y="144"/>
                  </a:lnTo>
                  <a:lnTo>
                    <a:pt x="37" y="136"/>
                  </a:lnTo>
                  <a:lnTo>
                    <a:pt x="37" y="130"/>
                  </a:lnTo>
                  <a:lnTo>
                    <a:pt x="36" y="128"/>
                  </a:lnTo>
                  <a:lnTo>
                    <a:pt x="32" y="124"/>
                  </a:lnTo>
                  <a:lnTo>
                    <a:pt x="27" y="120"/>
                  </a:lnTo>
                  <a:lnTo>
                    <a:pt x="14" y="115"/>
                  </a:lnTo>
                  <a:lnTo>
                    <a:pt x="11" y="110"/>
                  </a:lnTo>
                  <a:lnTo>
                    <a:pt x="7" y="112"/>
                  </a:lnTo>
                  <a:lnTo>
                    <a:pt x="7" y="112"/>
                  </a:lnTo>
                  <a:lnTo>
                    <a:pt x="7" y="105"/>
                  </a:lnTo>
                  <a:lnTo>
                    <a:pt x="4" y="102"/>
                  </a:lnTo>
                  <a:lnTo>
                    <a:pt x="3" y="96"/>
                  </a:lnTo>
                  <a:lnTo>
                    <a:pt x="3" y="76"/>
                  </a:lnTo>
                  <a:lnTo>
                    <a:pt x="3" y="73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6" y="58"/>
                  </a:lnTo>
                  <a:lnTo>
                    <a:pt x="4" y="57"/>
                  </a:lnTo>
                  <a:lnTo>
                    <a:pt x="1" y="55"/>
                  </a:lnTo>
                  <a:lnTo>
                    <a:pt x="1" y="53"/>
                  </a:lnTo>
                  <a:lnTo>
                    <a:pt x="2" y="50"/>
                  </a:lnTo>
                  <a:lnTo>
                    <a:pt x="6" y="46"/>
                  </a:lnTo>
                  <a:lnTo>
                    <a:pt x="7" y="39"/>
                  </a:lnTo>
                  <a:lnTo>
                    <a:pt x="9" y="32"/>
                  </a:lnTo>
                  <a:lnTo>
                    <a:pt x="14" y="32"/>
                  </a:lnTo>
                  <a:lnTo>
                    <a:pt x="16" y="30"/>
                  </a:lnTo>
                  <a:lnTo>
                    <a:pt x="18" y="24"/>
                  </a:lnTo>
                  <a:lnTo>
                    <a:pt x="20" y="21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9082970" y="4471346"/>
              <a:ext cx="621948" cy="696727"/>
            </a:xfrm>
            <a:custGeom>
              <a:avLst/>
              <a:gdLst>
                <a:gd name="T0" fmla="*/ 231 w 341"/>
                <a:gd name="T1" fmla="*/ 14 h 382"/>
                <a:gd name="T2" fmla="*/ 239 w 341"/>
                <a:gd name="T3" fmla="*/ 39 h 382"/>
                <a:gd name="T4" fmla="*/ 242 w 341"/>
                <a:gd name="T5" fmla="*/ 64 h 382"/>
                <a:gd name="T6" fmla="*/ 228 w 341"/>
                <a:gd name="T7" fmla="*/ 80 h 382"/>
                <a:gd name="T8" fmla="*/ 237 w 341"/>
                <a:gd name="T9" fmla="*/ 96 h 382"/>
                <a:gd name="T10" fmla="*/ 267 w 341"/>
                <a:gd name="T11" fmla="*/ 106 h 382"/>
                <a:gd name="T12" fmla="*/ 252 w 341"/>
                <a:gd name="T13" fmla="*/ 134 h 382"/>
                <a:gd name="T14" fmla="*/ 267 w 341"/>
                <a:gd name="T15" fmla="*/ 143 h 382"/>
                <a:gd name="T16" fmla="*/ 279 w 341"/>
                <a:gd name="T17" fmla="*/ 161 h 382"/>
                <a:gd name="T18" fmla="*/ 286 w 341"/>
                <a:gd name="T19" fmla="*/ 181 h 382"/>
                <a:gd name="T20" fmla="*/ 328 w 341"/>
                <a:gd name="T21" fmla="*/ 216 h 382"/>
                <a:gd name="T22" fmla="*/ 338 w 341"/>
                <a:gd name="T23" fmla="*/ 240 h 382"/>
                <a:gd name="T24" fmla="*/ 335 w 341"/>
                <a:gd name="T25" fmla="*/ 251 h 382"/>
                <a:gd name="T26" fmla="*/ 324 w 341"/>
                <a:gd name="T27" fmla="*/ 273 h 382"/>
                <a:gd name="T28" fmla="*/ 315 w 341"/>
                <a:gd name="T29" fmla="*/ 288 h 382"/>
                <a:gd name="T30" fmla="*/ 310 w 341"/>
                <a:gd name="T31" fmla="*/ 304 h 382"/>
                <a:gd name="T32" fmla="*/ 296 w 341"/>
                <a:gd name="T33" fmla="*/ 303 h 382"/>
                <a:gd name="T34" fmla="*/ 286 w 341"/>
                <a:gd name="T35" fmla="*/ 316 h 382"/>
                <a:gd name="T36" fmla="*/ 277 w 341"/>
                <a:gd name="T37" fmla="*/ 340 h 382"/>
                <a:gd name="T38" fmla="*/ 260 w 341"/>
                <a:gd name="T39" fmla="*/ 337 h 382"/>
                <a:gd name="T40" fmla="*/ 259 w 341"/>
                <a:gd name="T41" fmla="*/ 325 h 382"/>
                <a:gd name="T42" fmla="*/ 242 w 341"/>
                <a:gd name="T43" fmla="*/ 303 h 382"/>
                <a:gd name="T44" fmla="*/ 224 w 341"/>
                <a:gd name="T45" fmla="*/ 316 h 382"/>
                <a:gd name="T46" fmla="*/ 228 w 341"/>
                <a:gd name="T47" fmla="*/ 330 h 382"/>
                <a:gd name="T48" fmla="*/ 206 w 341"/>
                <a:gd name="T49" fmla="*/ 325 h 382"/>
                <a:gd name="T50" fmla="*/ 178 w 341"/>
                <a:gd name="T51" fmla="*/ 330 h 382"/>
                <a:gd name="T52" fmla="*/ 176 w 341"/>
                <a:gd name="T53" fmla="*/ 333 h 382"/>
                <a:gd name="T54" fmla="*/ 150 w 341"/>
                <a:gd name="T55" fmla="*/ 339 h 382"/>
                <a:gd name="T56" fmla="*/ 133 w 341"/>
                <a:gd name="T57" fmla="*/ 335 h 382"/>
                <a:gd name="T58" fmla="*/ 124 w 341"/>
                <a:gd name="T59" fmla="*/ 336 h 382"/>
                <a:gd name="T60" fmla="*/ 130 w 341"/>
                <a:gd name="T61" fmla="*/ 355 h 382"/>
                <a:gd name="T62" fmla="*/ 115 w 341"/>
                <a:gd name="T63" fmla="*/ 370 h 382"/>
                <a:gd name="T64" fmla="*/ 98 w 341"/>
                <a:gd name="T65" fmla="*/ 376 h 382"/>
                <a:gd name="T66" fmla="*/ 94 w 341"/>
                <a:gd name="T67" fmla="*/ 380 h 382"/>
                <a:gd name="T68" fmla="*/ 79 w 341"/>
                <a:gd name="T69" fmla="*/ 375 h 382"/>
                <a:gd name="T70" fmla="*/ 58 w 341"/>
                <a:gd name="T71" fmla="*/ 351 h 382"/>
                <a:gd name="T72" fmla="*/ 37 w 341"/>
                <a:gd name="T73" fmla="*/ 352 h 382"/>
                <a:gd name="T74" fmla="*/ 22 w 341"/>
                <a:gd name="T75" fmla="*/ 322 h 382"/>
                <a:gd name="T76" fmla="*/ 18 w 341"/>
                <a:gd name="T77" fmla="*/ 303 h 382"/>
                <a:gd name="T78" fmla="*/ 24 w 341"/>
                <a:gd name="T79" fmla="*/ 290 h 382"/>
                <a:gd name="T80" fmla="*/ 25 w 341"/>
                <a:gd name="T81" fmla="*/ 274 h 382"/>
                <a:gd name="T82" fmla="*/ 43 w 341"/>
                <a:gd name="T83" fmla="*/ 260 h 382"/>
                <a:gd name="T84" fmla="*/ 42 w 341"/>
                <a:gd name="T85" fmla="*/ 244 h 382"/>
                <a:gd name="T86" fmla="*/ 24 w 341"/>
                <a:gd name="T87" fmla="*/ 238 h 382"/>
                <a:gd name="T88" fmla="*/ 1 w 341"/>
                <a:gd name="T89" fmla="*/ 218 h 382"/>
                <a:gd name="T90" fmla="*/ 17 w 341"/>
                <a:gd name="T91" fmla="*/ 198 h 382"/>
                <a:gd name="T92" fmla="*/ 38 w 341"/>
                <a:gd name="T93" fmla="*/ 182 h 382"/>
                <a:gd name="T94" fmla="*/ 15 w 341"/>
                <a:gd name="T95" fmla="*/ 189 h 382"/>
                <a:gd name="T96" fmla="*/ 24 w 341"/>
                <a:gd name="T97" fmla="*/ 166 h 382"/>
                <a:gd name="T98" fmla="*/ 33 w 341"/>
                <a:gd name="T99" fmla="*/ 138 h 382"/>
                <a:gd name="T100" fmla="*/ 35 w 341"/>
                <a:gd name="T101" fmla="*/ 125 h 382"/>
                <a:gd name="T102" fmla="*/ 13 w 341"/>
                <a:gd name="T103" fmla="*/ 117 h 382"/>
                <a:gd name="T104" fmla="*/ 13 w 341"/>
                <a:gd name="T105" fmla="*/ 91 h 382"/>
                <a:gd name="T106" fmla="*/ 37 w 341"/>
                <a:gd name="T107" fmla="*/ 72 h 382"/>
                <a:gd name="T108" fmla="*/ 71 w 341"/>
                <a:gd name="T109" fmla="*/ 87 h 382"/>
                <a:gd name="T110" fmla="*/ 80 w 341"/>
                <a:gd name="T111" fmla="*/ 69 h 382"/>
                <a:gd name="T112" fmla="*/ 114 w 341"/>
                <a:gd name="T113" fmla="*/ 73 h 382"/>
                <a:gd name="T114" fmla="*/ 132 w 341"/>
                <a:gd name="T115" fmla="*/ 65 h 382"/>
                <a:gd name="T116" fmla="*/ 146 w 341"/>
                <a:gd name="T117" fmla="*/ 43 h 382"/>
                <a:gd name="T118" fmla="*/ 180 w 341"/>
                <a:gd name="T119" fmla="*/ 17 h 382"/>
                <a:gd name="T120" fmla="*/ 185 w 341"/>
                <a:gd name="T121" fmla="*/ 1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1" h="382">
                  <a:moveTo>
                    <a:pt x="206" y="2"/>
                  </a:moveTo>
                  <a:lnTo>
                    <a:pt x="210" y="0"/>
                  </a:lnTo>
                  <a:lnTo>
                    <a:pt x="213" y="5"/>
                  </a:lnTo>
                  <a:lnTo>
                    <a:pt x="226" y="10"/>
                  </a:lnTo>
                  <a:lnTo>
                    <a:pt x="231" y="14"/>
                  </a:lnTo>
                  <a:lnTo>
                    <a:pt x="235" y="18"/>
                  </a:lnTo>
                  <a:lnTo>
                    <a:pt x="236" y="20"/>
                  </a:lnTo>
                  <a:lnTo>
                    <a:pt x="236" y="26"/>
                  </a:lnTo>
                  <a:lnTo>
                    <a:pt x="240" y="34"/>
                  </a:lnTo>
                  <a:lnTo>
                    <a:pt x="239" y="39"/>
                  </a:lnTo>
                  <a:lnTo>
                    <a:pt x="241" y="47"/>
                  </a:lnTo>
                  <a:lnTo>
                    <a:pt x="241" y="51"/>
                  </a:lnTo>
                  <a:lnTo>
                    <a:pt x="244" y="53"/>
                  </a:lnTo>
                  <a:lnTo>
                    <a:pt x="245" y="59"/>
                  </a:lnTo>
                  <a:lnTo>
                    <a:pt x="242" y="64"/>
                  </a:lnTo>
                  <a:lnTo>
                    <a:pt x="233" y="69"/>
                  </a:lnTo>
                  <a:lnTo>
                    <a:pt x="233" y="74"/>
                  </a:lnTo>
                  <a:lnTo>
                    <a:pt x="232" y="78"/>
                  </a:lnTo>
                  <a:lnTo>
                    <a:pt x="232" y="80"/>
                  </a:lnTo>
                  <a:lnTo>
                    <a:pt x="228" y="80"/>
                  </a:lnTo>
                  <a:lnTo>
                    <a:pt x="228" y="86"/>
                  </a:lnTo>
                  <a:lnTo>
                    <a:pt x="231" y="90"/>
                  </a:lnTo>
                  <a:lnTo>
                    <a:pt x="232" y="94"/>
                  </a:lnTo>
                  <a:lnTo>
                    <a:pt x="235" y="94"/>
                  </a:lnTo>
                  <a:lnTo>
                    <a:pt x="237" y="96"/>
                  </a:lnTo>
                  <a:lnTo>
                    <a:pt x="243" y="96"/>
                  </a:lnTo>
                  <a:lnTo>
                    <a:pt x="246" y="100"/>
                  </a:lnTo>
                  <a:lnTo>
                    <a:pt x="249" y="102"/>
                  </a:lnTo>
                  <a:lnTo>
                    <a:pt x="263" y="103"/>
                  </a:lnTo>
                  <a:lnTo>
                    <a:pt x="267" y="106"/>
                  </a:lnTo>
                  <a:lnTo>
                    <a:pt x="270" y="111"/>
                  </a:lnTo>
                  <a:lnTo>
                    <a:pt x="266" y="115"/>
                  </a:lnTo>
                  <a:lnTo>
                    <a:pt x="263" y="122"/>
                  </a:lnTo>
                  <a:lnTo>
                    <a:pt x="257" y="125"/>
                  </a:lnTo>
                  <a:lnTo>
                    <a:pt x="252" y="134"/>
                  </a:lnTo>
                  <a:lnTo>
                    <a:pt x="255" y="138"/>
                  </a:lnTo>
                  <a:lnTo>
                    <a:pt x="261" y="140"/>
                  </a:lnTo>
                  <a:lnTo>
                    <a:pt x="262" y="146"/>
                  </a:lnTo>
                  <a:lnTo>
                    <a:pt x="265" y="146"/>
                  </a:lnTo>
                  <a:lnTo>
                    <a:pt x="267" y="143"/>
                  </a:lnTo>
                  <a:lnTo>
                    <a:pt x="268" y="146"/>
                  </a:lnTo>
                  <a:lnTo>
                    <a:pt x="271" y="146"/>
                  </a:lnTo>
                  <a:lnTo>
                    <a:pt x="272" y="148"/>
                  </a:lnTo>
                  <a:lnTo>
                    <a:pt x="280" y="158"/>
                  </a:lnTo>
                  <a:lnTo>
                    <a:pt x="279" y="161"/>
                  </a:lnTo>
                  <a:lnTo>
                    <a:pt x="275" y="163"/>
                  </a:lnTo>
                  <a:lnTo>
                    <a:pt x="278" y="169"/>
                  </a:lnTo>
                  <a:lnTo>
                    <a:pt x="278" y="174"/>
                  </a:lnTo>
                  <a:lnTo>
                    <a:pt x="282" y="176"/>
                  </a:lnTo>
                  <a:lnTo>
                    <a:pt x="286" y="181"/>
                  </a:lnTo>
                  <a:lnTo>
                    <a:pt x="299" y="186"/>
                  </a:lnTo>
                  <a:lnTo>
                    <a:pt x="301" y="190"/>
                  </a:lnTo>
                  <a:lnTo>
                    <a:pt x="302" y="193"/>
                  </a:lnTo>
                  <a:lnTo>
                    <a:pt x="319" y="202"/>
                  </a:lnTo>
                  <a:lnTo>
                    <a:pt x="328" y="216"/>
                  </a:lnTo>
                  <a:lnTo>
                    <a:pt x="333" y="220"/>
                  </a:lnTo>
                  <a:lnTo>
                    <a:pt x="337" y="229"/>
                  </a:lnTo>
                  <a:lnTo>
                    <a:pt x="341" y="235"/>
                  </a:lnTo>
                  <a:lnTo>
                    <a:pt x="341" y="238"/>
                  </a:lnTo>
                  <a:lnTo>
                    <a:pt x="338" y="240"/>
                  </a:lnTo>
                  <a:lnTo>
                    <a:pt x="330" y="243"/>
                  </a:lnTo>
                  <a:lnTo>
                    <a:pt x="327" y="246"/>
                  </a:lnTo>
                  <a:lnTo>
                    <a:pt x="328" y="248"/>
                  </a:lnTo>
                  <a:lnTo>
                    <a:pt x="334" y="249"/>
                  </a:lnTo>
                  <a:lnTo>
                    <a:pt x="335" y="251"/>
                  </a:lnTo>
                  <a:lnTo>
                    <a:pt x="331" y="255"/>
                  </a:lnTo>
                  <a:lnTo>
                    <a:pt x="334" y="258"/>
                  </a:lnTo>
                  <a:lnTo>
                    <a:pt x="334" y="264"/>
                  </a:lnTo>
                  <a:lnTo>
                    <a:pt x="324" y="270"/>
                  </a:lnTo>
                  <a:lnTo>
                    <a:pt x="324" y="273"/>
                  </a:lnTo>
                  <a:lnTo>
                    <a:pt x="328" y="277"/>
                  </a:lnTo>
                  <a:lnTo>
                    <a:pt x="327" y="279"/>
                  </a:lnTo>
                  <a:lnTo>
                    <a:pt x="318" y="283"/>
                  </a:lnTo>
                  <a:lnTo>
                    <a:pt x="315" y="286"/>
                  </a:lnTo>
                  <a:lnTo>
                    <a:pt x="315" y="288"/>
                  </a:lnTo>
                  <a:lnTo>
                    <a:pt x="315" y="288"/>
                  </a:lnTo>
                  <a:lnTo>
                    <a:pt x="313" y="291"/>
                  </a:lnTo>
                  <a:lnTo>
                    <a:pt x="311" y="296"/>
                  </a:lnTo>
                  <a:lnTo>
                    <a:pt x="306" y="300"/>
                  </a:lnTo>
                  <a:lnTo>
                    <a:pt x="310" y="304"/>
                  </a:lnTo>
                  <a:lnTo>
                    <a:pt x="309" y="307"/>
                  </a:lnTo>
                  <a:lnTo>
                    <a:pt x="306" y="307"/>
                  </a:lnTo>
                  <a:lnTo>
                    <a:pt x="301" y="303"/>
                  </a:lnTo>
                  <a:lnTo>
                    <a:pt x="297" y="303"/>
                  </a:lnTo>
                  <a:lnTo>
                    <a:pt x="296" y="303"/>
                  </a:lnTo>
                  <a:lnTo>
                    <a:pt x="296" y="307"/>
                  </a:lnTo>
                  <a:lnTo>
                    <a:pt x="295" y="307"/>
                  </a:lnTo>
                  <a:lnTo>
                    <a:pt x="290" y="308"/>
                  </a:lnTo>
                  <a:lnTo>
                    <a:pt x="289" y="312"/>
                  </a:lnTo>
                  <a:lnTo>
                    <a:pt x="286" y="316"/>
                  </a:lnTo>
                  <a:lnTo>
                    <a:pt x="286" y="321"/>
                  </a:lnTo>
                  <a:lnTo>
                    <a:pt x="284" y="333"/>
                  </a:lnTo>
                  <a:lnTo>
                    <a:pt x="282" y="335"/>
                  </a:lnTo>
                  <a:lnTo>
                    <a:pt x="278" y="336"/>
                  </a:lnTo>
                  <a:lnTo>
                    <a:pt x="277" y="340"/>
                  </a:lnTo>
                  <a:lnTo>
                    <a:pt x="271" y="341"/>
                  </a:lnTo>
                  <a:lnTo>
                    <a:pt x="270" y="344"/>
                  </a:lnTo>
                  <a:lnTo>
                    <a:pt x="268" y="344"/>
                  </a:lnTo>
                  <a:lnTo>
                    <a:pt x="260" y="337"/>
                  </a:lnTo>
                  <a:lnTo>
                    <a:pt x="260" y="337"/>
                  </a:lnTo>
                  <a:lnTo>
                    <a:pt x="260" y="335"/>
                  </a:lnTo>
                  <a:lnTo>
                    <a:pt x="262" y="332"/>
                  </a:lnTo>
                  <a:lnTo>
                    <a:pt x="267" y="325"/>
                  </a:lnTo>
                  <a:lnTo>
                    <a:pt x="265" y="324"/>
                  </a:lnTo>
                  <a:lnTo>
                    <a:pt x="259" y="325"/>
                  </a:lnTo>
                  <a:lnTo>
                    <a:pt x="256" y="324"/>
                  </a:lnTo>
                  <a:lnTo>
                    <a:pt x="251" y="315"/>
                  </a:lnTo>
                  <a:lnTo>
                    <a:pt x="249" y="309"/>
                  </a:lnTo>
                  <a:lnTo>
                    <a:pt x="245" y="308"/>
                  </a:lnTo>
                  <a:lnTo>
                    <a:pt x="242" y="303"/>
                  </a:lnTo>
                  <a:lnTo>
                    <a:pt x="239" y="305"/>
                  </a:lnTo>
                  <a:lnTo>
                    <a:pt x="233" y="313"/>
                  </a:lnTo>
                  <a:lnTo>
                    <a:pt x="228" y="312"/>
                  </a:lnTo>
                  <a:lnTo>
                    <a:pt x="224" y="315"/>
                  </a:lnTo>
                  <a:lnTo>
                    <a:pt x="224" y="316"/>
                  </a:lnTo>
                  <a:lnTo>
                    <a:pt x="227" y="318"/>
                  </a:lnTo>
                  <a:lnTo>
                    <a:pt x="231" y="323"/>
                  </a:lnTo>
                  <a:lnTo>
                    <a:pt x="231" y="327"/>
                  </a:lnTo>
                  <a:lnTo>
                    <a:pt x="230" y="330"/>
                  </a:lnTo>
                  <a:lnTo>
                    <a:pt x="228" y="330"/>
                  </a:lnTo>
                  <a:lnTo>
                    <a:pt x="222" y="325"/>
                  </a:lnTo>
                  <a:lnTo>
                    <a:pt x="218" y="324"/>
                  </a:lnTo>
                  <a:lnTo>
                    <a:pt x="215" y="325"/>
                  </a:lnTo>
                  <a:lnTo>
                    <a:pt x="211" y="324"/>
                  </a:lnTo>
                  <a:lnTo>
                    <a:pt x="206" y="325"/>
                  </a:lnTo>
                  <a:lnTo>
                    <a:pt x="197" y="332"/>
                  </a:lnTo>
                  <a:lnTo>
                    <a:pt x="190" y="330"/>
                  </a:lnTo>
                  <a:lnTo>
                    <a:pt x="184" y="330"/>
                  </a:lnTo>
                  <a:lnTo>
                    <a:pt x="180" y="333"/>
                  </a:lnTo>
                  <a:lnTo>
                    <a:pt x="178" y="330"/>
                  </a:lnTo>
                  <a:lnTo>
                    <a:pt x="183" y="320"/>
                  </a:lnTo>
                  <a:lnTo>
                    <a:pt x="175" y="321"/>
                  </a:lnTo>
                  <a:lnTo>
                    <a:pt x="173" y="323"/>
                  </a:lnTo>
                  <a:lnTo>
                    <a:pt x="172" y="330"/>
                  </a:lnTo>
                  <a:lnTo>
                    <a:pt x="176" y="333"/>
                  </a:lnTo>
                  <a:lnTo>
                    <a:pt x="173" y="335"/>
                  </a:lnTo>
                  <a:lnTo>
                    <a:pt x="167" y="334"/>
                  </a:lnTo>
                  <a:lnTo>
                    <a:pt x="162" y="342"/>
                  </a:lnTo>
                  <a:lnTo>
                    <a:pt x="160" y="342"/>
                  </a:lnTo>
                  <a:lnTo>
                    <a:pt x="150" y="339"/>
                  </a:lnTo>
                  <a:lnTo>
                    <a:pt x="149" y="334"/>
                  </a:lnTo>
                  <a:lnTo>
                    <a:pt x="145" y="328"/>
                  </a:lnTo>
                  <a:lnTo>
                    <a:pt x="141" y="329"/>
                  </a:lnTo>
                  <a:lnTo>
                    <a:pt x="136" y="333"/>
                  </a:lnTo>
                  <a:lnTo>
                    <a:pt x="133" y="335"/>
                  </a:lnTo>
                  <a:lnTo>
                    <a:pt x="130" y="333"/>
                  </a:lnTo>
                  <a:lnTo>
                    <a:pt x="128" y="329"/>
                  </a:lnTo>
                  <a:lnTo>
                    <a:pt x="125" y="327"/>
                  </a:lnTo>
                  <a:lnTo>
                    <a:pt x="123" y="333"/>
                  </a:lnTo>
                  <a:lnTo>
                    <a:pt x="124" y="336"/>
                  </a:lnTo>
                  <a:lnTo>
                    <a:pt x="122" y="339"/>
                  </a:lnTo>
                  <a:lnTo>
                    <a:pt x="122" y="343"/>
                  </a:lnTo>
                  <a:lnTo>
                    <a:pt x="125" y="346"/>
                  </a:lnTo>
                  <a:lnTo>
                    <a:pt x="126" y="351"/>
                  </a:lnTo>
                  <a:lnTo>
                    <a:pt x="130" y="355"/>
                  </a:lnTo>
                  <a:lnTo>
                    <a:pt x="130" y="358"/>
                  </a:lnTo>
                  <a:lnTo>
                    <a:pt x="129" y="360"/>
                  </a:lnTo>
                  <a:lnTo>
                    <a:pt x="123" y="364"/>
                  </a:lnTo>
                  <a:lnTo>
                    <a:pt x="118" y="364"/>
                  </a:lnTo>
                  <a:lnTo>
                    <a:pt x="115" y="370"/>
                  </a:lnTo>
                  <a:lnTo>
                    <a:pt x="110" y="369"/>
                  </a:lnTo>
                  <a:lnTo>
                    <a:pt x="106" y="372"/>
                  </a:lnTo>
                  <a:lnTo>
                    <a:pt x="104" y="374"/>
                  </a:lnTo>
                  <a:lnTo>
                    <a:pt x="102" y="373"/>
                  </a:lnTo>
                  <a:lnTo>
                    <a:pt x="98" y="376"/>
                  </a:lnTo>
                  <a:lnTo>
                    <a:pt x="97" y="372"/>
                  </a:lnTo>
                  <a:lnTo>
                    <a:pt x="96" y="372"/>
                  </a:lnTo>
                  <a:lnTo>
                    <a:pt x="95" y="373"/>
                  </a:lnTo>
                  <a:lnTo>
                    <a:pt x="94" y="380"/>
                  </a:lnTo>
                  <a:lnTo>
                    <a:pt x="94" y="380"/>
                  </a:lnTo>
                  <a:lnTo>
                    <a:pt x="92" y="382"/>
                  </a:lnTo>
                  <a:lnTo>
                    <a:pt x="91" y="380"/>
                  </a:lnTo>
                  <a:lnTo>
                    <a:pt x="89" y="379"/>
                  </a:lnTo>
                  <a:lnTo>
                    <a:pt x="85" y="375"/>
                  </a:lnTo>
                  <a:lnTo>
                    <a:pt x="79" y="375"/>
                  </a:lnTo>
                  <a:lnTo>
                    <a:pt x="74" y="368"/>
                  </a:lnTo>
                  <a:lnTo>
                    <a:pt x="74" y="366"/>
                  </a:lnTo>
                  <a:lnTo>
                    <a:pt x="72" y="363"/>
                  </a:lnTo>
                  <a:lnTo>
                    <a:pt x="65" y="359"/>
                  </a:lnTo>
                  <a:lnTo>
                    <a:pt x="58" y="351"/>
                  </a:lnTo>
                  <a:lnTo>
                    <a:pt x="53" y="352"/>
                  </a:lnTo>
                  <a:lnTo>
                    <a:pt x="45" y="357"/>
                  </a:lnTo>
                  <a:lnTo>
                    <a:pt x="41" y="356"/>
                  </a:lnTo>
                  <a:lnTo>
                    <a:pt x="41" y="354"/>
                  </a:lnTo>
                  <a:lnTo>
                    <a:pt x="37" y="352"/>
                  </a:lnTo>
                  <a:lnTo>
                    <a:pt x="37" y="347"/>
                  </a:lnTo>
                  <a:lnTo>
                    <a:pt x="31" y="342"/>
                  </a:lnTo>
                  <a:lnTo>
                    <a:pt x="27" y="337"/>
                  </a:lnTo>
                  <a:lnTo>
                    <a:pt x="21" y="326"/>
                  </a:lnTo>
                  <a:lnTo>
                    <a:pt x="22" y="322"/>
                  </a:lnTo>
                  <a:lnTo>
                    <a:pt x="22" y="320"/>
                  </a:lnTo>
                  <a:lnTo>
                    <a:pt x="16" y="313"/>
                  </a:lnTo>
                  <a:lnTo>
                    <a:pt x="14" y="313"/>
                  </a:lnTo>
                  <a:lnTo>
                    <a:pt x="16" y="306"/>
                  </a:lnTo>
                  <a:lnTo>
                    <a:pt x="18" y="303"/>
                  </a:lnTo>
                  <a:lnTo>
                    <a:pt x="19" y="302"/>
                  </a:lnTo>
                  <a:lnTo>
                    <a:pt x="14" y="299"/>
                  </a:lnTo>
                  <a:lnTo>
                    <a:pt x="14" y="298"/>
                  </a:lnTo>
                  <a:lnTo>
                    <a:pt x="23" y="292"/>
                  </a:lnTo>
                  <a:lnTo>
                    <a:pt x="24" y="290"/>
                  </a:lnTo>
                  <a:lnTo>
                    <a:pt x="23" y="290"/>
                  </a:lnTo>
                  <a:lnTo>
                    <a:pt x="18" y="290"/>
                  </a:lnTo>
                  <a:lnTo>
                    <a:pt x="16" y="289"/>
                  </a:lnTo>
                  <a:lnTo>
                    <a:pt x="16" y="287"/>
                  </a:lnTo>
                  <a:lnTo>
                    <a:pt x="25" y="274"/>
                  </a:lnTo>
                  <a:lnTo>
                    <a:pt x="26" y="269"/>
                  </a:lnTo>
                  <a:lnTo>
                    <a:pt x="31" y="267"/>
                  </a:lnTo>
                  <a:lnTo>
                    <a:pt x="33" y="263"/>
                  </a:lnTo>
                  <a:lnTo>
                    <a:pt x="43" y="261"/>
                  </a:lnTo>
                  <a:lnTo>
                    <a:pt x="43" y="260"/>
                  </a:lnTo>
                  <a:lnTo>
                    <a:pt x="42" y="259"/>
                  </a:lnTo>
                  <a:lnTo>
                    <a:pt x="37" y="257"/>
                  </a:lnTo>
                  <a:lnTo>
                    <a:pt x="35" y="255"/>
                  </a:lnTo>
                  <a:lnTo>
                    <a:pt x="37" y="248"/>
                  </a:lnTo>
                  <a:lnTo>
                    <a:pt x="42" y="244"/>
                  </a:lnTo>
                  <a:lnTo>
                    <a:pt x="43" y="242"/>
                  </a:lnTo>
                  <a:lnTo>
                    <a:pt x="42" y="239"/>
                  </a:lnTo>
                  <a:lnTo>
                    <a:pt x="39" y="238"/>
                  </a:lnTo>
                  <a:lnTo>
                    <a:pt x="32" y="240"/>
                  </a:lnTo>
                  <a:lnTo>
                    <a:pt x="24" y="238"/>
                  </a:lnTo>
                  <a:lnTo>
                    <a:pt x="18" y="232"/>
                  </a:lnTo>
                  <a:lnTo>
                    <a:pt x="12" y="228"/>
                  </a:lnTo>
                  <a:lnTo>
                    <a:pt x="7" y="223"/>
                  </a:lnTo>
                  <a:lnTo>
                    <a:pt x="2" y="221"/>
                  </a:lnTo>
                  <a:lnTo>
                    <a:pt x="1" y="218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2" y="205"/>
                  </a:lnTo>
                  <a:lnTo>
                    <a:pt x="10" y="203"/>
                  </a:lnTo>
                  <a:lnTo>
                    <a:pt x="17" y="198"/>
                  </a:lnTo>
                  <a:lnTo>
                    <a:pt x="30" y="197"/>
                  </a:lnTo>
                  <a:lnTo>
                    <a:pt x="32" y="193"/>
                  </a:lnTo>
                  <a:lnTo>
                    <a:pt x="37" y="191"/>
                  </a:lnTo>
                  <a:lnTo>
                    <a:pt x="40" y="185"/>
                  </a:lnTo>
                  <a:lnTo>
                    <a:pt x="38" y="182"/>
                  </a:lnTo>
                  <a:lnTo>
                    <a:pt x="33" y="177"/>
                  </a:lnTo>
                  <a:lnTo>
                    <a:pt x="24" y="184"/>
                  </a:lnTo>
                  <a:lnTo>
                    <a:pt x="21" y="189"/>
                  </a:lnTo>
                  <a:lnTo>
                    <a:pt x="17" y="190"/>
                  </a:lnTo>
                  <a:lnTo>
                    <a:pt x="15" y="189"/>
                  </a:lnTo>
                  <a:lnTo>
                    <a:pt x="17" y="184"/>
                  </a:lnTo>
                  <a:lnTo>
                    <a:pt x="15" y="178"/>
                  </a:lnTo>
                  <a:lnTo>
                    <a:pt x="15" y="174"/>
                  </a:lnTo>
                  <a:lnTo>
                    <a:pt x="22" y="169"/>
                  </a:lnTo>
                  <a:lnTo>
                    <a:pt x="24" y="166"/>
                  </a:lnTo>
                  <a:lnTo>
                    <a:pt x="24" y="159"/>
                  </a:lnTo>
                  <a:lnTo>
                    <a:pt x="30" y="155"/>
                  </a:lnTo>
                  <a:lnTo>
                    <a:pt x="31" y="152"/>
                  </a:lnTo>
                  <a:lnTo>
                    <a:pt x="30" y="147"/>
                  </a:lnTo>
                  <a:lnTo>
                    <a:pt x="33" y="138"/>
                  </a:lnTo>
                  <a:lnTo>
                    <a:pt x="41" y="138"/>
                  </a:lnTo>
                  <a:lnTo>
                    <a:pt x="42" y="134"/>
                  </a:lnTo>
                  <a:lnTo>
                    <a:pt x="42" y="133"/>
                  </a:lnTo>
                  <a:lnTo>
                    <a:pt x="37" y="130"/>
                  </a:lnTo>
                  <a:lnTo>
                    <a:pt x="35" y="125"/>
                  </a:lnTo>
                  <a:lnTo>
                    <a:pt x="25" y="124"/>
                  </a:lnTo>
                  <a:lnTo>
                    <a:pt x="24" y="122"/>
                  </a:lnTo>
                  <a:lnTo>
                    <a:pt x="23" y="119"/>
                  </a:lnTo>
                  <a:lnTo>
                    <a:pt x="16" y="118"/>
                  </a:lnTo>
                  <a:lnTo>
                    <a:pt x="13" y="117"/>
                  </a:lnTo>
                  <a:lnTo>
                    <a:pt x="12" y="115"/>
                  </a:lnTo>
                  <a:lnTo>
                    <a:pt x="10" y="108"/>
                  </a:lnTo>
                  <a:lnTo>
                    <a:pt x="10" y="105"/>
                  </a:lnTo>
                  <a:lnTo>
                    <a:pt x="15" y="99"/>
                  </a:lnTo>
                  <a:lnTo>
                    <a:pt x="13" y="91"/>
                  </a:lnTo>
                  <a:lnTo>
                    <a:pt x="19" y="88"/>
                  </a:lnTo>
                  <a:lnTo>
                    <a:pt x="20" y="83"/>
                  </a:lnTo>
                  <a:lnTo>
                    <a:pt x="24" y="80"/>
                  </a:lnTo>
                  <a:lnTo>
                    <a:pt x="25" y="80"/>
                  </a:lnTo>
                  <a:lnTo>
                    <a:pt x="37" y="72"/>
                  </a:lnTo>
                  <a:lnTo>
                    <a:pt x="41" y="72"/>
                  </a:lnTo>
                  <a:lnTo>
                    <a:pt x="47" y="78"/>
                  </a:lnTo>
                  <a:lnTo>
                    <a:pt x="55" y="75"/>
                  </a:lnTo>
                  <a:lnTo>
                    <a:pt x="59" y="76"/>
                  </a:lnTo>
                  <a:lnTo>
                    <a:pt x="71" y="87"/>
                  </a:lnTo>
                  <a:lnTo>
                    <a:pt x="77" y="82"/>
                  </a:lnTo>
                  <a:lnTo>
                    <a:pt x="82" y="82"/>
                  </a:lnTo>
                  <a:lnTo>
                    <a:pt x="82" y="74"/>
                  </a:lnTo>
                  <a:lnTo>
                    <a:pt x="80" y="69"/>
                  </a:lnTo>
                  <a:lnTo>
                    <a:pt x="80" y="69"/>
                  </a:lnTo>
                  <a:lnTo>
                    <a:pt x="98" y="63"/>
                  </a:lnTo>
                  <a:lnTo>
                    <a:pt x="104" y="65"/>
                  </a:lnTo>
                  <a:lnTo>
                    <a:pt x="106" y="72"/>
                  </a:lnTo>
                  <a:lnTo>
                    <a:pt x="109" y="71"/>
                  </a:lnTo>
                  <a:lnTo>
                    <a:pt x="114" y="73"/>
                  </a:lnTo>
                  <a:lnTo>
                    <a:pt x="116" y="69"/>
                  </a:lnTo>
                  <a:lnTo>
                    <a:pt x="122" y="72"/>
                  </a:lnTo>
                  <a:lnTo>
                    <a:pt x="127" y="71"/>
                  </a:lnTo>
                  <a:lnTo>
                    <a:pt x="130" y="69"/>
                  </a:lnTo>
                  <a:lnTo>
                    <a:pt x="132" y="65"/>
                  </a:lnTo>
                  <a:lnTo>
                    <a:pt x="139" y="62"/>
                  </a:lnTo>
                  <a:lnTo>
                    <a:pt x="141" y="59"/>
                  </a:lnTo>
                  <a:lnTo>
                    <a:pt x="140" y="49"/>
                  </a:lnTo>
                  <a:lnTo>
                    <a:pt x="141" y="45"/>
                  </a:lnTo>
                  <a:lnTo>
                    <a:pt x="146" y="43"/>
                  </a:lnTo>
                  <a:lnTo>
                    <a:pt x="151" y="37"/>
                  </a:lnTo>
                  <a:lnTo>
                    <a:pt x="157" y="38"/>
                  </a:lnTo>
                  <a:lnTo>
                    <a:pt x="161" y="36"/>
                  </a:lnTo>
                  <a:lnTo>
                    <a:pt x="176" y="18"/>
                  </a:lnTo>
                  <a:lnTo>
                    <a:pt x="180" y="17"/>
                  </a:lnTo>
                  <a:lnTo>
                    <a:pt x="180" y="16"/>
                  </a:lnTo>
                  <a:lnTo>
                    <a:pt x="179" y="12"/>
                  </a:lnTo>
                  <a:lnTo>
                    <a:pt x="179" y="11"/>
                  </a:lnTo>
                  <a:lnTo>
                    <a:pt x="181" y="11"/>
                  </a:lnTo>
                  <a:lnTo>
                    <a:pt x="185" y="13"/>
                  </a:lnTo>
                  <a:lnTo>
                    <a:pt x="190" y="13"/>
                  </a:lnTo>
                  <a:lnTo>
                    <a:pt x="197" y="8"/>
                  </a:lnTo>
                  <a:lnTo>
                    <a:pt x="201" y="8"/>
                  </a:lnTo>
                  <a:lnTo>
                    <a:pt x="206" y="2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0"/>
            <p:cNvSpPr>
              <a:spLocks noEditPoints="1"/>
            </p:cNvSpPr>
            <p:nvPr/>
          </p:nvSpPr>
          <p:spPr bwMode="auto">
            <a:xfrm>
              <a:off x="9836237" y="4584427"/>
              <a:ext cx="758740" cy="764211"/>
            </a:xfrm>
            <a:custGeom>
              <a:avLst/>
              <a:gdLst>
                <a:gd name="T0" fmla="*/ 242 w 416"/>
                <a:gd name="T1" fmla="*/ 342 h 419"/>
                <a:gd name="T2" fmla="*/ 273 w 416"/>
                <a:gd name="T3" fmla="*/ 328 h 419"/>
                <a:gd name="T4" fmla="*/ 248 w 416"/>
                <a:gd name="T5" fmla="*/ 3 h 419"/>
                <a:gd name="T6" fmla="*/ 264 w 416"/>
                <a:gd name="T7" fmla="*/ 9 h 419"/>
                <a:gd name="T8" fmla="*/ 274 w 416"/>
                <a:gd name="T9" fmla="*/ 5 h 419"/>
                <a:gd name="T10" fmla="*/ 288 w 416"/>
                <a:gd name="T11" fmla="*/ 7 h 419"/>
                <a:gd name="T12" fmla="*/ 287 w 416"/>
                <a:gd name="T13" fmla="*/ 3 h 419"/>
                <a:gd name="T14" fmla="*/ 314 w 416"/>
                <a:gd name="T15" fmla="*/ 11 h 419"/>
                <a:gd name="T16" fmla="*/ 348 w 416"/>
                <a:gd name="T17" fmla="*/ 20 h 419"/>
                <a:gd name="T18" fmla="*/ 369 w 416"/>
                <a:gd name="T19" fmla="*/ 37 h 419"/>
                <a:gd name="T20" fmla="*/ 391 w 416"/>
                <a:gd name="T21" fmla="*/ 56 h 419"/>
                <a:gd name="T22" fmla="*/ 411 w 416"/>
                <a:gd name="T23" fmla="*/ 93 h 419"/>
                <a:gd name="T24" fmla="*/ 411 w 416"/>
                <a:gd name="T25" fmla="*/ 120 h 419"/>
                <a:gd name="T26" fmla="*/ 413 w 416"/>
                <a:gd name="T27" fmla="*/ 146 h 419"/>
                <a:gd name="T28" fmla="*/ 405 w 416"/>
                <a:gd name="T29" fmla="*/ 174 h 419"/>
                <a:gd name="T30" fmla="*/ 396 w 416"/>
                <a:gd name="T31" fmla="*/ 192 h 419"/>
                <a:gd name="T32" fmla="*/ 366 w 416"/>
                <a:gd name="T33" fmla="*/ 258 h 419"/>
                <a:gd name="T34" fmla="*/ 347 w 416"/>
                <a:gd name="T35" fmla="*/ 263 h 419"/>
                <a:gd name="T36" fmla="*/ 342 w 416"/>
                <a:gd name="T37" fmla="*/ 248 h 419"/>
                <a:gd name="T38" fmla="*/ 345 w 416"/>
                <a:gd name="T39" fmla="*/ 258 h 419"/>
                <a:gd name="T40" fmla="*/ 351 w 416"/>
                <a:gd name="T41" fmla="*/ 280 h 419"/>
                <a:gd name="T42" fmla="*/ 336 w 416"/>
                <a:gd name="T43" fmla="*/ 280 h 419"/>
                <a:gd name="T44" fmla="*/ 318 w 416"/>
                <a:gd name="T45" fmla="*/ 263 h 419"/>
                <a:gd name="T46" fmla="*/ 330 w 416"/>
                <a:gd name="T47" fmla="*/ 272 h 419"/>
                <a:gd name="T48" fmla="*/ 322 w 416"/>
                <a:gd name="T49" fmla="*/ 282 h 419"/>
                <a:gd name="T50" fmla="*/ 300 w 416"/>
                <a:gd name="T51" fmla="*/ 284 h 419"/>
                <a:gd name="T52" fmla="*/ 320 w 416"/>
                <a:gd name="T53" fmla="*/ 286 h 419"/>
                <a:gd name="T54" fmla="*/ 337 w 416"/>
                <a:gd name="T55" fmla="*/ 284 h 419"/>
                <a:gd name="T56" fmla="*/ 327 w 416"/>
                <a:gd name="T57" fmla="*/ 299 h 419"/>
                <a:gd name="T58" fmla="*/ 333 w 416"/>
                <a:gd name="T59" fmla="*/ 304 h 419"/>
                <a:gd name="T60" fmla="*/ 336 w 416"/>
                <a:gd name="T61" fmla="*/ 309 h 419"/>
                <a:gd name="T62" fmla="*/ 315 w 416"/>
                <a:gd name="T63" fmla="*/ 328 h 419"/>
                <a:gd name="T64" fmla="*/ 293 w 416"/>
                <a:gd name="T65" fmla="*/ 326 h 419"/>
                <a:gd name="T66" fmla="*/ 292 w 416"/>
                <a:gd name="T67" fmla="*/ 323 h 419"/>
                <a:gd name="T68" fmla="*/ 284 w 416"/>
                <a:gd name="T69" fmla="*/ 317 h 419"/>
                <a:gd name="T70" fmla="*/ 277 w 416"/>
                <a:gd name="T71" fmla="*/ 323 h 419"/>
                <a:gd name="T72" fmla="*/ 269 w 416"/>
                <a:gd name="T73" fmla="*/ 328 h 419"/>
                <a:gd name="T74" fmla="*/ 264 w 416"/>
                <a:gd name="T75" fmla="*/ 332 h 419"/>
                <a:gd name="T76" fmla="*/ 258 w 416"/>
                <a:gd name="T77" fmla="*/ 341 h 419"/>
                <a:gd name="T78" fmla="*/ 247 w 416"/>
                <a:gd name="T79" fmla="*/ 342 h 419"/>
                <a:gd name="T80" fmla="*/ 237 w 416"/>
                <a:gd name="T81" fmla="*/ 342 h 419"/>
                <a:gd name="T82" fmla="*/ 248 w 416"/>
                <a:gd name="T83" fmla="*/ 352 h 419"/>
                <a:gd name="T84" fmla="*/ 250 w 416"/>
                <a:gd name="T85" fmla="*/ 349 h 419"/>
                <a:gd name="T86" fmla="*/ 267 w 416"/>
                <a:gd name="T87" fmla="*/ 345 h 419"/>
                <a:gd name="T88" fmla="*/ 279 w 416"/>
                <a:gd name="T89" fmla="*/ 352 h 419"/>
                <a:gd name="T90" fmla="*/ 280 w 416"/>
                <a:gd name="T91" fmla="*/ 375 h 419"/>
                <a:gd name="T92" fmla="*/ 265 w 416"/>
                <a:gd name="T93" fmla="*/ 389 h 419"/>
                <a:gd name="T94" fmla="*/ 242 w 416"/>
                <a:gd name="T95" fmla="*/ 396 h 419"/>
                <a:gd name="T96" fmla="*/ 219 w 416"/>
                <a:gd name="T97" fmla="*/ 394 h 419"/>
                <a:gd name="T98" fmla="*/ 217 w 416"/>
                <a:gd name="T99" fmla="*/ 402 h 419"/>
                <a:gd name="T100" fmla="*/ 209 w 416"/>
                <a:gd name="T101" fmla="*/ 400 h 419"/>
                <a:gd name="T102" fmla="*/ 196 w 416"/>
                <a:gd name="T103" fmla="*/ 406 h 419"/>
                <a:gd name="T104" fmla="*/ 168 w 416"/>
                <a:gd name="T105" fmla="*/ 397 h 419"/>
                <a:gd name="T106" fmla="*/ 43 w 416"/>
                <a:gd name="T107" fmla="*/ 373 h 419"/>
                <a:gd name="T108" fmla="*/ 9 w 416"/>
                <a:gd name="T109" fmla="*/ 316 h 419"/>
                <a:gd name="T110" fmla="*/ 14 w 416"/>
                <a:gd name="T111" fmla="*/ 202 h 419"/>
                <a:gd name="T112" fmla="*/ 69 w 416"/>
                <a:gd name="T113" fmla="*/ 89 h 419"/>
                <a:gd name="T114" fmla="*/ 177 w 416"/>
                <a:gd name="T115" fmla="*/ 46 h 419"/>
                <a:gd name="T116" fmla="*/ 187 w 416"/>
                <a:gd name="T117" fmla="*/ 43 h 419"/>
                <a:gd name="T118" fmla="*/ 201 w 416"/>
                <a:gd name="T119" fmla="*/ 18 h 419"/>
                <a:gd name="T120" fmla="*/ 219 w 416"/>
                <a:gd name="T121" fmla="*/ 4 h 419"/>
                <a:gd name="T122" fmla="*/ 236 w 416"/>
                <a:gd name="T123" fmla="*/ 3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6" h="419">
                  <a:moveTo>
                    <a:pt x="250" y="344"/>
                  </a:moveTo>
                  <a:lnTo>
                    <a:pt x="252" y="344"/>
                  </a:lnTo>
                  <a:lnTo>
                    <a:pt x="253" y="344"/>
                  </a:lnTo>
                  <a:lnTo>
                    <a:pt x="253" y="345"/>
                  </a:lnTo>
                  <a:lnTo>
                    <a:pt x="253" y="345"/>
                  </a:lnTo>
                  <a:lnTo>
                    <a:pt x="253" y="345"/>
                  </a:lnTo>
                  <a:lnTo>
                    <a:pt x="252" y="345"/>
                  </a:lnTo>
                  <a:lnTo>
                    <a:pt x="252" y="345"/>
                  </a:lnTo>
                  <a:lnTo>
                    <a:pt x="251" y="345"/>
                  </a:lnTo>
                  <a:lnTo>
                    <a:pt x="249" y="345"/>
                  </a:lnTo>
                  <a:lnTo>
                    <a:pt x="249" y="345"/>
                  </a:lnTo>
                  <a:lnTo>
                    <a:pt x="248" y="345"/>
                  </a:lnTo>
                  <a:lnTo>
                    <a:pt x="248" y="344"/>
                  </a:lnTo>
                  <a:lnTo>
                    <a:pt x="249" y="344"/>
                  </a:lnTo>
                  <a:lnTo>
                    <a:pt x="250" y="344"/>
                  </a:lnTo>
                  <a:close/>
                  <a:moveTo>
                    <a:pt x="242" y="342"/>
                  </a:moveTo>
                  <a:lnTo>
                    <a:pt x="243" y="343"/>
                  </a:lnTo>
                  <a:lnTo>
                    <a:pt x="243" y="344"/>
                  </a:lnTo>
                  <a:lnTo>
                    <a:pt x="244" y="344"/>
                  </a:lnTo>
                  <a:lnTo>
                    <a:pt x="244" y="345"/>
                  </a:lnTo>
                  <a:lnTo>
                    <a:pt x="244" y="345"/>
                  </a:lnTo>
                  <a:lnTo>
                    <a:pt x="244" y="346"/>
                  </a:lnTo>
                  <a:lnTo>
                    <a:pt x="243" y="346"/>
                  </a:lnTo>
                  <a:lnTo>
                    <a:pt x="242" y="345"/>
                  </a:lnTo>
                  <a:lnTo>
                    <a:pt x="240" y="346"/>
                  </a:lnTo>
                  <a:lnTo>
                    <a:pt x="240" y="345"/>
                  </a:lnTo>
                  <a:lnTo>
                    <a:pt x="241" y="345"/>
                  </a:lnTo>
                  <a:lnTo>
                    <a:pt x="241" y="344"/>
                  </a:lnTo>
                  <a:lnTo>
                    <a:pt x="241" y="343"/>
                  </a:lnTo>
                  <a:lnTo>
                    <a:pt x="242" y="342"/>
                  </a:lnTo>
                  <a:lnTo>
                    <a:pt x="242" y="342"/>
                  </a:lnTo>
                  <a:lnTo>
                    <a:pt x="242" y="342"/>
                  </a:lnTo>
                  <a:close/>
                  <a:moveTo>
                    <a:pt x="284" y="322"/>
                  </a:moveTo>
                  <a:lnTo>
                    <a:pt x="286" y="323"/>
                  </a:lnTo>
                  <a:lnTo>
                    <a:pt x="288" y="323"/>
                  </a:lnTo>
                  <a:lnTo>
                    <a:pt x="288" y="323"/>
                  </a:lnTo>
                  <a:lnTo>
                    <a:pt x="289" y="323"/>
                  </a:lnTo>
                  <a:lnTo>
                    <a:pt x="290" y="324"/>
                  </a:lnTo>
                  <a:lnTo>
                    <a:pt x="289" y="325"/>
                  </a:lnTo>
                  <a:lnTo>
                    <a:pt x="289" y="326"/>
                  </a:lnTo>
                  <a:lnTo>
                    <a:pt x="288" y="326"/>
                  </a:lnTo>
                  <a:lnTo>
                    <a:pt x="288" y="326"/>
                  </a:lnTo>
                  <a:lnTo>
                    <a:pt x="288" y="326"/>
                  </a:lnTo>
                  <a:lnTo>
                    <a:pt x="288" y="327"/>
                  </a:lnTo>
                  <a:lnTo>
                    <a:pt x="288" y="327"/>
                  </a:lnTo>
                  <a:lnTo>
                    <a:pt x="287" y="328"/>
                  </a:lnTo>
                  <a:lnTo>
                    <a:pt x="286" y="328"/>
                  </a:lnTo>
                  <a:lnTo>
                    <a:pt x="286" y="328"/>
                  </a:lnTo>
                  <a:lnTo>
                    <a:pt x="285" y="328"/>
                  </a:lnTo>
                  <a:lnTo>
                    <a:pt x="284" y="328"/>
                  </a:lnTo>
                  <a:lnTo>
                    <a:pt x="283" y="328"/>
                  </a:lnTo>
                  <a:lnTo>
                    <a:pt x="282" y="329"/>
                  </a:lnTo>
                  <a:lnTo>
                    <a:pt x="282" y="329"/>
                  </a:lnTo>
                  <a:lnTo>
                    <a:pt x="280" y="331"/>
                  </a:lnTo>
                  <a:lnTo>
                    <a:pt x="279" y="331"/>
                  </a:lnTo>
                  <a:lnTo>
                    <a:pt x="278" y="331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2" y="331"/>
                  </a:lnTo>
                  <a:lnTo>
                    <a:pt x="272" y="331"/>
                  </a:lnTo>
                  <a:lnTo>
                    <a:pt x="272" y="329"/>
                  </a:lnTo>
                  <a:lnTo>
                    <a:pt x="272" y="329"/>
                  </a:lnTo>
                  <a:lnTo>
                    <a:pt x="272" y="328"/>
                  </a:lnTo>
                  <a:lnTo>
                    <a:pt x="273" y="328"/>
                  </a:lnTo>
                  <a:lnTo>
                    <a:pt x="273" y="327"/>
                  </a:lnTo>
                  <a:lnTo>
                    <a:pt x="274" y="327"/>
                  </a:lnTo>
                  <a:lnTo>
                    <a:pt x="275" y="326"/>
                  </a:lnTo>
                  <a:lnTo>
                    <a:pt x="275" y="326"/>
                  </a:lnTo>
                  <a:lnTo>
                    <a:pt x="275" y="326"/>
                  </a:lnTo>
                  <a:lnTo>
                    <a:pt x="275" y="324"/>
                  </a:lnTo>
                  <a:lnTo>
                    <a:pt x="276" y="324"/>
                  </a:lnTo>
                  <a:lnTo>
                    <a:pt x="276" y="323"/>
                  </a:lnTo>
                  <a:lnTo>
                    <a:pt x="278" y="323"/>
                  </a:lnTo>
                  <a:lnTo>
                    <a:pt x="278" y="323"/>
                  </a:lnTo>
                  <a:lnTo>
                    <a:pt x="279" y="323"/>
                  </a:lnTo>
                  <a:lnTo>
                    <a:pt x="279" y="322"/>
                  </a:lnTo>
                  <a:lnTo>
                    <a:pt x="281" y="322"/>
                  </a:lnTo>
                  <a:lnTo>
                    <a:pt x="282" y="322"/>
                  </a:lnTo>
                  <a:lnTo>
                    <a:pt x="284" y="322"/>
                  </a:lnTo>
                  <a:close/>
                  <a:moveTo>
                    <a:pt x="237" y="0"/>
                  </a:moveTo>
                  <a:lnTo>
                    <a:pt x="239" y="1"/>
                  </a:lnTo>
                  <a:lnTo>
                    <a:pt x="240" y="1"/>
                  </a:lnTo>
                  <a:lnTo>
                    <a:pt x="246" y="3"/>
                  </a:lnTo>
                  <a:lnTo>
                    <a:pt x="247" y="3"/>
                  </a:lnTo>
                  <a:lnTo>
                    <a:pt x="247" y="3"/>
                  </a:lnTo>
                  <a:lnTo>
                    <a:pt x="247" y="3"/>
                  </a:lnTo>
                  <a:lnTo>
                    <a:pt x="246" y="4"/>
                  </a:lnTo>
                  <a:lnTo>
                    <a:pt x="248" y="5"/>
                  </a:lnTo>
                  <a:lnTo>
                    <a:pt x="247" y="5"/>
                  </a:lnTo>
                  <a:lnTo>
                    <a:pt x="247" y="5"/>
                  </a:lnTo>
                  <a:lnTo>
                    <a:pt x="247" y="6"/>
                  </a:lnTo>
                  <a:lnTo>
                    <a:pt x="248" y="6"/>
                  </a:lnTo>
                  <a:lnTo>
                    <a:pt x="248" y="5"/>
                  </a:lnTo>
                  <a:lnTo>
                    <a:pt x="248" y="4"/>
                  </a:lnTo>
                  <a:lnTo>
                    <a:pt x="247" y="4"/>
                  </a:lnTo>
                  <a:lnTo>
                    <a:pt x="248" y="3"/>
                  </a:lnTo>
                  <a:lnTo>
                    <a:pt x="249" y="3"/>
                  </a:lnTo>
                  <a:lnTo>
                    <a:pt x="250" y="3"/>
                  </a:lnTo>
                  <a:lnTo>
                    <a:pt x="251" y="3"/>
                  </a:lnTo>
                  <a:lnTo>
                    <a:pt x="251" y="3"/>
                  </a:lnTo>
                  <a:lnTo>
                    <a:pt x="251" y="3"/>
                  </a:lnTo>
                  <a:lnTo>
                    <a:pt x="251" y="3"/>
                  </a:lnTo>
                  <a:lnTo>
                    <a:pt x="252" y="3"/>
                  </a:lnTo>
                  <a:lnTo>
                    <a:pt x="255" y="3"/>
                  </a:lnTo>
                  <a:lnTo>
                    <a:pt x="258" y="3"/>
                  </a:lnTo>
                  <a:lnTo>
                    <a:pt x="258" y="4"/>
                  </a:lnTo>
                  <a:lnTo>
                    <a:pt x="258" y="4"/>
                  </a:lnTo>
                  <a:lnTo>
                    <a:pt x="258" y="4"/>
                  </a:lnTo>
                  <a:lnTo>
                    <a:pt x="258" y="5"/>
                  </a:lnTo>
                  <a:lnTo>
                    <a:pt x="258" y="5"/>
                  </a:lnTo>
                  <a:lnTo>
                    <a:pt x="258" y="5"/>
                  </a:lnTo>
                  <a:lnTo>
                    <a:pt x="258" y="5"/>
                  </a:lnTo>
                  <a:lnTo>
                    <a:pt x="258" y="5"/>
                  </a:lnTo>
                  <a:lnTo>
                    <a:pt x="259" y="4"/>
                  </a:lnTo>
                  <a:lnTo>
                    <a:pt x="259" y="4"/>
                  </a:lnTo>
                  <a:lnTo>
                    <a:pt x="261" y="3"/>
                  </a:lnTo>
                  <a:lnTo>
                    <a:pt x="262" y="4"/>
                  </a:lnTo>
                  <a:lnTo>
                    <a:pt x="263" y="4"/>
                  </a:lnTo>
                  <a:lnTo>
                    <a:pt x="263" y="5"/>
                  </a:lnTo>
                  <a:lnTo>
                    <a:pt x="263" y="5"/>
                  </a:lnTo>
                  <a:lnTo>
                    <a:pt x="262" y="5"/>
                  </a:lnTo>
                  <a:lnTo>
                    <a:pt x="262" y="6"/>
                  </a:lnTo>
                  <a:lnTo>
                    <a:pt x="262" y="6"/>
                  </a:lnTo>
                  <a:lnTo>
                    <a:pt x="262" y="6"/>
                  </a:lnTo>
                  <a:lnTo>
                    <a:pt x="263" y="7"/>
                  </a:lnTo>
                  <a:lnTo>
                    <a:pt x="263" y="8"/>
                  </a:lnTo>
                  <a:lnTo>
                    <a:pt x="264" y="9"/>
                  </a:lnTo>
                  <a:lnTo>
                    <a:pt x="264" y="9"/>
                  </a:lnTo>
                  <a:lnTo>
                    <a:pt x="264" y="9"/>
                  </a:lnTo>
                  <a:lnTo>
                    <a:pt x="264" y="7"/>
                  </a:lnTo>
                  <a:lnTo>
                    <a:pt x="265" y="7"/>
                  </a:lnTo>
                  <a:lnTo>
                    <a:pt x="265" y="6"/>
                  </a:lnTo>
                  <a:lnTo>
                    <a:pt x="266" y="5"/>
                  </a:lnTo>
                  <a:lnTo>
                    <a:pt x="266" y="4"/>
                  </a:lnTo>
                  <a:lnTo>
                    <a:pt x="266" y="4"/>
                  </a:lnTo>
                  <a:lnTo>
                    <a:pt x="266" y="4"/>
                  </a:lnTo>
                  <a:lnTo>
                    <a:pt x="266" y="3"/>
                  </a:lnTo>
                  <a:lnTo>
                    <a:pt x="267" y="3"/>
                  </a:lnTo>
                  <a:lnTo>
                    <a:pt x="267" y="3"/>
                  </a:lnTo>
                  <a:lnTo>
                    <a:pt x="268" y="3"/>
                  </a:lnTo>
                  <a:lnTo>
                    <a:pt x="268" y="3"/>
                  </a:lnTo>
                  <a:lnTo>
                    <a:pt x="269" y="3"/>
                  </a:lnTo>
                  <a:lnTo>
                    <a:pt x="269" y="3"/>
                  </a:lnTo>
                  <a:lnTo>
                    <a:pt x="269" y="3"/>
                  </a:lnTo>
                  <a:lnTo>
                    <a:pt x="269" y="4"/>
                  </a:lnTo>
                  <a:lnTo>
                    <a:pt x="269" y="3"/>
                  </a:lnTo>
                  <a:lnTo>
                    <a:pt x="268" y="4"/>
                  </a:lnTo>
                  <a:lnTo>
                    <a:pt x="269" y="4"/>
                  </a:lnTo>
                  <a:lnTo>
                    <a:pt x="269" y="5"/>
                  </a:lnTo>
                  <a:lnTo>
                    <a:pt x="270" y="5"/>
                  </a:lnTo>
                  <a:lnTo>
                    <a:pt x="271" y="4"/>
                  </a:lnTo>
                  <a:lnTo>
                    <a:pt x="271" y="4"/>
                  </a:lnTo>
                  <a:lnTo>
                    <a:pt x="271" y="5"/>
                  </a:lnTo>
                  <a:lnTo>
                    <a:pt x="272" y="5"/>
                  </a:lnTo>
                  <a:lnTo>
                    <a:pt x="272" y="5"/>
                  </a:lnTo>
                  <a:lnTo>
                    <a:pt x="272" y="5"/>
                  </a:lnTo>
                  <a:lnTo>
                    <a:pt x="273" y="5"/>
                  </a:lnTo>
                  <a:lnTo>
                    <a:pt x="273" y="4"/>
                  </a:lnTo>
                  <a:lnTo>
                    <a:pt x="274" y="4"/>
                  </a:lnTo>
                  <a:lnTo>
                    <a:pt x="274" y="5"/>
                  </a:lnTo>
                  <a:lnTo>
                    <a:pt x="274" y="5"/>
                  </a:lnTo>
                  <a:lnTo>
                    <a:pt x="275" y="6"/>
                  </a:lnTo>
                  <a:lnTo>
                    <a:pt x="275" y="7"/>
                  </a:lnTo>
                  <a:lnTo>
                    <a:pt x="275" y="7"/>
                  </a:lnTo>
                  <a:lnTo>
                    <a:pt x="275" y="7"/>
                  </a:lnTo>
                  <a:lnTo>
                    <a:pt x="275" y="7"/>
                  </a:lnTo>
                  <a:lnTo>
                    <a:pt x="275" y="7"/>
                  </a:lnTo>
                  <a:lnTo>
                    <a:pt x="275" y="6"/>
                  </a:lnTo>
                  <a:lnTo>
                    <a:pt x="276" y="5"/>
                  </a:lnTo>
                  <a:lnTo>
                    <a:pt x="277" y="6"/>
                  </a:lnTo>
                  <a:lnTo>
                    <a:pt x="277" y="6"/>
                  </a:lnTo>
                  <a:lnTo>
                    <a:pt x="277" y="7"/>
                  </a:lnTo>
                  <a:lnTo>
                    <a:pt x="278" y="7"/>
                  </a:lnTo>
                  <a:lnTo>
                    <a:pt x="278" y="7"/>
                  </a:lnTo>
                  <a:lnTo>
                    <a:pt x="278" y="7"/>
                  </a:lnTo>
                  <a:lnTo>
                    <a:pt x="279" y="7"/>
                  </a:lnTo>
                  <a:lnTo>
                    <a:pt x="279" y="7"/>
                  </a:lnTo>
                  <a:lnTo>
                    <a:pt x="280" y="7"/>
                  </a:lnTo>
                  <a:lnTo>
                    <a:pt x="283" y="7"/>
                  </a:lnTo>
                  <a:lnTo>
                    <a:pt x="283" y="7"/>
                  </a:lnTo>
                  <a:lnTo>
                    <a:pt x="283" y="7"/>
                  </a:lnTo>
                  <a:lnTo>
                    <a:pt x="284" y="7"/>
                  </a:lnTo>
                  <a:lnTo>
                    <a:pt x="284" y="7"/>
                  </a:lnTo>
                  <a:lnTo>
                    <a:pt x="284" y="7"/>
                  </a:lnTo>
                  <a:lnTo>
                    <a:pt x="284" y="7"/>
                  </a:lnTo>
                  <a:lnTo>
                    <a:pt x="284" y="7"/>
                  </a:lnTo>
                  <a:lnTo>
                    <a:pt x="284" y="7"/>
                  </a:lnTo>
                  <a:lnTo>
                    <a:pt x="286" y="7"/>
                  </a:lnTo>
                  <a:lnTo>
                    <a:pt x="287" y="7"/>
                  </a:lnTo>
                  <a:lnTo>
                    <a:pt x="287" y="7"/>
                  </a:lnTo>
                  <a:lnTo>
                    <a:pt x="288" y="7"/>
                  </a:lnTo>
                  <a:lnTo>
                    <a:pt x="288" y="7"/>
                  </a:lnTo>
                  <a:lnTo>
                    <a:pt x="288" y="7"/>
                  </a:lnTo>
                  <a:lnTo>
                    <a:pt x="288" y="7"/>
                  </a:lnTo>
                  <a:lnTo>
                    <a:pt x="288" y="7"/>
                  </a:lnTo>
                  <a:lnTo>
                    <a:pt x="289" y="7"/>
                  </a:lnTo>
                  <a:lnTo>
                    <a:pt x="289" y="7"/>
                  </a:lnTo>
                  <a:lnTo>
                    <a:pt x="290" y="7"/>
                  </a:lnTo>
                  <a:lnTo>
                    <a:pt x="291" y="7"/>
                  </a:lnTo>
                  <a:lnTo>
                    <a:pt x="292" y="7"/>
                  </a:lnTo>
                  <a:lnTo>
                    <a:pt x="292" y="7"/>
                  </a:lnTo>
                  <a:lnTo>
                    <a:pt x="293" y="7"/>
                  </a:lnTo>
                  <a:lnTo>
                    <a:pt x="293" y="6"/>
                  </a:lnTo>
                  <a:lnTo>
                    <a:pt x="292" y="6"/>
                  </a:lnTo>
                  <a:lnTo>
                    <a:pt x="292" y="6"/>
                  </a:lnTo>
                  <a:lnTo>
                    <a:pt x="291" y="5"/>
                  </a:lnTo>
                  <a:lnTo>
                    <a:pt x="290" y="5"/>
                  </a:lnTo>
                  <a:lnTo>
                    <a:pt x="289" y="5"/>
                  </a:lnTo>
                  <a:lnTo>
                    <a:pt x="288" y="5"/>
                  </a:lnTo>
                  <a:lnTo>
                    <a:pt x="288" y="5"/>
                  </a:lnTo>
                  <a:lnTo>
                    <a:pt x="288" y="5"/>
                  </a:lnTo>
                  <a:lnTo>
                    <a:pt x="288" y="6"/>
                  </a:lnTo>
                  <a:lnTo>
                    <a:pt x="287" y="6"/>
                  </a:lnTo>
                  <a:lnTo>
                    <a:pt x="287" y="6"/>
                  </a:lnTo>
                  <a:lnTo>
                    <a:pt x="286" y="6"/>
                  </a:lnTo>
                  <a:lnTo>
                    <a:pt x="285" y="5"/>
                  </a:lnTo>
                  <a:lnTo>
                    <a:pt x="285" y="5"/>
                  </a:lnTo>
                  <a:lnTo>
                    <a:pt x="285" y="5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86" y="4"/>
                  </a:lnTo>
                  <a:lnTo>
                    <a:pt x="286" y="3"/>
                  </a:lnTo>
                  <a:lnTo>
                    <a:pt x="287" y="3"/>
                  </a:lnTo>
                  <a:lnTo>
                    <a:pt x="287" y="3"/>
                  </a:lnTo>
                  <a:lnTo>
                    <a:pt x="288" y="3"/>
                  </a:lnTo>
                  <a:lnTo>
                    <a:pt x="288" y="3"/>
                  </a:lnTo>
                  <a:lnTo>
                    <a:pt x="288" y="3"/>
                  </a:lnTo>
                  <a:lnTo>
                    <a:pt x="290" y="4"/>
                  </a:lnTo>
                  <a:lnTo>
                    <a:pt x="290" y="4"/>
                  </a:lnTo>
                  <a:lnTo>
                    <a:pt x="293" y="5"/>
                  </a:lnTo>
                  <a:lnTo>
                    <a:pt x="294" y="6"/>
                  </a:lnTo>
                  <a:lnTo>
                    <a:pt x="295" y="6"/>
                  </a:lnTo>
                  <a:lnTo>
                    <a:pt x="295" y="6"/>
                  </a:lnTo>
                  <a:lnTo>
                    <a:pt x="297" y="7"/>
                  </a:lnTo>
                  <a:lnTo>
                    <a:pt x="297" y="7"/>
                  </a:lnTo>
                  <a:lnTo>
                    <a:pt x="297" y="7"/>
                  </a:lnTo>
                  <a:lnTo>
                    <a:pt x="298" y="7"/>
                  </a:lnTo>
                  <a:lnTo>
                    <a:pt x="298" y="7"/>
                  </a:lnTo>
                  <a:lnTo>
                    <a:pt x="300" y="7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2" y="8"/>
                  </a:lnTo>
                  <a:lnTo>
                    <a:pt x="304" y="8"/>
                  </a:lnTo>
                  <a:lnTo>
                    <a:pt x="304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7" y="10"/>
                  </a:lnTo>
                  <a:lnTo>
                    <a:pt x="308" y="10"/>
                  </a:lnTo>
                  <a:lnTo>
                    <a:pt x="310" y="11"/>
                  </a:lnTo>
                  <a:lnTo>
                    <a:pt x="310" y="11"/>
                  </a:lnTo>
                  <a:lnTo>
                    <a:pt x="310" y="11"/>
                  </a:lnTo>
                  <a:lnTo>
                    <a:pt x="313" y="11"/>
                  </a:lnTo>
                  <a:lnTo>
                    <a:pt x="314" y="11"/>
                  </a:lnTo>
                  <a:lnTo>
                    <a:pt x="314" y="11"/>
                  </a:lnTo>
                  <a:lnTo>
                    <a:pt x="318" y="11"/>
                  </a:lnTo>
                  <a:lnTo>
                    <a:pt x="318" y="11"/>
                  </a:lnTo>
                  <a:lnTo>
                    <a:pt x="324" y="12"/>
                  </a:lnTo>
                  <a:lnTo>
                    <a:pt x="324" y="12"/>
                  </a:lnTo>
                  <a:lnTo>
                    <a:pt x="327" y="12"/>
                  </a:lnTo>
                  <a:lnTo>
                    <a:pt x="327" y="13"/>
                  </a:lnTo>
                  <a:lnTo>
                    <a:pt x="330" y="13"/>
                  </a:lnTo>
                  <a:lnTo>
                    <a:pt x="330" y="13"/>
                  </a:lnTo>
                  <a:lnTo>
                    <a:pt x="333" y="14"/>
                  </a:lnTo>
                  <a:lnTo>
                    <a:pt x="333" y="14"/>
                  </a:lnTo>
                  <a:lnTo>
                    <a:pt x="334" y="14"/>
                  </a:lnTo>
                  <a:lnTo>
                    <a:pt x="335" y="15"/>
                  </a:lnTo>
                  <a:lnTo>
                    <a:pt x="336" y="15"/>
                  </a:lnTo>
                  <a:lnTo>
                    <a:pt x="336" y="15"/>
                  </a:lnTo>
                  <a:lnTo>
                    <a:pt x="337" y="15"/>
                  </a:lnTo>
                  <a:lnTo>
                    <a:pt x="337" y="15"/>
                  </a:lnTo>
                  <a:lnTo>
                    <a:pt x="339" y="16"/>
                  </a:lnTo>
                  <a:lnTo>
                    <a:pt x="340" y="16"/>
                  </a:lnTo>
                  <a:lnTo>
                    <a:pt x="340" y="16"/>
                  </a:lnTo>
                  <a:lnTo>
                    <a:pt x="340" y="16"/>
                  </a:lnTo>
                  <a:lnTo>
                    <a:pt x="341" y="16"/>
                  </a:lnTo>
                  <a:lnTo>
                    <a:pt x="341" y="17"/>
                  </a:lnTo>
                  <a:lnTo>
                    <a:pt x="342" y="17"/>
                  </a:lnTo>
                  <a:lnTo>
                    <a:pt x="343" y="18"/>
                  </a:lnTo>
                  <a:lnTo>
                    <a:pt x="344" y="18"/>
                  </a:lnTo>
                  <a:lnTo>
                    <a:pt x="344" y="18"/>
                  </a:lnTo>
                  <a:lnTo>
                    <a:pt x="344" y="19"/>
                  </a:lnTo>
                  <a:lnTo>
                    <a:pt x="346" y="19"/>
                  </a:lnTo>
                  <a:lnTo>
                    <a:pt x="347" y="20"/>
                  </a:lnTo>
                  <a:lnTo>
                    <a:pt x="348" y="20"/>
                  </a:lnTo>
                  <a:lnTo>
                    <a:pt x="348" y="20"/>
                  </a:lnTo>
                  <a:lnTo>
                    <a:pt x="348" y="20"/>
                  </a:lnTo>
                  <a:lnTo>
                    <a:pt x="348" y="20"/>
                  </a:lnTo>
                  <a:lnTo>
                    <a:pt x="349" y="21"/>
                  </a:lnTo>
                  <a:lnTo>
                    <a:pt x="349" y="21"/>
                  </a:lnTo>
                  <a:lnTo>
                    <a:pt x="349" y="21"/>
                  </a:lnTo>
                  <a:lnTo>
                    <a:pt x="349" y="22"/>
                  </a:lnTo>
                  <a:lnTo>
                    <a:pt x="350" y="22"/>
                  </a:lnTo>
                  <a:lnTo>
                    <a:pt x="353" y="24"/>
                  </a:lnTo>
                  <a:lnTo>
                    <a:pt x="353" y="24"/>
                  </a:lnTo>
                  <a:lnTo>
                    <a:pt x="354" y="24"/>
                  </a:lnTo>
                  <a:lnTo>
                    <a:pt x="354" y="24"/>
                  </a:lnTo>
                  <a:lnTo>
                    <a:pt x="354" y="25"/>
                  </a:lnTo>
                  <a:lnTo>
                    <a:pt x="355" y="25"/>
                  </a:lnTo>
                  <a:lnTo>
                    <a:pt x="355" y="25"/>
                  </a:lnTo>
                  <a:lnTo>
                    <a:pt x="356" y="26"/>
                  </a:lnTo>
                  <a:lnTo>
                    <a:pt x="357" y="26"/>
                  </a:lnTo>
                  <a:lnTo>
                    <a:pt x="357" y="26"/>
                  </a:lnTo>
                  <a:lnTo>
                    <a:pt x="357" y="27"/>
                  </a:lnTo>
                  <a:lnTo>
                    <a:pt x="358" y="28"/>
                  </a:lnTo>
                  <a:lnTo>
                    <a:pt x="359" y="29"/>
                  </a:lnTo>
                  <a:lnTo>
                    <a:pt x="360" y="29"/>
                  </a:lnTo>
                  <a:lnTo>
                    <a:pt x="362" y="30"/>
                  </a:lnTo>
                  <a:lnTo>
                    <a:pt x="362" y="30"/>
                  </a:lnTo>
                  <a:lnTo>
                    <a:pt x="362" y="31"/>
                  </a:lnTo>
                  <a:lnTo>
                    <a:pt x="363" y="32"/>
                  </a:lnTo>
                  <a:lnTo>
                    <a:pt x="363" y="33"/>
                  </a:lnTo>
                  <a:lnTo>
                    <a:pt x="365" y="33"/>
                  </a:lnTo>
                  <a:lnTo>
                    <a:pt x="365" y="34"/>
                  </a:lnTo>
                  <a:lnTo>
                    <a:pt x="367" y="36"/>
                  </a:lnTo>
                  <a:lnTo>
                    <a:pt x="367" y="36"/>
                  </a:lnTo>
                  <a:lnTo>
                    <a:pt x="368" y="37"/>
                  </a:lnTo>
                  <a:lnTo>
                    <a:pt x="368" y="37"/>
                  </a:lnTo>
                  <a:lnTo>
                    <a:pt x="369" y="37"/>
                  </a:lnTo>
                  <a:lnTo>
                    <a:pt x="370" y="38"/>
                  </a:lnTo>
                  <a:lnTo>
                    <a:pt x="371" y="38"/>
                  </a:lnTo>
                  <a:lnTo>
                    <a:pt x="371" y="40"/>
                  </a:lnTo>
                  <a:lnTo>
                    <a:pt x="371" y="40"/>
                  </a:lnTo>
                  <a:lnTo>
                    <a:pt x="372" y="40"/>
                  </a:lnTo>
                  <a:lnTo>
                    <a:pt x="373" y="41"/>
                  </a:lnTo>
                  <a:lnTo>
                    <a:pt x="375" y="42"/>
                  </a:lnTo>
                  <a:lnTo>
                    <a:pt x="376" y="43"/>
                  </a:lnTo>
                  <a:lnTo>
                    <a:pt x="377" y="44"/>
                  </a:lnTo>
                  <a:lnTo>
                    <a:pt x="378" y="45"/>
                  </a:lnTo>
                  <a:lnTo>
                    <a:pt x="378" y="46"/>
                  </a:lnTo>
                  <a:lnTo>
                    <a:pt x="379" y="46"/>
                  </a:lnTo>
                  <a:lnTo>
                    <a:pt x="379" y="46"/>
                  </a:lnTo>
                  <a:lnTo>
                    <a:pt x="380" y="47"/>
                  </a:lnTo>
                  <a:lnTo>
                    <a:pt x="381" y="47"/>
                  </a:lnTo>
                  <a:lnTo>
                    <a:pt x="381" y="48"/>
                  </a:lnTo>
                  <a:lnTo>
                    <a:pt x="382" y="48"/>
                  </a:lnTo>
                  <a:lnTo>
                    <a:pt x="383" y="49"/>
                  </a:lnTo>
                  <a:lnTo>
                    <a:pt x="384" y="50"/>
                  </a:lnTo>
                  <a:lnTo>
                    <a:pt x="384" y="50"/>
                  </a:lnTo>
                  <a:lnTo>
                    <a:pt x="384" y="50"/>
                  </a:lnTo>
                  <a:lnTo>
                    <a:pt x="385" y="50"/>
                  </a:lnTo>
                  <a:lnTo>
                    <a:pt x="385" y="51"/>
                  </a:lnTo>
                  <a:lnTo>
                    <a:pt x="386" y="51"/>
                  </a:lnTo>
                  <a:lnTo>
                    <a:pt x="386" y="51"/>
                  </a:lnTo>
                  <a:lnTo>
                    <a:pt x="387" y="52"/>
                  </a:lnTo>
                  <a:lnTo>
                    <a:pt x="387" y="52"/>
                  </a:lnTo>
                  <a:lnTo>
                    <a:pt x="388" y="53"/>
                  </a:lnTo>
                  <a:lnTo>
                    <a:pt x="388" y="54"/>
                  </a:lnTo>
                  <a:lnTo>
                    <a:pt x="388" y="55"/>
                  </a:lnTo>
                  <a:lnTo>
                    <a:pt x="389" y="55"/>
                  </a:lnTo>
                  <a:lnTo>
                    <a:pt x="391" y="56"/>
                  </a:lnTo>
                  <a:lnTo>
                    <a:pt x="392" y="57"/>
                  </a:lnTo>
                  <a:lnTo>
                    <a:pt x="392" y="57"/>
                  </a:lnTo>
                  <a:lnTo>
                    <a:pt x="392" y="58"/>
                  </a:lnTo>
                  <a:lnTo>
                    <a:pt x="392" y="58"/>
                  </a:lnTo>
                  <a:lnTo>
                    <a:pt x="393" y="59"/>
                  </a:lnTo>
                  <a:lnTo>
                    <a:pt x="394" y="59"/>
                  </a:lnTo>
                  <a:lnTo>
                    <a:pt x="394" y="59"/>
                  </a:lnTo>
                  <a:lnTo>
                    <a:pt x="394" y="59"/>
                  </a:lnTo>
                  <a:lnTo>
                    <a:pt x="395" y="60"/>
                  </a:lnTo>
                  <a:lnTo>
                    <a:pt x="395" y="60"/>
                  </a:lnTo>
                  <a:lnTo>
                    <a:pt x="395" y="61"/>
                  </a:lnTo>
                  <a:lnTo>
                    <a:pt x="396" y="61"/>
                  </a:lnTo>
                  <a:lnTo>
                    <a:pt x="397" y="62"/>
                  </a:lnTo>
                  <a:lnTo>
                    <a:pt x="397" y="63"/>
                  </a:lnTo>
                  <a:lnTo>
                    <a:pt x="399" y="64"/>
                  </a:lnTo>
                  <a:lnTo>
                    <a:pt x="401" y="68"/>
                  </a:lnTo>
                  <a:lnTo>
                    <a:pt x="403" y="70"/>
                  </a:lnTo>
                  <a:lnTo>
                    <a:pt x="405" y="74"/>
                  </a:lnTo>
                  <a:lnTo>
                    <a:pt x="406" y="77"/>
                  </a:lnTo>
                  <a:lnTo>
                    <a:pt x="406" y="78"/>
                  </a:lnTo>
                  <a:lnTo>
                    <a:pt x="406" y="79"/>
                  </a:lnTo>
                  <a:lnTo>
                    <a:pt x="410" y="87"/>
                  </a:lnTo>
                  <a:lnTo>
                    <a:pt x="410" y="88"/>
                  </a:lnTo>
                  <a:lnTo>
                    <a:pt x="410" y="88"/>
                  </a:lnTo>
                  <a:lnTo>
                    <a:pt x="410" y="89"/>
                  </a:lnTo>
                  <a:lnTo>
                    <a:pt x="410" y="89"/>
                  </a:lnTo>
                  <a:lnTo>
                    <a:pt x="410" y="90"/>
                  </a:lnTo>
                  <a:lnTo>
                    <a:pt x="411" y="91"/>
                  </a:lnTo>
                  <a:lnTo>
                    <a:pt x="410" y="92"/>
                  </a:lnTo>
                  <a:lnTo>
                    <a:pt x="411" y="92"/>
                  </a:lnTo>
                  <a:lnTo>
                    <a:pt x="411" y="93"/>
                  </a:lnTo>
                  <a:lnTo>
                    <a:pt x="411" y="93"/>
                  </a:lnTo>
                  <a:lnTo>
                    <a:pt x="411" y="94"/>
                  </a:lnTo>
                  <a:lnTo>
                    <a:pt x="412" y="94"/>
                  </a:lnTo>
                  <a:lnTo>
                    <a:pt x="412" y="96"/>
                  </a:lnTo>
                  <a:lnTo>
                    <a:pt x="412" y="96"/>
                  </a:lnTo>
                  <a:lnTo>
                    <a:pt x="412" y="97"/>
                  </a:lnTo>
                  <a:lnTo>
                    <a:pt x="412" y="97"/>
                  </a:lnTo>
                  <a:lnTo>
                    <a:pt x="412" y="98"/>
                  </a:lnTo>
                  <a:lnTo>
                    <a:pt x="413" y="98"/>
                  </a:lnTo>
                  <a:lnTo>
                    <a:pt x="413" y="99"/>
                  </a:lnTo>
                  <a:lnTo>
                    <a:pt x="413" y="99"/>
                  </a:lnTo>
                  <a:lnTo>
                    <a:pt x="413" y="101"/>
                  </a:lnTo>
                  <a:lnTo>
                    <a:pt x="413" y="102"/>
                  </a:lnTo>
                  <a:lnTo>
                    <a:pt x="413" y="102"/>
                  </a:lnTo>
                  <a:lnTo>
                    <a:pt x="413" y="103"/>
                  </a:lnTo>
                  <a:lnTo>
                    <a:pt x="413" y="105"/>
                  </a:lnTo>
                  <a:lnTo>
                    <a:pt x="412" y="107"/>
                  </a:lnTo>
                  <a:lnTo>
                    <a:pt x="412" y="107"/>
                  </a:lnTo>
                  <a:lnTo>
                    <a:pt x="412" y="108"/>
                  </a:lnTo>
                  <a:lnTo>
                    <a:pt x="412" y="109"/>
                  </a:lnTo>
                  <a:lnTo>
                    <a:pt x="412" y="111"/>
                  </a:lnTo>
                  <a:lnTo>
                    <a:pt x="412" y="111"/>
                  </a:lnTo>
                  <a:lnTo>
                    <a:pt x="412" y="111"/>
                  </a:lnTo>
                  <a:lnTo>
                    <a:pt x="412" y="111"/>
                  </a:lnTo>
                  <a:lnTo>
                    <a:pt x="412" y="112"/>
                  </a:lnTo>
                  <a:lnTo>
                    <a:pt x="412" y="113"/>
                  </a:lnTo>
                  <a:lnTo>
                    <a:pt x="412" y="114"/>
                  </a:lnTo>
                  <a:lnTo>
                    <a:pt x="412" y="114"/>
                  </a:lnTo>
                  <a:lnTo>
                    <a:pt x="412" y="115"/>
                  </a:lnTo>
                  <a:lnTo>
                    <a:pt x="412" y="115"/>
                  </a:lnTo>
                  <a:lnTo>
                    <a:pt x="411" y="115"/>
                  </a:lnTo>
                  <a:lnTo>
                    <a:pt x="411" y="118"/>
                  </a:lnTo>
                  <a:lnTo>
                    <a:pt x="411" y="120"/>
                  </a:lnTo>
                  <a:lnTo>
                    <a:pt x="412" y="124"/>
                  </a:lnTo>
                  <a:lnTo>
                    <a:pt x="413" y="126"/>
                  </a:lnTo>
                  <a:lnTo>
                    <a:pt x="413" y="127"/>
                  </a:lnTo>
                  <a:lnTo>
                    <a:pt x="413" y="128"/>
                  </a:lnTo>
                  <a:lnTo>
                    <a:pt x="414" y="128"/>
                  </a:lnTo>
                  <a:lnTo>
                    <a:pt x="414" y="130"/>
                  </a:lnTo>
                  <a:lnTo>
                    <a:pt x="414" y="130"/>
                  </a:lnTo>
                  <a:lnTo>
                    <a:pt x="414" y="133"/>
                  </a:lnTo>
                  <a:lnTo>
                    <a:pt x="415" y="133"/>
                  </a:lnTo>
                  <a:lnTo>
                    <a:pt x="415" y="135"/>
                  </a:lnTo>
                  <a:lnTo>
                    <a:pt x="415" y="135"/>
                  </a:lnTo>
                  <a:lnTo>
                    <a:pt x="416" y="138"/>
                  </a:lnTo>
                  <a:lnTo>
                    <a:pt x="416" y="139"/>
                  </a:lnTo>
                  <a:lnTo>
                    <a:pt x="416" y="140"/>
                  </a:lnTo>
                  <a:lnTo>
                    <a:pt x="416" y="140"/>
                  </a:lnTo>
                  <a:lnTo>
                    <a:pt x="416" y="141"/>
                  </a:lnTo>
                  <a:lnTo>
                    <a:pt x="415" y="142"/>
                  </a:lnTo>
                  <a:lnTo>
                    <a:pt x="415" y="142"/>
                  </a:lnTo>
                  <a:lnTo>
                    <a:pt x="415" y="141"/>
                  </a:lnTo>
                  <a:lnTo>
                    <a:pt x="415" y="141"/>
                  </a:lnTo>
                  <a:lnTo>
                    <a:pt x="415" y="141"/>
                  </a:lnTo>
                  <a:lnTo>
                    <a:pt x="415" y="141"/>
                  </a:lnTo>
                  <a:lnTo>
                    <a:pt x="414" y="141"/>
                  </a:lnTo>
                  <a:lnTo>
                    <a:pt x="414" y="142"/>
                  </a:lnTo>
                  <a:lnTo>
                    <a:pt x="414" y="142"/>
                  </a:lnTo>
                  <a:lnTo>
                    <a:pt x="414" y="142"/>
                  </a:lnTo>
                  <a:lnTo>
                    <a:pt x="414" y="143"/>
                  </a:lnTo>
                  <a:lnTo>
                    <a:pt x="414" y="143"/>
                  </a:lnTo>
                  <a:lnTo>
                    <a:pt x="414" y="143"/>
                  </a:lnTo>
                  <a:lnTo>
                    <a:pt x="413" y="144"/>
                  </a:lnTo>
                  <a:lnTo>
                    <a:pt x="413" y="145"/>
                  </a:lnTo>
                  <a:lnTo>
                    <a:pt x="413" y="146"/>
                  </a:lnTo>
                  <a:lnTo>
                    <a:pt x="413" y="146"/>
                  </a:lnTo>
                  <a:lnTo>
                    <a:pt x="413" y="146"/>
                  </a:lnTo>
                  <a:lnTo>
                    <a:pt x="413" y="146"/>
                  </a:lnTo>
                  <a:lnTo>
                    <a:pt x="412" y="147"/>
                  </a:lnTo>
                  <a:lnTo>
                    <a:pt x="411" y="150"/>
                  </a:lnTo>
                  <a:lnTo>
                    <a:pt x="410" y="153"/>
                  </a:lnTo>
                  <a:lnTo>
                    <a:pt x="410" y="156"/>
                  </a:lnTo>
                  <a:lnTo>
                    <a:pt x="411" y="157"/>
                  </a:lnTo>
                  <a:lnTo>
                    <a:pt x="411" y="158"/>
                  </a:lnTo>
                  <a:lnTo>
                    <a:pt x="411" y="159"/>
                  </a:lnTo>
                  <a:lnTo>
                    <a:pt x="411" y="159"/>
                  </a:lnTo>
                  <a:lnTo>
                    <a:pt x="411" y="159"/>
                  </a:lnTo>
                  <a:lnTo>
                    <a:pt x="411" y="160"/>
                  </a:lnTo>
                  <a:lnTo>
                    <a:pt x="410" y="160"/>
                  </a:lnTo>
                  <a:lnTo>
                    <a:pt x="410" y="162"/>
                  </a:lnTo>
                  <a:lnTo>
                    <a:pt x="410" y="162"/>
                  </a:lnTo>
                  <a:lnTo>
                    <a:pt x="410" y="163"/>
                  </a:lnTo>
                  <a:lnTo>
                    <a:pt x="410" y="163"/>
                  </a:lnTo>
                  <a:lnTo>
                    <a:pt x="410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8" y="167"/>
                  </a:lnTo>
                  <a:lnTo>
                    <a:pt x="408" y="167"/>
                  </a:lnTo>
                  <a:lnTo>
                    <a:pt x="408" y="167"/>
                  </a:lnTo>
                  <a:lnTo>
                    <a:pt x="408" y="168"/>
                  </a:lnTo>
                  <a:lnTo>
                    <a:pt x="407" y="168"/>
                  </a:lnTo>
                  <a:lnTo>
                    <a:pt x="407" y="169"/>
                  </a:lnTo>
                  <a:lnTo>
                    <a:pt x="406" y="171"/>
                  </a:lnTo>
                  <a:lnTo>
                    <a:pt x="406" y="172"/>
                  </a:lnTo>
                  <a:lnTo>
                    <a:pt x="405" y="172"/>
                  </a:lnTo>
                  <a:lnTo>
                    <a:pt x="405" y="173"/>
                  </a:lnTo>
                  <a:lnTo>
                    <a:pt x="405" y="174"/>
                  </a:lnTo>
                  <a:lnTo>
                    <a:pt x="405" y="174"/>
                  </a:lnTo>
                  <a:lnTo>
                    <a:pt x="405" y="174"/>
                  </a:lnTo>
                  <a:lnTo>
                    <a:pt x="405" y="175"/>
                  </a:lnTo>
                  <a:lnTo>
                    <a:pt x="405" y="176"/>
                  </a:lnTo>
                  <a:lnTo>
                    <a:pt x="404" y="176"/>
                  </a:lnTo>
                  <a:lnTo>
                    <a:pt x="404" y="178"/>
                  </a:lnTo>
                  <a:lnTo>
                    <a:pt x="404" y="178"/>
                  </a:lnTo>
                  <a:lnTo>
                    <a:pt x="404" y="180"/>
                  </a:lnTo>
                  <a:lnTo>
                    <a:pt x="403" y="180"/>
                  </a:lnTo>
                  <a:lnTo>
                    <a:pt x="403" y="180"/>
                  </a:lnTo>
                  <a:lnTo>
                    <a:pt x="403" y="180"/>
                  </a:lnTo>
                  <a:lnTo>
                    <a:pt x="403" y="182"/>
                  </a:lnTo>
                  <a:lnTo>
                    <a:pt x="402" y="183"/>
                  </a:lnTo>
                  <a:lnTo>
                    <a:pt x="402" y="183"/>
                  </a:lnTo>
                  <a:lnTo>
                    <a:pt x="402" y="183"/>
                  </a:lnTo>
                  <a:lnTo>
                    <a:pt x="402" y="184"/>
                  </a:lnTo>
                  <a:lnTo>
                    <a:pt x="401" y="184"/>
                  </a:lnTo>
                  <a:lnTo>
                    <a:pt x="401" y="185"/>
                  </a:lnTo>
                  <a:lnTo>
                    <a:pt x="401" y="185"/>
                  </a:lnTo>
                  <a:lnTo>
                    <a:pt x="401" y="185"/>
                  </a:lnTo>
                  <a:lnTo>
                    <a:pt x="401" y="185"/>
                  </a:lnTo>
                  <a:lnTo>
                    <a:pt x="401" y="185"/>
                  </a:lnTo>
                  <a:lnTo>
                    <a:pt x="400" y="186"/>
                  </a:lnTo>
                  <a:lnTo>
                    <a:pt x="399" y="187"/>
                  </a:lnTo>
                  <a:lnTo>
                    <a:pt x="399" y="188"/>
                  </a:lnTo>
                  <a:lnTo>
                    <a:pt x="398" y="188"/>
                  </a:lnTo>
                  <a:lnTo>
                    <a:pt x="397" y="189"/>
                  </a:lnTo>
                  <a:lnTo>
                    <a:pt x="397" y="189"/>
                  </a:lnTo>
                  <a:lnTo>
                    <a:pt x="397" y="189"/>
                  </a:lnTo>
                  <a:lnTo>
                    <a:pt x="397" y="190"/>
                  </a:lnTo>
                  <a:lnTo>
                    <a:pt x="396" y="191"/>
                  </a:lnTo>
                  <a:lnTo>
                    <a:pt x="396" y="192"/>
                  </a:lnTo>
                  <a:lnTo>
                    <a:pt x="395" y="195"/>
                  </a:lnTo>
                  <a:lnTo>
                    <a:pt x="394" y="198"/>
                  </a:lnTo>
                  <a:lnTo>
                    <a:pt x="394" y="204"/>
                  </a:lnTo>
                  <a:lnTo>
                    <a:pt x="393" y="207"/>
                  </a:lnTo>
                  <a:lnTo>
                    <a:pt x="393" y="208"/>
                  </a:lnTo>
                  <a:lnTo>
                    <a:pt x="393" y="211"/>
                  </a:lnTo>
                  <a:lnTo>
                    <a:pt x="393" y="212"/>
                  </a:lnTo>
                  <a:lnTo>
                    <a:pt x="393" y="213"/>
                  </a:lnTo>
                  <a:lnTo>
                    <a:pt x="392" y="215"/>
                  </a:lnTo>
                  <a:lnTo>
                    <a:pt x="392" y="217"/>
                  </a:lnTo>
                  <a:lnTo>
                    <a:pt x="393" y="219"/>
                  </a:lnTo>
                  <a:lnTo>
                    <a:pt x="393" y="219"/>
                  </a:lnTo>
                  <a:lnTo>
                    <a:pt x="392" y="219"/>
                  </a:lnTo>
                  <a:lnTo>
                    <a:pt x="392" y="220"/>
                  </a:lnTo>
                  <a:lnTo>
                    <a:pt x="392" y="222"/>
                  </a:lnTo>
                  <a:lnTo>
                    <a:pt x="391" y="224"/>
                  </a:lnTo>
                  <a:lnTo>
                    <a:pt x="391" y="225"/>
                  </a:lnTo>
                  <a:lnTo>
                    <a:pt x="390" y="227"/>
                  </a:lnTo>
                  <a:lnTo>
                    <a:pt x="390" y="228"/>
                  </a:lnTo>
                  <a:lnTo>
                    <a:pt x="389" y="231"/>
                  </a:lnTo>
                  <a:lnTo>
                    <a:pt x="389" y="232"/>
                  </a:lnTo>
                  <a:lnTo>
                    <a:pt x="388" y="236"/>
                  </a:lnTo>
                  <a:lnTo>
                    <a:pt x="388" y="241"/>
                  </a:lnTo>
                  <a:lnTo>
                    <a:pt x="387" y="244"/>
                  </a:lnTo>
                  <a:lnTo>
                    <a:pt x="387" y="245"/>
                  </a:lnTo>
                  <a:lnTo>
                    <a:pt x="386" y="247"/>
                  </a:lnTo>
                  <a:lnTo>
                    <a:pt x="384" y="249"/>
                  </a:lnTo>
                  <a:lnTo>
                    <a:pt x="382" y="249"/>
                  </a:lnTo>
                  <a:lnTo>
                    <a:pt x="376" y="252"/>
                  </a:lnTo>
                  <a:lnTo>
                    <a:pt x="371" y="254"/>
                  </a:lnTo>
                  <a:lnTo>
                    <a:pt x="368" y="257"/>
                  </a:lnTo>
                  <a:lnTo>
                    <a:pt x="366" y="258"/>
                  </a:lnTo>
                  <a:lnTo>
                    <a:pt x="366" y="260"/>
                  </a:lnTo>
                  <a:lnTo>
                    <a:pt x="366" y="261"/>
                  </a:lnTo>
                  <a:lnTo>
                    <a:pt x="365" y="261"/>
                  </a:lnTo>
                  <a:lnTo>
                    <a:pt x="365" y="262"/>
                  </a:lnTo>
                  <a:lnTo>
                    <a:pt x="364" y="262"/>
                  </a:lnTo>
                  <a:lnTo>
                    <a:pt x="363" y="263"/>
                  </a:lnTo>
                  <a:lnTo>
                    <a:pt x="362" y="264"/>
                  </a:lnTo>
                  <a:lnTo>
                    <a:pt x="362" y="267"/>
                  </a:lnTo>
                  <a:lnTo>
                    <a:pt x="362" y="267"/>
                  </a:lnTo>
                  <a:lnTo>
                    <a:pt x="362" y="268"/>
                  </a:lnTo>
                  <a:lnTo>
                    <a:pt x="361" y="269"/>
                  </a:lnTo>
                  <a:lnTo>
                    <a:pt x="358" y="271"/>
                  </a:lnTo>
                  <a:lnTo>
                    <a:pt x="355" y="274"/>
                  </a:lnTo>
                  <a:lnTo>
                    <a:pt x="355" y="271"/>
                  </a:lnTo>
                  <a:lnTo>
                    <a:pt x="354" y="271"/>
                  </a:lnTo>
                  <a:lnTo>
                    <a:pt x="354" y="271"/>
                  </a:lnTo>
                  <a:lnTo>
                    <a:pt x="354" y="271"/>
                  </a:lnTo>
                  <a:lnTo>
                    <a:pt x="353" y="270"/>
                  </a:lnTo>
                  <a:lnTo>
                    <a:pt x="353" y="269"/>
                  </a:lnTo>
                  <a:lnTo>
                    <a:pt x="352" y="269"/>
                  </a:lnTo>
                  <a:lnTo>
                    <a:pt x="351" y="268"/>
                  </a:lnTo>
                  <a:lnTo>
                    <a:pt x="350" y="267"/>
                  </a:lnTo>
                  <a:lnTo>
                    <a:pt x="350" y="267"/>
                  </a:lnTo>
                  <a:lnTo>
                    <a:pt x="350" y="267"/>
                  </a:lnTo>
                  <a:lnTo>
                    <a:pt x="350" y="267"/>
                  </a:lnTo>
                  <a:lnTo>
                    <a:pt x="350" y="266"/>
                  </a:lnTo>
                  <a:lnTo>
                    <a:pt x="349" y="264"/>
                  </a:lnTo>
                  <a:lnTo>
                    <a:pt x="349" y="264"/>
                  </a:lnTo>
                  <a:lnTo>
                    <a:pt x="349" y="263"/>
                  </a:lnTo>
                  <a:lnTo>
                    <a:pt x="349" y="263"/>
                  </a:lnTo>
                  <a:lnTo>
                    <a:pt x="348" y="263"/>
                  </a:lnTo>
                  <a:lnTo>
                    <a:pt x="347" y="263"/>
                  </a:lnTo>
                  <a:lnTo>
                    <a:pt x="347" y="262"/>
                  </a:lnTo>
                  <a:lnTo>
                    <a:pt x="347" y="262"/>
                  </a:lnTo>
                  <a:lnTo>
                    <a:pt x="346" y="262"/>
                  </a:lnTo>
                  <a:lnTo>
                    <a:pt x="347" y="261"/>
                  </a:lnTo>
                  <a:lnTo>
                    <a:pt x="348" y="260"/>
                  </a:lnTo>
                  <a:lnTo>
                    <a:pt x="348" y="258"/>
                  </a:lnTo>
                  <a:lnTo>
                    <a:pt x="348" y="258"/>
                  </a:lnTo>
                  <a:lnTo>
                    <a:pt x="347" y="258"/>
                  </a:lnTo>
                  <a:lnTo>
                    <a:pt x="347" y="257"/>
                  </a:lnTo>
                  <a:lnTo>
                    <a:pt x="346" y="257"/>
                  </a:lnTo>
                  <a:lnTo>
                    <a:pt x="346" y="256"/>
                  </a:lnTo>
                  <a:lnTo>
                    <a:pt x="346" y="256"/>
                  </a:lnTo>
                  <a:lnTo>
                    <a:pt x="346" y="256"/>
                  </a:lnTo>
                  <a:lnTo>
                    <a:pt x="346" y="255"/>
                  </a:lnTo>
                  <a:lnTo>
                    <a:pt x="347" y="255"/>
                  </a:lnTo>
                  <a:lnTo>
                    <a:pt x="346" y="254"/>
                  </a:lnTo>
                  <a:lnTo>
                    <a:pt x="346" y="254"/>
                  </a:lnTo>
                  <a:lnTo>
                    <a:pt x="346" y="253"/>
                  </a:lnTo>
                  <a:lnTo>
                    <a:pt x="346" y="253"/>
                  </a:lnTo>
                  <a:lnTo>
                    <a:pt x="345" y="253"/>
                  </a:lnTo>
                  <a:lnTo>
                    <a:pt x="345" y="252"/>
                  </a:lnTo>
                  <a:lnTo>
                    <a:pt x="344" y="252"/>
                  </a:lnTo>
                  <a:lnTo>
                    <a:pt x="344" y="251"/>
                  </a:lnTo>
                  <a:lnTo>
                    <a:pt x="344" y="251"/>
                  </a:lnTo>
                  <a:lnTo>
                    <a:pt x="343" y="250"/>
                  </a:lnTo>
                  <a:lnTo>
                    <a:pt x="343" y="250"/>
                  </a:lnTo>
                  <a:lnTo>
                    <a:pt x="343" y="249"/>
                  </a:lnTo>
                  <a:lnTo>
                    <a:pt x="342" y="249"/>
                  </a:lnTo>
                  <a:lnTo>
                    <a:pt x="342" y="249"/>
                  </a:lnTo>
                  <a:lnTo>
                    <a:pt x="341" y="249"/>
                  </a:lnTo>
                  <a:lnTo>
                    <a:pt x="341" y="249"/>
                  </a:lnTo>
                  <a:lnTo>
                    <a:pt x="342" y="248"/>
                  </a:lnTo>
                  <a:lnTo>
                    <a:pt x="342" y="248"/>
                  </a:lnTo>
                  <a:lnTo>
                    <a:pt x="342" y="246"/>
                  </a:lnTo>
                  <a:lnTo>
                    <a:pt x="343" y="246"/>
                  </a:lnTo>
                  <a:lnTo>
                    <a:pt x="343" y="245"/>
                  </a:lnTo>
                  <a:lnTo>
                    <a:pt x="343" y="245"/>
                  </a:lnTo>
                  <a:lnTo>
                    <a:pt x="343" y="245"/>
                  </a:lnTo>
                  <a:lnTo>
                    <a:pt x="344" y="245"/>
                  </a:lnTo>
                  <a:lnTo>
                    <a:pt x="344" y="244"/>
                  </a:lnTo>
                  <a:lnTo>
                    <a:pt x="343" y="245"/>
                  </a:lnTo>
                  <a:lnTo>
                    <a:pt x="343" y="245"/>
                  </a:lnTo>
                  <a:lnTo>
                    <a:pt x="343" y="246"/>
                  </a:lnTo>
                  <a:lnTo>
                    <a:pt x="342" y="246"/>
                  </a:lnTo>
                  <a:lnTo>
                    <a:pt x="341" y="246"/>
                  </a:lnTo>
                  <a:lnTo>
                    <a:pt x="342" y="247"/>
                  </a:lnTo>
                  <a:lnTo>
                    <a:pt x="341" y="248"/>
                  </a:lnTo>
                  <a:lnTo>
                    <a:pt x="341" y="249"/>
                  </a:lnTo>
                  <a:lnTo>
                    <a:pt x="341" y="250"/>
                  </a:lnTo>
                  <a:lnTo>
                    <a:pt x="342" y="250"/>
                  </a:lnTo>
                  <a:lnTo>
                    <a:pt x="342" y="250"/>
                  </a:lnTo>
                  <a:lnTo>
                    <a:pt x="342" y="250"/>
                  </a:lnTo>
                  <a:lnTo>
                    <a:pt x="342" y="250"/>
                  </a:lnTo>
                  <a:lnTo>
                    <a:pt x="343" y="251"/>
                  </a:lnTo>
                  <a:lnTo>
                    <a:pt x="343" y="252"/>
                  </a:lnTo>
                  <a:lnTo>
                    <a:pt x="344" y="253"/>
                  </a:lnTo>
                  <a:lnTo>
                    <a:pt x="344" y="253"/>
                  </a:lnTo>
                  <a:lnTo>
                    <a:pt x="344" y="254"/>
                  </a:lnTo>
                  <a:lnTo>
                    <a:pt x="344" y="254"/>
                  </a:lnTo>
                  <a:lnTo>
                    <a:pt x="344" y="254"/>
                  </a:lnTo>
                  <a:lnTo>
                    <a:pt x="344" y="255"/>
                  </a:lnTo>
                  <a:lnTo>
                    <a:pt x="344" y="256"/>
                  </a:lnTo>
                  <a:lnTo>
                    <a:pt x="344" y="257"/>
                  </a:lnTo>
                  <a:lnTo>
                    <a:pt x="345" y="258"/>
                  </a:lnTo>
                  <a:lnTo>
                    <a:pt x="347" y="258"/>
                  </a:lnTo>
                  <a:lnTo>
                    <a:pt x="347" y="259"/>
                  </a:lnTo>
                  <a:lnTo>
                    <a:pt x="346" y="260"/>
                  </a:lnTo>
                  <a:lnTo>
                    <a:pt x="345" y="261"/>
                  </a:lnTo>
                  <a:lnTo>
                    <a:pt x="345" y="262"/>
                  </a:lnTo>
                  <a:lnTo>
                    <a:pt x="346" y="263"/>
                  </a:lnTo>
                  <a:lnTo>
                    <a:pt x="348" y="263"/>
                  </a:lnTo>
                  <a:lnTo>
                    <a:pt x="349" y="264"/>
                  </a:lnTo>
                  <a:lnTo>
                    <a:pt x="349" y="265"/>
                  </a:lnTo>
                  <a:lnTo>
                    <a:pt x="349" y="267"/>
                  </a:lnTo>
                  <a:lnTo>
                    <a:pt x="349" y="267"/>
                  </a:lnTo>
                  <a:lnTo>
                    <a:pt x="349" y="268"/>
                  </a:lnTo>
                  <a:lnTo>
                    <a:pt x="349" y="269"/>
                  </a:lnTo>
                  <a:lnTo>
                    <a:pt x="351" y="270"/>
                  </a:lnTo>
                  <a:lnTo>
                    <a:pt x="352" y="270"/>
                  </a:lnTo>
                  <a:lnTo>
                    <a:pt x="352" y="271"/>
                  </a:lnTo>
                  <a:lnTo>
                    <a:pt x="353" y="271"/>
                  </a:lnTo>
                  <a:lnTo>
                    <a:pt x="353" y="271"/>
                  </a:lnTo>
                  <a:lnTo>
                    <a:pt x="353" y="272"/>
                  </a:lnTo>
                  <a:lnTo>
                    <a:pt x="353" y="273"/>
                  </a:lnTo>
                  <a:lnTo>
                    <a:pt x="354" y="273"/>
                  </a:lnTo>
                  <a:lnTo>
                    <a:pt x="354" y="273"/>
                  </a:lnTo>
                  <a:lnTo>
                    <a:pt x="353" y="274"/>
                  </a:lnTo>
                  <a:lnTo>
                    <a:pt x="353" y="275"/>
                  </a:lnTo>
                  <a:lnTo>
                    <a:pt x="353" y="276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51" y="278"/>
                  </a:lnTo>
                  <a:lnTo>
                    <a:pt x="351" y="279"/>
                  </a:lnTo>
                  <a:lnTo>
                    <a:pt x="351" y="279"/>
                  </a:lnTo>
                  <a:lnTo>
                    <a:pt x="351" y="280"/>
                  </a:lnTo>
                  <a:lnTo>
                    <a:pt x="350" y="280"/>
                  </a:lnTo>
                  <a:lnTo>
                    <a:pt x="350" y="280"/>
                  </a:lnTo>
                  <a:lnTo>
                    <a:pt x="349" y="280"/>
                  </a:lnTo>
                  <a:lnTo>
                    <a:pt x="349" y="280"/>
                  </a:lnTo>
                  <a:lnTo>
                    <a:pt x="348" y="281"/>
                  </a:lnTo>
                  <a:lnTo>
                    <a:pt x="346" y="282"/>
                  </a:lnTo>
                  <a:lnTo>
                    <a:pt x="346" y="282"/>
                  </a:lnTo>
                  <a:lnTo>
                    <a:pt x="345" y="283"/>
                  </a:lnTo>
                  <a:lnTo>
                    <a:pt x="345" y="283"/>
                  </a:lnTo>
                  <a:lnTo>
                    <a:pt x="345" y="283"/>
                  </a:lnTo>
                  <a:lnTo>
                    <a:pt x="345" y="283"/>
                  </a:lnTo>
                  <a:lnTo>
                    <a:pt x="344" y="284"/>
                  </a:lnTo>
                  <a:lnTo>
                    <a:pt x="344" y="285"/>
                  </a:lnTo>
                  <a:lnTo>
                    <a:pt x="344" y="285"/>
                  </a:lnTo>
                  <a:lnTo>
                    <a:pt x="343" y="286"/>
                  </a:lnTo>
                  <a:lnTo>
                    <a:pt x="343" y="287"/>
                  </a:lnTo>
                  <a:lnTo>
                    <a:pt x="343" y="288"/>
                  </a:lnTo>
                  <a:lnTo>
                    <a:pt x="342" y="289"/>
                  </a:lnTo>
                  <a:lnTo>
                    <a:pt x="341" y="289"/>
                  </a:lnTo>
                  <a:lnTo>
                    <a:pt x="341" y="287"/>
                  </a:lnTo>
                  <a:lnTo>
                    <a:pt x="342" y="287"/>
                  </a:lnTo>
                  <a:lnTo>
                    <a:pt x="342" y="285"/>
                  </a:lnTo>
                  <a:lnTo>
                    <a:pt x="342" y="284"/>
                  </a:lnTo>
                  <a:lnTo>
                    <a:pt x="342" y="284"/>
                  </a:lnTo>
                  <a:lnTo>
                    <a:pt x="342" y="284"/>
                  </a:lnTo>
                  <a:lnTo>
                    <a:pt x="341" y="284"/>
                  </a:lnTo>
                  <a:lnTo>
                    <a:pt x="341" y="284"/>
                  </a:lnTo>
                  <a:lnTo>
                    <a:pt x="341" y="284"/>
                  </a:lnTo>
                  <a:lnTo>
                    <a:pt x="341" y="283"/>
                  </a:lnTo>
                  <a:lnTo>
                    <a:pt x="340" y="282"/>
                  </a:lnTo>
                  <a:lnTo>
                    <a:pt x="339" y="281"/>
                  </a:lnTo>
                  <a:lnTo>
                    <a:pt x="336" y="280"/>
                  </a:lnTo>
                  <a:lnTo>
                    <a:pt x="336" y="279"/>
                  </a:lnTo>
                  <a:lnTo>
                    <a:pt x="336" y="279"/>
                  </a:lnTo>
                  <a:lnTo>
                    <a:pt x="336" y="277"/>
                  </a:lnTo>
                  <a:lnTo>
                    <a:pt x="336" y="276"/>
                  </a:lnTo>
                  <a:lnTo>
                    <a:pt x="336" y="273"/>
                  </a:lnTo>
                  <a:lnTo>
                    <a:pt x="336" y="273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5" y="272"/>
                  </a:lnTo>
                  <a:lnTo>
                    <a:pt x="335" y="272"/>
                  </a:lnTo>
                  <a:lnTo>
                    <a:pt x="335" y="271"/>
                  </a:lnTo>
                  <a:lnTo>
                    <a:pt x="334" y="271"/>
                  </a:lnTo>
                  <a:lnTo>
                    <a:pt x="333" y="271"/>
                  </a:lnTo>
                  <a:lnTo>
                    <a:pt x="333" y="271"/>
                  </a:lnTo>
                  <a:lnTo>
                    <a:pt x="332" y="271"/>
                  </a:lnTo>
                  <a:lnTo>
                    <a:pt x="332" y="271"/>
                  </a:lnTo>
                  <a:lnTo>
                    <a:pt x="331" y="271"/>
                  </a:lnTo>
                  <a:lnTo>
                    <a:pt x="331" y="271"/>
                  </a:lnTo>
                  <a:lnTo>
                    <a:pt x="330" y="271"/>
                  </a:lnTo>
                  <a:lnTo>
                    <a:pt x="330" y="270"/>
                  </a:lnTo>
                  <a:lnTo>
                    <a:pt x="328" y="270"/>
                  </a:lnTo>
                  <a:lnTo>
                    <a:pt x="327" y="268"/>
                  </a:lnTo>
                  <a:lnTo>
                    <a:pt x="326" y="268"/>
                  </a:lnTo>
                  <a:lnTo>
                    <a:pt x="324" y="268"/>
                  </a:lnTo>
                  <a:lnTo>
                    <a:pt x="323" y="267"/>
                  </a:lnTo>
                  <a:lnTo>
                    <a:pt x="322" y="267"/>
                  </a:lnTo>
                  <a:lnTo>
                    <a:pt x="322" y="266"/>
                  </a:lnTo>
                  <a:lnTo>
                    <a:pt x="320" y="266"/>
                  </a:lnTo>
                  <a:lnTo>
                    <a:pt x="319" y="265"/>
                  </a:lnTo>
                  <a:lnTo>
                    <a:pt x="319" y="265"/>
                  </a:lnTo>
                  <a:lnTo>
                    <a:pt x="318" y="263"/>
                  </a:lnTo>
                  <a:lnTo>
                    <a:pt x="317" y="263"/>
                  </a:lnTo>
                  <a:lnTo>
                    <a:pt x="316" y="263"/>
                  </a:lnTo>
                  <a:lnTo>
                    <a:pt x="315" y="262"/>
                  </a:lnTo>
                  <a:lnTo>
                    <a:pt x="315" y="262"/>
                  </a:lnTo>
                  <a:lnTo>
                    <a:pt x="315" y="261"/>
                  </a:lnTo>
                  <a:lnTo>
                    <a:pt x="314" y="260"/>
                  </a:lnTo>
                  <a:lnTo>
                    <a:pt x="314" y="260"/>
                  </a:lnTo>
                  <a:lnTo>
                    <a:pt x="314" y="261"/>
                  </a:lnTo>
                  <a:lnTo>
                    <a:pt x="314" y="262"/>
                  </a:lnTo>
                  <a:lnTo>
                    <a:pt x="315" y="262"/>
                  </a:lnTo>
                  <a:lnTo>
                    <a:pt x="315" y="263"/>
                  </a:lnTo>
                  <a:lnTo>
                    <a:pt x="316" y="263"/>
                  </a:lnTo>
                  <a:lnTo>
                    <a:pt x="315" y="263"/>
                  </a:lnTo>
                  <a:lnTo>
                    <a:pt x="316" y="263"/>
                  </a:lnTo>
                  <a:lnTo>
                    <a:pt x="317" y="265"/>
                  </a:lnTo>
                  <a:lnTo>
                    <a:pt x="318" y="267"/>
                  </a:lnTo>
                  <a:lnTo>
                    <a:pt x="320" y="268"/>
                  </a:lnTo>
                  <a:lnTo>
                    <a:pt x="320" y="268"/>
                  </a:lnTo>
                  <a:lnTo>
                    <a:pt x="321" y="268"/>
                  </a:lnTo>
                  <a:lnTo>
                    <a:pt x="322" y="268"/>
                  </a:lnTo>
                  <a:lnTo>
                    <a:pt x="323" y="269"/>
                  </a:lnTo>
                  <a:lnTo>
                    <a:pt x="323" y="269"/>
                  </a:lnTo>
                  <a:lnTo>
                    <a:pt x="323" y="271"/>
                  </a:lnTo>
                  <a:lnTo>
                    <a:pt x="323" y="271"/>
                  </a:lnTo>
                  <a:lnTo>
                    <a:pt x="325" y="271"/>
                  </a:lnTo>
                  <a:lnTo>
                    <a:pt x="325" y="271"/>
                  </a:lnTo>
                  <a:lnTo>
                    <a:pt x="327" y="271"/>
                  </a:lnTo>
                  <a:lnTo>
                    <a:pt x="327" y="271"/>
                  </a:lnTo>
                  <a:lnTo>
                    <a:pt x="328" y="271"/>
                  </a:lnTo>
                  <a:lnTo>
                    <a:pt x="328" y="271"/>
                  </a:lnTo>
                  <a:lnTo>
                    <a:pt x="330" y="272"/>
                  </a:lnTo>
                  <a:lnTo>
                    <a:pt x="330" y="272"/>
                  </a:lnTo>
                  <a:lnTo>
                    <a:pt x="331" y="273"/>
                  </a:lnTo>
                  <a:lnTo>
                    <a:pt x="332" y="273"/>
                  </a:lnTo>
                  <a:lnTo>
                    <a:pt x="333" y="273"/>
                  </a:lnTo>
                  <a:lnTo>
                    <a:pt x="333" y="273"/>
                  </a:lnTo>
                  <a:lnTo>
                    <a:pt x="334" y="275"/>
                  </a:lnTo>
                  <a:lnTo>
                    <a:pt x="334" y="278"/>
                  </a:lnTo>
                  <a:lnTo>
                    <a:pt x="334" y="279"/>
                  </a:lnTo>
                  <a:lnTo>
                    <a:pt x="335" y="281"/>
                  </a:lnTo>
                  <a:lnTo>
                    <a:pt x="335" y="282"/>
                  </a:lnTo>
                  <a:lnTo>
                    <a:pt x="335" y="282"/>
                  </a:lnTo>
                  <a:lnTo>
                    <a:pt x="335" y="282"/>
                  </a:lnTo>
                  <a:lnTo>
                    <a:pt x="333" y="282"/>
                  </a:lnTo>
                  <a:lnTo>
                    <a:pt x="331" y="281"/>
                  </a:lnTo>
                  <a:lnTo>
                    <a:pt x="330" y="280"/>
                  </a:lnTo>
                  <a:lnTo>
                    <a:pt x="329" y="280"/>
                  </a:lnTo>
                  <a:lnTo>
                    <a:pt x="329" y="281"/>
                  </a:lnTo>
                  <a:lnTo>
                    <a:pt x="327" y="281"/>
                  </a:lnTo>
                  <a:lnTo>
                    <a:pt x="327" y="282"/>
                  </a:lnTo>
                  <a:lnTo>
                    <a:pt x="327" y="282"/>
                  </a:lnTo>
                  <a:lnTo>
                    <a:pt x="327" y="282"/>
                  </a:lnTo>
                  <a:lnTo>
                    <a:pt x="326" y="282"/>
                  </a:lnTo>
                  <a:lnTo>
                    <a:pt x="326" y="283"/>
                  </a:lnTo>
                  <a:lnTo>
                    <a:pt x="325" y="283"/>
                  </a:lnTo>
                  <a:lnTo>
                    <a:pt x="325" y="283"/>
                  </a:lnTo>
                  <a:lnTo>
                    <a:pt x="324" y="283"/>
                  </a:lnTo>
                  <a:lnTo>
                    <a:pt x="324" y="282"/>
                  </a:lnTo>
                  <a:lnTo>
                    <a:pt x="324" y="282"/>
                  </a:lnTo>
                  <a:lnTo>
                    <a:pt x="323" y="282"/>
                  </a:lnTo>
                  <a:lnTo>
                    <a:pt x="323" y="282"/>
                  </a:lnTo>
                  <a:lnTo>
                    <a:pt x="323" y="282"/>
                  </a:lnTo>
                  <a:lnTo>
                    <a:pt x="322" y="282"/>
                  </a:lnTo>
                  <a:lnTo>
                    <a:pt x="322" y="282"/>
                  </a:lnTo>
                  <a:lnTo>
                    <a:pt x="320" y="282"/>
                  </a:lnTo>
                  <a:lnTo>
                    <a:pt x="319" y="282"/>
                  </a:lnTo>
                  <a:lnTo>
                    <a:pt x="319" y="282"/>
                  </a:lnTo>
                  <a:lnTo>
                    <a:pt x="318" y="280"/>
                  </a:lnTo>
                  <a:lnTo>
                    <a:pt x="318" y="280"/>
                  </a:lnTo>
                  <a:lnTo>
                    <a:pt x="315" y="279"/>
                  </a:lnTo>
                  <a:lnTo>
                    <a:pt x="315" y="280"/>
                  </a:lnTo>
                  <a:lnTo>
                    <a:pt x="314" y="280"/>
                  </a:lnTo>
                  <a:lnTo>
                    <a:pt x="314" y="280"/>
                  </a:lnTo>
                  <a:lnTo>
                    <a:pt x="314" y="280"/>
                  </a:lnTo>
                  <a:lnTo>
                    <a:pt x="313" y="280"/>
                  </a:lnTo>
                  <a:lnTo>
                    <a:pt x="312" y="280"/>
                  </a:lnTo>
                  <a:lnTo>
                    <a:pt x="311" y="281"/>
                  </a:lnTo>
                  <a:lnTo>
                    <a:pt x="310" y="282"/>
                  </a:lnTo>
                  <a:lnTo>
                    <a:pt x="310" y="283"/>
                  </a:lnTo>
                  <a:lnTo>
                    <a:pt x="310" y="283"/>
                  </a:lnTo>
                  <a:lnTo>
                    <a:pt x="309" y="282"/>
                  </a:lnTo>
                  <a:lnTo>
                    <a:pt x="307" y="282"/>
                  </a:lnTo>
                  <a:lnTo>
                    <a:pt x="307" y="283"/>
                  </a:lnTo>
                  <a:lnTo>
                    <a:pt x="305" y="283"/>
                  </a:lnTo>
                  <a:lnTo>
                    <a:pt x="305" y="282"/>
                  </a:lnTo>
                  <a:lnTo>
                    <a:pt x="305" y="283"/>
                  </a:lnTo>
                  <a:lnTo>
                    <a:pt x="304" y="281"/>
                  </a:lnTo>
                  <a:lnTo>
                    <a:pt x="303" y="281"/>
                  </a:lnTo>
                  <a:lnTo>
                    <a:pt x="301" y="282"/>
                  </a:lnTo>
                  <a:lnTo>
                    <a:pt x="301" y="282"/>
                  </a:lnTo>
                  <a:lnTo>
                    <a:pt x="301" y="282"/>
                  </a:lnTo>
                  <a:lnTo>
                    <a:pt x="301" y="282"/>
                  </a:lnTo>
                  <a:lnTo>
                    <a:pt x="301" y="283"/>
                  </a:lnTo>
                  <a:lnTo>
                    <a:pt x="300" y="283"/>
                  </a:lnTo>
                  <a:lnTo>
                    <a:pt x="300" y="283"/>
                  </a:lnTo>
                  <a:lnTo>
                    <a:pt x="300" y="284"/>
                  </a:lnTo>
                  <a:lnTo>
                    <a:pt x="299" y="284"/>
                  </a:lnTo>
                  <a:lnTo>
                    <a:pt x="299" y="283"/>
                  </a:lnTo>
                  <a:lnTo>
                    <a:pt x="299" y="283"/>
                  </a:lnTo>
                  <a:lnTo>
                    <a:pt x="298" y="283"/>
                  </a:lnTo>
                  <a:lnTo>
                    <a:pt x="298" y="284"/>
                  </a:lnTo>
                  <a:lnTo>
                    <a:pt x="299" y="284"/>
                  </a:lnTo>
                  <a:lnTo>
                    <a:pt x="298" y="284"/>
                  </a:lnTo>
                  <a:lnTo>
                    <a:pt x="298" y="284"/>
                  </a:lnTo>
                  <a:lnTo>
                    <a:pt x="298" y="284"/>
                  </a:lnTo>
                  <a:lnTo>
                    <a:pt x="299" y="284"/>
                  </a:lnTo>
                  <a:lnTo>
                    <a:pt x="299" y="284"/>
                  </a:lnTo>
                  <a:lnTo>
                    <a:pt x="301" y="284"/>
                  </a:lnTo>
                  <a:lnTo>
                    <a:pt x="302" y="285"/>
                  </a:lnTo>
                  <a:lnTo>
                    <a:pt x="302" y="285"/>
                  </a:lnTo>
                  <a:lnTo>
                    <a:pt x="303" y="284"/>
                  </a:lnTo>
                  <a:lnTo>
                    <a:pt x="304" y="284"/>
                  </a:lnTo>
                  <a:lnTo>
                    <a:pt x="304" y="285"/>
                  </a:lnTo>
                  <a:lnTo>
                    <a:pt x="305" y="285"/>
                  </a:lnTo>
                  <a:lnTo>
                    <a:pt x="305" y="285"/>
                  </a:lnTo>
                  <a:lnTo>
                    <a:pt x="308" y="285"/>
                  </a:lnTo>
                  <a:lnTo>
                    <a:pt x="309" y="286"/>
                  </a:lnTo>
                  <a:lnTo>
                    <a:pt x="309" y="286"/>
                  </a:lnTo>
                  <a:lnTo>
                    <a:pt x="310" y="286"/>
                  </a:lnTo>
                  <a:lnTo>
                    <a:pt x="311" y="286"/>
                  </a:lnTo>
                  <a:lnTo>
                    <a:pt x="313" y="285"/>
                  </a:lnTo>
                  <a:lnTo>
                    <a:pt x="313" y="285"/>
                  </a:lnTo>
                  <a:lnTo>
                    <a:pt x="314" y="284"/>
                  </a:lnTo>
                  <a:lnTo>
                    <a:pt x="317" y="284"/>
                  </a:lnTo>
                  <a:lnTo>
                    <a:pt x="317" y="284"/>
                  </a:lnTo>
                  <a:lnTo>
                    <a:pt x="318" y="284"/>
                  </a:lnTo>
                  <a:lnTo>
                    <a:pt x="318" y="285"/>
                  </a:lnTo>
                  <a:lnTo>
                    <a:pt x="320" y="286"/>
                  </a:lnTo>
                  <a:lnTo>
                    <a:pt x="322" y="286"/>
                  </a:lnTo>
                  <a:lnTo>
                    <a:pt x="323" y="285"/>
                  </a:lnTo>
                  <a:lnTo>
                    <a:pt x="324" y="285"/>
                  </a:lnTo>
                  <a:lnTo>
                    <a:pt x="325" y="285"/>
                  </a:lnTo>
                  <a:lnTo>
                    <a:pt x="325" y="285"/>
                  </a:lnTo>
                  <a:lnTo>
                    <a:pt x="326" y="285"/>
                  </a:lnTo>
                  <a:lnTo>
                    <a:pt x="327" y="285"/>
                  </a:lnTo>
                  <a:lnTo>
                    <a:pt x="327" y="284"/>
                  </a:lnTo>
                  <a:lnTo>
                    <a:pt x="327" y="284"/>
                  </a:lnTo>
                  <a:lnTo>
                    <a:pt x="328" y="285"/>
                  </a:lnTo>
                  <a:lnTo>
                    <a:pt x="329" y="284"/>
                  </a:lnTo>
                  <a:lnTo>
                    <a:pt x="329" y="284"/>
                  </a:lnTo>
                  <a:lnTo>
                    <a:pt x="331" y="284"/>
                  </a:lnTo>
                  <a:lnTo>
                    <a:pt x="332" y="284"/>
                  </a:lnTo>
                  <a:lnTo>
                    <a:pt x="332" y="284"/>
                  </a:lnTo>
                  <a:lnTo>
                    <a:pt x="332" y="284"/>
                  </a:lnTo>
                  <a:lnTo>
                    <a:pt x="333" y="284"/>
                  </a:lnTo>
                  <a:lnTo>
                    <a:pt x="333" y="284"/>
                  </a:lnTo>
                  <a:lnTo>
                    <a:pt x="333" y="285"/>
                  </a:lnTo>
                  <a:lnTo>
                    <a:pt x="334" y="286"/>
                  </a:lnTo>
                  <a:lnTo>
                    <a:pt x="334" y="286"/>
                  </a:lnTo>
                  <a:lnTo>
                    <a:pt x="335" y="286"/>
                  </a:lnTo>
                  <a:lnTo>
                    <a:pt x="336" y="286"/>
                  </a:lnTo>
                  <a:lnTo>
                    <a:pt x="336" y="285"/>
                  </a:lnTo>
                  <a:lnTo>
                    <a:pt x="335" y="285"/>
                  </a:lnTo>
                  <a:lnTo>
                    <a:pt x="335" y="284"/>
                  </a:lnTo>
                  <a:lnTo>
                    <a:pt x="336" y="284"/>
                  </a:lnTo>
                  <a:lnTo>
                    <a:pt x="336" y="284"/>
                  </a:lnTo>
                  <a:lnTo>
                    <a:pt x="336" y="284"/>
                  </a:lnTo>
                  <a:lnTo>
                    <a:pt x="336" y="284"/>
                  </a:lnTo>
                  <a:lnTo>
                    <a:pt x="336" y="284"/>
                  </a:lnTo>
                  <a:lnTo>
                    <a:pt x="337" y="284"/>
                  </a:lnTo>
                  <a:lnTo>
                    <a:pt x="337" y="284"/>
                  </a:lnTo>
                  <a:lnTo>
                    <a:pt x="337" y="284"/>
                  </a:lnTo>
                  <a:lnTo>
                    <a:pt x="337" y="284"/>
                  </a:lnTo>
                  <a:lnTo>
                    <a:pt x="337" y="285"/>
                  </a:lnTo>
                  <a:lnTo>
                    <a:pt x="337" y="287"/>
                  </a:lnTo>
                  <a:lnTo>
                    <a:pt x="337" y="287"/>
                  </a:lnTo>
                  <a:lnTo>
                    <a:pt x="336" y="287"/>
                  </a:lnTo>
                  <a:lnTo>
                    <a:pt x="335" y="289"/>
                  </a:lnTo>
                  <a:lnTo>
                    <a:pt x="334" y="289"/>
                  </a:lnTo>
                  <a:lnTo>
                    <a:pt x="334" y="289"/>
                  </a:lnTo>
                  <a:lnTo>
                    <a:pt x="334" y="289"/>
                  </a:lnTo>
                  <a:lnTo>
                    <a:pt x="334" y="290"/>
                  </a:lnTo>
                  <a:lnTo>
                    <a:pt x="333" y="291"/>
                  </a:lnTo>
                  <a:lnTo>
                    <a:pt x="333" y="291"/>
                  </a:lnTo>
                  <a:lnTo>
                    <a:pt x="332" y="292"/>
                  </a:lnTo>
                  <a:lnTo>
                    <a:pt x="332" y="293"/>
                  </a:lnTo>
                  <a:lnTo>
                    <a:pt x="331" y="293"/>
                  </a:lnTo>
                  <a:lnTo>
                    <a:pt x="331" y="293"/>
                  </a:lnTo>
                  <a:lnTo>
                    <a:pt x="331" y="294"/>
                  </a:lnTo>
                  <a:lnTo>
                    <a:pt x="331" y="296"/>
                  </a:lnTo>
                  <a:lnTo>
                    <a:pt x="331" y="296"/>
                  </a:lnTo>
                  <a:lnTo>
                    <a:pt x="331" y="297"/>
                  </a:lnTo>
                  <a:lnTo>
                    <a:pt x="331" y="297"/>
                  </a:lnTo>
                  <a:lnTo>
                    <a:pt x="330" y="297"/>
                  </a:lnTo>
                  <a:lnTo>
                    <a:pt x="330" y="298"/>
                  </a:lnTo>
                  <a:lnTo>
                    <a:pt x="330" y="299"/>
                  </a:lnTo>
                  <a:lnTo>
                    <a:pt x="330" y="300"/>
                  </a:lnTo>
                  <a:lnTo>
                    <a:pt x="329" y="301"/>
                  </a:lnTo>
                  <a:lnTo>
                    <a:pt x="327" y="301"/>
                  </a:lnTo>
                  <a:lnTo>
                    <a:pt x="327" y="300"/>
                  </a:lnTo>
                  <a:lnTo>
                    <a:pt x="327" y="299"/>
                  </a:lnTo>
                  <a:lnTo>
                    <a:pt x="327" y="299"/>
                  </a:lnTo>
                  <a:lnTo>
                    <a:pt x="327" y="299"/>
                  </a:lnTo>
                  <a:lnTo>
                    <a:pt x="327" y="300"/>
                  </a:lnTo>
                  <a:lnTo>
                    <a:pt x="327" y="301"/>
                  </a:lnTo>
                  <a:lnTo>
                    <a:pt x="327" y="301"/>
                  </a:lnTo>
                  <a:lnTo>
                    <a:pt x="327" y="302"/>
                  </a:lnTo>
                  <a:lnTo>
                    <a:pt x="326" y="302"/>
                  </a:lnTo>
                  <a:lnTo>
                    <a:pt x="326" y="302"/>
                  </a:lnTo>
                  <a:lnTo>
                    <a:pt x="324" y="302"/>
                  </a:lnTo>
                  <a:lnTo>
                    <a:pt x="324" y="302"/>
                  </a:lnTo>
                  <a:lnTo>
                    <a:pt x="324" y="302"/>
                  </a:lnTo>
                  <a:lnTo>
                    <a:pt x="324" y="302"/>
                  </a:lnTo>
                  <a:lnTo>
                    <a:pt x="325" y="302"/>
                  </a:lnTo>
                  <a:lnTo>
                    <a:pt x="326" y="302"/>
                  </a:lnTo>
                  <a:lnTo>
                    <a:pt x="326" y="303"/>
                  </a:lnTo>
                  <a:lnTo>
                    <a:pt x="326" y="304"/>
                  </a:lnTo>
                  <a:lnTo>
                    <a:pt x="326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7" y="302"/>
                  </a:lnTo>
                  <a:lnTo>
                    <a:pt x="327" y="302"/>
                  </a:lnTo>
                  <a:lnTo>
                    <a:pt x="327" y="302"/>
                  </a:lnTo>
                  <a:lnTo>
                    <a:pt x="330" y="302"/>
                  </a:lnTo>
                  <a:lnTo>
                    <a:pt x="331" y="302"/>
                  </a:lnTo>
                  <a:lnTo>
                    <a:pt x="331" y="302"/>
                  </a:lnTo>
                  <a:lnTo>
                    <a:pt x="331" y="302"/>
                  </a:lnTo>
                  <a:lnTo>
                    <a:pt x="331" y="302"/>
                  </a:lnTo>
                  <a:lnTo>
                    <a:pt x="331" y="302"/>
                  </a:lnTo>
                  <a:lnTo>
                    <a:pt x="332" y="302"/>
                  </a:lnTo>
                  <a:lnTo>
                    <a:pt x="332" y="302"/>
                  </a:lnTo>
                  <a:lnTo>
                    <a:pt x="333" y="303"/>
                  </a:lnTo>
                  <a:lnTo>
                    <a:pt x="332" y="304"/>
                  </a:lnTo>
                  <a:lnTo>
                    <a:pt x="333" y="304"/>
                  </a:lnTo>
                  <a:lnTo>
                    <a:pt x="333" y="305"/>
                  </a:lnTo>
                  <a:lnTo>
                    <a:pt x="333" y="306"/>
                  </a:lnTo>
                  <a:lnTo>
                    <a:pt x="333" y="306"/>
                  </a:lnTo>
                  <a:lnTo>
                    <a:pt x="333" y="306"/>
                  </a:lnTo>
                  <a:lnTo>
                    <a:pt x="332" y="306"/>
                  </a:lnTo>
                  <a:lnTo>
                    <a:pt x="332" y="307"/>
                  </a:lnTo>
                  <a:lnTo>
                    <a:pt x="333" y="307"/>
                  </a:lnTo>
                  <a:lnTo>
                    <a:pt x="334" y="306"/>
                  </a:lnTo>
                  <a:lnTo>
                    <a:pt x="334" y="306"/>
                  </a:lnTo>
                  <a:lnTo>
                    <a:pt x="334" y="305"/>
                  </a:lnTo>
                  <a:lnTo>
                    <a:pt x="333" y="304"/>
                  </a:lnTo>
                  <a:lnTo>
                    <a:pt x="333" y="302"/>
                  </a:lnTo>
                  <a:lnTo>
                    <a:pt x="333" y="302"/>
                  </a:lnTo>
                  <a:lnTo>
                    <a:pt x="332" y="301"/>
                  </a:lnTo>
                  <a:lnTo>
                    <a:pt x="333" y="301"/>
                  </a:lnTo>
                  <a:lnTo>
                    <a:pt x="333" y="302"/>
                  </a:lnTo>
                  <a:lnTo>
                    <a:pt x="333" y="302"/>
                  </a:lnTo>
                  <a:lnTo>
                    <a:pt x="333" y="302"/>
                  </a:lnTo>
                  <a:lnTo>
                    <a:pt x="333" y="301"/>
                  </a:lnTo>
                  <a:lnTo>
                    <a:pt x="334" y="302"/>
                  </a:lnTo>
                  <a:lnTo>
                    <a:pt x="334" y="302"/>
                  </a:lnTo>
                  <a:lnTo>
                    <a:pt x="335" y="302"/>
                  </a:lnTo>
                  <a:lnTo>
                    <a:pt x="335" y="302"/>
                  </a:lnTo>
                  <a:lnTo>
                    <a:pt x="336" y="303"/>
                  </a:lnTo>
                  <a:lnTo>
                    <a:pt x="336" y="304"/>
                  </a:lnTo>
                  <a:lnTo>
                    <a:pt x="336" y="304"/>
                  </a:lnTo>
                  <a:lnTo>
                    <a:pt x="337" y="304"/>
                  </a:lnTo>
                  <a:lnTo>
                    <a:pt x="337" y="307"/>
                  </a:lnTo>
                  <a:lnTo>
                    <a:pt x="337" y="307"/>
                  </a:lnTo>
                  <a:lnTo>
                    <a:pt x="337" y="307"/>
                  </a:lnTo>
                  <a:lnTo>
                    <a:pt x="336" y="308"/>
                  </a:lnTo>
                  <a:lnTo>
                    <a:pt x="336" y="309"/>
                  </a:lnTo>
                  <a:lnTo>
                    <a:pt x="336" y="310"/>
                  </a:lnTo>
                  <a:lnTo>
                    <a:pt x="336" y="310"/>
                  </a:lnTo>
                  <a:lnTo>
                    <a:pt x="335" y="310"/>
                  </a:lnTo>
                  <a:lnTo>
                    <a:pt x="335" y="310"/>
                  </a:lnTo>
                  <a:lnTo>
                    <a:pt x="335" y="311"/>
                  </a:lnTo>
                  <a:lnTo>
                    <a:pt x="334" y="312"/>
                  </a:lnTo>
                  <a:lnTo>
                    <a:pt x="333" y="312"/>
                  </a:lnTo>
                  <a:lnTo>
                    <a:pt x="332" y="313"/>
                  </a:lnTo>
                  <a:lnTo>
                    <a:pt x="332" y="314"/>
                  </a:lnTo>
                  <a:lnTo>
                    <a:pt x="331" y="314"/>
                  </a:lnTo>
                  <a:lnTo>
                    <a:pt x="331" y="315"/>
                  </a:lnTo>
                  <a:lnTo>
                    <a:pt x="331" y="315"/>
                  </a:lnTo>
                  <a:lnTo>
                    <a:pt x="330" y="316"/>
                  </a:lnTo>
                  <a:lnTo>
                    <a:pt x="329" y="318"/>
                  </a:lnTo>
                  <a:lnTo>
                    <a:pt x="328" y="318"/>
                  </a:lnTo>
                  <a:lnTo>
                    <a:pt x="328" y="319"/>
                  </a:lnTo>
                  <a:lnTo>
                    <a:pt x="327" y="320"/>
                  </a:lnTo>
                  <a:lnTo>
                    <a:pt x="327" y="320"/>
                  </a:lnTo>
                  <a:lnTo>
                    <a:pt x="326" y="321"/>
                  </a:lnTo>
                  <a:lnTo>
                    <a:pt x="325" y="321"/>
                  </a:lnTo>
                  <a:lnTo>
                    <a:pt x="325" y="322"/>
                  </a:lnTo>
                  <a:lnTo>
                    <a:pt x="323" y="323"/>
                  </a:lnTo>
                  <a:lnTo>
                    <a:pt x="323" y="323"/>
                  </a:lnTo>
                  <a:lnTo>
                    <a:pt x="322" y="323"/>
                  </a:lnTo>
                  <a:lnTo>
                    <a:pt x="320" y="324"/>
                  </a:lnTo>
                  <a:lnTo>
                    <a:pt x="318" y="325"/>
                  </a:lnTo>
                  <a:lnTo>
                    <a:pt x="318" y="325"/>
                  </a:lnTo>
                  <a:lnTo>
                    <a:pt x="318" y="325"/>
                  </a:lnTo>
                  <a:lnTo>
                    <a:pt x="318" y="326"/>
                  </a:lnTo>
                  <a:lnTo>
                    <a:pt x="315" y="328"/>
                  </a:lnTo>
                  <a:lnTo>
                    <a:pt x="315" y="328"/>
                  </a:lnTo>
                  <a:lnTo>
                    <a:pt x="315" y="328"/>
                  </a:lnTo>
                  <a:lnTo>
                    <a:pt x="315" y="328"/>
                  </a:lnTo>
                  <a:lnTo>
                    <a:pt x="314" y="328"/>
                  </a:lnTo>
                  <a:lnTo>
                    <a:pt x="314" y="328"/>
                  </a:lnTo>
                  <a:lnTo>
                    <a:pt x="313" y="328"/>
                  </a:lnTo>
                  <a:lnTo>
                    <a:pt x="312" y="329"/>
                  </a:lnTo>
                  <a:lnTo>
                    <a:pt x="312" y="329"/>
                  </a:lnTo>
                  <a:lnTo>
                    <a:pt x="311" y="330"/>
                  </a:lnTo>
                  <a:lnTo>
                    <a:pt x="310" y="330"/>
                  </a:lnTo>
                  <a:lnTo>
                    <a:pt x="310" y="330"/>
                  </a:lnTo>
                  <a:lnTo>
                    <a:pt x="310" y="330"/>
                  </a:lnTo>
                  <a:lnTo>
                    <a:pt x="310" y="331"/>
                  </a:lnTo>
                  <a:lnTo>
                    <a:pt x="308" y="331"/>
                  </a:lnTo>
                  <a:lnTo>
                    <a:pt x="308" y="332"/>
                  </a:lnTo>
                  <a:lnTo>
                    <a:pt x="307" y="331"/>
                  </a:lnTo>
                  <a:lnTo>
                    <a:pt x="305" y="332"/>
                  </a:lnTo>
                  <a:lnTo>
                    <a:pt x="303" y="332"/>
                  </a:lnTo>
                  <a:lnTo>
                    <a:pt x="302" y="332"/>
                  </a:lnTo>
                  <a:lnTo>
                    <a:pt x="300" y="332"/>
                  </a:lnTo>
                  <a:lnTo>
                    <a:pt x="297" y="332"/>
                  </a:lnTo>
                  <a:lnTo>
                    <a:pt x="296" y="332"/>
                  </a:lnTo>
                  <a:lnTo>
                    <a:pt x="296" y="332"/>
                  </a:lnTo>
                  <a:lnTo>
                    <a:pt x="295" y="331"/>
                  </a:lnTo>
                  <a:lnTo>
                    <a:pt x="295" y="330"/>
                  </a:lnTo>
                  <a:lnTo>
                    <a:pt x="294" y="330"/>
                  </a:lnTo>
                  <a:lnTo>
                    <a:pt x="294" y="330"/>
                  </a:lnTo>
                  <a:lnTo>
                    <a:pt x="294" y="329"/>
                  </a:lnTo>
                  <a:lnTo>
                    <a:pt x="294" y="328"/>
                  </a:lnTo>
                  <a:lnTo>
                    <a:pt x="293" y="328"/>
                  </a:lnTo>
                  <a:lnTo>
                    <a:pt x="293" y="327"/>
                  </a:lnTo>
                  <a:lnTo>
                    <a:pt x="293" y="326"/>
                  </a:lnTo>
                  <a:lnTo>
                    <a:pt x="293" y="326"/>
                  </a:lnTo>
                  <a:lnTo>
                    <a:pt x="293" y="326"/>
                  </a:lnTo>
                  <a:lnTo>
                    <a:pt x="293" y="326"/>
                  </a:lnTo>
                  <a:lnTo>
                    <a:pt x="293" y="326"/>
                  </a:lnTo>
                  <a:lnTo>
                    <a:pt x="294" y="328"/>
                  </a:lnTo>
                  <a:lnTo>
                    <a:pt x="294" y="328"/>
                  </a:lnTo>
                  <a:lnTo>
                    <a:pt x="294" y="328"/>
                  </a:lnTo>
                  <a:lnTo>
                    <a:pt x="295" y="328"/>
                  </a:lnTo>
                  <a:lnTo>
                    <a:pt x="295" y="328"/>
                  </a:lnTo>
                  <a:lnTo>
                    <a:pt x="295" y="327"/>
                  </a:lnTo>
                  <a:lnTo>
                    <a:pt x="294" y="326"/>
                  </a:lnTo>
                  <a:lnTo>
                    <a:pt x="294" y="326"/>
                  </a:lnTo>
                  <a:lnTo>
                    <a:pt x="294" y="325"/>
                  </a:lnTo>
                  <a:lnTo>
                    <a:pt x="293" y="324"/>
                  </a:lnTo>
                  <a:lnTo>
                    <a:pt x="292" y="324"/>
                  </a:lnTo>
                  <a:lnTo>
                    <a:pt x="292" y="324"/>
                  </a:lnTo>
                  <a:lnTo>
                    <a:pt x="292" y="323"/>
                  </a:lnTo>
                  <a:lnTo>
                    <a:pt x="292" y="323"/>
                  </a:lnTo>
                  <a:lnTo>
                    <a:pt x="293" y="323"/>
                  </a:lnTo>
                  <a:lnTo>
                    <a:pt x="294" y="323"/>
                  </a:lnTo>
                  <a:lnTo>
                    <a:pt x="295" y="323"/>
                  </a:lnTo>
                  <a:lnTo>
                    <a:pt x="296" y="323"/>
                  </a:lnTo>
                  <a:lnTo>
                    <a:pt x="297" y="323"/>
                  </a:lnTo>
                  <a:lnTo>
                    <a:pt x="297" y="323"/>
                  </a:lnTo>
                  <a:lnTo>
                    <a:pt x="297" y="322"/>
                  </a:lnTo>
                  <a:lnTo>
                    <a:pt x="297" y="322"/>
                  </a:lnTo>
                  <a:lnTo>
                    <a:pt x="299" y="321"/>
                  </a:lnTo>
                  <a:lnTo>
                    <a:pt x="300" y="320"/>
                  </a:lnTo>
                  <a:lnTo>
                    <a:pt x="299" y="320"/>
                  </a:lnTo>
                  <a:lnTo>
                    <a:pt x="299" y="321"/>
                  </a:lnTo>
                  <a:lnTo>
                    <a:pt x="298" y="321"/>
                  </a:lnTo>
                  <a:lnTo>
                    <a:pt x="296" y="322"/>
                  </a:lnTo>
                  <a:lnTo>
                    <a:pt x="296" y="323"/>
                  </a:lnTo>
                  <a:lnTo>
                    <a:pt x="292" y="323"/>
                  </a:lnTo>
                  <a:lnTo>
                    <a:pt x="292" y="323"/>
                  </a:lnTo>
                  <a:lnTo>
                    <a:pt x="292" y="322"/>
                  </a:lnTo>
                  <a:lnTo>
                    <a:pt x="292" y="323"/>
                  </a:lnTo>
                  <a:lnTo>
                    <a:pt x="290" y="322"/>
                  </a:lnTo>
                  <a:lnTo>
                    <a:pt x="290" y="322"/>
                  </a:lnTo>
                  <a:lnTo>
                    <a:pt x="289" y="321"/>
                  </a:lnTo>
                  <a:lnTo>
                    <a:pt x="288" y="319"/>
                  </a:lnTo>
                  <a:lnTo>
                    <a:pt x="288" y="319"/>
                  </a:lnTo>
                  <a:lnTo>
                    <a:pt x="287" y="318"/>
                  </a:lnTo>
                  <a:lnTo>
                    <a:pt x="287" y="317"/>
                  </a:lnTo>
                  <a:lnTo>
                    <a:pt x="286" y="317"/>
                  </a:lnTo>
                  <a:lnTo>
                    <a:pt x="286" y="316"/>
                  </a:lnTo>
                  <a:lnTo>
                    <a:pt x="286" y="314"/>
                  </a:lnTo>
                  <a:lnTo>
                    <a:pt x="288" y="314"/>
                  </a:lnTo>
                  <a:lnTo>
                    <a:pt x="287" y="314"/>
                  </a:lnTo>
                  <a:lnTo>
                    <a:pt x="286" y="313"/>
                  </a:lnTo>
                  <a:lnTo>
                    <a:pt x="286" y="313"/>
                  </a:lnTo>
                  <a:lnTo>
                    <a:pt x="285" y="312"/>
                  </a:lnTo>
                  <a:lnTo>
                    <a:pt x="286" y="311"/>
                  </a:lnTo>
                  <a:lnTo>
                    <a:pt x="285" y="311"/>
                  </a:lnTo>
                  <a:lnTo>
                    <a:pt x="284" y="310"/>
                  </a:lnTo>
                  <a:lnTo>
                    <a:pt x="284" y="310"/>
                  </a:lnTo>
                  <a:lnTo>
                    <a:pt x="283" y="310"/>
                  </a:lnTo>
                  <a:lnTo>
                    <a:pt x="284" y="310"/>
                  </a:lnTo>
                  <a:lnTo>
                    <a:pt x="284" y="310"/>
                  </a:lnTo>
                  <a:lnTo>
                    <a:pt x="285" y="311"/>
                  </a:lnTo>
                  <a:lnTo>
                    <a:pt x="285" y="314"/>
                  </a:lnTo>
                  <a:lnTo>
                    <a:pt x="285" y="315"/>
                  </a:lnTo>
                  <a:lnTo>
                    <a:pt x="284" y="315"/>
                  </a:lnTo>
                  <a:lnTo>
                    <a:pt x="284" y="316"/>
                  </a:lnTo>
                  <a:lnTo>
                    <a:pt x="284" y="316"/>
                  </a:lnTo>
                  <a:lnTo>
                    <a:pt x="284" y="317"/>
                  </a:lnTo>
                  <a:lnTo>
                    <a:pt x="285" y="318"/>
                  </a:lnTo>
                  <a:lnTo>
                    <a:pt x="286" y="319"/>
                  </a:lnTo>
                  <a:lnTo>
                    <a:pt x="284" y="319"/>
                  </a:lnTo>
                  <a:lnTo>
                    <a:pt x="284" y="318"/>
                  </a:lnTo>
                  <a:lnTo>
                    <a:pt x="283" y="318"/>
                  </a:lnTo>
                  <a:lnTo>
                    <a:pt x="283" y="317"/>
                  </a:lnTo>
                  <a:lnTo>
                    <a:pt x="283" y="317"/>
                  </a:lnTo>
                  <a:lnTo>
                    <a:pt x="283" y="318"/>
                  </a:lnTo>
                  <a:lnTo>
                    <a:pt x="282" y="318"/>
                  </a:lnTo>
                  <a:lnTo>
                    <a:pt x="281" y="318"/>
                  </a:lnTo>
                  <a:lnTo>
                    <a:pt x="280" y="318"/>
                  </a:lnTo>
                  <a:lnTo>
                    <a:pt x="280" y="318"/>
                  </a:lnTo>
                  <a:lnTo>
                    <a:pt x="284" y="319"/>
                  </a:lnTo>
                  <a:lnTo>
                    <a:pt x="284" y="319"/>
                  </a:lnTo>
                  <a:lnTo>
                    <a:pt x="284" y="320"/>
                  </a:lnTo>
                  <a:lnTo>
                    <a:pt x="285" y="321"/>
                  </a:lnTo>
                  <a:lnTo>
                    <a:pt x="286" y="321"/>
                  </a:lnTo>
                  <a:lnTo>
                    <a:pt x="288" y="322"/>
                  </a:lnTo>
                  <a:lnTo>
                    <a:pt x="285" y="322"/>
                  </a:lnTo>
                  <a:lnTo>
                    <a:pt x="285" y="321"/>
                  </a:lnTo>
                  <a:lnTo>
                    <a:pt x="284" y="320"/>
                  </a:lnTo>
                  <a:lnTo>
                    <a:pt x="283" y="320"/>
                  </a:lnTo>
                  <a:lnTo>
                    <a:pt x="281" y="321"/>
                  </a:lnTo>
                  <a:lnTo>
                    <a:pt x="279" y="321"/>
                  </a:lnTo>
                  <a:lnTo>
                    <a:pt x="279" y="322"/>
                  </a:lnTo>
                  <a:lnTo>
                    <a:pt x="276" y="322"/>
                  </a:lnTo>
                  <a:lnTo>
                    <a:pt x="276" y="322"/>
                  </a:lnTo>
                  <a:lnTo>
                    <a:pt x="276" y="323"/>
                  </a:lnTo>
                  <a:lnTo>
                    <a:pt x="278" y="322"/>
                  </a:lnTo>
                  <a:lnTo>
                    <a:pt x="278" y="323"/>
                  </a:lnTo>
                  <a:lnTo>
                    <a:pt x="278" y="323"/>
                  </a:lnTo>
                  <a:lnTo>
                    <a:pt x="277" y="323"/>
                  </a:lnTo>
                  <a:lnTo>
                    <a:pt x="277" y="323"/>
                  </a:lnTo>
                  <a:lnTo>
                    <a:pt x="276" y="323"/>
                  </a:lnTo>
                  <a:lnTo>
                    <a:pt x="275" y="324"/>
                  </a:lnTo>
                  <a:lnTo>
                    <a:pt x="275" y="324"/>
                  </a:lnTo>
                  <a:lnTo>
                    <a:pt x="275" y="325"/>
                  </a:lnTo>
                  <a:lnTo>
                    <a:pt x="274" y="326"/>
                  </a:lnTo>
                  <a:lnTo>
                    <a:pt x="272" y="327"/>
                  </a:lnTo>
                  <a:lnTo>
                    <a:pt x="272" y="328"/>
                  </a:lnTo>
                  <a:lnTo>
                    <a:pt x="271" y="328"/>
                  </a:lnTo>
                  <a:lnTo>
                    <a:pt x="271" y="328"/>
                  </a:lnTo>
                  <a:lnTo>
                    <a:pt x="271" y="328"/>
                  </a:lnTo>
                  <a:lnTo>
                    <a:pt x="272" y="327"/>
                  </a:lnTo>
                  <a:lnTo>
                    <a:pt x="272" y="326"/>
                  </a:lnTo>
                  <a:lnTo>
                    <a:pt x="273" y="325"/>
                  </a:lnTo>
                  <a:lnTo>
                    <a:pt x="274" y="324"/>
                  </a:lnTo>
                  <a:lnTo>
                    <a:pt x="274" y="324"/>
                  </a:lnTo>
                  <a:lnTo>
                    <a:pt x="274" y="324"/>
                  </a:lnTo>
                  <a:lnTo>
                    <a:pt x="274" y="324"/>
                  </a:lnTo>
                  <a:lnTo>
                    <a:pt x="272" y="325"/>
                  </a:lnTo>
                  <a:lnTo>
                    <a:pt x="272" y="326"/>
                  </a:lnTo>
                  <a:lnTo>
                    <a:pt x="272" y="326"/>
                  </a:lnTo>
                  <a:lnTo>
                    <a:pt x="272" y="327"/>
                  </a:lnTo>
                  <a:lnTo>
                    <a:pt x="272" y="327"/>
                  </a:lnTo>
                  <a:lnTo>
                    <a:pt x="272" y="327"/>
                  </a:lnTo>
                  <a:lnTo>
                    <a:pt x="271" y="327"/>
                  </a:lnTo>
                  <a:lnTo>
                    <a:pt x="271" y="328"/>
                  </a:lnTo>
                  <a:lnTo>
                    <a:pt x="271" y="330"/>
                  </a:lnTo>
                  <a:lnTo>
                    <a:pt x="271" y="331"/>
                  </a:lnTo>
                  <a:lnTo>
                    <a:pt x="271" y="331"/>
                  </a:lnTo>
                  <a:lnTo>
                    <a:pt x="271" y="330"/>
                  </a:lnTo>
                  <a:lnTo>
                    <a:pt x="270" y="329"/>
                  </a:lnTo>
                  <a:lnTo>
                    <a:pt x="269" y="328"/>
                  </a:lnTo>
                  <a:lnTo>
                    <a:pt x="268" y="328"/>
                  </a:lnTo>
                  <a:lnTo>
                    <a:pt x="267" y="328"/>
                  </a:lnTo>
                  <a:lnTo>
                    <a:pt x="267" y="328"/>
                  </a:lnTo>
                  <a:lnTo>
                    <a:pt x="266" y="328"/>
                  </a:lnTo>
                  <a:lnTo>
                    <a:pt x="264" y="328"/>
                  </a:lnTo>
                  <a:lnTo>
                    <a:pt x="263" y="328"/>
                  </a:lnTo>
                  <a:lnTo>
                    <a:pt x="263" y="329"/>
                  </a:lnTo>
                  <a:lnTo>
                    <a:pt x="264" y="328"/>
                  </a:lnTo>
                  <a:lnTo>
                    <a:pt x="265" y="328"/>
                  </a:lnTo>
                  <a:lnTo>
                    <a:pt x="266" y="328"/>
                  </a:lnTo>
                  <a:lnTo>
                    <a:pt x="266" y="328"/>
                  </a:lnTo>
                  <a:lnTo>
                    <a:pt x="266" y="328"/>
                  </a:lnTo>
                  <a:lnTo>
                    <a:pt x="268" y="329"/>
                  </a:lnTo>
                  <a:lnTo>
                    <a:pt x="269" y="330"/>
                  </a:lnTo>
                  <a:lnTo>
                    <a:pt x="270" y="331"/>
                  </a:lnTo>
                  <a:lnTo>
                    <a:pt x="271" y="332"/>
                  </a:lnTo>
                  <a:lnTo>
                    <a:pt x="271" y="332"/>
                  </a:lnTo>
                  <a:lnTo>
                    <a:pt x="271" y="332"/>
                  </a:lnTo>
                  <a:lnTo>
                    <a:pt x="271" y="333"/>
                  </a:lnTo>
                  <a:lnTo>
                    <a:pt x="271" y="333"/>
                  </a:lnTo>
                  <a:lnTo>
                    <a:pt x="270" y="334"/>
                  </a:lnTo>
                  <a:lnTo>
                    <a:pt x="270" y="334"/>
                  </a:lnTo>
                  <a:lnTo>
                    <a:pt x="268" y="333"/>
                  </a:lnTo>
                  <a:lnTo>
                    <a:pt x="267" y="333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5" y="332"/>
                  </a:lnTo>
                  <a:lnTo>
                    <a:pt x="265" y="332"/>
                  </a:lnTo>
                  <a:lnTo>
                    <a:pt x="265" y="332"/>
                  </a:lnTo>
                  <a:lnTo>
                    <a:pt x="265" y="332"/>
                  </a:lnTo>
                  <a:lnTo>
                    <a:pt x="264" y="332"/>
                  </a:lnTo>
                  <a:lnTo>
                    <a:pt x="264" y="332"/>
                  </a:lnTo>
                  <a:lnTo>
                    <a:pt x="265" y="332"/>
                  </a:lnTo>
                  <a:lnTo>
                    <a:pt x="263" y="333"/>
                  </a:lnTo>
                  <a:lnTo>
                    <a:pt x="263" y="333"/>
                  </a:lnTo>
                  <a:lnTo>
                    <a:pt x="265" y="333"/>
                  </a:lnTo>
                  <a:lnTo>
                    <a:pt x="266" y="333"/>
                  </a:lnTo>
                  <a:lnTo>
                    <a:pt x="266" y="334"/>
                  </a:lnTo>
                  <a:lnTo>
                    <a:pt x="265" y="334"/>
                  </a:lnTo>
                  <a:lnTo>
                    <a:pt x="265" y="334"/>
                  </a:lnTo>
                  <a:lnTo>
                    <a:pt x="266" y="334"/>
                  </a:lnTo>
                  <a:lnTo>
                    <a:pt x="266" y="334"/>
                  </a:lnTo>
                  <a:lnTo>
                    <a:pt x="268" y="335"/>
                  </a:lnTo>
                  <a:lnTo>
                    <a:pt x="268" y="335"/>
                  </a:lnTo>
                  <a:lnTo>
                    <a:pt x="269" y="336"/>
                  </a:lnTo>
                  <a:lnTo>
                    <a:pt x="270" y="336"/>
                  </a:lnTo>
                  <a:lnTo>
                    <a:pt x="269" y="336"/>
                  </a:lnTo>
                  <a:lnTo>
                    <a:pt x="267" y="336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5" y="339"/>
                  </a:lnTo>
                  <a:lnTo>
                    <a:pt x="264" y="339"/>
                  </a:lnTo>
                  <a:lnTo>
                    <a:pt x="264" y="339"/>
                  </a:lnTo>
                  <a:lnTo>
                    <a:pt x="264" y="340"/>
                  </a:lnTo>
                  <a:lnTo>
                    <a:pt x="264" y="340"/>
                  </a:lnTo>
                  <a:lnTo>
                    <a:pt x="263" y="340"/>
                  </a:lnTo>
                  <a:lnTo>
                    <a:pt x="263" y="341"/>
                  </a:lnTo>
                  <a:lnTo>
                    <a:pt x="263" y="341"/>
                  </a:lnTo>
                  <a:lnTo>
                    <a:pt x="262" y="341"/>
                  </a:lnTo>
                  <a:lnTo>
                    <a:pt x="260" y="341"/>
                  </a:lnTo>
                  <a:lnTo>
                    <a:pt x="258" y="341"/>
                  </a:lnTo>
                  <a:lnTo>
                    <a:pt x="258" y="341"/>
                  </a:lnTo>
                  <a:lnTo>
                    <a:pt x="257" y="341"/>
                  </a:lnTo>
                  <a:lnTo>
                    <a:pt x="257" y="341"/>
                  </a:lnTo>
                  <a:lnTo>
                    <a:pt x="256" y="340"/>
                  </a:lnTo>
                  <a:lnTo>
                    <a:pt x="255" y="340"/>
                  </a:lnTo>
                  <a:lnTo>
                    <a:pt x="255" y="340"/>
                  </a:lnTo>
                  <a:lnTo>
                    <a:pt x="254" y="340"/>
                  </a:lnTo>
                  <a:lnTo>
                    <a:pt x="254" y="340"/>
                  </a:lnTo>
                  <a:lnTo>
                    <a:pt x="254" y="339"/>
                  </a:lnTo>
                  <a:lnTo>
                    <a:pt x="254" y="340"/>
                  </a:lnTo>
                  <a:lnTo>
                    <a:pt x="254" y="340"/>
                  </a:lnTo>
                  <a:lnTo>
                    <a:pt x="255" y="340"/>
                  </a:lnTo>
                  <a:lnTo>
                    <a:pt x="255" y="341"/>
                  </a:lnTo>
                  <a:lnTo>
                    <a:pt x="256" y="341"/>
                  </a:lnTo>
                  <a:lnTo>
                    <a:pt x="254" y="341"/>
                  </a:lnTo>
                  <a:lnTo>
                    <a:pt x="253" y="341"/>
                  </a:lnTo>
                  <a:lnTo>
                    <a:pt x="253" y="341"/>
                  </a:lnTo>
                  <a:lnTo>
                    <a:pt x="252" y="341"/>
                  </a:lnTo>
                  <a:lnTo>
                    <a:pt x="252" y="340"/>
                  </a:lnTo>
                  <a:lnTo>
                    <a:pt x="251" y="340"/>
                  </a:lnTo>
                  <a:lnTo>
                    <a:pt x="251" y="340"/>
                  </a:lnTo>
                  <a:lnTo>
                    <a:pt x="251" y="340"/>
                  </a:lnTo>
                  <a:lnTo>
                    <a:pt x="251" y="341"/>
                  </a:lnTo>
                  <a:lnTo>
                    <a:pt x="249" y="341"/>
                  </a:lnTo>
                  <a:lnTo>
                    <a:pt x="249" y="340"/>
                  </a:lnTo>
                  <a:lnTo>
                    <a:pt x="249" y="34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8" y="341"/>
                  </a:lnTo>
                  <a:lnTo>
                    <a:pt x="247" y="341"/>
                  </a:lnTo>
                  <a:lnTo>
                    <a:pt x="247" y="341"/>
                  </a:lnTo>
                  <a:lnTo>
                    <a:pt x="247" y="342"/>
                  </a:lnTo>
                  <a:lnTo>
                    <a:pt x="247" y="342"/>
                  </a:lnTo>
                  <a:lnTo>
                    <a:pt x="246" y="342"/>
                  </a:lnTo>
                  <a:lnTo>
                    <a:pt x="245" y="342"/>
                  </a:lnTo>
                  <a:lnTo>
                    <a:pt x="245" y="343"/>
                  </a:lnTo>
                  <a:lnTo>
                    <a:pt x="245" y="343"/>
                  </a:lnTo>
                  <a:lnTo>
                    <a:pt x="245" y="343"/>
                  </a:lnTo>
                  <a:lnTo>
                    <a:pt x="243" y="342"/>
                  </a:lnTo>
                  <a:lnTo>
                    <a:pt x="243" y="341"/>
                  </a:lnTo>
                  <a:lnTo>
                    <a:pt x="242" y="341"/>
                  </a:lnTo>
                  <a:lnTo>
                    <a:pt x="241" y="341"/>
                  </a:lnTo>
                  <a:lnTo>
                    <a:pt x="241" y="341"/>
                  </a:lnTo>
                  <a:lnTo>
                    <a:pt x="241" y="341"/>
                  </a:lnTo>
                  <a:lnTo>
                    <a:pt x="240" y="342"/>
                  </a:lnTo>
                  <a:lnTo>
                    <a:pt x="241" y="342"/>
                  </a:lnTo>
                  <a:lnTo>
                    <a:pt x="240" y="343"/>
                  </a:lnTo>
                  <a:lnTo>
                    <a:pt x="240" y="344"/>
                  </a:lnTo>
                  <a:lnTo>
                    <a:pt x="240" y="345"/>
                  </a:lnTo>
                  <a:lnTo>
                    <a:pt x="240" y="345"/>
                  </a:lnTo>
                  <a:lnTo>
                    <a:pt x="239" y="344"/>
                  </a:lnTo>
                  <a:lnTo>
                    <a:pt x="238" y="343"/>
                  </a:lnTo>
                  <a:lnTo>
                    <a:pt x="238" y="343"/>
                  </a:lnTo>
                  <a:lnTo>
                    <a:pt x="239" y="343"/>
                  </a:lnTo>
                  <a:lnTo>
                    <a:pt x="240" y="344"/>
                  </a:lnTo>
                  <a:lnTo>
                    <a:pt x="240" y="344"/>
                  </a:lnTo>
                  <a:lnTo>
                    <a:pt x="240" y="344"/>
                  </a:lnTo>
                  <a:lnTo>
                    <a:pt x="240" y="344"/>
                  </a:lnTo>
                  <a:lnTo>
                    <a:pt x="240" y="344"/>
                  </a:lnTo>
                  <a:lnTo>
                    <a:pt x="239" y="342"/>
                  </a:lnTo>
                  <a:lnTo>
                    <a:pt x="239" y="342"/>
                  </a:lnTo>
                  <a:lnTo>
                    <a:pt x="238" y="342"/>
                  </a:lnTo>
                  <a:lnTo>
                    <a:pt x="238" y="341"/>
                  </a:lnTo>
                  <a:lnTo>
                    <a:pt x="237" y="342"/>
                  </a:lnTo>
                  <a:lnTo>
                    <a:pt x="238" y="342"/>
                  </a:lnTo>
                  <a:lnTo>
                    <a:pt x="238" y="342"/>
                  </a:lnTo>
                  <a:lnTo>
                    <a:pt x="238" y="343"/>
                  </a:lnTo>
                  <a:lnTo>
                    <a:pt x="237" y="343"/>
                  </a:lnTo>
                  <a:lnTo>
                    <a:pt x="238" y="343"/>
                  </a:lnTo>
                  <a:lnTo>
                    <a:pt x="237" y="343"/>
                  </a:lnTo>
                  <a:lnTo>
                    <a:pt x="237" y="344"/>
                  </a:lnTo>
                  <a:lnTo>
                    <a:pt x="239" y="344"/>
                  </a:lnTo>
                  <a:lnTo>
                    <a:pt x="238" y="344"/>
                  </a:lnTo>
                  <a:lnTo>
                    <a:pt x="239" y="344"/>
                  </a:lnTo>
                  <a:lnTo>
                    <a:pt x="238" y="345"/>
                  </a:lnTo>
                  <a:lnTo>
                    <a:pt x="239" y="345"/>
                  </a:lnTo>
                  <a:lnTo>
                    <a:pt x="240" y="345"/>
                  </a:lnTo>
                  <a:lnTo>
                    <a:pt x="240" y="347"/>
                  </a:lnTo>
                  <a:lnTo>
                    <a:pt x="241" y="346"/>
                  </a:lnTo>
                  <a:lnTo>
                    <a:pt x="243" y="347"/>
                  </a:lnTo>
                  <a:lnTo>
                    <a:pt x="245" y="347"/>
                  </a:lnTo>
                  <a:lnTo>
                    <a:pt x="246" y="348"/>
                  </a:lnTo>
                  <a:lnTo>
                    <a:pt x="246" y="348"/>
                  </a:lnTo>
                  <a:lnTo>
                    <a:pt x="247" y="349"/>
                  </a:lnTo>
                  <a:lnTo>
                    <a:pt x="248" y="348"/>
                  </a:lnTo>
                  <a:lnTo>
                    <a:pt x="249" y="349"/>
                  </a:lnTo>
                  <a:lnTo>
                    <a:pt x="250" y="349"/>
                  </a:lnTo>
                  <a:lnTo>
                    <a:pt x="250" y="349"/>
                  </a:lnTo>
                  <a:lnTo>
                    <a:pt x="249" y="349"/>
                  </a:lnTo>
                  <a:lnTo>
                    <a:pt x="249" y="349"/>
                  </a:lnTo>
                  <a:lnTo>
                    <a:pt x="249" y="350"/>
                  </a:lnTo>
                  <a:lnTo>
                    <a:pt x="248" y="350"/>
                  </a:lnTo>
                  <a:lnTo>
                    <a:pt x="248" y="350"/>
                  </a:lnTo>
                  <a:lnTo>
                    <a:pt x="248" y="351"/>
                  </a:lnTo>
                  <a:lnTo>
                    <a:pt x="248" y="351"/>
                  </a:lnTo>
                  <a:lnTo>
                    <a:pt x="248" y="352"/>
                  </a:lnTo>
                  <a:lnTo>
                    <a:pt x="247" y="353"/>
                  </a:lnTo>
                  <a:lnTo>
                    <a:pt x="246" y="354"/>
                  </a:lnTo>
                  <a:lnTo>
                    <a:pt x="246" y="353"/>
                  </a:lnTo>
                  <a:lnTo>
                    <a:pt x="246" y="353"/>
                  </a:lnTo>
                  <a:lnTo>
                    <a:pt x="246" y="353"/>
                  </a:lnTo>
                  <a:lnTo>
                    <a:pt x="245" y="353"/>
                  </a:lnTo>
                  <a:lnTo>
                    <a:pt x="245" y="354"/>
                  </a:lnTo>
                  <a:lnTo>
                    <a:pt x="245" y="354"/>
                  </a:lnTo>
                  <a:lnTo>
                    <a:pt x="245" y="354"/>
                  </a:lnTo>
                  <a:lnTo>
                    <a:pt x="245" y="354"/>
                  </a:lnTo>
                  <a:lnTo>
                    <a:pt x="246" y="354"/>
                  </a:lnTo>
                  <a:lnTo>
                    <a:pt x="246" y="354"/>
                  </a:lnTo>
                  <a:lnTo>
                    <a:pt x="247" y="354"/>
                  </a:lnTo>
                  <a:lnTo>
                    <a:pt x="247" y="354"/>
                  </a:lnTo>
                  <a:lnTo>
                    <a:pt x="247" y="354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249" y="353"/>
                  </a:lnTo>
                  <a:lnTo>
                    <a:pt x="249" y="353"/>
                  </a:lnTo>
                  <a:lnTo>
                    <a:pt x="249" y="351"/>
                  </a:lnTo>
                  <a:lnTo>
                    <a:pt x="249" y="351"/>
                  </a:lnTo>
                  <a:lnTo>
                    <a:pt x="249" y="350"/>
                  </a:lnTo>
                  <a:lnTo>
                    <a:pt x="250" y="350"/>
                  </a:lnTo>
                  <a:lnTo>
                    <a:pt x="251" y="350"/>
                  </a:lnTo>
                  <a:lnTo>
                    <a:pt x="251" y="353"/>
                  </a:lnTo>
                  <a:lnTo>
                    <a:pt x="251" y="353"/>
                  </a:lnTo>
                  <a:lnTo>
                    <a:pt x="252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51" y="353"/>
                  </a:lnTo>
                  <a:lnTo>
                    <a:pt x="251" y="350"/>
                  </a:lnTo>
                  <a:lnTo>
                    <a:pt x="250" y="349"/>
                  </a:lnTo>
                  <a:lnTo>
                    <a:pt x="251" y="349"/>
                  </a:lnTo>
                  <a:lnTo>
                    <a:pt x="252" y="349"/>
                  </a:lnTo>
                  <a:lnTo>
                    <a:pt x="253" y="349"/>
                  </a:lnTo>
                  <a:lnTo>
                    <a:pt x="253" y="349"/>
                  </a:lnTo>
                  <a:lnTo>
                    <a:pt x="253" y="349"/>
                  </a:lnTo>
                  <a:lnTo>
                    <a:pt x="253" y="349"/>
                  </a:lnTo>
                  <a:lnTo>
                    <a:pt x="254" y="349"/>
                  </a:lnTo>
                  <a:lnTo>
                    <a:pt x="254" y="348"/>
                  </a:lnTo>
                  <a:lnTo>
                    <a:pt x="253" y="348"/>
                  </a:lnTo>
                  <a:lnTo>
                    <a:pt x="254" y="348"/>
                  </a:lnTo>
                  <a:lnTo>
                    <a:pt x="253" y="347"/>
                  </a:lnTo>
                  <a:lnTo>
                    <a:pt x="254" y="346"/>
                  </a:lnTo>
                  <a:lnTo>
                    <a:pt x="254" y="345"/>
                  </a:lnTo>
                  <a:lnTo>
                    <a:pt x="256" y="346"/>
                  </a:lnTo>
                  <a:lnTo>
                    <a:pt x="256" y="346"/>
                  </a:lnTo>
                  <a:lnTo>
                    <a:pt x="256" y="346"/>
                  </a:lnTo>
                  <a:lnTo>
                    <a:pt x="256" y="346"/>
                  </a:lnTo>
                  <a:lnTo>
                    <a:pt x="256" y="346"/>
                  </a:lnTo>
                  <a:lnTo>
                    <a:pt x="258" y="345"/>
                  </a:lnTo>
                  <a:lnTo>
                    <a:pt x="259" y="345"/>
                  </a:lnTo>
                  <a:lnTo>
                    <a:pt x="261" y="347"/>
                  </a:lnTo>
                  <a:lnTo>
                    <a:pt x="262" y="346"/>
                  </a:lnTo>
                  <a:lnTo>
                    <a:pt x="263" y="346"/>
                  </a:lnTo>
                  <a:lnTo>
                    <a:pt x="263" y="346"/>
                  </a:lnTo>
                  <a:lnTo>
                    <a:pt x="264" y="346"/>
                  </a:lnTo>
                  <a:lnTo>
                    <a:pt x="265" y="346"/>
                  </a:lnTo>
                  <a:lnTo>
                    <a:pt x="265" y="346"/>
                  </a:lnTo>
                  <a:lnTo>
                    <a:pt x="266" y="345"/>
                  </a:lnTo>
                  <a:lnTo>
                    <a:pt x="266" y="345"/>
                  </a:lnTo>
                  <a:lnTo>
                    <a:pt x="266" y="345"/>
                  </a:lnTo>
                  <a:lnTo>
                    <a:pt x="267" y="345"/>
                  </a:lnTo>
                  <a:lnTo>
                    <a:pt x="267" y="345"/>
                  </a:lnTo>
                  <a:lnTo>
                    <a:pt x="267" y="345"/>
                  </a:lnTo>
                  <a:lnTo>
                    <a:pt x="267" y="344"/>
                  </a:lnTo>
                  <a:lnTo>
                    <a:pt x="268" y="344"/>
                  </a:lnTo>
                  <a:lnTo>
                    <a:pt x="268" y="343"/>
                  </a:lnTo>
                  <a:lnTo>
                    <a:pt x="268" y="343"/>
                  </a:lnTo>
                  <a:lnTo>
                    <a:pt x="269" y="343"/>
                  </a:lnTo>
                  <a:lnTo>
                    <a:pt x="269" y="342"/>
                  </a:lnTo>
                  <a:lnTo>
                    <a:pt x="270" y="341"/>
                  </a:lnTo>
                  <a:lnTo>
                    <a:pt x="270" y="341"/>
                  </a:lnTo>
                  <a:lnTo>
                    <a:pt x="271" y="339"/>
                  </a:lnTo>
                  <a:lnTo>
                    <a:pt x="271" y="339"/>
                  </a:lnTo>
                  <a:lnTo>
                    <a:pt x="272" y="338"/>
                  </a:lnTo>
                  <a:lnTo>
                    <a:pt x="275" y="338"/>
                  </a:lnTo>
                  <a:lnTo>
                    <a:pt x="275" y="338"/>
                  </a:lnTo>
                  <a:lnTo>
                    <a:pt x="277" y="338"/>
                  </a:lnTo>
                  <a:lnTo>
                    <a:pt x="278" y="339"/>
                  </a:lnTo>
                  <a:lnTo>
                    <a:pt x="278" y="339"/>
                  </a:lnTo>
                  <a:lnTo>
                    <a:pt x="279" y="340"/>
                  </a:lnTo>
                  <a:lnTo>
                    <a:pt x="279" y="340"/>
                  </a:lnTo>
                  <a:lnTo>
                    <a:pt x="279" y="340"/>
                  </a:lnTo>
                  <a:lnTo>
                    <a:pt x="279" y="341"/>
                  </a:lnTo>
                  <a:lnTo>
                    <a:pt x="279" y="341"/>
                  </a:lnTo>
                  <a:lnTo>
                    <a:pt x="279" y="341"/>
                  </a:lnTo>
                  <a:lnTo>
                    <a:pt x="279" y="342"/>
                  </a:lnTo>
                  <a:lnTo>
                    <a:pt x="280" y="343"/>
                  </a:lnTo>
                  <a:lnTo>
                    <a:pt x="279" y="344"/>
                  </a:lnTo>
                  <a:lnTo>
                    <a:pt x="280" y="345"/>
                  </a:lnTo>
                  <a:lnTo>
                    <a:pt x="280" y="345"/>
                  </a:lnTo>
                  <a:lnTo>
                    <a:pt x="279" y="348"/>
                  </a:lnTo>
                  <a:lnTo>
                    <a:pt x="279" y="349"/>
                  </a:lnTo>
                  <a:lnTo>
                    <a:pt x="279" y="350"/>
                  </a:lnTo>
                  <a:lnTo>
                    <a:pt x="279" y="352"/>
                  </a:lnTo>
                  <a:lnTo>
                    <a:pt x="279" y="354"/>
                  </a:lnTo>
                  <a:lnTo>
                    <a:pt x="279" y="354"/>
                  </a:lnTo>
                  <a:lnTo>
                    <a:pt x="280" y="355"/>
                  </a:lnTo>
                  <a:lnTo>
                    <a:pt x="279" y="356"/>
                  </a:lnTo>
                  <a:lnTo>
                    <a:pt x="279" y="358"/>
                  </a:lnTo>
                  <a:lnTo>
                    <a:pt x="279" y="358"/>
                  </a:lnTo>
                  <a:lnTo>
                    <a:pt x="279" y="359"/>
                  </a:lnTo>
                  <a:lnTo>
                    <a:pt x="279" y="360"/>
                  </a:lnTo>
                  <a:lnTo>
                    <a:pt x="279" y="360"/>
                  </a:lnTo>
                  <a:lnTo>
                    <a:pt x="279" y="361"/>
                  </a:lnTo>
                  <a:lnTo>
                    <a:pt x="279" y="362"/>
                  </a:lnTo>
                  <a:lnTo>
                    <a:pt x="279" y="362"/>
                  </a:lnTo>
                  <a:lnTo>
                    <a:pt x="279" y="363"/>
                  </a:lnTo>
                  <a:lnTo>
                    <a:pt x="278" y="364"/>
                  </a:lnTo>
                  <a:lnTo>
                    <a:pt x="279" y="365"/>
                  </a:lnTo>
                  <a:lnTo>
                    <a:pt x="278" y="365"/>
                  </a:lnTo>
                  <a:lnTo>
                    <a:pt x="278" y="366"/>
                  </a:lnTo>
                  <a:lnTo>
                    <a:pt x="278" y="366"/>
                  </a:lnTo>
                  <a:lnTo>
                    <a:pt x="278" y="367"/>
                  </a:lnTo>
                  <a:lnTo>
                    <a:pt x="278" y="368"/>
                  </a:lnTo>
                  <a:lnTo>
                    <a:pt x="278" y="368"/>
                  </a:lnTo>
                  <a:lnTo>
                    <a:pt x="278" y="369"/>
                  </a:lnTo>
                  <a:lnTo>
                    <a:pt x="277" y="370"/>
                  </a:lnTo>
                  <a:lnTo>
                    <a:pt x="279" y="372"/>
                  </a:lnTo>
                  <a:lnTo>
                    <a:pt x="279" y="372"/>
                  </a:lnTo>
                  <a:lnTo>
                    <a:pt x="280" y="372"/>
                  </a:lnTo>
                  <a:lnTo>
                    <a:pt x="282" y="372"/>
                  </a:lnTo>
                  <a:lnTo>
                    <a:pt x="281" y="373"/>
                  </a:lnTo>
                  <a:lnTo>
                    <a:pt x="281" y="373"/>
                  </a:lnTo>
                  <a:lnTo>
                    <a:pt x="281" y="374"/>
                  </a:lnTo>
                  <a:lnTo>
                    <a:pt x="280" y="375"/>
                  </a:lnTo>
                  <a:lnTo>
                    <a:pt x="280" y="375"/>
                  </a:lnTo>
                  <a:lnTo>
                    <a:pt x="280" y="375"/>
                  </a:lnTo>
                  <a:lnTo>
                    <a:pt x="279" y="375"/>
                  </a:lnTo>
                  <a:lnTo>
                    <a:pt x="279" y="376"/>
                  </a:lnTo>
                  <a:lnTo>
                    <a:pt x="279" y="377"/>
                  </a:lnTo>
                  <a:lnTo>
                    <a:pt x="278" y="377"/>
                  </a:lnTo>
                  <a:lnTo>
                    <a:pt x="278" y="378"/>
                  </a:lnTo>
                  <a:lnTo>
                    <a:pt x="277" y="379"/>
                  </a:lnTo>
                  <a:lnTo>
                    <a:pt x="276" y="380"/>
                  </a:lnTo>
                  <a:lnTo>
                    <a:pt x="275" y="380"/>
                  </a:lnTo>
                  <a:lnTo>
                    <a:pt x="275" y="380"/>
                  </a:lnTo>
                  <a:lnTo>
                    <a:pt x="275" y="381"/>
                  </a:lnTo>
                  <a:lnTo>
                    <a:pt x="275" y="381"/>
                  </a:lnTo>
                  <a:lnTo>
                    <a:pt x="275" y="381"/>
                  </a:lnTo>
                  <a:lnTo>
                    <a:pt x="274" y="383"/>
                  </a:lnTo>
                  <a:lnTo>
                    <a:pt x="273" y="383"/>
                  </a:lnTo>
                  <a:lnTo>
                    <a:pt x="273" y="383"/>
                  </a:lnTo>
                  <a:lnTo>
                    <a:pt x="272" y="383"/>
                  </a:lnTo>
                  <a:lnTo>
                    <a:pt x="272" y="384"/>
                  </a:lnTo>
                  <a:lnTo>
                    <a:pt x="272" y="384"/>
                  </a:lnTo>
                  <a:lnTo>
                    <a:pt x="271" y="384"/>
                  </a:lnTo>
                  <a:lnTo>
                    <a:pt x="271" y="384"/>
                  </a:lnTo>
                  <a:lnTo>
                    <a:pt x="271" y="384"/>
                  </a:lnTo>
                  <a:lnTo>
                    <a:pt x="271" y="385"/>
                  </a:lnTo>
                  <a:lnTo>
                    <a:pt x="271" y="385"/>
                  </a:lnTo>
                  <a:lnTo>
                    <a:pt x="270" y="386"/>
                  </a:lnTo>
                  <a:lnTo>
                    <a:pt x="269" y="386"/>
                  </a:lnTo>
                  <a:lnTo>
                    <a:pt x="268" y="386"/>
                  </a:lnTo>
                  <a:lnTo>
                    <a:pt x="268" y="387"/>
                  </a:lnTo>
                  <a:lnTo>
                    <a:pt x="267" y="388"/>
                  </a:lnTo>
                  <a:lnTo>
                    <a:pt x="266" y="388"/>
                  </a:lnTo>
                  <a:lnTo>
                    <a:pt x="266" y="388"/>
                  </a:lnTo>
                  <a:lnTo>
                    <a:pt x="265" y="389"/>
                  </a:lnTo>
                  <a:lnTo>
                    <a:pt x="264" y="389"/>
                  </a:lnTo>
                  <a:lnTo>
                    <a:pt x="262" y="388"/>
                  </a:lnTo>
                  <a:lnTo>
                    <a:pt x="262" y="388"/>
                  </a:lnTo>
                  <a:lnTo>
                    <a:pt x="262" y="388"/>
                  </a:lnTo>
                  <a:lnTo>
                    <a:pt x="263" y="389"/>
                  </a:lnTo>
                  <a:lnTo>
                    <a:pt x="263" y="390"/>
                  </a:lnTo>
                  <a:lnTo>
                    <a:pt x="263" y="390"/>
                  </a:lnTo>
                  <a:lnTo>
                    <a:pt x="263" y="390"/>
                  </a:lnTo>
                  <a:lnTo>
                    <a:pt x="262" y="391"/>
                  </a:lnTo>
                  <a:lnTo>
                    <a:pt x="262" y="391"/>
                  </a:lnTo>
                  <a:lnTo>
                    <a:pt x="261" y="393"/>
                  </a:lnTo>
                  <a:lnTo>
                    <a:pt x="260" y="393"/>
                  </a:lnTo>
                  <a:lnTo>
                    <a:pt x="259" y="393"/>
                  </a:lnTo>
                  <a:lnTo>
                    <a:pt x="258" y="393"/>
                  </a:lnTo>
                  <a:lnTo>
                    <a:pt x="258" y="393"/>
                  </a:lnTo>
                  <a:lnTo>
                    <a:pt x="258" y="394"/>
                  </a:lnTo>
                  <a:lnTo>
                    <a:pt x="256" y="395"/>
                  </a:lnTo>
                  <a:lnTo>
                    <a:pt x="255" y="397"/>
                  </a:lnTo>
                  <a:lnTo>
                    <a:pt x="254" y="397"/>
                  </a:lnTo>
                  <a:lnTo>
                    <a:pt x="253" y="398"/>
                  </a:lnTo>
                  <a:lnTo>
                    <a:pt x="253" y="398"/>
                  </a:lnTo>
                  <a:lnTo>
                    <a:pt x="252" y="398"/>
                  </a:lnTo>
                  <a:lnTo>
                    <a:pt x="251" y="398"/>
                  </a:lnTo>
                  <a:lnTo>
                    <a:pt x="251" y="398"/>
                  </a:lnTo>
                  <a:lnTo>
                    <a:pt x="249" y="397"/>
                  </a:lnTo>
                  <a:lnTo>
                    <a:pt x="249" y="397"/>
                  </a:lnTo>
                  <a:lnTo>
                    <a:pt x="249" y="397"/>
                  </a:lnTo>
                  <a:lnTo>
                    <a:pt x="248" y="397"/>
                  </a:lnTo>
                  <a:lnTo>
                    <a:pt x="247" y="397"/>
                  </a:lnTo>
                  <a:lnTo>
                    <a:pt x="244" y="397"/>
                  </a:lnTo>
                  <a:lnTo>
                    <a:pt x="243" y="396"/>
                  </a:lnTo>
                  <a:lnTo>
                    <a:pt x="242" y="396"/>
                  </a:lnTo>
                  <a:lnTo>
                    <a:pt x="240" y="396"/>
                  </a:lnTo>
                  <a:lnTo>
                    <a:pt x="240" y="396"/>
                  </a:lnTo>
                  <a:lnTo>
                    <a:pt x="239" y="396"/>
                  </a:lnTo>
                  <a:lnTo>
                    <a:pt x="238" y="395"/>
                  </a:lnTo>
                  <a:lnTo>
                    <a:pt x="237" y="395"/>
                  </a:lnTo>
                  <a:lnTo>
                    <a:pt x="237" y="395"/>
                  </a:lnTo>
                  <a:lnTo>
                    <a:pt x="235" y="395"/>
                  </a:lnTo>
                  <a:lnTo>
                    <a:pt x="233" y="394"/>
                  </a:lnTo>
                  <a:lnTo>
                    <a:pt x="231" y="394"/>
                  </a:lnTo>
                  <a:lnTo>
                    <a:pt x="230" y="393"/>
                  </a:lnTo>
                  <a:lnTo>
                    <a:pt x="229" y="393"/>
                  </a:lnTo>
                  <a:lnTo>
                    <a:pt x="228" y="393"/>
                  </a:lnTo>
                  <a:lnTo>
                    <a:pt x="229" y="394"/>
                  </a:lnTo>
                  <a:lnTo>
                    <a:pt x="229" y="394"/>
                  </a:lnTo>
                  <a:lnTo>
                    <a:pt x="229" y="394"/>
                  </a:lnTo>
                  <a:lnTo>
                    <a:pt x="229" y="394"/>
                  </a:lnTo>
                  <a:lnTo>
                    <a:pt x="228" y="396"/>
                  </a:lnTo>
                  <a:lnTo>
                    <a:pt x="227" y="396"/>
                  </a:lnTo>
                  <a:lnTo>
                    <a:pt x="227" y="396"/>
                  </a:lnTo>
                  <a:lnTo>
                    <a:pt x="226" y="396"/>
                  </a:lnTo>
                  <a:lnTo>
                    <a:pt x="224" y="396"/>
                  </a:lnTo>
                  <a:lnTo>
                    <a:pt x="223" y="395"/>
                  </a:lnTo>
                  <a:lnTo>
                    <a:pt x="223" y="395"/>
                  </a:lnTo>
                  <a:lnTo>
                    <a:pt x="223" y="395"/>
                  </a:lnTo>
                  <a:lnTo>
                    <a:pt x="222" y="394"/>
                  </a:lnTo>
                  <a:lnTo>
                    <a:pt x="222" y="394"/>
                  </a:lnTo>
                  <a:lnTo>
                    <a:pt x="221" y="394"/>
                  </a:lnTo>
                  <a:lnTo>
                    <a:pt x="219" y="393"/>
                  </a:lnTo>
                  <a:lnTo>
                    <a:pt x="218" y="393"/>
                  </a:lnTo>
                  <a:lnTo>
                    <a:pt x="217" y="393"/>
                  </a:lnTo>
                  <a:lnTo>
                    <a:pt x="218" y="394"/>
                  </a:lnTo>
                  <a:lnTo>
                    <a:pt x="219" y="394"/>
                  </a:lnTo>
                  <a:lnTo>
                    <a:pt x="222" y="395"/>
                  </a:lnTo>
                  <a:lnTo>
                    <a:pt x="223" y="396"/>
                  </a:lnTo>
                  <a:lnTo>
                    <a:pt x="223" y="396"/>
                  </a:lnTo>
                  <a:lnTo>
                    <a:pt x="223" y="397"/>
                  </a:lnTo>
                  <a:lnTo>
                    <a:pt x="225" y="397"/>
                  </a:lnTo>
                  <a:lnTo>
                    <a:pt x="226" y="397"/>
                  </a:lnTo>
                  <a:lnTo>
                    <a:pt x="226" y="397"/>
                  </a:lnTo>
                  <a:lnTo>
                    <a:pt x="227" y="397"/>
                  </a:lnTo>
                  <a:lnTo>
                    <a:pt x="227" y="397"/>
                  </a:lnTo>
                  <a:lnTo>
                    <a:pt x="227" y="397"/>
                  </a:lnTo>
                  <a:lnTo>
                    <a:pt x="227" y="397"/>
                  </a:lnTo>
                  <a:lnTo>
                    <a:pt x="227" y="397"/>
                  </a:lnTo>
                  <a:lnTo>
                    <a:pt x="227" y="397"/>
                  </a:lnTo>
                  <a:lnTo>
                    <a:pt x="227" y="398"/>
                  </a:lnTo>
                  <a:lnTo>
                    <a:pt x="227" y="398"/>
                  </a:lnTo>
                  <a:lnTo>
                    <a:pt x="227" y="398"/>
                  </a:lnTo>
                  <a:lnTo>
                    <a:pt x="227" y="399"/>
                  </a:lnTo>
                  <a:lnTo>
                    <a:pt x="227" y="399"/>
                  </a:lnTo>
                  <a:lnTo>
                    <a:pt x="226" y="400"/>
                  </a:lnTo>
                  <a:lnTo>
                    <a:pt x="225" y="400"/>
                  </a:lnTo>
                  <a:lnTo>
                    <a:pt x="224" y="401"/>
                  </a:lnTo>
                  <a:lnTo>
                    <a:pt x="223" y="401"/>
                  </a:lnTo>
                  <a:lnTo>
                    <a:pt x="220" y="401"/>
                  </a:lnTo>
                  <a:lnTo>
                    <a:pt x="219" y="401"/>
                  </a:lnTo>
                  <a:lnTo>
                    <a:pt x="219" y="400"/>
                  </a:lnTo>
                  <a:lnTo>
                    <a:pt x="219" y="401"/>
                  </a:lnTo>
                  <a:lnTo>
                    <a:pt x="219" y="401"/>
                  </a:lnTo>
                  <a:lnTo>
                    <a:pt x="219" y="401"/>
                  </a:lnTo>
                  <a:lnTo>
                    <a:pt x="219" y="401"/>
                  </a:lnTo>
                  <a:lnTo>
                    <a:pt x="218" y="401"/>
                  </a:lnTo>
                  <a:lnTo>
                    <a:pt x="218" y="402"/>
                  </a:lnTo>
                  <a:lnTo>
                    <a:pt x="217" y="402"/>
                  </a:lnTo>
                  <a:lnTo>
                    <a:pt x="214" y="401"/>
                  </a:lnTo>
                  <a:lnTo>
                    <a:pt x="214" y="401"/>
                  </a:lnTo>
                  <a:lnTo>
                    <a:pt x="214" y="401"/>
                  </a:lnTo>
                  <a:lnTo>
                    <a:pt x="213" y="400"/>
                  </a:lnTo>
                  <a:lnTo>
                    <a:pt x="213" y="400"/>
                  </a:lnTo>
                  <a:lnTo>
                    <a:pt x="212" y="401"/>
                  </a:lnTo>
                  <a:lnTo>
                    <a:pt x="212" y="401"/>
                  </a:lnTo>
                  <a:lnTo>
                    <a:pt x="212" y="401"/>
                  </a:lnTo>
                  <a:lnTo>
                    <a:pt x="213" y="402"/>
                  </a:lnTo>
                  <a:lnTo>
                    <a:pt x="213" y="402"/>
                  </a:lnTo>
                  <a:lnTo>
                    <a:pt x="213" y="402"/>
                  </a:lnTo>
                  <a:lnTo>
                    <a:pt x="212" y="402"/>
                  </a:lnTo>
                  <a:lnTo>
                    <a:pt x="212" y="400"/>
                  </a:lnTo>
                  <a:lnTo>
                    <a:pt x="213" y="399"/>
                  </a:lnTo>
                  <a:lnTo>
                    <a:pt x="211" y="399"/>
                  </a:lnTo>
                  <a:lnTo>
                    <a:pt x="210" y="399"/>
                  </a:lnTo>
                  <a:lnTo>
                    <a:pt x="209" y="399"/>
                  </a:lnTo>
                  <a:lnTo>
                    <a:pt x="209" y="397"/>
                  </a:lnTo>
                  <a:lnTo>
                    <a:pt x="208" y="396"/>
                  </a:lnTo>
                  <a:lnTo>
                    <a:pt x="207" y="396"/>
                  </a:lnTo>
                  <a:lnTo>
                    <a:pt x="207" y="396"/>
                  </a:lnTo>
                  <a:lnTo>
                    <a:pt x="207" y="397"/>
                  </a:lnTo>
                  <a:lnTo>
                    <a:pt x="207" y="396"/>
                  </a:lnTo>
                  <a:lnTo>
                    <a:pt x="206" y="396"/>
                  </a:lnTo>
                  <a:lnTo>
                    <a:pt x="207" y="397"/>
                  </a:lnTo>
                  <a:lnTo>
                    <a:pt x="208" y="397"/>
                  </a:lnTo>
                  <a:lnTo>
                    <a:pt x="208" y="397"/>
                  </a:lnTo>
                  <a:lnTo>
                    <a:pt x="208" y="398"/>
                  </a:lnTo>
                  <a:lnTo>
                    <a:pt x="208" y="398"/>
                  </a:lnTo>
                  <a:lnTo>
                    <a:pt x="208" y="399"/>
                  </a:lnTo>
                  <a:lnTo>
                    <a:pt x="208" y="399"/>
                  </a:lnTo>
                  <a:lnTo>
                    <a:pt x="209" y="400"/>
                  </a:lnTo>
                  <a:lnTo>
                    <a:pt x="210" y="400"/>
                  </a:lnTo>
                  <a:lnTo>
                    <a:pt x="210" y="401"/>
                  </a:lnTo>
                  <a:lnTo>
                    <a:pt x="211" y="401"/>
                  </a:lnTo>
                  <a:lnTo>
                    <a:pt x="211" y="401"/>
                  </a:lnTo>
                  <a:lnTo>
                    <a:pt x="211" y="401"/>
                  </a:lnTo>
                  <a:lnTo>
                    <a:pt x="210" y="401"/>
                  </a:lnTo>
                  <a:lnTo>
                    <a:pt x="210" y="401"/>
                  </a:lnTo>
                  <a:lnTo>
                    <a:pt x="209" y="402"/>
                  </a:lnTo>
                  <a:lnTo>
                    <a:pt x="208" y="401"/>
                  </a:lnTo>
                  <a:lnTo>
                    <a:pt x="208" y="401"/>
                  </a:lnTo>
                  <a:lnTo>
                    <a:pt x="206" y="403"/>
                  </a:lnTo>
                  <a:lnTo>
                    <a:pt x="205" y="402"/>
                  </a:lnTo>
                  <a:lnTo>
                    <a:pt x="205" y="402"/>
                  </a:lnTo>
                  <a:lnTo>
                    <a:pt x="205" y="402"/>
                  </a:lnTo>
                  <a:lnTo>
                    <a:pt x="204" y="402"/>
                  </a:lnTo>
                  <a:lnTo>
                    <a:pt x="204" y="402"/>
                  </a:lnTo>
                  <a:lnTo>
                    <a:pt x="204" y="402"/>
                  </a:lnTo>
                  <a:lnTo>
                    <a:pt x="204" y="402"/>
                  </a:lnTo>
                  <a:lnTo>
                    <a:pt x="201" y="402"/>
                  </a:lnTo>
                  <a:lnTo>
                    <a:pt x="200" y="403"/>
                  </a:lnTo>
                  <a:lnTo>
                    <a:pt x="199" y="403"/>
                  </a:lnTo>
                  <a:lnTo>
                    <a:pt x="199" y="402"/>
                  </a:lnTo>
                  <a:lnTo>
                    <a:pt x="198" y="402"/>
                  </a:lnTo>
                  <a:lnTo>
                    <a:pt x="197" y="402"/>
                  </a:lnTo>
                  <a:lnTo>
                    <a:pt x="197" y="403"/>
                  </a:lnTo>
                  <a:lnTo>
                    <a:pt x="197" y="402"/>
                  </a:lnTo>
                  <a:lnTo>
                    <a:pt x="197" y="403"/>
                  </a:lnTo>
                  <a:lnTo>
                    <a:pt x="197" y="403"/>
                  </a:lnTo>
                  <a:lnTo>
                    <a:pt x="197" y="403"/>
                  </a:lnTo>
                  <a:lnTo>
                    <a:pt x="197" y="404"/>
                  </a:lnTo>
                  <a:lnTo>
                    <a:pt x="196" y="404"/>
                  </a:lnTo>
                  <a:lnTo>
                    <a:pt x="196" y="406"/>
                  </a:lnTo>
                  <a:lnTo>
                    <a:pt x="195" y="406"/>
                  </a:lnTo>
                  <a:lnTo>
                    <a:pt x="195" y="407"/>
                  </a:lnTo>
                  <a:lnTo>
                    <a:pt x="195" y="408"/>
                  </a:lnTo>
                  <a:lnTo>
                    <a:pt x="195" y="409"/>
                  </a:lnTo>
                  <a:lnTo>
                    <a:pt x="195" y="409"/>
                  </a:lnTo>
                  <a:lnTo>
                    <a:pt x="195" y="410"/>
                  </a:lnTo>
                  <a:lnTo>
                    <a:pt x="195" y="410"/>
                  </a:lnTo>
                  <a:lnTo>
                    <a:pt x="195" y="411"/>
                  </a:lnTo>
                  <a:lnTo>
                    <a:pt x="194" y="412"/>
                  </a:lnTo>
                  <a:lnTo>
                    <a:pt x="194" y="413"/>
                  </a:lnTo>
                  <a:lnTo>
                    <a:pt x="194" y="413"/>
                  </a:lnTo>
                  <a:lnTo>
                    <a:pt x="194" y="414"/>
                  </a:lnTo>
                  <a:lnTo>
                    <a:pt x="194" y="414"/>
                  </a:lnTo>
                  <a:lnTo>
                    <a:pt x="193" y="415"/>
                  </a:lnTo>
                  <a:lnTo>
                    <a:pt x="191" y="415"/>
                  </a:lnTo>
                  <a:lnTo>
                    <a:pt x="191" y="416"/>
                  </a:lnTo>
                  <a:lnTo>
                    <a:pt x="190" y="416"/>
                  </a:lnTo>
                  <a:lnTo>
                    <a:pt x="190" y="418"/>
                  </a:lnTo>
                  <a:lnTo>
                    <a:pt x="190" y="418"/>
                  </a:lnTo>
                  <a:lnTo>
                    <a:pt x="186" y="418"/>
                  </a:lnTo>
                  <a:lnTo>
                    <a:pt x="183" y="419"/>
                  </a:lnTo>
                  <a:lnTo>
                    <a:pt x="179" y="418"/>
                  </a:lnTo>
                  <a:lnTo>
                    <a:pt x="174" y="414"/>
                  </a:lnTo>
                  <a:lnTo>
                    <a:pt x="166" y="415"/>
                  </a:lnTo>
                  <a:lnTo>
                    <a:pt x="158" y="411"/>
                  </a:lnTo>
                  <a:lnTo>
                    <a:pt x="158" y="411"/>
                  </a:lnTo>
                  <a:lnTo>
                    <a:pt x="158" y="410"/>
                  </a:lnTo>
                  <a:lnTo>
                    <a:pt x="158" y="408"/>
                  </a:lnTo>
                  <a:lnTo>
                    <a:pt x="162" y="405"/>
                  </a:lnTo>
                  <a:lnTo>
                    <a:pt x="162" y="399"/>
                  </a:lnTo>
                  <a:lnTo>
                    <a:pt x="166" y="400"/>
                  </a:lnTo>
                  <a:lnTo>
                    <a:pt x="168" y="397"/>
                  </a:lnTo>
                  <a:lnTo>
                    <a:pt x="177" y="393"/>
                  </a:lnTo>
                  <a:lnTo>
                    <a:pt x="174" y="388"/>
                  </a:lnTo>
                  <a:lnTo>
                    <a:pt x="173" y="383"/>
                  </a:lnTo>
                  <a:lnTo>
                    <a:pt x="169" y="382"/>
                  </a:lnTo>
                  <a:lnTo>
                    <a:pt x="166" y="379"/>
                  </a:lnTo>
                  <a:lnTo>
                    <a:pt x="163" y="373"/>
                  </a:lnTo>
                  <a:lnTo>
                    <a:pt x="162" y="370"/>
                  </a:lnTo>
                  <a:lnTo>
                    <a:pt x="160" y="370"/>
                  </a:lnTo>
                  <a:lnTo>
                    <a:pt x="152" y="372"/>
                  </a:lnTo>
                  <a:lnTo>
                    <a:pt x="140" y="373"/>
                  </a:lnTo>
                  <a:lnTo>
                    <a:pt x="137" y="376"/>
                  </a:lnTo>
                  <a:lnTo>
                    <a:pt x="136" y="377"/>
                  </a:lnTo>
                  <a:lnTo>
                    <a:pt x="127" y="371"/>
                  </a:lnTo>
                  <a:lnTo>
                    <a:pt x="125" y="367"/>
                  </a:lnTo>
                  <a:lnTo>
                    <a:pt x="122" y="365"/>
                  </a:lnTo>
                  <a:lnTo>
                    <a:pt x="119" y="364"/>
                  </a:lnTo>
                  <a:lnTo>
                    <a:pt x="120" y="360"/>
                  </a:lnTo>
                  <a:lnTo>
                    <a:pt x="119" y="357"/>
                  </a:lnTo>
                  <a:lnTo>
                    <a:pt x="97" y="354"/>
                  </a:lnTo>
                  <a:lnTo>
                    <a:pt x="95" y="357"/>
                  </a:lnTo>
                  <a:lnTo>
                    <a:pt x="93" y="359"/>
                  </a:lnTo>
                  <a:lnTo>
                    <a:pt x="88" y="361"/>
                  </a:lnTo>
                  <a:lnTo>
                    <a:pt x="85" y="362"/>
                  </a:lnTo>
                  <a:lnTo>
                    <a:pt x="84" y="359"/>
                  </a:lnTo>
                  <a:lnTo>
                    <a:pt x="82" y="358"/>
                  </a:lnTo>
                  <a:lnTo>
                    <a:pt x="80" y="359"/>
                  </a:lnTo>
                  <a:lnTo>
                    <a:pt x="79" y="366"/>
                  </a:lnTo>
                  <a:lnTo>
                    <a:pt x="68" y="368"/>
                  </a:lnTo>
                  <a:lnTo>
                    <a:pt x="59" y="374"/>
                  </a:lnTo>
                  <a:lnTo>
                    <a:pt x="49" y="373"/>
                  </a:lnTo>
                  <a:lnTo>
                    <a:pt x="45" y="375"/>
                  </a:lnTo>
                  <a:lnTo>
                    <a:pt x="43" y="373"/>
                  </a:lnTo>
                  <a:lnTo>
                    <a:pt x="41" y="373"/>
                  </a:lnTo>
                  <a:lnTo>
                    <a:pt x="40" y="378"/>
                  </a:lnTo>
                  <a:lnTo>
                    <a:pt x="39" y="380"/>
                  </a:lnTo>
                  <a:lnTo>
                    <a:pt x="39" y="380"/>
                  </a:lnTo>
                  <a:lnTo>
                    <a:pt x="35" y="375"/>
                  </a:lnTo>
                  <a:lnTo>
                    <a:pt x="34" y="371"/>
                  </a:lnTo>
                  <a:lnTo>
                    <a:pt x="34" y="367"/>
                  </a:lnTo>
                  <a:lnTo>
                    <a:pt x="38" y="359"/>
                  </a:lnTo>
                  <a:lnTo>
                    <a:pt x="39" y="357"/>
                  </a:lnTo>
                  <a:lnTo>
                    <a:pt x="37" y="356"/>
                  </a:lnTo>
                  <a:lnTo>
                    <a:pt x="32" y="358"/>
                  </a:lnTo>
                  <a:lnTo>
                    <a:pt x="32" y="352"/>
                  </a:lnTo>
                  <a:lnTo>
                    <a:pt x="30" y="348"/>
                  </a:lnTo>
                  <a:lnTo>
                    <a:pt x="30" y="346"/>
                  </a:lnTo>
                  <a:lnTo>
                    <a:pt x="34" y="343"/>
                  </a:lnTo>
                  <a:lnTo>
                    <a:pt x="34" y="341"/>
                  </a:lnTo>
                  <a:lnTo>
                    <a:pt x="32" y="340"/>
                  </a:lnTo>
                  <a:lnTo>
                    <a:pt x="27" y="342"/>
                  </a:lnTo>
                  <a:lnTo>
                    <a:pt x="23" y="337"/>
                  </a:lnTo>
                  <a:lnTo>
                    <a:pt x="16" y="337"/>
                  </a:lnTo>
                  <a:lnTo>
                    <a:pt x="11" y="335"/>
                  </a:lnTo>
                  <a:lnTo>
                    <a:pt x="9" y="332"/>
                  </a:lnTo>
                  <a:lnTo>
                    <a:pt x="10" y="328"/>
                  </a:lnTo>
                  <a:lnTo>
                    <a:pt x="8" y="325"/>
                  </a:lnTo>
                  <a:lnTo>
                    <a:pt x="6" y="322"/>
                  </a:lnTo>
                  <a:lnTo>
                    <a:pt x="3" y="321"/>
                  </a:lnTo>
                  <a:lnTo>
                    <a:pt x="0" y="316"/>
                  </a:lnTo>
                  <a:lnTo>
                    <a:pt x="2" y="310"/>
                  </a:lnTo>
                  <a:lnTo>
                    <a:pt x="5" y="310"/>
                  </a:lnTo>
                  <a:lnTo>
                    <a:pt x="9" y="312"/>
                  </a:lnTo>
                  <a:lnTo>
                    <a:pt x="10" y="314"/>
                  </a:lnTo>
                  <a:lnTo>
                    <a:pt x="9" y="316"/>
                  </a:lnTo>
                  <a:lnTo>
                    <a:pt x="12" y="321"/>
                  </a:lnTo>
                  <a:lnTo>
                    <a:pt x="19" y="321"/>
                  </a:lnTo>
                  <a:lnTo>
                    <a:pt x="25" y="323"/>
                  </a:lnTo>
                  <a:lnTo>
                    <a:pt x="29" y="318"/>
                  </a:lnTo>
                  <a:lnTo>
                    <a:pt x="32" y="319"/>
                  </a:lnTo>
                  <a:lnTo>
                    <a:pt x="32" y="316"/>
                  </a:lnTo>
                  <a:lnTo>
                    <a:pt x="30" y="313"/>
                  </a:lnTo>
                  <a:lnTo>
                    <a:pt x="27" y="309"/>
                  </a:lnTo>
                  <a:lnTo>
                    <a:pt x="21" y="302"/>
                  </a:lnTo>
                  <a:lnTo>
                    <a:pt x="17" y="303"/>
                  </a:lnTo>
                  <a:lnTo>
                    <a:pt x="11" y="297"/>
                  </a:lnTo>
                  <a:lnTo>
                    <a:pt x="6" y="296"/>
                  </a:lnTo>
                  <a:lnTo>
                    <a:pt x="10" y="287"/>
                  </a:lnTo>
                  <a:lnTo>
                    <a:pt x="14" y="280"/>
                  </a:lnTo>
                  <a:lnTo>
                    <a:pt x="12" y="273"/>
                  </a:lnTo>
                  <a:lnTo>
                    <a:pt x="15" y="269"/>
                  </a:lnTo>
                  <a:lnTo>
                    <a:pt x="16" y="263"/>
                  </a:lnTo>
                  <a:lnTo>
                    <a:pt x="15" y="260"/>
                  </a:lnTo>
                  <a:lnTo>
                    <a:pt x="12" y="259"/>
                  </a:lnTo>
                  <a:lnTo>
                    <a:pt x="14" y="254"/>
                  </a:lnTo>
                  <a:lnTo>
                    <a:pt x="19" y="253"/>
                  </a:lnTo>
                  <a:lnTo>
                    <a:pt x="18" y="250"/>
                  </a:lnTo>
                  <a:lnTo>
                    <a:pt x="19" y="250"/>
                  </a:lnTo>
                  <a:lnTo>
                    <a:pt x="26" y="244"/>
                  </a:lnTo>
                  <a:lnTo>
                    <a:pt x="23" y="238"/>
                  </a:lnTo>
                  <a:lnTo>
                    <a:pt x="16" y="230"/>
                  </a:lnTo>
                  <a:lnTo>
                    <a:pt x="18" y="223"/>
                  </a:lnTo>
                  <a:lnTo>
                    <a:pt x="12" y="218"/>
                  </a:lnTo>
                  <a:lnTo>
                    <a:pt x="12" y="218"/>
                  </a:lnTo>
                  <a:lnTo>
                    <a:pt x="15" y="211"/>
                  </a:lnTo>
                  <a:lnTo>
                    <a:pt x="15" y="206"/>
                  </a:lnTo>
                  <a:lnTo>
                    <a:pt x="14" y="202"/>
                  </a:lnTo>
                  <a:lnTo>
                    <a:pt x="14" y="200"/>
                  </a:lnTo>
                  <a:lnTo>
                    <a:pt x="23" y="198"/>
                  </a:lnTo>
                  <a:lnTo>
                    <a:pt x="25" y="198"/>
                  </a:lnTo>
                  <a:lnTo>
                    <a:pt x="28" y="202"/>
                  </a:lnTo>
                  <a:lnTo>
                    <a:pt x="32" y="203"/>
                  </a:lnTo>
                  <a:lnTo>
                    <a:pt x="33" y="202"/>
                  </a:lnTo>
                  <a:lnTo>
                    <a:pt x="34" y="199"/>
                  </a:lnTo>
                  <a:lnTo>
                    <a:pt x="34" y="193"/>
                  </a:lnTo>
                  <a:lnTo>
                    <a:pt x="37" y="188"/>
                  </a:lnTo>
                  <a:lnTo>
                    <a:pt x="45" y="186"/>
                  </a:lnTo>
                  <a:lnTo>
                    <a:pt x="45" y="182"/>
                  </a:lnTo>
                  <a:lnTo>
                    <a:pt x="40" y="176"/>
                  </a:lnTo>
                  <a:lnTo>
                    <a:pt x="40" y="171"/>
                  </a:lnTo>
                  <a:lnTo>
                    <a:pt x="50" y="166"/>
                  </a:lnTo>
                  <a:lnTo>
                    <a:pt x="52" y="163"/>
                  </a:lnTo>
                  <a:lnTo>
                    <a:pt x="58" y="158"/>
                  </a:lnTo>
                  <a:lnTo>
                    <a:pt x="65" y="149"/>
                  </a:lnTo>
                  <a:lnTo>
                    <a:pt x="66" y="146"/>
                  </a:lnTo>
                  <a:lnTo>
                    <a:pt x="63" y="137"/>
                  </a:lnTo>
                  <a:lnTo>
                    <a:pt x="53" y="131"/>
                  </a:lnTo>
                  <a:lnTo>
                    <a:pt x="55" y="124"/>
                  </a:lnTo>
                  <a:lnTo>
                    <a:pt x="52" y="120"/>
                  </a:lnTo>
                  <a:lnTo>
                    <a:pt x="53" y="116"/>
                  </a:lnTo>
                  <a:lnTo>
                    <a:pt x="45" y="117"/>
                  </a:lnTo>
                  <a:lnTo>
                    <a:pt x="42" y="115"/>
                  </a:lnTo>
                  <a:lnTo>
                    <a:pt x="44" y="104"/>
                  </a:lnTo>
                  <a:lnTo>
                    <a:pt x="42" y="100"/>
                  </a:lnTo>
                  <a:lnTo>
                    <a:pt x="40" y="97"/>
                  </a:lnTo>
                  <a:lnTo>
                    <a:pt x="44" y="95"/>
                  </a:lnTo>
                  <a:lnTo>
                    <a:pt x="49" y="97"/>
                  </a:lnTo>
                  <a:lnTo>
                    <a:pt x="54" y="97"/>
                  </a:lnTo>
                  <a:lnTo>
                    <a:pt x="69" y="89"/>
                  </a:lnTo>
                  <a:lnTo>
                    <a:pt x="78" y="94"/>
                  </a:lnTo>
                  <a:lnTo>
                    <a:pt x="88" y="91"/>
                  </a:lnTo>
                  <a:lnTo>
                    <a:pt x="91" y="95"/>
                  </a:lnTo>
                  <a:lnTo>
                    <a:pt x="95" y="94"/>
                  </a:lnTo>
                  <a:lnTo>
                    <a:pt x="98" y="96"/>
                  </a:lnTo>
                  <a:lnTo>
                    <a:pt x="105" y="93"/>
                  </a:lnTo>
                  <a:lnTo>
                    <a:pt x="108" y="94"/>
                  </a:lnTo>
                  <a:lnTo>
                    <a:pt x="113" y="91"/>
                  </a:lnTo>
                  <a:lnTo>
                    <a:pt x="121" y="94"/>
                  </a:lnTo>
                  <a:lnTo>
                    <a:pt x="127" y="94"/>
                  </a:lnTo>
                  <a:lnTo>
                    <a:pt x="129" y="91"/>
                  </a:lnTo>
                  <a:lnTo>
                    <a:pt x="131" y="88"/>
                  </a:lnTo>
                  <a:lnTo>
                    <a:pt x="130" y="79"/>
                  </a:lnTo>
                  <a:lnTo>
                    <a:pt x="132" y="78"/>
                  </a:lnTo>
                  <a:lnTo>
                    <a:pt x="137" y="77"/>
                  </a:lnTo>
                  <a:lnTo>
                    <a:pt x="146" y="72"/>
                  </a:lnTo>
                  <a:lnTo>
                    <a:pt x="150" y="72"/>
                  </a:lnTo>
                  <a:lnTo>
                    <a:pt x="154" y="73"/>
                  </a:lnTo>
                  <a:lnTo>
                    <a:pt x="167" y="64"/>
                  </a:lnTo>
                  <a:lnTo>
                    <a:pt x="168" y="63"/>
                  </a:lnTo>
                  <a:lnTo>
                    <a:pt x="165" y="59"/>
                  </a:lnTo>
                  <a:lnTo>
                    <a:pt x="170" y="46"/>
                  </a:lnTo>
                  <a:lnTo>
                    <a:pt x="170" y="46"/>
                  </a:lnTo>
                  <a:lnTo>
                    <a:pt x="171" y="46"/>
                  </a:lnTo>
                  <a:lnTo>
                    <a:pt x="171" y="46"/>
                  </a:lnTo>
                  <a:lnTo>
                    <a:pt x="173" y="46"/>
                  </a:lnTo>
                  <a:lnTo>
                    <a:pt x="173" y="46"/>
                  </a:lnTo>
                  <a:lnTo>
                    <a:pt x="174" y="46"/>
                  </a:lnTo>
                  <a:lnTo>
                    <a:pt x="175" y="46"/>
                  </a:lnTo>
                  <a:lnTo>
                    <a:pt x="176" y="46"/>
                  </a:lnTo>
                  <a:lnTo>
                    <a:pt x="176" y="46"/>
                  </a:lnTo>
                  <a:lnTo>
                    <a:pt x="177" y="46"/>
                  </a:lnTo>
                  <a:lnTo>
                    <a:pt x="177" y="47"/>
                  </a:lnTo>
                  <a:lnTo>
                    <a:pt x="177" y="47"/>
                  </a:lnTo>
                  <a:lnTo>
                    <a:pt x="177" y="47"/>
                  </a:lnTo>
                  <a:lnTo>
                    <a:pt x="176" y="47"/>
                  </a:lnTo>
                  <a:lnTo>
                    <a:pt x="175" y="47"/>
                  </a:lnTo>
                  <a:lnTo>
                    <a:pt x="175" y="48"/>
                  </a:lnTo>
                  <a:lnTo>
                    <a:pt x="175" y="48"/>
                  </a:lnTo>
                  <a:lnTo>
                    <a:pt x="177" y="49"/>
                  </a:lnTo>
                  <a:lnTo>
                    <a:pt x="178" y="49"/>
                  </a:lnTo>
                  <a:lnTo>
                    <a:pt x="178" y="50"/>
                  </a:lnTo>
                  <a:lnTo>
                    <a:pt x="179" y="50"/>
                  </a:lnTo>
                  <a:lnTo>
                    <a:pt x="179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1" y="49"/>
                  </a:lnTo>
                  <a:lnTo>
                    <a:pt x="181" y="49"/>
                  </a:lnTo>
                  <a:lnTo>
                    <a:pt x="181" y="48"/>
                  </a:lnTo>
                  <a:lnTo>
                    <a:pt x="182" y="49"/>
                  </a:lnTo>
                  <a:lnTo>
                    <a:pt x="182" y="49"/>
                  </a:lnTo>
                  <a:lnTo>
                    <a:pt x="182" y="49"/>
                  </a:lnTo>
                  <a:lnTo>
                    <a:pt x="183" y="49"/>
                  </a:lnTo>
                  <a:lnTo>
                    <a:pt x="183" y="48"/>
                  </a:lnTo>
                  <a:lnTo>
                    <a:pt x="184" y="47"/>
                  </a:lnTo>
                  <a:lnTo>
                    <a:pt x="184" y="46"/>
                  </a:lnTo>
                  <a:lnTo>
                    <a:pt x="184" y="46"/>
                  </a:lnTo>
                  <a:lnTo>
                    <a:pt x="185" y="46"/>
                  </a:lnTo>
                  <a:lnTo>
                    <a:pt x="186" y="45"/>
                  </a:lnTo>
                  <a:lnTo>
                    <a:pt x="186" y="45"/>
                  </a:lnTo>
                  <a:lnTo>
                    <a:pt x="186" y="45"/>
                  </a:lnTo>
                  <a:lnTo>
                    <a:pt x="186" y="44"/>
                  </a:lnTo>
                  <a:lnTo>
                    <a:pt x="187" y="44"/>
                  </a:lnTo>
                  <a:lnTo>
                    <a:pt x="187" y="43"/>
                  </a:lnTo>
                  <a:lnTo>
                    <a:pt x="188" y="43"/>
                  </a:lnTo>
                  <a:lnTo>
                    <a:pt x="188" y="42"/>
                  </a:lnTo>
                  <a:lnTo>
                    <a:pt x="188" y="42"/>
                  </a:lnTo>
                  <a:lnTo>
                    <a:pt x="189" y="42"/>
                  </a:lnTo>
                  <a:lnTo>
                    <a:pt x="190" y="41"/>
                  </a:lnTo>
                  <a:lnTo>
                    <a:pt x="192" y="41"/>
                  </a:lnTo>
                  <a:lnTo>
                    <a:pt x="192" y="41"/>
                  </a:lnTo>
                  <a:lnTo>
                    <a:pt x="193" y="39"/>
                  </a:lnTo>
                  <a:lnTo>
                    <a:pt x="194" y="39"/>
                  </a:lnTo>
                  <a:lnTo>
                    <a:pt x="195" y="39"/>
                  </a:lnTo>
                  <a:lnTo>
                    <a:pt x="195" y="39"/>
                  </a:lnTo>
                  <a:lnTo>
                    <a:pt x="196" y="38"/>
                  </a:lnTo>
                  <a:lnTo>
                    <a:pt x="196" y="37"/>
                  </a:lnTo>
                  <a:lnTo>
                    <a:pt x="196" y="36"/>
                  </a:lnTo>
                  <a:lnTo>
                    <a:pt x="196" y="35"/>
                  </a:lnTo>
                  <a:lnTo>
                    <a:pt x="196" y="35"/>
                  </a:lnTo>
                  <a:lnTo>
                    <a:pt x="196" y="34"/>
                  </a:lnTo>
                  <a:lnTo>
                    <a:pt x="195" y="33"/>
                  </a:lnTo>
                  <a:lnTo>
                    <a:pt x="196" y="33"/>
                  </a:lnTo>
                  <a:lnTo>
                    <a:pt x="196" y="32"/>
                  </a:lnTo>
                  <a:lnTo>
                    <a:pt x="197" y="30"/>
                  </a:lnTo>
                  <a:lnTo>
                    <a:pt x="197" y="29"/>
                  </a:lnTo>
                  <a:lnTo>
                    <a:pt x="197" y="29"/>
                  </a:lnTo>
                  <a:lnTo>
                    <a:pt x="198" y="27"/>
                  </a:lnTo>
                  <a:lnTo>
                    <a:pt x="199" y="25"/>
                  </a:lnTo>
                  <a:lnTo>
                    <a:pt x="199" y="24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200" y="23"/>
                  </a:lnTo>
                  <a:lnTo>
                    <a:pt x="200" y="21"/>
                  </a:lnTo>
                  <a:lnTo>
                    <a:pt x="201" y="20"/>
                  </a:lnTo>
                  <a:lnTo>
                    <a:pt x="201" y="18"/>
                  </a:lnTo>
                  <a:lnTo>
                    <a:pt x="201" y="16"/>
                  </a:lnTo>
                  <a:lnTo>
                    <a:pt x="201" y="16"/>
                  </a:lnTo>
                  <a:lnTo>
                    <a:pt x="202" y="14"/>
                  </a:lnTo>
                  <a:lnTo>
                    <a:pt x="202" y="12"/>
                  </a:lnTo>
                  <a:lnTo>
                    <a:pt x="203" y="11"/>
                  </a:lnTo>
                  <a:lnTo>
                    <a:pt x="204" y="10"/>
                  </a:lnTo>
                  <a:lnTo>
                    <a:pt x="204" y="9"/>
                  </a:lnTo>
                  <a:lnTo>
                    <a:pt x="205" y="8"/>
                  </a:lnTo>
                  <a:lnTo>
                    <a:pt x="205" y="8"/>
                  </a:lnTo>
                  <a:lnTo>
                    <a:pt x="205" y="7"/>
                  </a:lnTo>
                  <a:lnTo>
                    <a:pt x="206" y="7"/>
                  </a:lnTo>
                  <a:lnTo>
                    <a:pt x="208" y="5"/>
                  </a:lnTo>
                  <a:lnTo>
                    <a:pt x="209" y="5"/>
                  </a:lnTo>
                  <a:lnTo>
                    <a:pt x="210" y="4"/>
                  </a:lnTo>
                  <a:lnTo>
                    <a:pt x="211" y="3"/>
                  </a:lnTo>
                  <a:lnTo>
                    <a:pt x="211" y="4"/>
                  </a:lnTo>
                  <a:lnTo>
                    <a:pt x="210" y="4"/>
                  </a:lnTo>
                  <a:lnTo>
                    <a:pt x="210" y="4"/>
                  </a:lnTo>
                  <a:lnTo>
                    <a:pt x="211" y="4"/>
                  </a:lnTo>
                  <a:lnTo>
                    <a:pt x="211" y="4"/>
                  </a:lnTo>
                  <a:lnTo>
                    <a:pt x="212" y="4"/>
                  </a:lnTo>
                  <a:lnTo>
                    <a:pt x="212" y="3"/>
                  </a:lnTo>
                  <a:lnTo>
                    <a:pt x="214" y="3"/>
                  </a:lnTo>
                  <a:lnTo>
                    <a:pt x="214" y="4"/>
                  </a:lnTo>
                  <a:lnTo>
                    <a:pt x="215" y="4"/>
                  </a:lnTo>
                  <a:lnTo>
                    <a:pt x="216" y="4"/>
                  </a:lnTo>
                  <a:lnTo>
                    <a:pt x="216" y="5"/>
                  </a:lnTo>
                  <a:lnTo>
                    <a:pt x="217" y="5"/>
                  </a:lnTo>
                  <a:lnTo>
                    <a:pt x="217" y="5"/>
                  </a:lnTo>
                  <a:lnTo>
                    <a:pt x="217" y="5"/>
                  </a:lnTo>
                  <a:lnTo>
                    <a:pt x="219" y="4"/>
                  </a:lnTo>
                  <a:lnTo>
                    <a:pt x="219" y="4"/>
                  </a:lnTo>
                  <a:lnTo>
                    <a:pt x="219" y="4"/>
                  </a:lnTo>
                  <a:lnTo>
                    <a:pt x="219" y="3"/>
                  </a:lnTo>
                  <a:lnTo>
                    <a:pt x="221" y="3"/>
                  </a:lnTo>
                  <a:lnTo>
                    <a:pt x="222" y="4"/>
                  </a:lnTo>
                  <a:lnTo>
                    <a:pt x="223" y="4"/>
                  </a:lnTo>
                  <a:lnTo>
                    <a:pt x="223" y="4"/>
                  </a:lnTo>
                  <a:lnTo>
                    <a:pt x="224" y="4"/>
                  </a:lnTo>
                  <a:lnTo>
                    <a:pt x="225" y="4"/>
                  </a:lnTo>
                  <a:lnTo>
                    <a:pt x="227" y="4"/>
                  </a:lnTo>
                  <a:lnTo>
                    <a:pt x="227" y="4"/>
                  </a:lnTo>
                  <a:lnTo>
                    <a:pt x="227" y="4"/>
                  </a:lnTo>
                  <a:lnTo>
                    <a:pt x="227" y="4"/>
                  </a:lnTo>
                  <a:lnTo>
                    <a:pt x="230" y="3"/>
                  </a:lnTo>
                  <a:lnTo>
                    <a:pt x="230" y="3"/>
                  </a:lnTo>
                  <a:lnTo>
                    <a:pt x="230" y="3"/>
                  </a:lnTo>
                  <a:lnTo>
                    <a:pt x="231" y="3"/>
                  </a:lnTo>
                  <a:lnTo>
                    <a:pt x="232" y="3"/>
                  </a:lnTo>
                  <a:lnTo>
                    <a:pt x="234" y="3"/>
                  </a:lnTo>
                  <a:lnTo>
                    <a:pt x="234" y="4"/>
                  </a:lnTo>
                  <a:lnTo>
                    <a:pt x="233" y="5"/>
                  </a:lnTo>
                  <a:lnTo>
                    <a:pt x="233" y="5"/>
                  </a:lnTo>
                  <a:lnTo>
                    <a:pt x="233" y="5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33" y="6"/>
                  </a:lnTo>
                  <a:lnTo>
                    <a:pt x="234" y="5"/>
                  </a:lnTo>
                  <a:lnTo>
                    <a:pt x="234" y="5"/>
                  </a:lnTo>
                  <a:lnTo>
                    <a:pt x="235" y="4"/>
                  </a:lnTo>
                  <a:lnTo>
                    <a:pt x="235" y="4"/>
                  </a:lnTo>
                  <a:lnTo>
                    <a:pt x="236" y="4"/>
                  </a:lnTo>
                  <a:lnTo>
                    <a:pt x="236" y="3"/>
                  </a:lnTo>
                  <a:lnTo>
                    <a:pt x="236" y="3"/>
                  </a:lnTo>
                  <a:lnTo>
                    <a:pt x="238" y="3"/>
                  </a:lnTo>
                  <a:lnTo>
                    <a:pt x="236" y="3"/>
                  </a:lnTo>
                  <a:lnTo>
                    <a:pt x="236" y="3"/>
                  </a:lnTo>
                  <a:lnTo>
                    <a:pt x="236" y="3"/>
                  </a:lnTo>
                  <a:lnTo>
                    <a:pt x="235" y="3"/>
                  </a:lnTo>
                  <a:lnTo>
                    <a:pt x="234" y="3"/>
                  </a:lnTo>
                  <a:lnTo>
                    <a:pt x="234" y="3"/>
                  </a:lnTo>
                  <a:lnTo>
                    <a:pt x="235" y="3"/>
                  </a:lnTo>
                  <a:lnTo>
                    <a:pt x="235" y="1"/>
                  </a:lnTo>
                  <a:lnTo>
                    <a:pt x="234" y="1"/>
                  </a:lnTo>
                  <a:lnTo>
                    <a:pt x="233" y="2"/>
                  </a:lnTo>
                  <a:lnTo>
                    <a:pt x="233" y="2"/>
                  </a:lnTo>
                  <a:lnTo>
                    <a:pt x="232" y="2"/>
                  </a:lnTo>
                  <a:lnTo>
                    <a:pt x="232" y="3"/>
                  </a:lnTo>
                  <a:lnTo>
                    <a:pt x="231" y="2"/>
                  </a:lnTo>
                  <a:lnTo>
                    <a:pt x="231" y="0"/>
                  </a:lnTo>
                  <a:lnTo>
                    <a:pt x="233" y="0"/>
                  </a:lnTo>
                  <a:lnTo>
                    <a:pt x="237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9907369" y="5230086"/>
              <a:ext cx="253521" cy="196980"/>
            </a:xfrm>
            <a:custGeom>
              <a:avLst/>
              <a:gdLst>
                <a:gd name="T0" fmla="*/ 2 w 139"/>
                <a:gd name="T1" fmla="*/ 24 h 108"/>
                <a:gd name="T2" fmla="*/ 5 w 139"/>
                <a:gd name="T3" fmla="*/ 19 h 108"/>
                <a:gd name="T4" fmla="*/ 11 w 139"/>
                <a:gd name="T5" fmla="*/ 19 h 108"/>
                <a:gd name="T6" fmla="*/ 30 w 139"/>
                <a:gd name="T7" fmla="*/ 14 h 108"/>
                <a:gd name="T8" fmla="*/ 42 w 139"/>
                <a:gd name="T9" fmla="*/ 5 h 108"/>
                <a:gd name="T10" fmla="*/ 45 w 139"/>
                <a:gd name="T11" fmla="*/ 5 h 108"/>
                <a:gd name="T12" fmla="*/ 49 w 139"/>
                <a:gd name="T13" fmla="*/ 7 h 108"/>
                <a:gd name="T14" fmla="*/ 57 w 139"/>
                <a:gd name="T15" fmla="*/ 4 h 108"/>
                <a:gd name="T16" fmla="*/ 81 w 139"/>
                <a:gd name="T17" fmla="*/ 3 h 108"/>
                <a:gd name="T18" fmla="*/ 81 w 139"/>
                <a:gd name="T19" fmla="*/ 10 h 108"/>
                <a:gd name="T20" fmla="*/ 87 w 139"/>
                <a:gd name="T21" fmla="*/ 13 h 108"/>
                <a:gd name="T22" fmla="*/ 97 w 139"/>
                <a:gd name="T23" fmla="*/ 23 h 108"/>
                <a:gd name="T24" fmla="*/ 101 w 139"/>
                <a:gd name="T25" fmla="*/ 19 h 108"/>
                <a:gd name="T26" fmla="*/ 122 w 139"/>
                <a:gd name="T27" fmla="*/ 16 h 108"/>
                <a:gd name="T28" fmla="*/ 125 w 139"/>
                <a:gd name="T29" fmla="*/ 19 h 108"/>
                <a:gd name="T30" fmla="*/ 131 w 139"/>
                <a:gd name="T31" fmla="*/ 28 h 108"/>
                <a:gd name="T32" fmla="*/ 136 w 139"/>
                <a:gd name="T33" fmla="*/ 34 h 108"/>
                <a:gd name="T34" fmla="*/ 130 w 139"/>
                <a:gd name="T35" fmla="*/ 43 h 108"/>
                <a:gd name="T36" fmla="*/ 124 w 139"/>
                <a:gd name="T37" fmla="*/ 45 h 108"/>
                <a:gd name="T38" fmla="*/ 119 w 139"/>
                <a:gd name="T39" fmla="*/ 54 h 108"/>
                <a:gd name="T40" fmla="*/ 120 w 139"/>
                <a:gd name="T41" fmla="*/ 57 h 108"/>
                <a:gd name="T42" fmla="*/ 119 w 139"/>
                <a:gd name="T43" fmla="*/ 62 h 108"/>
                <a:gd name="T44" fmla="*/ 110 w 139"/>
                <a:gd name="T45" fmla="*/ 73 h 108"/>
                <a:gd name="T46" fmla="*/ 109 w 139"/>
                <a:gd name="T47" fmla="*/ 89 h 108"/>
                <a:gd name="T48" fmla="*/ 103 w 139"/>
                <a:gd name="T49" fmla="*/ 97 h 108"/>
                <a:gd name="T50" fmla="*/ 99 w 139"/>
                <a:gd name="T51" fmla="*/ 107 h 108"/>
                <a:gd name="T52" fmla="*/ 93 w 139"/>
                <a:gd name="T53" fmla="*/ 106 h 108"/>
                <a:gd name="T54" fmla="*/ 87 w 139"/>
                <a:gd name="T55" fmla="*/ 106 h 108"/>
                <a:gd name="T56" fmla="*/ 83 w 139"/>
                <a:gd name="T57" fmla="*/ 95 h 108"/>
                <a:gd name="T58" fmla="*/ 75 w 139"/>
                <a:gd name="T59" fmla="*/ 99 h 108"/>
                <a:gd name="T60" fmla="*/ 69 w 139"/>
                <a:gd name="T61" fmla="*/ 100 h 108"/>
                <a:gd name="T62" fmla="*/ 62 w 139"/>
                <a:gd name="T63" fmla="*/ 106 h 108"/>
                <a:gd name="T64" fmla="*/ 54 w 139"/>
                <a:gd name="T65" fmla="*/ 93 h 108"/>
                <a:gd name="T66" fmla="*/ 46 w 139"/>
                <a:gd name="T67" fmla="*/ 96 h 108"/>
                <a:gd name="T68" fmla="*/ 43 w 139"/>
                <a:gd name="T69" fmla="*/ 84 h 108"/>
                <a:gd name="T70" fmla="*/ 34 w 139"/>
                <a:gd name="T71" fmla="*/ 95 h 108"/>
                <a:gd name="T72" fmla="*/ 31 w 139"/>
                <a:gd name="T73" fmla="*/ 90 h 108"/>
                <a:gd name="T74" fmla="*/ 32 w 139"/>
                <a:gd name="T75" fmla="*/ 79 h 108"/>
                <a:gd name="T76" fmla="*/ 26 w 139"/>
                <a:gd name="T77" fmla="*/ 78 h 108"/>
                <a:gd name="T78" fmla="*/ 16 w 139"/>
                <a:gd name="T79" fmla="*/ 70 h 108"/>
                <a:gd name="T80" fmla="*/ 10 w 139"/>
                <a:gd name="T81" fmla="*/ 67 h 108"/>
                <a:gd name="T82" fmla="*/ 4 w 139"/>
                <a:gd name="T83" fmla="*/ 61 h 108"/>
                <a:gd name="T84" fmla="*/ 2 w 139"/>
                <a:gd name="T85" fmla="*/ 52 h 108"/>
                <a:gd name="T86" fmla="*/ 1 w 139"/>
                <a:gd name="T87" fmla="*/ 2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9" h="108">
                  <a:moveTo>
                    <a:pt x="1" y="26"/>
                  </a:moveTo>
                  <a:lnTo>
                    <a:pt x="2" y="24"/>
                  </a:lnTo>
                  <a:lnTo>
                    <a:pt x="3" y="19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1" y="20"/>
                  </a:lnTo>
                  <a:lnTo>
                    <a:pt x="30" y="14"/>
                  </a:lnTo>
                  <a:lnTo>
                    <a:pt x="41" y="12"/>
                  </a:lnTo>
                  <a:lnTo>
                    <a:pt x="42" y="5"/>
                  </a:lnTo>
                  <a:lnTo>
                    <a:pt x="44" y="4"/>
                  </a:lnTo>
                  <a:lnTo>
                    <a:pt x="45" y="5"/>
                  </a:lnTo>
                  <a:lnTo>
                    <a:pt x="47" y="9"/>
                  </a:lnTo>
                  <a:lnTo>
                    <a:pt x="49" y="7"/>
                  </a:lnTo>
                  <a:lnTo>
                    <a:pt x="54" y="6"/>
                  </a:lnTo>
                  <a:lnTo>
                    <a:pt x="57" y="4"/>
                  </a:lnTo>
                  <a:lnTo>
                    <a:pt x="58" y="0"/>
                  </a:lnTo>
                  <a:lnTo>
                    <a:pt x="81" y="3"/>
                  </a:lnTo>
                  <a:lnTo>
                    <a:pt x="82" y="6"/>
                  </a:lnTo>
                  <a:lnTo>
                    <a:pt x="81" y="10"/>
                  </a:lnTo>
                  <a:lnTo>
                    <a:pt x="83" y="11"/>
                  </a:lnTo>
                  <a:lnTo>
                    <a:pt x="87" y="13"/>
                  </a:lnTo>
                  <a:lnTo>
                    <a:pt x="88" y="18"/>
                  </a:lnTo>
                  <a:lnTo>
                    <a:pt x="97" y="23"/>
                  </a:lnTo>
                  <a:lnTo>
                    <a:pt x="99" y="23"/>
                  </a:lnTo>
                  <a:lnTo>
                    <a:pt x="101" y="19"/>
                  </a:lnTo>
                  <a:lnTo>
                    <a:pt x="114" y="18"/>
                  </a:lnTo>
                  <a:lnTo>
                    <a:pt x="122" y="16"/>
                  </a:lnTo>
                  <a:lnTo>
                    <a:pt x="124" y="16"/>
                  </a:lnTo>
                  <a:lnTo>
                    <a:pt x="125" y="19"/>
                  </a:lnTo>
                  <a:lnTo>
                    <a:pt x="128" y="26"/>
                  </a:lnTo>
                  <a:lnTo>
                    <a:pt x="131" y="28"/>
                  </a:lnTo>
                  <a:lnTo>
                    <a:pt x="135" y="29"/>
                  </a:lnTo>
                  <a:lnTo>
                    <a:pt x="136" y="34"/>
                  </a:lnTo>
                  <a:lnTo>
                    <a:pt x="139" y="39"/>
                  </a:lnTo>
                  <a:lnTo>
                    <a:pt x="130" y="43"/>
                  </a:lnTo>
                  <a:lnTo>
                    <a:pt x="128" y="46"/>
                  </a:lnTo>
                  <a:lnTo>
                    <a:pt x="124" y="45"/>
                  </a:lnTo>
                  <a:lnTo>
                    <a:pt x="123" y="51"/>
                  </a:lnTo>
                  <a:lnTo>
                    <a:pt x="119" y="54"/>
                  </a:lnTo>
                  <a:lnTo>
                    <a:pt x="119" y="56"/>
                  </a:lnTo>
                  <a:lnTo>
                    <a:pt x="120" y="57"/>
                  </a:lnTo>
                  <a:lnTo>
                    <a:pt x="120" y="57"/>
                  </a:lnTo>
                  <a:lnTo>
                    <a:pt x="119" y="62"/>
                  </a:lnTo>
                  <a:lnTo>
                    <a:pt x="114" y="67"/>
                  </a:lnTo>
                  <a:lnTo>
                    <a:pt x="110" y="73"/>
                  </a:lnTo>
                  <a:lnTo>
                    <a:pt x="111" y="80"/>
                  </a:lnTo>
                  <a:lnTo>
                    <a:pt x="109" y="89"/>
                  </a:lnTo>
                  <a:lnTo>
                    <a:pt x="105" y="92"/>
                  </a:lnTo>
                  <a:lnTo>
                    <a:pt x="103" y="97"/>
                  </a:lnTo>
                  <a:lnTo>
                    <a:pt x="99" y="100"/>
                  </a:lnTo>
                  <a:lnTo>
                    <a:pt x="99" y="107"/>
                  </a:lnTo>
                  <a:lnTo>
                    <a:pt x="95" y="108"/>
                  </a:lnTo>
                  <a:lnTo>
                    <a:pt x="93" y="106"/>
                  </a:lnTo>
                  <a:lnTo>
                    <a:pt x="91" y="105"/>
                  </a:lnTo>
                  <a:lnTo>
                    <a:pt x="87" y="106"/>
                  </a:lnTo>
                  <a:lnTo>
                    <a:pt x="86" y="99"/>
                  </a:lnTo>
                  <a:lnTo>
                    <a:pt x="83" y="95"/>
                  </a:lnTo>
                  <a:lnTo>
                    <a:pt x="79" y="95"/>
                  </a:lnTo>
                  <a:lnTo>
                    <a:pt x="75" y="99"/>
                  </a:lnTo>
                  <a:lnTo>
                    <a:pt x="72" y="99"/>
                  </a:lnTo>
                  <a:lnTo>
                    <a:pt x="69" y="100"/>
                  </a:lnTo>
                  <a:lnTo>
                    <a:pt x="66" y="105"/>
                  </a:lnTo>
                  <a:lnTo>
                    <a:pt x="62" y="106"/>
                  </a:lnTo>
                  <a:lnTo>
                    <a:pt x="58" y="103"/>
                  </a:lnTo>
                  <a:lnTo>
                    <a:pt x="54" y="93"/>
                  </a:lnTo>
                  <a:lnTo>
                    <a:pt x="52" y="93"/>
                  </a:lnTo>
                  <a:lnTo>
                    <a:pt x="46" y="96"/>
                  </a:lnTo>
                  <a:lnTo>
                    <a:pt x="47" y="90"/>
                  </a:lnTo>
                  <a:lnTo>
                    <a:pt x="43" y="84"/>
                  </a:lnTo>
                  <a:lnTo>
                    <a:pt x="38" y="87"/>
                  </a:lnTo>
                  <a:lnTo>
                    <a:pt x="34" y="95"/>
                  </a:lnTo>
                  <a:lnTo>
                    <a:pt x="31" y="97"/>
                  </a:lnTo>
                  <a:lnTo>
                    <a:pt x="31" y="90"/>
                  </a:lnTo>
                  <a:lnTo>
                    <a:pt x="33" y="85"/>
                  </a:lnTo>
                  <a:lnTo>
                    <a:pt x="32" y="79"/>
                  </a:lnTo>
                  <a:lnTo>
                    <a:pt x="29" y="78"/>
                  </a:lnTo>
                  <a:lnTo>
                    <a:pt x="26" y="78"/>
                  </a:lnTo>
                  <a:lnTo>
                    <a:pt x="21" y="75"/>
                  </a:lnTo>
                  <a:lnTo>
                    <a:pt x="16" y="70"/>
                  </a:lnTo>
                  <a:lnTo>
                    <a:pt x="11" y="69"/>
                  </a:lnTo>
                  <a:lnTo>
                    <a:pt x="10" y="67"/>
                  </a:lnTo>
                  <a:lnTo>
                    <a:pt x="10" y="63"/>
                  </a:lnTo>
                  <a:lnTo>
                    <a:pt x="4" y="61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5" y="37"/>
                  </a:lnTo>
                  <a:lnTo>
                    <a:pt x="1" y="26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9465987" y="4982036"/>
              <a:ext cx="1032324" cy="784274"/>
            </a:xfrm>
            <a:custGeom>
              <a:avLst/>
              <a:gdLst>
                <a:gd name="T0" fmla="*/ 110 w 566"/>
                <a:gd name="T1" fmla="*/ 382 h 430"/>
                <a:gd name="T2" fmla="*/ 135 w 566"/>
                <a:gd name="T3" fmla="*/ 391 h 430"/>
                <a:gd name="T4" fmla="*/ 144 w 566"/>
                <a:gd name="T5" fmla="*/ 404 h 430"/>
                <a:gd name="T6" fmla="*/ 124 w 566"/>
                <a:gd name="T7" fmla="*/ 426 h 430"/>
                <a:gd name="T8" fmla="*/ 91 w 566"/>
                <a:gd name="T9" fmla="*/ 416 h 430"/>
                <a:gd name="T10" fmla="*/ 61 w 566"/>
                <a:gd name="T11" fmla="*/ 408 h 430"/>
                <a:gd name="T12" fmla="*/ 91 w 566"/>
                <a:gd name="T13" fmla="*/ 394 h 430"/>
                <a:gd name="T14" fmla="*/ 175 w 566"/>
                <a:gd name="T15" fmla="*/ 366 h 430"/>
                <a:gd name="T16" fmla="*/ 165 w 566"/>
                <a:gd name="T17" fmla="*/ 373 h 430"/>
                <a:gd name="T18" fmla="*/ 155 w 566"/>
                <a:gd name="T19" fmla="*/ 375 h 430"/>
                <a:gd name="T20" fmla="*/ 455 w 566"/>
                <a:gd name="T21" fmla="*/ 202 h 430"/>
                <a:gd name="T22" fmla="*/ 480 w 566"/>
                <a:gd name="T23" fmla="*/ 223 h 430"/>
                <a:gd name="T24" fmla="*/ 452 w 566"/>
                <a:gd name="T25" fmla="*/ 217 h 430"/>
                <a:gd name="T26" fmla="*/ 449 w 566"/>
                <a:gd name="T27" fmla="*/ 200 h 430"/>
                <a:gd name="T28" fmla="*/ 231 w 566"/>
                <a:gd name="T29" fmla="*/ 124 h 430"/>
                <a:gd name="T30" fmla="*/ 321 w 566"/>
                <a:gd name="T31" fmla="*/ 231 h 430"/>
                <a:gd name="T32" fmla="*/ 401 w 566"/>
                <a:gd name="T33" fmla="*/ 196 h 430"/>
                <a:gd name="T34" fmla="*/ 429 w 566"/>
                <a:gd name="T35" fmla="*/ 193 h 430"/>
                <a:gd name="T36" fmla="*/ 437 w 566"/>
                <a:gd name="T37" fmla="*/ 202 h 430"/>
                <a:gd name="T38" fmla="*/ 427 w 566"/>
                <a:gd name="T39" fmla="*/ 205 h 430"/>
                <a:gd name="T40" fmla="*/ 414 w 566"/>
                <a:gd name="T41" fmla="*/ 210 h 430"/>
                <a:gd name="T42" fmla="*/ 429 w 566"/>
                <a:gd name="T43" fmla="*/ 218 h 430"/>
                <a:gd name="T44" fmla="*/ 437 w 566"/>
                <a:gd name="T45" fmla="*/ 219 h 430"/>
                <a:gd name="T46" fmla="*/ 442 w 566"/>
                <a:gd name="T47" fmla="*/ 213 h 430"/>
                <a:gd name="T48" fmla="*/ 452 w 566"/>
                <a:gd name="T49" fmla="*/ 222 h 430"/>
                <a:gd name="T50" fmla="*/ 478 w 566"/>
                <a:gd name="T51" fmla="*/ 228 h 430"/>
                <a:gd name="T52" fmla="*/ 524 w 566"/>
                <a:gd name="T53" fmla="*/ 218 h 430"/>
                <a:gd name="T54" fmla="*/ 563 w 566"/>
                <a:gd name="T55" fmla="*/ 214 h 430"/>
                <a:gd name="T56" fmla="*/ 559 w 566"/>
                <a:gd name="T57" fmla="*/ 233 h 430"/>
                <a:gd name="T58" fmla="*/ 554 w 566"/>
                <a:gd name="T59" fmla="*/ 283 h 430"/>
                <a:gd name="T60" fmla="*/ 528 w 566"/>
                <a:gd name="T61" fmla="*/ 293 h 430"/>
                <a:gd name="T62" fmla="*/ 490 w 566"/>
                <a:gd name="T63" fmla="*/ 314 h 430"/>
                <a:gd name="T64" fmla="*/ 457 w 566"/>
                <a:gd name="T65" fmla="*/ 337 h 430"/>
                <a:gd name="T66" fmla="*/ 425 w 566"/>
                <a:gd name="T67" fmla="*/ 357 h 430"/>
                <a:gd name="T68" fmla="*/ 376 w 566"/>
                <a:gd name="T69" fmla="*/ 378 h 430"/>
                <a:gd name="T70" fmla="*/ 330 w 566"/>
                <a:gd name="T71" fmla="*/ 377 h 430"/>
                <a:gd name="T72" fmla="*/ 270 w 566"/>
                <a:gd name="T73" fmla="*/ 367 h 430"/>
                <a:gd name="T74" fmla="*/ 214 w 566"/>
                <a:gd name="T75" fmla="*/ 376 h 430"/>
                <a:gd name="T76" fmla="*/ 174 w 566"/>
                <a:gd name="T77" fmla="*/ 376 h 430"/>
                <a:gd name="T78" fmla="*/ 188 w 566"/>
                <a:gd name="T79" fmla="*/ 366 h 430"/>
                <a:gd name="T80" fmla="*/ 176 w 566"/>
                <a:gd name="T81" fmla="*/ 369 h 430"/>
                <a:gd name="T82" fmla="*/ 173 w 566"/>
                <a:gd name="T83" fmla="*/ 371 h 430"/>
                <a:gd name="T84" fmla="*/ 164 w 566"/>
                <a:gd name="T85" fmla="*/ 361 h 430"/>
                <a:gd name="T86" fmla="*/ 152 w 566"/>
                <a:gd name="T87" fmla="*/ 364 h 430"/>
                <a:gd name="T88" fmla="*/ 141 w 566"/>
                <a:gd name="T89" fmla="*/ 375 h 430"/>
                <a:gd name="T90" fmla="*/ 142 w 566"/>
                <a:gd name="T91" fmla="*/ 364 h 430"/>
                <a:gd name="T92" fmla="*/ 133 w 566"/>
                <a:gd name="T93" fmla="*/ 362 h 430"/>
                <a:gd name="T94" fmla="*/ 128 w 566"/>
                <a:gd name="T95" fmla="*/ 375 h 430"/>
                <a:gd name="T96" fmla="*/ 104 w 566"/>
                <a:gd name="T97" fmla="*/ 359 h 430"/>
                <a:gd name="T98" fmla="*/ 93 w 566"/>
                <a:gd name="T99" fmla="*/ 341 h 430"/>
                <a:gd name="T100" fmla="*/ 82 w 566"/>
                <a:gd name="T101" fmla="*/ 344 h 430"/>
                <a:gd name="T102" fmla="*/ 91 w 566"/>
                <a:gd name="T103" fmla="*/ 352 h 430"/>
                <a:gd name="T104" fmla="*/ 103 w 566"/>
                <a:gd name="T105" fmla="*/ 364 h 430"/>
                <a:gd name="T106" fmla="*/ 95 w 566"/>
                <a:gd name="T107" fmla="*/ 376 h 430"/>
                <a:gd name="T108" fmla="*/ 86 w 566"/>
                <a:gd name="T109" fmla="*/ 369 h 430"/>
                <a:gd name="T110" fmla="*/ 78 w 566"/>
                <a:gd name="T111" fmla="*/ 382 h 430"/>
                <a:gd name="T112" fmla="*/ 70 w 566"/>
                <a:gd name="T113" fmla="*/ 383 h 430"/>
                <a:gd name="T114" fmla="*/ 65 w 566"/>
                <a:gd name="T115" fmla="*/ 393 h 430"/>
                <a:gd name="T116" fmla="*/ 51 w 566"/>
                <a:gd name="T117" fmla="*/ 390 h 430"/>
                <a:gd name="T118" fmla="*/ 57 w 566"/>
                <a:gd name="T119" fmla="*/ 312 h 430"/>
                <a:gd name="T120" fmla="*/ 50 w 566"/>
                <a:gd name="T121" fmla="*/ 140 h 430"/>
                <a:gd name="T122" fmla="*/ 113 w 566"/>
                <a:gd name="T123" fmla="*/ 2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6" h="430">
                  <a:moveTo>
                    <a:pt x="108" y="380"/>
                  </a:moveTo>
                  <a:lnTo>
                    <a:pt x="109" y="381"/>
                  </a:lnTo>
                  <a:lnTo>
                    <a:pt x="109" y="381"/>
                  </a:lnTo>
                  <a:lnTo>
                    <a:pt x="109" y="382"/>
                  </a:lnTo>
                  <a:lnTo>
                    <a:pt x="109" y="382"/>
                  </a:lnTo>
                  <a:lnTo>
                    <a:pt x="109" y="382"/>
                  </a:lnTo>
                  <a:lnTo>
                    <a:pt x="109" y="383"/>
                  </a:lnTo>
                  <a:lnTo>
                    <a:pt x="109" y="385"/>
                  </a:lnTo>
                  <a:lnTo>
                    <a:pt x="110" y="385"/>
                  </a:lnTo>
                  <a:lnTo>
                    <a:pt x="110" y="387"/>
                  </a:lnTo>
                  <a:lnTo>
                    <a:pt x="110" y="387"/>
                  </a:lnTo>
                  <a:lnTo>
                    <a:pt x="110" y="387"/>
                  </a:lnTo>
                  <a:lnTo>
                    <a:pt x="111" y="387"/>
                  </a:lnTo>
                  <a:lnTo>
                    <a:pt x="111" y="388"/>
                  </a:lnTo>
                  <a:lnTo>
                    <a:pt x="111" y="389"/>
                  </a:lnTo>
                  <a:lnTo>
                    <a:pt x="112" y="390"/>
                  </a:lnTo>
                  <a:lnTo>
                    <a:pt x="112" y="390"/>
                  </a:lnTo>
                  <a:lnTo>
                    <a:pt x="111" y="391"/>
                  </a:lnTo>
                  <a:lnTo>
                    <a:pt x="111" y="391"/>
                  </a:lnTo>
                  <a:lnTo>
                    <a:pt x="111" y="392"/>
                  </a:lnTo>
                  <a:lnTo>
                    <a:pt x="111" y="393"/>
                  </a:lnTo>
                  <a:lnTo>
                    <a:pt x="111" y="393"/>
                  </a:lnTo>
                  <a:lnTo>
                    <a:pt x="110" y="394"/>
                  </a:lnTo>
                  <a:lnTo>
                    <a:pt x="110" y="395"/>
                  </a:lnTo>
                  <a:lnTo>
                    <a:pt x="110" y="395"/>
                  </a:lnTo>
                  <a:lnTo>
                    <a:pt x="110" y="395"/>
                  </a:lnTo>
                  <a:lnTo>
                    <a:pt x="110" y="395"/>
                  </a:lnTo>
                  <a:lnTo>
                    <a:pt x="111" y="394"/>
                  </a:lnTo>
                  <a:lnTo>
                    <a:pt x="111" y="393"/>
                  </a:lnTo>
                  <a:lnTo>
                    <a:pt x="112" y="391"/>
                  </a:lnTo>
                  <a:lnTo>
                    <a:pt x="112" y="391"/>
                  </a:lnTo>
                  <a:lnTo>
                    <a:pt x="112" y="391"/>
                  </a:lnTo>
                  <a:lnTo>
                    <a:pt x="112" y="390"/>
                  </a:lnTo>
                  <a:lnTo>
                    <a:pt x="112" y="389"/>
                  </a:lnTo>
                  <a:lnTo>
                    <a:pt x="111" y="389"/>
                  </a:lnTo>
                  <a:lnTo>
                    <a:pt x="111" y="388"/>
                  </a:lnTo>
                  <a:lnTo>
                    <a:pt x="111" y="387"/>
                  </a:lnTo>
                  <a:lnTo>
                    <a:pt x="111" y="387"/>
                  </a:lnTo>
                  <a:lnTo>
                    <a:pt x="110" y="386"/>
                  </a:lnTo>
                  <a:lnTo>
                    <a:pt x="110" y="385"/>
                  </a:lnTo>
                  <a:lnTo>
                    <a:pt x="110" y="385"/>
                  </a:lnTo>
                  <a:lnTo>
                    <a:pt x="110" y="384"/>
                  </a:lnTo>
                  <a:lnTo>
                    <a:pt x="110" y="383"/>
                  </a:lnTo>
                  <a:lnTo>
                    <a:pt x="110" y="382"/>
                  </a:lnTo>
                  <a:lnTo>
                    <a:pt x="110" y="382"/>
                  </a:lnTo>
                  <a:lnTo>
                    <a:pt x="110" y="382"/>
                  </a:lnTo>
                  <a:lnTo>
                    <a:pt x="111" y="381"/>
                  </a:lnTo>
                  <a:lnTo>
                    <a:pt x="112" y="380"/>
                  </a:lnTo>
                  <a:lnTo>
                    <a:pt x="113" y="380"/>
                  </a:lnTo>
                  <a:lnTo>
                    <a:pt x="114" y="381"/>
                  </a:lnTo>
                  <a:lnTo>
                    <a:pt x="114" y="382"/>
                  </a:lnTo>
                  <a:lnTo>
                    <a:pt x="115" y="382"/>
                  </a:lnTo>
                  <a:lnTo>
                    <a:pt x="116" y="382"/>
                  </a:lnTo>
                  <a:lnTo>
                    <a:pt x="116" y="383"/>
                  </a:lnTo>
                  <a:lnTo>
                    <a:pt x="118" y="384"/>
                  </a:lnTo>
                  <a:lnTo>
                    <a:pt x="118" y="385"/>
                  </a:lnTo>
                  <a:lnTo>
                    <a:pt x="118" y="386"/>
                  </a:lnTo>
                  <a:lnTo>
                    <a:pt x="118" y="387"/>
                  </a:lnTo>
                  <a:lnTo>
                    <a:pt x="120" y="387"/>
                  </a:lnTo>
                  <a:lnTo>
                    <a:pt x="121" y="387"/>
                  </a:lnTo>
                  <a:lnTo>
                    <a:pt x="121" y="387"/>
                  </a:lnTo>
                  <a:lnTo>
                    <a:pt x="122" y="387"/>
                  </a:lnTo>
                  <a:lnTo>
                    <a:pt x="122" y="387"/>
                  </a:lnTo>
                  <a:lnTo>
                    <a:pt x="123" y="388"/>
                  </a:lnTo>
                  <a:lnTo>
                    <a:pt x="122" y="389"/>
                  </a:lnTo>
                  <a:lnTo>
                    <a:pt x="125" y="388"/>
                  </a:lnTo>
                  <a:lnTo>
                    <a:pt x="125" y="389"/>
                  </a:lnTo>
                  <a:lnTo>
                    <a:pt x="126" y="389"/>
                  </a:lnTo>
                  <a:lnTo>
                    <a:pt x="126" y="389"/>
                  </a:lnTo>
                  <a:lnTo>
                    <a:pt x="128" y="389"/>
                  </a:lnTo>
                  <a:lnTo>
                    <a:pt x="129" y="389"/>
                  </a:lnTo>
                  <a:lnTo>
                    <a:pt x="131" y="389"/>
                  </a:lnTo>
                  <a:lnTo>
                    <a:pt x="131" y="389"/>
                  </a:lnTo>
                  <a:lnTo>
                    <a:pt x="131" y="389"/>
                  </a:lnTo>
                  <a:lnTo>
                    <a:pt x="131" y="388"/>
                  </a:lnTo>
                  <a:lnTo>
                    <a:pt x="131" y="388"/>
                  </a:lnTo>
                  <a:lnTo>
                    <a:pt x="131" y="388"/>
                  </a:lnTo>
                  <a:lnTo>
                    <a:pt x="131" y="387"/>
                  </a:lnTo>
                  <a:lnTo>
                    <a:pt x="132" y="387"/>
                  </a:lnTo>
                  <a:lnTo>
                    <a:pt x="132" y="389"/>
                  </a:lnTo>
                  <a:lnTo>
                    <a:pt x="132" y="389"/>
                  </a:lnTo>
                  <a:lnTo>
                    <a:pt x="133" y="389"/>
                  </a:lnTo>
                  <a:lnTo>
                    <a:pt x="133" y="390"/>
                  </a:lnTo>
                  <a:lnTo>
                    <a:pt x="134" y="390"/>
                  </a:lnTo>
                  <a:lnTo>
                    <a:pt x="134" y="390"/>
                  </a:lnTo>
                  <a:lnTo>
                    <a:pt x="135" y="390"/>
                  </a:lnTo>
                  <a:lnTo>
                    <a:pt x="135" y="391"/>
                  </a:lnTo>
                  <a:lnTo>
                    <a:pt x="135" y="391"/>
                  </a:lnTo>
                  <a:lnTo>
                    <a:pt x="137" y="391"/>
                  </a:lnTo>
                  <a:lnTo>
                    <a:pt x="137" y="391"/>
                  </a:lnTo>
                  <a:lnTo>
                    <a:pt x="138" y="391"/>
                  </a:lnTo>
                  <a:lnTo>
                    <a:pt x="138" y="391"/>
                  </a:lnTo>
                  <a:lnTo>
                    <a:pt x="139" y="392"/>
                  </a:lnTo>
                  <a:lnTo>
                    <a:pt x="140" y="392"/>
                  </a:lnTo>
                  <a:lnTo>
                    <a:pt x="141" y="392"/>
                  </a:lnTo>
                  <a:lnTo>
                    <a:pt x="140" y="393"/>
                  </a:lnTo>
                  <a:lnTo>
                    <a:pt x="141" y="393"/>
                  </a:lnTo>
                  <a:lnTo>
                    <a:pt x="141" y="395"/>
                  </a:lnTo>
                  <a:lnTo>
                    <a:pt x="142" y="395"/>
                  </a:lnTo>
                  <a:lnTo>
                    <a:pt x="142" y="395"/>
                  </a:lnTo>
                  <a:lnTo>
                    <a:pt x="143" y="396"/>
                  </a:lnTo>
                  <a:lnTo>
                    <a:pt x="143" y="397"/>
                  </a:lnTo>
                  <a:lnTo>
                    <a:pt x="142" y="397"/>
                  </a:lnTo>
                  <a:lnTo>
                    <a:pt x="142" y="399"/>
                  </a:lnTo>
                  <a:lnTo>
                    <a:pt x="143" y="399"/>
                  </a:lnTo>
                  <a:lnTo>
                    <a:pt x="143" y="399"/>
                  </a:lnTo>
                  <a:lnTo>
                    <a:pt x="143" y="400"/>
                  </a:lnTo>
                  <a:lnTo>
                    <a:pt x="142" y="400"/>
                  </a:lnTo>
                  <a:lnTo>
                    <a:pt x="142" y="399"/>
                  </a:lnTo>
                  <a:lnTo>
                    <a:pt x="142" y="399"/>
                  </a:lnTo>
                  <a:lnTo>
                    <a:pt x="141" y="399"/>
                  </a:lnTo>
                  <a:lnTo>
                    <a:pt x="141" y="399"/>
                  </a:lnTo>
                  <a:lnTo>
                    <a:pt x="141" y="400"/>
                  </a:lnTo>
                  <a:lnTo>
                    <a:pt x="142" y="400"/>
                  </a:lnTo>
                  <a:lnTo>
                    <a:pt x="142" y="400"/>
                  </a:lnTo>
                  <a:lnTo>
                    <a:pt x="143" y="400"/>
                  </a:lnTo>
                  <a:lnTo>
                    <a:pt x="143" y="400"/>
                  </a:lnTo>
                  <a:lnTo>
                    <a:pt x="143" y="400"/>
                  </a:lnTo>
                  <a:lnTo>
                    <a:pt x="143" y="400"/>
                  </a:lnTo>
                  <a:lnTo>
                    <a:pt x="143" y="400"/>
                  </a:lnTo>
                  <a:lnTo>
                    <a:pt x="143" y="399"/>
                  </a:lnTo>
                  <a:lnTo>
                    <a:pt x="144" y="399"/>
                  </a:lnTo>
                  <a:lnTo>
                    <a:pt x="145" y="400"/>
                  </a:lnTo>
                  <a:lnTo>
                    <a:pt x="146" y="400"/>
                  </a:lnTo>
                  <a:lnTo>
                    <a:pt x="147" y="401"/>
                  </a:lnTo>
                  <a:lnTo>
                    <a:pt x="147" y="401"/>
                  </a:lnTo>
                  <a:lnTo>
                    <a:pt x="147" y="401"/>
                  </a:lnTo>
                  <a:lnTo>
                    <a:pt x="147" y="402"/>
                  </a:lnTo>
                  <a:lnTo>
                    <a:pt x="144" y="404"/>
                  </a:lnTo>
                  <a:lnTo>
                    <a:pt x="144" y="404"/>
                  </a:lnTo>
                  <a:lnTo>
                    <a:pt x="144" y="404"/>
                  </a:lnTo>
                  <a:lnTo>
                    <a:pt x="144" y="404"/>
                  </a:lnTo>
                  <a:lnTo>
                    <a:pt x="143" y="405"/>
                  </a:lnTo>
                  <a:lnTo>
                    <a:pt x="143" y="406"/>
                  </a:lnTo>
                  <a:lnTo>
                    <a:pt x="143" y="406"/>
                  </a:lnTo>
                  <a:lnTo>
                    <a:pt x="143" y="407"/>
                  </a:lnTo>
                  <a:lnTo>
                    <a:pt x="143" y="407"/>
                  </a:lnTo>
                  <a:lnTo>
                    <a:pt x="142" y="408"/>
                  </a:lnTo>
                  <a:lnTo>
                    <a:pt x="141" y="407"/>
                  </a:lnTo>
                  <a:lnTo>
                    <a:pt x="139" y="407"/>
                  </a:lnTo>
                  <a:lnTo>
                    <a:pt x="139" y="407"/>
                  </a:lnTo>
                  <a:lnTo>
                    <a:pt x="138" y="408"/>
                  </a:lnTo>
                  <a:lnTo>
                    <a:pt x="138" y="408"/>
                  </a:lnTo>
                  <a:lnTo>
                    <a:pt x="137" y="408"/>
                  </a:lnTo>
                  <a:lnTo>
                    <a:pt x="136" y="408"/>
                  </a:lnTo>
                  <a:lnTo>
                    <a:pt x="135" y="408"/>
                  </a:lnTo>
                  <a:lnTo>
                    <a:pt x="133" y="410"/>
                  </a:lnTo>
                  <a:lnTo>
                    <a:pt x="133" y="410"/>
                  </a:lnTo>
                  <a:lnTo>
                    <a:pt x="133" y="410"/>
                  </a:lnTo>
                  <a:lnTo>
                    <a:pt x="133" y="411"/>
                  </a:lnTo>
                  <a:lnTo>
                    <a:pt x="132" y="411"/>
                  </a:lnTo>
                  <a:lnTo>
                    <a:pt x="131" y="412"/>
                  </a:lnTo>
                  <a:lnTo>
                    <a:pt x="131" y="413"/>
                  </a:lnTo>
                  <a:lnTo>
                    <a:pt x="131" y="413"/>
                  </a:lnTo>
                  <a:lnTo>
                    <a:pt x="131" y="413"/>
                  </a:lnTo>
                  <a:lnTo>
                    <a:pt x="131" y="415"/>
                  </a:lnTo>
                  <a:lnTo>
                    <a:pt x="131" y="415"/>
                  </a:lnTo>
                  <a:lnTo>
                    <a:pt x="130" y="416"/>
                  </a:lnTo>
                  <a:lnTo>
                    <a:pt x="130" y="417"/>
                  </a:lnTo>
                  <a:lnTo>
                    <a:pt x="130" y="417"/>
                  </a:lnTo>
                  <a:lnTo>
                    <a:pt x="130" y="418"/>
                  </a:lnTo>
                  <a:lnTo>
                    <a:pt x="130" y="420"/>
                  </a:lnTo>
                  <a:lnTo>
                    <a:pt x="130" y="420"/>
                  </a:lnTo>
                  <a:lnTo>
                    <a:pt x="130" y="420"/>
                  </a:lnTo>
                  <a:lnTo>
                    <a:pt x="129" y="421"/>
                  </a:lnTo>
                  <a:lnTo>
                    <a:pt x="130" y="422"/>
                  </a:lnTo>
                  <a:lnTo>
                    <a:pt x="129" y="424"/>
                  </a:lnTo>
                  <a:lnTo>
                    <a:pt x="129" y="424"/>
                  </a:lnTo>
                  <a:lnTo>
                    <a:pt x="128" y="425"/>
                  </a:lnTo>
                  <a:lnTo>
                    <a:pt x="127" y="425"/>
                  </a:lnTo>
                  <a:lnTo>
                    <a:pt x="126" y="426"/>
                  </a:lnTo>
                  <a:lnTo>
                    <a:pt x="126" y="426"/>
                  </a:lnTo>
                  <a:lnTo>
                    <a:pt x="126" y="426"/>
                  </a:lnTo>
                  <a:lnTo>
                    <a:pt x="125" y="426"/>
                  </a:lnTo>
                  <a:lnTo>
                    <a:pt x="124" y="426"/>
                  </a:lnTo>
                  <a:lnTo>
                    <a:pt x="124" y="426"/>
                  </a:lnTo>
                  <a:lnTo>
                    <a:pt x="123" y="426"/>
                  </a:lnTo>
                  <a:lnTo>
                    <a:pt x="122" y="427"/>
                  </a:lnTo>
                  <a:lnTo>
                    <a:pt x="122" y="427"/>
                  </a:lnTo>
                  <a:lnTo>
                    <a:pt x="122" y="427"/>
                  </a:lnTo>
                  <a:lnTo>
                    <a:pt x="121" y="428"/>
                  </a:lnTo>
                  <a:lnTo>
                    <a:pt x="119" y="428"/>
                  </a:lnTo>
                  <a:lnTo>
                    <a:pt x="119" y="428"/>
                  </a:lnTo>
                  <a:lnTo>
                    <a:pt x="119" y="428"/>
                  </a:lnTo>
                  <a:lnTo>
                    <a:pt x="118" y="429"/>
                  </a:lnTo>
                  <a:lnTo>
                    <a:pt x="118" y="429"/>
                  </a:lnTo>
                  <a:lnTo>
                    <a:pt x="118" y="429"/>
                  </a:lnTo>
                  <a:lnTo>
                    <a:pt x="117" y="429"/>
                  </a:lnTo>
                  <a:lnTo>
                    <a:pt x="117" y="430"/>
                  </a:lnTo>
                  <a:lnTo>
                    <a:pt x="116" y="430"/>
                  </a:lnTo>
                  <a:lnTo>
                    <a:pt x="113" y="430"/>
                  </a:lnTo>
                  <a:lnTo>
                    <a:pt x="113" y="430"/>
                  </a:lnTo>
                  <a:lnTo>
                    <a:pt x="113" y="430"/>
                  </a:lnTo>
                  <a:lnTo>
                    <a:pt x="113" y="430"/>
                  </a:lnTo>
                  <a:lnTo>
                    <a:pt x="112" y="430"/>
                  </a:lnTo>
                  <a:lnTo>
                    <a:pt x="111" y="430"/>
                  </a:lnTo>
                  <a:lnTo>
                    <a:pt x="110" y="430"/>
                  </a:lnTo>
                  <a:lnTo>
                    <a:pt x="109" y="430"/>
                  </a:lnTo>
                  <a:lnTo>
                    <a:pt x="107" y="430"/>
                  </a:lnTo>
                  <a:lnTo>
                    <a:pt x="107" y="430"/>
                  </a:lnTo>
                  <a:lnTo>
                    <a:pt x="107" y="429"/>
                  </a:lnTo>
                  <a:lnTo>
                    <a:pt x="107" y="428"/>
                  </a:lnTo>
                  <a:lnTo>
                    <a:pt x="106" y="428"/>
                  </a:lnTo>
                  <a:lnTo>
                    <a:pt x="106" y="427"/>
                  </a:lnTo>
                  <a:lnTo>
                    <a:pt x="105" y="427"/>
                  </a:lnTo>
                  <a:lnTo>
                    <a:pt x="105" y="427"/>
                  </a:lnTo>
                  <a:lnTo>
                    <a:pt x="104" y="426"/>
                  </a:lnTo>
                  <a:lnTo>
                    <a:pt x="102" y="424"/>
                  </a:lnTo>
                  <a:lnTo>
                    <a:pt x="101" y="423"/>
                  </a:lnTo>
                  <a:lnTo>
                    <a:pt x="100" y="423"/>
                  </a:lnTo>
                  <a:lnTo>
                    <a:pt x="100" y="422"/>
                  </a:lnTo>
                  <a:lnTo>
                    <a:pt x="98" y="421"/>
                  </a:lnTo>
                  <a:lnTo>
                    <a:pt x="97" y="420"/>
                  </a:lnTo>
                  <a:lnTo>
                    <a:pt x="96" y="419"/>
                  </a:lnTo>
                  <a:lnTo>
                    <a:pt x="96" y="419"/>
                  </a:lnTo>
                  <a:lnTo>
                    <a:pt x="95" y="418"/>
                  </a:lnTo>
                  <a:lnTo>
                    <a:pt x="95" y="417"/>
                  </a:lnTo>
                  <a:lnTo>
                    <a:pt x="94" y="417"/>
                  </a:lnTo>
                  <a:lnTo>
                    <a:pt x="92" y="417"/>
                  </a:lnTo>
                  <a:lnTo>
                    <a:pt x="91" y="416"/>
                  </a:lnTo>
                  <a:lnTo>
                    <a:pt x="91" y="416"/>
                  </a:lnTo>
                  <a:lnTo>
                    <a:pt x="91" y="415"/>
                  </a:lnTo>
                  <a:lnTo>
                    <a:pt x="90" y="415"/>
                  </a:lnTo>
                  <a:lnTo>
                    <a:pt x="90" y="415"/>
                  </a:lnTo>
                  <a:lnTo>
                    <a:pt x="89" y="415"/>
                  </a:lnTo>
                  <a:lnTo>
                    <a:pt x="88" y="414"/>
                  </a:lnTo>
                  <a:lnTo>
                    <a:pt x="87" y="414"/>
                  </a:lnTo>
                  <a:lnTo>
                    <a:pt x="86" y="413"/>
                  </a:lnTo>
                  <a:lnTo>
                    <a:pt x="85" y="413"/>
                  </a:lnTo>
                  <a:lnTo>
                    <a:pt x="83" y="412"/>
                  </a:lnTo>
                  <a:lnTo>
                    <a:pt x="83" y="411"/>
                  </a:lnTo>
                  <a:lnTo>
                    <a:pt x="82" y="410"/>
                  </a:lnTo>
                  <a:lnTo>
                    <a:pt x="81" y="410"/>
                  </a:lnTo>
                  <a:lnTo>
                    <a:pt x="81" y="409"/>
                  </a:lnTo>
                  <a:lnTo>
                    <a:pt x="80" y="409"/>
                  </a:lnTo>
                  <a:lnTo>
                    <a:pt x="80" y="409"/>
                  </a:lnTo>
                  <a:lnTo>
                    <a:pt x="80" y="408"/>
                  </a:lnTo>
                  <a:lnTo>
                    <a:pt x="79" y="408"/>
                  </a:lnTo>
                  <a:lnTo>
                    <a:pt x="79" y="408"/>
                  </a:lnTo>
                  <a:lnTo>
                    <a:pt x="78" y="408"/>
                  </a:lnTo>
                  <a:lnTo>
                    <a:pt x="78" y="407"/>
                  </a:lnTo>
                  <a:lnTo>
                    <a:pt x="78" y="407"/>
                  </a:lnTo>
                  <a:lnTo>
                    <a:pt x="76" y="406"/>
                  </a:lnTo>
                  <a:lnTo>
                    <a:pt x="74" y="406"/>
                  </a:lnTo>
                  <a:lnTo>
                    <a:pt x="74" y="406"/>
                  </a:lnTo>
                  <a:lnTo>
                    <a:pt x="74" y="406"/>
                  </a:lnTo>
                  <a:lnTo>
                    <a:pt x="73" y="406"/>
                  </a:lnTo>
                  <a:lnTo>
                    <a:pt x="70" y="407"/>
                  </a:lnTo>
                  <a:lnTo>
                    <a:pt x="70" y="407"/>
                  </a:lnTo>
                  <a:lnTo>
                    <a:pt x="70" y="407"/>
                  </a:lnTo>
                  <a:lnTo>
                    <a:pt x="70" y="407"/>
                  </a:lnTo>
                  <a:lnTo>
                    <a:pt x="69" y="407"/>
                  </a:lnTo>
                  <a:lnTo>
                    <a:pt x="67" y="408"/>
                  </a:lnTo>
                  <a:lnTo>
                    <a:pt x="67" y="408"/>
                  </a:lnTo>
                  <a:lnTo>
                    <a:pt x="65" y="408"/>
                  </a:lnTo>
                  <a:lnTo>
                    <a:pt x="65" y="408"/>
                  </a:lnTo>
                  <a:lnTo>
                    <a:pt x="64" y="408"/>
                  </a:lnTo>
                  <a:lnTo>
                    <a:pt x="64" y="408"/>
                  </a:lnTo>
                  <a:lnTo>
                    <a:pt x="62" y="408"/>
                  </a:lnTo>
                  <a:lnTo>
                    <a:pt x="62" y="408"/>
                  </a:lnTo>
                  <a:lnTo>
                    <a:pt x="61" y="408"/>
                  </a:lnTo>
                  <a:lnTo>
                    <a:pt x="60" y="408"/>
                  </a:lnTo>
                  <a:lnTo>
                    <a:pt x="60" y="408"/>
                  </a:lnTo>
                  <a:lnTo>
                    <a:pt x="61" y="408"/>
                  </a:lnTo>
                  <a:lnTo>
                    <a:pt x="61" y="408"/>
                  </a:lnTo>
                  <a:lnTo>
                    <a:pt x="61" y="408"/>
                  </a:lnTo>
                  <a:lnTo>
                    <a:pt x="64" y="407"/>
                  </a:lnTo>
                  <a:lnTo>
                    <a:pt x="64" y="407"/>
                  </a:lnTo>
                  <a:lnTo>
                    <a:pt x="64" y="405"/>
                  </a:lnTo>
                  <a:lnTo>
                    <a:pt x="64" y="404"/>
                  </a:lnTo>
                  <a:lnTo>
                    <a:pt x="65" y="404"/>
                  </a:lnTo>
                  <a:lnTo>
                    <a:pt x="67" y="404"/>
                  </a:lnTo>
                  <a:lnTo>
                    <a:pt x="68" y="403"/>
                  </a:lnTo>
                  <a:lnTo>
                    <a:pt x="68" y="401"/>
                  </a:lnTo>
                  <a:lnTo>
                    <a:pt x="69" y="400"/>
                  </a:lnTo>
                  <a:lnTo>
                    <a:pt x="70" y="400"/>
                  </a:lnTo>
                  <a:lnTo>
                    <a:pt x="70" y="399"/>
                  </a:lnTo>
                  <a:lnTo>
                    <a:pt x="70" y="399"/>
                  </a:lnTo>
                  <a:lnTo>
                    <a:pt x="70" y="398"/>
                  </a:lnTo>
                  <a:lnTo>
                    <a:pt x="70" y="397"/>
                  </a:lnTo>
                  <a:lnTo>
                    <a:pt x="70" y="397"/>
                  </a:lnTo>
                  <a:lnTo>
                    <a:pt x="71" y="396"/>
                  </a:lnTo>
                  <a:lnTo>
                    <a:pt x="71" y="396"/>
                  </a:lnTo>
                  <a:lnTo>
                    <a:pt x="73" y="396"/>
                  </a:lnTo>
                  <a:lnTo>
                    <a:pt x="74" y="396"/>
                  </a:lnTo>
                  <a:lnTo>
                    <a:pt x="74" y="396"/>
                  </a:lnTo>
                  <a:lnTo>
                    <a:pt x="74" y="396"/>
                  </a:lnTo>
                  <a:lnTo>
                    <a:pt x="78" y="396"/>
                  </a:lnTo>
                  <a:lnTo>
                    <a:pt x="78" y="395"/>
                  </a:lnTo>
                  <a:lnTo>
                    <a:pt x="80" y="395"/>
                  </a:lnTo>
                  <a:lnTo>
                    <a:pt x="83" y="393"/>
                  </a:lnTo>
                  <a:lnTo>
                    <a:pt x="84" y="393"/>
                  </a:lnTo>
                  <a:lnTo>
                    <a:pt x="84" y="393"/>
                  </a:lnTo>
                  <a:lnTo>
                    <a:pt x="85" y="392"/>
                  </a:lnTo>
                  <a:lnTo>
                    <a:pt x="86" y="391"/>
                  </a:lnTo>
                  <a:lnTo>
                    <a:pt x="87" y="391"/>
                  </a:lnTo>
                  <a:lnTo>
                    <a:pt x="87" y="391"/>
                  </a:lnTo>
                  <a:lnTo>
                    <a:pt x="89" y="391"/>
                  </a:lnTo>
                  <a:lnTo>
                    <a:pt x="90" y="391"/>
                  </a:lnTo>
                  <a:lnTo>
                    <a:pt x="90" y="392"/>
                  </a:lnTo>
                  <a:lnTo>
                    <a:pt x="90" y="392"/>
                  </a:lnTo>
                  <a:lnTo>
                    <a:pt x="90" y="392"/>
                  </a:lnTo>
                  <a:lnTo>
                    <a:pt x="90" y="393"/>
                  </a:lnTo>
                  <a:lnTo>
                    <a:pt x="90" y="393"/>
                  </a:lnTo>
                  <a:lnTo>
                    <a:pt x="90" y="393"/>
                  </a:lnTo>
                  <a:lnTo>
                    <a:pt x="90" y="394"/>
                  </a:lnTo>
                  <a:lnTo>
                    <a:pt x="90" y="394"/>
                  </a:lnTo>
                  <a:lnTo>
                    <a:pt x="91" y="394"/>
                  </a:lnTo>
                  <a:lnTo>
                    <a:pt x="91" y="393"/>
                  </a:lnTo>
                  <a:lnTo>
                    <a:pt x="91" y="393"/>
                  </a:lnTo>
                  <a:lnTo>
                    <a:pt x="91" y="392"/>
                  </a:lnTo>
                  <a:lnTo>
                    <a:pt x="92" y="393"/>
                  </a:lnTo>
                  <a:lnTo>
                    <a:pt x="93" y="394"/>
                  </a:lnTo>
                  <a:lnTo>
                    <a:pt x="93" y="393"/>
                  </a:lnTo>
                  <a:lnTo>
                    <a:pt x="92" y="393"/>
                  </a:lnTo>
                  <a:lnTo>
                    <a:pt x="92" y="393"/>
                  </a:lnTo>
                  <a:lnTo>
                    <a:pt x="93" y="392"/>
                  </a:lnTo>
                  <a:lnTo>
                    <a:pt x="93" y="392"/>
                  </a:lnTo>
                  <a:lnTo>
                    <a:pt x="91" y="391"/>
                  </a:lnTo>
                  <a:lnTo>
                    <a:pt x="92" y="391"/>
                  </a:lnTo>
                  <a:lnTo>
                    <a:pt x="92" y="391"/>
                  </a:lnTo>
                  <a:lnTo>
                    <a:pt x="91" y="391"/>
                  </a:lnTo>
                  <a:lnTo>
                    <a:pt x="91" y="391"/>
                  </a:lnTo>
                  <a:lnTo>
                    <a:pt x="91" y="391"/>
                  </a:lnTo>
                  <a:lnTo>
                    <a:pt x="91" y="391"/>
                  </a:lnTo>
                  <a:lnTo>
                    <a:pt x="91" y="391"/>
                  </a:lnTo>
                  <a:lnTo>
                    <a:pt x="91" y="391"/>
                  </a:lnTo>
                  <a:lnTo>
                    <a:pt x="91" y="391"/>
                  </a:lnTo>
                  <a:lnTo>
                    <a:pt x="91" y="391"/>
                  </a:lnTo>
                  <a:lnTo>
                    <a:pt x="91" y="391"/>
                  </a:lnTo>
                  <a:lnTo>
                    <a:pt x="94" y="390"/>
                  </a:lnTo>
                  <a:lnTo>
                    <a:pt x="94" y="390"/>
                  </a:lnTo>
                  <a:lnTo>
                    <a:pt x="95" y="390"/>
                  </a:lnTo>
                  <a:lnTo>
                    <a:pt x="96" y="389"/>
                  </a:lnTo>
                  <a:lnTo>
                    <a:pt x="97" y="388"/>
                  </a:lnTo>
                  <a:lnTo>
                    <a:pt x="98" y="388"/>
                  </a:lnTo>
                  <a:lnTo>
                    <a:pt x="99" y="388"/>
                  </a:lnTo>
                  <a:lnTo>
                    <a:pt x="100" y="387"/>
                  </a:lnTo>
                  <a:lnTo>
                    <a:pt x="100" y="387"/>
                  </a:lnTo>
                  <a:lnTo>
                    <a:pt x="100" y="387"/>
                  </a:lnTo>
                  <a:lnTo>
                    <a:pt x="101" y="385"/>
                  </a:lnTo>
                  <a:lnTo>
                    <a:pt x="102" y="384"/>
                  </a:lnTo>
                  <a:lnTo>
                    <a:pt x="102" y="383"/>
                  </a:lnTo>
                  <a:lnTo>
                    <a:pt x="104" y="382"/>
                  </a:lnTo>
                  <a:lnTo>
                    <a:pt x="104" y="382"/>
                  </a:lnTo>
                  <a:lnTo>
                    <a:pt x="104" y="382"/>
                  </a:lnTo>
                  <a:lnTo>
                    <a:pt x="104" y="381"/>
                  </a:lnTo>
                  <a:lnTo>
                    <a:pt x="106" y="380"/>
                  </a:lnTo>
                  <a:lnTo>
                    <a:pt x="108" y="380"/>
                  </a:lnTo>
                  <a:lnTo>
                    <a:pt x="108" y="380"/>
                  </a:lnTo>
                  <a:close/>
                  <a:moveTo>
                    <a:pt x="175" y="365"/>
                  </a:moveTo>
                  <a:lnTo>
                    <a:pt x="175" y="366"/>
                  </a:lnTo>
                  <a:lnTo>
                    <a:pt x="175" y="367"/>
                  </a:lnTo>
                  <a:lnTo>
                    <a:pt x="175" y="368"/>
                  </a:lnTo>
                  <a:lnTo>
                    <a:pt x="175" y="368"/>
                  </a:lnTo>
                  <a:lnTo>
                    <a:pt x="174" y="368"/>
                  </a:lnTo>
                  <a:lnTo>
                    <a:pt x="174" y="366"/>
                  </a:lnTo>
                  <a:lnTo>
                    <a:pt x="175" y="365"/>
                  </a:lnTo>
                  <a:close/>
                  <a:moveTo>
                    <a:pt x="163" y="361"/>
                  </a:moveTo>
                  <a:lnTo>
                    <a:pt x="164" y="362"/>
                  </a:lnTo>
                  <a:lnTo>
                    <a:pt x="164" y="362"/>
                  </a:lnTo>
                  <a:lnTo>
                    <a:pt x="165" y="363"/>
                  </a:lnTo>
                  <a:lnTo>
                    <a:pt x="165" y="363"/>
                  </a:lnTo>
                  <a:lnTo>
                    <a:pt x="165" y="363"/>
                  </a:lnTo>
                  <a:lnTo>
                    <a:pt x="166" y="364"/>
                  </a:lnTo>
                  <a:lnTo>
                    <a:pt x="166" y="365"/>
                  </a:lnTo>
                  <a:lnTo>
                    <a:pt x="166" y="365"/>
                  </a:lnTo>
                  <a:lnTo>
                    <a:pt x="167" y="366"/>
                  </a:lnTo>
                  <a:lnTo>
                    <a:pt x="167" y="366"/>
                  </a:lnTo>
                  <a:lnTo>
                    <a:pt x="167" y="367"/>
                  </a:lnTo>
                  <a:lnTo>
                    <a:pt x="167" y="368"/>
                  </a:lnTo>
                  <a:lnTo>
                    <a:pt x="167" y="368"/>
                  </a:lnTo>
                  <a:lnTo>
                    <a:pt x="167" y="369"/>
                  </a:lnTo>
                  <a:lnTo>
                    <a:pt x="168" y="370"/>
                  </a:lnTo>
                  <a:lnTo>
                    <a:pt x="167" y="371"/>
                  </a:lnTo>
                  <a:lnTo>
                    <a:pt x="166" y="370"/>
                  </a:lnTo>
                  <a:lnTo>
                    <a:pt x="165" y="369"/>
                  </a:lnTo>
                  <a:lnTo>
                    <a:pt x="165" y="369"/>
                  </a:lnTo>
                  <a:lnTo>
                    <a:pt x="165" y="369"/>
                  </a:lnTo>
                  <a:lnTo>
                    <a:pt x="164" y="369"/>
                  </a:lnTo>
                  <a:lnTo>
                    <a:pt x="164" y="369"/>
                  </a:lnTo>
                  <a:lnTo>
                    <a:pt x="165" y="369"/>
                  </a:lnTo>
                  <a:lnTo>
                    <a:pt x="165" y="369"/>
                  </a:lnTo>
                  <a:lnTo>
                    <a:pt x="165" y="370"/>
                  </a:lnTo>
                  <a:lnTo>
                    <a:pt x="164" y="369"/>
                  </a:lnTo>
                  <a:lnTo>
                    <a:pt x="164" y="370"/>
                  </a:lnTo>
                  <a:lnTo>
                    <a:pt x="165" y="370"/>
                  </a:lnTo>
                  <a:lnTo>
                    <a:pt x="165" y="370"/>
                  </a:lnTo>
                  <a:lnTo>
                    <a:pt x="165" y="370"/>
                  </a:lnTo>
                  <a:lnTo>
                    <a:pt x="166" y="371"/>
                  </a:lnTo>
                  <a:lnTo>
                    <a:pt x="167" y="371"/>
                  </a:lnTo>
                  <a:lnTo>
                    <a:pt x="167" y="372"/>
                  </a:lnTo>
                  <a:lnTo>
                    <a:pt x="168" y="372"/>
                  </a:lnTo>
                  <a:lnTo>
                    <a:pt x="167" y="373"/>
                  </a:lnTo>
                  <a:lnTo>
                    <a:pt x="167" y="373"/>
                  </a:lnTo>
                  <a:lnTo>
                    <a:pt x="165" y="373"/>
                  </a:lnTo>
                  <a:lnTo>
                    <a:pt x="166" y="373"/>
                  </a:lnTo>
                  <a:lnTo>
                    <a:pt x="166" y="373"/>
                  </a:lnTo>
                  <a:lnTo>
                    <a:pt x="167" y="373"/>
                  </a:lnTo>
                  <a:lnTo>
                    <a:pt x="167" y="374"/>
                  </a:lnTo>
                  <a:lnTo>
                    <a:pt x="166" y="374"/>
                  </a:lnTo>
                  <a:lnTo>
                    <a:pt x="166" y="374"/>
                  </a:lnTo>
                  <a:lnTo>
                    <a:pt x="166" y="374"/>
                  </a:lnTo>
                  <a:lnTo>
                    <a:pt x="166" y="374"/>
                  </a:lnTo>
                  <a:lnTo>
                    <a:pt x="166" y="374"/>
                  </a:lnTo>
                  <a:lnTo>
                    <a:pt x="165" y="374"/>
                  </a:lnTo>
                  <a:lnTo>
                    <a:pt x="165" y="374"/>
                  </a:lnTo>
                  <a:lnTo>
                    <a:pt x="167" y="374"/>
                  </a:lnTo>
                  <a:lnTo>
                    <a:pt x="168" y="374"/>
                  </a:lnTo>
                  <a:lnTo>
                    <a:pt x="168" y="375"/>
                  </a:lnTo>
                  <a:lnTo>
                    <a:pt x="167" y="375"/>
                  </a:lnTo>
                  <a:lnTo>
                    <a:pt x="166" y="375"/>
                  </a:lnTo>
                  <a:lnTo>
                    <a:pt x="166" y="375"/>
                  </a:lnTo>
                  <a:lnTo>
                    <a:pt x="167" y="375"/>
                  </a:lnTo>
                  <a:lnTo>
                    <a:pt x="167" y="375"/>
                  </a:lnTo>
                  <a:lnTo>
                    <a:pt x="166" y="376"/>
                  </a:lnTo>
                  <a:lnTo>
                    <a:pt x="165" y="376"/>
                  </a:lnTo>
                  <a:lnTo>
                    <a:pt x="165" y="376"/>
                  </a:lnTo>
                  <a:lnTo>
                    <a:pt x="165" y="376"/>
                  </a:lnTo>
                  <a:lnTo>
                    <a:pt x="165" y="376"/>
                  </a:lnTo>
                  <a:lnTo>
                    <a:pt x="166" y="376"/>
                  </a:lnTo>
                  <a:lnTo>
                    <a:pt x="166" y="376"/>
                  </a:lnTo>
                  <a:lnTo>
                    <a:pt x="167" y="376"/>
                  </a:lnTo>
                  <a:lnTo>
                    <a:pt x="167" y="375"/>
                  </a:lnTo>
                  <a:lnTo>
                    <a:pt x="168" y="375"/>
                  </a:lnTo>
                  <a:lnTo>
                    <a:pt x="168" y="374"/>
                  </a:lnTo>
                  <a:lnTo>
                    <a:pt x="169" y="375"/>
                  </a:lnTo>
                  <a:lnTo>
                    <a:pt x="169" y="376"/>
                  </a:lnTo>
                  <a:lnTo>
                    <a:pt x="169" y="376"/>
                  </a:lnTo>
                  <a:lnTo>
                    <a:pt x="170" y="376"/>
                  </a:lnTo>
                  <a:lnTo>
                    <a:pt x="170" y="377"/>
                  </a:lnTo>
                  <a:lnTo>
                    <a:pt x="169" y="378"/>
                  </a:lnTo>
                  <a:lnTo>
                    <a:pt x="169" y="378"/>
                  </a:lnTo>
                  <a:lnTo>
                    <a:pt x="168" y="378"/>
                  </a:lnTo>
                  <a:lnTo>
                    <a:pt x="167" y="378"/>
                  </a:lnTo>
                  <a:lnTo>
                    <a:pt x="162" y="376"/>
                  </a:lnTo>
                  <a:lnTo>
                    <a:pt x="158" y="376"/>
                  </a:lnTo>
                  <a:lnTo>
                    <a:pt x="157" y="375"/>
                  </a:lnTo>
                  <a:lnTo>
                    <a:pt x="155" y="375"/>
                  </a:lnTo>
                  <a:lnTo>
                    <a:pt x="155" y="375"/>
                  </a:lnTo>
                  <a:lnTo>
                    <a:pt x="154" y="375"/>
                  </a:lnTo>
                  <a:lnTo>
                    <a:pt x="154" y="374"/>
                  </a:lnTo>
                  <a:lnTo>
                    <a:pt x="154" y="374"/>
                  </a:lnTo>
                  <a:lnTo>
                    <a:pt x="154" y="373"/>
                  </a:lnTo>
                  <a:lnTo>
                    <a:pt x="155" y="373"/>
                  </a:lnTo>
                  <a:lnTo>
                    <a:pt x="155" y="373"/>
                  </a:lnTo>
                  <a:lnTo>
                    <a:pt x="155" y="374"/>
                  </a:lnTo>
                  <a:lnTo>
                    <a:pt x="156" y="373"/>
                  </a:lnTo>
                  <a:lnTo>
                    <a:pt x="156" y="373"/>
                  </a:lnTo>
                  <a:lnTo>
                    <a:pt x="157" y="373"/>
                  </a:lnTo>
                  <a:lnTo>
                    <a:pt x="158" y="373"/>
                  </a:lnTo>
                  <a:lnTo>
                    <a:pt x="158" y="373"/>
                  </a:lnTo>
                  <a:lnTo>
                    <a:pt x="159" y="373"/>
                  </a:lnTo>
                  <a:lnTo>
                    <a:pt x="159" y="372"/>
                  </a:lnTo>
                  <a:lnTo>
                    <a:pt x="159" y="372"/>
                  </a:lnTo>
                  <a:lnTo>
                    <a:pt x="160" y="371"/>
                  </a:lnTo>
                  <a:lnTo>
                    <a:pt x="160" y="370"/>
                  </a:lnTo>
                  <a:lnTo>
                    <a:pt x="161" y="369"/>
                  </a:lnTo>
                  <a:lnTo>
                    <a:pt x="161" y="368"/>
                  </a:lnTo>
                  <a:lnTo>
                    <a:pt x="161" y="367"/>
                  </a:lnTo>
                  <a:lnTo>
                    <a:pt x="161" y="366"/>
                  </a:lnTo>
                  <a:lnTo>
                    <a:pt x="161" y="366"/>
                  </a:lnTo>
                  <a:lnTo>
                    <a:pt x="160" y="365"/>
                  </a:lnTo>
                  <a:lnTo>
                    <a:pt x="160" y="365"/>
                  </a:lnTo>
                  <a:lnTo>
                    <a:pt x="161" y="364"/>
                  </a:lnTo>
                  <a:lnTo>
                    <a:pt x="161" y="364"/>
                  </a:lnTo>
                  <a:lnTo>
                    <a:pt x="161" y="363"/>
                  </a:lnTo>
                  <a:lnTo>
                    <a:pt x="162" y="363"/>
                  </a:lnTo>
                  <a:lnTo>
                    <a:pt x="162" y="363"/>
                  </a:lnTo>
                  <a:lnTo>
                    <a:pt x="162" y="363"/>
                  </a:lnTo>
                  <a:lnTo>
                    <a:pt x="162" y="363"/>
                  </a:lnTo>
                  <a:lnTo>
                    <a:pt x="164" y="362"/>
                  </a:lnTo>
                  <a:lnTo>
                    <a:pt x="163" y="362"/>
                  </a:lnTo>
                  <a:lnTo>
                    <a:pt x="163" y="361"/>
                  </a:lnTo>
                  <a:close/>
                  <a:moveTo>
                    <a:pt x="449" y="200"/>
                  </a:moveTo>
                  <a:lnTo>
                    <a:pt x="449" y="200"/>
                  </a:lnTo>
                  <a:lnTo>
                    <a:pt x="450" y="200"/>
                  </a:lnTo>
                  <a:lnTo>
                    <a:pt x="451" y="201"/>
                  </a:lnTo>
                  <a:lnTo>
                    <a:pt x="452" y="201"/>
                  </a:lnTo>
                  <a:lnTo>
                    <a:pt x="452" y="201"/>
                  </a:lnTo>
                  <a:lnTo>
                    <a:pt x="453" y="202"/>
                  </a:lnTo>
                  <a:lnTo>
                    <a:pt x="454" y="202"/>
                  </a:lnTo>
                  <a:lnTo>
                    <a:pt x="454" y="202"/>
                  </a:lnTo>
                  <a:lnTo>
                    <a:pt x="455" y="202"/>
                  </a:lnTo>
                  <a:lnTo>
                    <a:pt x="456" y="202"/>
                  </a:lnTo>
                  <a:lnTo>
                    <a:pt x="459" y="204"/>
                  </a:lnTo>
                  <a:lnTo>
                    <a:pt x="460" y="205"/>
                  </a:lnTo>
                  <a:lnTo>
                    <a:pt x="461" y="205"/>
                  </a:lnTo>
                  <a:lnTo>
                    <a:pt x="461" y="205"/>
                  </a:lnTo>
                  <a:lnTo>
                    <a:pt x="462" y="206"/>
                  </a:lnTo>
                  <a:lnTo>
                    <a:pt x="464" y="206"/>
                  </a:lnTo>
                  <a:lnTo>
                    <a:pt x="465" y="206"/>
                  </a:lnTo>
                  <a:lnTo>
                    <a:pt x="465" y="206"/>
                  </a:lnTo>
                  <a:lnTo>
                    <a:pt x="468" y="207"/>
                  </a:lnTo>
                  <a:lnTo>
                    <a:pt x="469" y="207"/>
                  </a:lnTo>
                  <a:lnTo>
                    <a:pt x="469" y="207"/>
                  </a:lnTo>
                  <a:lnTo>
                    <a:pt x="472" y="207"/>
                  </a:lnTo>
                  <a:lnTo>
                    <a:pt x="473" y="207"/>
                  </a:lnTo>
                  <a:lnTo>
                    <a:pt x="474" y="208"/>
                  </a:lnTo>
                  <a:lnTo>
                    <a:pt x="475" y="209"/>
                  </a:lnTo>
                  <a:lnTo>
                    <a:pt x="475" y="209"/>
                  </a:lnTo>
                  <a:lnTo>
                    <a:pt x="476" y="209"/>
                  </a:lnTo>
                  <a:lnTo>
                    <a:pt x="476" y="209"/>
                  </a:lnTo>
                  <a:lnTo>
                    <a:pt x="477" y="210"/>
                  </a:lnTo>
                  <a:lnTo>
                    <a:pt x="477" y="211"/>
                  </a:lnTo>
                  <a:lnTo>
                    <a:pt x="478" y="212"/>
                  </a:lnTo>
                  <a:lnTo>
                    <a:pt x="478" y="212"/>
                  </a:lnTo>
                  <a:lnTo>
                    <a:pt x="478" y="212"/>
                  </a:lnTo>
                  <a:lnTo>
                    <a:pt x="478" y="212"/>
                  </a:lnTo>
                  <a:lnTo>
                    <a:pt x="478" y="213"/>
                  </a:lnTo>
                  <a:lnTo>
                    <a:pt x="479" y="213"/>
                  </a:lnTo>
                  <a:lnTo>
                    <a:pt x="480" y="214"/>
                  </a:lnTo>
                  <a:lnTo>
                    <a:pt x="481" y="214"/>
                  </a:lnTo>
                  <a:lnTo>
                    <a:pt x="482" y="215"/>
                  </a:lnTo>
                  <a:lnTo>
                    <a:pt x="482" y="217"/>
                  </a:lnTo>
                  <a:lnTo>
                    <a:pt x="482" y="218"/>
                  </a:lnTo>
                  <a:lnTo>
                    <a:pt x="482" y="218"/>
                  </a:lnTo>
                  <a:lnTo>
                    <a:pt x="483" y="219"/>
                  </a:lnTo>
                  <a:lnTo>
                    <a:pt x="483" y="219"/>
                  </a:lnTo>
                  <a:lnTo>
                    <a:pt x="483" y="221"/>
                  </a:lnTo>
                  <a:lnTo>
                    <a:pt x="482" y="221"/>
                  </a:lnTo>
                  <a:lnTo>
                    <a:pt x="482" y="222"/>
                  </a:lnTo>
                  <a:lnTo>
                    <a:pt x="482" y="222"/>
                  </a:lnTo>
                  <a:lnTo>
                    <a:pt x="482" y="221"/>
                  </a:lnTo>
                  <a:lnTo>
                    <a:pt x="480" y="222"/>
                  </a:lnTo>
                  <a:lnTo>
                    <a:pt x="480" y="222"/>
                  </a:lnTo>
                  <a:lnTo>
                    <a:pt x="480" y="222"/>
                  </a:lnTo>
                  <a:lnTo>
                    <a:pt x="480" y="223"/>
                  </a:lnTo>
                  <a:lnTo>
                    <a:pt x="478" y="224"/>
                  </a:lnTo>
                  <a:lnTo>
                    <a:pt x="477" y="225"/>
                  </a:lnTo>
                  <a:lnTo>
                    <a:pt x="477" y="225"/>
                  </a:lnTo>
                  <a:lnTo>
                    <a:pt x="477" y="225"/>
                  </a:lnTo>
                  <a:lnTo>
                    <a:pt x="474" y="225"/>
                  </a:lnTo>
                  <a:lnTo>
                    <a:pt x="474" y="225"/>
                  </a:lnTo>
                  <a:lnTo>
                    <a:pt x="473" y="224"/>
                  </a:lnTo>
                  <a:lnTo>
                    <a:pt x="472" y="224"/>
                  </a:lnTo>
                  <a:lnTo>
                    <a:pt x="472" y="224"/>
                  </a:lnTo>
                  <a:lnTo>
                    <a:pt x="470" y="223"/>
                  </a:lnTo>
                  <a:lnTo>
                    <a:pt x="469" y="222"/>
                  </a:lnTo>
                  <a:lnTo>
                    <a:pt x="468" y="222"/>
                  </a:lnTo>
                  <a:lnTo>
                    <a:pt x="467" y="222"/>
                  </a:lnTo>
                  <a:lnTo>
                    <a:pt x="466" y="222"/>
                  </a:lnTo>
                  <a:lnTo>
                    <a:pt x="465" y="222"/>
                  </a:lnTo>
                  <a:lnTo>
                    <a:pt x="465" y="222"/>
                  </a:lnTo>
                  <a:lnTo>
                    <a:pt x="462" y="222"/>
                  </a:lnTo>
                  <a:lnTo>
                    <a:pt x="462" y="221"/>
                  </a:lnTo>
                  <a:lnTo>
                    <a:pt x="461" y="221"/>
                  </a:lnTo>
                  <a:lnTo>
                    <a:pt x="461" y="221"/>
                  </a:lnTo>
                  <a:lnTo>
                    <a:pt x="461" y="221"/>
                  </a:lnTo>
                  <a:lnTo>
                    <a:pt x="460" y="221"/>
                  </a:lnTo>
                  <a:lnTo>
                    <a:pt x="460" y="221"/>
                  </a:lnTo>
                  <a:lnTo>
                    <a:pt x="459" y="221"/>
                  </a:lnTo>
                  <a:lnTo>
                    <a:pt x="459" y="221"/>
                  </a:lnTo>
                  <a:lnTo>
                    <a:pt x="458" y="221"/>
                  </a:lnTo>
                  <a:lnTo>
                    <a:pt x="458" y="221"/>
                  </a:lnTo>
                  <a:lnTo>
                    <a:pt x="457" y="221"/>
                  </a:lnTo>
                  <a:lnTo>
                    <a:pt x="456" y="220"/>
                  </a:lnTo>
                  <a:lnTo>
                    <a:pt x="456" y="220"/>
                  </a:lnTo>
                  <a:lnTo>
                    <a:pt x="456" y="220"/>
                  </a:lnTo>
                  <a:lnTo>
                    <a:pt x="456" y="221"/>
                  </a:lnTo>
                  <a:lnTo>
                    <a:pt x="456" y="221"/>
                  </a:lnTo>
                  <a:lnTo>
                    <a:pt x="455" y="221"/>
                  </a:lnTo>
                  <a:lnTo>
                    <a:pt x="455" y="222"/>
                  </a:lnTo>
                  <a:lnTo>
                    <a:pt x="454" y="221"/>
                  </a:lnTo>
                  <a:lnTo>
                    <a:pt x="453" y="221"/>
                  </a:lnTo>
                  <a:lnTo>
                    <a:pt x="453" y="221"/>
                  </a:lnTo>
                  <a:lnTo>
                    <a:pt x="452" y="221"/>
                  </a:lnTo>
                  <a:lnTo>
                    <a:pt x="452" y="219"/>
                  </a:lnTo>
                  <a:lnTo>
                    <a:pt x="453" y="218"/>
                  </a:lnTo>
                  <a:lnTo>
                    <a:pt x="453" y="218"/>
                  </a:lnTo>
                  <a:lnTo>
                    <a:pt x="453" y="217"/>
                  </a:lnTo>
                  <a:lnTo>
                    <a:pt x="452" y="217"/>
                  </a:lnTo>
                  <a:lnTo>
                    <a:pt x="452" y="216"/>
                  </a:lnTo>
                  <a:lnTo>
                    <a:pt x="452" y="216"/>
                  </a:lnTo>
                  <a:lnTo>
                    <a:pt x="452" y="216"/>
                  </a:lnTo>
                  <a:lnTo>
                    <a:pt x="452" y="216"/>
                  </a:lnTo>
                  <a:lnTo>
                    <a:pt x="451" y="216"/>
                  </a:lnTo>
                  <a:lnTo>
                    <a:pt x="451" y="215"/>
                  </a:lnTo>
                  <a:lnTo>
                    <a:pt x="451" y="214"/>
                  </a:lnTo>
                  <a:lnTo>
                    <a:pt x="450" y="214"/>
                  </a:lnTo>
                  <a:lnTo>
                    <a:pt x="449" y="213"/>
                  </a:lnTo>
                  <a:lnTo>
                    <a:pt x="449" y="213"/>
                  </a:lnTo>
                  <a:lnTo>
                    <a:pt x="448" y="213"/>
                  </a:lnTo>
                  <a:lnTo>
                    <a:pt x="448" y="213"/>
                  </a:lnTo>
                  <a:lnTo>
                    <a:pt x="447" y="213"/>
                  </a:lnTo>
                  <a:lnTo>
                    <a:pt x="447" y="211"/>
                  </a:lnTo>
                  <a:lnTo>
                    <a:pt x="447" y="210"/>
                  </a:lnTo>
                  <a:lnTo>
                    <a:pt x="446" y="209"/>
                  </a:lnTo>
                  <a:lnTo>
                    <a:pt x="445" y="209"/>
                  </a:lnTo>
                  <a:lnTo>
                    <a:pt x="445" y="209"/>
                  </a:lnTo>
                  <a:lnTo>
                    <a:pt x="446" y="209"/>
                  </a:lnTo>
                  <a:lnTo>
                    <a:pt x="446" y="209"/>
                  </a:lnTo>
                  <a:lnTo>
                    <a:pt x="446" y="209"/>
                  </a:lnTo>
                  <a:lnTo>
                    <a:pt x="447" y="209"/>
                  </a:lnTo>
                  <a:lnTo>
                    <a:pt x="447" y="209"/>
                  </a:lnTo>
                  <a:lnTo>
                    <a:pt x="447" y="209"/>
                  </a:lnTo>
                  <a:lnTo>
                    <a:pt x="447" y="209"/>
                  </a:lnTo>
                  <a:lnTo>
                    <a:pt x="447" y="209"/>
                  </a:lnTo>
                  <a:lnTo>
                    <a:pt x="447" y="210"/>
                  </a:lnTo>
                  <a:lnTo>
                    <a:pt x="448" y="210"/>
                  </a:lnTo>
                  <a:lnTo>
                    <a:pt x="449" y="209"/>
                  </a:lnTo>
                  <a:lnTo>
                    <a:pt x="449" y="209"/>
                  </a:lnTo>
                  <a:lnTo>
                    <a:pt x="448" y="209"/>
                  </a:lnTo>
                  <a:lnTo>
                    <a:pt x="448" y="208"/>
                  </a:lnTo>
                  <a:lnTo>
                    <a:pt x="448" y="208"/>
                  </a:lnTo>
                  <a:lnTo>
                    <a:pt x="448" y="208"/>
                  </a:lnTo>
                  <a:lnTo>
                    <a:pt x="448" y="207"/>
                  </a:lnTo>
                  <a:lnTo>
                    <a:pt x="448" y="207"/>
                  </a:lnTo>
                  <a:lnTo>
                    <a:pt x="448" y="206"/>
                  </a:lnTo>
                  <a:lnTo>
                    <a:pt x="448" y="205"/>
                  </a:lnTo>
                  <a:lnTo>
                    <a:pt x="448" y="205"/>
                  </a:lnTo>
                  <a:lnTo>
                    <a:pt x="448" y="204"/>
                  </a:lnTo>
                  <a:lnTo>
                    <a:pt x="448" y="204"/>
                  </a:lnTo>
                  <a:lnTo>
                    <a:pt x="448" y="202"/>
                  </a:lnTo>
                  <a:lnTo>
                    <a:pt x="449" y="201"/>
                  </a:lnTo>
                  <a:lnTo>
                    <a:pt x="449" y="200"/>
                  </a:lnTo>
                  <a:lnTo>
                    <a:pt x="449" y="200"/>
                  </a:lnTo>
                  <a:close/>
                  <a:moveTo>
                    <a:pt x="216" y="0"/>
                  </a:moveTo>
                  <a:lnTo>
                    <a:pt x="222" y="5"/>
                  </a:lnTo>
                  <a:lnTo>
                    <a:pt x="220" y="13"/>
                  </a:lnTo>
                  <a:lnTo>
                    <a:pt x="227" y="20"/>
                  </a:lnTo>
                  <a:lnTo>
                    <a:pt x="230" y="26"/>
                  </a:lnTo>
                  <a:lnTo>
                    <a:pt x="222" y="32"/>
                  </a:lnTo>
                  <a:lnTo>
                    <a:pt x="222" y="32"/>
                  </a:lnTo>
                  <a:lnTo>
                    <a:pt x="222" y="35"/>
                  </a:lnTo>
                  <a:lnTo>
                    <a:pt x="218" y="37"/>
                  </a:lnTo>
                  <a:lnTo>
                    <a:pt x="215" y="41"/>
                  </a:lnTo>
                  <a:lnTo>
                    <a:pt x="219" y="42"/>
                  </a:lnTo>
                  <a:lnTo>
                    <a:pt x="220" y="45"/>
                  </a:lnTo>
                  <a:lnTo>
                    <a:pt x="219" y="51"/>
                  </a:lnTo>
                  <a:lnTo>
                    <a:pt x="216" y="55"/>
                  </a:lnTo>
                  <a:lnTo>
                    <a:pt x="218" y="62"/>
                  </a:lnTo>
                  <a:lnTo>
                    <a:pt x="213" y="70"/>
                  </a:lnTo>
                  <a:lnTo>
                    <a:pt x="210" y="79"/>
                  </a:lnTo>
                  <a:lnTo>
                    <a:pt x="215" y="80"/>
                  </a:lnTo>
                  <a:lnTo>
                    <a:pt x="221" y="85"/>
                  </a:lnTo>
                  <a:lnTo>
                    <a:pt x="225" y="84"/>
                  </a:lnTo>
                  <a:lnTo>
                    <a:pt x="231" y="91"/>
                  </a:lnTo>
                  <a:lnTo>
                    <a:pt x="233" y="96"/>
                  </a:lnTo>
                  <a:lnTo>
                    <a:pt x="236" y="99"/>
                  </a:lnTo>
                  <a:lnTo>
                    <a:pt x="236" y="101"/>
                  </a:lnTo>
                  <a:lnTo>
                    <a:pt x="233" y="100"/>
                  </a:lnTo>
                  <a:lnTo>
                    <a:pt x="229" y="105"/>
                  </a:lnTo>
                  <a:lnTo>
                    <a:pt x="223" y="103"/>
                  </a:lnTo>
                  <a:lnTo>
                    <a:pt x="216" y="103"/>
                  </a:lnTo>
                  <a:lnTo>
                    <a:pt x="213" y="98"/>
                  </a:lnTo>
                  <a:lnTo>
                    <a:pt x="213" y="96"/>
                  </a:lnTo>
                  <a:lnTo>
                    <a:pt x="213" y="94"/>
                  </a:lnTo>
                  <a:lnTo>
                    <a:pt x="209" y="92"/>
                  </a:lnTo>
                  <a:lnTo>
                    <a:pt x="206" y="93"/>
                  </a:lnTo>
                  <a:lnTo>
                    <a:pt x="204" y="98"/>
                  </a:lnTo>
                  <a:lnTo>
                    <a:pt x="207" y="104"/>
                  </a:lnTo>
                  <a:lnTo>
                    <a:pt x="209" y="104"/>
                  </a:lnTo>
                  <a:lnTo>
                    <a:pt x="212" y="107"/>
                  </a:lnTo>
                  <a:lnTo>
                    <a:pt x="213" y="110"/>
                  </a:lnTo>
                  <a:lnTo>
                    <a:pt x="213" y="114"/>
                  </a:lnTo>
                  <a:lnTo>
                    <a:pt x="215" y="117"/>
                  </a:lnTo>
                  <a:lnTo>
                    <a:pt x="220" y="119"/>
                  </a:lnTo>
                  <a:lnTo>
                    <a:pt x="227" y="119"/>
                  </a:lnTo>
                  <a:lnTo>
                    <a:pt x="231" y="124"/>
                  </a:lnTo>
                  <a:lnTo>
                    <a:pt x="235" y="123"/>
                  </a:lnTo>
                  <a:lnTo>
                    <a:pt x="237" y="123"/>
                  </a:lnTo>
                  <a:lnTo>
                    <a:pt x="238" y="125"/>
                  </a:lnTo>
                  <a:lnTo>
                    <a:pt x="234" y="128"/>
                  </a:lnTo>
                  <a:lnTo>
                    <a:pt x="234" y="131"/>
                  </a:lnTo>
                  <a:lnTo>
                    <a:pt x="235" y="135"/>
                  </a:lnTo>
                  <a:lnTo>
                    <a:pt x="235" y="140"/>
                  </a:lnTo>
                  <a:lnTo>
                    <a:pt x="241" y="139"/>
                  </a:lnTo>
                  <a:lnTo>
                    <a:pt x="243" y="140"/>
                  </a:lnTo>
                  <a:lnTo>
                    <a:pt x="242" y="141"/>
                  </a:lnTo>
                  <a:lnTo>
                    <a:pt x="238" y="149"/>
                  </a:lnTo>
                  <a:lnTo>
                    <a:pt x="238" y="153"/>
                  </a:lnTo>
                  <a:lnTo>
                    <a:pt x="239" y="157"/>
                  </a:lnTo>
                  <a:lnTo>
                    <a:pt x="243" y="162"/>
                  </a:lnTo>
                  <a:lnTo>
                    <a:pt x="243" y="162"/>
                  </a:lnTo>
                  <a:lnTo>
                    <a:pt x="247" y="173"/>
                  </a:lnTo>
                  <a:lnTo>
                    <a:pt x="244" y="188"/>
                  </a:lnTo>
                  <a:lnTo>
                    <a:pt x="243" y="192"/>
                  </a:lnTo>
                  <a:lnTo>
                    <a:pt x="246" y="197"/>
                  </a:lnTo>
                  <a:lnTo>
                    <a:pt x="252" y="199"/>
                  </a:lnTo>
                  <a:lnTo>
                    <a:pt x="252" y="203"/>
                  </a:lnTo>
                  <a:lnTo>
                    <a:pt x="253" y="205"/>
                  </a:lnTo>
                  <a:lnTo>
                    <a:pt x="258" y="206"/>
                  </a:lnTo>
                  <a:lnTo>
                    <a:pt x="263" y="211"/>
                  </a:lnTo>
                  <a:lnTo>
                    <a:pt x="268" y="214"/>
                  </a:lnTo>
                  <a:lnTo>
                    <a:pt x="271" y="214"/>
                  </a:lnTo>
                  <a:lnTo>
                    <a:pt x="274" y="215"/>
                  </a:lnTo>
                  <a:lnTo>
                    <a:pt x="275" y="221"/>
                  </a:lnTo>
                  <a:lnTo>
                    <a:pt x="273" y="227"/>
                  </a:lnTo>
                  <a:lnTo>
                    <a:pt x="273" y="233"/>
                  </a:lnTo>
                  <a:lnTo>
                    <a:pt x="276" y="232"/>
                  </a:lnTo>
                  <a:lnTo>
                    <a:pt x="280" y="223"/>
                  </a:lnTo>
                  <a:lnTo>
                    <a:pt x="285" y="220"/>
                  </a:lnTo>
                  <a:lnTo>
                    <a:pt x="289" y="226"/>
                  </a:lnTo>
                  <a:lnTo>
                    <a:pt x="288" y="232"/>
                  </a:lnTo>
                  <a:lnTo>
                    <a:pt x="294" y="229"/>
                  </a:lnTo>
                  <a:lnTo>
                    <a:pt x="296" y="229"/>
                  </a:lnTo>
                  <a:lnTo>
                    <a:pt x="300" y="239"/>
                  </a:lnTo>
                  <a:lnTo>
                    <a:pt x="304" y="243"/>
                  </a:lnTo>
                  <a:lnTo>
                    <a:pt x="309" y="241"/>
                  </a:lnTo>
                  <a:lnTo>
                    <a:pt x="311" y="236"/>
                  </a:lnTo>
                  <a:lnTo>
                    <a:pt x="314" y="235"/>
                  </a:lnTo>
                  <a:lnTo>
                    <a:pt x="317" y="235"/>
                  </a:lnTo>
                  <a:lnTo>
                    <a:pt x="321" y="231"/>
                  </a:lnTo>
                  <a:lnTo>
                    <a:pt x="325" y="231"/>
                  </a:lnTo>
                  <a:lnTo>
                    <a:pt x="328" y="235"/>
                  </a:lnTo>
                  <a:lnTo>
                    <a:pt x="329" y="242"/>
                  </a:lnTo>
                  <a:lnTo>
                    <a:pt x="333" y="241"/>
                  </a:lnTo>
                  <a:lnTo>
                    <a:pt x="335" y="242"/>
                  </a:lnTo>
                  <a:lnTo>
                    <a:pt x="337" y="244"/>
                  </a:lnTo>
                  <a:lnTo>
                    <a:pt x="341" y="243"/>
                  </a:lnTo>
                  <a:lnTo>
                    <a:pt x="341" y="236"/>
                  </a:lnTo>
                  <a:lnTo>
                    <a:pt x="345" y="233"/>
                  </a:lnTo>
                  <a:lnTo>
                    <a:pt x="347" y="229"/>
                  </a:lnTo>
                  <a:lnTo>
                    <a:pt x="351" y="225"/>
                  </a:lnTo>
                  <a:lnTo>
                    <a:pt x="353" y="216"/>
                  </a:lnTo>
                  <a:lnTo>
                    <a:pt x="352" y="209"/>
                  </a:lnTo>
                  <a:lnTo>
                    <a:pt x="356" y="203"/>
                  </a:lnTo>
                  <a:lnTo>
                    <a:pt x="361" y="198"/>
                  </a:lnTo>
                  <a:lnTo>
                    <a:pt x="362" y="193"/>
                  </a:lnTo>
                  <a:lnTo>
                    <a:pt x="362" y="193"/>
                  </a:lnTo>
                  <a:lnTo>
                    <a:pt x="369" y="198"/>
                  </a:lnTo>
                  <a:lnTo>
                    <a:pt x="377" y="196"/>
                  </a:lnTo>
                  <a:lnTo>
                    <a:pt x="382" y="200"/>
                  </a:lnTo>
                  <a:lnTo>
                    <a:pt x="386" y="201"/>
                  </a:lnTo>
                  <a:lnTo>
                    <a:pt x="390" y="200"/>
                  </a:lnTo>
                  <a:lnTo>
                    <a:pt x="394" y="200"/>
                  </a:lnTo>
                  <a:lnTo>
                    <a:pt x="394" y="200"/>
                  </a:lnTo>
                  <a:lnTo>
                    <a:pt x="395" y="201"/>
                  </a:lnTo>
                  <a:lnTo>
                    <a:pt x="395" y="201"/>
                  </a:lnTo>
                  <a:lnTo>
                    <a:pt x="395" y="201"/>
                  </a:lnTo>
                  <a:lnTo>
                    <a:pt x="396" y="200"/>
                  </a:lnTo>
                  <a:lnTo>
                    <a:pt x="396" y="200"/>
                  </a:lnTo>
                  <a:lnTo>
                    <a:pt x="399" y="200"/>
                  </a:lnTo>
                  <a:lnTo>
                    <a:pt x="399" y="200"/>
                  </a:lnTo>
                  <a:lnTo>
                    <a:pt x="400" y="200"/>
                  </a:lnTo>
                  <a:lnTo>
                    <a:pt x="400" y="199"/>
                  </a:lnTo>
                  <a:lnTo>
                    <a:pt x="400" y="199"/>
                  </a:lnTo>
                  <a:lnTo>
                    <a:pt x="401" y="199"/>
                  </a:lnTo>
                  <a:lnTo>
                    <a:pt x="401" y="198"/>
                  </a:lnTo>
                  <a:lnTo>
                    <a:pt x="401" y="198"/>
                  </a:lnTo>
                  <a:lnTo>
                    <a:pt x="401" y="197"/>
                  </a:lnTo>
                  <a:lnTo>
                    <a:pt x="401" y="196"/>
                  </a:lnTo>
                  <a:lnTo>
                    <a:pt x="401" y="196"/>
                  </a:lnTo>
                  <a:lnTo>
                    <a:pt x="400" y="196"/>
                  </a:lnTo>
                  <a:lnTo>
                    <a:pt x="401" y="196"/>
                  </a:lnTo>
                  <a:lnTo>
                    <a:pt x="400" y="196"/>
                  </a:lnTo>
                  <a:lnTo>
                    <a:pt x="401" y="196"/>
                  </a:lnTo>
                  <a:lnTo>
                    <a:pt x="402" y="196"/>
                  </a:lnTo>
                  <a:lnTo>
                    <a:pt x="403" y="196"/>
                  </a:lnTo>
                  <a:lnTo>
                    <a:pt x="403" y="196"/>
                  </a:lnTo>
                  <a:lnTo>
                    <a:pt x="402" y="196"/>
                  </a:lnTo>
                  <a:lnTo>
                    <a:pt x="401" y="196"/>
                  </a:lnTo>
                  <a:lnTo>
                    <a:pt x="402" y="194"/>
                  </a:lnTo>
                  <a:lnTo>
                    <a:pt x="402" y="194"/>
                  </a:lnTo>
                  <a:lnTo>
                    <a:pt x="402" y="193"/>
                  </a:lnTo>
                  <a:lnTo>
                    <a:pt x="403" y="192"/>
                  </a:lnTo>
                  <a:lnTo>
                    <a:pt x="403" y="192"/>
                  </a:lnTo>
                  <a:lnTo>
                    <a:pt x="403" y="192"/>
                  </a:lnTo>
                  <a:lnTo>
                    <a:pt x="403" y="192"/>
                  </a:lnTo>
                  <a:lnTo>
                    <a:pt x="403" y="191"/>
                  </a:lnTo>
                  <a:lnTo>
                    <a:pt x="405" y="190"/>
                  </a:lnTo>
                  <a:lnTo>
                    <a:pt x="406" y="190"/>
                  </a:lnTo>
                  <a:lnTo>
                    <a:pt x="408" y="190"/>
                  </a:lnTo>
                  <a:lnTo>
                    <a:pt x="408" y="190"/>
                  </a:lnTo>
                  <a:lnTo>
                    <a:pt x="410" y="190"/>
                  </a:lnTo>
                  <a:lnTo>
                    <a:pt x="411" y="190"/>
                  </a:lnTo>
                  <a:lnTo>
                    <a:pt x="412" y="191"/>
                  </a:lnTo>
                  <a:lnTo>
                    <a:pt x="413" y="191"/>
                  </a:lnTo>
                  <a:lnTo>
                    <a:pt x="413" y="190"/>
                  </a:lnTo>
                  <a:lnTo>
                    <a:pt x="415" y="190"/>
                  </a:lnTo>
                  <a:lnTo>
                    <a:pt x="417" y="190"/>
                  </a:lnTo>
                  <a:lnTo>
                    <a:pt x="417" y="190"/>
                  </a:lnTo>
                  <a:lnTo>
                    <a:pt x="417" y="191"/>
                  </a:lnTo>
                  <a:lnTo>
                    <a:pt x="417" y="192"/>
                  </a:lnTo>
                  <a:lnTo>
                    <a:pt x="418" y="191"/>
                  </a:lnTo>
                  <a:lnTo>
                    <a:pt x="418" y="191"/>
                  </a:lnTo>
                  <a:lnTo>
                    <a:pt x="418" y="191"/>
                  </a:lnTo>
                  <a:lnTo>
                    <a:pt x="420" y="191"/>
                  </a:lnTo>
                  <a:lnTo>
                    <a:pt x="421" y="191"/>
                  </a:lnTo>
                  <a:lnTo>
                    <a:pt x="422" y="192"/>
                  </a:lnTo>
                  <a:lnTo>
                    <a:pt x="422" y="192"/>
                  </a:lnTo>
                  <a:lnTo>
                    <a:pt x="422" y="191"/>
                  </a:lnTo>
                  <a:lnTo>
                    <a:pt x="423" y="191"/>
                  </a:lnTo>
                  <a:lnTo>
                    <a:pt x="424" y="191"/>
                  </a:lnTo>
                  <a:lnTo>
                    <a:pt x="425" y="191"/>
                  </a:lnTo>
                  <a:lnTo>
                    <a:pt x="426" y="192"/>
                  </a:lnTo>
                  <a:lnTo>
                    <a:pt x="426" y="192"/>
                  </a:lnTo>
                  <a:lnTo>
                    <a:pt x="427" y="192"/>
                  </a:lnTo>
                  <a:lnTo>
                    <a:pt x="427" y="192"/>
                  </a:lnTo>
                  <a:lnTo>
                    <a:pt x="427" y="193"/>
                  </a:lnTo>
                  <a:lnTo>
                    <a:pt x="429" y="193"/>
                  </a:lnTo>
                  <a:lnTo>
                    <a:pt x="429" y="192"/>
                  </a:lnTo>
                  <a:lnTo>
                    <a:pt x="430" y="192"/>
                  </a:lnTo>
                  <a:lnTo>
                    <a:pt x="433" y="192"/>
                  </a:lnTo>
                  <a:lnTo>
                    <a:pt x="433" y="192"/>
                  </a:lnTo>
                  <a:lnTo>
                    <a:pt x="435" y="192"/>
                  </a:lnTo>
                  <a:lnTo>
                    <a:pt x="435" y="193"/>
                  </a:lnTo>
                  <a:lnTo>
                    <a:pt x="437" y="193"/>
                  </a:lnTo>
                  <a:lnTo>
                    <a:pt x="437" y="193"/>
                  </a:lnTo>
                  <a:lnTo>
                    <a:pt x="437" y="194"/>
                  </a:lnTo>
                  <a:lnTo>
                    <a:pt x="438" y="193"/>
                  </a:lnTo>
                  <a:lnTo>
                    <a:pt x="438" y="193"/>
                  </a:lnTo>
                  <a:lnTo>
                    <a:pt x="439" y="193"/>
                  </a:lnTo>
                  <a:lnTo>
                    <a:pt x="439" y="193"/>
                  </a:lnTo>
                  <a:lnTo>
                    <a:pt x="440" y="193"/>
                  </a:lnTo>
                  <a:lnTo>
                    <a:pt x="441" y="194"/>
                  </a:lnTo>
                  <a:lnTo>
                    <a:pt x="442" y="194"/>
                  </a:lnTo>
                  <a:lnTo>
                    <a:pt x="443" y="195"/>
                  </a:lnTo>
                  <a:lnTo>
                    <a:pt x="443" y="196"/>
                  </a:lnTo>
                  <a:lnTo>
                    <a:pt x="445" y="196"/>
                  </a:lnTo>
                  <a:lnTo>
                    <a:pt x="445" y="199"/>
                  </a:lnTo>
                  <a:lnTo>
                    <a:pt x="445" y="200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5" y="201"/>
                  </a:lnTo>
                  <a:lnTo>
                    <a:pt x="446" y="201"/>
                  </a:lnTo>
                  <a:lnTo>
                    <a:pt x="444" y="203"/>
                  </a:lnTo>
                  <a:lnTo>
                    <a:pt x="444" y="203"/>
                  </a:lnTo>
                  <a:lnTo>
                    <a:pt x="444" y="204"/>
                  </a:lnTo>
                  <a:lnTo>
                    <a:pt x="443" y="204"/>
                  </a:lnTo>
                  <a:lnTo>
                    <a:pt x="443" y="204"/>
                  </a:lnTo>
                  <a:lnTo>
                    <a:pt x="443" y="204"/>
                  </a:lnTo>
                  <a:lnTo>
                    <a:pt x="442" y="205"/>
                  </a:lnTo>
                  <a:lnTo>
                    <a:pt x="441" y="204"/>
                  </a:lnTo>
                  <a:lnTo>
                    <a:pt x="440" y="204"/>
                  </a:lnTo>
                  <a:lnTo>
                    <a:pt x="440" y="205"/>
                  </a:lnTo>
                  <a:lnTo>
                    <a:pt x="439" y="205"/>
                  </a:lnTo>
                  <a:lnTo>
                    <a:pt x="437" y="205"/>
                  </a:lnTo>
                  <a:lnTo>
                    <a:pt x="437" y="204"/>
                  </a:lnTo>
                  <a:lnTo>
                    <a:pt x="437" y="204"/>
                  </a:lnTo>
                  <a:lnTo>
                    <a:pt x="437" y="204"/>
                  </a:lnTo>
                  <a:lnTo>
                    <a:pt x="438" y="203"/>
                  </a:lnTo>
                  <a:lnTo>
                    <a:pt x="438" y="203"/>
                  </a:lnTo>
                  <a:lnTo>
                    <a:pt x="437" y="202"/>
                  </a:lnTo>
                  <a:lnTo>
                    <a:pt x="437" y="202"/>
                  </a:lnTo>
                  <a:lnTo>
                    <a:pt x="436" y="201"/>
                  </a:lnTo>
                  <a:lnTo>
                    <a:pt x="435" y="201"/>
                  </a:lnTo>
                  <a:lnTo>
                    <a:pt x="435" y="200"/>
                  </a:lnTo>
                  <a:lnTo>
                    <a:pt x="435" y="200"/>
                  </a:lnTo>
                  <a:lnTo>
                    <a:pt x="435" y="200"/>
                  </a:lnTo>
                  <a:lnTo>
                    <a:pt x="435" y="200"/>
                  </a:lnTo>
                  <a:lnTo>
                    <a:pt x="435" y="200"/>
                  </a:lnTo>
                  <a:lnTo>
                    <a:pt x="435" y="200"/>
                  </a:lnTo>
                  <a:lnTo>
                    <a:pt x="434" y="200"/>
                  </a:lnTo>
                  <a:lnTo>
                    <a:pt x="434" y="200"/>
                  </a:lnTo>
                  <a:lnTo>
                    <a:pt x="434" y="200"/>
                  </a:lnTo>
                  <a:lnTo>
                    <a:pt x="434" y="201"/>
                  </a:lnTo>
                  <a:lnTo>
                    <a:pt x="434" y="201"/>
                  </a:lnTo>
                  <a:lnTo>
                    <a:pt x="435" y="201"/>
                  </a:lnTo>
                  <a:lnTo>
                    <a:pt x="435" y="202"/>
                  </a:lnTo>
                  <a:lnTo>
                    <a:pt x="435" y="203"/>
                  </a:lnTo>
                  <a:lnTo>
                    <a:pt x="435" y="203"/>
                  </a:lnTo>
                  <a:lnTo>
                    <a:pt x="434" y="203"/>
                  </a:lnTo>
                  <a:lnTo>
                    <a:pt x="433" y="204"/>
                  </a:lnTo>
                  <a:lnTo>
                    <a:pt x="433" y="204"/>
                  </a:lnTo>
                  <a:lnTo>
                    <a:pt x="432" y="203"/>
                  </a:lnTo>
                  <a:lnTo>
                    <a:pt x="433" y="203"/>
                  </a:lnTo>
                  <a:lnTo>
                    <a:pt x="433" y="202"/>
                  </a:lnTo>
                  <a:lnTo>
                    <a:pt x="432" y="202"/>
                  </a:lnTo>
                  <a:lnTo>
                    <a:pt x="432" y="202"/>
                  </a:lnTo>
                  <a:lnTo>
                    <a:pt x="432" y="202"/>
                  </a:lnTo>
                  <a:lnTo>
                    <a:pt x="432" y="202"/>
                  </a:lnTo>
                  <a:lnTo>
                    <a:pt x="432" y="203"/>
                  </a:lnTo>
                  <a:lnTo>
                    <a:pt x="432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2"/>
                  </a:lnTo>
                  <a:lnTo>
                    <a:pt x="430" y="202"/>
                  </a:lnTo>
                  <a:lnTo>
                    <a:pt x="430" y="203"/>
                  </a:lnTo>
                  <a:lnTo>
                    <a:pt x="429" y="203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8" y="204"/>
                  </a:lnTo>
                  <a:lnTo>
                    <a:pt x="428" y="205"/>
                  </a:lnTo>
                  <a:lnTo>
                    <a:pt x="429" y="205"/>
                  </a:lnTo>
                  <a:lnTo>
                    <a:pt x="429" y="205"/>
                  </a:lnTo>
                  <a:lnTo>
                    <a:pt x="428" y="205"/>
                  </a:lnTo>
                  <a:lnTo>
                    <a:pt x="427" y="205"/>
                  </a:lnTo>
                  <a:lnTo>
                    <a:pt x="427" y="205"/>
                  </a:lnTo>
                  <a:lnTo>
                    <a:pt x="426" y="206"/>
                  </a:lnTo>
                  <a:lnTo>
                    <a:pt x="426" y="207"/>
                  </a:lnTo>
                  <a:lnTo>
                    <a:pt x="427" y="207"/>
                  </a:lnTo>
                  <a:lnTo>
                    <a:pt x="428" y="205"/>
                  </a:lnTo>
                  <a:lnTo>
                    <a:pt x="429" y="206"/>
                  </a:lnTo>
                  <a:lnTo>
                    <a:pt x="429" y="207"/>
                  </a:lnTo>
                  <a:lnTo>
                    <a:pt x="428" y="207"/>
                  </a:lnTo>
                  <a:lnTo>
                    <a:pt x="427" y="208"/>
                  </a:lnTo>
                  <a:lnTo>
                    <a:pt x="427" y="208"/>
                  </a:lnTo>
                  <a:lnTo>
                    <a:pt x="426" y="209"/>
                  </a:lnTo>
                  <a:lnTo>
                    <a:pt x="426" y="209"/>
                  </a:lnTo>
                  <a:lnTo>
                    <a:pt x="426" y="210"/>
                  </a:lnTo>
                  <a:lnTo>
                    <a:pt x="425" y="210"/>
                  </a:lnTo>
                  <a:lnTo>
                    <a:pt x="425" y="210"/>
                  </a:lnTo>
                  <a:lnTo>
                    <a:pt x="426" y="210"/>
                  </a:lnTo>
                  <a:lnTo>
                    <a:pt x="426" y="209"/>
                  </a:lnTo>
                  <a:lnTo>
                    <a:pt x="425" y="209"/>
                  </a:lnTo>
                  <a:lnTo>
                    <a:pt x="425" y="209"/>
                  </a:lnTo>
                  <a:lnTo>
                    <a:pt x="425" y="209"/>
                  </a:lnTo>
                  <a:lnTo>
                    <a:pt x="424" y="209"/>
                  </a:lnTo>
                  <a:lnTo>
                    <a:pt x="423" y="209"/>
                  </a:lnTo>
                  <a:lnTo>
                    <a:pt x="423" y="209"/>
                  </a:lnTo>
                  <a:lnTo>
                    <a:pt x="422" y="209"/>
                  </a:lnTo>
                  <a:lnTo>
                    <a:pt x="422" y="209"/>
                  </a:lnTo>
                  <a:lnTo>
                    <a:pt x="421" y="209"/>
                  </a:lnTo>
                  <a:lnTo>
                    <a:pt x="421" y="209"/>
                  </a:lnTo>
                  <a:lnTo>
                    <a:pt x="420" y="209"/>
                  </a:lnTo>
                  <a:lnTo>
                    <a:pt x="420" y="210"/>
                  </a:lnTo>
                  <a:lnTo>
                    <a:pt x="420" y="209"/>
                  </a:lnTo>
                  <a:lnTo>
                    <a:pt x="419" y="209"/>
                  </a:lnTo>
                  <a:lnTo>
                    <a:pt x="419" y="210"/>
                  </a:lnTo>
                  <a:lnTo>
                    <a:pt x="419" y="210"/>
                  </a:lnTo>
                  <a:lnTo>
                    <a:pt x="419" y="210"/>
                  </a:lnTo>
                  <a:lnTo>
                    <a:pt x="418" y="210"/>
                  </a:lnTo>
                  <a:lnTo>
                    <a:pt x="418" y="210"/>
                  </a:lnTo>
                  <a:lnTo>
                    <a:pt x="417" y="209"/>
                  </a:lnTo>
                  <a:lnTo>
                    <a:pt x="416" y="210"/>
                  </a:lnTo>
                  <a:lnTo>
                    <a:pt x="415" y="209"/>
                  </a:lnTo>
                  <a:lnTo>
                    <a:pt x="414" y="209"/>
                  </a:lnTo>
                  <a:lnTo>
                    <a:pt x="413" y="210"/>
                  </a:lnTo>
                  <a:lnTo>
                    <a:pt x="413" y="210"/>
                  </a:lnTo>
                  <a:lnTo>
                    <a:pt x="413" y="210"/>
                  </a:lnTo>
                  <a:lnTo>
                    <a:pt x="414" y="210"/>
                  </a:lnTo>
                  <a:lnTo>
                    <a:pt x="414" y="210"/>
                  </a:lnTo>
                  <a:lnTo>
                    <a:pt x="415" y="210"/>
                  </a:lnTo>
                  <a:lnTo>
                    <a:pt x="416" y="211"/>
                  </a:lnTo>
                  <a:lnTo>
                    <a:pt x="417" y="211"/>
                  </a:lnTo>
                  <a:lnTo>
                    <a:pt x="417" y="212"/>
                  </a:lnTo>
                  <a:lnTo>
                    <a:pt x="417" y="212"/>
                  </a:lnTo>
                  <a:lnTo>
                    <a:pt x="417" y="213"/>
                  </a:lnTo>
                  <a:lnTo>
                    <a:pt x="417" y="213"/>
                  </a:lnTo>
                  <a:lnTo>
                    <a:pt x="417" y="213"/>
                  </a:lnTo>
                  <a:lnTo>
                    <a:pt x="417" y="213"/>
                  </a:lnTo>
                  <a:lnTo>
                    <a:pt x="418" y="213"/>
                  </a:lnTo>
                  <a:lnTo>
                    <a:pt x="418" y="214"/>
                  </a:lnTo>
                  <a:lnTo>
                    <a:pt x="419" y="214"/>
                  </a:lnTo>
                  <a:lnTo>
                    <a:pt x="419" y="214"/>
                  </a:lnTo>
                  <a:lnTo>
                    <a:pt x="419" y="214"/>
                  </a:lnTo>
                  <a:lnTo>
                    <a:pt x="420" y="215"/>
                  </a:lnTo>
                  <a:lnTo>
                    <a:pt x="421" y="215"/>
                  </a:lnTo>
                  <a:lnTo>
                    <a:pt x="421" y="215"/>
                  </a:lnTo>
                  <a:lnTo>
                    <a:pt x="422" y="216"/>
                  </a:lnTo>
                  <a:lnTo>
                    <a:pt x="422" y="215"/>
                  </a:lnTo>
                  <a:lnTo>
                    <a:pt x="424" y="215"/>
                  </a:lnTo>
                  <a:lnTo>
                    <a:pt x="424" y="216"/>
                  </a:lnTo>
                  <a:lnTo>
                    <a:pt x="425" y="216"/>
                  </a:lnTo>
                  <a:lnTo>
                    <a:pt x="425" y="216"/>
                  </a:lnTo>
                  <a:lnTo>
                    <a:pt x="425" y="215"/>
                  </a:lnTo>
                  <a:lnTo>
                    <a:pt x="426" y="215"/>
                  </a:lnTo>
                  <a:lnTo>
                    <a:pt x="426" y="216"/>
                  </a:lnTo>
                  <a:lnTo>
                    <a:pt x="425" y="216"/>
                  </a:lnTo>
                  <a:lnTo>
                    <a:pt x="425" y="216"/>
                  </a:lnTo>
                  <a:lnTo>
                    <a:pt x="426" y="217"/>
                  </a:lnTo>
                  <a:lnTo>
                    <a:pt x="426" y="217"/>
                  </a:lnTo>
                  <a:lnTo>
                    <a:pt x="426" y="217"/>
                  </a:lnTo>
                  <a:lnTo>
                    <a:pt x="426" y="217"/>
                  </a:lnTo>
                  <a:lnTo>
                    <a:pt x="426" y="217"/>
                  </a:lnTo>
                  <a:lnTo>
                    <a:pt x="426" y="218"/>
                  </a:lnTo>
                  <a:lnTo>
                    <a:pt x="426" y="218"/>
                  </a:lnTo>
                  <a:lnTo>
                    <a:pt x="426" y="218"/>
                  </a:lnTo>
                  <a:lnTo>
                    <a:pt x="427" y="218"/>
                  </a:lnTo>
                  <a:lnTo>
                    <a:pt x="427" y="218"/>
                  </a:lnTo>
                  <a:lnTo>
                    <a:pt x="428" y="218"/>
                  </a:lnTo>
                  <a:lnTo>
                    <a:pt x="428" y="218"/>
                  </a:lnTo>
                  <a:lnTo>
                    <a:pt x="427" y="218"/>
                  </a:lnTo>
                  <a:lnTo>
                    <a:pt x="428" y="218"/>
                  </a:lnTo>
                  <a:lnTo>
                    <a:pt x="428" y="218"/>
                  </a:lnTo>
                  <a:lnTo>
                    <a:pt x="429" y="218"/>
                  </a:lnTo>
                  <a:lnTo>
                    <a:pt x="428" y="218"/>
                  </a:lnTo>
                  <a:lnTo>
                    <a:pt x="428" y="217"/>
                  </a:lnTo>
                  <a:lnTo>
                    <a:pt x="428" y="216"/>
                  </a:lnTo>
                  <a:lnTo>
                    <a:pt x="428" y="216"/>
                  </a:lnTo>
                  <a:lnTo>
                    <a:pt x="428" y="216"/>
                  </a:lnTo>
                  <a:lnTo>
                    <a:pt x="429" y="216"/>
                  </a:lnTo>
                  <a:lnTo>
                    <a:pt x="430" y="216"/>
                  </a:lnTo>
                  <a:lnTo>
                    <a:pt x="430" y="216"/>
                  </a:lnTo>
                  <a:lnTo>
                    <a:pt x="430" y="216"/>
                  </a:lnTo>
                  <a:lnTo>
                    <a:pt x="430" y="217"/>
                  </a:lnTo>
                  <a:lnTo>
                    <a:pt x="430" y="217"/>
                  </a:lnTo>
                  <a:lnTo>
                    <a:pt x="430" y="218"/>
                  </a:lnTo>
                  <a:lnTo>
                    <a:pt x="430" y="218"/>
                  </a:lnTo>
                  <a:lnTo>
                    <a:pt x="429" y="218"/>
                  </a:lnTo>
                  <a:lnTo>
                    <a:pt x="429" y="219"/>
                  </a:lnTo>
                  <a:lnTo>
                    <a:pt x="429" y="219"/>
                  </a:lnTo>
                  <a:lnTo>
                    <a:pt x="430" y="219"/>
                  </a:lnTo>
                  <a:lnTo>
                    <a:pt x="430" y="218"/>
                  </a:lnTo>
                  <a:lnTo>
                    <a:pt x="430" y="218"/>
                  </a:lnTo>
                  <a:lnTo>
                    <a:pt x="430" y="218"/>
                  </a:lnTo>
                  <a:lnTo>
                    <a:pt x="431" y="218"/>
                  </a:lnTo>
                  <a:lnTo>
                    <a:pt x="431" y="217"/>
                  </a:lnTo>
                  <a:lnTo>
                    <a:pt x="431" y="217"/>
                  </a:lnTo>
                  <a:lnTo>
                    <a:pt x="431" y="216"/>
                  </a:lnTo>
                  <a:lnTo>
                    <a:pt x="431" y="216"/>
                  </a:lnTo>
                  <a:lnTo>
                    <a:pt x="432" y="215"/>
                  </a:lnTo>
                  <a:lnTo>
                    <a:pt x="431" y="214"/>
                  </a:lnTo>
                  <a:lnTo>
                    <a:pt x="431" y="214"/>
                  </a:lnTo>
                  <a:lnTo>
                    <a:pt x="433" y="213"/>
                  </a:lnTo>
                  <a:lnTo>
                    <a:pt x="433" y="214"/>
                  </a:lnTo>
                  <a:lnTo>
                    <a:pt x="434" y="214"/>
                  </a:lnTo>
                  <a:lnTo>
                    <a:pt x="434" y="214"/>
                  </a:lnTo>
                  <a:lnTo>
                    <a:pt x="435" y="215"/>
                  </a:lnTo>
                  <a:lnTo>
                    <a:pt x="435" y="215"/>
                  </a:lnTo>
                  <a:lnTo>
                    <a:pt x="435" y="215"/>
                  </a:lnTo>
                  <a:lnTo>
                    <a:pt x="435" y="216"/>
                  </a:lnTo>
                  <a:lnTo>
                    <a:pt x="435" y="216"/>
                  </a:lnTo>
                  <a:lnTo>
                    <a:pt x="435" y="217"/>
                  </a:lnTo>
                  <a:lnTo>
                    <a:pt x="435" y="217"/>
                  </a:lnTo>
                  <a:lnTo>
                    <a:pt x="436" y="217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8" y="219"/>
                  </a:lnTo>
                  <a:lnTo>
                    <a:pt x="438" y="218"/>
                  </a:lnTo>
                  <a:lnTo>
                    <a:pt x="439" y="218"/>
                  </a:lnTo>
                  <a:lnTo>
                    <a:pt x="439" y="217"/>
                  </a:lnTo>
                  <a:lnTo>
                    <a:pt x="439" y="216"/>
                  </a:lnTo>
                  <a:lnTo>
                    <a:pt x="439" y="215"/>
                  </a:lnTo>
                  <a:lnTo>
                    <a:pt x="440" y="215"/>
                  </a:lnTo>
                  <a:lnTo>
                    <a:pt x="441" y="214"/>
                  </a:lnTo>
                  <a:lnTo>
                    <a:pt x="442" y="214"/>
                  </a:lnTo>
                  <a:lnTo>
                    <a:pt x="442" y="215"/>
                  </a:lnTo>
                  <a:lnTo>
                    <a:pt x="442" y="216"/>
                  </a:lnTo>
                  <a:lnTo>
                    <a:pt x="441" y="216"/>
                  </a:lnTo>
                  <a:lnTo>
                    <a:pt x="441" y="217"/>
                  </a:lnTo>
                  <a:lnTo>
                    <a:pt x="441" y="217"/>
                  </a:lnTo>
                  <a:lnTo>
                    <a:pt x="441" y="217"/>
                  </a:lnTo>
                  <a:lnTo>
                    <a:pt x="440" y="217"/>
                  </a:lnTo>
                  <a:lnTo>
                    <a:pt x="440" y="217"/>
                  </a:lnTo>
                  <a:lnTo>
                    <a:pt x="441" y="217"/>
                  </a:lnTo>
                  <a:lnTo>
                    <a:pt x="441" y="218"/>
                  </a:lnTo>
                  <a:lnTo>
                    <a:pt x="441" y="218"/>
                  </a:lnTo>
                  <a:lnTo>
                    <a:pt x="441" y="218"/>
                  </a:lnTo>
                  <a:lnTo>
                    <a:pt x="441" y="218"/>
                  </a:lnTo>
                  <a:lnTo>
                    <a:pt x="441" y="217"/>
                  </a:lnTo>
                  <a:lnTo>
                    <a:pt x="442" y="218"/>
                  </a:lnTo>
                  <a:lnTo>
                    <a:pt x="443" y="217"/>
                  </a:lnTo>
                  <a:lnTo>
                    <a:pt x="443" y="218"/>
                  </a:lnTo>
                  <a:lnTo>
                    <a:pt x="443" y="217"/>
                  </a:lnTo>
                  <a:lnTo>
                    <a:pt x="443" y="217"/>
                  </a:lnTo>
                  <a:lnTo>
                    <a:pt x="444" y="217"/>
                  </a:lnTo>
                  <a:lnTo>
                    <a:pt x="444" y="216"/>
                  </a:lnTo>
                  <a:lnTo>
                    <a:pt x="444" y="216"/>
                  </a:lnTo>
                  <a:lnTo>
                    <a:pt x="444" y="216"/>
                  </a:lnTo>
                  <a:lnTo>
                    <a:pt x="444" y="215"/>
                  </a:lnTo>
                  <a:lnTo>
                    <a:pt x="443" y="216"/>
                  </a:lnTo>
                  <a:lnTo>
                    <a:pt x="443" y="215"/>
                  </a:lnTo>
                  <a:lnTo>
                    <a:pt x="443" y="215"/>
                  </a:lnTo>
                  <a:lnTo>
                    <a:pt x="443" y="215"/>
                  </a:lnTo>
                  <a:lnTo>
                    <a:pt x="443" y="215"/>
                  </a:lnTo>
                  <a:lnTo>
                    <a:pt x="443" y="215"/>
                  </a:lnTo>
                  <a:lnTo>
                    <a:pt x="443" y="214"/>
                  </a:lnTo>
                  <a:lnTo>
                    <a:pt x="442" y="214"/>
                  </a:lnTo>
                  <a:lnTo>
                    <a:pt x="442" y="213"/>
                  </a:lnTo>
                  <a:lnTo>
                    <a:pt x="441" y="213"/>
                  </a:lnTo>
                  <a:lnTo>
                    <a:pt x="441" y="212"/>
                  </a:lnTo>
                  <a:lnTo>
                    <a:pt x="441" y="211"/>
                  </a:lnTo>
                  <a:lnTo>
                    <a:pt x="441" y="210"/>
                  </a:lnTo>
                  <a:lnTo>
                    <a:pt x="441" y="208"/>
                  </a:lnTo>
                  <a:lnTo>
                    <a:pt x="441" y="207"/>
                  </a:lnTo>
                  <a:lnTo>
                    <a:pt x="442" y="208"/>
                  </a:lnTo>
                  <a:lnTo>
                    <a:pt x="443" y="208"/>
                  </a:lnTo>
                  <a:lnTo>
                    <a:pt x="443" y="208"/>
                  </a:lnTo>
                  <a:lnTo>
                    <a:pt x="444" y="208"/>
                  </a:lnTo>
                  <a:lnTo>
                    <a:pt x="445" y="207"/>
                  </a:lnTo>
                  <a:lnTo>
                    <a:pt x="445" y="207"/>
                  </a:lnTo>
                  <a:lnTo>
                    <a:pt x="446" y="207"/>
                  </a:lnTo>
                  <a:lnTo>
                    <a:pt x="446" y="207"/>
                  </a:lnTo>
                  <a:lnTo>
                    <a:pt x="446" y="207"/>
                  </a:lnTo>
                  <a:lnTo>
                    <a:pt x="446" y="208"/>
                  </a:lnTo>
                  <a:lnTo>
                    <a:pt x="447" y="208"/>
                  </a:lnTo>
                  <a:lnTo>
                    <a:pt x="447" y="209"/>
                  </a:lnTo>
                  <a:lnTo>
                    <a:pt x="446" y="209"/>
                  </a:lnTo>
                  <a:lnTo>
                    <a:pt x="446" y="209"/>
                  </a:lnTo>
                  <a:lnTo>
                    <a:pt x="445" y="209"/>
                  </a:lnTo>
                  <a:lnTo>
                    <a:pt x="444" y="209"/>
                  </a:lnTo>
                  <a:lnTo>
                    <a:pt x="445" y="212"/>
                  </a:lnTo>
                  <a:lnTo>
                    <a:pt x="446" y="213"/>
                  </a:lnTo>
                  <a:lnTo>
                    <a:pt x="446" y="213"/>
                  </a:lnTo>
                  <a:lnTo>
                    <a:pt x="448" y="214"/>
                  </a:lnTo>
                  <a:lnTo>
                    <a:pt x="448" y="214"/>
                  </a:lnTo>
                  <a:lnTo>
                    <a:pt x="449" y="215"/>
                  </a:lnTo>
                  <a:lnTo>
                    <a:pt x="449" y="216"/>
                  </a:lnTo>
                  <a:lnTo>
                    <a:pt x="450" y="216"/>
                  </a:lnTo>
                  <a:lnTo>
                    <a:pt x="450" y="217"/>
                  </a:lnTo>
                  <a:lnTo>
                    <a:pt x="451" y="217"/>
                  </a:lnTo>
                  <a:lnTo>
                    <a:pt x="452" y="217"/>
                  </a:lnTo>
                  <a:lnTo>
                    <a:pt x="452" y="218"/>
                  </a:lnTo>
                  <a:lnTo>
                    <a:pt x="452" y="218"/>
                  </a:lnTo>
                  <a:lnTo>
                    <a:pt x="452" y="218"/>
                  </a:lnTo>
                  <a:lnTo>
                    <a:pt x="452" y="219"/>
                  </a:lnTo>
                  <a:lnTo>
                    <a:pt x="452" y="220"/>
                  </a:lnTo>
                  <a:lnTo>
                    <a:pt x="452" y="220"/>
                  </a:lnTo>
                  <a:lnTo>
                    <a:pt x="452" y="221"/>
                  </a:lnTo>
                  <a:lnTo>
                    <a:pt x="452" y="221"/>
                  </a:lnTo>
                  <a:lnTo>
                    <a:pt x="452" y="222"/>
                  </a:lnTo>
                  <a:lnTo>
                    <a:pt x="452" y="222"/>
                  </a:lnTo>
                  <a:lnTo>
                    <a:pt x="452" y="222"/>
                  </a:lnTo>
                  <a:lnTo>
                    <a:pt x="452" y="223"/>
                  </a:lnTo>
                  <a:lnTo>
                    <a:pt x="452" y="223"/>
                  </a:lnTo>
                  <a:lnTo>
                    <a:pt x="452" y="223"/>
                  </a:lnTo>
                  <a:lnTo>
                    <a:pt x="452" y="223"/>
                  </a:lnTo>
                  <a:lnTo>
                    <a:pt x="452" y="223"/>
                  </a:lnTo>
                  <a:lnTo>
                    <a:pt x="454" y="223"/>
                  </a:lnTo>
                  <a:lnTo>
                    <a:pt x="455" y="223"/>
                  </a:lnTo>
                  <a:lnTo>
                    <a:pt x="455" y="223"/>
                  </a:lnTo>
                  <a:lnTo>
                    <a:pt x="456" y="223"/>
                  </a:lnTo>
                  <a:lnTo>
                    <a:pt x="460" y="223"/>
                  </a:lnTo>
                  <a:lnTo>
                    <a:pt x="461" y="224"/>
                  </a:lnTo>
                  <a:lnTo>
                    <a:pt x="461" y="225"/>
                  </a:lnTo>
                  <a:lnTo>
                    <a:pt x="461" y="225"/>
                  </a:lnTo>
                  <a:lnTo>
                    <a:pt x="461" y="225"/>
                  </a:lnTo>
                  <a:lnTo>
                    <a:pt x="461" y="225"/>
                  </a:lnTo>
                  <a:lnTo>
                    <a:pt x="461" y="225"/>
                  </a:lnTo>
                  <a:lnTo>
                    <a:pt x="461" y="225"/>
                  </a:lnTo>
                  <a:lnTo>
                    <a:pt x="462" y="225"/>
                  </a:lnTo>
                  <a:lnTo>
                    <a:pt x="462" y="225"/>
                  </a:lnTo>
                  <a:lnTo>
                    <a:pt x="463" y="225"/>
                  </a:lnTo>
                  <a:lnTo>
                    <a:pt x="463" y="225"/>
                  </a:lnTo>
                  <a:lnTo>
                    <a:pt x="464" y="225"/>
                  </a:lnTo>
                  <a:lnTo>
                    <a:pt x="464" y="226"/>
                  </a:lnTo>
                  <a:lnTo>
                    <a:pt x="466" y="225"/>
                  </a:lnTo>
                  <a:lnTo>
                    <a:pt x="467" y="225"/>
                  </a:lnTo>
                  <a:lnTo>
                    <a:pt x="468" y="225"/>
                  </a:lnTo>
                  <a:lnTo>
                    <a:pt x="469" y="225"/>
                  </a:lnTo>
                  <a:lnTo>
                    <a:pt x="471" y="226"/>
                  </a:lnTo>
                  <a:lnTo>
                    <a:pt x="472" y="226"/>
                  </a:lnTo>
                  <a:lnTo>
                    <a:pt x="473" y="227"/>
                  </a:lnTo>
                  <a:lnTo>
                    <a:pt x="474" y="228"/>
                  </a:lnTo>
                  <a:lnTo>
                    <a:pt x="474" y="228"/>
                  </a:lnTo>
                  <a:lnTo>
                    <a:pt x="474" y="228"/>
                  </a:lnTo>
                  <a:lnTo>
                    <a:pt x="474" y="230"/>
                  </a:lnTo>
                  <a:lnTo>
                    <a:pt x="474" y="230"/>
                  </a:lnTo>
                  <a:lnTo>
                    <a:pt x="474" y="230"/>
                  </a:lnTo>
                  <a:lnTo>
                    <a:pt x="474" y="230"/>
                  </a:lnTo>
                  <a:lnTo>
                    <a:pt x="474" y="229"/>
                  </a:lnTo>
                  <a:lnTo>
                    <a:pt x="475" y="228"/>
                  </a:lnTo>
                  <a:lnTo>
                    <a:pt x="475" y="228"/>
                  </a:lnTo>
                  <a:lnTo>
                    <a:pt x="476" y="228"/>
                  </a:lnTo>
                  <a:lnTo>
                    <a:pt x="477" y="228"/>
                  </a:lnTo>
                  <a:lnTo>
                    <a:pt x="478" y="228"/>
                  </a:lnTo>
                  <a:lnTo>
                    <a:pt x="478" y="228"/>
                  </a:lnTo>
                  <a:lnTo>
                    <a:pt x="478" y="227"/>
                  </a:lnTo>
                  <a:lnTo>
                    <a:pt x="479" y="228"/>
                  </a:lnTo>
                  <a:lnTo>
                    <a:pt x="480" y="227"/>
                  </a:lnTo>
                  <a:lnTo>
                    <a:pt x="481" y="227"/>
                  </a:lnTo>
                  <a:lnTo>
                    <a:pt x="483" y="227"/>
                  </a:lnTo>
                  <a:lnTo>
                    <a:pt x="484" y="228"/>
                  </a:lnTo>
                  <a:lnTo>
                    <a:pt x="485" y="228"/>
                  </a:lnTo>
                  <a:lnTo>
                    <a:pt x="486" y="227"/>
                  </a:lnTo>
                  <a:lnTo>
                    <a:pt x="487" y="227"/>
                  </a:lnTo>
                  <a:lnTo>
                    <a:pt x="488" y="227"/>
                  </a:lnTo>
                  <a:lnTo>
                    <a:pt x="489" y="227"/>
                  </a:lnTo>
                  <a:lnTo>
                    <a:pt x="490" y="227"/>
                  </a:lnTo>
                  <a:lnTo>
                    <a:pt x="490" y="227"/>
                  </a:lnTo>
                  <a:lnTo>
                    <a:pt x="491" y="227"/>
                  </a:lnTo>
                  <a:lnTo>
                    <a:pt x="491" y="226"/>
                  </a:lnTo>
                  <a:lnTo>
                    <a:pt x="493" y="226"/>
                  </a:lnTo>
                  <a:lnTo>
                    <a:pt x="494" y="225"/>
                  </a:lnTo>
                  <a:lnTo>
                    <a:pt x="495" y="224"/>
                  </a:lnTo>
                  <a:lnTo>
                    <a:pt x="495" y="223"/>
                  </a:lnTo>
                  <a:lnTo>
                    <a:pt x="495" y="222"/>
                  </a:lnTo>
                  <a:lnTo>
                    <a:pt x="496" y="222"/>
                  </a:lnTo>
                  <a:lnTo>
                    <a:pt x="496" y="222"/>
                  </a:lnTo>
                  <a:lnTo>
                    <a:pt x="501" y="222"/>
                  </a:lnTo>
                  <a:lnTo>
                    <a:pt x="502" y="222"/>
                  </a:lnTo>
                  <a:lnTo>
                    <a:pt x="503" y="222"/>
                  </a:lnTo>
                  <a:lnTo>
                    <a:pt x="503" y="221"/>
                  </a:lnTo>
                  <a:lnTo>
                    <a:pt x="504" y="222"/>
                  </a:lnTo>
                  <a:lnTo>
                    <a:pt x="507" y="222"/>
                  </a:lnTo>
                  <a:lnTo>
                    <a:pt x="508" y="222"/>
                  </a:lnTo>
                  <a:lnTo>
                    <a:pt x="508" y="221"/>
                  </a:lnTo>
                  <a:lnTo>
                    <a:pt x="508" y="221"/>
                  </a:lnTo>
                  <a:lnTo>
                    <a:pt x="508" y="221"/>
                  </a:lnTo>
                  <a:lnTo>
                    <a:pt x="508" y="220"/>
                  </a:lnTo>
                  <a:lnTo>
                    <a:pt x="511" y="221"/>
                  </a:lnTo>
                  <a:lnTo>
                    <a:pt x="513" y="220"/>
                  </a:lnTo>
                  <a:lnTo>
                    <a:pt x="514" y="220"/>
                  </a:lnTo>
                  <a:lnTo>
                    <a:pt x="515" y="220"/>
                  </a:lnTo>
                  <a:lnTo>
                    <a:pt x="517" y="220"/>
                  </a:lnTo>
                  <a:lnTo>
                    <a:pt x="519" y="220"/>
                  </a:lnTo>
                  <a:lnTo>
                    <a:pt x="519" y="220"/>
                  </a:lnTo>
                  <a:lnTo>
                    <a:pt x="520" y="220"/>
                  </a:lnTo>
                  <a:lnTo>
                    <a:pt x="521" y="219"/>
                  </a:lnTo>
                  <a:lnTo>
                    <a:pt x="523" y="219"/>
                  </a:lnTo>
                  <a:lnTo>
                    <a:pt x="524" y="218"/>
                  </a:lnTo>
                  <a:lnTo>
                    <a:pt x="526" y="218"/>
                  </a:lnTo>
                  <a:lnTo>
                    <a:pt x="530" y="218"/>
                  </a:lnTo>
                  <a:lnTo>
                    <a:pt x="532" y="219"/>
                  </a:lnTo>
                  <a:lnTo>
                    <a:pt x="532" y="219"/>
                  </a:lnTo>
                  <a:lnTo>
                    <a:pt x="538" y="219"/>
                  </a:lnTo>
                  <a:lnTo>
                    <a:pt x="539" y="218"/>
                  </a:lnTo>
                  <a:lnTo>
                    <a:pt x="539" y="218"/>
                  </a:lnTo>
                  <a:lnTo>
                    <a:pt x="539" y="218"/>
                  </a:lnTo>
                  <a:lnTo>
                    <a:pt x="539" y="218"/>
                  </a:lnTo>
                  <a:lnTo>
                    <a:pt x="542" y="218"/>
                  </a:lnTo>
                  <a:lnTo>
                    <a:pt x="542" y="218"/>
                  </a:lnTo>
                  <a:lnTo>
                    <a:pt x="543" y="218"/>
                  </a:lnTo>
                  <a:lnTo>
                    <a:pt x="543" y="218"/>
                  </a:lnTo>
                  <a:lnTo>
                    <a:pt x="544" y="218"/>
                  </a:lnTo>
                  <a:lnTo>
                    <a:pt x="544" y="218"/>
                  </a:lnTo>
                  <a:lnTo>
                    <a:pt x="545" y="218"/>
                  </a:lnTo>
                  <a:lnTo>
                    <a:pt x="545" y="218"/>
                  </a:lnTo>
                  <a:lnTo>
                    <a:pt x="546" y="218"/>
                  </a:lnTo>
                  <a:lnTo>
                    <a:pt x="547" y="218"/>
                  </a:lnTo>
                  <a:lnTo>
                    <a:pt x="547" y="218"/>
                  </a:lnTo>
                  <a:lnTo>
                    <a:pt x="547" y="217"/>
                  </a:lnTo>
                  <a:lnTo>
                    <a:pt x="549" y="217"/>
                  </a:lnTo>
                  <a:lnTo>
                    <a:pt x="549" y="217"/>
                  </a:lnTo>
                  <a:lnTo>
                    <a:pt x="550" y="217"/>
                  </a:lnTo>
                  <a:lnTo>
                    <a:pt x="550" y="217"/>
                  </a:lnTo>
                  <a:lnTo>
                    <a:pt x="550" y="216"/>
                  </a:lnTo>
                  <a:lnTo>
                    <a:pt x="551" y="217"/>
                  </a:lnTo>
                  <a:lnTo>
                    <a:pt x="552" y="217"/>
                  </a:lnTo>
                  <a:lnTo>
                    <a:pt x="552" y="217"/>
                  </a:lnTo>
                  <a:lnTo>
                    <a:pt x="553" y="217"/>
                  </a:lnTo>
                  <a:lnTo>
                    <a:pt x="554" y="217"/>
                  </a:lnTo>
                  <a:lnTo>
                    <a:pt x="555" y="217"/>
                  </a:lnTo>
                  <a:lnTo>
                    <a:pt x="555" y="216"/>
                  </a:lnTo>
                  <a:lnTo>
                    <a:pt x="555" y="216"/>
                  </a:lnTo>
                  <a:lnTo>
                    <a:pt x="555" y="215"/>
                  </a:lnTo>
                  <a:lnTo>
                    <a:pt x="556" y="215"/>
                  </a:lnTo>
                  <a:lnTo>
                    <a:pt x="558" y="215"/>
                  </a:lnTo>
                  <a:lnTo>
                    <a:pt x="559" y="215"/>
                  </a:lnTo>
                  <a:lnTo>
                    <a:pt x="560" y="215"/>
                  </a:lnTo>
                  <a:lnTo>
                    <a:pt x="560" y="215"/>
                  </a:lnTo>
                  <a:lnTo>
                    <a:pt x="561" y="215"/>
                  </a:lnTo>
                  <a:lnTo>
                    <a:pt x="562" y="215"/>
                  </a:lnTo>
                  <a:lnTo>
                    <a:pt x="562" y="215"/>
                  </a:lnTo>
                  <a:lnTo>
                    <a:pt x="563" y="214"/>
                  </a:lnTo>
                  <a:lnTo>
                    <a:pt x="563" y="215"/>
                  </a:lnTo>
                  <a:lnTo>
                    <a:pt x="564" y="216"/>
                  </a:lnTo>
                  <a:lnTo>
                    <a:pt x="565" y="216"/>
                  </a:lnTo>
                  <a:lnTo>
                    <a:pt x="565" y="216"/>
                  </a:lnTo>
                  <a:lnTo>
                    <a:pt x="565" y="217"/>
                  </a:lnTo>
                  <a:lnTo>
                    <a:pt x="565" y="218"/>
                  </a:lnTo>
                  <a:lnTo>
                    <a:pt x="565" y="218"/>
                  </a:lnTo>
                  <a:lnTo>
                    <a:pt x="566" y="218"/>
                  </a:lnTo>
                  <a:lnTo>
                    <a:pt x="566" y="218"/>
                  </a:lnTo>
                  <a:lnTo>
                    <a:pt x="566" y="219"/>
                  </a:lnTo>
                  <a:lnTo>
                    <a:pt x="566" y="220"/>
                  </a:lnTo>
                  <a:lnTo>
                    <a:pt x="566" y="222"/>
                  </a:lnTo>
                  <a:lnTo>
                    <a:pt x="566" y="222"/>
                  </a:lnTo>
                  <a:lnTo>
                    <a:pt x="566" y="224"/>
                  </a:lnTo>
                  <a:lnTo>
                    <a:pt x="565" y="224"/>
                  </a:lnTo>
                  <a:lnTo>
                    <a:pt x="565" y="225"/>
                  </a:lnTo>
                  <a:lnTo>
                    <a:pt x="565" y="225"/>
                  </a:lnTo>
                  <a:lnTo>
                    <a:pt x="565" y="225"/>
                  </a:lnTo>
                  <a:lnTo>
                    <a:pt x="565" y="226"/>
                  </a:lnTo>
                  <a:lnTo>
                    <a:pt x="565" y="226"/>
                  </a:lnTo>
                  <a:lnTo>
                    <a:pt x="565" y="226"/>
                  </a:lnTo>
                  <a:lnTo>
                    <a:pt x="565" y="226"/>
                  </a:lnTo>
                  <a:lnTo>
                    <a:pt x="565" y="226"/>
                  </a:lnTo>
                  <a:lnTo>
                    <a:pt x="565" y="226"/>
                  </a:lnTo>
                  <a:lnTo>
                    <a:pt x="565" y="226"/>
                  </a:lnTo>
                  <a:lnTo>
                    <a:pt x="565" y="227"/>
                  </a:lnTo>
                  <a:lnTo>
                    <a:pt x="565" y="227"/>
                  </a:lnTo>
                  <a:lnTo>
                    <a:pt x="565" y="227"/>
                  </a:lnTo>
                  <a:lnTo>
                    <a:pt x="565" y="228"/>
                  </a:lnTo>
                  <a:lnTo>
                    <a:pt x="564" y="230"/>
                  </a:lnTo>
                  <a:lnTo>
                    <a:pt x="563" y="231"/>
                  </a:lnTo>
                  <a:lnTo>
                    <a:pt x="562" y="231"/>
                  </a:lnTo>
                  <a:lnTo>
                    <a:pt x="561" y="232"/>
                  </a:lnTo>
                  <a:lnTo>
                    <a:pt x="562" y="232"/>
                  </a:lnTo>
                  <a:lnTo>
                    <a:pt x="561" y="232"/>
                  </a:lnTo>
                  <a:lnTo>
                    <a:pt x="562" y="233"/>
                  </a:lnTo>
                  <a:lnTo>
                    <a:pt x="562" y="233"/>
                  </a:lnTo>
                  <a:lnTo>
                    <a:pt x="561" y="232"/>
                  </a:lnTo>
                  <a:lnTo>
                    <a:pt x="561" y="233"/>
                  </a:lnTo>
                  <a:lnTo>
                    <a:pt x="560" y="233"/>
                  </a:lnTo>
                  <a:lnTo>
                    <a:pt x="560" y="233"/>
                  </a:lnTo>
                  <a:lnTo>
                    <a:pt x="560" y="234"/>
                  </a:lnTo>
                  <a:lnTo>
                    <a:pt x="560" y="232"/>
                  </a:lnTo>
                  <a:lnTo>
                    <a:pt x="559" y="233"/>
                  </a:lnTo>
                  <a:lnTo>
                    <a:pt x="557" y="233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5" y="232"/>
                  </a:lnTo>
                  <a:lnTo>
                    <a:pt x="554" y="232"/>
                  </a:lnTo>
                  <a:lnTo>
                    <a:pt x="553" y="233"/>
                  </a:lnTo>
                  <a:lnTo>
                    <a:pt x="553" y="233"/>
                  </a:lnTo>
                  <a:lnTo>
                    <a:pt x="552" y="235"/>
                  </a:lnTo>
                  <a:lnTo>
                    <a:pt x="552" y="235"/>
                  </a:lnTo>
                  <a:lnTo>
                    <a:pt x="552" y="235"/>
                  </a:lnTo>
                  <a:lnTo>
                    <a:pt x="553" y="235"/>
                  </a:lnTo>
                  <a:lnTo>
                    <a:pt x="553" y="236"/>
                  </a:lnTo>
                  <a:lnTo>
                    <a:pt x="554" y="238"/>
                  </a:lnTo>
                  <a:lnTo>
                    <a:pt x="554" y="240"/>
                  </a:lnTo>
                  <a:lnTo>
                    <a:pt x="554" y="241"/>
                  </a:lnTo>
                  <a:lnTo>
                    <a:pt x="555" y="243"/>
                  </a:lnTo>
                  <a:lnTo>
                    <a:pt x="555" y="244"/>
                  </a:lnTo>
                  <a:lnTo>
                    <a:pt x="556" y="245"/>
                  </a:lnTo>
                  <a:lnTo>
                    <a:pt x="556" y="246"/>
                  </a:lnTo>
                  <a:lnTo>
                    <a:pt x="556" y="247"/>
                  </a:lnTo>
                  <a:lnTo>
                    <a:pt x="556" y="247"/>
                  </a:lnTo>
                  <a:lnTo>
                    <a:pt x="556" y="249"/>
                  </a:lnTo>
                  <a:lnTo>
                    <a:pt x="557" y="251"/>
                  </a:lnTo>
                  <a:lnTo>
                    <a:pt x="558" y="252"/>
                  </a:lnTo>
                  <a:lnTo>
                    <a:pt x="558" y="253"/>
                  </a:lnTo>
                  <a:lnTo>
                    <a:pt x="559" y="257"/>
                  </a:lnTo>
                  <a:lnTo>
                    <a:pt x="559" y="261"/>
                  </a:lnTo>
                  <a:lnTo>
                    <a:pt x="559" y="269"/>
                  </a:lnTo>
                  <a:lnTo>
                    <a:pt x="560" y="269"/>
                  </a:lnTo>
                  <a:lnTo>
                    <a:pt x="559" y="271"/>
                  </a:lnTo>
                  <a:lnTo>
                    <a:pt x="560" y="274"/>
                  </a:lnTo>
                  <a:lnTo>
                    <a:pt x="559" y="274"/>
                  </a:lnTo>
                  <a:lnTo>
                    <a:pt x="559" y="274"/>
                  </a:lnTo>
                  <a:lnTo>
                    <a:pt x="559" y="275"/>
                  </a:lnTo>
                  <a:lnTo>
                    <a:pt x="558" y="276"/>
                  </a:lnTo>
                  <a:lnTo>
                    <a:pt x="558" y="277"/>
                  </a:lnTo>
                  <a:lnTo>
                    <a:pt x="557" y="278"/>
                  </a:lnTo>
                  <a:lnTo>
                    <a:pt x="556" y="279"/>
                  </a:lnTo>
                  <a:lnTo>
                    <a:pt x="556" y="279"/>
                  </a:lnTo>
                  <a:lnTo>
                    <a:pt x="556" y="279"/>
                  </a:lnTo>
                  <a:lnTo>
                    <a:pt x="556" y="280"/>
                  </a:lnTo>
                  <a:lnTo>
                    <a:pt x="556" y="281"/>
                  </a:lnTo>
                  <a:lnTo>
                    <a:pt x="554" y="283"/>
                  </a:lnTo>
                  <a:lnTo>
                    <a:pt x="552" y="283"/>
                  </a:lnTo>
                  <a:lnTo>
                    <a:pt x="551" y="284"/>
                  </a:lnTo>
                  <a:lnTo>
                    <a:pt x="551" y="283"/>
                  </a:lnTo>
                  <a:lnTo>
                    <a:pt x="549" y="284"/>
                  </a:lnTo>
                  <a:lnTo>
                    <a:pt x="549" y="287"/>
                  </a:lnTo>
                  <a:lnTo>
                    <a:pt x="548" y="287"/>
                  </a:lnTo>
                  <a:lnTo>
                    <a:pt x="548" y="286"/>
                  </a:lnTo>
                  <a:lnTo>
                    <a:pt x="547" y="287"/>
                  </a:lnTo>
                  <a:lnTo>
                    <a:pt x="547" y="287"/>
                  </a:lnTo>
                  <a:lnTo>
                    <a:pt x="547" y="287"/>
                  </a:lnTo>
                  <a:lnTo>
                    <a:pt x="547" y="287"/>
                  </a:lnTo>
                  <a:lnTo>
                    <a:pt x="546" y="286"/>
                  </a:lnTo>
                  <a:lnTo>
                    <a:pt x="546" y="286"/>
                  </a:lnTo>
                  <a:lnTo>
                    <a:pt x="545" y="287"/>
                  </a:lnTo>
                  <a:lnTo>
                    <a:pt x="544" y="287"/>
                  </a:lnTo>
                  <a:lnTo>
                    <a:pt x="544" y="287"/>
                  </a:lnTo>
                  <a:lnTo>
                    <a:pt x="545" y="288"/>
                  </a:lnTo>
                  <a:lnTo>
                    <a:pt x="544" y="288"/>
                  </a:lnTo>
                  <a:lnTo>
                    <a:pt x="544" y="289"/>
                  </a:lnTo>
                  <a:lnTo>
                    <a:pt x="545" y="289"/>
                  </a:lnTo>
                  <a:lnTo>
                    <a:pt x="546" y="289"/>
                  </a:lnTo>
                  <a:lnTo>
                    <a:pt x="546" y="290"/>
                  </a:lnTo>
                  <a:lnTo>
                    <a:pt x="544" y="290"/>
                  </a:lnTo>
                  <a:lnTo>
                    <a:pt x="544" y="289"/>
                  </a:lnTo>
                  <a:lnTo>
                    <a:pt x="542" y="289"/>
                  </a:lnTo>
                  <a:lnTo>
                    <a:pt x="541" y="289"/>
                  </a:lnTo>
                  <a:lnTo>
                    <a:pt x="541" y="290"/>
                  </a:lnTo>
                  <a:lnTo>
                    <a:pt x="540" y="290"/>
                  </a:lnTo>
                  <a:lnTo>
                    <a:pt x="539" y="291"/>
                  </a:lnTo>
                  <a:lnTo>
                    <a:pt x="539" y="291"/>
                  </a:lnTo>
                  <a:lnTo>
                    <a:pt x="539" y="291"/>
                  </a:lnTo>
                  <a:lnTo>
                    <a:pt x="539" y="291"/>
                  </a:lnTo>
                  <a:lnTo>
                    <a:pt x="537" y="291"/>
                  </a:lnTo>
                  <a:lnTo>
                    <a:pt x="537" y="291"/>
                  </a:lnTo>
                  <a:lnTo>
                    <a:pt x="537" y="291"/>
                  </a:lnTo>
                  <a:lnTo>
                    <a:pt x="536" y="292"/>
                  </a:lnTo>
                  <a:lnTo>
                    <a:pt x="536" y="292"/>
                  </a:lnTo>
                  <a:lnTo>
                    <a:pt x="536" y="292"/>
                  </a:lnTo>
                  <a:lnTo>
                    <a:pt x="534" y="292"/>
                  </a:lnTo>
                  <a:lnTo>
                    <a:pt x="534" y="292"/>
                  </a:lnTo>
                  <a:lnTo>
                    <a:pt x="531" y="292"/>
                  </a:lnTo>
                  <a:lnTo>
                    <a:pt x="529" y="293"/>
                  </a:lnTo>
                  <a:lnTo>
                    <a:pt x="528" y="293"/>
                  </a:lnTo>
                  <a:lnTo>
                    <a:pt x="528" y="293"/>
                  </a:lnTo>
                  <a:lnTo>
                    <a:pt x="526" y="294"/>
                  </a:lnTo>
                  <a:lnTo>
                    <a:pt x="526" y="294"/>
                  </a:lnTo>
                  <a:lnTo>
                    <a:pt x="526" y="295"/>
                  </a:lnTo>
                  <a:lnTo>
                    <a:pt x="526" y="295"/>
                  </a:lnTo>
                  <a:lnTo>
                    <a:pt x="526" y="296"/>
                  </a:lnTo>
                  <a:lnTo>
                    <a:pt x="526" y="296"/>
                  </a:lnTo>
                  <a:lnTo>
                    <a:pt x="526" y="296"/>
                  </a:lnTo>
                  <a:lnTo>
                    <a:pt x="526" y="297"/>
                  </a:lnTo>
                  <a:lnTo>
                    <a:pt x="525" y="297"/>
                  </a:lnTo>
                  <a:lnTo>
                    <a:pt x="523" y="297"/>
                  </a:lnTo>
                  <a:lnTo>
                    <a:pt x="523" y="298"/>
                  </a:lnTo>
                  <a:lnTo>
                    <a:pt x="522" y="298"/>
                  </a:lnTo>
                  <a:lnTo>
                    <a:pt x="523" y="298"/>
                  </a:lnTo>
                  <a:lnTo>
                    <a:pt x="523" y="298"/>
                  </a:lnTo>
                  <a:lnTo>
                    <a:pt x="524" y="299"/>
                  </a:lnTo>
                  <a:lnTo>
                    <a:pt x="522" y="299"/>
                  </a:lnTo>
                  <a:lnTo>
                    <a:pt x="522" y="299"/>
                  </a:lnTo>
                  <a:lnTo>
                    <a:pt x="521" y="299"/>
                  </a:lnTo>
                  <a:lnTo>
                    <a:pt x="521" y="299"/>
                  </a:lnTo>
                  <a:lnTo>
                    <a:pt x="519" y="300"/>
                  </a:lnTo>
                  <a:lnTo>
                    <a:pt x="517" y="300"/>
                  </a:lnTo>
                  <a:lnTo>
                    <a:pt x="511" y="300"/>
                  </a:lnTo>
                  <a:lnTo>
                    <a:pt x="509" y="301"/>
                  </a:lnTo>
                  <a:lnTo>
                    <a:pt x="508" y="301"/>
                  </a:lnTo>
                  <a:lnTo>
                    <a:pt x="506" y="301"/>
                  </a:lnTo>
                  <a:lnTo>
                    <a:pt x="505" y="302"/>
                  </a:lnTo>
                  <a:lnTo>
                    <a:pt x="504" y="302"/>
                  </a:lnTo>
                  <a:lnTo>
                    <a:pt x="503" y="303"/>
                  </a:lnTo>
                  <a:lnTo>
                    <a:pt x="503" y="303"/>
                  </a:lnTo>
                  <a:lnTo>
                    <a:pt x="502" y="304"/>
                  </a:lnTo>
                  <a:lnTo>
                    <a:pt x="501" y="304"/>
                  </a:lnTo>
                  <a:lnTo>
                    <a:pt x="500" y="304"/>
                  </a:lnTo>
                  <a:lnTo>
                    <a:pt x="498" y="306"/>
                  </a:lnTo>
                  <a:lnTo>
                    <a:pt x="498" y="306"/>
                  </a:lnTo>
                  <a:lnTo>
                    <a:pt x="497" y="307"/>
                  </a:lnTo>
                  <a:lnTo>
                    <a:pt x="496" y="308"/>
                  </a:lnTo>
                  <a:lnTo>
                    <a:pt x="495" y="309"/>
                  </a:lnTo>
                  <a:lnTo>
                    <a:pt x="495" y="309"/>
                  </a:lnTo>
                  <a:lnTo>
                    <a:pt x="492" y="311"/>
                  </a:lnTo>
                  <a:lnTo>
                    <a:pt x="492" y="311"/>
                  </a:lnTo>
                  <a:lnTo>
                    <a:pt x="492" y="312"/>
                  </a:lnTo>
                  <a:lnTo>
                    <a:pt x="491" y="312"/>
                  </a:lnTo>
                  <a:lnTo>
                    <a:pt x="491" y="313"/>
                  </a:lnTo>
                  <a:lnTo>
                    <a:pt x="490" y="314"/>
                  </a:lnTo>
                  <a:lnTo>
                    <a:pt x="489" y="315"/>
                  </a:lnTo>
                  <a:lnTo>
                    <a:pt x="489" y="316"/>
                  </a:lnTo>
                  <a:lnTo>
                    <a:pt x="488" y="317"/>
                  </a:lnTo>
                  <a:lnTo>
                    <a:pt x="488" y="317"/>
                  </a:lnTo>
                  <a:lnTo>
                    <a:pt x="488" y="317"/>
                  </a:lnTo>
                  <a:lnTo>
                    <a:pt x="488" y="318"/>
                  </a:lnTo>
                  <a:lnTo>
                    <a:pt x="487" y="321"/>
                  </a:lnTo>
                  <a:lnTo>
                    <a:pt x="487" y="324"/>
                  </a:lnTo>
                  <a:lnTo>
                    <a:pt x="486" y="327"/>
                  </a:lnTo>
                  <a:lnTo>
                    <a:pt x="486" y="330"/>
                  </a:lnTo>
                  <a:lnTo>
                    <a:pt x="487" y="334"/>
                  </a:lnTo>
                  <a:lnTo>
                    <a:pt x="487" y="335"/>
                  </a:lnTo>
                  <a:lnTo>
                    <a:pt x="487" y="336"/>
                  </a:lnTo>
                  <a:lnTo>
                    <a:pt x="488" y="338"/>
                  </a:lnTo>
                  <a:lnTo>
                    <a:pt x="489" y="341"/>
                  </a:lnTo>
                  <a:lnTo>
                    <a:pt x="488" y="342"/>
                  </a:lnTo>
                  <a:lnTo>
                    <a:pt x="488" y="343"/>
                  </a:lnTo>
                  <a:lnTo>
                    <a:pt x="487" y="343"/>
                  </a:lnTo>
                  <a:lnTo>
                    <a:pt x="487" y="343"/>
                  </a:lnTo>
                  <a:lnTo>
                    <a:pt x="486" y="343"/>
                  </a:lnTo>
                  <a:lnTo>
                    <a:pt x="482" y="343"/>
                  </a:lnTo>
                  <a:lnTo>
                    <a:pt x="482" y="343"/>
                  </a:lnTo>
                  <a:lnTo>
                    <a:pt x="481" y="343"/>
                  </a:lnTo>
                  <a:lnTo>
                    <a:pt x="478" y="342"/>
                  </a:lnTo>
                  <a:lnTo>
                    <a:pt x="478" y="342"/>
                  </a:lnTo>
                  <a:lnTo>
                    <a:pt x="475" y="341"/>
                  </a:lnTo>
                  <a:lnTo>
                    <a:pt x="475" y="341"/>
                  </a:lnTo>
                  <a:lnTo>
                    <a:pt x="474" y="341"/>
                  </a:lnTo>
                  <a:lnTo>
                    <a:pt x="474" y="341"/>
                  </a:lnTo>
                  <a:lnTo>
                    <a:pt x="474" y="341"/>
                  </a:lnTo>
                  <a:lnTo>
                    <a:pt x="473" y="340"/>
                  </a:lnTo>
                  <a:lnTo>
                    <a:pt x="470" y="340"/>
                  </a:lnTo>
                  <a:lnTo>
                    <a:pt x="470" y="340"/>
                  </a:lnTo>
                  <a:lnTo>
                    <a:pt x="469" y="340"/>
                  </a:lnTo>
                  <a:lnTo>
                    <a:pt x="469" y="339"/>
                  </a:lnTo>
                  <a:lnTo>
                    <a:pt x="466" y="339"/>
                  </a:lnTo>
                  <a:lnTo>
                    <a:pt x="465" y="339"/>
                  </a:lnTo>
                  <a:lnTo>
                    <a:pt x="464" y="339"/>
                  </a:lnTo>
                  <a:lnTo>
                    <a:pt x="462" y="339"/>
                  </a:lnTo>
                  <a:lnTo>
                    <a:pt x="462" y="338"/>
                  </a:lnTo>
                  <a:lnTo>
                    <a:pt x="461" y="338"/>
                  </a:lnTo>
                  <a:lnTo>
                    <a:pt x="461" y="338"/>
                  </a:lnTo>
                  <a:lnTo>
                    <a:pt x="460" y="338"/>
                  </a:lnTo>
                  <a:lnTo>
                    <a:pt x="457" y="337"/>
                  </a:lnTo>
                  <a:lnTo>
                    <a:pt x="455" y="337"/>
                  </a:lnTo>
                  <a:lnTo>
                    <a:pt x="454" y="337"/>
                  </a:lnTo>
                  <a:lnTo>
                    <a:pt x="453" y="337"/>
                  </a:lnTo>
                  <a:lnTo>
                    <a:pt x="454" y="338"/>
                  </a:lnTo>
                  <a:lnTo>
                    <a:pt x="454" y="338"/>
                  </a:lnTo>
                  <a:lnTo>
                    <a:pt x="454" y="339"/>
                  </a:lnTo>
                  <a:lnTo>
                    <a:pt x="453" y="339"/>
                  </a:lnTo>
                  <a:lnTo>
                    <a:pt x="450" y="339"/>
                  </a:lnTo>
                  <a:lnTo>
                    <a:pt x="449" y="340"/>
                  </a:lnTo>
                  <a:lnTo>
                    <a:pt x="447" y="342"/>
                  </a:lnTo>
                  <a:lnTo>
                    <a:pt x="446" y="343"/>
                  </a:lnTo>
                  <a:lnTo>
                    <a:pt x="444" y="344"/>
                  </a:lnTo>
                  <a:lnTo>
                    <a:pt x="443" y="345"/>
                  </a:lnTo>
                  <a:lnTo>
                    <a:pt x="443" y="345"/>
                  </a:lnTo>
                  <a:lnTo>
                    <a:pt x="443" y="345"/>
                  </a:lnTo>
                  <a:lnTo>
                    <a:pt x="443" y="346"/>
                  </a:lnTo>
                  <a:lnTo>
                    <a:pt x="442" y="347"/>
                  </a:lnTo>
                  <a:lnTo>
                    <a:pt x="442" y="347"/>
                  </a:lnTo>
                  <a:lnTo>
                    <a:pt x="440" y="348"/>
                  </a:lnTo>
                  <a:lnTo>
                    <a:pt x="439" y="348"/>
                  </a:lnTo>
                  <a:lnTo>
                    <a:pt x="439" y="349"/>
                  </a:lnTo>
                  <a:lnTo>
                    <a:pt x="439" y="349"/>
                  </a:lnTo>
                  <a:lnTo>
                    <a:pt x="439" y="351"/>
                  </a:lnTo>
                  <a:lnTo>
                    <a:pt x="437" y="352"/>
                  </a:lnTo>
                  <a:lnTo>
                    <a:pt x="437" y="352"/>
                  </a:lnTo>
                  <a:lnTo>
                    <a:pt x="436" y="352"/>
                  </a:lnTo>
                  <a:lnTo>
                    <a:pt x="436" y="353"/>
                  </a:lnTo>
                  <a:lnTo>
                    <a:pt x="436" y="353"/>
                  </a:lnTo>
                  <a:lnTo>
                    <a:pt x="435" y="353"/>
                  </a:lnTo>
                  <a:lnTo>
                    <a:pt x="435" y="353"/>
                  </a:lnTo>
                  <a:lnTo>
                    <a:pt x="435" y="354"/>
                  </a:lnTo>
                  <a:lnTo>
                    <a:pt x="434" y="354"/>
                  </a:lnTo>
                  <a:lnTo>
                    <a:pt x="434" y="354"/>
                  </a:lnTo>
                  <a:lnTo>
                    <a:pt x="433" y="354"/>
                  </a:lnTo>
                  <a:lnTo>
                    <a:pt x="432" y="354"/>
                  </a:lnTo>
                  <a:lnTo>
                    <a:pt x="431" y="354"/>
                  </a:lnTo>
                  <a:lnTo>
                    <a:pt x="431" y="355"/>
                  </a:lnTo>
                  <a:lnTo>
                    <a:pt x="430" y="355"/>
                  </a:lnTo>
                  <a:lnTo>
                    <a:pt x="430" y="356"/>
                  </a:lnTo>
                  <a:lnTo>
                    <a:pt x="430" y="356"/>
                  </a:lnTo>
                  <a:lnTo>
                    <a:pt x="426" y="356"/>
                  </a:lnTo>
                  <a:lnTo>
                    <a:pt x="426" y="357"/>
                  </a:lnTo>
                  <a:lnTo>
                    <a:pt x="425" y="357"/>
                  </a:lnTo>
                  <a:lnTo>
                    <a:pt x="425" y="357"/>
                  </a:lnTo>
                  <a:lnTo>
                    <a:pt x="424" y="357"/>
                  </a:lnTo>
                  <a:lnTo>
                    <a:pt x="423" y="358"/>
                  </a:lnTo>
                  <a:lnTo>
                    <a:pt x="422" y="358"/>
                  </a:lnTo>
                  <a:lnTo>
                    <a:pt x="418" y="359"/>
                  </a:lnTo>
                  <a:lnTo>
                    <a:pt x="415" y="359"/>
                  </a:lnTo>
                  <a:lnTo>
                    <a:pt x="413" y="359"/>
                  </a:lnTo>
                  <a:lnTo>
                    <a:pt x="411" y="360"/>
                  </a:lnTo>
                  <a:lnTo>
                    <a:pt x="411" y="360"/>
                  </a:lnTo>
                  <a:lnTo>
                    <a:pt x="410" y="360"/>
                  </a:lnTo>
                  <a:lnTo>
                    <a:pt x="410" y="360"/>
                  </a:lnTo>
                  <a:lnTo>
                    <a:pt x="410" y="361"/>
                  </a:lnTo>
                  <a:lnTo>
                    <a:pt x="408" y="361"/>
                  </a:lnTo>
                  <a:lnTo>
                    <a:pt x="408" y="361"/>
                  </a:lnTo>
                  <a:lnTo>
                    <a:pt x="408" y="361"/>
                  </a:lnTo>
                  <a:lnTo>
                    <a:pt x="407" y="361"/>
                  </a:lnTo>
                  <a:lnTo>
                    <a:pt x="406" y="361"/>
                  </a:lnTo>
                  <a:lnTo>
                    <a:pt x="405" y="362"/>
                  </a:lnTo>
                  <a:lnTo>
                    <a:pt x="404" y="362"/>
                  </a:lnTo>
                  <a:lnTo>
                    <a:pt x="400" y="363"/>
                  </a:lnTo>
                  <a:lnTo>
                    <a:pt x="399" y="363"/>
                  </a:lnTo>
                  <a:lnTo>
                    <a:pt x="398" y="363"/>
                  </a:lnTo>
                  <a:lnTo>
                    <a:pt x="397" y="363"/>
                  </a:lnTo>
                  <a:lnTo>
                    <a:pt x="395" y="364"/>
                  </a:lnTo>
                  <a:lnTo>
                    <a:pt x="392" y="365"/>
                  </a:lnTo>
                  <a:lnTo>
                    <a:pt x="391" y="365"/>
                  </a:lnTo>
                  <a:lnTo>
                    <a:pt x="390" y="365"/>
                  </a:lnTo>
                  <a:lnTo>
                    <a:pt x="385" y="368"/>
                  </a:lnTo>
                  <a:lnTo>
                    <a:pt x="383" y="369"/>
                  </a:lnTo>
                  <a:lnTo>
                    <a:pt x="382" y="370"/>
                  </a:lnTo>
                  <a:lnTo>
                    <a:pt x="382" y="370"/>
                  </a:lnTo>
                  <a:lnTo>
                    <a:pt x="382" y="372"/>
                  </a:lnTo>
                  <a:lnTo>
                    <a:pt x="380" y="374"/>
                  </a:lnTo>
                  <a:lnTo>
                    <a:pt x="380" y="374"/>
                  </a:lnTo>
                  <a:lnTo>
                    <a:pt x="380" y="374"/>
                  </a:lnTo>
                  <a:lnTo>
                    <a:pt x="380" y="374"/>
                  </a:lnTo>
                  <a:lnTo>
                    <a:pt x="379" y="374"/>
                  </a:lnTo>
                  <a:lnTo>
                    <a:pt x="379" y="374"/>
                  </a:lnTo>
                  <a:lnTo>
                    <a:pt x="380" y="375"/>
                  </a:lnTo>
                  <a:lnTo>
                    <a:pt x="380" y="375"/>
                  </a:lnTo>
                  <a:lnTo>
                    <a:pt x="380" y="376"/>
                  </a:lnTo>
                  <a:lnTo>
                    <a:pt x="379" y="376"/>
                  </a:lnTo>
                  <a:lnTo>
                    <a:pt x="379" y="376"/>
                  </a:lnTo>
                  <a:lnTo>
                    <a:pt x="378" y="377"/>
                  </a:lnTo>
                  <a:lnTo>
                    <a:pt x="376" y="378"/>
                  </a:lnTo>
                  <a:lnTo>
                    <a:pt x="374" y="380"/>
                  </a:lnTo>
                  <a:lnTo>
                    <a:pt x="373" y="381"/>
                  </a:lnTo>
                  <a:lnTo>
                    <a:pt x="373" y="382"/>
                  </a:lnTo>
                  <a:lnTo>
                    <a:pt x="371" y="383"/>
                  </a:lnTo>
                  <a:lnTo>
                    <a:pt x="371" y="383"/>
                  </a:lnTo>
                  <a:lnTo>
                    <a:pt x="370" y="384"/>
                  </a:lnTo>
                  <a:lnTo>
                    <a:pt x="369" y="386"/>
                  </a:lnTo>
                  <a:lnTo>
                    <a:pt x="369" y="388"/>
                  </a:lnTo>
                  <a:lnTo>
                    <a:pt x="368" y="388"/>
                  </a:lnTo>
                  <a:lnTo>
                    <a:pt x="366" y="388"/>
                  </a:lnTo>
                  <a:lnTo>
                    <a:pt x="365" y="389"/>
                  </a:lnTo>
                  <a:lnTo>
                    <a:pt x="362" y="388"/>
                  </a:lnTo>
                  <a:lnTo>
                    <a:pt x="361" y="388"/>
                  </a:lnTo>
                  <a:lnTo>
                    <a:pt x="361" y="388"/>
                  </a:lnTo>
                  <a:lnTo>
                    <a:pt x="360" y="388"/>
                  </a:lnTo>
                  <a:lnTo>
                    <a:pt x="359" y="387"/>
                  </a:lnTo>
                  <a:lnTo>
                    <a:pt x="358" y="387"/>
                  </a:lnTo>
                  <a:lnTo>
                    <a:pt x="356" y="386"/>
                  </a:lnTo>
                  <a:lnTo>
                    <a:pt x="354" y="385"/>
                  </a:lnTo>
                  <a:lnTo>
                    <a:pt x="354" y="385"/>
                  </a:lnTo>
                  <a:lnTo>
                    <a:pt x="352" y="384"/>
                  </a:lnTo>
                  <a:lnTo>
                    <a:pt x="352" y="383"/>
                  </a:lnTo>
                  <a:lnTo>
                    <a:pt x="351" y="383"/>
                  </a:lnTo>
                  <a:lnTo>
                    <a:pt x="350" y="382"/>
                  </a:lnTo>
                  <a:lnTo>
                    <a:pt x="349" y="382"/>
                  </a:lnTo>
                  <a:lnTo>
                    <a:pt x="348" y="383"/>
                  </a:lnTo>
                  <a:lnTo>
                    <a:pt x="348" y="383"/>
                  </a:lnTo>
                  <a:lnTo>
                    <a:pt x="348" y="383"/>
                  </a:lnTo>
                  <a:lnTo>
                    <a:pt x="348" y="383"/>
                  </a:lnTo>
                  <a:lnTo>
                    <a:pt x="346" y="383"/>
                  </a:lnTo>
                  <a:lnTo>
                    <a:pt x="345" y="383"/>
                  </a:lnTo>
                  <a:lnTo>
                    <a:pt x="340" y="378"/>
                  </a:lnTo>
                  <a:lnTo>
                    <a:pt x="337" y="377"/>
                  </a:lnTo>
                  <a:lnTo>
                    <a:pt x="336" y="377"/>
                  </a:lnTo>
                  <a:lnTo>
                    <a:pt x="335" y="377"/>
                  </a:lnTo>
                  <a:lnTo>
                    <a:pt x="335" y="377"/>
                  </a:lnTo>
                  <a:lnTo>
                    <a:pt x="334" y="377"/>
                  </a:lnTo>
                  <a:lnTo>
                    <a:pt x="334" y="378"/>
                  </a:lnTo>
                  <a:lnTo>
                    <a:pt x="335" y="378"/>
                  </a:lnTo>
                  <a:lnTo>
                    <a:pt x="335" y="378"/>
                  </a:lnTo>
                  <a:lnTo>
                    <a:pt x="334" y="378"/>
                  </a:lnTo>
                  <a:lnTo>
                    <a:pt x="334" y="378"/>
                  </a:lnTo>
                  <a:lnTo>
                    <a:pt x="333" y="377"/>
                  </a:lnTo>
                  <a:lnTo>
                    <a:pt x="330" y="377"/>
                  </a:lnTo>
                  <a:lnTo>
                    <a:pt x="328" y="376"/>
                  </a:lnTo>
                  <a:lnTo>
                    <a:pt x="327" y="376"/>
                  </a:lnTo>
                  <a:lnTo>
                    <a:pt x="326" y="375"/>
                  </a:lnTo>
                  <a:lnTo>
                    <a:pt x="325" y="375"/>
                  </a:lnTo>
                  <a:lnTo>
                    <a:pt x="324" y="374"/>
                  </a:lnTo>
                  <a:lnTo>
                    <a:pt x="322" y="374"/>
                  </a:lnTo>
                  <a:lnTo>
                    <a:pt x="318" y="372"/>
                  </a:lnTo>
                  <a:lnTo>
                    <a:pt x="317" y="372"/>
                  </a:lnTo>
                  <a:lnTo>
                    <a:pt x="317" y="372"/>
                  </a:lnTo>
                  <a:lnTo>
                    <a:pt x="315" y="371"/>
                  </a:lnTo>
                  <a:lnTo>
                    <a:pt x="309" y="369"/>
                  </a:lnTo>
                  <a:lnTo>
                    <a:pt x="309" y="369"/>
                  </a:lnTo>
                  <a:lnTo>
                    <a:pt x="309" y="369"/>
                  </a:lnTo>
                  <a:lnTo>
                    <a:pt x="307" y="369"/>
                  </a:lnTo>
                  <a:lnTo>
                    <a:pt x="307" y="369"/>
                  </a:lnTo>
                  <a:lnTo>
                    <a:pt x="307" y="369"/>
                  </a:lnTo>
                  <a:lnTo>
                    <a:pt x="306" y="368"/>
                  </a:lnTo>
                  <a:lnTo>
                    <a:pt x="302" y="367"/>
                  </a:lnTo>
                  <a:lnTo>
                    <a:pt x="302" y="368"/>
                  </a:lnTo>
                  <a:lnTo>
                    <a:pt x="302" y="368"/>
                  </a:lnTo>
                  <a:lnTo>
                    <a:pt x="302" y="368"/>
                  </a:lnTo>
                  <a:lnTo>
                    <a:pt x="302" y="368"/>
                  </a:lnTo>
                  <a:lnTo>
                    <a:pt x="302" y="367"/>
                  </a:lnTo>
                  <a:lnTo>
                    <a:pt x="301" y="367"/>
                  </a:lnTo>
                  <a:lnTo>
                    <a:pt x="299" y="366"/>
                  </a:lnTo>
                  <a:lnTo>
                    <a:pt x="287" y="365"/>
                  </a:lnTo>
                  <a:lnTo>
                    <a:pt x="284" y="365"/>
                  </a:lnTo>
                  <a:lnTo>
                    <a:pt x="283" y="365"/>
                  </a:lnTo>
                  <a:lnTo>
                    <a:pt x="284" y="365"/>
                  </a:lnTo>
                  <a:lnTo>
                    <a:pt x="285" y="364"/>
                  </a:lnTo>
                  <a:lnTo>
                    <a:pt x="284" y="364"/>
                  </a:lnTo>
                  <a:lnTo>
                    <a:pt x="283" y="364"/>
                  </a:lnTo>
                  <a:lnTo>
                    <a:pt x="283" y="365"/>
                  </a:lnTo>
                  <a:lnTo>
                    <a:pt x="283" y="364"/>
                  </a:lnTo>
                  <a:lnTo>
                    <a:pt x="283" y="365"/>
                  </a:lnTo>
                  <a:lnTo>
                    <a:pt x="283" y="365"/>
                  </a:lnTo>
                  <a:lnTo>
                    <a:pt x="283" y="365"/>
                  </a:lnTo>
                  <a:lnTo>
                    <a:pt x="283" y="365"/>
                  </a:lnTo>
                  <a:lnTo>
                    <a:pt x="282" y="365"/>
                  </a:lnTo>
                  <a:lnTo>
                    <a:pt x="278" y="365"/>
                  </a:lnTo>
                  <a:lnTo>
                    <a:pt x="278" y="365"/>
                  </a:lnTo>
                  <a:lnTo>
                    <a:pt x="274" y="366"/>
                  </a:lnTo>
                  <a:lnTo>
                    <a:pt x="271" y="367"/>
                  </a:lnTo>
                  <a:lnTo>
                    <a:pt x="270" y="367"/>
                  </a:lnTo>
                  <a:lnTo>
                    <a:pt x="269" y="368"/>
                  </a:lnTo>
                  <a:lnTo>
                    <a:pt x="268" y="368"/>
                  </a:lnTo>
                  <a:lnTo>
                    <a:pt x="267" y="369"/>
                  </a:lnTo>
                  <a:lnTo>
                    <a:pt x="265" y="369"/>
                  </a:lnTo>
                  <a:lnTo>
                    <a:pt x="264" y="369"/>
                  </a:lnTo>
                  <a:lnTo>
                    <a:pt x="261" y="370"/>
                  </a:lnTo>
                  <a:lnTo>
                    <a:pt x="260" y="370"/>
                  </a:lnTo>
                  <a:lnTo>
                    <a:pt x="255" y="370"/>
                  </a:lnTo>
                  <a:lnTo>
                    <a:pt x="255" y="371"/>
                  </a:lnTo>
                  <a:lnTo>
                    <a:pt x="253" y="371"/>
                  </a:lnTo>
                  <a:lnTo>
                    <a:pt x="253" y="371"/>
                  </a:lnTo>
                  <a:lnTo>
                    <a:pt x="251" y="371"/>
                  </a:lnTo>
                  <a:lnTo>
                    <a:pt x="248" y="372"/>
                  </a:lnTo>
                  <a:lnTo>
                    <a:pt x="247" y="371"/>
                  </a:lnTo>
                  <a:lnTo>
                    <a:pt x="245" y="371"/>
                  </a:lnTo>
                  <a:lnTo>
                    <a:pt x="245" y="371"/>
                  </a:lnTo>
                  <a:lnTo>
                    <a:pt x="239" y="371"/>
                  </a:lnTo>
                  <a:lnTo>
                    <a:pt x="239" y="372"/>
                  </a:lnTo>
                  <a:lnTo>
                    <a:pt x="235" y="371"/>
                  </a:lnTo>
                  <a:lnTo>
                    <a:pt x="235" y="372"/>
                  </a:lnTo>
                  <a:lnTo>
                    <a:pt x="235" y="372"/>
                  </a:lnTo>
                  <a:lnTo>
                    <a:pt x="235" y="372"/>
                  </a:lnTo>
                  <a:lnTo>
                    <a:pt x="235" y="372"/>
                  </a:lnTo>
                  <a:lnTo>
                    <a:pt x="232" y="372"/>
                  </a:lnTo>
                  <a:lnTo>
                    <a:pt x="231" y="372"/>
                  </a:lnTo>
                  <a:lnTo>
                    <a:pt x="230" y="372"/>
                  </a:lnTo>
                  <a:lnTo>
                    <a:pt x="229" y="373"/>
                  </a:lnTo>
                  <a:lnTo>
                    <a:pt x="228" y="374"/>
                  </a:lnTo>
                  <a:lnTo>
                    <a:pt x="228" y="374"/>
                  </a:lnTo>
                  <a:lnTo>
                    <a:pt x="228" y="374"/>
                  </a:lnTo>
                  <a:lnTo>
                    <a:pt x="226" y="374"/>
                  </a:lnTo>
                  <a:lnTo>
                    <a:pt x="226" y="374"/>
                  </a:lnTo>
                  <a:lnTo>
                    <a:pt x="226" y="374"/>
                  </a:lnTo>
                  <a:lnTo>
                    <a:pt x="226" y="374"/>
                  </a:lnTo>
                  <a:lnTo>
                    <a:pt x="225" y="374"/>
                  </a:lnTo>
                  <a:lnTo>
                    <a:pt x="222" y="374"/>
                  </a:lnTo>
                  <a:lnTo>
                    <a:pt x="222" y="374"/>
                  </a:lnTo>
                  <a:lnTo>
                    <a:pt x="220" y="375"/>
                  </a:lnTo>
                  <a:lnTo>
                    <a:pt x="221" y="375"/>
                  </a:lnTo>
                  <a:lnTo>
                    <a:pt x="220" y="375"/>
                  </a:lnTo>
                  <a:lnTo>
                    <a:pt x="217" y="375"/>
                  </a:lnTo>
                  <a:lnTo>
                    <a:pt x="216" y="376"/>
                  </a:lnTo>
                  <a:lnTo>
                    <a:pt x="215" y="376"/>
                  </a:lnTo>
                  <a:lnTo>
                    <a:pt x="214" y="376"/>
                  </a:lnTo>
                  <a:lnTo>
                    <a:pt x="215" y="377"/>
                  </a:lnTo>
                  <a:lnTo>
                    <a:pt x="213" y="377"/>
                  </a:lnTo>
                  <a:lnTo>
                    <a:pt x="211" y="378"/>
                  </a:lnTo>
                  <a:lnTo>
                    <a:pt x="209" y="378"/>
                  </a:lnTo>
                  <a:lnTo>
                    <a:pt x="203" y="379"/>
                  </a:lnTo>
                  <a:lnTo>
                    <a:pt x="203" y="380"/>
                  </a:lnTo>
                  <a:lnTo>
                    <a:pt x="202" y="381"/>
                  </a:lnTo>
                  <a:lnTo>
                    <a:pt x="202" y="381"/>
                  </a:lnTo>
                  <a:lnTo>
                    <a:pt x="201" y="381"/>
                  </a:lnTo>
                  <a:lnTo>
                    <a:pt x="201" y="382"/>
                  </a:lnTo>
                  <a:lnTo>
                    <a:pt x="200" y="382"/>
                  </a:lnTo>
                  <a:lnTo>
                    <a:pt x="200" y="382"/>
                  </a:lnTo>
                  <a:lnTo>
                    <a:pt x="200" y="382"/>
                  </a:lnTo>
                  <a:lnTo>
                    <a:pt x="200" y="382"/>
                  </a:lnTo>
                  <a:lnTo>
                    <a:pt x="200" y="382"/>
                  </a:lnTo>
                  <a:lnTo>
                    <a:pt x="200" y="383"/>
                  </a:lnTo>
                  <a:lnTo>
                    <a:pt x="198" y="384"/>
                  </a:lnTo>
                  <a:lnTo>
                    <a:pt x="198" y="386"/>
                  </a:lnTo>
                  <a:lnTo>
                    <a:pt x="198" y="387"/>
                  </a:lnTo>
                  <a:lnTo>
                    <a:pt x="197" y="387"/>
                  </a:lnTo>
                  <a:lnTo>
                    <a:pt x="197" y="388"/>
                  </a:lnTo>
                  <a:lnTo>
                    <a:pt x="196" y="390"/>
                  </a:lnTo>
                  <a:lnTo>
                    <a:pt x="195" y="391"/>
                  </a:lnTo>
                  <a:lnTo>
                    <a:pt x="194" y="392"/>
                  </a:lnTo>
                  <a:lnTo>
                    <a:pt x="193" y="392"/>
                  </a:lnTo>
                  <a:lnTo>
                    <a:pt x="192" y="391"/>
                  </a:lnTo>
                  <a:lnTo>
                    <a:pt x="191" y="391"/>
                  </a:lnTo>
                  <a:lnTo>
                    <a:pt x="191" y="390"/>
                  </a:lnTo>
                  <a:lnTo>
                    <a:pt x="189" y="388"/>
                  </a:lnTo>
                  <a:lnTo>
                    <a:pt x="189" y="388"/>
                  </a:lnTo>
                  <a:lnTo>
                    <a:pt x="187" y="387"/>
                  </a:lnTo>
                  <a:lnTo>
                    <a:pt x="187" y="387"/>
                  </a:lnTo>
                  <a:lnTo>
                    <a:pt x="184" y="384"/>
                  </a:lnTo>
                  <a:lnTo>
                    <a:pt x="180" y="382"/>
                  </a:lnTo>
                  <a:lnTo>
                    <a:pt x="174" y="378"/>
                  </a:lnTo>
                  <a:lnTo>
                    <a:pt x="172" y="377"/>
                  </a:lnTo>
                  <a:lnTo>
                    <a:pt x="172" y="376"/>
                  </a:lnTo>
                  <a:lnTo>
                    <a:pt x="172" y="376"/>
                  </a:lnTo>
                  <a:lnTo>
                    <a:pt x="172" y="375"/>
                  </a:lnTo>
                  <a:lnTo>
                    <a:pt x="172" y="374"/>
                  </a:lnTo>
                  <a:lnTo>
                    <a:pt x="173" y="374"/>
                  </a:lnTo>
                  <a:lnTo>
                    <a:pt x="174" y="375"/>
                  </a:lnTo>
                  <a:lnTo>
                    <a:pt x="174" y="376"/>
                  </a:lnTo>
                  <a:lnTo>
                    <a:pt x="174" y="376"/>
                  </a:lnTo>
                  <a:lnTo>
                    <a:pt x="173" y="376"/>
                  </a:lnTo>
                  <a:lnTo>
                    <a:pt x="173" y="377"/>
                  </a:lnTo>
                  <a:lnTo>
                    <a:pt x="174" y="377"/>
                  </a:lnTo>
                  <a:lnTo>
                    <a:pt x="174" y="376"/>
                  </a:lnTo>
                  <a:lnTo>
                    <a:pt x="174" y="375"/>
                  </a:lnTo>
                  <a:lnTo>
                    <a:pt x="174" y="375"/>
                  </a:lnTo>
                  <a:lnTo>
                    <a:pt x="174" y="374"/>
                  </a:lnTo>
                  <a:lnTo>
                    <a:pt x="176" y="374"/>
                  </a:lnTo>
                  <a:lnTo>
                    <a:pt x="176" y="374"/>
                  </a:lnTo>
                  <a:lnTo>
                    <a:pt x="176" y="373"/>
                  </a:lnTo>
                  <a:lnTo>
                    <a:pt x="176" y="372"/>
                  </a:lnTo>
                  <a:lnTo>
                    <a:pt x="177" y="372"/>
                  </a:lnTo>
                  <a:lnTo>
                    <a:pt x="176" y="371"/>
                  </a:lnTo>
                  <a:lnTo>
                    <a:pt x="177" y="371"/>
                  </a:lnTo>
                  <a:lnTo>
                    <a:pt x="177" y="371"/>
                  </a:lnTo>
                  <a:lnTo>
                    <a:pt x="177" y="371"/>
                  </a:lnTo>
                  <a:lnTo>
                    <a:pt x="177" y="371"/>
                  </a:lnTo>
                  <a:lnTo>
                    <a:pt x="177" y="370"/>
                  </a:lnTo>
                  <a:lnTo>
                    <a:pt x="177" y="371"/>
                  </a:lnTo>
                  <a:lnTo>
                    <a:pt x="177" y="370"/>
                  </a:lnTo>
                  <a:lnTo>
                    <a:pt x="178" y="369"/>
                  </a:lnTo>
                  <a:lnTo>
                    <a:pt x="178" y="369"/>
                  </a:lnTo>
                  <a:lnTo>
                    <a:pt x="180" y="369"/>
                  </a:lnTo>
                  <a:lnTo>
                    <a:pt x="181" y="370"/>
                  </a:lnTo>
                  <a:lnTo>
                    <a:pt x="182" y="370"/>
                  </a:lnTo>
                  <a:lnTo>
                    <a:pt x="184" y="372"/>
                  </a:lnTo>
                  <a:lnTo>
                    <a:pt x="185" y="371"/>
                  </a:lnTo>
                  <a:lnTo>
                    <a:pt x="185" y="371"/>
                  </a:lnTo>
                  <a:lnTo>
                    <a:pt x="185" y="371"/>
                  </a:lnTo>
                  <a:lnTo>
                    <a:pt x="186" y="370"/>
                  </a:lnTo>
                  <a:lnTo>
                    <a:pt x="187" y="370"/>
                  </a:lnTo>
                  <a:lnTo>
                    <a:pt x="187" y="370"/>
                  </a:lnTo>
                  <a:lnTo>
                    <a:pt x="187" y="370"/>
                  </a:lnTo>
                  <a:lnTo>
                    <a:pt x="187" y="369"/>
                  </a:lnTo>
                  <a:lnTo>
                    <a:pt x="188" y="369"/>
                  </a:lnTo>
                  <a:lnTo>
                    <a:pt x="189" y="368"/>
                  </a:lnTo>
                  <a:lnTo>
                    <a:pt x="189" y="366"/>
                  </a:lnTo>
                  <a:lnTo>
                    <a:pt x="190" y="365"/>
                  </a:lnTo>
                  <a:lnTo>
                    <a:pt x="190" y="364"/>
                  </a:lnTo>
                  <a:lnTo>
                    <a:pt x="189" y="364"/>
                  </a:lnTo>
                  <a:lnTo>
                    <a:pt x="189" y="364"/>
                  </a:lnTo>
                  <a:lnTo>
                    <a:pt x="189" y="365"/>
                  </a:lnTo>
                  <a:lnTo>
                    <a:pt x="189" y="365"/>
                  </a:lnTo>
                  <a:lnTo>
                    <a:pt x="188" y="366"/>
                  </a:lnTo>
                  <a:lnTo>
                    <a:pt x="188" y="368"/>
                  </a:lnTo>
                  <a:lnTo>
                    <a:pt x="188" y="368"/>
                  </a:lnTo>
                  <a:lnTo>
                    <a:pt x="187" y="369"/>
                  </a:lnTo>
                  <a:lnTo>
                    <a:pt x="187" y="369"/>
                  </a:lnTo>
                  <a:lnTo>
                    <a:pt x="186" y="369"/>
                  </a:lnTo>
                  <a:lnTo>
                    <a:pt x="185" y="370"/>
                  </a:lnTo>
                  <a:lnTo>
                    <a:pt x="184" y="370"/>
                  </a:lnTo>
                  <a:lnTo>
                    <a:pt x="183" y="370"/>
                  </a:lnTo>
                  <a:lnTo>
                    <a:pt x="182" y="370"/>
                  </a:lnTo>
                  <a:lnTo>
                    <a:pt x="182" y="369"/>
                  </a:lnTo>
                  <a:lnTo>
                    <a:pt x="180" y="369"/>
                  </a:lnTo>
                  <a:lnTo>
                    <a:pt x="179" y="369"/>
                  </a:lnTo>
                  <a:lnTo>
                    <a:pt x="179" y="367"/>
                  </a:lnTo>
                  <a:lnTo>
                    <a:pt x="180" y="366"/>
                  </a:lnTo>
                  <a:lnTo>
                    <a:pt x="181" y="366"/>
                  </a:lnTo>
                  <a:lnTo>
                    <a:pt x="181" y="366"/>
                  </a:lnTo>
                  <a:lnTo>
                    <a:pt x="182" y="365"/>
                  </a:lnTo>
                  <a:lnTo>
                    <a:pt x="182" y="365"/>
                  </a:lnTo>
                  <a:lnTo>
                    <a:pt x="183" y="365"/>
                  </a:lnTo>
                  <a:lnTo>
                    <a:pt x="183" y="365"/>
                  </a:lnTo>
                  <a:lnTo>
                    <a:pt x="183" y="365"/>
                  </a:lnTo>
                  <a:lnTo>
                    <a:pt x="182" y="365"/>
                  </a:lnTo>
                  <a:lnTo>
                    <a:pt x="182" y="365"/>
                  </a:lnTo>
                  <a:lnTo>
                    <a:pt x="181" y="365"/>
                  </a:lnTo>
                  <a:lnTo>
                    <a:pt x="181" y="364"/>
                  </a:lnTo>
                  <a:lnTo>
                    <a:pt x="182" y="362"/>
                  </a:lnTo>
                  <a:lnTo>
                    <a:pt x="182" y="362"/>
                  </a:lnTo>
                  <a:lnTo>
                    <a:pt x="182" y="362"/>
                  </a:lnTo>
                  <a:lnTo>
                    <a:pt x="181" y="362"/>
                  </a:lnTo>
                  <a:lnTo>
                    <a:pt x="180" y="361"/>
                  </a:lnTo>
                  <a:lnTo>
                    <a:pt x="180" y="362"/>
                  </a:lnTo>
                  <a:lnTo>
                    <a:pt x="180" y="363"/>
                  </a:lnTo>
                  <a:lnTo>
                    <a:pt x="180" y="364"/>
                  </a:lnTo>
                  <a:lnTo>
                    <a:pt x="181" y="364"/>
                  </a:lnTo>
                  <a:lnTo>
                    <a:pt x="181" y="365"/>
                  </a:lnTo>
                  <a:lnTo>
                    <a:pt x="180" y="366"/>
                  </a:lnTo>
                  <a:lnTo>
                    <a:pt x="179" y="367"/>
                  </a:lnTo>
                  <a:lnTo>
                    <a:pt x="179" y="368"/>
                  </a:lnTo>
                  <a:lnTo>
                    <a:pt x="178" y="369"/>
                  </a:lnTo>
                  <a:lnTo>
                    <a:pt x="178" y="369"/>
                  </a:lnTo>
                  <a:lnTo>
                    <a:pt x="178" y="369"/>
                  </a:lnTo>
                  <a:lnTo>
                    <a:pt x="178" y="369"/>
                  </a:lnTo>
                  <a:lnTo>
                    <a:pt x="178" y="369"/>
                  </a:lnTo>
                  <a:lnTo>
                    <a:pt x="176" y="369"/>
                  </a:lnTo>
                  <a:lnTo>
                    <a:pt x="176" y="369"/>
                  </a:lnTo>
                  <a:lnTo>
                    <a:pt x="176" y="370"/>
                  </a:lnTo>
                  <a:lnTo>
                    <a:pt x="175" y="370"/>
                  </a:lnTo>
                  <a:lnTo>
                    <a:pt x="175" y="370"/>
                  </a:lnTo>
                  <a:lnTo>
                    <a:pt x="174" y="370"/>
                  </a:lnTo>
                  <a:lnTo>
                    <a:pt x="174" y="369"/>
                  </a:lnTo>
                  <a:lnTo>
                    <a:pt x="174" y="369"/>
                  </a:lnTo>
                  <a:lnTo>
                    <a:pt x="176" y="368"/>
                  </a:lnTo>
                  <a:lnTo>
                    <a:pt x="177" y="368"/>
                  </a:lnTo>
                  <a:lnTo>
                    <a:pt x="177" y="367"/>
                  </a:lnTo>
                  <a:lnTo>
                    <a:pt x="176" y="367"/>
                  </a:lnTo>
                  <a:lnTo>
                    <a:pt x="176" y="365"/>
                  </a:lnTo>
                  <a:lnTo>
                    <a:pt x="175" y="365"/>
                  </a:lnTo>
                  <a:lnTo>
                    <a:pt x="175" y="364"/>
                  </a:lnTo>
                  <a:lnTo>
                    <a:pt x="175" y="363"/>
                  </a:lnTo>
                  <a:lnTo>
                    <a:pt x="176" y="363"/>
                  </a:lnTo>
                  <a:lnTo>
                    <a:pt x="176" y="362"/>
                  </a:lnTo>
                  <a:lnTo>
                    <a:pt x="176" y="361"/>
                  </a:lnTo>
                  <a:lnTo>
                    <a:pt x="175" y="361"/>
                  </a:lnTo>
                  <a:lnTo>
                    <a:pt x="175" y="362"/>
                  </a:lnTo>
                  <a:lnTo>
                    <a:pt x="174" y="361"/>
                  </a:lnTo>
                  <a:lnTo>
                    <a:pt x="174" y="362"/>
                  </a:lnTo>
                  <a:lnTo>
                    <a:pt x="173" y="361"/>
                  </a:lnTo>
                  <a:lnTo>
                    <a:pt x="173" y="361"/>
                  </a:lnTo>
                  <a:lnTo>
                    <a:pt x="172" y="362"/>
                  </a:lnTo>
                  <a:lnTo>
                    <a:pt x="173" y="363"/>
                  </a:lnTo>
                  <a:lnTo>
                    <a:pt x="173" y="364"/>
                  </a:lnTo>
                  <a:lnTo>
                    <a:pt x="173" y="365"/>
                  </a:lnTo>
                  <a:lnTo>
                    <a:pt x="174" y="365"/>
                  </a:lnTo>
                  <a:lnTo>
                    <a:pt x="174" y="366"/>
                  </a:lnTo>
                  <a:lnTo>
                    <a:pt x="174" y="368"/>
                  </a:lnTo>
                  <a:lnTo>
                    <a:pt x="174" y="368"/>
                  </a:lnTo>
                  <a:lnTo>
                    <a:pt x="174" y="368"/>
                  </a:lnTo>
                  <a:lnTo>
                    <a:pt x="174" y="370"/>
                  </a:lnTo>
                  <a:lnTo>
                    <a:pt x="174" y="370"/>
                  </a:lnTo>
                  <a:lnTo>
                    <a:pt x="174" y="371"/>
                  </a:lnTo>
                  <a:lnTo>
                    <a:pt x="174" y="371"/>
                  </a:lnTo>
                  <a:lnTo>
                    <a:pt x="174" y="371"/>
                  </a:lnTo>
                  <a:lnTo>
                    <a:pt x="174" y="372"/>
                  </a:lnTo>
                  <a:lnTo>
                    <a:pt x="174" y="372"/>
                  </a:lnTo>
                  <a:lnTo>
                    <a:pt x="174" y="373"/>
                  </a:lnTo>
                  <a:lnTo>
                    <a:pt x="173" y="372"/>
                  </a:lnTo>
                  <a:lnTo>
                    <a:pt x="173" y="372"/>
                  </a:lnTo>
                  <a:lnTo>
                    <a:pt x="173" y="371"/>
                  </a:lnTo>
                  <a:lnTo>
                    <a:pt x="173" y="371"/>
                  </a:lnTo>
                  <a:lnTo>
                    <a:pt x="172" y="370"/>
                  </a:lnTo>
                  <a:lnTo>
                    <a:pt x="171" y="370"/>
                  </a:lnTo>
                  <a:lnTo>
                    <a:pt x="171" y="369"/>
                  </a:lnTo>
                  <a:lnTo>
                    <a:pt x="171" y="369"/>
                  </a:lnTo>
                  <a:lnTo>
                    <a:pt x="170" y="369"/>
                  </a:lnTo>
                  <a:lnTo>
                    <a:pt x="170" y="369"/>
                  </a:lnTo>
                  <a:lnTo>
                    <a:pt x="170" y="368"/>
                  </a:lnTo>
                  <a:lnTo>
                    <a:pt x="169" y="368"/>
                  </a:lnTo>
                  <a:lnTo>
                    <a:pt x="169" y="368"/>
                  </a:lnTo>
                  <a:lnTo>
                    <a:pt x="168" y="368"/>
                  </a:lnTo>
                  <a:lnTo>
                    <a:pt x="168" y="368"/>
                  </a:lnTo>
                  <a:lnTo>
                    <a:pt x="168" y="367"/>
                  </a:lnTo>
                  <a:lnTo>
                    <a:pt x="168" y="367"/>
                  </a:lnTo>
                  <a:lnTo>
                    <a:pt x="168" y="367"/>
                  </a:lnTo>
                  <a:lnTo>
                    <a:pt x="168" y="367"/>
                  </a:lnTo>
                  <a:lnTo>
                    <a:pt x="167" y="367"/>
                  </a:lnTo>
                  <a:lnTo>
                    <a:pt x="167" y="366"/>
                  </a:lnTo>
                  <a:lnTo>
                    <a:pt x="168" y="366"/>
                  </a:lnTo>
                  <a:lnTo>
                    <a:pt x="168" y="365"/>
                  </a:lnTo>
                  <a:lnTo>
                    <a:pt x="168" y="364"/>
                  </a:lnTo>
                  <a:lnTo>
                    <a:pt x="169" y="364"/>
                  </a:lnTo>
                  <a:lnTo>
                    <a:pt x="169" y="363"/>
                  </a:lnTo>
                  <a:lnTo>
                    <a:pt x="169" y="363"/>
                  </a:lnTo>
                  <a:lnTo>
                    <a:pt x="170" y="361"/>
                  </a:lnTo>
                  <a:lnTo>
                    <a:pt x="170" y="361"/>
                  </a:lnTo>
                  <a:lnTo>
                    <a:pt x="170" y="361"/>
                  </a:lnTo>
                  <a:lnTo>
                    <a:pt x="168" y="361"/>
                  </a:lnTo>
                  <a:lnTo>
                    <a:pt x="168" y="361"/>
                  </a:lnTo>
                  <a:lnTo>
                    <a:pt x="167" y="361"/>
                  </a:lnTo>
                  <a:lnTo>
                    <a:pt x="166" y="361"/>
                  </a:lnTo>
                  <a:lnTo>
                    <a:pt x="166" y="361"/>
                  </a:lnTo>
                  <a:lnTo>
                    <a:pt x="166" y="361"/>
                  </a:lnTo>
                  <a:lnTo>
                    <a:pt x="165" y="361"/>
                  </a:lnTo>
                  <a:lnTo>
                    <a:pt x="165" y="362"/>
                  </a:lnTo>
                  <a:lnTo>
                    <a:pt x="165" y="362"/>
                  </a:lnTo>
                  <a:lnTo>
                    <a:pt x="165" y="362"/>
                  </a:lnTo>
                  <a:lnTo>
                    <a:pt x="165" y="362"/>
                  </a:lnTo>
                  <a:lnTo>
                    <a:pt x="165" y="362"/>
                  </a:lnTo>
                  <a:lnTo>
                    <a:pt x="165" y="361"/>
                  </a:lnTo>
                  <a:lnTo>
                    <a:pt x="165" y="361"/>
                  </a:lnTo>
                  <a:lnTo>
                    <a:pt x="165" y="361"/>
                  </a:lnTo>
                  <a:lnTo>
                    <a:pt x="164" y="361"/>
                  </a:lnTo>
                  <a:lnTo>
                    <a:pt x="164" y="361"/>
                  </a:lnTo>
                  <a:lnTo>
                    <a:pt x="162" y="361"/>
                  </a:lnTo>
                  <a:lnTo>
                    <a:pt x="162" y="361"/>
                  </a:lnTo>
                  <a:lnTo>
                    <a:pt x="162" y="361"/>
                  </a:lnTo>
                  <a:lnTo>
                    <a:pt x="162" y="361"/>
                  </a:lnTo>
                  <a:lnTo>
                    <a:pt x="162" y="361"/>
                  </a:lnTo>
                  <a:lnTo>
                    <a:pt x="161" y="361"/>
                  </a:lnTo>
                  <a:lnTo>
                    <a:pt x="161" y="363"/>
                  </a:lnTo>
                  <a:lnTo>
                    <a:pt x="161" y="363"/>
                  </a:lnTo>
                  <a:lnTo>
                    <a:pt x="161" y="362"/>
                  </a:lnTo>
                  <a:lnTo>
                    <a:pt x="161" y="362"/>
                  </a:lnTo>
                  <a:lnTo>
                    <a:pt x="160" y="362"/>
                  </a:lnTo>
                  <a:lnTo>
                    <a:pt x="158" y="361"/>
                  </a:lnTo>
                  <a:lnTo>
                    <a:pt x="158" y="361"/>
                  </a:lnTo>
                  <a:lnTo>
                    <a:pt x="157" y="361"/>
                  </a:lnTo>
                  <a:lnTo>
                    <a:pt x="157" y="361"/>
                  </a:lnTo>
                  <a:lnTo>
                    <a:pt x="155" y="361"/>
                  </a:lnTo>
                  <a:lnTo>
                    <a:pt x="155" y="361"/>
                  </a:lnTo>
                  <a:lnTo>
                    <a:pt x="156" y="362"/>
                  </a:lnTo>
                  <a:lnTo>
                    <a:pt x="157" y="362"/>
                  </a:lnTo>
                  <a:lnTo>
                    <a:pt x="157" y="362"/>
                  </a:lnTo>
                  <a:lnTo>
                    <a:pt x="157" y="362"/>
                  </a:lnTo>
                  <a:lnTo>
                    <a:pt x="157" y="363"/>
                  </a:lnTo>
                  <a:lnTo>
                    <a:pt x="157" y="363"/>
                  </a:lnTo>
                  <a:lnTo>
                    <a:pt x="158" y="364"/>
                  </a:lnTo>
                  <a:lnTo>
                    <a:pt x="158" y="364"/>
                  </a:lnTo>
                  <a:lnTo>
                    <a:pt x="157" y="364"/>
                  </a:lnTo>
                  <a:lnTo>
                    <a:pt x="157" y="364"/>
                  </a:lnTo>
                  <a:lnTo>
                    <a:pt x="157" y="364"/>
                  </a:lnTo>
                  <a:lnTo>
                    <a:pt x="157" y="363"/>
                  </a:lnTo>
                  <a:lnTo>
                    <a:pt x="157" y="363"/>
                  </a:lnTo>
                  <a:lnTo>
                    <a:pt x="156" y="362"/>
                  </a:lnTo>
                  <a:lnTo>
                    <a:pt x="156" y="362"/>
                  </a:lnTo>
                  <a:lnTo>
                    <a:pt x="155" y="362"/>
                  </a:lnTo>
                  <a:lnTo>
                    <a:pt x="155" y="362"/>
                  </a:lnTo>
                  <a:lnTo>
                    <a:pt x="154" y="363"/>
                  </a:lnTo>
                  <a:lnTo>
                    <a:pt x="154" y="364"/>
                  </a:lnTo>
                  <a:lnTo>
                    <a:pt x="154" y="364"/>
                  </a:lnTo>
                  <a:lnTo>
                    <a:pt x="154" y="364"/>
                  </a:lnTo>
                  <a:lnTo>
                    <a:pt x="154" y="365"/>
                  </a:lnTo>
                  <a:lnTo>
                    <a:pt x="154" y="365"/>
                  </a:lnTo>
                  <a:lnTo>
                    <a:pt x="153" y="365"/>
                  </a:lnTo>
                  <a:lnTo>
                    <a:pt x="152" y="365"/>
                  </a:lnTo>
                  <a:lnTo>
                    <a:pt x="153" y="365"/>
                  </a:lnTo>
                  <a:lnTo>
                    <a:pt x="152" y="364"/>
                  </a:lnTo>
                  <a:lnTo>
                    <a:pt x="152" y="363"/>
                  </a:lnTo>
                  <a:lnTo>
                    <a:pt x="152" y="363"/>
                  </a:lnTo>
                  <a:lnTo>
                    <a:pt x="152" y="363"/>
                  </a:lnTo>
                  <a:lnTo>
                    <a:pt x="151" y="363"/>
                  </a:lnTo>
                  <a:lnTo>
                    <a:pt x="150" y="363"/>
                  </a:lnTo>
                  <a:lnTo>
                    <a:pt x="150" y="363"/>
                  </a:lnTo>
                  <a:lnTo>
                    <a:pt x="151" y="364"/>
                  </a:lnTo>
                  <a:lnTo>
                    <a:pt x="151" y="365"/>
                  </a:lnTo>
                  <a:lnTo>
                    <a:pt x="152" y="365"/>
                  </a:lnTo>
                  <a:lnTo>
                    <a:pt x="152" y="365"/>
                  </a:lnTo>
                  <a:lnTo>
                    <a:pt x="152" y="366"/>
                  </a:lnTo>
                  <a:lnTo>
                    <a:pt x="151" y="366"/>
                  </a:lnTo>
                  <a:lnTo>
                    <a:pt x="151" y="367"/>
                  </a:lnTo>
                  <a:lnTo>
                    <a:pt x="151" y="369"/>
                  </a:lnTo>
                  <a:lnTo>
                    <a:pt x="152" y="369"/>
                  </a:lnTo>
                  <a:lnTo>
                    <a:pt x="152" y="369"/>
                  </a:lnTo>
                  <a:lnTo>
                    <a:pt x="152" y="369"/>
                  </a:lnTo>
                  <a:lnTo>
                    <a:pt x="151" y="370"/>
                  </a:lnTo>
                  <a:lnTo>
                    <a:pt x="152" y="372"/>
                  </a:lnTo>
                  <a:lnTo>
                    <a:pt x="152" y="373"/>
                  </a:lnTo>
                  <a:lnTo>
                    <a:pt x="152" y="374"/>
                  </a:lnTo>
                  <a:lnTo>
                    <a:pt x="152" y="374"/>
                  </a:lnTo>
                  <a:lnTo>
                    <a:pt x="151" y="374"/>
                  </a:lnTo>
                  <a:lnTo>
                    <a:pt x="152" y="374"/>
                  </a:lnTo>
                  <a:lnTo>
                    <a:pt x="152" y="374"/>
                  </a:lnTo>
                  <a:lnTo>
                    <a:pt x="152" y="374"/>
                  </a:lnTo>
                  <a:lnTo>
                    <a:pt x="153" y="374"/>
                  </a:lnTo>
                  <a:lnTo>
                    <a:pt x="153" y="373"/>
                  </a:lnTo>
                  <a:lnTo>
                    <a:pt x="153" y="373"/>
                  </a:lnTo>
                  <a:lnTo>
                    <a:pt x="153" y="373"/>
                  </a:lnTo>
                  <a:lnTo>
                    <a:pt x="153" y="373"/>
                  </a:lnTo>
                  <a:lnTo>
                    <a:pt x="153" y="374"/>
                  </a:lnTo>
                  <a:lnTo>
                    <a:pt x="153" y="375"/>
                  </a:lnTo>
                  <a:lnTo>
                    <a:pt x="152" y="375"/>
                  </a:lnTo>
                  <a:lnTo>
                    <a:pt x="151" y="376"/>
                  </a:lnTo>
                  <a:lnTo>
                    <a:pt x="150" y="376"/>
                  </a:lnTo>
                  <a:lnTo>
                    <a:pt x="149" y="376"/>
                  </a:lnTo>
                  <a:lnTo>
                    <a:pt x="148" y="377"/>
                  </a:lnTo>
                  <a:lnTo>
                    <a:pt x="147" y="377"/>
                  </a:lnTo>
                  <a:lnTo>
                    <a:pt x="146" y="378"/>
                  </a:lnTo>
                  <a:lnTo>
                    <a:pt x="144" y="378"/>
                  </a:lnTo>
                  <a:lnTo>
                    <a:pt x="142" y="376"/>
                  </a:lnTo>
                  <a:lnTo>
                    <a:pt x="141" y="376"/>
                  </a:lnTo>
                  <a:lnTo>
                    <a:pt x="141" y="375"/>
                  </a:lnTo>
                  <a:lnTo>
                    <a:pt x="139" y="374"/>
                  </a:lnTo>
                  <a:lnTo>
                    <a:pt x="139" y="374"/>
                  </a:lnTo>
                  <a:lnTo>
                    <a:pt x="140" y="374"/>
                  </a:lnTo>
                  <a:lnTo>
                    <a:pt x="139" y="373"/>
                  </a:lnTo>
                  <a:lnTo>
                    <a:pt x="139" y="373"/>
                  </a:lnTo>
                  <a:lnTo>
                    <a:pt x="139" y="373"/>
                  </a:lnTo>
                  <a:lnTo>
                    <a:pt x="139" y="372"/>
                  </a:lnTo>
                  <a:lnTo>
                    <a:pt x="139" y="371"/>
                  </a:lnTo>
                  <a:lnTo>
                    <a:pt x="139" y="370"/>
                  </a:lnTo>
                  <a:lnTo>
                    <a:pt x="140" y="369"/>
                  </a:lnTo>
                  <a:lnTo>
                    <a:pt x="140" y="370"/>
                  </a:lnTo>
                  <a:lnTo>
                    <a:pt x="140" y="369"/>
                  </a:lnTo>
                  <a:lnTo>
                    <a:pt x="140" y="369"/>
                  </a:lnTo>
                  <a:lnTo>
                    <a:pt x="140" y="369"/>
                  </a:lnTo>
                  <a:lnTo>
                    <a:pt x="141" y="369"/>
                  </a:lnTo>
                  <a:lnTo>
                    <a:pt x="142" y="369"/>
                  </a:lnTo>
                  <a:lnTo>
                    <a:pt x="143" y="369"/>
                  </a:lnTo>
                  <a:lnTo>
                    <a:pt x="143" y="369"/>
                  </a:lnTo>
                  <a:lnTo>
                    <a:pt x="143" y="369"/>
                  </a:lnTo>
                  <a:lnTo>
                    <a:pt x="143" y="369"/>
                  </a:lnTo>
                  <a:lnTo>
                    <a:pt x="142" y="369"/>
                  </a:lnTo>
                  <a:lnTo>
                    <a:pt x="142" y="369"/>
                  </a:lnTo>
                  <a:lnTo>
                    <a:pt x="142" y="369"/>
                  </a:lnTo>
                  <a:lnTo>
                    <a:pt x="142" y="369"/>
                  </a:lnTo>
                  <a:lnTo>
                    <a:pt x="141" y="369"/>
                  </a:lnTo>
                  <a:lnTo>
                    <a:pt x="142" y="366"/>
                  </a:lnTo>
                  <a:lnTo>
                    <a:pt x="142" y="366"/>
                  </a:lnTo>
                  <a:lnTo>
                    <a:pt x="143" y="367"/>
                  </a:lnTo>
                  <a:lnTo>
                    <a:pt x="143" y="367"/>
                  </a:lnTo>
                  <a:lnTo>
                    <a:pt x="143" y="368"/>
                  </a:lnTo>
                  <a:lnTo>
                    <a:pt x="143" y="367"/>
                  </a:lnTo>
                  <a:lnTo>
                    <a:pt x="143" y="367"/>
                  </a:lnTo>
                  <a:lnTo>
                    <a:pt x="143" y="366"/>
                  </a:lnTo>
                  <a:lnTo>
                    <a:pt x="143" y="366"/>
                  </a:lnTo>
                  <a:lnTo>
                    <a:pt x="142" y="365"/>
                  </a:lnTo>
                  <a:lnTo>
                    <a:pt x="141" y="365"/>
                  </a:lnTo>
                  <a:lnTo>
                    <a:pt x="142" y="365"/>
                  </a:lnTo>
                  <a:lnTo>
                    <a:pt x="143" y="365"/>
                  </a:lnTo>
                  <a:lnTo>
                    <a:pt x="143" y="364"/>
                  </a:lnTo>
                  <a:lnTo>
                    <a:pt x="143" y="364"/>
                  </a:lnTo>
                  <a:lnTo>
                    <a:pt x="143" y="365"/>
                  </a:lnTo>
                  <a:lnTo>
                    <a:pt x="143" y="365"/>
                  </a:lnTo>
                  <a:lnTo>
                    <a:pt x="144" y="364"/>
                  </a:lnTo>
                  <a:lnTo>
                    <a:pt x="142" y="364"/>
                  </a:lnTo>
                  <a:lnTo>
                    <a:pt x="142" y="363"/>
                  </a:lnTo>
                  <a:lnTo>
                    <a:pt x="140" y="362"/>
                  </a:lnTo>
                  <a:lnTo>
                    <a:pt x="140" y="361"/>
                  </a:lnTo>
                  <a:lnTo>
                    <a:pt x="140" y="361"/>
                  </a:lnTo>
                  <a:lnTo>
                    <a:pt x="141" y="360"/>
                  </a:lnTo>
                  <a:lnTo>
                    <a:pt x="141" y="360"/>
                  </a:lnTo>
                  <a:lnTo>
                    <a:pt x="139" y="360"/>
                  </a:lnTo>
                  <a:lnTo>
                    <a:pt x="139" y="360"/>
                  </a:lnTo>
                  <a:lnTo>
                    <a:pt x="139" y="361"/>
                  </a:lnTo>
                  <a:lnTo>
                    <a:pt x="139" y="361"/>
                  </a:lnTo>
                  <a:lnTo>
                    <a:pt x="139" y="361"/>
                  </a:lnTo>
                  <a:lnTo>
                    <a:pt x="139" y="361"/>
                  </a:lnTo>
                  <a:lnTo>
                    <a:pt x="139" y="361"/>
                  </a:lnTo>
                  <a:lnTo>
                    <a:pt x="139" y="361"/>
                  </a:lnTo>
                  <a:lnTo>
                    <a:pt x="139" y="361"/>
                  </a:lnTo>
                  <a:lnTo>
                    <a:pt x="139" y="362"/>
                  </a:lnTo>
                  <a:lnTo>
                    <a:pt x="139" y="362"/>
                  </a:lnTo>
                  <a:lnTo>
                    <a:pt x="139" y="362"/>
                  </a:lnTo>
                  <a:lnTo>
                    <a:pt x="138" y="362"/>
                  </a:lnTo>
                  <a:lnTo>
                    <a:pt x="137" y="362"/>
                  </a:lnTo>
                  <a:lnTo>
                    <a:pt x="135" y="361"/>
                  </a:lnTo>
                  <a:lnTo>
                    <a:pt x="135" y="361"/>
                  </a:lnTo>
                  <a:lnTo>
                    <a:pt x="134" y="361"/>
                  </a:lnTo>
                  <a:lnTo>
                    <a:pt x="133" y="361"/>
                  </a:lnTo>
                  <a:lnTo>
                    <a:pt x="134" y="361"/>
                  </a:lnTo>
                  <a:lnTo>
                    <a:pt x="133" y="361"/>
                  </a:lnTo>
                  <a:lnTo>
                    <a:pt x="132" y="361"/>
                  </a:lnTo>
                  <a:lnTo>
                    <a:pt x="132" y="361"/>
                  </a:lnTo>
                  <a:lnTo>
                    <a:pt x="131" y="361"/>
                  </a:lnTo>
                  <a:lnTo>
                    <a:pt x="131" y="361"/>
                  </a:lnTo>
                  <a:lnTo>
                    <a:pt x="131" y="361"/>
                  </a:lnTo>
                  <a:lnTo>
                    <a:pt x="130" y="361"/>
                  </a:lnTo>
                  <a:lnTo>
                    <a:pt x="129" y="361"/>
                  </a:lnTo>
                  <a:lnTo>
                    <a:pt x="129" y="361"/>
                  </a:lnTo>
                  <a:lnTo>
                    <a:pt x="130" y="362"/>
                  </a:lnTo>
                  <a:lnTo>
                    <a:pt x="130" y="362"/>
                  </a:lnTo>
                  <a:lnTo>
                    <a:pt x="130" y="362"/>
                  </a:lnTo>
                  <a:lnTo>
                    <a:pt x="130" y="362"/>
                  </a:lnTo>
                  <a:lnTo>
                    <a:pt x="131" y="362"/>
                  </a:lnTo>
                  <a:lnTo>
                    <a:pt x="131" y="362"/>
                  </a:lnTo>
                  <a:lnTo>
                    <a:pt x="131" y="361"/>
                  </a:lnTo>
                  <a:lnTo>
                    <a:pt x="132" y="361"/>
                  </a:lnTo>
                  <a:lnTo>
                    <a:pt x="132" y="362"/>
                  </a:lnTo>
                  <a:lnTo>
                    <a:pt x="133" y="362"/>
                  </a:lnTo>
                  <a:lnTo>
                    <a:pt x="134" y="363"/>
                  </a:lnTo>
                  <a:lnTo>
                    <a:pt x="134" y="363"/>
                  </a:lnTo>
                  <a:lnTo>
                    <a:pt x="134" y="364"/>
                  </a:lnTo>
                  <a:lnTo>
                    <a:pt x="133" y="365"/>
                  </a:lnTo>
                  <a:lnTo>
                    <a:pt x="134" y="365"/>
                  </a:lnTo>
                  <a:lnTo>
                    <a:pt x="134" y="365"/>
                  </a:lnTo>
                  <a:lnTo>
                    <a:pt x="134" y="365"/>
                  </a:lnTo>
                  <a:lnTo>
                    <a:pt x="135" y="365"/>
                  </a:lnTo>
                  <a:lnTo>
                    <a:pt x="135" y="366"/>
                  </a:lnTo>
                  <a:lnTo>
                    <a:pt x="135" y="368"/>
                  </a:lnTo>
                  <a:lnTo>
                    <a:pt x="135" y="368"/>
                  </a:lnTo>
                  <a:lnTo>
                    <a:pt x="136" y="369"/>
                  </a:lnTo>
                  <a:lnTo>
                    <a:pt x="137" y="369"/>
                  </a:lnTo>
                  <a:lnTo>
                    <a:pt x="137" y="369"/>
                  </a:lnTo>
                  <a:lnTo>
                    <a:pt x="137" y="369"/>
                  </a:lnTo>
                  <a:lnTo>
                    <a:pt x="138" y="369"/>
                  </a:lnTo>
                  <a:lnTo>
                    <a:pt x="138" y="369"/>
                  </a:lnTo>
                  <a:lnTo>
                    <a:pt x="138" y="369"/>
                  </a:lnTo>
                  <a:lnTo>
                    <a:pt x="138" y="370"/>
                  </a:lnTo>
                  <a:lnTo>
                    <a:pt x="138" y="370"/>
                  </a:lnTo>
                  <a:lnTo>
                    <a:pt x="138" y="371"/>
                  </a:lnTo>
                  <a:lnTo>
                    <a:pt x="138" y="371"/>
                  </a:lnTo>
                  <a:lnTo>
                    <a:pt x="138" y="371"/>
                  </a:lnTo>
                  <a:lnTo>
                    <a:pt x="139" y="372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9" y="372"/>
                  </a:lnTo>
                  <a:lnTo>
                    <a:pt x="139" y="373"/>
                  </a:lnTo>
                  <a:lnTo>
                    <a:pt x="139" y="374"/>
                  </a:lnTo>
                  <a:lnTo>
                    <a:pt x="139" y="374"/>
                  </a:lnTo>
                  <a:lnTo>
                    <a:pt x="139" y="375"/>
                  </a:lnTo>
                  <a:lnTo>
                    <a:pt x="137" y="376"/>
                  </a:lnTo>
                  <a:lnTo>
                    <a:pt x="137" y="377"/>
                  </a:lnTo>
                  <a:lnTo>
                    <a:pt x="137" y="377"/>
                  </a:lnTo>
                  <a:lnTo>
                    <a:pt x="136" y="378"/>
                  </a:lnTo>
                  <a:lnTo>
                    <a:pt x="135" y="378"/>
                  </a:lnTo>
                  <a:lnTo>
                    <a:pt x="134" y="378"/>
                  </a:lnTo>
                  <a:lnTo>
                    <a:pt x="132" y="377"/>
                  </a:lnTo>
                  <a:lnTo>
                    <a:pt x="131" y="376"/>
                  </a:lnTo>
                  <a:lnTo>
                    <a:pt x="131" y="375"/>
                  </a:lnTo>
                  <a:lnTo>
                    <a:pt x="130" y="375"/>
                  </a:lnTo>
                  <a:lnTo>
                    <a:pt x="129" y="375"/>
                  </a:lnTo>
                  <a:lnTo>
                    <a:pt x="128" y="375"/>
                  </a:lnTo>
                  <a:lnTo>
                    <a:pt x="126" y="374"/>
                  </a:lnTo>
                  <a:lnTo>
                    <a:pt x="125" y="373"/>
                  </a:lnTo>
                  <a:lnTo>
                    <a:pt x="125" y="373"/>
                  </a:lnTo>
                  <a:lnTo>
                    <a:pt x="124" y="372"/>
                  </a:lnTo>
                  <a:lnTo>
                    <a:pt x="124" y="371"/>
                  </a:lnTo>
                  <a:lnTo>
                    <a:pt x="123" y="371"/>
                  </a:lnTo>
                  <a:lnTo>
                    <a:pt x="123" y="370"/>
                  </a:lnTo>
                  <a:lnTo>
                    <a:pt x="123" y="369"/>
                  </a:lnTo>
                  <a:lnTo>
                    <a:pt x="122" y="369"/>
                  </a:lnTo>
                  <a:lnTo>
                    <a:pt x="122" y="369"/>
                  </a:lnTo>
                  <a:lnTo>
                    <a:pt x="122" y="369"/>
                  </a:lnTo>
                  <a:lnTo>
                    <a:pt x="122" y="369"/>
                  </a:lnTo>
                  <a:lnTo>
                    <a:pt x="121" y="368"/>
                  </a:lnTo>
                  <a:lnTo>
                    <a:pt x="120" y="368"/>
                  </a:lnTo>
                  <a:lnTo>
                    <a:pt x="118" y="367"/>
                  </a:lnTo>
                  <a:lnTo>
                    <a:pt x="118" y="367"/>
                  </a:lnTo>
                  <a:lnTo>
                    <a:pt x="118" y="367"/>
                  </a:lnTo>
                  <a:lnTo>
                    <a:pt x="117" y="367"/>
                  </a:lnTo>
                  <a:lnTo>
                    <a:pt x="114" y="365"/>
                  </a:lnTo>
                  <a:lnTo>
                    <a:pt x="113" y="365"/>
                  </a:lnTo>
                  <a:lnTo>
                    <a:pt x="113" y="365"/>
                  </a:lnTo>
                  <a:lnTo>
                    <a:pt x="113" y="364"/>
                  </a:lnTo>
                  <a:lnTo>
                    <a:pt x="110" y="363"/>
                  </a:lnTo>
                  <a:lnTo>
                    <a:pt x="109" y="362"/>
                  </a:lnTo>
                  <a:lnTo>
                    <a:pt x="109" y="362"/>
                  </a:lnTo>
                  <a:lnTo>
                    <a:pt x="109" y="362"/>
                  </a:lnTo>
                  <a:lnTo>
                    <a:pt x="108" y="362"/>
                  </a:lnTo>
                  <a:lnTo>
                    <a:pt x="107" y="361"/>
                  </a:lnTo>
                  <a:lnTo>
                    <a:pt x="107" y="361"/>
                  </a:lnTo>
                  <a:lnTo>
                    <a:pt x="107" y="360"/>
                  </a:lnTo>
                  <a:lnTo>
                    <a:pt x="107" y="360"/>
                  </a:lnTo>
                  <a:lnTo>
                    <a:pt x="108" y="360"/>
                  </a:lnTo>
                  <a:lnTo>
                    <a:pt x="107" y="359"/>
                  </a:lnTo>
                  <a:lnTo>
                    <a:pt x="108" y="359"/>
                  </a:lnTo>
                  <a:lnTo>
                    <a:pt x="107" y="358"/>
                  </a:lnTo>
                  <a:lnTo>
                    <a:pt x="107" y="358"/>
                  </a:lnTo>
                  <a:lnTo>
                    <a:pt x="107" y="359"/>
                  </a:lnTo>
                  <a:lnTo>
                    <a:pt x="106" y="359"/>
                  </a:lnTo>
                  <a:lnTo>
                    <a:pt x="105" y="358"/>
                  </a:lnTo>
                  <a:lnTo>
                    <a:pt x="104" y="358"/>
                  </a:lnTo>
                  <a:lnTo>
                    <a:pt x="104" y="359"/>
                  </a:lnTo>
                  <a:lnTo>
                    <a:pt x="104" y="359"/>
                  </a:lnTo>
                  <a:lnTo>
                    <a:pt x="104" y="359"/>
                  </a:lnTo>
                  <a:lnTo>
                    <a:pt x="104" y="359"/>
                  </a:lnTo>
                  <a:lnTo>
                    <a:pt x="104" y="358"/>
                  </a:lnTo>
                  <a:lnTo>
                    <a:pt x="104" y="358"/>
                  </a:lnTo>
                  <a:lnTo>
                    <a:pt x="104" y="358"/>
                  </a:lnTo>
                  <a:lnTo>
                    <a:pt x="104" y="358"/>
                  </a:lnTo>
                  <a:lnTo>
                    <a:pt x="103" y="357"/>
                  </a:lnTo>
                  <a:lnTo>
                    <a:pt x="102" y="356"/>
                  </a:lnTo>
                  <a:lnTo>
                    <a:pt x="101" y="355"/>
                  </a:lnTo>
                  <a:lnTo>
                    <a:pt x="101" y="355"/>
                  </a:lnTo>
                  <a:lnTo>
                    <a:pt x="100" y="354"/>
                  </a:lnTo>
                  <a:lnTo>
                    <a:pt x="100" y="354"/>
                  </a:lnTo>
                  <a:lnTo>
                    <a:pt x="100" y="353"/>
                  </a:lnTo>
                  <a:lnTo>
                    <a:pt x="99" y="353"/>
                  </a:lnTo>
                  <a:lnTo>
                    <a:pt x="99" y="352"/>
                  </a:lnTo>
                  <a:lnTo>
                    <a:pt x="98" y="352"/>
                  </a:lnTo>
                  <a:lnTo>
                    <a:pt x="98" y="352"/>
                  </a:lnTo>
                  <a:lnTo>
                    <a:pt x="97" y="350"/>
                  </a:lnTo>
                  <a:lnTo>
                    <a:pt x="96" y="349"/>
                  </a:lnTo>
                  <a:lnTo>
                    <a:pt x="96" y="349"/>
                  </a:lnTo>
                  <a:lnTo>
                    <a:pt x="95" y="349"/>
                  </a:lnTo>
                  <a:lnTo>
                    <a:pt x="94" y="348"/>
                  </a:lnTo>
                  <a:lnTo>
                    <a:pt x="94" y="348"/>
                  </a:lnTo>
                  <a:lnTo>
                    <a:pt x="94" y="345"/>
                  </a:lnTo>
                  <a:lnTo>
                    <a:pt x="94" y="345"/>
                  </a:lnTo>
                  <a:lnTo>
                    <a:pt x="94" y="344"/>
                  </a:lnTo>
                  <a:lnTo>
                    <a:pt x="94" y="344"/>
                  </a:lnTo>
                  <a:lnTo>
                    <a:pt x="94" y="343"/>
                  </a:lnTo>
                  <a:lnTo>
                    <a:pt x="95" y="343"/>
                  </a:lnTo>
                  <a:lnTo>
                    <a:pt x="96" y="343"/>
                  </a:lnTo>
                  <a:lnTo>
                    <a:pt x="96" y="342"/>
                  </a:lnTo>
                  <a:lnTo>
                    <a:pt x="96" y="341"/>
                  </a:lnTo>
                  <a:lnTo>
                    <a:pt x="95" y="341"/>
                  </a:lnTo>
                  <a:lnTo>
                    <a:pt x="96" y="342"/>
                  </a:lnTo>
                  <a:lnTo>
                    <a:pt x="96" y="342"/>
                  </a:lnTo>
                  <a:lnTo>
                    <a:pt x="95" y="342"/>
                  </a:lnTo>
                  <a:lnTo>
                    <a:pt x="94" y="341"/>
                  </a:lnTo>
                  <a:lnTo>
                    <a:pt x="94" y="342"/>
                  </a:lnTo>
                  <a:lnTo>
                    <a:pt x="94" y="341"/>
                  </a:lnTo>
                  <a:lnTo>
                    <a:pt x="93" y="340"/>
                  </a:lnTo>
                  <a:lnTo>
                    <a:pt x="94" y="340"/>
                  </a:lnTo>
                  <a:lnTo>
                    <a:pt x="94" y="340"/>
                  </a:lnTo>
                  <a:lnTo>
                    <a:pt x="94" y="340"/>
                  </a:lnTo>
                  <a:lnTo>
                    <a:pt x="94" y="340"/>
                  </a:lnTo>
                  <a:lnTo>
                    <a:pt x="93" y="340"/>
                  </a:lnTo>
                  <a:lnTo>
                    <a:pt x="93" y="341"/>
                  </a:lnTo>
                  <a:lnTo>
                    <a:pt x="93" y="342"/>
                  </a:lnTo>
                  <a:lnTo>
                    <a:pt x="94" y="342"/>
                  </a:lnTo>
                  <a:lnTo>
                    <a:pt x="94" y="342"/>
                  </a:lnTo>
                  <a:lnTo>
                    <a:pt x="95" y="342"/>
                  </a:lnTo>
                  <a:lnTo>
                    <a:pt x="96" y="343"/>
                  </a:lnTo>
                  <a:lnTo>
                    <a:pt x="95" y="343"/>
                  </a:lnTo>
                  <a:lnTo>
                    <a:pt x="94" y="343"/>
                  </a:lnTo>
                  <a:lnTo>
                    <a:pt x="94" y="343"/>
                  </a:lnTo>
                  <a:lnTo>
                    <a:pt x="94" y="344"/>
                  </a:lnTo>
                  <a:lnTo>
                    <a:pt x="93" y="344"/>
                  </a:lnTo>
                  <a:lnTo>
                    <a:pt x="93" y="345"/>
                  </a:lnTo>
                  <a:lnTo>
                    <a:pt x="94" y="345"/>
                  </a:lnTo>
                  <a:lnTo>
                    <a:pt x="93" y="345"/>
                  </a:lnTo>
                  <a:lnTo>
                    <a:pt x="94" y="345"/>
                  </a:lnTo>
                  <a:lnTo>
                    <a:pt x="94" y="346"/>
                  </a:lnTo>
                  <a:lnTo>
                    <a:pt x="93" y="348"/>
                  </a:lnTo>
                  <a:lnTo>
                    <a:pt x="92" y="348"/>
                  </a:lnTo>
                  <a:lnTo>
                    <a:pt x="92" y="349"/>
                  </a:lnTo>
                  <a:lnTo>
                    <a:pt x="93" y="350"/>
                  </a:lnTo>
                  <a:lnTo>
                    <a:pt x="92" y="350"/>
                  </a:lnTo>
                  <a:lnTo>
                    <a:pt x="92" y="350"/>
                  </a:lnTo>
                  <a:lnTo>
                    <a:pt x="91" y="348"/>
                  </a:lnTo>
                  <a:lnTo>
                    <a:pt x="91" y="348"/>
                  </a:lnTo>
                  <a:lnTo>
                    <a:pt x="91" y="348"/>
                  </a:lnTo>
                  <a:lnTo>
                    <a:pt x="91" y="347"/>
                  </a:lnTo>
                  <a:lnTo>
                    <a:pt x="91" y="347"/>
                  </a:lnTo>
                  <a:lnTo>
                    <a:pt x="91" y="348"/>
                  </a:lnTo>
                  <a:lnTo>
                    <a:pt x="90" y="347"/>
                  </a:lnTo>
                  <a:lnTo>
                    <a:pt x="90" y="347"/>
                  </a:lnTo>
                  <a:lnTo>
                    <a:pt x="90" y="346"/>
                  </a:lnTo>
                  <a:lnTo>
                    <a:pt x="89" y="346"/>
                  </a:lnTo>
                  <a:lnTo>
                    <a:pt x="89" y="346"/>
                  </a:lnTo>
                  <a:lnTo>
                    <a:pt x="87" y="345"/>
                  </a:lnTo>
                  <a:lnTo>
                    <a:pt x="87" y="344"/>
                  </a:lnTo>
                  <a:lnTo>
                    <a:pt x="86" y="344"/>
                  </a:lnTo>
                  <a:lnTo>
                    <a:pt x="86" y="343"/>
                  </a:lnTo>
                  <a:lnTo>
                    <a:pt x="86" y="343"/>
                  </a:lnTo>
                  <a:lnTo>
                    <a:pt x="85" y="343"/>
                  </a:lnTo>
                  <a:lnTo>
                    <a:pt x="84" y="343"/>
                  </a:lnTo>
                  <a:lnTo>
                    <a:pt x="84" y="344"/>
                  </a:lnTo>
                  <a:lnTo>
                    <a:pt x="83" y="344"/>
                  </a:lnTo>
                  <a:lnTo>
                    <a:pt x="83" y="344"/>
                  </a:lnTo>
                  <a:lnTo>
                    <a:pt x="83" y="344"/>
                  </a:lnTo>
                  <a:lnTo>
                    <a:pt x="82" y="344"/>
                  </a:lnTo>
                  <a:lnTo>
                    <a:pt x="82" y="343"/>
                  </a:lnTo>
                  <a:lnTo>
                    <a:pt x="81" y="343"/>
                  </a:lnTo>
                  <a:lnTo>
                    <a:pt x="81" y="343"/>
                  </a:lnTo>
                  <a:lnTo>
                    <a:pt x="80" y="343"/>
                  </a:lnTo>
                  <a:lnTo>
                    <a:pt x="80" y="342"/>
                  </a:lnTo>
                  <a:lnTo>
                    <a:pt x="80" y="342"/>
                  </a:lnTo>
                  <a:lnTo>
                    <a:pt x="80" y="341"/>
                  </a:lnTo>
                  <a:lnTo>
                    <a:pt x="79" y="341"/>
                  </a:lnTo>
                  <a:lnTo>
                    <a:pt x="79" y="340"/>
                  </a:lnTo>
                  <a:lnTo>
                    <a:pt x="78" y="340"/>
                  </a:lnTo>
                  <a:lnTo>
                    <a:pt x="78" y="340"/>
                  </a:lnTo>
                  <a:lnTo>
                    <a:pt x="78" y="341"/>
                  </a:lnTo>
                  <a:lnTo>
                    <a:pt x="78" y="341"/>
                  </a:lnTo>
                  <a:lnTo>
                    <a:pt x="78" y="341"/>
                  </a:lnTo>
                  <a:lnTo>
                    <a:pt x="78" y="342"/>
                  </a:lnTo>
                  <a:lnTo>
                    <a:pt x="78" y="343"/>
                  </a:lnTo>
                  <a:lnTo>
                    <a:pt x="79" y="343"/>
                  </a:lnTo>
                  <a:lnTo>
                    <a:pt x="79" y="343"/>
                  </a:lnTo>
                  <a:lnTo>
                    <a:pt x="80" y="343"/>
                  </a:lnTo>
                  <a:lnTo>
                    <a:pt x="81" y="344"/>
                  </a:lnTo>
                  <a:lnTo>
                    <a:pt x="81" y="344"/>
                  </a:lnTo>
                  <a:lnTo>
                    <a:pt x="82" y="345"/>
                  </a:lnTo>
                  <a:lnTo>
                    <a:pt x="84" y="345"/>
                  </a:lnTo>
                  <a:lnTo>
                    <a:pt x="84" y="346"/>
                  </a:lnTo>
                  <a:lnTo>
                    <a:pt x="85" y="346"/>
                  </a:lnTo>
                  <a:lnTo>
                    <a:pt x="85" y="346"/>
                  </a:lnTo>
                  <a:lnTo>
                    <a:pt x="85" y="345"/>
                  </a:lnTo>
                  <a:lnTo>
                    <a:pt x="86" y="346"/>
                  </a:lnTo>
                  <a:lnTo>
                    <a:pt x="87" y="346"/>
                  </a:lnTo>
                  <a:lnTo>
                    <a:pt x="87" y="346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47"/>
                  </a:lnTo>
                  <a:lnTo>
                    <a:pt x="88" y="348"/>
                  </a:lnTo>
                  <a:lnTo>
                    <a:pt x="89" y="349"/>
                  </a:lnTo>
                  <a:lnTo>
                    <a:pt x="89" y="349"/>
                  </a:lnTo>
                  <a:lnTo>
                    <a:pt x="90" y="350"/>
                  </a:lnTo>
                  <a:lnTo>
                    <a:pt x="90" y="350"/>
                  </a:lnTo>
                  <a:lnTo>
                    <a:pt x="90" y="351"/>
                  </a:lnTo>
                  <a:lnTo>
                    <a:pt x="91" y="352"/>
                  </a:lnTo>
                  <a:lnTo>
                    <a:pt x="91" y="352"/>
                  </a:lnTo>
                  <a:lnTo>
                    <a:pt x="91" y="352"/>
                  </a:lnTo>
                  <a:lnTo>
                    <a:pt x="91" y="352"/>
                  </a:lnTo>
                  <a:lnTo>
                    <a:pt x="91" y="353"/>
                  </a:lnTo>
                  <a:lnTo>
                    <a:pt x="92" y="353"/>
                  </a:lnTo>
                  <a:lnTo>
                    <a:pt x="92" y="353"/>
                  </a:lnTo>
                  <a:lnTo>
                    <a:pt x="93" y="354"/>
                  </a:lnTo>
                  <a:lnTo>
                    <a:pt x="93" y="353"/>
                  </a:lnTo>
                  <a:lnTo>
                    <a:pt x="93" y="353"/>
                  </a:lnTo>
                  <a:lnTo>
                    <a:pt x="94" y="353"/>
                  </a:lnTo>
                  <a:lnTo>
                    <a:pt x="94" y="353"/>
                  </a:lnTo>
                  <a:lnTo>
                    <a:pt x="94" y="353"/>
                  </a:lnTo>
                  <a:lnTo>
                    <a:pt x="94" y="354"/>
                  </a:lnTo>
                  <a:lnTo>
                    <a:pt x="93" y="354"/>
                  </a:lnTo>
                  <a:lnTo>
                    <a:pt x="93" y="354"/>
                  </a:lnTo>
                  <a:lnTo>
                    <a:pt x="94" y="355"/>
                  </a:lnTo>
                  <a:lnTo>
                    <a:pt x="94" y="355"/>
                  </a:lnTo>
                  <a:lnTo>
                    <a:pt x="94" y="355"/>
                  </a:lnTo>
                  <a:lnTo>
                    <a:pt x="94" y="356"/>
                  </a:lnTo>
                  <a:lnTo>
                    <a:pt x="95" y="356"/>
                  </a:lnTo>
                  <a:lnTo>
                    <a:pt x="95" y="356"/>
                  </a:lnTo>
                  <a:lnTo>
                    <a:pt x="96" y="356"/>
                  </a:lnTo>
                  <a:lnTo>
                    <a:pt x="96" y="357"/>
                  </a:lnTo>
                  <a:lnTo>
                    <a:pt x="96" y="357"/>
                  </a:lnTo>
                  <a:lnTo>
                    <a:pt x="97" y="358"/>
                  </a:lnTo>
                  <a:lnTo>
                    <a:pt x="98" y="358"/>
                  </a:lnTo>
                  <a:lnTo>
                    <a:pt x="98" y="359"/>
                  </a:lnTo>
                  <a:lnTo>
                    <a:pt x="99" y="359"/>
                  </a:lnTo>
                  <a:lnTo>
                    <a:pt x="99" y="360"/>
                  </a:lnTo>
                  <a:lnTo>
                    <a:pt x="100" y="360"/>
                  </a:lnTo>
                  <a:lnTo>
                    <a:pt x="101" y="361"/>
                  </a:lnTo>
                  <a:lnTo>
                    <a:pt x="101" y="361"/>
                  </a:lnTo>
                  <a:lnTo>
                    <a:pt x="102" y="361"/>
                  </a:lnTo>
                  <a:lnTo>
                    <a:pt x="102" y="360"/>
                  </a:lnTo>
                  <a:lnTo>
                    <a:pt x="102" y="360"/>
                  </a:lnTo>
                  <a:lnTo>
                    <a:pt x="102" y="361"/>
                  </a:lnTo>
                  <a:lnTo>
                    <a:pt x="103" y="361"/>
                  </a:lnTo>
                  <a:lnTo>
                    <a:pt x="103" y="361"/>
                  </a:lnTo>
                  <a:lnTo>
                    <a:pt x="104" y="361"/>
                  </a:lnTo>
                  <a:lnTo>
                    <a:pt x="104" y="363"/>
                  </a:lnTo>
                  <a:lnTo>
                    <a:pt x="104" y="362"/>
                  </a:lnTo>
                  <a:lnTo>
                    <a:pt x="103" y="361"/>
                  </a:lnTo>
                  <a:lnTo>
                    <a:pt x="102" y="362"/>
                  </a:lnTo>
                  <a:lnTo>
                    <a:pt x="102" y="362"/>
                  </a:lnTo>
                  <a:lnTo>
                    <a:pt x="102" y="363"/>
                  </a:lnTo>
                  <a:lnTo>
                    <a:pt x="103" y="363"/>
                  </a:lnTo>
                  <a:lnTo>
                    <a:pt x="103" y="364"/>
                  </a:lnTo>
                  <a:lnTo>
                    <a:pt x="103" y="364"/>
                  </a:lnTo>
                  <a:lnTo>
                    <a:pt x="103" y="364"/>
                  </a:lnTo>
                  <a:lnTo>
                    <a:pt x="104" y="365"/>
                  </a:lnTo>
                  <a:lnTo>
                    <a:pt x="104" y="365"/>
                  </a:lnTo>
                  <a:lnTo>
                    <a:pt x="104" y="367"/>
                  </a:lnTo>
                  <a:lnTo>
                    <a:pt x="104" y="367"/>
                  </a:lnTo>
                  <a:lnTo>
                    <a:pt x="105" y="367"/>
                  </a:lnTo>
                  <a:lnTo>
                    <a:pt x="105" y="366"/>
                  </a:lnTo>
                  <a:lnTo>
                    <a:pt x="105" y="366"/>
                  </a:lnTo>
                  <a:lnTo>
                    <a:pt x="105" y="366"/>
                  </a:lnTo>
                  <a:lnTo>
                    <a:pt x="105" y="367"/>
                  </a:lnTo>
                  <a:lnTo>
                    <a:pt x="106" y="367"/>
                  </a:lnTo>
                  <a:lnTo>
                    <a:pt x="106" y="368"/>
                  </a:lnTo>
                  <a:lnTo>
                    <a:pt x="106" y="368"/>
                  </a:lnTo>
                  <a:lnTo>
                    <a:pt x="106" y="367"/>
                  </a:lnTo>
                  <a:lnTo>
                    <a:pt x="106" y="367"/>
                  </a:lnTo>
                  <a:lnTo>
                    <a:pt x="106" y="366"/>
                  </a:lnTo>
                  <a:lnTo>
                    <a:pt x="106" y="366"/>
                  </a:lnTo>
                  <a:lnTo>
                    <a:pt x="106" y="366"/>
                  </a:lnTo>
                  <a:lnTo>
                    <a:pt x="107" y="366"/>
                  </a:lnTo>
                  <a:lnTo>
                    <a:pt x="107" y="366"/>
                  </a:lnTo>
                  <a:lnTo>
                    <a:pt x="107" y="368"/>
                  </a:lnTo>
                  <a:lnTo>
                    <a:pt x="106" y="368"/>
                  </a:lnTo>
                  <a:lnTo>
                    <a:pt x="106" y="369"/>
                  </a:lnTo>
                  <a:lnTo>
                    <a:pt x="105" y="369"/>
                  </a:lnTo>
                  <a:lnTo>
                    <a:pt x="104" y="369"/>
                  </a:lnTo>
                  <a:lnTo>
                    <a:pt x="104" y="370"/>
                  </a:lnTo>
                  <a:lnTo>
                    <a:pt x="104" y="370"/>
                  </a:lnTo>
                  <a:lnTo>
                    <a:pt x="104" y="370"/>
                  </a:lnTo>
                  <a:lnTo>
                    <a:pt x="103" y="371"/>
                  </a:lnTo>
                  <a:lnTo>
                    <a:pt x="103" y="371"/>
                  </a:lnTo>
                  <a:lnTo>
                    <a:pt x="103" y="372"/>
                  </a:lnTo>
                  <a:lnTo>
                    <a:pt x="102" y="373"/>
                  </a:lnTo>
                  <a:lnTo>
                    <a:pt x="102" y="373"/>
                  </a:lnTo>
                  <a:lnTo>
                    <a:pt x="101" y="375"/>
                  </a:lnTo>
                  <a:lnTo>
                    <a:pt x="100" y="375"/>
                  </a:lnTo>
                  <a:lnTo>
                    <a:pt x="100" y="375"/>
                  </a:lnTo>
                  <a:lnTo>
                    <a:pt x="100" y="376"/>
                  </a:lnTo>
                  <a:lnTo>
                    <a:pt x="99" y="375"/>
                  </a:lnTo>
                  <a:lnTo>
                    <a:pt x="97" y="375"/>
                  </a:lnTo>
                  <a:lnTo>
                    <a:pt x="96" y="375"/>
                  </a:lnTo>
                  <a:lnTo>
                    <a:pt x="95" y="375"/>
                  </a:lnTo>
                  <a:lnTo>
                    <a:pt x="95" y="375"/>
                  </a:lnTo>
                  <a:lnTo>
                    <a:pt x="95" y="376"/>
                  </a:lnTo>
                  <a:lnTo>
                    <a:pt x="94" y="376"/>
                  </a:lnTo>
                  <a:lnTo>
                    <a:pt x="93" y="377"/>
                  </a:lnTo>
                  <a:lnTo>
                    <a:pt x="91" y="377"/>
                  </a:lnTo>
                  <a:lnTo>
                    <a:pt x="91" y="376"/>
                  </a:lnTo>
                  <a:lnTo>
                    <a:pt x="90" y="376"/>
                  </a:lnTo>
                  <a:lnTo>
                    <a:pt x="90" y="376"/>
                  </a:lnTo>
                  <a:lnTo>
                    <a:pt x="90" y="375"/>
                  </a:lnTo>
                  <a:lnTo>
                    <a:pt x="90" y="374"/>
                  </a:lnTo>
                  <a:lnTo>
                    <a:pt x="90" y="374"/>
                  </a:lnTo>
                  <a:lnTo>
                    <a:pt x="90" y="374"/>
                  </a:lnTo>
                  <a:lnTo>
                    <a:pt x="90" y="374"/>
                  </a:lnTo>
                  <a:lnTo>
                    <a:pt x="90" y="373"/>
                  </a:lnTo>
                  <a:lnTo>
                    <a:pt x="90" y="372"/>
                  </a:lnTo>
                  <a:lnTo>
                    <a:pt x="90" y="372"/>
                  </a:lnTo>
                  <a:lnTo>
                    <a:pt x="90" y="371"/>
                  </a:lnTo>
                  <a:lnTo>
                    <a:pt x="89" y="371"/>
                  </a:lnTo>
                  <a:lnTo>
                    <a:pt x="89" y="371"/>
                  </a:lnTo>
                  <a:lnTo>
                    <a:pt x="88" y="371"/>
                  </a:lnTo>
                  <a:lnTo>
                    <a:pt x="88" y="371"/>
                  </a:lnTo>
                  <a:lnTo>
                    <a:pt x="88" y="370"/>
                  </a:lnTo>
                  <a:lnTo>
                    <a:pt x="88" y="370"/>
                  </a:lnTo>
                  <a:lnTo>
                    <a:pt x="88" y="370"/>
                  </a:lnTo>
                  <a:lnTo>
                    <a:pt x="88" y="369"/>
                  </a:lnTo>
                  <a:lnTo>
                    <a:pt x="87" y="369"/>
                  </a:lnTo>
                  <a:lnTo>
                    <a:pt x="87" y="369"/>
                  </a:lnTo>
                  <a:lnTo>
                    <a:pt x="86" y="369"/>
                  </a:lnTo>
                  <a:lnTo>
                    <a:pt x="86" y="369"/>
                  </a:lnTo>
                  <a:lnTo>
                    <a:pt x="85" y="369"/>
                  </a:lnTo>
                  <a:lnTo>
                    <a:pt x="85" y="368"/>
                  </a:lnTo>
                  <a:lnTo>
                    <a:pt x="85" y="367"/>
                  </a:lnTo>
                  <a:lnTo>
                    <a:pt x="84" y="367"/>
                  </a:lnTo>
                  <a:lnTo>
                    <a:pt x="84" y="366"/>
                  </a:lnTo>
                  <a:lnTo>
                    <a:pt x="83" y="366"/>
                  </a:lnTo>
                  <a:lnTo>
                    <a:pt x="83" y="366"/>
                  </a:lnTo>
                  <a:lnTo>
                    <a:pt x="83" y="366"/>
                  </a:lnTo>
                  <a:lnTo>
                    <a:pt x="82" y="366"/>
                  </a:lnTo>
                  <a:lnTo>
                    <a:pt x="82" y="366"/>
                  </a:lnTo>
                  <a:lnTo>
                    <a:pt x="83" y="366"/>
                  </a:lnTo>
                  <a:lnTo>
                    <a:pt x="83" y="366"/>
                  </a:lnTo>
                  <a:lnTo>
                    <a:pt x="83" y="367"/>
                  </a:lnTo>
                  <a:lnTo>
                    <a:pt x="85" y="368"/>
                  </a:lnTo>
                  <a:lnTo>
                    <a:pt x="85" y="369"/>
                  </a:lnTo>
                  <a:lnTo>
                    <a:pt x="85" y="369"/>
                  </a:lnTo>
                  <a:lnTo>
                    <a:pt x="86" y="369"/>
                  </a:lnTo>
                  <a:lnTo>
                    <a:pt x="86" y="369"/>
                  </a:lnTo>
                  <a:lnTo>
                    <a:pt x="87" y="369"/>
                  </a:lnTo>
                  <a:lnTo>
                    <a:pt x="87" y="369"/>
                  </a:lnTo>
                  <a:lnTo>
                    <a:pt x="87" y="369"/>
                  </a:lnTo>
                  <a:lnTo>
                    <a:pt x="87" y="369"/>
                  </a:lnTo>
                  <a:lnTo>
                    <a:pt x="87" y="369"/>
                  </a:lnTo>
                  <a:lnTo>
                    <a:pt x="88" y="369"/>
                  </a:lnTo>
                  <a:lnTo>
                    <a:pt x="88" y="370"/>
                  </a:lnTo>
                  <a:lnTo>
                    <a:pt x="88" y="370"/>
                  </a:lnTo>
                  <a:lnTo>
                    <a:pt x="87" y="371"/>
                  </a:lnTo>
                  <a:lnTo>
                    <a:pt x="87" y="371"/>
                  </a:lnTo>
                  <a:lnTo>
                    <a:pt x="88" y="371"/>
                  </a:lnTo>
                  <a:lnTo>
                    <a:pt x="89" y="371"/>
                  </a:lnTo>
                  <a:lnTo>
                    <a:pt x="89" y="371"/>
                  </a:lnTo>
                  <a:lnTo>
                    <a:pt x="89" y="374"/>
                  </a:lnTo>
                  <a:lnTo>
                    <a:pt x="90" y="374"/>
                  </a:lnTo>
                  <a:lnTo>
                    <a:pt x="90" y="374"/>
                  </a:lnTo>
                  <a:lnTo>
                    <a:pt x="89" y="374"/>
                  </a:lnTo>
                  <a:lnTo>
                    <a:pt x="89" y="375"/>
                  </a:lnTo>
                  <a:lnTo>
                    <a:pt x="92" y="377"/>
                  </a:lnTo>
                  <a:lnTo>
                    <a:pt x="92" y="377"/>
                  </a:lnTo>
                  <a:lnTo>
                    <a:pt x="93" y="378"/>
                  </a:lnTo>
                  <a:lnTo>
                    <a:pt x="93" y="377"/>
                  </a:lnTo>
                  <a:lnTo>
                    <a:pt x="94" y="377"/>
                  </a:lnTo>
                  <a:lnTo>
                    <a:pt x="94" y="377"/>
                  </a:lnTo>
                  <a:lnTo>
                    <a:pt x="95" y="377"/>
                  </a:lnTo>
                  <a:lnTo>
                    <a:pt x="95" y="377"/>
                  </a:lnTo>
                  <a:lnTo>
                    <a:pt x="94" y="378"/>
                  </a:lnTo>
                  <a:lnTo>
                    <a:pt x="93" y="378"/>
                  </a:lnTo>
                  <a:lnTo>
                    <a:pt x="92" y="378"/>
                  </a:lnTo>
                  <a:lnTo>
                    <a:pt x="91" y="378"/>
                  </a:lnTo>
                  <a:lnTo>
                    <a:pt x="91" y="379"/>
                  </a:lnTo>
                  <a:lnTo>
                    <a:pt x="90" y="379"/>
                  </a:lnTo>
                  <a:lnTo>
                    <a:pt x="89" y="380"/>
                  </a:lnTo>
                  <a:lnTo>
                    <a:pt x="85" y="381"/>
                  </a:lnTo>
                  <a:lnTo>
                    <a:pt x="83" y="382"/>
                  </a:lnTo>
                  <a:lnTo>
                    <a:pt x="82" y="382"/>
                  </a:lnTo>
                  <a:lnTo>
                    <a:pt x="81" y="382"/>
                  </a:lnTo>
                  <a:lnTo>
                    <a:pt x="81" y="382"/>
                  </a:lnTo>
                  <a:lnTo>
                    <a:pt x="80" y="382"/>
                  </a:lnTo>
                  <a:lnTo>
                    <a:pt x="79" y="382"/>
                  </a:lnTo>
                  <a:lnTo>
                    <a:pt x="78" y="383"/>
                  </a:lnTo>
                  <a:lnTo>
                    <a:pt x="78" y="383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3"/>
                  </a:lnTo>
                  <a:lnTo>
                    <a:pt x="77" y="384"/>
                  </a:lnTo>
                  <a:lnTo>
                    <a:pt x="76" y="384"/>
                  </a:lnTo>
                  <a:lnTo>
                    <a:pt x="76" y="384"/>
                  </a:lnTo>
                  <a:lnTo>
                    <a:pt x="75" y="384"/>
                  </a:lnTo>
                  <a:lnTo>
                    <a:pt x="77" y="384"/>
                  </a:lnTo>
                  <a:lnTo>
                    <a:pt x="77" y="383"/>
                  </a:lnTo>
                  <a:lnTo>
                    <a:pt x="77" y="383"/>
                  </a:lnTo>
                  <a:lnTo>
                    <a:pt x="77" y="383"/>
                  </a:lnTo>
                  <a:lnTo>
                    <a:pt x="76" y="383"/>
                  </a:lnTo>
                  <a:lnTo>
                    <a:pt x="76" y="383"/>
                  </a:lnTo>
                  <a:lnTo>
                    <a:pt x="76" y="383"/>
                  </a:lnTo>
                  <a:lnTo>
                    <a:pt x="76" y="383"/>
                  </a:lnTo>
                  <a:lnTo>
                    <a:pt x="76" y="384"/>
                  </a:lnTo>
                  <a:lnTo>
                    <a:pt x="76" y="384"/>
                  </a:lnTo>
                  <a:lnTo>
                    <a:pt x="75" y="384"/>
                  </a:lnTo>
                  <a:lnTo>
                    <a:pt x="75" y="383"/>
                  </a:lnTo>
                  <a:lnTo>
                    <a:pt x="75" y="383"/>
                  </a:lnTo>
                  <a:lnTo>
                    <a:pt x="75" y="383"/>
                  </a:lnTo>
                  <a:lnTo>
                    <a:pt x="75" y="383"/>
                  </a:lnTo>
                  <a:lnTo>
                    <a:pt x="75" y="384"/>
                  </a:lnTo>
                  <a:lnTo>
                    <a:pt x="74" y="383"/>
                  </a:lnTo>
                  <a:lnTo>
                    <a:pt x="74" y="384"/>
                  </a:lnTo>
                  <a:lnTo>
                    <a:pt x="75" y="384"/>
                  </a:lnTo>
                  <a:lnTo>
                    <a:pt x="75" y="385"/>
                  </a:lnTo>
                  <a:lnTo>
                    <a:pt x="74" y="385"/>
                  </a:lnTo>
                  <a:lnTo>
                    <a:pt x="74" y="385"/>
                  </a:lnTo>
                  <a:lnTo>
                    <a:pt x="74" y="385"/>
                  </a:lnTo>
                  <a:lnTo>
                    <a:pt x="74" y="385"/>
                  </a:lnTo>
                  <a:lnTo>
                    <a:pt x="74" y="385"/>
                  </a:lnTo>
                  <a:lnTo>
                    <a:pt x="74" y="386"/>
                  </a:lnTo>
                  <a:lnTo>
                    <a:pt x="72" y="386"/>
                  </a:lnTo>
                  <a:lnTo>
                    <a:pt x="72" y="386"/>
                  </a:lnTo>
                  <a:lnTo>
                    <a:pt x="72" y="385"/>
                  </a:lnTo>
                  <a:lnTo>
                    <a:pt x="73" y="384"/>
                  </a:lnTo>
                  <a:lnTo>
                    <a:pt x="74" y="384"/>
                  </a:lnTo>
                  <a:lnTo>
                    <a:pt x="74" y="384"/>
                  </a:lnTo>
                  <a:lnTo>
                    <a:pt x="73" y="384"/>
                  </a:lnTo>
                  <a:lnTo>
                    <a:pt x="72" y="385"/>
                  </a:lnTo>
                  <a:lnTo>
                    <a:pt x="72" y="385"/>
                  </a:lnTo>
                  <a:lnTo>
                    <a:pt x="71" y="384"/>
                  </a:lnTo>
                  <a:lnTo>
                    <a:pt x="71" y="384"/>
                  </a:lnTo>
                  <a:lnTo>
                    <a:pt x="70" y="383"/>
                  </a:lnTo>
                  <a:lnTo>
                    <a:pt x="70" y="383"/>
                  </a:lnTo>
                  <a:lnTo>
                    <a:pt x="70" y="382"/>
                  </a:lnTo>
                  <a:lnTo>
                    <a:pt x="70" y="382"/>
                  </a:lnTo>
                  <a:lnTo>
                    <a:pt x="70" y="383"/>
                  </a:lnTo>
                  <a:lnTo>
                    <a:pt x="70" y="383"/>
                  </a:lnTo>
                  <a:lnTo>
                    <a:pt x="70" y="384"/>
                  </a:lnTo>
                  <a:lnTo>
                    <a:pt x="71" y="385"/>
                  </a:lnTo>
                  <a:lnTo>
                    <a:pt x="71" y="386"/>
                  </a:lnTo>
                  <a:lnTo>
                    <a:pt x="71" y="386"/>
                  </a:lnTo>
                  <a:lnTo>
                    <a:pt x="70" y="386"/>
                  </a:lnTo>
                  <a:lnTo>
                    <a:pt x="70" y="385"/>
                  </a:lnTo>
                  <a:lnTo>
                    <a:pt x="70" y="385"/>
                  </a:lnTo>
                  <a:lnTo>
                    <a:pt x="70" y="385"/>
                  </a:lnTo>
                  <a:lnTo>
                    <a:pt x="70" y="385"/>
                  </a:lnTo>
                  <a:lnTo>
                    <a:pt x="70" y="386"/>
                  </a:lnTo>
                  <a:lnTo>
                    <a:pt x="70" y="386"/>
                  </a:lnTo>
                  <a:lnTo>
                    <a:pt x="70" y="387"/>
                  </a:lnTo>
                  <a:lnTo>
                    <a:pt x="69" y="387"/>
                  </a:lnTo>
                  <a:lnTo>
                    <a:pt x="69" y="387"/>
                  </a:lnTo>
                  <a:lnTo>
                    <a:pt x="69" y="387"/>
                  </a:lnTo>
                  <a:lnTo>
                    <a:pt x="69" y="387"/>
                  </a:lnTo>
                  <a:lnTo>
                    <a:pt x="69" y="387"/>
                  </a:lnTo>
                  <a:lnTo>
                    <a:pt x="69" y="387"/>
                  </a:lnTo>
                  <a:lnTo>
                    <a:pt x="70" y="387"/>
                  </a:lnTo>
                  <a:lnTo>
                    <a:pt x="70" y="388"/>
                  </a:lnTo>
                  <a:lnTo>
                    <a:pt x="68" y="389"/>
                  </a:lnTo>
                  <a:lnTo>
                    <a:pt x="68" y="390"/>
                  </a:lnTo>
                  <a:lnTo>
                    <a:pt x="68" y="390"/>
                  </a:lnTo>
                  <a:lnTo>
                    <a:pt x="67" y="391"/>
                  </a:lnTo>
                  <a:lnTo>
                    <a:pt x="67" y="391"/>
                  </a:lnTo>
                  <a:lnTo>
                    <a:pt x="67" y="391"/>
                  </a:lnTo>
                  <a:lnTo>
                    <a:pt x="67" y="391"/>
                  </a:lnTo>
                  <a:lnTo>
                    <a:pt x="67" y="391"/>
                  </a:lnTo>
                  <a:lnTo>
                    <a:pt x="67" y="392"/>
                  </a:lnTo>
                  <a:lnTo>
                    <a:pt x="65" y="393"/>
                  </a:lnTo>
                  <a:lnTo>
                    <a:pt x="66" y="393"/>
                  </a:lnTo>
                  <a:lnTo>
                    <a:pt x="65" y="393"/>
                  </a:lnTo>
                  <a:lnTo>
                    <a:pt x="65" y="394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4"/>
                  </a:lnTo>
                  <a:lnTo>
                    <a:pt x="65" y="394"/>
                  </a:lnTo>
                  <a:lnTo>
                    <a:pt x="65" y="393"/>
                  </a:lnTo>
                  <a:lnTo>
                    <a:pt x="65" y="393"/>
                  </a:lnTo>
                  <a:lnTo>
                    <a:pt x="65" y="393"/>
                  </a:lnTo>
                  <a:lnTo>
                    <a:pt x="65" y="393"/>
                  </a:lnTo>
                  <a:lnTo>
                    <a:pt x="65" y="392"/>
                  </a:lnTo>
                  <a:lnTo>
                    <a:pt x="65" y="392"/>
                  </a:lnTo>
                  <a:lnTo>
                    <a:pt x="64" y="392"/>
                  </a:lnTo>
                  <a:lnTo>
                    <a:pt x="64" y="392"/>
                  </a:lnTo>
                  <a:lnTo>
                    <a:pt x="64" y="392"/>
                  </a:lnTo>
                  <a:lnTo>
                    <a:pt x="64" y="393"/>
                  </a:lnTo>
                  <a:lnTo>
                    <a:pt x="64" y="393"/>
                  </a:lnTo>
                  <a:lnTo>
                    <a:pt x="65" y="394"/>
                  </a:lnTo>
                  <a:lnTo>
                    <a:pt x="65" y="394"/>
                  </a:lnTo>
                  <a:lnTo>
                    <a:pt x="65" y="395"/>
                  </a:lnTo>
                  <a:lnTo>
                    <a:pt x="63" y="395"/>
                  </a:lnTo>
                  <a:lnTo>
                    <a:pt x="63" y="395"/>
                  </a:lnTo>
                  <a:lnTo>
                    <a:pt x="63" y="394"/>
                  </a:lnTo>
                  <a:lnTo>
                    <a:pt x="62" y="394"/>
                  </a:lnTo>
                  <a:lnTo>
                    <a:pt x="62" y="394"/>
                  </a:lnTo>
                  <a:lnTo>
                    <a:pt x="62" y="394"/>
                  </a:lnTo>
                  <a:lnTo>
                    <a:pt x="63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6"/>
                  </a:lnTo>
                  <a:lnTo>
                    <a:pt x="66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5" y="395"/>
                  </a:lnTo>
                  <a:lnTo>
                    <a:pt x="66" y="395"/>
                  </a:lnTo>
                  <a:lnTo>
                    <a:pt x="67" y="395"/>
                  </a:lnTo>
                  <a:lnTo>
                    <a:pt x="66" y="396"/>
                  </a:lnTo>
                  <a:lnTo>
                    <a:pt x="65" y="396"/>
                  </a:lnTo>
                  <a:lnTo>
                    <a:pt x="65" y="396"/>
                  </a:lnTo>
                  <a:lnTo>
                    <a:pt x="64" y="395"/>
                  </a:lnTo>
                  <a:lnTo>
                    <a:pt x="61" y="393"/>
                  </a:lnTo>
                  <a:lnTo>
                    <a:pt x="58" y="392"/>
                  </a:lnTo>
                  <a:lnTo>
                    <a:pt x="57" y="391"/>
                  </a:lnTo>
                  <a:lnTo>
                    <a:pt x="54" y="391"/>
                  </a:lnTo>
                  <a:lnTo>
                    <a:pt x="52" y="390"/>
                  </a:lnTo>
                  <a:lnTo>
                    <a:pt x="51" y="390"/>
                  </a:lnTo>
                  <a:lnTo>
                    <a:pt x="50" y="389"/>
                  </a:lnTo>
                  <a:lnTo>
                    <a:pt x="50" y="389"/>
                  </a:lnTo>
                  <a:lnTo>
                    <a:pt x="48" y="389"/>
                  </a:lnTo>
                  <a:lnTo>
                    <a:pt x="48" y="389"/>
                  </a:lnTo>
                  <a:lnTo>
                    <a:pt x="46" y="389"/>
                  </a:lnTo>
                  <a:lnTo>
                    <a:pt x="46" y="389"/>
                  </a:lnTo>
                  <a:lnTo>
                    <a:pt x="45" y="383"/>
                  </a:lnTo>
                  <a:lnTo>
                    <a:pt x="35" y="383"/>
                  </a:lnTo>
                  <a:lnTo>
                    <a:pt x="36" y="378"/>
                  </a:lnTo>
                  <a:lnTo>
                    <a:pt x="35" y="378"/>
                  </a:lnTo>
                  <a:lnTo>
                    <a:pt x="27" y="380"/>
                  </a:lnTo>
                  <a:lnTo>
                    <a:pt x="25" y="376"/>
                  </a:lnTo>
                  <a:lnTo>
                    <a:pt x="23" y="371"/>
                  </a:lnTo>
                  <a:lnTo>
                    <a:pt x="23" y="366"/>
                  </a:lnTo>
                  <a:lnTo>
                    <a:pt x="26" y="363"/>
                  </a:lnTo>
                  <a:lnTo>
                    <a:pt x="24" y="354"/>
                  </a:lnTo>
                  <a:lnTo>
                    <a:pt x="19" y="354"/>
                  </a:lnTo>
                  <a:lnTo>
                    <a:pt x="18" y="348"/>
                  </a:lnTo>
                  <a:lnTo>
                    <a:pt x="22" y="343"/>
                  </a:lnTo>
                  <a:lnTo>
                    <a:pt x="24" y="338"/>
                  </a:lnTo>
                  <a:lnTo>
                    <a:pt x="18" y="336"/>
                  </a:lnTo>
                  <a:lnTo>
                    <a:pt x="14" y="339"/>
                  </a:lnTo>
                  <a:lnTo>
                    <a:pt x="11" y="339"/>
                  </a:lnTo>
                  <a:lnTo>
                    <a:pt x="7" y="334"/>
                  </a:lnTo>
                  <a:lnTo>
                    <a:pt x="0" y="322"/>
                  </a:lnTo>
                  <a:lnTo>
                    <a:pt x="4" y="319"/>
                  </a:lnTo>
                  <a:lnTo>
                    <a:pt x="13" y="317"/>
                  </a:lnTo>
                  <a:lnTo>
                    <a:pt x="14" y="317"/>
                  </a:lnTo>
                  <a:lnTo>
                    <a:pt x="13" y="320"/>
                  </a:lnTo>
                  <a:lnTo>
                    <a:pt x="15" y="320"/>
                  </a:lnTo>
                  <a:lnTo>
                    <a:pt x="17" y="317"/>
                  </a:lnTo>
                  <a:lnTo>
                    <a:pt x="18" y="317"/>
                  </a:lnTo>
                  <a:lnTo>
                    <a:pt x="23" y="321"/>
                  </a:lnTo>
                  <a:lnTo>
                    <a:pt x="31" y="322"/>
                  </a:lnTo>
                  <a:lnTo>
                    <a:pt x="35" y="325"/>
                  </a:lnTo>
                  <a:lnTo>
                    <a:pt x="42" y="326"/>
                  </a:lnTo>
                  <a:lnTo>
                    <a:pt x="46" y="330"/>
                  </a:lnTo>
                  <a:lnTo>
                    <a:pt x="49" y="332"/>
                  </a:lnTo>
                  <a:lnTo>
                    <a:pt x="57" y="330"/>
                  </a:lnTo>
                  <a:lnTo>
                    <a:pt x="58" y="325"/>
                  </a:lnTo>
                  <a:lnTo>
                    <a:pt x="54" y="320"/>
                  </a:lnTo>
                  <a:lnTo>
                    <a:pt x="56" y="317"/>
                  </a:lnTo>
                  <a:lnTo>
                    <a:pt x="59" y="314"/>
                  </a:lnTo>
                  <a:lnTo>
                    <a:pt x="57" y="312"/>
                  </a:lnTo>
                  <a:lnTo>
                    <a:pt x="54" y="310"/>
                  </a:lnTo>
                  <a:lnTo>
                    <a:pt x="55" y="304"/>
                  </a:lnTo>
                  <a:lnTo>
                    <a:pt x="52" y="296"/>
                  </a:lnTo>
                  <a:lnTo>
                    <a:pt x="54" y="290"/>
                  </a:lnTo>
                  <a:lnTo>
                    <a:pt x="53" y="288"/>
                  </a:lnTo>
                  <a:lnTo>
                    <a:pt x="49" y="286"/>
                  </a:lnTo>
                  <a:lnTo>
                    <a:pt x="50" y="279"/>
                  </a:lnTo>
                  <a:lnTo>
                    <a:pt x="49" y="274"/>
                  </a:lnTo>
                  <a:lnTo>
                    <a:pt x="44" y="265"/>
                  </a:lnTo>
                  <a:lnTo>
                    <a:pt x="42" y="257"/>
                  </a:lnTo>
                  <a:lnTo>
                    <a:pt x="44" y="256"/>
                  </a:lnTo>
                  <a:lnTo>
                    <a:pt x="53" y="257"/>
                  </a:lnTo>
                  <a:lnTo>
                    <a:pt x="56" y="256"/>
                  </a:lnTo>
                  <a:lnTo>
                    <a:pt x="58" y="252"/>
                  </a:lnTo>
                  <a:lnTo>
                    <a:pt x="61" y="251"/>
                  </a:lnTo>
                  <a:lnTo>
                    <a:pt x="69" y="254"/>
                  </a:lnTo>
                  <a:lnTo>
                    <a:pt x="70" y="252"/>
                  </a:lnTo>
                  <a:lnTo>
                    <a:pt x="68" y="246"/>
                  </a:lnTo>
                  <a:lnTo>
                    <a:pt x="71" y="239"/>
                  </a:lnTo>
                  <a:lnTo>
                    <a:pt x="70" y="231"/>
                  </a:lnTo>
                  <a:lnTo>
                    <a:pt x="77" y="231"/>
                  </a:lnTo>
                  <a:lnTo>
                    <a:pt x="77" y="228"/>
                  </a:lnTo>
                  <a:lnTo>
                    <a:pt x="75" y="225"/>
                  </a:lnTo>
                  <a:lnTo>
                    <a:pt x="75" y="222"/>
                  </a:lnTo>
                  <a:lnTo>
                    <a:pt x="70" y="219"/>
                  </a:lnTo>
                  <a:lnTo>
                    <a:pt x="64" y="209"/>
                  </a:lnTo>
                  <a:lnTo>
                    <a:pt x="65" y="208"/>
                  </a:lnTo>
                  <a:lnTo>
                    <a:pt x="71" y="206"/>
                  </a:lnTo>
                  <a:lnTo>
                    <a:pt x="71" y="204"/>
                  </a:lnTo>
                  <a:lnTo>
                    <a:pt x="70" y="199"/>
                  </a:lnTo>
                  <a:lnTo>
                    <a:pt x="66" y="196"/>
                  </a:lnTo>
                  <a:lnTo>
                    <a:pt x="62" y="189"/>
                  </a:lnTo>
                  <a:lnTo>
                    <a:pt x="61" y="182"/>
                  </a:lnTo>
                  <a:lnTo>
                    <a:pt x="57" y="181"/>
                  </a:lnTo>
                  <a:lnTo>
                    <a:pt x="50" y="168"/>
                  </a:lnTo>
                  <a:lnTo>
                    <a:pt x="47" y="168"/>
                  </a:lnTo>
                  <a:lnTo>
                    <a:pt x="45" y="167"/>
                  </a:lnTo>
                  <a:lnTo>
                    <a:pt x="45" y="160"/>
                  </a:lnTo>
                  <a:lnTo>
                    <a:pt x="48" y="157"/>
                  </a:lnTo>
                  <a:lnTo>
                    <a:pt x="49" y="151"/>
                  </a:lnTo>
                  <a:lnTo>
                    <a:pt x="44" y="146"/>
                  </a:lnTo>
                  <a:lnTo>
                    <a:pt x="44" y="141"/>
                  </a:lnTo>
                  <a:lnTo>
                    <a:pt x="44" y="139"/>
                  </a:lnTo>
                  <a:lnTo>
                    <a:pt x="50" y="140"/>
                  </a:lnTo>
                  <a:lnTo>
                    <a:pt x="51" y="138"/>
                  </a:lnTo>
                  <a:lnTo>
                    <a:pt x="50" y="136"/>
                  </a:lnTo>
                  <a:lnTo>
                    <a:pt x="45" y="131"/>
                  </a:lnTo>
                  <a:lnTo>
                    <a:pt x="44" y="124"/>
                  </a:lnTo>
                  <a:lnTo>
                    <a:pt x="43" y="116"/>
                  </a:lnTo>
                  <a:lnTo>
                    <a:pt x="39" y="113"/>
                  </a:lnTo>
                  <a:lnTo>
                    <a:pt x="45" y="107"/>
                  </a:lnTo>
                  <a:lnTo>
                    <a:pt x="45" y="91"/>
                  </a:lnTo>
                  <a:lnTo>
                    <a:pt x="48" y="84"/>
                  </a:lnTo>
                  <a:lnTo>
                    <a:pt x="52" y="81"/>
                  </a:lnTo>
                  <a:lnTo>
                    <a:pt x="50" y="76"/>
                  </a:lnTo>
                  <a:lnTo>
                    <a:pt x="56" y="71"/>
                  </a:lnTo>
                  <a:lnTo>
                    <a:pt x="56" y="68"/>
                  </a:lnTo>
                  <a:lnTo>
                    <a:pt x="55" y="67"/>
                  </a:lnTo>
                  <a:lnTo>
                    <a:pt x="48" y="63"/>
                  </a:lnTo>
                  <a:lnTo>
                    <a:pt x="49" y="57"/>
                  </a:lnTo>
                  <a:lnTo>
                    <a:pt x="49" y="57"/>
                  </a:lnTo>
                  <a:lnTo>
                    <a:pt x="57" y="64"/>
                  </a:lnTo>
                  <a:lnTo>
                    <a:pt x="59" y="64"/>
                  </a:lnTo>
                  <a:lnTo>
                    <a:pt x="61" y="61"/>
                  </a:lnTo>
                  <a:lnTo>
                    <a:pt x="66" y="61"/>
                  </a:lnTo>
                  <a:lnTo>
                    <a:pt x="67" y="57"/>
                  </a:lnTo>
                  <a:lnTo>
                    <a:pt x="72" y="55"/>
                  </a:lnTo>
                  <a:lnTo>
                    <a:pt x="73" y="53"/>
                  </a:lnTo>
                  <a:lnTo>
                    <a:pt x="75" y="41"/>
                  </a:lnTo>
                  <a:lnTo>
                    <a:pt x="75" y="36"/>
                  </a:lnTo>
                  <a:lnTo>
                    <a:pt x="78" y="32"/>
                  </a:lnTo>
                  <a:lnTo>
                    <a:pt x="79" y="28"/>
                  </a:lnTo>
                  <a:lnTo>
                    <a:pt x="84" y="27"/>
                  </a:lnTo>
                  <a:lnTo>
                    <a:pt x="85" y="27"/>
                  </a:lnTo>
                  <a:lnTo>
                    <a:pt x="85" y="23"/>
                  </a:lnTo>
                  <a:lnTo>
                    <a:pt x="87" y="23"/>
                  </a:lnTo>
                  <a:lnTo>
                    <a:pt x="90" y="23"/>
                  </a:lnTo>
                  <a:lnTo>
                    <a:pt x="95" y="27"/>
                  </a:lnTo>
                  <a:lnTo>
                    <a:pt x="98" y="27"/>
                  </a:lnTo>
                  <a:lnTo>
                    <a:pt x="100" y="24"/>
                  </a:lnTo>
                  <a:lnTo>
                    <a:pt x="96" y="20"/>
                  </a:lnTo>
                  <a:lnTo>
                    <a:pt x="101" y="16"/>
                  </a:lnTo>
                  <a:lnTo>
                    <a:pt x="102" y="11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18" y="26"/>
                  </a:lnTo>
                  <a:lnTo>
                    <a:pt x="118" y="27"/>
                  </a:lnTo>
                  <a:lnTo>
                    <a:pt x="113" y="28"/>
                  </a:lnTo>
                  <a:lnTo>
                    <a:pt x="107" y="32"/>
                  </a:lnTo>
                  <a:lnTo>
                    <a:pt x="109" y="33"/>
                  </a:lnTo>
                  <a:lnTo>
                    <a:pt x="109" y="42"/>
                  </a:lnTo>
                  <a:lnTo>
                    <a:pt x="110" y="44"/>
                  </a:lnTo>
                  <a:lnTo>
                    <a:pt x="113" y="58"/>
                  </a:lnTo>
                  <a:lnTo>
                    <a:pt x="115" y="58"/>
                  </a:lnTo>
                  <a:lnTo>
                    <a:pt x="119" y="58"/>
                  </a:lnTo>
                  <a:lnTo>
                    <a:pt x="127" y="58"/>
                  </a:lnTo>
                  <a:lnTo>
                    <a:pt x="131" y="55"/>
                  </a:lnTo>
                  <a:lnTo>
                    <a:pt x="135" y="55"/>
                  </a:lnTo>
                  <a:lnTo>
                    <a:pt x="138" y="50"/>
                  </a:lnTo>
                  <a:lnTo>
                    <a:pt x="140" y="49"/>
                  </a:lnTo>
                  <a:lnTo>
                    <a:pt x="135" y="48"/>
                  </a:lnTo>
                  <a:lnTo>
                    <a:pt x="138" y="43"/>
                  </a:lnTo>
                  <a:lnTo>
                    <a:pt x="142" y="40"/>
                  </a:lnTo>
                  <a:lnTo>
                    <a:pt x="152" y="38"/>
                  </a:lnTo>
                  <a:lnTo>
                    <a:pt x="154" y="35"/>
                  </a:lnTo>
                  <a:lnTo>
                    <a:pt x="160" y="36"/>
                  </a:lnTo>
                  <a:lnTo>
                    <a:pt x="166" y="32"/>
                  </a:lnTo>
                  <a:lnTo>
                    <a:pt x="168" y="33"/>
                  </a:lnTo>
                  <a:lnTo>
                    <a:pt x="174" y="47"/>
                  </a:lnTo>
                  <a:lnTo>
                    <a:pt x="176" y="47"/>
                  </a:lnTo>
                  <a:lnTo>
                    <a:pt x="182" y="41"/>
                  </a:lnTo>
                  <a:lnTo>
                    <a:pt x="182" y="36"/>
                  </a:lnTo>
                  <a:lnTo>
                    <a:pt x="186" y="36"/>
                  </a:lnTo>
                  <a:lnTo>
                    <a:pt x="187" y="35"/>
                  </a:lnTo>
                  <a:lnTo>
                    <a:pt x="187" y="32"/>
                  </a:lnTo>
                  <a:lnTo>
                    <a:pt x="183" y="29"/>
                  </a:lnTo>
                  <a:lnTo>
                    <a:pt x="180" y="24"/>
                  </a:lnTo>
                  <a:lnTo>
                    <a:pt x="178" y="23"/>
                  </a:lnTo>
                  <a:lnTo>
                    <a:pt x="178" y="21"/>
                  </a:lnTo>
                  <a:lnTo>
                    <a:pt x="187" y="18"/>
                  </a:lnTo>
                  <a:lnTo>
                    <a:pt x="189" y="15"/>
                  </a:lnTo>
                  <a:lnTo>
                    <a:pt x="189" y="13"/>
                  </a:lnTo>
                  <a:lnTo>
                    <a:pt x="191" y="11"/>
                  </a:lnTo>
                  <a:lnTo>
                    <a:pt x="196" y="13"/>
                  </a:lnTo>
                  <a:lnTo>
                    <a:pt x="198" y="8"/>
                  </a:lnTo>
                  <a:lnTo>
                    <a:pt x="203" y="9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8119953" y="5023986"/>
              <a:ext cx="1488297" cy="1070625"/>
            </a:xfrm>
            <a:custGeom>
              <a:avLst/>
              <a:gdLst>
                <a:gd name="T0" fmla="*/ 17 w 816"/>
                <a:gd name="T1" fmla="*/ 576 h 587"/>
                <a:gd name="T2" fmla="*/ 4 w 816"/>
                <a:gd name="T3" fmla="*/ 576 h 587"/>
                <a:gd name="T4" fmla="*/ 7 w 816"/>
                <a:gd name="T5" fmla="*/ 567 h 587"/>
                <a:gd name="T6" fmla="*/ 13 w 816"/>
                <a:gd name="T7" fmla="*/ 563 h 587"/>
                <a:gd name="T8" fmla="*/ 646 w 816"/>
                <a:gd name="T9" fmla="*/ 61 h 587"/>
                <a:gd name="T10" fmla="*/ 796 w 816"/>
                <a:gd name="T11" fmla="*/ 158 h 587"/>
                <a:gd name="T12" fmla="*/ 773 w 816"/>
                <a:gd name="T13" fmla="*/ 370 h 587"/>
                <a:gd name="T14" fmla="*/ 737 w 816"/>
                <a:gd name="T15" fmla="*/ 371 h 587"/>
                <a:gd name="T16" fmla="*/ 725 w 816"/>
                <a:gd name="T17" fmla="*/ 374 h 587"/>
                <a:gd name="T18" fmla="*/ 738 w 816"/>
                <a:gd name="T19" fmla="*/ 387 h 587"/>
                <a:gd name="T20" fmla="*/ 699 w 816"/>
                <a:gd name="T21" fmla="*/ 395 h 587"/>
                <a:gd name="T22" fmla="*/ 657 w 816"/>
                <a:gd name="T23" fmla="*/ 408 h 587"/>
                <a:gd name="T24" fmla="*/ 603 w 816"/>
                <a:gd name="T25" fmla="*/ 372 h 587"/>
                <a:gd name="T26" fmla="*/ 519 w 816"/>
                <a:gd name="T27" fmla="*/ 381 h 587"/>
                <a:gd name="T28" fmla="*/ 488 w 816"/>
                <a:gd name="T29" fmla="*/ 390 h 587"/>
                <a:gd name="T30" fmla="*/ 476 w 816"/>
                <a:gd name="T31" fmla="*/ 416 h 587"/>
                <a:gd name="T32" fmla="*/ 471 w 816"/>
                <a:gd name="T33" fmla="*/ 445 h 587"/>
                <a:gd name="T34" fmla="*/ 468 w 816"/>
                <a:gd name="T35" fmla="*/ 466 h 587"/>
                <a:gd name="T36" fmla="*/ 462 w 816"/>
                <a:gd name="T37" fmla="*/ 456 h 587"/>
                <a:gd name="T38" fmla="*/ 454 w 816"/>
                <a:gd name="T39" fmla="*/ 500 h 587"/>
                <a:gd name="T40" fmla="*/ 439 w 816"/>
                <a:gd name="T41" fmla="*/ 489 h 587"/>
                <a:gd name="T42" fmla="*/ 426 w 816"/>
                <a:gd name="T43" fmla="*/ 499 h 587"/>
                <a:gd name="T44" fmla="*/ 413 w 816"/>
                <a:gd name="T45" fmla="*/ 481 h 587"/>
                <a:gd name="T46" fmla="*/ 391 w 816"/>
                <a:gd name="T47" fmla="*/ 481 h 587"/>
                <a:gd name="T48" fmla="*/ 378 w 816"/>
                <a:gd name="T49" fmla="*/ 474 h 587"/>
                <a:gd name="T50" fmla="*/ 368 w 816"/>
                <a:gd name="T51" fmla="*/ 462 h 587"/>
                <a:gd name="T52" fmla="*/ 365 w 816"/>
                <a:gd name="T53" fmla="*/ 443 h 587"/>
                <a:gd name="T54" fmla="*/ 363 w 816"/>
                <a:gd name="T55" fmla="*/ 450 h 587"/>
                <a:gd name="T56" fmla="*/ 361 w 816"/>
                <a:gd name="T57" fmla="*/ 455 h 587"/>
                <a:gd name="T58" fmla="*/ 369 w 816"/>
                <a:gd name="T59" fmla="*/ 465 h 587"/>
                <a:gd name="T60" fmla="*/ 324 w 816"/>
                <a:gd name="T61" fmla="*/ 463 h 587"/>
                <a:gd name="T62" fmla="*/ 293 w 816"/>
                <a:gd name="T63" fmla="*/ 469 h 587"/>
                <a:gd name="T64" fmla="*/ 282 w 816"/>
                <a:gd name="T65" fmla="*/ 467 h 587"/>
                <a:gd name="T66" fmla="*/ 269 w 816"/>
                <a:gd name="T67" fmla="*/ 491 h 587"/>
                <a:gd name="T68" fmla="*/ 239 w 816"/>
                <a:gd name="T69" fmla="*/ 503 h 587"/>
                <a:gd name="T70" fmla="*/ 228 w 816"/>
                <a:gd name="T71" fmla="*/ 515 h 587"/>
                <a:gd name="T72" fmla="*/ 221 w 816"/>
                <a:gd name="T73" fmla="*/ 515 h 587"/>
                <a:gd name="T74" fmla="*/ 213 w 816"/>
                <a:gd name="T75" fmla="*/ 530 h 587"/>
                <a:gd name="T76" fmla="*/ 213 w 816"/>
                <a:gd name="T77" fmla="*/ 534 h 587"/>
                <a:gd name="T78" fmla="*/ 207 w 816"/>
                <a:gd name="T79" fmla="*/ 554 h 587"/>
                <a:gd name="T80" fmla="*/ 188 w 816"/>
                <a:gd name="T81" fmla="*/ 558 h 587"/>
                <a:gd name="T82" fmla="*/ 168 w 816"/>
                <a:gd name="T83" fmla="*/ 531 h 587"/>
                <a:gd name="T84" fmla="*/ 135 w 816"/>
                <a:gd name="T85" fmla="*/ 543 h 587"/>
                <a:gd name="T86" fmla="*/ 115 w 816"/>
                <a:gd name="T87" fmla="*/ 536 h 587"/>
                <a:gd name="T88" fmla="*/ 128 w 816"/>
                <a:gd name="T89" fmla="*/ 511 h 587"/>
                <a:gd name="T90" fmla="*/ 155 w 816"/>
                <a:gd name="T91" fmla="*/ 506 h 587"/>
                <a:gd name="T92" fmla="*/ 180 w 816"/>
                <a:gd name="T93" fmla="*/ 489 h 587"/>
                <a:gd name="T94" fmla="*/ 206 w 816"/>
                <a:gd name="T95" fmla="*/ 461 h 587"/>
                <a:gd name="T96" fmla="*/ 224 w 816"/>
                <a:gd name="T97" fmla="*/ 442 h 587"/>
                <a:gd name="T98" fmla="*/ 230 w 816"/>
                <a:gd name="T99" fmla="*/ 416 h 587"/>
                <a:gd name="T100" fmla="*/ 249 w 816"/>
                <a:gd name="T101" fmla="*/ 418 h 587"/>
                <a:gd name="T102" fmla="*/ 256 w 816"/>
                <a:gd name="T103" fmla="*/ 403 h 587"/>
                <a:gd name="T104" fmla="*/ 282 w 816"/>
                <a:gd name="T105" fmla="*/ 376 h 587"/>
                <a:gd name="T106" fmla="*/ 304 w 816"/>
                <a:gd name="T107" fmla="*/ 344 h 587"/>
                <a:gd name="T108" fmla="*/ 308 w 816"/>
                <a:gd name="T109" fmla="*/ 305 h 587"/>
                <a:gd name="T110" fmla="*/ 356 w 816"/>
                <a:gd name="T111" fmla="*/ 286 h 587"/>
                <a:gd name="T112" fmla="*/ 384 w 816"/>
                <a:gd name="T113" fmla="*/ 276 h 587"/>
                <a:gd name="T114" fmla="*/ 359 w 816"/>
                <a:gd name="T115" fmla="*/ 247 h 587"/>
                <a:gd name="T116" fmla="*/ 418 w 816"/>
                <a:gd name="T117" fmla="*/ 236 h 587"/>
                <a:gd name="T118" fmla="*/ 505 w 816"/>
                <a:gd name="T119" fmla="*/ 247 h 587"/>
                <a:gd name="T120" fmla="*/ 560 w 816"/>
                <a:gd name="T121" fmla="*/ 243 h 587"/>
                <a:gd name="T122" fmla="*/ 572 w 816"/>
                <a:gd name="T123" fmla="*/ 190 h 587"/>
                <a:gd name="T124" fmla="*/ 613 w 816"/>
                <a:gd name="T125" fmla="*/ 15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6" h="587">
                  <a:moveTo>
                    <a:pt x="5" y="583"/>
                  </a:moveTo>
                  <a:lnTo>
                    <a:pt x="5" y="584"/>
                  </a:lnTo>
                  <a:lnTo>
                    <a:pt x="6" y="584"/>
                  </a:lnTo>
                  <a:lnTo>
                    <a:pt x="6" y="584"/>
                  </a:lnTo>
                  <a:lnTo>
                    <a:pt x="7" y="584"/>
                  </a:lnTo>
                  <a:lnTo>
                    <a:pt x="7" y="584"/>
                  </a:lnTo>
                  <a:lnTo>
                    <a:pt x="8" y="585"/>
                  </a:lnTo>
                  <a:lnTo>
                    <a:pt x="8" y="584"/>
                  </a:lnTo>
                  <a:lnTo>
                    <a:pt x="7" y="584"/>
                  </a:lnTo>
                  <a:lnTo>
                    <a:pt x="8" y="584"/>
                  </a:lnTo>
                  <a:lnTo>
                    <a:pt x="8" y="583"/>
                  </a:lnTo>
                  <a:lnTo>
                    <a:pt x="9" y="584"/>
                  </a:lnTo>
                  <a:lnTo>
                    <a:pt x="9" y="585"/>
                  </a:lnTo>
                  <a:lnTo>
                    <a:pt x="9" y="585"/>
                  </a:lnTo>
                  <a:lnTo>
                    <a:pt x="9" y="585"/>
                  </a:lnTo>
                  <a:lnTo>
                    <a:pt x="9" y="585"/>
                  </a:lnTo>
                  <a:lnTo>
                    <a:pt x="9" y="585"/>
                  </a:lnTo>
                  <a:lnTo>
                    <a:pt x="9" y="585"/>
                  </a:lnTo>
                  <a:lnTo>
                    <a:pt x="8" y="585"/>
                  </a:lnTo>
                  <a:lnTo>
                    <a:pt x="8" y="585"/>
                  </a:lnTo>
                  <a:lnTo>
                    <a:pt x="7" y="585"/>
                  </a:lnTo>
                  <a:lnTo>
                    <a:pt x="7" y="585"/>
                  </a:lnTo>
                  <a:lnTo>
                    <a:pt x="8" y="585"/>
                  </a:lnTo>
                  <a:lnTo>
                    <a:pt x="8" y="586"/>
                  </a:lnTo>
                  <a:lnTo>
                    <a:pt x="7" y="586"/>
                  </a:lnTo>
                  <a:lnTo>
                    <a:pt x="7" y="587"/>
                  </a:lnTo>
                  <a:lnTo>
                    <a:pt x="7" y="587"/>
                  </a:lnTo>
                  <a:lnTo>
                    <a:pt x="6" y="587"/>
                  </a:lnTo>
                  <a:lnTo>
                    <a:pt x="6" y="586"/>
                  </a:lnTo>
                  <a:lnTo>
                    <a:pt x="6" y="586"/>
                  </a:lnTo>
                  <a:lnTo>
                    <a:pt x="6" y="585"/>
                  </a:lnTo>
                  <a:lnTo>
                    <a:pt x="5" y="585"/>
                  </a:lnTo>
                  <a:lnTo>
                    <a:pt x="5" y="586"/>
                  </a:lnTo>
                  <a:lnTo>
                    <a:pt x="5" y="586"/>
                  </a:lnTo>
                  <a:lnTo>
                    <a:pt x="5" y="586"/>
                  </a:lnTo>
                  <a:lnTo>
                    <a:pt x="4" y="586"/>
                  </a:lnTo>
                  <a:lnTo>
                    <a:pt x="4" y="585"/>
                  </a:lnTo>
                  <a:lnTo>
                    <a:pt x="5" y="585"/>
                  </a:lnTo>
                  <a:lnTo>
                    <a:pt x="5" y="585"/>
                  </a:lnTo>
                  <a:lnTo>
                    <a:pt x="4" y="584"/>
                  </a:lnTo>
                  <a:lnTo>
                    <a:pt x="4" y="585"/>
                  </a:lnTo>
                  <a:lnTo>
                    <a:pt x="4" y="585"/>
                  </a:lnTo>
                  <a:lnTo>
                    <a:pt x="4" y="585"/>
                  </a:lnTo>
                  <a:lnTo>
                    <a:pt x="4" y="585"/>
                  </a:lnTo>
                  <a:lnTo>
                    <a:pt x="4" y="584"/>
                  </a:lnTo>
                  <a:lnTo>
                    <a:pt x="4" y="584"/>
                  </a:lnTo>
                  <a:lnTo>
                    <a:pt x="4" y="583"/>
                  </a:lnTo>
                  <a:lnTo>
                    <a:pt x="4" y="583"/>
                  </a:lnTo>
                  <a:lnTo>
                    <a:pt x="4" y="584"/>
                  </a:lnTo>
                  <a:lnTo>
                    <a:pt x="5" y="584"/>
                  </a:lnTo>
                  <a:lnTo>
                    <a:pt x="4" y="583"/>
                  </a:lnTo>
                  <a:lnTo>
                    <a:pt x="5" y="583"/>
                  </a:lnTo>
                  <a:close/>
                  <a:moveTo>
                    <a:pt x="1" y="583"/>
                  </a:moveTo>
                  <a:lnTo>
                    <a:pt x="1" y="584"/>
                  </a:lnTo>
                  <a:lnTo>
                    <a:pt x="2" y="584"/>
                  </a:lnTo>
                  <a:lnTo>
                    <a:pt x="2" y="585"/>
                  </a:lnTo>
                  <a:lnTo>
                    <a:pt x="3" y="585"/>
                  </a:lnTo>
                  <a:lnTo>
                    <a:pt x="3" y="585"/>
                  </a:lnTo>
                  <a:lnTo>
                    <a:pt x="2" y="585"/>
                  </a:lnTo>
                  <a:lnTo>
                    <a:pt x="2" y="585"/>
                  </a:lnTo>
                  <a:lnTo>
                    <a:pt x="2" y="585"/>
                  </a:lnTo>
                  <a:lnTo>
                    <a:pt x="1" y="585"/>
                  </a:lnTo>
                  <a:lnTo>
                    <a:pt x="2" y="585"/>
                  </a:lnTo>
                  <a:lnTo>
                    <a:pt x="1" y="585"/>
                  </a:lnTo>
                  <a:lnTo>
                    <a:pt x="0" y="585"/>
                  </a:lnTo>
                  <a:lnTo>
                    <a:pt x="0" y="584"/>
                  </a:lnTo>
                  <a:lnTo>
                    <a:pt x="0" y="584"/>
                  </a:lnTo>
                  <a:lnTo>
                    <a:pt x="0" y="584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4" y="573"/>
                  </a:moveTo>
                  <a:lnTo>
                    <a:pt x="14" y="573"/>
                  </a:lnTo>
                  <a:lnTo>
                    <a:pt x="15" y="573"/>
                  </a:lnTo>
                  <a:lnTo>
                    <a:pt x="15" y="574"/>
                  </a:lnTo>
                  <a:lnTo>
                    <a:pt x="15" y="574"/>
                  </a:lnTo>
                  <a:lnTo>
                    <a:pt x="16" y="574"/>
                  </a:lnTo>
                  <a:lnTo>
                    <a:pt x="16" y="574"/>
                  </a:lnTo>
                  <a:lnTo>
                    <a:pt x="16" y="575"/>
                  </a:lnTo>
                  <a:lnTo>
                    <a:pt x="17" y="575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5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6"/>
                  </a:lnTo>
                  <a:lnTo>
                    <a:pt x="17" y="577"/>
                  </a:lnTo>
                  <a:lnTo>
                    <a:pt x="17" y="579"/>
                  </a:lnTo>
                  <a:lnTo>
                    <a:pt x="16" y="579"/>
                  </a:lnTo>
                  <a:lnTo>
                    <a:pt x="16" y="579"/>
                  </a:lnTo>
                  <a:lnTo>
                    <a:pt x="17" y="579"/>
                  </a:lnTo>
                  <a:lnTo>
                    <a:pt x="17" y="580"/>
                  </a:lnTo>
                  <a:lnTo>
                    <a:pt x="17" y="579"/>
                  </a:lnTo>
                  <a:lnTo>
                    <a:pt x="17" y="580"/>
                  </a:lnTo>
                  <a:lnTo>
                    <a:pt x="16" y="580"/>
                  </a:lnTo>
                  <a:lnTo>
                    <a:pt x="16" y="580"/>
                  </a:lnTo>
                  <a:lnTo>
                    <a:pt x="14" y="580"/>
                  </a:lnTo>
                  <a:lnTo>
                    <a:pt x="14" y="580"/>
                  </a:lnTo>
                  <a:lnTo>
                    <a:pt x="14" y="580"/>
                  </a:lnTo>
                  <a:lnTo>
                    <a:pt x="14" y="580"/>
                  </a:lnTo>
                  <a:lnTo>
                    <a:pt x="13" y="580"/>
                  </a:lnTo>
                  <a:lnTo>
                    <a:pt x="13" y="580"/>
                  </a:lnTo>
                  <a:lnTo>
                    <a:pt x="13" y="580"/>
                  </a:lnTo>
                  <a:lnTo>
                    <a:pt x="13" y="580"/>
                  </a:lnTo>
                  <a:lnTo>
                    <a:pt x="13" y="580"/>
                  </a:lnTo>
                  <a:lnTo>
                    <a:pt x="13" y="580"/>
                  </a:lnTo>
                  <a:lnTo>
                    <a:pt x="13" y="580"/>
                  </a:lnTo>
                  <a:lnTo>
                    <a:pt x="13" y="580"/>
                  </a:lnTo>
                  <a:lnTo>
                    <a:pt x="13" y="581"/>
                  </a:lnTo>
                  <a:lnTo>
                    <a:pt x="13" y="581"/>
                  </a:lnTo>
                  <a:lnTo>
                    <a:pt x="13" y="582"/>
                  </a:lnTo>
                  <a:lnTo>
                    <a:pt x="13" y="582"/>
                  </a:lnTo>
                  <a:lnTo>
                    <a:pt x="13" y="581"/>
                  </a:lnTo>
                  <a:lnTo>
                    <a:pt x="13" y="581"/>
                  </a:lnTo>
                  <a:lnTo>
                    <a:pt x="12" y="580"/>
                  </a:lnTo>
                  <a:lnTo>
                    <a:pt x="11" y="580"/>
                  </a:lnTo>
                  <a:lnTo>
                    <a:pt x="11" y="580"/>
                  </a:lnTo>
                  <a:lnTo>
                    <a:pt x="12" y="580"/>
                  </a:lnTo>
                  <a:lnTo>
                    <a:pt x="11" y="580"/>
                  </a:lnTo>
                  <a:lnTo>
                    <a:pt x="11" y="580"/>
                  </a:lnTo>
                  <a:lnTo>
                    <a:pt x="11" y="580"/>
                  </a:lnTo>
                  <a:lnTo>
                    <a:pt x="10" y="580"/>
                  </a:lnTo>
                  <a:lnTo>
                    <a:pt x="9" y="580"/>
                  </a:lnTo>
                  <a:lnTo>
                    <a:pt x="9" y="580"/>
                  </a:lnTo>
                  <a:lnTo>
                    <a:pt x="9" y="580"/>
                  </a:lnTo>
                  <a:lnTo>
                    <a:pt x="9" y="580"/>
                  </a:lnTo>
                  <a:lnTo>
                    <a:pt x="9" y="579"/>
                  </a:lnTo>
                  <a:lnTo>
                    <a:pt x="10" y="578"/>
                  </a:lnTo>
                  <a:lnTo>
                    <a:pt x="10" y="579"/>
                  </a:lnTo>
                  <a:lnTo>
                    <a:pt x="11" y="579"/>
                  </a:lnTo>
                  <a:lnTo>
                    <a:pt x="12" y="579"/>
                  </a:lnTo>
                  <a:lnTo>
                    <a:pt x="11" y="579"/>
                  </a:lnTo>
                  <a:lnTo>
                    <a:pt x="12" y="578"/>
                  </a:lnTo>
                  <a:lnTo>
                    <a:pt x="12" y="579"/>
                  </a:lnTo>
                  <a:lnTo>
                    <a:pt x="12" y="578"/>
                  </a:lnTo>
                  <a:lnTo>
                    <a:pt x="12" y="578"/>
                  </a:lnTo>
                  <a:lnTo>
                    <a:pt x="12" y="577"/>
                  </a:lnTo>
                  <a:lnTo>
                    <a:pt x="11" y="577"/>
                  </a:lnTo>
                  <a:lnTo>
                    <a:pt x="12" y="577"/>
                  </a:lnTo>
                  <a:lnTo>
                    <a:pt x="12" y="577"/>
                  </a:lnTo>
                  <a:lnTo>
                    <a:pt x="12" y="577"/>
                  </a:lnTo>
                  <a:lnTo>
                    <a:pt x="12" y="576"/>
                  </a:lnTo>
                  <a:lnTo>
                    <a:pt x="11" y="576"/>
                  </a:lnTo>
                  <a:lnTo>
                    <a:pt x="12" y="576"/>
                  </a:lnTo>
                  <a:lnTo>
                    <a:pt x="11" y="576"/>
                  </a:lnTo>
                  <a:lnTo>
                    <a:pt x="12" y="576"/>
                  </a:lnTo>
                  <a:lnTo>
                    <a:pt x="12" y="575"/>
                  </a:lnTo>
                  <a:lnTo>
                    <a:pt x="12" y="574"/>
                  </a:lnTo>
                  <a:lnTo>
                    <a:pt x="13" y="574"/>
                  </a:lnTo>
                  <a:lnTo>
                    <a:pt x="13" y="574"/>
                  </a:lnTo>
                  <a:lnTo>
                    <a:pt x="13" y="574"/>
                  </a:lnTo>
                  <a:lnTo>
                    <a:pt x="13" y="573"/>
                  </a:lnTo>
                  <a:lnTo>
                    <a:pt x="14" y="573"/>
                  </a:lnTo>
                  <a:lnTo>
                    <a:pt x="14" y="573"/>
                  </a:lnTo>
                  <a:close/>
                  <a:moveTo>
                    <a:pt x="4" y="573"/>
                  </a:moveTo>
                  <a:lnTo>
                    <a:pt x="4" y="573"/>
                  </a:lnTo>
                  <a:lnTo>
                    <a:pt x="5" y="573"/>
                  </a:lnTo>
                  <a:lnTo>
                    <a:pt x="5" y="573"/>
                  </a:lnTo>
                  <a:lnTo>
                    <a:pt x="5" y="574"/>
                  </a:lnTo>
                  <a:lnTo>
                    <a:pt x="5" y="575"/>
                  </a:lnTo>
                  <a:lnTo>
                    <a:pt x="5" y="575"/>
                  </a:lnTo>
                  <a:lnTo>
                    <a:pt x="5" y="576"/>
                  </a:lnTo>
                  <a:lnTo>
                    <a:pt x="5" y="576"/>
                  </a:lnTo>
                  <a:lnTo>
                    <a:pt x="5" y="576"/>
                  </a:lnTo>
                  <a:lnTo>
                    <a:pt x="5" y="576"/>
                  </a:lnTo>
                  <a:lnTo>
                    <a:pt x="4" y="576"/>
                  </a:lnTo>
                  <a:lnTo>
                    <a:pt x="4" y="576"/>
                  </a:lnTo>
                  <a:lnTo>
                    <a:pt x="4" y="576"/>
                  </a:lnTo>
                  <a:lnTo>
                    <a:pt x="4" y="575"/>
                  </a:lnTo>
                  <a:lnTo>
                    <a:pt x="4" y="574"/>
                  </a:lnTo>
                  <a:lnTo>
                    <a:pt x="4" y="574"/>
                  </a:lnTo>
                  <a:lnTo>
                    <a:pt x="4" y="573"/>
                  </a:lnTo>
                  <a:lnTo>
                    <a:pt x="4" y="573"/>
                  </a:lnTo>
                  <a:lnTo>
                    <a:pt x="4" y="573"/>
                  </a:lnTo>
                  <a:close/>
                  <a:moveTo>
                    <a:pt x="19" y="571"/>
                  </a:moveTo>
                  <a:lnTo>
                    <a:pt x="19" y="571"/>
                  </a:lnTo>
                  <a:lnTo>
                    <a:pt x="20" y="571"/>
                  </a:lnTo>
                  <a:lnTo>
                    <a:pt x="20" y="571"/>
                  </a:lnTo>
                  <a:lnTo>
                    <a:pt x="19" y="571"/>
                  </a:lnTo>
                  <a:lnTo>
                    <a:pt x="19" y="572"/>
                  </a:lnTo>
                  <a:lnTo>
                    <a:pt x="20" y="572"/>
                  </a:lnTo>
                  <a:lnTo>
                    <a:pt x="20" y="572"/>
                  </a:lnTo>
                  <a:lnTo>
                    <a:pt x="20" y="572"/>
                  </a:lnTo>
                  <a:lnTo>
                    <a:pt x="19" y="572"/>
                  </a:lnTo>
                  <a:lnTo>
                    <a:pt x="18" y="572"/>
                  </a:lnTo>
                  <a:lnTo>
                    <a:pt x="19" y="571"/>
                  </a:lnTo>
                  <a:close/>
                  <a:moveTo>
                    <a:pt x="20" y="568"/>
                  </a:moveTo>
                  <a:lnTo>
                    <a:pt x="20" y="568"/>
                  </a:lnTo>
                  <a:lnTo>
                    <a:pt x="20" y="569"/>
                  </a:lnTo>
                  <a:lnTo>
                    <a:pt x="21" y="569"/>
                  </a:lnTo>
                  <a:lnTo>
                    <a:pt x="21" y="569"/>
                  </a:lnTo>
                  <a:lnTo>
                    <a:pt x="22" y="570"/>
                  </a:lnTo>
                  <a:lnTo>
                    <a:pt x="22" y="571"/>
                  </a:lnTo>
                  <a:lnTo>
                    <a:pt x="21" y="571"/>
                  </a:lnTo>
                  <a:lnTo>
                    <a:pt x="20" y="570"/>
                  </a:lnTo>
                  <a:lnTo>
                    <a:pt x="20" y="569"/>
                  </a:lnTo>
                  <a:lnTo>
                    <a:pt x="20" y="569"/>
                  </a:lnTo>
                  <a:lnTo>
                    <a:pt x="19" y="568"/>
                  </a:lnTo>
                  <a:lnTo>
                    <a:pt x="19" y="568"/>
                  </a:lnTo>
                  <a:lnTo>
                    <a:pt x="20" y="568"/>
                  </a:lnTo>
                  <a:close/>
                  <a:moveTo>
                    <a:pt x="4" y="565"/>
                  </a:moveTo>
                  <a:lnTo>
                    <a:pt x="4" y="566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5" y="567"/>
                  </a:lnTo>
                  <a:lnTo>
                    <a:pt x="5" y="567"/>
                  </a:lnTo>
                  <a:lnTo>
                    <a:pt x="5" y="568"/>
                  </a:lnTo>
                  <a:lnTo>
                    <a:pt x="5" y="568"/>
                  </a:lnTo>
                  <a:lnTo>
                    <a:pt x="5" y="569"/>
                  </a:lnTo>
                  <a:lnTo>
                    <a:pt x="5" y="569"/>
                  </a:lnTo>
                  <a:lnTo>
                    <a:pt x="5" y="569"/>
                  </a:lnTo>
                  <a:lnTo>
                    <a:pt x="4" y="570"/>
                  </a:lnTo>
                  <a:lnTo>
                    <a:pt x="4" y="570"/>
                  </a:lnTo>
                  <a:lnTo>
                    <a:pt x="5" y="571"/>
                  </a:lnTo>
                  <a:lnTo>
                    <a:pt x="5" y="571"/>
                  </a:lnTo>
                  <a:lnTo>
                    <a:pt x="5" y="572"/>
                  </a:lnTo>
                  <a:lnTo>
                    <a:pt x="4" y="572"/>
                  </a:lnTo>
                  <a:lnTo>
                    <a:pt x="4" y="572"/>
                  </a:lnTo>
                  <a:lnTo>
                    <a:pt x="3" y="572"/>
                  </a:lnTo>
                  <a:lnTo>
                    <a:pt x="3" y="572"/>
                  </a:lnTo>
                  <a:lnTo>
                    <a:pt x="4" y="572"/>
                  </a:lnTo>
                  <a:lnTo>
                    <a:pt x="4" y="571"/>
                  </a:lnTo>
                  <a:lnTo>
                    <a:pt x="3" y="571"/>
                  </a:lnTo>
                  <a:lnTo>
                    <a:pt x="3" y="571"/>
                  </a:lnTo>
                  <a:lnTo>
                    <a:pt x="4" y="571"/>
                  </a:lnTo>
                  <a:lnTo>
                    <a:pt x="4" y="570"/>
                  </a:lnTo>
                  <a:lnTo>
                    <a:pt x="4" y="570"/>
                  </a:lnTo>
                  <a:lnTo>
                    <a:pt x="4" y="570"/>
                  </a:lnTo>
                  <a:lnTo>
                    <a:pt x="3" y="570"/>
                  </a:lnTo>
                  <a:lnTo>
                    <a:pt x="2" y="570"/>
                  </a:lnTo>
                  <a:lnTo>
                    <a:pt x="2" y="570"/>
                  </a:lnTo>
                  <a:lnTo>
                    <a:pt x="3" y="568"/>
                  </a:lnTo>
                  <a:lnTo>
                    <a:pt x="3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3" y="567"/>
                  </a:lnTo>
                  <a:lnTo>
                    <a:pt x="4" y="566"/>
                  </a:lnTo>
                  <a:lnTo>
                    <a:pt x="4" y="565"/>
                  </a:lnTo>
                  <a:close/>
                  <a:moveTo>
                    <a:pt x="6" y="565"/>
                  </a:moveTo>
                  <a:lnTo>
                    <a:pt x="6" y="565"/>
                  </a:lnTo>
                  <a:lnTo>
                    <a:pt x="7" y="566"/>
                  </a:lnTo>
                  <a:lnTo>
                    <a:pt x="7" y="566"/>
                  </a:lnTo>
                  <a:lnTo>
                    <a:pt x="7" y="566"/>
                  </a:lnTo>
                  <a:lnTo>
                    <a:pt x="7" y="566"/>
                  </a:lnTo>
                  <a:lnTo>
                    <a:pt x="7" y="567"/>
                  </a:lnTo>
                  <a:lnTo>
                    <a:pt x="7" y="567"/>
                  </a:lnTo>
                  <a:lnTo>
                    <a:pt x="8" y="566"/>
                  </a:lnTo>
                  <a:lnTo>
                    <a:pt x="8" y="566"/>
                  </a:lnTo>
                  <a:lnTo>
                    <a:pt x="9" y="567"/>
                  </a:lnTo>
                  <a:lnTo>
                    <a:pt x="8" y="567"/>
                  </a:lnTo>
                  <a:lnTo>
                    <a:pt x="9" y="567"/>
                  </a:lnTo>
                  <a:lnTo>
                    <a:pt x="9" y="567"/>
                  </a:lnTo>
                  <a:lnTo>
                    <a:pt x="9" y="567"/>
                  </a:lnTo>
                  <a:lnTo>
                    <a:pt x="9" y="567"/>
                  </a:lnTo>
                  <a:lnTo>
                    <a:pt x="9" y="567"/>
                  </a:lnTo>
                  <a:lnTo>
                    <a:pt x="9" y="568"/>
                  </a:lnTo>
                  <a:lnTo>
                    <a:pt x="10" y="568"/>
                  </a:lnTo>
                  <a:lnTo>
                    <a:pt x="10" y="569"/>
                  </a:lnTo>
                  <a:lnTo>
                    <a:pt x="10" y="569"/>
                  </a:lnTo>
                  <a:lnTo>
                    <a:pt x="10" y="570"/>
                  </a:lnTo>
                  <a:lnTo>
                    <a:pt x="10" y="571"/>
                  </a:lnTo>
                  <a:lnTo>
                    <a:pt x="10" y="571"/>
                  </a:lnTo>
                  <a:lnTo>
                    <a:pt x="11" y="572"/>
                  </a:lnTo>
                  <a:lnTo>
                    <a:pt x="11" y="572"/>
                  </a:lnTo>
                  <a:lnTo>
                    <a:pt x="10" y="572"/>
                  </a:lnTo>
                  <a:lnTo>
                    <a:pt x="9" y="572"/>
                  </a:lnTo>
                  <a:lnTo>
                    <a:pt x="9" y="572"/>
                  </a:lnTo>
                  <a:lnTo>
                    <a:pt x="9" y="572"/>
                  </a:lnTo>
                  <a:lnTo>
                    <a:pt x="9" y="573"/>
                  </a:lnTo>
                  <a:lnTo>
                    <a:pt x="8" y="572"/>
                  </a:lnTo>
                  <a:lnTo>
                    <a:pt x="8" y="573"/>
                  </a:lnTo>
                  <a:lnTo>
                    <a:pt x="7" y="573"/>
                  </a:lnTo>
                  <a:lnTo>
                    <a:pt x="7" y="572"/>
                  </a:lnTo>
                  <a:lnTo>
                    <a:pt x="8" y="572"/>
                  </a:lnTo>
                  <a:lnTo>
                    <a:pt x="8" y="572"/>
                  </a:lnTo>
                  <a:lnTo>
                    <a:pt x="8" y="572"/>
                  </a:lnTo>
                  <a:lnTo>
                    <a:pt x="8" y="571"/>
                  </a:lnTo>
                  <a:lnTo>
                    <a:pt x="7" y="571"/>
                  </a:lnTo>
                  <a:lnTo>
                    <a:pt x="7" y="571"/>
                  </a:lnTo>
                  <a:lnTo>
                    <a:pt x="7" y="570"/>
                  </a:lnTo>
                  <a:lnTo>
                    <a:pt x="6" y="569"/>
                  </a:lnTo>
                  <a:lnTo>
                    <a:pt x="6" y="569"/>
                  </a:lnTo>
                  <a:lnTo>
                    <a:pt x="7" y="569"/>
                  </a:lnTo>
                  <a:lnTo>
                    <a:pt x="7" y="569"/>
                  </a:lnTo>
                  <a:lnTo>
                    <a:pt x="6" y="568"/>
                  </a:lnTo>
                  <a:lnTo>
                    <a:pt x="6" y="568"/>
                  </a:lnTo>
                  <a:lnTo>
                    <a:pt x="6" y="567"/>
                  </a:lnTo>
                  <a:lnTo>
                    <a:pt x="6" y="567"/>
                  </a:lnTo>
                  <a:lnTo>
                    <a:pt x="5" y="567"/>
                  </a:lnTo>
                  <a:lnTo>
                    <a:pt x="4" y="566"/>
                  </a:lnTo>
                  <a:lnTo>
                    <a:pt x="5" y="565"/>
                  </a:lnTo>
                  <a:lnTo>
                    <a:pt x="6" y="565"/>
                  </a:lnTo>
                  <a:lnTo>
                    <a:pt x="6" y="565"/>
                  </a:lnTo>
                  <a:close/>
                  <a:moveTo>
                    <a:pt x="12" y="564"/>
                  </a:moveTo>
                  <a:lnTo>
                    <a:pt x="12" y="564"/>
                  </a:lnTo>
                  <a:lnTo>
                    <a:pt x="12" y="565"/>
                  </a:lnTo>
                  <a:lnTo>
                    <a:pt x="12" y="565"/>
                  </a:lnTo>
                  <a:lnTo>
                    <a:pt x="12" y="565"/>
                  </a:lnTo>
                  <a:lnTo>
                    <a:pt x="12" y="565"/>
                  </a:lnTo>
                  <a:lnTo>
                    <a:pt x="13" y="566"/>
                  </a:lnTo>
                  <a:lnTo>
                    <a:pt x="13" y="566"/>
                  </a:lnTo>
                  <a:lnTo>
                    <a:pt x="13" y="567"/>
                  </a:lnTo>
                  <a:lnTo>
                    <a:pt x="12" y="567"/>
                  </a:lnTo>
                  <a:lnTo>
                    <a:pt x="12" y="566"/>
                  </a:lnTo>
                  <a:lnTo>
                    <a:pt x="12" y="566"/>
                  </a:lnTo>
                  <a:lnTo>
                    <a:pt x="12" y="566"/>
                  </a:lnTo>
                  <a:lnTo>
                    <a:pt x="11" y="566"/>
                  </a:lnTo>
                  <a:lnTo>
                    <a:pt x="11" y="565"/>
                  </a:lnTo>
                  <a:lnTo>
                    <a:pt x="11" y="566"/>
                  </a:lnTo>
                  <a:lnTo>
                    <a:pt x="10" y="567"/>
                  </a:lnTo>
                  <a:lnTo>
                    <a:pt x="10" y="565"/>
                  </a:lnTo>
                  <a:lnTo>
                    <a:pt x="11" y="564"/>
                  </a:lnTo>
                  <a:lnTo>
                    <a:pt x="11" y="565"/>
                  </a:lnTo>
                  <a:lnTo>
                    <a:pt x="12" y="564"/>
                  </a:lnTo>
                  <a:lnTo>
                    <a:pt x="12" y="564"/>
                  </a:lnTo>
                  <a:close/>
                  <a:moveTo>
                    <a:pt x="9" y="563"/>
                  </a:moveTo>
                  <a:lnTo>
                    <a:pt x="9" y="563"/>
                  </a:lnTo>
                  <a:lnTo>
                    <a:pt x="10" y="563"/>
                  </a:lnTo>
                  <a:lnTo>
                    <a:pt x="10" y="564"/>
                  </a:lnTo>
                  <a:lnTo>
                    <a:pt x="9" y="565"/>
                  </a:lnTo>
                  <a:lnTo>
                    <a:pt x="9" y="564"/>
                  </a:lnTo>
                  <a:lnTo>
                    <a:pt x="9" y="565"/>
                  </a:lnTo>
                  <a:lnTo>
                    <a:pt x="9" y="565"/>
                  </a:lnTo>
                  <a:lnTo>
                    <a:pt x="9" y="564"/>
                  </a:lnTo>
                  <a:lnTo>
                    <a:pt x="9" y="564"/>
                  </a:lnTo>
                  <a:lnTo>
                    <a:pt x="9" y="563"/>
                  </a:lnTo>
                  <a:lnTo>
                    <a:pt x="9" y="563"/>
                  </a:lnTo>
                  <a:lnTo>
                    <a:pt x="9" y="563"/>
                  </a:lnTo>
                  <a:lnTo>
                    <a:pt x="9" y="563"/>
                  </a:lnTo>
                  <a:close/>
                  <a:moveTo>
                    <a:pt x="13" y="562"/>
                  </a:moveTo>
                  <a:lnTo>
                    <a:pt x="13" y="563"/>
                  </a:lnTo>
                  <a:lnTo>
                    <a:pt x="13" y="563"/>
                  </a:lnTo>
                  <a:lnTo>
                    <a:pt x="13" y="563"/>
                  </a:lnTo>
                  <a:lnTo>
                    <a:pt x="13" y="563"/>
                  </a:lnTo>
                  <a:lnTo>
                    <a:pt x="14" y="563"/>
                  </a:lnTo>
                  <a:lnTo>
                    <a:pt x="15" y="563"/>
                  </a:lnTo>
                  <a:lnTo>
                    <a:pt x="15" y="565"/>
                  </a:lnTo>
                  <a:lnTo>
                    <a:pt x="15" y="566"/>
                  </a:lnTo>
                  <a:lnTo>
                    <a:pt x="16" y="566"/>
                  </a:lnTo>
                  <a:lnTo>
                    <a:pt x="16" y="566"/>
                  </a:lnTo>
                  <a:lnTo>
                    <a:pt x="17" y="566"/>
                  </a:lnTo>
                  <a:lnTo>
                    <a:pt x="17" y="566"/>
                  </a:lnTo>
                  <a:lnTo>
                    <a:pt x="17" y="566"/>
                  </a:lnTo>
                  <a:lnTo>
                    <a:pt x="17" y="566"/>
                  </a:lnTo>
                  <a:lnTo>
                    <a:pt x="18" y="566"/>
                  </a:lnTo>
                  <a:lnTo>
                    <a:pt x="18" y="566"/>
                  </a:lnTo>
                  <a:lnTo>
                    <a:pt x="18" y="566"/>
                  </a:lnTo>
                  <a:lnTo>
                    <a:pt x="19" y="565"/>
                  </a:lnTo>
                  <a:lnTo>
                    <a:pt x="19" y="565"/>
                  </a:lnTo>
                  <a:lnTo>
                    <a:pt x="20" y="566"/>
                  </a:lnTo>
                  <a:lnTo>
                    <a:pt x="20" y="567"/>
                  </a:lnTo>
                  <a:lnTo>
                    <a:pt x="19" y="567"/>
                  </a:lnTo>
                  <a:lnTo>
                    <a:pt x="19" y="567"/>
                  </a:lnTo>
                  <a:lnTo>
                    <a:pt x="19" y="567"/>
                  </a:lnTo>
                  <a:lnTo>
                    <a:pt x="19" y="567"/>
                  </a:lnTo>
                  <a:lnTo>
                    <a:pt x="18" y="567"/>
                  </a:lnTo>
                  <a:lnTo>
                    <a:pt x="18" y="567"/>
                  </a:lnTo>
                  <a:lnTo>
                    <a:pt x="17" y="567"/>
                  </a:lnTo>
                  <a:lnTo>
                    <a:pt x="17" y="568"/>
                  </a:lnTo>
                  <a:lnTo>
                    <a:pt x="16" y="568"/>
                  </a:lnTo>
                  <a:lnTo>
                    <a:pt x="15" y="567"/>
                  </a:lnTo>
                  <a:lnTo>
                    <a:pt x="14" y="567"/>
                  </a:lnTo>
                  <a:lnTo>
                    <a:pt x="14" y="567"/>
                  </a:lnTo>
                  <a:lnTo>
                    <a:pt x="13" y="567"/>
                  </a:lnTo>
                  <a:lnTo>
                    <a:pt x="13" y="566"/>
                  </a:lnTo>
                  <a:lnTo>
                    <a:pt x="13" y="565"/>
                  </a:lnTo>
                  <a:lnTo>
                    <a:pt x="13" y="565"/>
                  </a:lnTo>
                  <a:lnTo>
                    <a:pt x="13" y="565"/>
                  </a:lnTo>
                  <a:lnTo>
                    <a:pt x="13" y="565"/>
                  </a:lnTo>
                  <a:lnTo>
                    <a:pt x="13" y="564"/>
                  </a:lnTo>
                  <a:lnTo>
                    <a:pt x="13" y="564"/>
                  </a:lnTo>
                  <a:lnTo>
                    <a:pt x="13" y="564"/>
                  </a:lnTo>
                  <a:lnTo>
                    <a:pt x="13" y="564"/>
                  </a:lnTo>
                  <a:lnTo>
                    <a:pt x="13" y="563"/>
                  </a:lnTo>
                  <a:lnTo>
                    <a:pt x="13" y="563"/>
                  </a:lnTo>
                  <a:lnTo>
                    <a:pt x="13" y="562"/>
                  </a:lnTo>
                  <a:close/>
                  <a:moveTo>
                    <a:pt x="14" y="562"/>
                  </a:moveTo>
                  <a:lnTo>
                    <a:pt x="15" y="562"/>
                  </a:lnTo>
                  <a:lnTo>
                    <a:pt x="15" y="562"/>
                  </a:lnTo>
                  <a:lnTo>
                    <a:pt x="15" y="563"/>
                  </a:lnTo>
                  <a:lnTo>
                    <a:pt x="16" y="563"/>
                  </a:lnTo>
                  <a:lnTo>
                    <a:pt x="16" y="563"/>
                  </a:lnTo>
                  <a:lnTo>
                    <a:pt x="15" y="563"/>
                  </a:lnTo>
                  <a:lnTo>
                    <a:pt x="15" y="563"/>
                  </a:lnTo>
                  <a:lnTo>
                    <a:pt x="15" y="563"/>
                  </a:lnTo>
                  <a:lnTo>
                    <a:pt x="14" y="563"/>
                  </a:lnTo>
                  <a:lnTo>
                    <a:pt x="14" y="563"/>
                  </a:lnTo>
                  <a:lnTo>
                    <a:pt x="14" y="563"/>
                  </a:lnTo>
                  <a:lnTo>
                    <a:pt x="14" y="562"/>
                  </a:lnTo>
                  <a:lnTo>
                    <a:pt x="14" y="562"/>
                  </a:lnTo>
                  <a:close/>
                  <a:moveTo>
                    <a:pt x="661" y="405"/>
                  </a:moveTo>
                  <a:lnTo>
                    <a:pt x="661" y="406"/>
                  </a:lnTo>
                  <a:lnTo>
                    <a:pt x="660" y="408"/>
                  </a:lnTo>
                  <a:lnTo>
                    <a:pt x="660" y="409"/>
                  </a:lnTo>
                  <a:lnTo>
                    <a:pt x="660" y="409"/>
                  </a:lnTo>
                  <a:lnTo>
                    <a:pt x="660" y="408"/>
                  </a:lnTo>
                  <a:lnTo>
                    <a:pt x="660" y="405"/>
                  </a:lnTo>
                  <a:lnTo>
                    <a:pt x="661" y="405"/>
                  </a:lnTo>
                  <a:close/>
                  <a:moveTo>
                    <a:pt x="658" y="403"/>
                  </a:moveTo>
                  <a:lnTo>
                    <a:pt x="659" y="403"/>
                  </a:lnTo>
                  <a:lnTo>
                    <a:pt x="660" y="403"/>
                  </a:lnTo>
                  <a:lnTo>
                    <a:pt x="660" y="405"/>
                  </a:lnTo>
                  <a:lnTo>
                    <a:pt x="660" y="405"/>
                  </a:lnTo>
                  <a:lnTo>
                    <a:pt x="659" y="403"/>
                  </a:lnTo>
                  <a:lnTo>
                    <a:pt x="659" y="403"/>
                  </a:lnTo>
                  <a:lnTo>
                    <a:pt x="658" y="403"/>
                  </a:lnTo>
                  <a:lnTo>
                    <a:pt x="658" y="403"/>
                  </a:lnTo>
                  <a:close/>
                  <a:moveTo>
                    <a:pt x="622" y="77"/>
                  </a:moveTo>
                  <a:lnTo>
                    <a:pt x="623" y="70"/>
                  </a:lnTo>
                  <a:lnTo>
                    <a:pt x="624" y="69"/>
                  </a:lnTo>
                  <a:lnTo>
                    <a:pt x="625" y="69"/>
                  </a:lnTo>
                  <a:lnTo>
                    <a:pt x="626" y="73"/>
                  </a:lnTo>
                  <a:lnTo>
                    <a:pt x="630" y="70"/>
                  </a:lnTo>
                  <a:lnTo>
                    <a:pt x="632" y="71"/>
                  </a:lnTo>
                  <a:lnTo>
                    <a:pt x="634" y="68"/>
                  </a:lnTo>
                  <a:lnTo>
                    <a:pt x="638" y="66"/>
                  </a:lnTo>
                  <a:lnTo>
                    <a:pt x="643" y="67"/>
                  </a:lnTo>
                  <a:lnTo>
                    <a:pt x="646" y="61"/>
                  </a:lnTo>
                  <a:lnTo>
                    <a:pt x="651" y="61"/>
                  </a:lnTo>
                  <a:lnTo>
                    <a:pt x="657" y="56"/>
                  </a:lnTo>
                  <a:lnTo>
                    <a:pt x="658" y="55"/>
                  </a:lnTo>
                  <a:lnTo>
                    <a:pt x="658" y="52"/>
                  </a:lnTo>
                  <a:lnTo>
                    <a:pt x="654" y="48"/>
                  </a:lnTo>
                  <a:lnTo>
                    <a:pt x="653" y="43"/>
                  </a:lnTo>
                  <a:lnTo>
                    <a:pt x="650" y="40"/>
                  </a:lnTo>
                  <a:lnTo>
                    <a:pt x="650" y="35"/>
                  </a:lnTo>
                  <a:lnTo>
                    <a:pt x="652" y="33"/>
                  </a:lnTo>
                  <a:lnTo>
                    <a:pt x="651" y="30"/>
                  </a:lnTo>
                  <a:lnTo>
                    <a:pt x="653" y="24"/>
                  </a:lnTo>
                  <a:lnTo>
                    <a:pt x="656" y="26"/>
                  </a:lnTo>
                  <a:lnTo>
                    <a:pt x="658" y="30"/>
                  </a:lnTo>
                  <a:lnTo>
                    <a:pt x="661" y="32"/>
                  </a:lnTo>
                  <a:lnTo>
                    <a:pt x="664" y="30"/>
                  </a:lnTo>
                  <a:lnTo>
                    <a:pt x="669" y="26"/>
                  </a:lnTo>
                  <a:lnTo>
                    <a:pt x="673" y="25"/>
                  </a:lnTo>
                  <a:lnTo>
                    <a:pt x="677" y="31"/>
                  </a:lnTo>
                  <a:lnTo>
                    <a:pt x="678" y="36"/>
                  </a:lnTo>
                  <a:lnTo>
                    <a:pt x="688" y="39"/>
                  </a:lnTo>
                  <a:lnTo>
                    <a:pt x="690" y="39"/>
                  </a:lnTo>
                  <a:lnTo>
                    <a:pt x="695" y="31"/>
                  </a:lnTo>
                  <a:lnTo>
                    <a:pt x="701" y="32"/>
                  </a:lnTo>
                  <a:lnTo>
                    <a:pt x="704" y="30"/>
                  </a:lnTo>
                  <a:lnTo>
                    <a:pt x="700" y="27"/>
                  </a:lnTo>
                  <a:lnTo>
                    <a:pt x="701" y="20"/>
                  </a:lnTo>
                  <a:lnTo>
                    <a:pt x="703" y="18"/>
                  </a:lnTo>
                  <a:lnTo>
                    <a:pt x="711" y="17"/>
                  </a:lnTo>
                  <a:lnTo>
                    <a:pt x="706" y="27"/>
                  </a:lnTo>
                  <a:lnTo>
                    <a:pt x="708" y="30"/>
                  </a:lnTo>
                  <a:lnTo>
                    <a:pt x="712" y="27"/>
                  </a:lnTo>
                  <a:lnTo>
                    <a:pt x="718" y="27"/>
                  </a:lnTo>
                  <a:lnTo>
                    <a:pt x="725" y="29"/>
                  </a:lnTo>
                  <a:lnTo>
                    <a:pt x="734" y="22"/>
                  </a:lnTo>
                  <a:lnTo>
                    <a:pt x="739" y="21"/>
                  </a:lnTo>
                  <a:lnTo>
                    <a:pt x="743" y="22"/>
                  </a:lnTo>
                  <a:lnTo>
                    <a:pt x="746" y="21"/>
                  </a:lnTo>
                  <a:lnTo>
                    <a:pt x="750" y="22"/>
                  </a:lnTo>
                  <a:lnTo>
                    <a:pt x="756" y="27"/>
                  </a:lnTo>
                  <a:lnTo>
                    <a:pt x="758" y="27"/>
                  </a:lnTo>
                  <a:lnTo>
                    <a:pt x="759" y="24"/>
                  </a:lnTo>
                  <a:lnTo>
                    <a:pt x="759" y="20"/>
                  </a:lnTo>
                  <a:lnTo>
                    <a:pt x="755" y="14"/>
                  </a:lnTo>
                  <a:lnTo>
                    <a:pt x="752" y="13"/>
                  </a:lnTo>
                  <a:lnTo>
                    <a:pt x="752" y="12"/>
                  </a:lnTo>
                  <a:lnTo>
                    <a:pt x="756" y="9"/>
                  </a:lnTo>
                  <a:lnTo>
                    <a:pt x="761" y="10"/>
                  </a:lnTo>
                  <a:lnTo>
                    <a:pt x="767" y="2"/>
                  </a:lnTo>
                  <a:lnTo>
                    <a:pt x="770" y="0"/>
                  </a:lnTo>
                  <a:lnTo>
                    <a:pt x="773" y="4"/>
                  </a:lnTo>
                  <a:lnTo>
                    <a:pt x="777" y="6"/>
                  </a:lnTo>
                  <a:lnTo>
                    <a:pt x="779" y="11"/>
                  </a:lnTo>
                  <a:lnTo>
                    <a:pt x="784" y="21"/>
                  </a:lnTo>
                  <a:lnTo>
                    <a:pt x="787" y="22"/>
                  </a:lnTo>
                  <a:lnTo>
                    <a:pt x="793" y="21"/>
                  </a:lnTo>
                  <a:lnTo>
                    <a:pt x="795" y="22"/>
                  </a:lnTo>
                  <a:lnTo>
                    <a:pt x="790" y="29"/>
                  </a:lnTo>
                  <a:lnTo>
                    <a:pt x="788" y="32"/>
                  </a:lnTo>
                  <a:lnTo>
                    <a:pt x="788" y="33"/>
                  </a:lnTo>
                  <a:lnTo>
                    <a:pt x="788" y="33"/>
                  </a:lnTo>
                  <a:lnTo>
                    <a:pt x="787" y="40"/>
                  </a:lnTo>
                  <a:lnTo>
                    <a:pt x="794" y="43"/>
                  </a:lnTo>
                  <a:lnTo>
                    <a:pt x="795" y="45"/>
                  </a:lnTo>
                  <a:lnTo>
                    <a:pt x="795" y="48"/>
                  </a:lnTo>
                  <a:lnTo>
                    <a:pt x="789" y="53"/>
                  </a:lnTo>
                  <a:lnTo>
                    <a:pt x="790" y="57"/>
                  </a:lnTo>
                  <a:lnTo>
                    <a:pt x="787" y="61"/>
                  </a:lnTo>
                  <a:lnTo>
                    <a:pt x="784" y="68"/>
                  </a:lnTo>
                  <a:lnTo>
                    <a:pt x="783" y="83"/>
                  </a:lnTo>
                  <a:lnTo>
                    <a:pt x="778" y="90"/>
                  </a:lnTo>
                  <a:lnTo>
                    <a:pt x="781" y="93"/>
                  </a:lnTo>
                  <a:lnTo>
                    <a:pt x="783" y="101"/>
                  </a:lnTo>
                  <a:lnTo>
                    <a:pt x="784" y="108"/>
                  </a:lnTo>
                  <a:lnTo>
                    <a:pt x="789" y="113"/>
                  </a:lnTo>
                  <a:lnTo>
                    <a:pt x="789" y="115"/>
                  </a:lnTo>
                  <a:lnTo>
                    <a:pt x="788" y="117"/>
                  </a:lnTo>
                  <a:lnTo>
                    <a:pt x="782" y="115"/>
                  </a:lnTo>
                  <a:lnTo>
                    <a:pt x="782" y="118"/>
                  </a:lnTo>
                  <a:lnTo>
                    <a:pt x="782" y="123"/>
                  </a:lnTo>
                  <a:lnTo>
                    <a:pt x="787" y="128"/>
                  </a:lnTo>
                  <a:lnTo>
                    <a:pt x="786" y="134"/>
                  </a:lnTo>
                  <a:lnTo>
                    <a:pt x="783" y="136"/>
                  </a:lnTo>
                  <a:lnTo>
                    <a:pt x="784" y="143"/>
                  </a:lnTo>
                  <a:lnTo>
                    <a:pt x="785" y="145"/>
                  </a:lnTo>
                  <a:lnTo>
                    <a:pt x="789" y="145"/>
                  </a:lnTo>
                  <a:lnTo>
                    <a:pt x="796" y="158"/>
                  </a:lnTo>
                  <a:lnTo>
                    <a:pt x="799" y="159"/>
                  </a:lnTo>
                  <a:lnTo>
                    <a:pt x="800" y="166"/>
                  </a:lnTo>
                  <a:lnTo>
                    <a:pt x="805" y="173"/>
                  </a:lnTo>
                  <a:lnTo>
                    <a:pt x="808" y="176"/>
                  </a:lnTo>
                  <a:lnTo>
                    <a:pt x="810" y="181"/>
                  </a:lnTo>
                  <a:lnTo>
                    <a:pt x="809" y="183"/>
                  </a:lnTo>
                  <a:lnTo>
                    <a:pt x="804" y="184"/>
                  </a:lnTo>
                  <a:lnTo>
                    <a:pt x="803" y="186"/>
                  </a:lnTo>
                  <a:lnTo>
                    <a:pt x="808" y="195"/>
                  </a:lnTo>
                  <a:lnTo>
                    <a:pt x="813" y="199"/>
                  </a:lnTo>
                  <a:lnTo>
                    <a:pt x="814" y="202"/>
                  </a:lnTo>
                  <a:lnTo>
                    <a:pt x="816" y="204"/>
                  </a:lnTo>
                  <a:lnTo>
                    <a:pt x="816" y="208"/>
                  </a:lnTo>
                  <a:lnTo>
                    <a:pt x="808" y="208"/>
                  </a:lnTo>
                  <a:lnTo>
                    <a:pt x="810" y="216"/>
                  </a:lnTo>
                  <a:lnTo>
                    <a:pt x="807" y="223"/>
                  </a:lnTo>
                  <a:lnTo>
                    <a:pt x="808" y="229"/>
                  </a:lnTo>
                  <a:lnTo>
                    <a:pt x="807" y="231"/>
                  </a:lnTo>
                  <a:lnTo>
                    <a:pt x="800" y="228"/>
                  </a:lnTo>
                  <a:lnTo>
                    <a:pt x="796" y="229"/>
                  </a:lnTo>
                  <a:lnTo>
                    <a:pt x="794" y="233"/>
                  </a:lnTo>
                  <a:lnTo>
                    <a:pt x="792" y="234"/>
                  </a:lnTo>
                  <a:lnTo>
                    <a:pt x="783" y="232"/>
                  </a:lnTo>
                  <a:lnTo>
                    <a:pt x="781" y="233"/>
                  </a:lnTo>
                  <a:lnTo>
                    <a:pt x="782" y="242"/>
                  </a:lnTo>
                  <a:lnTo>
                    <a:pt x="787" y="251"/>
                  </a:lnTo>
                  <a:lnTo>
                    <a:pt x="789" y="256"/>
                  </a:lnTo>
                  <a:lnTo>
                    <a:pt x="788" y="262"/>
                  </a:lnTo>
                  <a:lnTo>
                    <a:pt x="792" y="264"/>
                  </a:lnTo>
                  <a:lnTo>
                    <a:pt x="793" y="267"/>
                  </a:lnTo>
                  <a:lnTo>
                    <a:pt x="791" y="273"/>
                  </a:lnTo>
                  <a:lnTo>
                    <a:pt x="793" y="281"/>
                  </a:lnTo>
                  <a:lnTo>
                    <a:pt x="793" y="286"/>
                  </a:lnTo>
                  <a:lnTo>
                    <a:pt x="796" y="289"/>
                  </a:lnTo>
                  <a:lnTo>
                    <a:pt x="797" y="291"/>
                  </a:lnTo>
                  <a:lnTo>
                    <a:pt x="794" y="294"/>
                  </a:lnTo>
                  <a:lnTo>
                    <a:pt x="793" y="297"/>
                  </a:lnTo>
                  <a:lnTo>
                    <a:pt x="796" y="302"/>
                  </a:lnTo>
                  <a:lnTo>
                    <a:pt x="795" y="307"/>
                  </a:lnTo>
                  <a:lnTo>
                    <a:pt x="787" y="309"/>
                  </a:lnTo>
                  <a:lnTo>
                    <a:pt x="785" y="307"/>
                  </a:lnTo>
                  <a:lnTo>
                    <a:pt x="780" y="303"/>
                  </a:lnTo>
                  <a:lnTo>
                    <a:pt x="773" y="302"/>
                  </a:lnTo>
                  <a:lnTo>
                    <a:pt x="769" y="299"/>
                  </a:lnTo>
                  <a:lnTo>
                    <a:pt x="761" y="298"/>
                  </a:lnTo>
                  <a:lnTo>
                    <a:pt x="757" y="293"/>
                  </a:lnTo>
                  <a:lnTo>
                    <a:pt x="756" y="294"/>
                  </a:lnTo>
                  <a:lnTo>
                    <a:pt x="754" y="297"/>
                  </a:lnTo>
                  <a:lnTo>
                    <a:pt x="751" y="297"/>
                  </a:lnTo>
                  <a:lnTo>
                    <a:pt x="752" y="294"/>
                  </a:lnTo>
                  <a:lnTo>
                    <a:pt x="751" y="294"/>
                  </a:lnTo>
                  <a:lnTo>
                    <a:pt x="742" y="296"/>
                  </a:lnTo>
                  <a:lnTo>
                    <a:pt x="738" y="299"/>
                  </a:lnTo>
                  <a:lnTo>
                    <a:pt x="745" y="311"/>
                  </a:lnTo>
                  <a:lnTo>
                    <a:pt x="750" y="316"/>
                  </a:lnTo>
                  <a:lnTo>
                    <a:pt x="753" y="316"/>
                  </a:lnTo>
                  <a:lnTo>
                    <a:pt x="757" y="313"/>
                  </a:lnTo>
                  <a:lnTo>
                    <a:pt x="762" y="314"/>
                  </a:lnTo>
                  <a:lnTo>
                    <a:pt x="761" y="320"/>
                  </a:lnTo>
                  <a:lnTo>
                    <a:pt x="756" y="325"/>
                  </a:lnTo>
                  <a:lnTo>
                    <a:pt x="758" y="331"/>
                  </a:lnTo>
                  <a:lnTo>
                    <a:pt x="762" y="330"/>
                  </a:lnTo>
                  <a:lnTo>
                    <a:pt x="764" y="340"/>
                  </a:lnTo>
                  <a:lnTo>
                    <a:pt x="762" y="343"/>
                  </a:lnTo>
                  <a:lnTo>
                    <a:pt x="761" y="348"/>
                  </a:lnTo>
                  <a:lnTo>
                    <a:pt x="763" y="353"/>
                  </a:lnTo>
                  <a:lnTo>
                    <a:pt x="765" y="356"/>
                  </a:lnTo>
                  <a:lnTo>
                    <a:pt x="774" y="354"/>
                  </a:lnTo>
                  <a:lnTo>
                    <a:pt x="775" y="355"/>
                  </a:lnTo>
                  <a:lnTo>
                    <a:pt x="774" y="360"/>
                  </a:lnTo>
                  <a:lnTo>
                    <a:pt x="784" y="360"/>
                  </a:lnTo>
                  <a:lnTo>
                    <a:pt x="785" y="365"/>
                  </a:lnTo>
                  <a:lnTo>
                    <a:pt x="785" y="365"/>
                  </a:lnTo>
                  <a:lnTo>
                    <a:pt x="782" y="365"/>
                  </a:lnTo>
                  <a:lnTo>
                    <a:pt x="781" y="365"/>
                  </a:lnTo>
                  <a:lnTo>
                    <a:pt x="778" y="365"/>
                  </a:lnTo>
                  <a:lnTo>
                    <a:pt x="776" y="365"/>
                  </a:lnTo>
                  <a:lnTo>
                    <a:pt x="774" y="367"/>
                  </a:lnTo>
                  <a:lnTo>
                    <a:pt x="774" y="367"/>
                  </a:lnTo>
                  <a:lnTo>
                    <a:pt x="774" y="367"/>
                  </a:lnTo>
                  <a:lnTo>
                    <a:pt x="774" y="367"/>
                  </a:lnTo>
                  <a:lnTo>
                    <a:pt x="773" y="368"/>
                  </a:lnTo>
                  <a:lnTo>
                    <a:pt x="773" y="368"/>
                  </a:lnTo>
                  <a:lnTo>
                    <a:pt x="773" y="369"/>
                  </a:lnTo>
                  <a:lnTo>
                    <a:pt x="773" y="369"/>
                  </a:lnTo>
                  <a:lnTo>
                    <a:pt x="773" y="370"/>
                  </a:lnTo>
                  <a:lnTo>
                    <a:pt x="773" y="371"/>
                  </a:lnTo>
                  <a:lnTo>
                    <a:pt x="773" y="371"/>
                  </a:lnTo>
                  <a:lnTo>
                    <a:pt x="772" y="372"/>
                  </a:lnTo>
                  <a:lnTo>
                    <a:pt x="772" y="372"/>
                  </a:lnTo>
                  <a:lnTo>
                    <a:pt x="771" y="371"/>
                  </a:lnTo>
                  <a:lnTo>
                    <a:pt x="769" y="370"/>
                  </a:lnTo>
                  <a:lnTo>
                    <a:pt x="769" y="370"/>
                  </a:lnTo>
                  <a:lnTo>
                    <a:pt x="769" y="370"/>
                  </a:lnTo>
                  <a:lnTo>
                    <a:pt x="768" y="370"/>
                  </a:lnTo>
                  <a:lnTo>
                    <a:pt x="765" y="369"/>
                  </a:lnTo>
                  <a:lnTo>
                    <a:pt x="764" y="370"/>
                  </a:lnTo>
                  <a:lnTo>
                    <a:pt x="764" y="369"/>
                  </a:lnTo>
                  <a:lnTo>
                    <a:pt x="762" y="369"/>
                  </a:lnTo>
                  <a:lnTo>
                    <a:pt x="761" y="369"/>
                  </a:lnTo>
                  <a:lnTo>
                    <a:pt x="759" y="369"/>
                  </a:lnTo>
                  <a:lnTo>
                    <a:pt x="758" y="369"/>
                  </a:lnTo>
                  <a:lnTo>
                    <a:pt x="756" y="369"/>
                  </a:lnTo>
                  <a:lnTo>
                    <a:pt x="756" y="369"/>
                  </a:lnTo>
                  <a:lnTo>
                    <a:pt x="755" y="369"/>
                  </a:lnTo>
                  <a:lnTo>
                    <a:pt x="754" y="369"/>
                  </a:lnTo>
                  <a:lnTo>
                    <a:pt x="753" y="370"/>
                  </a:lnTo>
                  <a:lnTo>
                    <a:pt x="752" y="370"/>
                  </a:lnTo>
                  <a:lnTo>
                    <a:pt x="751" y="371"/>
                  </a:lnTo>
                  <a:lnTo>
                    <a:pt x="749" y="371"/>
                  </a:lnTo>
                  <a:lnTo>
                    <a:pt x="747" y="372"/>
                  </a:lnTo>
                  <a:lnTo>
                    <a:pt x="747" y="372"/>
                  </a:lnTo>
                  <a:lnTo>
                    <a:pt x="746" y="372"/>
                  </a:lnTo>
                  <a:lnTo>
                    <a:pt x="745" y="373"/>
                  </a:lnTo>
                  <a:lnTo>
                    <a:pt x="744" y="373"/>
                  </a:lnTo>
                  <a:lnTo>
                    <a:pt x="744" y="374"/>
                  </a:lnTo>
                  <a:lnTo>
                    <a:pt x="743" y="375"/>
                  </a:lnTo>
                  <a:lnTo>
                    <a:pt x="743" y="375"/>
                  </a:lnTo>
                  <a:lnTo>
                    <a:pt x="742" y="376"/>
                  </a:lnTo>
                  <a:lnTo>
                    <a:pt x="741" y="377"/>
                  </a:lnTo>
                  <a:lnTo>
                    <a:pt x="740" y="377"/>
                  </a:lnTo>
                  <a:lnTo>
                    <a:pt x="740" y="378"/>
                  </a:lnTo>
                  <a:lnTo>
                    <a:pt x="740" y="378"/>
                  </a:lnTo>
                  <a:lnTo>
                    <a:pt x="739" y="378"/>
                  </a:lnTo>
                  <a:lnTo>
                    <a:pt x="739" y="379"/>
                  </a:lnTo>
                  <a:lnTo>
                    <a:pt x="739" y="379"/>
                  </a:lnTo>
                  <a:lnTo>
                    <a:pt x="738" y="379"/>
                  </a:lnTo>
                  <a:lnTo>
                    <a:pt x="738" y="379"/>
                  </a:lnTo>
                  <a:lnTo>
                    <a:pt x="738" y="378"/>
                  </a:lnTo>
                  <a:lnTo>
                    <a:pt x="738" y="377"/>
                  </a:lnTo>
                  <a:lnTo>
                    <a:pt x="738" y="377"/>
                  </a:lnTo>
                  <a:lnTo>
                    <a:pt x="738" y="377"/>
                  </a:lnTo>
                  <a:lnTo>
                    <a:pt x="739" y="377"/>
                  </a:lnTo>
                  <a:lnTo>
                    <a:pt x="739" y="377"/>
                  </a:lnTo>
                  <a:lnTo>
                    <a:pt x="740" y="377"/>
                  </a:lnTo>
                  <a:lnTo>
                    <a:pt x="740" y="377"/>
                  </a:lnTo>
                  <a:lnTo>
                    <a:pt x="740" y="377"/>
                  </a:lnTo>
                  <a:lnTo>
                    <a:pt x="741" y="377"/>
                  </a:lnTo>
                  <a:lnTo>
                    <a:pt x="741" y="376"/>
                  </a:lnTo>
                  <a:lnTo>
                    <a:pt x="741" y="376"/>
                  </a:lnTo>
                  <a:lnTo>
                    <a:pt x="741" y="375"/>
                  </a:lnTo>
                  <a:lnTo>
                    <a:pt x="740" y="375"/>
                  </a:lnTo>
                  <a:lnTo>
                    <a:pt x="740" y="374"/>
                  </a:lnTo>
                  <a:lnTo>
                    <a:pt x="740" y="374"/>
                  </a:lnTo>
                  <a:lnTo>
                    <a:pt x="740" y="374"/>
                  </a:lnTo>
                  <a:lnTo>
                    <a:pt x="739" y="374"/>
                  </a:lnTo>
                  <a:lnTo>
                    <a:pt x="739" y="374"/>
                  </a:lnTo>
                  <a:lnTo>
                    <a:pt x="738" y="373"/>
                  </a:lnTo>
                  <a:lnTo>
                    <a:pt x="738" y="373"/>
                  </a:lnTo>
                  <a:lnTo>
                    <a:pt x="738" y="373"/>
                  </a:lnTo>
                  <a:lnTo>
                    <a:pt x="738" y="373"/>
                  </a:lnTo>
                  <a:lnTo>
                    <a:pt x="738" y="374"/>
                  </a:lnTo>
                  <a:lnTo>
                    <a:pt x="738" y="373"/>
                  </a:lnTo>
                  <a:lnTo>
                    <a:pt x="738" y="372"/>
                  </a:lnTo>
                  <a:lnTo>
                    <a:pt x="738" y="372"/>
                  </a:lnTo>
                  <a:lnTo>
                    <a:pt x="738" y="372"/>
                  </a:lnTo>
                  <a:lnTo>
                    <a:pt x="738" y="372"/>
                  </a:lnTo>
                  <a:lnTo>
                    <a:pt x="738" y="372"/>
                  </a:lnTo>
                  <a:lnTo>
                    <a:pt x="738" y="372"/>
                  </a:lnTo>
                  <a:lnTo>
                    <a:pt x="738" y="372"/>
                  </a:lnTo>
                  <a:lnTo>
                    <a:pt x="738" y="372"/>
                  </a:lnTo>
                  <a:lnTo>
                    <a:pt x="737" y="372"/>
                  </a:lnTo>
                  <a:lnTo>
                    <a:pt x="737" y="372"/>
                  </a:lnTo>
                  <a:lnTo>
                    <a:pt x="737" y="372"/>
                  </a:lnTo>
                  <a:lnTo>
                    <a:pt x="737" y="372"/>
                  </a:lnTo>
                  <a:lnTo>
                    <a:pt x="736" y="372"/>
                  </a:lnTo>
                  <a:lnTo>
                    <a:pt x="736" y="372"/>
                  </a:lnTo>
                  <a:lnTo>
                    <a:pt x="736" y="372"/>
                  </a:lnTo>
                  <a:lnTo>
                    <a:pt x="736" y="372"/>
                  </a:lnTo>
                  <a:lnTo>
                    <a:pt x="737" y="371"/>
                  </a:lnTo>
                  <a:lnTo>
                    <a:pt x="737" y="371"/>
                  </a:lnTo>
                  <a:lnTo>
                    <a:pt x="737" y="371"/>
                  </a:lnTo>
                  <a:lnTo>
                    <a:pt x="736" y="371"/>
                  </a:lnTo>
                  <a:lnTo>
                    <a:pt x="735" y="371"/>
                  </a:lnTo>
                  <a:lnTo>
                    <a:pt x="735" y="372"/>
                  </a:lnTo>
                  <a:lnTo>
                    <a:pt x="735" y="372"/>
                  </a:lnTo>
                  <a:lnTo>
                    <a:pt x="734" y="372"/>
                  </a:lnTo>
                  <a:lnTo>
                    <a:pt x="734" y="372"/>
                  </a:lnTo>
                  <a:lnTo>
                    <a:pt x="734" y="372"/>
                  </a:lnTo>
                  <a:lnTo>
                    <a:pt x="734" y="372"/>
                  </a:lnTo>
                  <a:lnTo>
                    <a:pt x="733" y="372"/>
                  </a:lnTo>
                  <a:lnTo>
                    <a:pt x="732" y="372"/>
                  </a:lnTo>
                  <a:lnTo>
                    <a:pt x="732" y="372"/>
                  </a:lnTo>
                  <a:lnTo>
                    <a:pt x="732" y="372"/>
                  </a:lnTo>
                  <a:lnTo>
                    <a:pt x="732" y="372"/>
                  </a:lnTo>
                  <a:lnTo>
                    <a:pt x="732" y="372"/>
                  </a:lnTo>
                  <a:lnTo>
                    <a:pt x="731" y="372"/>
                  </a:lnTo>
                  <a:lnTo>
                    <a:pt x="730" y="372"/>
                  </a:lnTo>
                  <a:lnTo>
                    <a:pt x="730" y="372"/>
                  </a:lnTo>
                  <a:lnTo>
                    <a:pt x="730" y="372"/>
                  </a:lnTo>
                  <a:lnTo>
                    <a:pt x="727" y="372"/>
                  </a:lnTo>
                  <a:lnTo>
                    <a:pt x="727" y="372"/>
                  </a:lnTo>
                  <a:lnTo>
                    <a:pt x="726" y="372"/>
                  </a:lnTo>
                  <a:lnTo>
                    <a:pt x="725" y="372"/>
                  </a:lnTo>
                  <a:lnTo>
                    <a:pt x="725" y="371"/>
                  </a:lnTo>
                  <a:lnTo>
                    <a:pt x="724" y="370"/>
                  </a:lnTo>
                  <a:lnTo>
                    <a:pt x="724" y="370"/>
                  </a:lnTo>
                  <a:lnTo>
                    <a:pt x="723" y="370"/>
                  </a:lnTo>
                  <a:lnTo>
                    <a:pt x="723" y="369"/>
                  </a:lnTo>
                  <a:lnTo>
                    <a:pt x="722" y="369"/>
                  </a:lnTo>
                  <a:lnTo>
                    <a:pt x="722" y="370"/>
                  </a:lnTo>
                  <a:lnTo>
                    <a:pt x="723" y="370"/>
                  </a:lnTo>
                  <a:lnTo>
                    <a:pt x="722" y="370"/>
                  </a:lnTo>
                  <a:lnTo>
                    <a:pt x="722" y="371"/>
                  </a:lnTo>
                  <a:lnTo>
                    <a:pt x="722" y="371"/>
                  </a:lnTo>
                  <a:lnTo>
                    <a:pt x="722" y="371"/>
                  </a:lnTo>
                  <a:lnTo>
                    <a:pt x="721" y="370"/>
                  </a:lnTo>
                  <a:lnTo>
                    <a:pt x="721" y="370"/>
                  </a:lnTo>
                  <a:lnTo>
                    <a:pt x="721" y="370"/>
                  </a:lnTo>
                  <a:lnTo>
                    <a:pt x="721" y="370"/>
                  </a:lnTo>
                  <a:lnTo>
                    <a:pt x="721" y="370"/>
                  </a:lnTo>
                  <a:lnTo>
                    <a:pt x="720" y="370"/>
                  </a:lnTo>
                  <a:lnTo>
                    <a:pt x="719" y="371"/>
                  </a:lnTo>
                  <a:lnTo>
                    <a:pt x="719" y="372"/>
                  </a:lnTo>
                  <a:lnTo>
                    <a:pt x="718" y="372"/>
                  </a:lnTo>
                  <a:lnTo>
                    <a:pt x="718" y="372"/>
                  </a:lnTo>
                  <a:lnTo>
                    <a:pt x="719" y="372"/>
                  </a:lnTo>
                  <a:lnTo>
                    <a:pt x="720" y="372"/>
                  </a:lnTo>
                  <a:lnTo>
                    <a:pt x="720" y="372"/>
                  </a:lnTo>
                  <a:lnTo>
                    <a:pt x="719" y="373"/>
                  </a:lnTo>
                  <a:lnTo>
                    <a:pt x="717" y="373"/>
                  </a:lnTo>
                  <a:lnTo>
                    <a:pt x="718" y="373"/>
                  </a:lnTo>
                  <a:lnTo>
                    <a:pt x="717" y="374"/>
                  </a:lnTo>
                  <a:lnTo>
                    <a:pt x="718" y="375"/>
                  </a:lnTo>
                  <a:lnTo>
                    <a:pt x="717" y="375"/>
                  </a:lnTo>
                  <a:lnTo>
                    <a:pt x="717" y="376"/>
                  </a:lnTo>
                  <a:lnTo>
                    <a:pt x="717" y="376"/>
                  </a:lnTo>
                  <a:lnTo>
                    <a:pt x="717" y="376"/>
                  </a:lnTo>
                  <a:lnTo>
                    <a:pt x="717" y="376"/>
                  </a:lnTo>
                  <a:lnTo>
                    <a:pt x="717" y="376"/>
                  </a:lnTo>
                  <a:lnTo>
                    <a:pt x="717" y="376"/>
                  </a:lnTo>
                  <a:lnTo>
                    <a:pt x="717" y="376"/>
                  </a:lnTo>
                  <a:lnTo>
                    <a:pt x="717" y="377"/>
                  </a:lnTo>
                  <a:lnTo>
                    <a:pt x="717" y="377"/>
                  </a:lnTo>
                  <a:lnTo>
                    <a:pt x="717" y="378"/>
                  </a:lnTo>
                  <a:lnTo>
                    <a:pt x="717" y="378"/>
                  </a:lnTo>
                  <a:lnTo>
                    <a:pt x="717" y="377"/>
                  </a:lnTo>
                  <a:lnTo>
                    <a:pt x="718" y="378"/>
                  </a:lnTo>
                  <a:lnTo>
                    <a:pt x="719" y="377"/>
                  </a:lnTo>
                  <a:lnTo>
                    <a:pt x="720" y="377"/>
                  </a:lnTo>
                  <a:lnTo>
                    <a:pt x="720" y="376"/>
                  </a:lnTo>
                  <a:lnTo>
                    <a:pt x="721" y="376"/>
                  </a:lnTo>
                  <a:lnTo>
                    <a:pt x="721" y="375"/>
                  </a:lnTo>
                  <a:lnTo>
                    <a:pt x="723" y="374"/>
                  </a:lnTo>
                  <a:lnTo>
                    <a:pt x="723" y="373"/>
                  </a:lnTo>
                  <a:lnTo>
                    <a:pt x="723" y="372"/>
                  </a:lnTo>
                  <a:lnTo>
                    <a:pt x="724" y="372"/>
                  </a:lnTo>
                  <a:lnTo>
                    <a:pt x="725" y="372"/>
                  </a:lnTo>
                  <a:lnTo>
                    <a:pt x="726" y="373"/>
                  </a:lnTo>
                  <a:lnTo>
                    <a:pt x="727" y="374"/>
                  </a:lnTo>
                  <a:lnTo>
                    <a:pt x="727" y="374"/>
                  </a:lnTo>
                  <a:lnTo>
                    <a:pt x="726" y="374"/>
                  </a:lnTo>
                  <a:lnTo>
                    <a:pt x="726" y="374"/>
                  </a:lnTo>
                  <a:lnTo>
                    <a:pt x="725" y="374"/>
                  </a:lnTo>
                  <a:lnTo>
                    <a:pt x="725" y="374"/>
                  </a:lnTo>
                  <a:lnTo>
                    <a:pt x="725" y="374"/>
                  </a:lnTo>
                  <a:lnTo>
                    <a:pt x="725" y="374"/>
                  </a:lnTo>
                  <a:lnTo>
                    <a:pt x="725" y="374"/>
                  </a:lnTo>
                  <a:lnTo>
                    <a:pt x="725" y="375"/>
                  </a:lnTo>
                  <a:lnTo>
                    <a:pt x="725" y="375"/>
                  </a:lnTo>
                  <a:lnTo>
                    <a:pt x="725" y="376"/>
                  </a:lnTo>
                  <a:lnTo>
                    <a:pt x="725" y="377"/>
                  </a:lnTo>
                  <a:lnTo>
                    <a:pt x="725" y="377"/>
                  </a:lnTo>
                  <a:lnTo>
                    <a:pt x="725" y="377"/>
                  </a:lnTo>
                  <a:lnTo>
                    <a:pt x="725" y="377"/>
                  </a:lnTo>
                  <a:lnTo>
                    <a:pt x="725" y="378"/>
                  </a:lnTo>
                  <a:lnTo>
                    <a:pt x="725" y="379"/>
                  </a:lnTo>
                  <a:lnTo>
                    <a:pt x="724" y="379"/>
                  </a:lnTo>
                  <a:lnTo>
                    <a:pt x="724" y="380"/>
                  </a:lnTo>
                  <a:lnTo>
                    <a:pt x="722" y="380"/>
                  </a:lnTo>
                  <a:lnTo>
                    <a:pt x="722" y="381"/>
                  </a:lnTo>
                  <a:lnTo>
                    <a:pt x="723" y="380"/>
                  </a:lnTo>
                  <a:lnTo>
                    <a:pt x="724" y="380"/>
                  </a:lnTo>
                  <a:lnTo>
                    <a:pt x="725" y="379"/>
                  </a:lnTo>
                  <a:lnTo>
                    <a:pt x="725" y="379"/>
                  </a:lnTo>
                  <a:lnTo>
                    <a:pt x="725" y="379"/>
                  </a:lnTo>
                  <a:lnTo>
                    <a:pt x="725" y="379"/>
                  </a:lnTo>
                  <a:lnTo>
                    <a:pt x="725" y="380"/>
                  </a:lnTo>
                  <a:lnTo>
                    <a:pt x="725" y="380"/>
                  </a:lnTo>
                  <a:lnTo>
                    <a:pt x="725" y="381"/>
                  </a:lnTo>
                  <a:lnTo>
                    <a:pt x="725" y="381"/>
                  </a:lnTo>
                  <a:lnTo>
                    <a:pt x="725" y="381"/>
                  </a:lnTo>
                  <a:lnTo>
                    <a:pt x="725" y="381"/>
                  </a:lnTo>
                  <a:lnTo>
                    <a:pt x="725" y="381"/>
                  </a:lnTo>
                  <a:lnTo>
                    <a:pt x="726" y="381"/>
                  </a:lnTo>
                  <a:lnTo>
                    <a:pt x="726" y="379"/>
                  </a:lnTo>
                  <a:lnTo>
                    <a:pt x="727" y="379"/>
                  </a:lnTo>
                  <a:lnTo>
                    <a:pt x="728" y="379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29" y="381"/>
                  </a:lnTo>
                  <a:lnTo>
                    <a:pt x="729" y="381"/>
                  </a:lnTo>
                  <a:lnTo>
                    <a:pt x="729" y="381"/>
                  </a:lnTo>
                  <a:lnTo>
                    <a:pt x="729" y="381"/>
                  </a:lnTo>
                  <a:lnTo>
                    <a:pt x="730" y="381"/>
                  </a:lnTo>
                  <a:lnTo>
                    <a:pt x="730" y="381"/>
                  </a:lnTo>
                  <a:lnTo>
                    <a:pt x="730" y="381"/>
                  </a:lnTo>
                  <a:lnTo>
                    <a:pt x="730" y="381"/>
                  </a:lnTo>
                  <a:lnTo>
                    <a:pt x="730" y="381"/>
                  </a:lnTo>
                  <a:lnTo>
                    <a:pt x="730" y="382"/>
                  </a:lnTo>
                  <a:lnTo>
                    <a:pt x="730" y="382"/>
                  </a:lnTo>
                  <a:lnTo>
                    <a:pt x="730" y="383"/>
                  </a:lnTo>
                  <a:lnTo>
                    <a:pt x="730" y="383"/>
                  </a:lnTo>
                  <a:lnTo>
                    <a:pt x="731" y="383"/>
                  </a:lnTo>
                  <a:lnTo>
                    <a:pt x="731" y="382"/>
                  </a:lnTo>
                  <a:lnTo>
                    <a:pt x="731" y="381"/>
                  </a:lnTo>
                  <a:lnTo>
                    <a:pt x="732" y="381"/>
                  </a:lnTo>
                  <a:lnTo>
                    <a:pt x="733" y="381"/>
                  </a:lnTo>
                  <a:lnTo>
                    <a:pt x="734" y="381"/>
                  </a:lnTo>
                  <a:lnTo>
                    <a:pt x="734" y="381"/>
                  </a:lnTo>
                  <a:lnTo>
                    <a:pt x="734" y="381"/>
                  </a:lnTo>
                  <a:lnTo>
                    <a:pt x="733" y="381"/>
                  </a:lnTo>
                  <a:lnTo>
                    <a:pt x="733" y="382"/>
                  </a:lnTo>
                  <a:lnTo>
                    <a:pt x="733" y="382"/>
                  </a:lnTo>
                  <a:lnTo>
                    <a:pt x="733" y="383"/>
                  </a:lnTo>
                  <a:lnTo>
                    <a:pt x="734" y="383"/>
                  </a:lnTo>
                  <a:lnTo>
                    <a:pt x="734" y="384"/>
                  </a:lnTo>
                  <a:lnTo>
                    <a:pt x="734" y="384"/>
                  </a:lnTo>
                  <a:lnTo>
                    <a:pt x="734" y="385"/>
                  </a:lnTo>
                  <a:lnTo>
                    <a:pt x="734" y="385"/>
                  </a:lnTo>
                  <a:lnTo>
                    <a:pt x="734" y="384"/>
                  </a:lnTo>
                  <a:lnTo>
                    <a:pt x="734" y="384"/>
                  </a:lnTo>
                  <a:lnTo>
                    <a:pt x="734" y="384"/>
                  </a:lnTo>
                  <a:lnTo>
                    <a:pt x="734" y="384"/>
                  </a:lnTo>
                  <a:lnTo>
                    <a:pt x="735" y="385"/>
                  </a:lnTo>
                  <a:lnTo>
                    <a:pt x="735" y="384"/>
                  </a:lnTo>
                  <a:lnTo>
                    <a:pt x="735" y="384"/>
                  </a:lnTo>
                  <a:lnTo>
                    <a:pt x="735" y="384"/>
                  </a:lnTo>
                  <a:lnTo>
                    <a:pt x="735" y="383"/>
                  </a:lnTo>
                  <a:lnTo>
                    <a:pt x="735" y="382"/>
                  </a:lnTo>
                  <a:lnTo>
                    <a:pt x="736" y="382"/>
                  </a:lnTo>
                  <a:lnTo>
                    <a:pt x="736" y="381"/>
                  </a:lnTo>
                  <a:lnTo>
                    <a:pt x="737" y="381"/>
                  </a:lnTo>
                  <a:lnTo>
                    <a:pt x="737" y="381"/>
                  </a:lnTo>
                  <a:lnTo>
                    <a:pt x="737" y="381"/>
                  </a:lnTo>
                  <a:lnTo>
                    <a:pt x="738" y="381"/>
                  </a:lnTo>
                  <a:lnTo>
                    <a:pt x="738" y="380"/>
                  </a:lnTo>
                  <a:lnTo>
                    <a:pt x="738" y="380"/>
                  </a:lnTo>
                  <a:lnTo>
                    <a:pt x="738" y="381"/>
                  </a:lnTo>
                  <a:lnTo>
                    <a:pt x="738" y="381"/>
                  </a:lnTo>
                  <a:lnTo>
                    <a:pt x="739" y="381"/>
                  </a:lnTo>
                  <a:lnTo>
                    <a:pt x="739" y="381"/>
                  </a:lnTo>
                  <a:lnTo>
                    <a:pt x="738" y="385"/>
                  </a:lnTo>
                  <a:lnTo>
                    <a:pt x="738" y="387"/>
                  </a:lnTo>
                  <a:lnTo>
                    <a:pt x="738" y="388"/>
                  </a:lnTo>
                  <a:lnTo>
                    <a:pt x="738" y="389"/>
                  </a:lnTo>
                  <a:lnTo>
                    <a:pt x="738" y="389"/>
                  </a:lnTo>
                  <a:lnTo>
                    <a:pt x="739" y="390"/>
                  </a:lnTo>
                  <a:lnTo>
                    <a:pt x="742" y="390"/>
                  </a:lnTo>
                  <a:lnTo>
                    <a:pt x="743" y="390"/>
                  </a:lnTo>
                  <a:lnTo>
                    <a:pt x="743" y="390"/>
                  </a:lnTo>
                  <a:lnTo>
                    <a:pt x="742" y="391"/>
                  </a:lnTo>
                  <a:lnTo>
                    <a:pt x="741" y="393"/>
                  </a:lnTo>
                  <a:lnTo>
                    <a:pt x="739" y="393"/>
                  </a:lnTo>
                  <a:lnTo>
                    <a:pt x="738" y="394"/>
                  </a:lnTo>
                  <a:lnTo>
                    <a:pt x="738" y="394"/>
                  </a:lnTo>
                  <a:lnTo>
                    <a:pt x="738" y="395"/>
                  </a:lnTo>
                  <a:lnTo>
                    <a:pt x="737" y="396"/>
                  </a:lnTo>
                  <a:lnTo>
                    <a:pt x="737" y="398"/>
                  </a:lnTo>
                  <a:lnTo>
                    <a:pt x="737" y="398"/>
                  </a:lnTo>
                  <a:lnTo>
                    <a:pt x="738" y="398"/>
                  </a:lnTo>
                  <a:lnTo>
                    <a:pt x="738" y="398"/>
                  </a:lnTo>
                  <a:lnTo>
                    <a:pt x="738" y="398"/>
                  </a:lnTo>
                  <a:lnTo>
                    <a:pt x="738" y="398"/>
                  </a:lnTo>
                  <a:lnTo>
                    <a:pt x="738" y="398"/>
                  </a:lnTo>
                  <a:lnTo>
                    <a:pt x="739" y="398"/>
                  </a:lnTo>
                  <a:lnTo>
                    <a:pt x="739" y="399"/>
                  </a:lnTo>
                  <a:lnTo>
                    <a:pt x="738" y="399"/>
                  </a:lnTo>
                  <a:lnTo>
                    <a:pt x="738" y="400"/>
                  </a:lnTo>
                  <a:lnTo>
                    <a:pt x="738" y="401"/>
                  </a:lnTo>
                  <a:lnTo>
                    <a:pt x="738" y="402"/>
                  </a:lnTo>
                  <a:lnTo>
                    <a:pt x="738" y="402"/>
                  </a:lnTo>
                  <a:lnTo>
                    <a:pt x="738" y="403"/>
                  </a:lnTo>
                  <a:lnTo>
                    <a:pt x="738" y="403"/>
                  </a:lnTo>
                  <a:lnTo>
                    <a:pt x="737" y="403"/>
                  </a:lnTo>
                  <a:lnTo>
                    <a:pt x="735" y="403"/>
                  </a:lnTo>
                  <a:lnTo>
                    <a:pt x="731" y="403"/>
                  </a:lnTo>
                  <a:lnTo>
                    <a:pt x="729" y="403"/>
                  </a:lnTo>
                  <a:lnTo>
                    <a:pt x="729" y="403"/>
                  </a:lnTo>
                  <a:lnTo>
                    <a:pt x="728" y="403"/>
                  </a:lnTo>
                  <a:lnTo>
                    <a:pt x="726" y="403"/>
                  </a:lnTo>
                  <a:lnTo>
                    <a:pt x="725" y="403"/>
                  </a:lnTo>
                  <a:lnTo>
                    <a:pt x="725" y="405"/>
                  </a:lnTo>
                  <a:lnTo>
                    <a:pt x="724" y="406"/>
                  </a:lnTo>
                  <a:lnTo>
                    <a:pt x="723" y="406"/>
                  </a:lnTo>
                  <a:lnTo>
                    <a:pt x="722" y="407"/>
                  </a:lnTo>
                  <a:lnTo>
                    <a:pt x="721" y="407"/>
                  </a:lnTo>
                  <a:lnTo>
                    <a:pt x="721" y="407"/>
                  </a:lnTo>
                  <a:lnTo>
                    <a:pt x="720" y="407"/>
                  </a:lnTo>
                  <a:lnTo>
                    <a:pt x="720" y="407"/>
                  </a:lnTo>
                  <a:lnTo>
                    <a:pt x="720" y="406"/>
                  </a:lnTo>
                  <a:lnTo>
                    <a:pt x="719" y="406"/>
                  </a:lnTo>
                  <a:lnTo>
                    <a:pt x="719" y="405"/>
                  </a:lnTo>
                  <a:lnTo>
                    <a:pt x="719" y="404"/>
                  </a:lnTo>
                  <a:lnTo>
                    <a:pt x="719" y="403"/>
                  </a:lnTo>
                  <a:lnTo>
                    <a:pt x="719" y="403"/>
                  </a:lnTo>
                  <a:lnTo>
                    <a:pt x="719" y="403"/>
                  </a:lnTo>
                  <a:lnTo>
                    <a:pt x="719" y="403"/>
                  </a:lnTo>
                  <a:lnTo>
                    <a:pt x="719" y="403"/>
                  </a:lnTo>
                  <a:lnTo>
                    <a:pt x="717" y="403"/>
                  </a:lnTo>
                  <a:lnTo>
                    <a:pt x="717" y="403"/>
                  </a:lnTo>
                  <a:lnTo>
                    <a:pt x="717" y="402"/>
                  </a:lnTo>
                  <a:lnTo>
                    <a:pt x="716" y="402"/>
                  </a:lnTo>
                  <a:lnTo>
                    <a:pt x="713" y="401"/>
                  </a:lnTo>
                  <a:lnTo>
                    <a:pt x="712" y="401"/>
                  </a:lnTo>
                  <a:lnTo>
                    <a:pt x="712" y="402"/>
                  </a:lnTo>
                  <a:lnTo>
                    <a:pt x="711" y="401"/>
                  </a:lnTo>
                  <a:lnTo>
                    <a:pt x="711" y="401"/>
                  </a:lnTo>
                  <a:lnTo>
                    <a:pt x="709" y="400"/>
                  </a:lnTo>
                  <a:lnTo>
                    <a:pt x="708" y="399"/>
                  </a:lnTo>
                  <a:lnTo>
                    <a:pt x="708" y="398"/>
                  </a:lnTo>
                  <a:lnTo>
                    <a:pt x="708" y="398"/>
                  </a:lnTo>
                  <a:lnTo>
                    <a:pt x="708" y="398"/>
                  </a:lnTo>
                  <a:lnTo>
                    <a:pt x="707" y="398"/>
                  </a:lnTo>
                  <a:lnTo>
                    <a:pt x="707" y="398"/>
                  </a:lnTo>
                  <a:lnTo>
                    <a:pt x="706" y="398"/>
                  </a:lnTo>
                  <a:lnTo>
                    <a:pt x="706" y="398"/>
                  </a:lnTo>
                  <a:lnTo>
                    <a:pt x="705" y="398"/>
                  </a:lnTo>
                  <a:lnTo>
                    <a:pt x="705" y="398"/>
                  </a:lnTo>
                  <a:lnTo>
                    <a:pt x="704" y="398"/>
                  </a:lnTo>
                  <a:lnTo>
                    <a:pt x="704" y="398"/>
                  </a:lnTo>
                  <a:lnTo>
                    <a:pt x="704" y="397"/>
                  </a:lnTo>
                  <a:lnTo>
                    <a:pt x="702" y="397"/>
                  </a:lnTo>
                  <a:lnTo>
                    <a:pt x="699" y="397"/>
                  </a:lnTo>
                  <a:lnTo>
                    <a:pt x="699" y="397"/>
                  </a:lnTo>
                  <a:lnTo>
                    <a:pt x="699" y="397"/>
                  </a:lnTo>
                  <a:lnTo>
                    <a:pt x="699" y="397"/>
                  </a:lnTo>
                  <a:lnTo>
                    <a:pt x="699" y="396"/>
                  </a:lnTo>
                  <a:lnTo>
                    <a:pt x="699" y="396"/>
                  </a:lnTo>
                  <a:lnTo>
                    <a:pt x="699" y="395"/>
                  </a:lnTo>
                  <a:lnTo>
                    <a:pt x="697" y="394"/>
                  </a:lnTo>
                  <a:lnTo>
                    <a:pt x="696" y="394"/>
                  </a:lnTo>
                  <a:lnTo>
                    <a:pt x="696" y="395"/>
                  </a:lnTo>
                  <a:lnTo>
                    <a:pt x="695" y="394"/>
                  </a:lnTo>
                  <a:lnTo>
                    <a:pt x="695" y="395"/>
                  </a:lnTo>
                  <a:lnTo>
                    <a:pt x="695" y="395"/>
                  </a:lnTo>
                  <a:lnTo>
                    <a:pt x="693" y="395"/>
                  </a:lnTo>
                  <a:lnTo>
                    <a:pt x="692" y="395"/>
                  </a:lnTo>
                  <a:lnTo>
                    <a:pt x="693" y="396"/>
                  </a:lnTo>
                  <a:lnTo>
                    <a:pt x="691" y="396"/>
                  </a:lnTo>
                  <a:lnTo>
                    <a:pt x="691" y="397"/>
                  </a:lnTo>
                  <a:lnTo>
                    <a:pt x="689" y="396"/>
                  </a:lnTo>
                  <a:lnTo>
                    <a:pt x="689" y="396"/>
                  </a:lnTo>
                  <a:lnTo>
                    <a:pt x="689" y="396"/>
                  </a:lnTo>
                  <a:lnTo>
                    <a:pt x="689" y="395"/>
                  </a:lnTo>
                  <a:lnTo>
                    <a:pt x="688" y="396"/>
                  </a:lnTo>
                  <a:lnTo>
                    <a:pt x="688" y="396"/>
                  </a:lnTo>
                  <a:lnTo>
                    <a:pt x="688" y="396"/>
                  </a:lnTo>
                  <a:lnTo>
                    <a:pt x="686" y="396"/>
                  </a:lnTo>
                  <a:lnTo>
                    <a:pt x="686" y="395"/>
                  </a:lnTo>
                  <a:lnTo>
                    <a:pt x="686" y="395"/>
                  </a:lnTo>
                  <a:lnTo>
                    <a:pt x="684" y="395"/>
                  </a:lnTo>
                  <a:lnTo>
                    <a:pt x="684" y="395"/>
                  </a:lnTo>
                  <a:lnTo>
                    <a:pt x="683" y="394"/>
                  </a:lnTo>
                  <a:lnTo>
                    <a:pt x="682" y="394"/>
                  </a:lnTo>
                  <a:lnTo>
                    <a:pt x="680" y="394"/>
                  </a:lnTo>
                  <a:lnTo>
                    <a:pt x="679" y="394"/>
                  </a:lnTo>
                  <a:lnTo>
                    <a:pt x="679" y="394"/>
                  </a:lnTo>
                  <a:lnTo>
                    <a:pt x="676" y="394"/>
                  </a:lnTo>
                  <a:lnTo>
                    <a:pt x="675" y="394"/>
                  </a:lnTo>
                  <a:lnTo>
                    <a:pt x="674" y="394"/>
                  </a:lnTo>
                  <a:lnTo>
                    <a:pt x="673" y="392"/>
                  </a:lnTo>
                  <a:lnTo>
                    <a:pt x="673" y="392"/>
                  </a:lnTo>
                  <a:lnTo>
                    <a:pt x="671" y="393"/>
                  </a:lnTo>
                  <a:lnTo>
                    <a:pt x="670" y="392"/>
                  </a:lnTo>
                  <a:lnTo>
                    <a:pt x="669" y="393"/>
                  </a:lnTo>
                  <a:lnTo>
                    <a:pt x="667" y="392"/>
                  </a:lnTo>
                  <a:lnTo>
                    <a:pt x="666" y="391"/>
                  </a:lnTo>
                  <a:lnTo>
                    <a:pt x="665" y="391"/>
                  </a:lnTo>
                  <a:lnTo>
                    <a:pt x="665" y="391"/>
                  </a:lnTo>
                  <a:lnTo>
                    <a:pt x="664" y="391"/>
                  </a:lnTo>
                  <a:lnTo>
                    <a:pt x="664" y="391"/>
                  </a:lnTo>
                  <a:lnTo>
                    <a:pt x="663" y="391"/>
                  </a:lnTo>
                  <a:lnTo>
                    <a:pt x="662" y="392"/>
                  </a:lnTo>
                  <a:lnTo>
                    <a:pt x="662" y="392"/>
                  </a:lnTo>
                  <a:lnTo>
                    <a:pt x="661" y="392"/>
                  </a:lnTo>
                  <a:lnTo>
                    <a:pt x="661" y="391"/>
                  </a:lnTo>
                  <a:lnTo>
                    <a:pt x="660" y="391"/>
                  </a:lnTo>
                  <a:lnTo>
                    <a:pt x="660" y="391"/>
                  </a:lnTo>
                  <a:lnTo>
                    <a:pt x="659" y="391"/>
                  </a:lnTo>
                  <a:lnTo>
                    <a:pt x="658" y="392"/>
                  </a:lnTo>
                  <a:lnTo>
                    <a:pt x="656" y="394"/>
                  </a:lnTo>
                  <a:lnTo>
                    <a:pt x="656" y="394"/>
                  </a:lnTo>
                  <a:lnTo>
                    <a:pt x="656" y="394"/>
                  </a:lnTo>
                  <a:lnTo>
                    <a:pt x="655" y="395"/>
                  </a:lnTo>
                  <a:lnTo>
                    <a:pt x="654" y="397"/>
                  </a:lnTo>
                  <a:lnTo>
                    <a:pt x="654" y="398"/>
                  </a:lnTo>
                  <a:lnTo>
                    <a:pt x="655" y="398"/>
                  </a:lnTo>
                  <a:lnTo>
                    <a:pt x="656" y="398"/>
                  </a:lnTo>
                  <a:lnTo>
                    <a:pt x="656" y="398"/>
                  </a:lnTo>
                  <a:lnTo>
                    <a:pt x="656" y="398"/>
                  </a:lnTo>
                  <a:lnTo>
                    <a:pt x="656" y="398"/>
                  </a:lnTo>
                  <a:lnTo>
                    <a:pt x="655" y="399"/>
                  </a:lnTo>
                  <a:lnTo>
                    <a:pt x="655" y="399"/>
                  </a:lnTo>
                  <a:lnTo>
                    <a:pt x="655" y="400"/>
                  </a:lnTo>
                  <a:lnTo>
                    <a:pt x="655" y="400"/>
                  </a:lnTo>
                  <a:lnTo>
                    <a:pt x="657" y="401"/>
                  </a:lnTo>
                  <a:lnTo>
                    <a:pt x="658" y="402"/>
                  </a:lnTo>
                  <a:lnTo>
                    <a:pt x="657" y="402"/>
                  </a:lnTo>
                  <a:lnTo>
                    <a:pt x="655" y="400"/>
                  </a:lnTo>
                  <a:lnTo>
                    <a:pt x="653" y="401"/>
                  </a:lnTo>
                  <a:lnTo>
                    <a:pt x="653" y="402"/>
                  </a:lnTo>
                  <a:lnTo>
                    <a:pt x="652" y="403"/>
                  </a:lnTo>
                  <a:lnTo>
                    <a:pt x="651" y="403"/>
                  </a:lnTo>
                  <a:lnTo>
                    <a:pt x="651" y="404"/>
                  </a:lnTo>
                  <a:lnTo>
                    <a:pt x="651" y="406"/>
                  </a:lnTo>
                  <a:lnTo>
                    <a:pt x="652" y="407"/>
                  </a:lnTo>
                  <a:lnTo>
                    <a:pt x="652" y="407"/>
                  </a:lnTo>
                  <a:lnTo>
                    <a:pt x="652" y="407"/>
                  </a:lnTo>
                  <a:lnTo>
                    <a:pt x="653" y="407"/>
                  </a:lnTo>
                  <a:lnTo>
                    <a:pt x="654" y="408"/>
                  </a:lnTo>
                  <a:lnTo>
                    <a:pt x="655" y="409"/>
                  </a:lnTo>
                  <a:lnTo>
                    <a:pt x="655" y="408"/>
                  </a:lnTo>
                  <a:lnTo>
                    <a:pt x="656" y="408"/>
                  </a:lnTo>
                  <a:lnTo>
                    <a:pt x="656" y="408"/>
                  </a:lnTo>
                  <a:lnTo>
                    <a:pt x="657" y="408"/>
                  </a:lnTo>
                  <a:lnTo>
                    <a:pt x="657" y="407"/>
                  </a:lnTo>
                  <a:lnTo>
                    <a:pt x="658" y="407"/>
                  </a:lnTo>
                  <a:lnTo>
                    <a:pt x="658" y="408"/>
                  </a:lnTo>
                  <a:lnTo>
                    <a:pt x="659" y="409"/>
                  </a:lnTo>
                  <a:lnTo>
                    <a:pt x="659" y="408"/>
                  </a:lnTo>
                  <a:lnTo>
                    <a:pt x="660" y="408"/>
                  </a:lnTo>
                  <a:lnTo>
                    <a:pt x="660" y="408"/>
                  </a:lnTo>
                  <a:lnTo>
                    <a:pt x="659" y="409"/>
                  </a:lnTo>
                  <a:lnTo>
                    <a:pt x="658" y="409"/>
                  </a:lnTo>
                  <a:lnTo>
                    <a:pt x="659" y="410"/>
                  </a:lnTo>
                  <a:lnTo>
                    <a:pt x="659" y="411"/>
                  </a:lnTo>
                  <a:lnTo>
                    <a:pt x="660" y="411"/>
                  </a:lnTo>
                  <a:lnTo>
                    <a:pt x="660" y="411"/>
                  </a:lnTo>
                  <a:lnTo>
                    <a:pt x="660" y="411"/>
                  </a:lnTo>
                  <a:lnTo>
                    <a:pt x="660" y="412"/>
                  </a:lnTo>
                  <a:lnTo>
                    <a:pt x="660" y="412"/>
                  </a:lnTo>
                  <a:lnTo>
                    <a:pt x="660" y="413"/>
                  </a:lnTo>
                  <a:lnTo>
                    <a:pt x="660" y="414"/>
                  </a:lnTo>
                  <a:lnTo>
                    <a:pt x="660" y="416"/>
                  </a:lnTo>
                  <a:lnTo>
                    <a:pt x="659" y="416"/>
                  </a:lnTo>
                  <a:lnTo>
                    <a:pt x="659" y="416"/>
                  </a:lnTo>
                  <a:lnTo>
                    <a:pt x="659" y="416"/>
                  </a:lnTo>
                  <a:lnTo>
                    <a:pt x="659" y="417"/>
                  </a:lnTo>
                  <a:lnTo>
                    <a:pt x="658" y="417"/>
                  </a:lnTo>
                  <a:lnTo>
                    <a:pt x="658" y="417"/>
                  </a:lnTo>
                  <a:lnTo>
                    <a:pt x="658" y="418"/>
                  </a:lnTo>
                  <a:lnTo>
                    <a:pt x="657" y="418"/>
                  </a:lnTo>
                  <a:lnTo>
                    <a:pt x="657" y="419"/>
                  </a:lnTo>
                  <a:lnTo>
                    <a:pt x="657" y="420"/>
                  </a:lnTo>
                  <a:lnTo>
                    <a:pt x="656" y="420"/>
                  </a:lnTo>
                  <a:lnTo>
                    <a:pt x="656" y="421"/>
                  </a:lnTo>
                  <a:lnTo>
                    <a:pt x="654" y="423"/>
                  </a:lnTo>
                  <a:lnTo>
                    <a:pt x="654" y="423"/>
                  </a:lnTo>
                  <a:lnTo>
                    <a:pt x="653" y="423"/>
                  </a:lnTo>
                  <a:lnTo>
                    <a:pt x="653" y="422"/>
                  </a:lnTo>
                  <a:lnTo>
                    <a:pt x="653" y="420"/>
                  </a:lnTo>
                  <a:lnTo>
                    <a:pt x="654" y="420"/>
                  </a:lnTo>
                  <a:lnTo>
                    <a:pt x="653" y="419"/>
                  </a:lnTo>
                  <a:lnTo>
                    <a:pt x="654" y="418"/>
                  </a:lnTo>
                  <a:lnTo>
                    <a:pt x="654" y="417"/>
                  </a:lnTo>
                  <a:lnTo>
                    <a:pt x="654" y="416"/>
                  </a:lnTo>
                  <a:lnTo>
                    <a:pt x="654" y="416"/>
                  </a:lnTo>
                  <a:lnTo>
                    <a:pt x="653" y="416"/>
                  </a:lnTo>
                  <a:lnTo>
                    <a:pt x="654" y="415"/>
                  </a:lnTo>
                  <a:lnTo>
                    <a:pt x="654" y="414"/>
                  </a:lnTo>
                  <a:lnTo>
                    <a:pt x="654" y="413"/>
                  </a:lnTo>
                  <a:lnTo>
                    <a:pt x="654" y="413"/>
                  </a:lnTo>
                  <a:lnTo>
                    <a:pt x="654" y="413"/>
                  </a:lnTo>
                  <a:lnTo>
                    <a:pt x="655" y="411"/>
                  </a:lnTo>
                  <a:lnTo>
                    <a:pt x="655" y="411"/>
                  </a:lnTo>
                  <a:lnTo>
                    <a:pt x="655" y="411"/>
                  </a:lnTo>
                  <a:lnTo>
                    <a:pt x="653" y="409"/>
                  </a:lnTo>
                  <a:lnTo>
                    <a:pt x="652" y="408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1" y="406"/>
                  </a:lnTo>
                  <a:lnTo>
                    <a:pt x="650" y="405"/>
                  </a:lnTo>
                  <a:lnTo>
                    <a:pt x="649" y="404"/>
                  </a:lnTo>
                  <a:lnTo>
                    <a:pt x="648" y="404"/>
                  </a:lnTo>
                  <a:lnTo>
                    <a:pt x="647" y="403"/>
                  </a:lnTo>
                  <a:lnTo>
                    <a:pt x="645" y="401"/>
                  </a:lnTo>
                  <a:lnTo>
                    <a:pt x="645" y="401"/>
                  </a:lnTo>
                  <a:lnTo>
                    <a:pt x="643" y="399"/>
                  </a:lnTo>
                  <a:lnTo>
                    <a:pt x="643" y="398"/>
                  </a:lnTo>
                  <a:lnTo>
                    <a:pt x="642" y="398"/>
                  </a:lnTo>
                  <a:lnTo>
                    <a:pt x="642" y="398"/>
                  </a:lnTo>
                  <a:lnTo>
                    <a:pt x="634" y="392"/>
                  </a:lnTo>
                  <a:lnTo>
                    <a:pt x="634" y="391"/>
                  </a:lnTo>
                  <a:lnTo>
                    <a:pt x="629" y="387"/>
                  </a:lnTo>
                  <a:lnTo>
                    <a:pt x="625" y="385"/>
                  </a:lnTo>
                  <a:lnTo>
                    <a:pt x="622" y="383"/>
                  </a:lnTo>
                  <a:lnTo>
                    <a:pt x="622" y="382"/>
                  </a:lnTo>
                  <a:lnTo>
                    <a:pt x="621" y="382"/>
                  </a:lnTo>
                  <a:lnTo>
                    <a:pt x="619" y="381"/>
                  </a:lnTo>
                  <a:lnTo>
                    <a:pt x="618" y="381"/>
                  </a:lnTo>
                  <a:lnTo>
                    <a:pt x="612" y="377"/>
                  </a:lnTo>
                  <a:lnTo>
                    <a:pt x="611" y="377"/>
                  </a:lnTo>
                  <a:lnTo>
                    <a:pt x="609" y="375"/>
                  </a:lnTo>
                  <a:lnTo>
                    <a:pt x="608" y="374"/>
                  </a:lnTo>
                  <a:lnTo>
                    <a:pt x="607" y="374"/>
                  </a:lnTo>
                  <a:lnTo>
                    <a:pt x="607" y="374"/>
                  </a:lnTo>
                  <a:lnTo>
                    <a:pt x="607" y="373"/>
                  </a:lnTo>
                  <a:lnTo>
                    <a:pt x="604" y="372"/>
                  </a:lnTo>
                  <a:lnTo>
                    <a:pt x="604" y="372"/>
                  </a:lnTo>
                  <a:lnTo>
                    <a:pt x="603" y="372"/>
                  </a:lnTo>
                  <a:lnTo>
                    <a:pt x="602" y="372"/>
                  </a:lnTo>
                  <a:lnTo>
                    <a:pt x="602" y="371"/>
                  </a:lnTo>
                  <a:lnTo>
                    <a:pt x="601" y="371"/>
                  </a:lnTo>
                  <a:lnTo>
                    <a:pt x="601" y="371"/>
                  </a:lnTo>
                  <a:lnTo>
                    <a:pt x="600" y="371"/>
                  </a:lnTo>
                  <a:lnTo>
                    <a:pt x="600" y="371"/>
                  </a:lnTo>
                  <a:lnTo>
                    <a:pt x="599" y="370"/>
                  </a:lnTo>
                  <a:lnTo>
                    <a:pt x="599" y="370"/>
                  </a:lnTo>
                  <a:lnTo>
                    <a:pt x="598" y="369"/>
                  </a:lnTo>
                  <a:lnTo>
                    <a:pt x="596" y="369"/>
                  </a:lnTo>
                  <a:lnTo>
                    <a:pt x="595" y="369"/>
                  </a:lnTo>
                  <a:lnTo>
                    <a:pt x="595" y="369"/>
                  </a:lnTo>
                  <a:lnTo>
                    <a:pt x="595" y="369"/>
                  </a:lnTo>
                  <a:lnTo>
                    <a:pt x="594" y="368"/>
                  </a:lnTo>
                  <a:lnTo>
                    <a:pt x="592" y="368"/>
                  </a:lnTo>
                  <a:lnTo>
                    <a:pt x="592" y="368"/>
                  </a:lnTo>
                  <a:lnTo>
                    <a:pt x="591" y="368"/>
                  </a:lnTo>
                  <a:lnTo>
                    <a:pt x="590" y="368"/>
                  </a:lnTo>
                  <a:lnTo>
                    <a:pt x="590" y="368"/>
                  </a:lnTo>
                  <a:lnTo>
                    <a:pt x="590" y="368"/>
                  </a:lnTo>
                  <a:lnTo>
                    <a:pt x="588" y="368"/>
                  </a:lnTo>
                  <a:lnTo>
                    <a:pt x="587" y="368"/>
                  </a:lnTo>
                  <a:lnTo>
                    <a:pt x="586" y="367"/>
                  </a:lnTo>
                  <a:lnTo>
                    <a:pt x="585" y="367"/>
                  </a:lnTo>
                  <a:lnTo>
                    <a:pt x="581" y="365"/>
                  </a:lnTo>
                  <a:lnTo>
                    <a:pt x="579" y="366"/>
                  </a:lnTo>
                  <a:lnTo>
                    <a:pt x="579" y="365"/>
                  </a:lnTo>
                  <a:lnTo>
                    <a:pt x="578" y="365"/>
                  </a:lnTo>
                  <a:lnTo>
                    <a:pt x="578" y="366"/>
                  </a:lnTo>
                  <a:lnTo>
                    <a:pt x="577" y="366"/>
                  </a:lnTo>
                  <a:lnTo>
                    <a:pt x="576" y="366"/>
                  </a:lnTo>
                  <a:lnTo>
                    <a:pt x="576" y="366"/>
                  </a:lnTo>
                  <a:lnTo>
                    <a:pt x="575" y="366"/>
                  </a:lnTo>
                  <a:lnTo>
                    <a:pt x="575" y="367"/>
                  </a:lnTo>
                  <a:lnTo>
                    <a:pt x="575" y="368"/>
                  </a:lnTo>
                  <a:lnTo>
                    <a:pt x="573" y="368"/>
                  </a:lnTo>
                  <a:lnTo>
                    <a:pt x="573" y="368"/>
                  </a:lnTo>
                  <a:lnTo>
                    <a:pt x="573" y="368"/>
                  </a:lnTo>
                  <a:lnTo>
                    <a:pt x="573" y="369"/>
                  </a:lnTo>
                  <a:lnTo>
                    <a:pt x="573" y="369"/>
                  </a:lnTo>
                  <a:lnTo>
                    <a:pt x="572" y="369"/>
                  </a:lnTo>
                  <a:lnTo>
                    <a:pt x="571" y="370"/>
                  </a:lnTo>
                  <a:lnTo>
                    <a:pt x="570" y="371"/>
                  </a:lnTo>
                  <a:lnTo>
                    <a:pt x="569" y="371"/>
                  </a:lnTo>
                  <a:lnTo>
                    <a:pt x="568" y="372"/>
                  </a:lnTo>
                  <a:lnTo>
                    <a:pt x="567" y="372"/>
                  </a:lnTo>
                  <a:lnTo>
                    <a:pt x="566" y="373"/>
                  </a:lnTo>
                  <a:lnTo>
                    <a:pt x="565" y="372"/>
                  </a:lnTo>
                  <a:lnTo>
                    <a:pt x="564" y="372"/>
                  </a:lnTo>
                  <a:lnTo>
                    <a:pt x="563" y="373"/>
                  </a:lnTo>
                  <a:lnTo>
                    <a:pt x="561" y="374"/>
                  </a:lnTo>
                  <a:lnTo>
                    <a:pt x="560" y="375"/>
                  </a:lnTo>
                  <a:lnTo>
                    <a:pt x="559" y="375"/>
                  </a:lnTo>
                  <a:lnTo>
                    <a:pt x="553" y="373"/>
                  </a:lnTo>
                  <a:lnTo>
                    <a:pt x="550" y="373"/>
                  </a:lnTo>
                  <a:lnTo>
                    <a:pt x="549" y="374"/>
                  </a:lnTo>
                  <a:lnTo>
                    <a:pt x="549" y="375"/>
                  </a:lnTo>
                  <a:lnTo>
                    <a:pt x="548" y="375"/>
                  </a:lnTo>
                  <a:lnTo>
                    <a:pt x="548" y="375"/>
                  </a:lnTo>
                  <a:lnTo>
                    <a:pt x="548" y="375"/>
                  </a:lnTo>
                  <a:lnTo>
                    <a:pt x="547" y="375"/>
                  </a:lnTo>
                  <a:lnTo>
                    <a:pt x="547" y="377"/>
                  </a:lnTo>
                  <a:lnTo>
                    <a:pt x="547" y="378"/>
                  </a:lnTo>
                  <a:lnTo>
                    <a:pt x="545" y="378"/>
                  </a:lnTo>
                  <a:lnTo>
                    <a:pt x="543" y="377"/>
                  </a:lnTo>
                  <a:lnTo>
                    <a:pt x="542" y="377"/>
                  </a:lnTo>
                  <a:lnTo>
                    <a:pt x="540" y="378"/>
                  </a:lnTo>
                  <a:lnTo>
                    <a:pt x="539" y="378"/>
                  </a:lnTo>
                  <a:lnTo>
                    <a:pt x="539" y="378"/>
                  </a:lnTo>
                  <a:lnTo>
                    <a:pt x="538" y="378"/>
                  </a:lnTo>
                  <a:lnTo>
                    <a:pt x="538" y="378"/>
                  </a:lnTo>
                  <a:lnTo>
                    <a:pt x="538" y="378"/>
                  </a:lnTo>
                  <a:lnTo>
                    <a:pt x="537" y="378"/>
                  </a:lnTo>
                  <a:lnTo>
                    <a:pt x="536" y="378"/>
                  </a:lnTo>
                  <a:lnTo>
                    <a:pt x="535" y="378"/>
                  </a:lnTo>
                  <a:lnTo>
                    <a:pt x="532" y="378"/>
                  </a:lnTo>
                  <a:lnTo>
                    <a:pt x="530" y="378"/>
                  </a:lnTo>
                  <a:lnTo>
                    <a:pt x="530" y="379"/>
                  </a:lnTo>
                  <a:lnTo>
                    <a:pt x="530" y="379"/>
                  </a:lnTo>
                  <a:lnTo>
                    <a:pt x="529" y="379"/>
                  </a:lnTo>
                  <a:lnTo>
                    <a:pt x="524" y="380"/>
                  </a:lnTo>
                  <a:lnTo>
                    <a:pt x="523" y="381"/>
                  </a:lnTo>
                  <a:lnTo>
                    <a:pt x="522" y="381"/>
                  </a:lnTo>
                  <a:lnTo>
                    <a:pt x="521" y="381"/>
                  </a:lnTo>
                  <a:lnTo>
                    <a:pt x="520" y="381"/>
                  </a:lnTo>
                  <a:lnTo>
                    <a:pt x="519" y="381"/>
                  </a:lnTo>
                  <a:lnTo>
                    <a:pt x="518" y="382"/>
                  </a:lnTo>
                  <a:lnTo>
                    <a:pt x="519" y="382"/>
                  </a:lnTo>
                  <a:lnTo>
                    <a:pt x="518" y="383"/>
                  </a:lnTo>
                  <a:lnTo>
                    <a:pt x="517" y="384"/>
                  </a:lnTo>
                  <a:lnTo>
                    <a:pt x="517" y="385"/>
                  </a:lnTo>
                  <a:lnTo>
                    <a:pt x="517" y="385"/>
                  </a:lnTo>
                  <a:lnTo>
                    <a:pt x="517" y="385"/>
                  </a:lnTo>
                  <a:lnTo>
                    <a:pt x="517" y="385"/>
                  </a:lnTo>
                  <a:lnTo>
                    <a:pt x="516" y="386"/>
                  </a:lnTo>
                  <a:lnTo>
                    <a:pt x="516" y="388"/>
                  </a:lnTo>
                  <a:lnTo>
                    <a:pt x="515" y="389"/>
                  </a:lnTo>
                  <a:lnTo>
                    <a:pt x="515" y="390"/>
                  </a:lnTo>
                  <a:lnTo>
                    <a:pt x="514" y="390"/>
                  </a:lnTo>
                  <a:lnTo>
                    <a:pt x="514" y="390"/>
                  </a:lnTo>
                  <a:lnTo>
                    <a:pt x="513" y="392"/>
                  </a:lnTo>
                  <a:lnTo>
                    <a:pt x="513" y="392"/>
                  </a:lnTo>
                  <a:lnTo>
                    <a:pt x="512" y="392"/>
                  </a:lnTo>
                  <a:lnTo>
                    <a:pt x="512" y="393"/>
                  </a:lnTo>
                  <a:lnTo>
                    <a:pt x="510" y="393"/>
                  </a:lnTo>
                  <a:lnTo>
                    <a:pt x="509" y="393"/>
                  </a:lnTo>
                  <a:lnTo>
                    <a:pt x="508" y="394"/>
                  </a:lnTo>
                  <a:lnTo>
                    <a:pt x="506" y="394"/>
                  </a:lnTo>
                  <a:lnTo>
                    <a:pt x="506" y="394"/>
                  </a:lnTo>
                  <a:lnTo>
                    <a:pt x="505" y="394"/>
                  </a:lnTo>
                  <a:lnTo>
                    <a:pt x="504" y="395"/>
                  </a:lnTo>
                  <a:lnTo>
                    <a:pt x="504" y="395"/>
                  </a:lnTo>
                  <a:lnTo>
                    <a:pt x="503" y="396"/>
                  </a:lnTo>
                  <a:lnTo>
                    <a:pt x="503" y="397"/>
                  </a:lnTo>
                  <a:lnTo>
                    <a:pt x="504" y="397"/>
                  </a:lnTo>
                  <a:lnTo>
                    <a:pt x="504" y="398"/>
                  </a:lnTo>
                  <a:lnTo>
                    <a:pt x="503" y="398"/>
                  </a:lnTo>
                  <a:lnTo>
                    <a:pt x="503" y="398"/>
                  </a:lnTo>
                  <a:lnTo>
                    <a:pt x="502" y="398"/>
                  </a:lnTo>
                  <a:lnTo>
                    <a:pt x="501" y="398"/>
                  </a:lnTo>
                  <a:lnTo>
                    <a:pt x="500" y="398"/>
                  </a:lnTo>
                  <a:lnTo>
                    <a:pt x="499" y="398"/>
                  </a:lnTo>
                  <a:lnTo>
                    <a:pt x="498" y="398"/>
                  </a:lnTo>
                  <a:lnTo>
                    <a:pt x="495" y="397"/>
                  </a:lnTo>
                  <a:lnTo>
                    <a:pt x="494" y="396"/>
                  </a:lnTo>
                  <a:lnTo>
                    <a:pt x="492" y="396"/>
                  </a:lnTo>
                  <a:lnTo>
                    <a:pt x="492" y="396"/>
                  </a:lnTo>
                  <a:lnTo>
                    <a:pt x="492" y="395"/>
                  </a:lnTo>
                  <a:lnTo>
                    <a:pt x="492" y="395"/>
                  </a:lnTo>
                  <a:lnTo>
                    <a:pt x="493" y="394"/>
                  </a:lnTo>
                  <a:lnTo>
                    <a:pt x="493" y="392"/>
                  </a:lnTo>
                  <a:lnTo>
                    <a:pt x="493" y="392"/>
                  </a:lnTo>
                  <a:lnTo>
                    <a:pt x="493" y="391"/>
                  </a:lnTo>
                  <a:lnTo>
                    <a:pt x="493" y="391"/>
                  </a:lnTo>
                  <a:lnTo>
                    <a:pt x="492" y="390"/>
                  </a:lnTo>
                  <a:lnTo>
                    <a:pt x="492" y="390"/>
                  </a:lnTo>
                  <a:lnTo>
                    <a:pt x="491" y="388"/>
                  </a:lnTo>
                  <a:lnTo>
                    <a:pt x="491" y="388"/>
                  </a:lnTo>
                  <a:lnTo>
                    <a:pt x="491" y="388"/>
                  </a:lnTo>
                  <a:lnTo>
                    <a:pt x="491" y="387"/>
                  </a:lnTo>
                  <a:lnTo>
                    <a:pt x="491" y="387"/>
                  </a:lnTo>
                  <a:lnTo>
                    <a:pt x="491" y="385"/>
                  </a:lnTo>
                  <a:lnTo>
                    <a:pt x="490" y="385"/>
                  </a:lnTo>
                  <a:lnTo>
                    <a:pt x="490" y="384"/>
                  </a:lnTo>
                  <a:lnTo>
                    <a:pt x="489" y="384"/>
                  </a:lnTo>
                  <a:lnTo>
                    <a:pt x="489" y="382"/>
                  </a:lnTo>
                  <a:lnTo>
                    <a:pt x="488" y="382"/>
                  </a:lnTo>
                  <a:lnTo>
                    <a:pt x="488" y="381"/>
                  </a:lnTo>
                  <a:lnTo>
                    <a:pt x="488" y="381"/>
                  </a:lnTo>
                  <a:lnTo>
                    <a:pt x="488" y="381"/>
                  </a:lnTo>
                  <a:lnTo>
                    <a:pt x="487" y="380"/>
                  </a:lnTo>
                  <a:lnTo>
                    <a:pt x="487" y="381"/>
                  </a:lnTo>
                  <a:lnTo>
                    <a:pt x="486" y="381"/>
                  </a:lnTo>
                  <a:lnTo>
                    <a:pt x="486" y="381"/>
                  </a:lnTo>
                  <a:lnTo>
                    <a:pt x="486" y="380"/>
                  </a:lnTo>
                  <a:lnTo>
                    <a:pt x="486" y="380"/>
                  </a:lnTo>
                  <a:lnTo>
                    <a:pt x="486" y="380"/>
                  </a:lnTo>
                  <a:lnTo>
                    <a:pt x="485" y="379"/>
                  </a:lnTo>
                  <a:lnTo>
                    <a:pt x="485" y="381"/>
                  </a:lnTo>
                  <a:lnTo>
                    <a:pt x="486" y="381"/>
                  </a:lnTo>
                  <a:lnTo>
                    <a:pt x="485" y="381"/>
                  </a:lnTo>
                  <a:lnTo>
                    <a:pt x="485" y="381"/>
                  </a:lnTo>
                  <a:lnTo>
                    <a:pt x="485" y="384"/>
                  </a:lnTo>
                  <a:lnTo>
                    <a:pt x="486" y="385"/>
                  </a:lnTo>
                  <a:lnTo>
                    <a:pt x="486" y="385"/>
                  </a:lnTo>
                  <a:lnTo>
                    <a:pt x="486" y="385"/>
                  </a:lnTo>
                  <a:lnTo>
                    <a:pt x="487" y="387"/>
                  </a:lnTo>
                  <a:lnTo>
                    <a:pt x="488" y="388"/>
                  </a:lnTo>
                  <a:lnTo>
                    <a:pt x="488" y="389"/>
                  </a:lnTo>
                  <a:lnTo>
                    <a:pt x="487" y="389"/>
                  </a:lnTo>
                  <a:lnTo>
                    <a:pt x="487" y="390"/>
                  </a:lnTo>
                  <a:lnTo>
                    <a:pt x="488" y="390"/>
                  </a:lnTo>
                  <a:lnTo>
                    <a:pt x="488" y="392"/>
                  </a:lnTo>
                  <a:lnTo>
                    <a:pt x="488" y="392"/>
                  </a:lnTo>
                  <a:lnTo>
                    <a:pt x="488" y="393"/>
                  </a:lnTo>
                  <a:lnTo>
                    <a:pt x="488" y="393"/>
                  </a:lnTo>
                  <a:lnTo>
                    <a:pt x="489" y="393"/>
                  </a:lnTo>
                  <a:lnTo>
                    <a:pt x="489" y="394"/>
                  </a:lnTo>
                  <a:lnTo>
                    <a:pt x="489" y="395"/>
                  </a:lnTo>
                  <a:lnTo>
                    <a:pt x="489" y="396"/>
                  </a:lnTo>
                  <a:lnTo>
                    <a:pt x="489" y="397"/>
                  </a:lnTo>
                  <a:lnTo>
                    <a:pt x="489" y="399"/>
                  </a:lnTo>
                  <a:lnTo>
                    <a:pt x="490" y="399"/>
                  </a:lnTo>
                  <a:lnTo>
                    <a:pt x="490" y="399"/>
                  </a:lnTo>
                  <a:lnTo>
                    <a:pt x="490" y="398"/>
                  </a:lnTo>
                  <a:lnTo>
                    <a:pt x="491" y="398"/>
                  </a:lnTo>
                  <a:lnTo>
                    <a:pt x="491" y="398"/>
                  </a:lnTo>
                  <a:lnTo>
                    <a:pt x="491" y="398"/>
                  </a:lnTo>
                  <a:lnTo>
                    <a:pt x="491" y="397"/>
                  </a:lnTo>
                  <a:lnTo>
                    <a:pt x="492" y="397"/>
                  </a:lnTo>
                  <a:lnTo>
                    <a:pt x="492" y="397"/>
                  </a:lnTo>
                  <a:lnTo>
                    <a:pt x="492" y="398"/>
                  </a:lnTo>
                  <a:lnTo>
                    <a:pt x="492" y="398"/>
                  </a:lnTo>
                  <a:lnTo>
                    <a:pt x="492" y="398"/>
                  </a:lnTo>
                  <a:lnTo>
                    <a:pt x="491" y="399"/>
                  </a:lnTo>
                  <a:lnTo>
                    <a:pt x="491" y="399"/>
                  </a:lnTo>
                  <a:lnTo>
                    <a:pt x="491" y="400"/>
                  </a:lnTo>
                  <a:lnTo>
                    <a:pt x="490" y="400"/>
                  </a:lnTo>
                  <a:lnTo>
                    <a:pt x="490" y="401"/>
                  </a:lnTo>
                  <a:lnTo>
                    <a:pt x="489" y="402"/>
                  </a:lnTo>
                  <a:lnTo>
                    <a:pt x="489" y="403"/>
                  </a:lnTo>
                  <a:lnTo>
                    <a:pt x="489" y="403"/>
                  </a:lnTo>
                  <a:lnTo>
                    <a:pt x="488" y="403"/>
                  </a:lnTo>
                  <a:lnTo>
                    <a:pt x="487" y="403"/>
                  </a:lnTo>
                  <a:lnTo>
                    <a:pt x="486" y="404"/>
                  </a:lnTo>
                  <a:lnTo>
                    <a:pt x="486" y="405"/>
                  </a:lnTo>
                  <a:lnTo>
                    <a:pt x="486" y="405"/>
                  </a:lnTo>
                  <a:lnTo>
                    <a:pt x="486" y="406"/>
                  </a:lnTo>
                  <a:lnTo>
                    <a:pt x="486" y="406"/>
                  </a:lnTo>
                  <a:lnTo>
                    <a:pt x="485" y="407"/>
                  </a:lnTo>
                  <a:lnTo>
                    <a:pt x="485" y="410"/>
                  </a:lnTo>
                  <a:lnTo>
                    <a:pt x="485" y="411"/>
                  </a:lnTo>
                  <a:lnTo>
                    <a:pt x="484" y="411"/>
                  </a:lnTo>
                  <a:lnTo>
                    <a:pt x="483" y="411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482" y="414"/>
                  </a:lnTo>
                  <a:lnTo>
                    <a:pt x="481" y="415"/>
                  </a:lnTo>
                  <a:lnTo>
                    <a:pt x="481" y="415"/>
                  </a:lnTo>
                  <a:lnTo>
                    <a:pt x="481" y="415"/>
                  </a:lnTo>
                  <a:lnTo>
                    <a:pt x="481" y="416"/>
                  </a:lnTo>
                  <a:lnTo>
                    <a:pt x="480" y="416"/>
                  </a:lnTo>
                  <a:lnTo>
                    <a:pt x="480" y="416"/>
                  </a:lnTo>
                  <a:lnTo>
                    <a:pt x="480" y="416"/>
                  </a:lnTo>
                  <a:lnTo>
                    <a:pt x="480" y="416"/>
                  </a:lnTo>
                  <a:lnTo>
                    <a:pt x="480" y="415"/>
                  </a:lnTo>
                  <a:lnTo>
                    <a:pt x="480" y="415"/>
                  </a:lnTo>
                  <a:lnTo>
                    <a:pt x="478" y="414"/>
                  </a:lnTo>
                  <a:lnTo>
                    <a:pt x="477" y="415"/>
                  </a:lnTo>
                  <a:lnTo>
                    <a:pt x="476" y="414"/>
                  </a:lnTo>
                  <a:lnTo>
                    <a:pt x="474" y="414"/>
                  </a:lnTo>
                  <a:lnTo>
                    <a:pt x="473" y="415"/>
                  </a:lnTo>
                  <a:lnTo>
                    <a:pt x="473" y="415"/>
                  </a:lnTo>
                  <a:lnTo>
                    <a:pt x="472" y="415"/>
                  </a:lnTo>
                  <a:lnTo>
                    <a:pt x="472" y="415"/>
                  </a:lnTo>
                  <a:lnTo>
                    <a:pt x="472" y="415"/>
                  </a:lnTo>
                  <a:lnTo>
                    <a:pt x="471" y="415"/>
                  </a:lnTo>
                  <a:lnTo>
                    <a:pt x="470" y="415"/>
                  </a:lnTo>
                  <a:lnTo>
                    <a:pt x="469" y="415"/>
                  </a:lnTo>
                  <a:lnTo>
                    <a:pt x="469" y="416"/>
                  </a:lnTo>
                  <a:lnTo>
                    <a:pt x="467" y="416"/>
                  </a:lnTo>
                  <a:lnTo>
                    <a:pt x="466" y="416"/>
                  </a:lnTo>
                  <a:lnTo>
                    <a:pt x="466" y="416"/>
                  </a:lnTo>
                  <a:lnTo>
                    <a:pt x="466" y="416"/>
                  </a:lnTo>
                  <a:lnTo>
                    <a:pt x="466" y="416"/>
                  </a:lnTo>
                  <a:lnTo>
                    <a:pt x="466" y="416"/>
                  </a:lnTo>
                  <a:lnTo>
                    <a:pt x="467" y="416"/>
                  </a:lnTo>
                  <a:lnTo>
                    <a:pt x="468" y="416"/>
                  </a:lnTo>
                  <a:lnTo>
                    <a:pt x="470" y="416"/>
                  </a:lnTo>
                  <a:lnTo>
                    <a:pt x="471" y="416"/>
                  </a:lnTo>
                  <a:lnTo>
                    <a:pt x="472" y="416"/>
                  </a:lnTo>
                  <a:lnTo>
                    <a:pt x="472" y="416"/>
                  </a:lnTo>
                  <a:lnTo>
                    <a:pt x="473" y="416"/>
                  </a:lnTo>
                  <a:lnTo>
                    <a:pt x="473" y="416"/>
                  </a:lnTo>
                  <a:lnTo>
                    <a:pt x="473" y="416"/>
                  </a:lnTo>
                  <a:lnTo>
                    <a:pt x="474" y="416"/>
                  </a:lnTo>
                  <a:lnTo>
                    <a:pt x="474" y="416"/>
                  </a:lnTo>
                  <a:lnTo>
                    <a:pt x="476" y="416"/>
                  </a:lnTo>
                  <a:lnTo>
                    <a:pt x="476" y="416"/>
                  </a:lnTo>
                  <a:lnTo>
                    <a:pt x="476" y="416"/>
                  </a:lnTo>
                  <a:lnTo>
                    <a:pt x="478" y="416"/>
                  </a:lnTo>
                  <a:lnTo>
                    <a:pt x="479" y="416"/>
                  </a:lnTo>
                  <a:lnTo>
                    <a:pt x="479" y="416"/>
                  </a:lnTo>
                  <a:lnTo>
                    <a:pt x="481" y="416"/>
                  </a:lnTo>
                  <a:lnTo>
                    <a:pt x="481" y="416"/>
                  </a:lnTo>
                  <a:lnTo>
                    <a:pt x="480" y="417"/>
                  </a:lnTo>
                  <a:lnTo>
                    <a:pt x="480" y="418"/>
                  </a:lnTo>
                  <a:lnTo>
                    <a:pt x="480" y="418"/>
                  </a:lnTo>
                  <a:lnTo>
                    <a:pt x="479" y="419"/>
                  </a:lnTo>
                  <a:lnTo>
                    <a:pt x="479" y="420"/>
                  </a:lnTo>
                  <a:lnTo>
                    <a:pt x="479" y="420"/>
                  </a:lnTo>
                  <a:lnTo>
                    <a:pt x="479" y="420"/>
                  </a:lnTo>
                  <a:lnTo>
                    <a:pt x="479" y="420"/>
                  </a:lnTo>
                  <a:lnTo>
                    <a:pt x="479" y="420"/>
                  </a:lnTo>
                  <a:lnTo>
                    <a:pt x="478" y="422"/>
                  </a:lnTo>
                  <a:lnTo>
                    <a:pt x="478" y="422"/>
                  </a:lnTo>
                  <a:lnTo>
                    <a:pt x="478" y="422"/>
                  </a:lnTo>
                  <a:lnTo>
                    <a:pt x="478" y="422"/>
                  </a:lnTo>
                  <a:lnTo>
                    <a:pt x="478" y="423"/>
                  </a:lnTo>
                  <a:lnTo>
                    <a:pt x="478" y="424"/>
                  </a:lnTo>
                  <a:lnTo>
                    <a:pt x="478" y="424"/>
                  </a:lnTo>
                  <a:lnTo>
                    <a:pt x="478" y="424"/>
                  </a:lnTo>
                  <a:lnTo>
                    <a:pt x="478" y="425"/>
                  </a:lnTo>
                  <a:lnTo>
                    <a:pt x="478" y="426"/>
                  </a:lnTo>
                  <a:lnTo>
                    <a:pt x="478" y="426"/>
                  </a:lnTo>
                  <a:lnTo>
                    <a:pt x="478" y="427"/>
                  </a:lnTo>
                  <a:lnTo>
                    <a:pt x="478" y="428"/>
                  </a:lnTo>
                  <a:lnTo>
                    <a:pt x="478" y="429"/>
                  </a:lnTo>
                  <a:lnTo>
                    <a:pt x="478" y="429"/>
                  </a:lnTo>
                  <a:lnTo>
                    <a:pt x="478" y="429"/>
                  </a:lnTo>
                  <a:lnTo>
                    <a:pt x="478" y="430"/>
                  </a:lnTo>
                  <a:lnTo>
                    <a:pt x="478" y="431"/>
                  </a:lnTo>
                  <a:lnTo>
                    <a:pt x="478" y="432"/>
                  </a:lnTo>
                  <a:lnTo>
                    <a:pt x="479" y="432"/>
                  </a:lnTo>
                  <a:lnTo>
                    <a:pt x="479" y="432"/>
                  </a:lnTo>
                  <a:lnTo>
                    <a:pt x="480" y="432"/>
                  </a:lnTo>
                  <a:lnTo>
                    <a:pt x="480" y="433"/>
                  </a:lnTo>
                  <a:lnTo>
                    <a:pt x="480" y="433"/>
                  </a:lnTo>
                  <a:lnTo>
                    <a:pt x="480" y="433"/>
                  </a:lnTo>
                  <a:lnTo>
                    <a:pt x="480" y="433"/>
                  </a:lnTo>
                  <a:lnTo>
                    <a:pt x="480" y="433"/>
                  </a:lnTo>
                  <a:lnTo>
                    <a:pt x="480" y="433"/>
                  </a:lnTo>
                  <a:lnTo>
                    <a:pt x="482" y="434"/>
                  </a:lnTo>
                  <a:lnTo>
                    <a:pt x="482" y="435"/>
                  </a:lnTo>
                  <a:lnTo>
                    <a:pt x="482" y="436"/>
                  </a:lnTo>
                  <a:lnTo>
                    <a:pt x="482" y="436"/>
                  </a:lnTo>
                  <a:lnTo>
                    <a:pt x="482" y="435"/>
                  </a:lnTo>
                  <a:lnTo>
                    <a:pt x="483" y="435"/>
                  </a:lnTo>
                  <a:lnTo>
                    <a:pt x="483" y="436"/>
                  </a:lnTo>
                  <a:lnTo>
                    <a:pt x="482" y="437"/>
                  </a:lnTo>
                  <a:lnTo>
                    <a:pt x="482" y="437"/>
                  </a:lnTo>
                  <a:lnTo>
                    <a:pt x="482" y="437"/>
                  </a:lnTo>
                  <a:lnTo>
                    <a:pt x="479" y="437"/>
                  </a:lnTo>
                  <a:lnTo>
                    <a:pt x="478" y="437"/>
                  </a:lnTo>
                  <a:lnTo>
                    <a:pt x="478" y="438"/>
                  </a:lnTo>
                  <a:lnTo>
                    <a:pt x="478" y="438"/>
                  </a:lnTo>
                  <a:lnTo>
                    <a:pt x="478" y="438"/>
                  </a:lnTo>
                  <a:lnTo>
                    <a:pt x="477" y="438"/>
                  </a:lnTo>
                  <a:lnTo>
                    <a:pt x="476" y="437"/>
                  </a:lnTo>
                  <a:lnTo>
                    <a:pt x="476" y="437"/>
                  </a:lnTo>
                  <a:lnTo>
                    <a:pt x="475" y="437"/>
                  </a:lnTo>
                  <a:lnTo>
                    <a:pt x="474" y="437"/>
                  </a:lnTo>
                  <a:lnTo>
                    <a:pt x="475" y="437"/>
                  </a:lnTo>
                  <a:lnTo>
                    <a:pt x="474" y="436"/>
                  </a:lnTo>
                  <a:lnTo>
                    <a:pt x="473" y="436"/>
                  </a:lnTo>
                  <a:lnTo>
                    <a:pt x="473" y="437"/>
                  </a:lnTo>
                  <a:lnTo>
                    <a:pt x="473" y="437"/>
                  </a:lnTo>
                  <a:lnTo>
                    <a:pt x="473" y="437"/>
                  </a:lnTo>
                  <a:lnTo>
                    <a:pt x="473" y="438"/>
                  </a:lnTo>
                  <a:lnTo>
                    <a:pt x="473" y="438"/>
                  </a:lnTo>
                  <a:lnTo>
                    <a:pt x="473" y="438"/>
                  </a:lnTo>
                  <a:lnTo>
                    <a:pt x="472" y="439"/>
                  </a:lnTo>
                  <a:lnTo>
                    <a:pt x="471" y="439"/>
                  </a:lnTo>
                  <a:lnTo>
                    <a:pt x="471" y="439"/>
                  </a:lnTo>
                  <a:lnTo>
                    <a:pt x="471" y="440"/>
                  </a:lnTo>
                  <a:lnTo>
                    <a:pt x="470" y="441"/>
                  </a:lnTo>
                  <a:lnTo>
                    <a:pt x="470" y="442"/>
                  </a:lnTo>
                  <a:lnTo>
                    <a:pt x="470" y="442"/>
                  </a:lnTo>
                  <a:lnTo>
                    <a:pt x="469" y="442"/>
                  </a:lnTo>
                  <a:lnTo>
                    <a:pt x="470" y="443"/>
                  </a:lnTo>
                  <a:lnTo>
                    <a:pt x="470" y="443"/>
                  </a:lnTo>
                  <a:lnTo>
                    <a:pt x="470" y="444"/>
                  </a:lnTo>
                  <a:lnTo>
                    <a:pt x="471" y="444"/>
                  </a:lnTo>
                  <a:lnTo>
                    <a:pt x="471" y="445"/>
                  </a:lnTo>
                  <a:lnTo>
                    <a:pt x="470" y="445"/>
                  </a:lnTo>
                  <a:lnTo>
                    <a:pt x="470" y="446"/>
                  </a:lnTo>
                  <a:lnTo>
                    <a:pt x="470" y="446"/>
                  </a:lnTo>
                  <a:lnTo>
                    <a:pt x="470" y="447"/>
                  </a:lnTo>
                  <a:lnTo>
                    <a:pt x="470" y="447"/>
                  </a:lnTo>
                  <a:lnTo>
                    <a:pt x="470" y="447"/>
                  </a:lnTo>
                  <a:lnTo>
                    <a:pt x="471" y="447"/>
                  </a:lnTo>
                  <a:lnTo>
                    <a:pt x="471" y="448"/>
                  </a:lnTo>
                  <a:lnTo>
                    <a:pt x="470" y="448"/>
                  </a:lnTo>
                  <a:lnTo>
                    <a:pt x="470" y="448"/>
                  </a:lnTo>
                  <a:lnTo>
                    <a:pt x="471" y="449"/>
                  </a:lnTo>
                  <a:lnTo>
                    <a:pt x="471" y="449"/>
                  </a:lnTo>
                  <a:lnTo>
                    <a:pt x="471" y="450"/>
                  </a:lnTo>
                  <a:lnTo>
                    <a:pt x="471" y="450"/>
                  </a:lnTo>
                  <a:lnTo>
                    <a:pt x="470" y="450"/>
                  </a:lnTo>
                  <a:lnTo>
                    <a:pt x="471" y="450"/>
                  </a:lnTo>
                  <a:lnTo>
                    <a:pt x="472" y="450"/>
                  </a:lnTo>
                  <a:lnTo>
                    <a:pt x="472" y="450"/>
                  </a:lnTo>
                  <a:lnTo>
                    <a:pt x="473" y="451"/>
                  </a:lnTo>
                  <a:lnTo>
                    <a:pt x="473" y="451"/>
                  </a:lnTo>
                  <a:lnTo>
                    <a:pt x="473" y="451"/>
                  </a:lnTo>
                  <a:lnTo>
                    <a:pt x="475" y="451"/>
                  </a:lnTo>
                  <a:lnTo>
                    <a:pt x="476" y="451"/>
                  </a:lnTo>
                  <a:lnTo>
                    <a:pt x="477" y="451"/>
                  </a:lnTo>
                  <a:lnTo>
                    <a:pt x="478" y="452"/>
                  </a:lnTo>
                  <a:lnTo>
                    <a:pt x="478" y="452"/>
                  </a:lnTo>
                  <a:lnTo>
                    <a:pt x="478" y="452"/>
                  </a:lnTo>
                  <a:lnTo>
                    <a:pt x="478" y="452"/>
                  </a:lnTo>
                  <a:lnTo>
                    <a:pt x="479" y="452"/>
                  </a:lnTo>
                  <a:lnTo>
                    <a:pt x="480" y="452"/>
                  </a:lnTo>
                  <a:lnTo>
                    <a:pt x="482" y="452"/>
                  </a:lnTo>
                  <a:lnTo>
                    <a:pt x="482" y="452"/>
                  </a:lnTo>
                  <a:lnTo>
                    <a:pt x="482" y="452"/>
                  </a:lnTo>
                  <a:lnTo>
                    <a:pt x="482" y="453"/>
                  </a:lnTo>
                  <a:lnTo>
                    <a:pt x="482" y="453"/>
                  </a:lnTo>
                  <a:lnTo>
                    <a:pt x="482" y="454"/>
                  </a:lnTo>
                  <a:lnTo>
                    <a:pt x="482" y="454"/>
                  </a:lnTo>
                  <a:lnTo>
                    <a:pt x="481" y="455"/>
                  </a:lnTo>
                  <a:lnTo>
                    <a:pt x="482" y="455"/>
                  </a:lnTo>
                  <a:lnTo>
                    <a:pt x="480" y="455"/>
                  </a:lnTo>
                  <a:lnTo>
                    <a:pt x="480" y="455"/>
                  </a:lnTo>
                  <a:lnTo>
                    <a:pt x="479" y="455"/>
                  </a:lnTo>
                  <a:lnTo>
                    <a:pt x="479" y="456"/>
                  </a:lnTo>
                  <a:lnTo>
                    <a:pt x="480" y="456"/>
                  </a:lnTo>
                  <a:lnTo>
                    <a:pt x="481" y="457"/>
                  </a:lnTo>
                  <a:lnTo>
                    <a:pt x="481" y="457"/>
                  </a:lnTo>
                  <a:lnTo>
                    <a:pt x="478" y="458"/>
                  </a:lnTo>
                  <a:lnTo>
                    <a:pt x="478" y="459"/>
                  </a:lnTo>
                  <a:lnTo>
                    <a:pt x="478" y="459"/>
                  </a:lnTo>
                  <a:lnTo>
                    <a:pt x="478" y="459"/>
                  </a:lnTo>
                  <a:lnTo>
                    <a:pt x="478" y="460"/>
                  </a:lnTo>
                  <a:lnTo>
                    <a:pt x="478" y="460"/>
                  </a:lnTo>
                  <a:lnTo>
                    <a:pt x="478" y="460"/>
                  </a:lnTo>
                  <a:lnTo>
                    <a:pt x="478" y="461"/>
                  </a:lnTo>
                  <a:lnTo>
                    <a:pt x="478" y="462"/>
                  </a:lnTo>
                  <a:lnTo>
                    <a:pt x="477" y="462"/>
                  </a:lnTo>
                  <a:lnTo>
                    <a:pt x="477" y="463"/>
                  </a:lnTo>
                  <a:lnTo>
                    <a:pt x="477" y="463"/>
                  </a:lnTo>
                  <a:lnTo>
                    <a:pt x="477" y="463"/>
                  </a:lnTo>
                  <a:lnTo>
                    <a:pt x="477" y="463"/>
                  </a:lnTo>
                  <a:lnTo>
                    <a:pt x="478" y="464"/>
                  </a:lnTo>
                  <a:lnTo>
                    <a:pt x="478" y="465"/>
                  </a:lnTo>
                  <a:lnTo>
                    <a:pt x="477" y="465"/>
                  </a:lnTo>
                  <a:lnTo>
                    <a:pt x="477" y="466"/>
                  </a:lnTo>
                  <a:lnTo>
                    <a:pt x="477" y="467"/>
                  </a:lnTo>
                  <a:lnTo>
                    <a:pt x="477" y="467"/>
                  </a:lnTo>
                  <a:lnTo>
                    <a:pt x="477" y="467"/>
                  </a:lnTo>
                  <a:lnTo>
                    <a:pt x="476" y="467"/>
                  </a:lnTo>
                  <a:lnTo>
                    <a:pt x="475" y="467"/>
                  </a:lnTo>
                  <a:lnTo>
                    <a:pt x="474" y="467"/>
                  </a:lnTo>
                  <a:lnTo>
                    <a:pt x="474" y="468"/>
                  </a:lnTo>
                  <a:lnTo>
                    <a:pt x="474" y="468"/>
                  </a:lnTo>
                  <a:lnTo>
                    <a:pt x="474" y="468"/>
                  </a:lnTo>
                  <a:lnTo>
                    <a:pt x="474" y="468"/>
                  </a:lnTo>
                  <a:lnTo>
                    <a:pt x="474" y="468"/>
                  </a:lnTo>
                  <a:lnTo>
                    <a:pt x="473" y="469"/>
                  </a:lnTo>
                  <a:lnTo>
                    <a:pt x="472" y="468"/>
                  </a:lnTo>
                  <a:lnTo>
                    <a:pt x="471" y="468"/>
                  </a:lnTo>
                  <a:lnTo>
                    <a:pt x="471" y="468"/>
                  </a:lnTo>
                  <a:lnTo>
                    <a:pt x="471" y="468"/>
                  </a:lnTo>
                  <a:lnTo>
                    <a:pt x="470" y="468"/>
                  </a:lnTo>
                  <a:lnTo>
                    <a:pt x="469" y="468"/>
                  </a:lnTo>
                  <a:lnTo>
                    <a:pt x="469" y="467"/>
                  </a:lnTo>
                  <a:lnTo>
                    <a:pt x="469" y="466"/>
                  </a:lnTo>
                  <a:lnTo>
                    <a:pt x="468" y="466"/>
                  </a:lnTo>
                  <a:lnTo>
                    <a:pt x="468" y="466"/>
                  </a:lnTo>
                  <a:lnTo>
                    <a:pt x="468" y="465"/>
                  </a:lnTo>
                  <a:lnTo>
                    <a:pt x="468" y="465"/>
                  </a:lnTo>
                  <a:lnTo>
                    <a:pt x="468" y="465"/>
                  </a:lnTo>
                  <a:lnTo>
                    <a:pt x="468" y="464"/>
                  </a:lnTo>
                  <a:lnTo>
                    <a:pt x="468" y="464"/>
                  </a:lnTo>
                  <a:lnTo>
                    <a:pt x="468" y="463"/>
                  </a:lnTo>
                  <a:lnTo>
                    <a:pt x="468" y="463"/>
                  </a:lnTo>
                  <a:lnTo>
                    <a:pt x="468" y="463"/>
                  </a:lnTo>
                  <a:lnTo>
                    <a:pt x="468" y="463"/>
                  </a:lnTo>
                  <a:lnTo>
                    <a:pt x="467" y="462"/>
                  </a:lnTo>
                  <a:lnTo>
                    <a:pt x="467" y="462"/>
                  </a:lnTo>
                  <a:lnTo>
                    <a:pt x="467" y="461"/>
                  </a:lnTo>
                  <a:lnTo>
                    <a:pt x="467" y="461"/>
                  </a:lnTo>
                  <a:lnTo>
                    <a:pt x="467" y="460"/>
                  </a:lnTo>
                  <a:lnTo>
                    <a:pt x="467" y="459"/>
                  </a:lnTo>
                  <a:lnTo>
                    <a:pt x="466" y="458"/>
                  </a:lnTo>
                  <a:lnTo>
                    <a:pt x="466" y="458"/>
                  </a:lnTo>
                  <a:lnTo>
                    <a:pt x="466" y="458"/>
                  </a:lnTo>
                  <a:lnTo>
                    <a:pt x="465" y="458"/>
                  </a:lnTo>
                  <a:lnTo>
                    <a:pt x="465" y="458"/>
                  </a:lnTo>
                  <a:lnTo>
                    <a:pt x="465" y="457"/>
                  </a:lnTo>
                  <a:lnTo>
                    <a:pt x="465" y="457"/>
                  </a:lnTo>
                  <a:lnTo>
                    <a:pt x="465" y="457"/>
                  </a:lnTo>
                  <a:lnTo>
                    <a:pt x="465" y="456"/>
                  </a:lnTo>
                  <a:lnTo>
                    <a:pt x="465" y="456"/>
                  </a:lnTo>
                  <a:lnTo>
                    <a:pt x="465" y="456"/>
                  </a:lnTo>
                  <a:lnTo>
                    <a:pt x="466" y="455"/>
                  </a:lnTo>
                  <a:lnTo>
                    <a:pt x="466" y="455"/>
                  </a:lnTo>
                  <a:lnTo>
                    <a:pt x="467" y="455"/>
                  </a:lnTo>
                  <a:lnTo>
                    <a:pt x="467" y="455"/>
                  </a:lnTo>
                  <a:lnTo>
                    <a:pt x="465" y="454"/>
                  </a:lnTo>
                  <a:lnTo>
                    <a:pt x="465" y="455"/>
                  </a:lnTo>
                  <a:lnTo>
                    <a:pt x="465" y="454"/>
                  </a:lnTo>
                  <a:lnTo>
                    <a:pt x="463" y="454"/>
                  </a:lnTo>
                  <a:lnTo>
                    <a:pt x="462" y="455"/>
                  </a:lnTo>
                  <a:lnTo>
                    <a:pt x="461" y="455"/>
                  </a:lnTo>
                  <a:lnTo>
                    <a:pt x="461" y="454"/>
                  </a:lnTo>
                  <a:lnTo>
                    <a:pt x="461" y="454"/>
                  </a:lnTo>
                  <a:lnTo>
                    <a:pt x="460" y="453"/>
                  </a:lnTo>
                  <a:lnTo>
                    <a:pt x="460" y="453"/>
                  </a:lnTo>
                  <a:lnTo>
                    <a:pt x="459" y="453"/>
                  </a:lnTo>
                  <a:lnTo>
                    <a:pt x="457" y="452"/>
                  </a:lnTo>
                  <a:lnTo>
                    <a:pt x="457" y="452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7" y="450"/>
                  </a:lnTo>
                  <a:lnTo>
                    <a:pt x="457" y="450"/>
                  </a:lnTo>
                  <a:lnTo>
                    <a:pt x="456" y="451"/>
                  </a:lnTo>
                  <a:lnTo>
                    <a:pt x="456" y="450"/>
                  </a:lnTo>
                  <a:lnTo>
                    <a:pt x="456" y="450"/>
                  </a:lnTo>
                  <a:lnTo>
                    <a:pt x="456" y="450"/>
                  </a:lnTo>
                  <a:lnTo>
                    <a:pt x="456" y="450"/>
                  </a:lnTo>
                  <a:lnTo>
                    <a:pt x="456" y="450"/>
                  </a:lnTo>
                  <a:lnTo>
                    <a:pt x="455" y="449"/>
                  </a:lnTo>
                  <a:lnTo>
                    <a:pt x="454" y="450"/>
                  </a:lnTo>
                  <a:lnTo>
                    <a:pt x="454" y="450"/>
                  </a:lnTo>
                  <a:lnTo>
                    <a:pt x="456" y="450"/>
                  </a:lnTo>
                  <a:lnTo>
                    <a:pt x="456" y="450"/>
                  </a:lnTo>
                  <a:lnTo>
                    <a:pt x="455" y="450"/>
                  </a:lnTo>
                  <a:lnTo>
                    <a:pt x="455" y="451"/>
                  </a:lnTo>
                  <a:lnTo>
                    <a:pt x="456" y="451"/>
                  </a:lnTo>
                  <a:lnTo>
                    <a:pt x="457" y="451"/>
                  </a:lnTo>
                  <a:lnTo>
                    <a:pt x="457" y="451"/>
                  </a:lnTo>
                  <a:lnTo>
                    <a:pt x="457" y="451"/>
                  </a:lnTo>
                  <a:lnTo>
                    <a:pt x="457" y="451"/>
                  </a:lnTo>
                  <a:lnTo>
                    <a:pt x="457" y="451"/>
                  </a:lnTo>
                  <a:lnTo>
                    <a:pt x="457" y="452"/>
                  </a:lnTo>
                  <a:lnTo>
                    <a:pt x="456" y="452"/>
                  </a:lnTo>
                  <a:lnTo>
                    <a:pt x="456" y="453"/>
                  </a:lnTo>
                  <a:lnTo>
                    <a:pt x="456" y="453"/>
                  </a:lnTo>
                  <a:lnTo>
                    <a:pt x="454" y="454"/>
                  </a:lnTo>
                  <a:lnTo>
                    <a:pt x="453" y="454"/>
                  </a:lnTo>
                  <a:lnTo>
                    <a:pt x="453" y="454"/>
                  </a:lnTo>
                  <a:lnTo>
                    <a:pt x="456" y="454"/>
                  </a:lnTo>
                  <a:lnTo>
                    <a:pt x="456" y="453"/>
                  </a:lnTo>
                  <a:lnTo>
                    <a:pt x="456" y="453"/>
                  </a:lnTo>
                  <a:lnTo>
                    <a:pt x="458" y="453"/>
                  </a:lnTo>
                  <a:lnTo>
                    <a:pt x="459" y="454"/>
                  </a:lnTo>
                  <a:lnTo>
                    <a:pt x="459" y="454"/>
                  </a:lnTo>
                  <a:lnTo>
                    <a:pt x="459" y="455"/>
                  </a:lnTo>
                  <a:lnTo>
                    <a:pt x="460" y="455"/>
                  </a:lnTo>
                  <a:lnTo>
                    <a:pt x="461" y="455"/>
                  </a:lnTo>
                  <a:lnTo>
                    <a:pt x="462" y="455"/>
                  </a:lnTo>
                  <a:lnTo>
                    <a:pt x="462" y="455"/>
                  </a:lnTo>
                  <a:lnTo>
                    <a:pt x="462" y="456"/>
                  </a:lnTo>
                  <a:lnTo>
                    <a:pt x="462" y="456"/>
                  </a:lnTo>
                  <a:lnTo>
                    <a:pt x="462" y="455"/>
                  </a:lnTo>
                  <a:lnTo>
                    <a:pt x="464" y="455"/>
                  </a:lnTo>
                  <a:lnTo>
                    <a:pt x="464" y="455"/>
                  </a:lnTo>
                  <a:lnTo>
                    <a:pt x="465" y="455"/>
                  </a:lnTo>
                  <a:lnTo>
                    <a:pt x="465" y="456"/>
                  </a:lnTo>
                  <a:lnTo>
                    <a:pt x="464" y="457"/>
                  </a:lnTo>
                  <a:lnTo>
                    <a:pt x="464" y="457"/>
                  </a:lnTo>
                  <a:lnTo>
                    <a:pt x="464" y="457"/>
                  </a:lnTo>
                  <a:lnTo>
                    <a:pt x="465" y="458"/>
                  </a:lnTo>
                  <a:lnTo>
                    <a:pt x="465" y="458"/>
                  </a:lnTo>
                  <a:lnTo>
                    <a:pt x="465" y="459"/>
                  </a:lnTo>
                  <a:lnTo>
                    <a:pt x="466" y="459"/>
                  </a:lnTo>
                  <a:lnTo>
                    <a:pt x="466" y="459"/>
                  </a:lnTo>
                  <a:lnTo>
                    <a:pt x="467" y="459"/>
                  </a:lnTo>
                  <a:lnTo>
                    <a:pt x="466" y="460"/>
                  </a:lnTo>
                  <a:lnTo>
                    <a:pt x="466" y="461"/>
                  </a:lnTo>
                  <a:lnTo>
                    <a:pt x="466" y="462"/>
                  </a:lnTo>
                  <a:lnTo>
                    <a:pt x="466" y="462"/>
                  </a:lnTo>
                  <a:lnTo>
                    <a:pt x="465" y="462"/>
                  </a:lnTo>
                  <a:lnTo>
                    <a:pt x="465" y="462"/>
                  </a:lnTo>
                  <a:lnTo>
                    <a:pt x="464" y="463"/>
                  </a:lnTo>
                  <a:lnTo>
                    <a:pt x="465" y="463"/>
                  </a:lnTo>
                  <a:lnTo>
                    <a:pt x="465" y="463"/>
                  </a:lnTo>
                  <a:lnTo>
                    <a:pt x="465" y="463"/>
                  </a:lnTo>
                  <a:lnTo>
                    <a:pt x="466" y="463"/>
                  </a:lnTo>
                  <a:lnTo>
                    <a:pt x="467" y="463"/>
                  </a:lnTo>
                  <a:lnTo>
                    <a:pt x="467" y="463"/>
                  </a:lnTo>
                  <a:lnTo>
                    <a:pt x="468" y="463"/>
                  </a:lnTo>
                  <a:lnTo>
                    <a:pt x="468" y="464"/>
                  </a:lnTo>
                  <a:lnTo>
                    <a:pt x="467" y="465"/>
                  </a:lnTo>
                  <a:lnTo>
                    <a:pt x="467" y="465"/>
                  </a:lnTo>
                  <a:lnTo>
                    <a:pt x="467" y="465"/>
                  </a:lnTo>
                  <a:lnTo>
                    <a:pt x="467" y="466"/>
                  </a:lnTo>
                  <a:lnTo>
                    <a:pt x="468" y="467"/>
                  </a:lnTo>
                  <a:lnTo>
                    <a:pt x="469" y="468"/>
                  </a:lnTo>
                  <a:lnTo>
                    <a:pt x="469" y="468"/>
                  </a:lnTo>
                  <a:lnTo>
                    <a:pt x="469" y="469"/>
                  </a:lnTo>
                  <a:lnTo>
                    <a:pt x="469" y="469"/>
                  </a:lnTo>
                  <a:lnTo>
                    <a:pt x="469" y="469"/>
                  </a:lnTo>
                  <a:lnTo>
                    <a:pt x="469" y="469"/>
                  </a:lnTo>
                  <a:lnTo>
                    <a:pt x="469" y="470"/>
                  </a:lnTo>
                  <a:lnTo>
                    <a:pt x="469" y="471"/>
                  </a:lnTo>
                  <a:lnTo>
                    <a:pt x="468" y="471"/>
                  </a:lnTo>
                  <a:lnTo>
                    <a:pt x="468" y="471"/>
                  </a:lnTo>
                  <a:lnTo>
                    <a:pt x="469" y="471"/>
                  </a:lnTo>
                  <a:lnTo>
                    <a:pt x="469" y="472"/>
                  </a:lnTo>
                  <a:lnTo>
                    <a:pt x="468" y="472"/>
                  </a:lnTo>
                  <a:lnTo>
                    <a:pt x="468" y="472"/>
                  </a:lnTo>
                  <a:lnTo>
                    <a:pt x="467" y="472"/>
                  </a:lnTo>
                  <a:lnTo>
                    <a:pt x="467" y="472"/>
                  </a:lnTo>
                  <a:lnTo>
                    <a:pt x="466" y="472"/>
                  </a:lnTo>
                  <a:lnTo>
                    <a:pt x="465" y="472"/>
                  </a:lnTo>
                  <a:lnTo>
                    <a:pt x="464" y="472"/>
                  </a:lnTo>
                  <a:lnTo>
                    <a:pt x="464" y="473"/>
                  </a:lnTo>
                  <a:lnTo>
                    <a:pt x="463" y="473"/>
                  </a:lnTo>
                  <a:lnTo>
                    <a:pt x="462" y="473"/>
                  </a:lnTo>
                  <a:lnTo>
                    <a:pt x="461" y="474"/>
                  </a:lnTo>
                  <a:lnTo>
                    <a:pt x="461" y="474"/>
                  </a:lnTo>
                  <a:lnTo>
                    <a:pt x="460" y="475"/>
                  </a:lnTo>
                  <a:lnTo>
                    <a:pt x="460" y="475"/>
                  </a:lnTo>
                  <a:lnTo>
                    <a:pt x="460" y="476"/>
                  </a:lnTo>
                  <a:lnTo>
                    <a:pt x="460" y="476"/>
                  </a:lnTo>
                  <a:lnTo>
                    <a:pt x="458" y="477"/>
                  </a:lnTo>
                  <a:lnTo>
                    <a:pt x="456" y="480"/>
                  </a:lnTo>
                  <a:lnTo>
                    <a:pt x="456" y="483"/>
                  </a:lnTo>
                  <a:lnTo>
                    <a:pt x="455" y="485"/>
                  </a:lnTo>
                  <a:lnTo>
                    <a:pt x="455" y="485"/>
                  </a:lnTo>
                  <a:lnTo>
                    <a:pt x="455" y="488"/>
                  </a:lnTo>
                  <a:lnTo>
                    <a:pt x="455" y="489"/>
                  </a:lnTo>
                  <a:lnTo>
                    <a:pt x="455" y="489"/>
                  </a:lnTo>
                  <a:lnTo>
                    <a:pt x="454" y="489"/>
                  </a:lnTo>
                  <a:lnTo>
                    <a:pt x="454" y="489"/>
                  </a:lnTo>
                  <a:lnTo>
                    <a:pt x="454" y="490"/>
                  </a:lnTo>
                  <a:lnTo>
                    <a:pt x="454" y="491"/>
                  </a:lnTo>
                  <a:lnTo>
                    <a:pt x="454" y="493"/>
                  </a:lnTo>
                  <a:lnTo>
                    <a:pt x="453" y="494"/>
                  </a:lnTo>
                  <a:lnTo>
                    <a:pt x="454" y="496"/>
                  </a:lnTo>
                  <a:lnTo>
                    <a:pt x="454" y="496"/>
                  </a:lnTo>
                  <a:lnTo>
                    <a:pt x="455" y="498"/>
                  </a:lnTo>
                  <a:lnTo>
                    <a:pt x="456" y="498"/>
                  </a:lnTo>
                  <a:lnTo>
                    <a:pt x="456" y="499"/>
                  </a:lnTo>
                  <a:lnTo>
                    <a:pt x="456" y="498"/>
                  </a:lnTo>
                  <a:lnTo>
                    <a:pt x="456" y="498"/>
                  </a:lnTo>
                  <a:lnTo>
                    <a:pt x="454" y="499"/>
                  </a:lnTo>
                  <a:lnTo>
                    <a:pt x="454" y="500"/>
                  </a:lnTo>
                  <a:lnTo>
                    <a:pt x="454" y="500"/>
                  </a:lnTo>
                  <a:lnTo>
                    <a:pt x="453" y="499"/>
                  </a:lnTo>
                  <a:lnTo>
                    <a:pt x="452" y="499"/>
                  </a:lnTo>
                  <a:lnTo>
                    <a:pt x="451" y="498"/>
                  </a:lnTo>
                  <a:lnTo>
                    <a:pt x="450" y="498"/>
                  </a:lnTo>
                  <a:lnTo>
                    <a:pt x="449" y="499"/>
                  </a:lnTo>
                  <a:lnTo>
                    <a:pt x="449" y="499"/>
                  </a:lnTo>
                  <a:lnTo>
                    <a:pt x="448" y="500"/>
                  </a:lnTo>
                  <a:lnTo>
                    <a:pt x="447" y="500"/>
                  </a:lnTo>
                  <a:lnTo>
                    <a:pt x="447" y="501"/>
                  </a:lnTo>
                  <a:lnTo>
                    <a:pt x="446" y="502"/>
                  </a:lnTo>
                  <a:lnTo>
                    <a:pt x="446" y="502"/>
                  </a:lnTo>
                  <a:lnTo>
                    <a:pt x="445" y="503"/>
                  </a:lnTo>
                  <a:lnTo>
                    <a:pt x="444" y="502"/>
                  </a:lnTo>
                  <a:lnTo>
                    <a:pt x="444" y="503"/>
                  </a:lnTo>
                  <a:lnTo>
                    <a:pt x="443" y="503"/>
                  </a:lnTo>
                  <a:lnTo>
                    <a:pt x="443" y="504"/>
                  </a:lnTo>
                  <a:lnTo>
                    <a:pt x="443" y="504"/>
                  </a:lnTo>
                  <a:lnTo>
                    <a:pt x="443" y="503"/>
                  </a:lnTo>
                  <a:lnTo>
                    <a:pt x="443" y="503"/>
                  </a:lnTo>
                  <a:lnTo>
                    <a:pt x="442" y="502"/>
                  </a:lnTo>
                  <a:lnTo>
                    <a:pt x="442" y="502"/>
                  </a:lnTo>
                  <a:lnTo>
                    <a:pt x="442" y="502"/>
                  </a:lnTo>
                  <a:lnTo>
                    <a:pt x="442" y="502"/>
                  </a:lnTo>
                  <a:lnTo>
                    <a:pt x="441" y="502"/>
                  </a:lnTo>
                  <a:lnTo>
                    <a:pt x="441" y="502"/>
                  </a:lnTo>
                  <a:lnTo>
                    <a:pt x="441" y="502"/>
                  </a:lnTo>
                  <a:lnTo>
                    <a:pt x="441" y="502"/>
                  </a:lnTo>
                  <a:lnTo>
                    <a:pt x="440" y="501"/>
                  </a:lnTo>
                  <a:lnTo>
                    <a:pt x="440" y="501"/>
                  </a:lnTo>
                  <a:lnTo>
                    <a:pt x="439" y="500"/>
                  </a:lnTo>
                  <a:lnTo>
                    <a:pt x="439" y="500"/>
                  </a:lnTo>
                  <a:lnTo>
                    <a:pt x="439" y="500"/>
                  </a:lnTo>
                  <a:lnTo>
                    <a:pt x="439" y="500"/>
                  </a:lnTo>
                  <a:lnTo>
                    <a:pt x="437" y="499"/>
                  </a:lnTo>
                  <a:lnTo>
                    <a:pt x="437" y="499"/>
                  </a:lnTo>
                  <a:lnTo>
                    <a:pt x="435" y="499"/>
                  </a:lnTo>
                  <a:lnTo>
                    <a:pt x="435" y="498"/>
                  </a:lnTo>
                  <a:lnTo>
                    <a:pt x="434" y="498"/>
                  </a:lnTo>
                  <a:lnTo>
                    <a:pt x="434" y="498"/>
                  </a:lnTo>
                  <a:lnTo>
                    <a:pt x="434" y="498"/>
                  </a:lnTo>
                  <a:lnTo>
                    <a:pt x="435" y="497"/>
                  </a:lnTo>
                  <a:lnTo>
                    <a:pt x="434" y="497"/>
                  </a:lnTo>
                  <a:lnTo>
                    <a:pt x="435" y="497"/>
                  </a:lnTo>
                  <a:lnTo>
                    <a:pt x="435" y="496"/>
                  </a:lnTo>
                  <a:lnTo>
                    <a:pt x="436" y="496"/>
                  </a:lnTo>
                  <a:lnTo>
                    <a:pt x="436" y="495"/>
                  </a:lnTo>
                  <a:lnTo>
                    <a:pt x="436" y="495"/>
                  </a:lnTo>
                  <a:lnTo>
                    <a:pt x="436" y="495"/>
                  </a:lnTo>
                  <a:lnTo>
                    <a:pt x="437" y="495"/>
                  </a:lnTo>
                  <a:lnTo>
                    <a:pt x="438" y="494"/>
                  </a:lnTo>
                  <a:lnTo>
                    <a:pt x="439" y="494"/>
                  </a:lnTo>
                  <a:lnTo>
                    <a:pt x="439" y="494"/>
                  </a:lnTo>
                  <a:lnTo>
                    <a:pt x="440" y="494"/>
                  </a:lnTo>
                  <a:lnTo>
                    <a:pt x="440" y="494"/>
                  </a:lnTo>
                  <a:lnTo>
                    <a:pt x="441" y="494"/>
                  </a:lnTo>
                  <a:lnTo>
                    <a:pt x="441" y="494"/>
                  </a:lnTo>
                  <a:lnTo>
                    <a:pt x="440" y="494"/>
                  </a:lnTo>
                  <a:lnTo>
                    <a:pt x="441" y="494"/>
                  </a:lnTo>
                  <a:lnTo>
                    <a:pt x="441" y="494"/>
                  </a:lnTo>
                  <a:lnTo>
                    <a:pt x="440" y="494"/>
                  </a:lnTo>
                  <a:lnTo>
                    <a:pt x="439" y="494"/>
                  </a:lnTo>
                  <a:lnTo>
                    <a:pt x="438" y="494"/>
                  </a:lnTo>
                  <a:lnTo>
                    <a:pt x="437" y="494"/>
                  </a:lnTo>
                  <a:lnTo>
                    <a:pt x="437" y="492"/>
                  </a:lnTo>
                  <a:lnTo>
                    <a:pt x="438" y="493"/>
                  </a:lnTo>
                  <a:lnTo>
                    <a:pt x="438" y="492"/>
                  </a:lnTo>
                  <a:lnTo>
                    <a:pt x="437" y="491"/>
                  </a:lnTo>
                  <a:lnTo>
                    <a:pt x="438" y="490"/>
                  </a:lnTo>
                  <a:lnTo>
                    <a:pt x="439" y="490"/>
                  </a:lnTo>
                  <a:lnTo>
                    <a:pt x="439" y="490"/>
                  </a:lnTo>
                  <a:lnTo>
                    <a:pt x="439" y="490"/>
                  </a:lnTo>
                  <a:lnTo>
                    <a:pt x="439" y="489"/>
                  </a:lnTo>
                  <a:lnTo>
                    <a:pt x="439" y="489"/>
                  </a:lnTo>
                  <a:lnTo>
                    <a:pt x="439" y="489"/>
                  </a:lnTo>
                  <a:lnTo>
                    <a:pt x="440" y="489"/>
                  </a:lnTo>
                  <a:lnTo>
                    <a:pt x="440" y="489"/>
                  </a:lnTo>
                  <a:lnTo>
                    <a:pt x="439" y="489"/>
                  </a:lnTo>
                  <a:lnTo>
                    <a:pt x="439" y="489"/>
                  </a:lnTo>
                  <a:lnTo>
                    <a:pt x="439" y="489"/>
                  </a:lnTo>
                  <a:lnTo>
                    <a:pt x="441" y="489"/>
                  </a:lnTo>
                  <a:lnTo>
                    <a:pt x="442" y="488"/>
                  </a:lnTo>
                  <a:lnTo>
                    <a:pt x="442" y="487"/>
                  </a:lnTo>
                  <a:lnTo>
                    <a:pt x="441" y="488"/>
                  </a:lnTo>
                  <a:lnTo>
                    <a:pt x="440" y="488"/>
                  </a:lnTo>
                  <a:lnTo>
                    <a:pt x="439" y="489"/>
                  </a:lnTo>
                  <a:lnTo>
                    <a:pt x="439" y="489"/>
                  </a:lnTo>
                  <a:lnTo>
                    <a:pt x="439" y="490"/>
                  </a:lnTo>
                  <a:lnTo>
                    <a:pt x="437" y="490"/>
                  </a:lnTo>
                  <a:lnTo>
                    <a:pt x="437" y="490"/>
                  </a:lnTo>
                  <a:lnTo>
                    <a:pt x="438" y="489"/>
                  </a:lnTo>
                  <a:lnTo>
                    <a:pt x="438" y="489"/>
                  </a:lnTo>
                  <a:lnTo>
                    <a:pt x="437" y="489"/>
                  </a:lnTo>
                  <a:lnTo>
                    <a:pt x="437" y="489"/>
                  </a:lnTo>
                  <a:lnTo>
                    <a:pt x="437" y="489"/>
                  </a:lnTo>
                  <a:lnTo>
                    <a:pt x="436" y="489"/>
                  </a:lnTo>
                  <a:lnTo>
                    <a:pt x="436" y="487"/>
                  </a:lnTo>
                  <a:lnTo>
                    <a:pt x="437" y="487"/>
                  </a:lnTo>
                  <a:lnTo>
                    <a:pt x="437" y="486"/>
                  </a:lnTo>
                  <a:lnTo>
                    <a:pt x="436" y="486"/>
                  </a:lnTo>
                  <a:lnTo>
                    <a:pt x="437" y="485"/>
                  </a:lnTo>
                  <a:lnTo>
                    <a:pt x="436" y="485"/>
                  </a:lnTo>
                  <a:lnTo>
                    <a:pt x="436" y="486"/>
                  </a:lnTo>
                  <a:lnTo>
                    <a:pt x="435" y="486"/>
                  </a:lnTo>
                  <a:lnTo>
                    <a:pt x="434" y="485"/>
                  </a:lnTo>
                  <a:lnTo>
                    <a:pt x="434" y="485"/>
                  </a:lnTo>
                  <a:lnTo>
                    <a:pt x="434" y="485"/>
                  </a:lnTo>
                  <a:lnTo>
                    <a:pt x="434" y="485"/>
                  </a:lnTo>
                  <a:lnTo>
                    <a:pt x="434" y="485"/>
                  </a:lnTo>
                  <a:lnTo>
                    <a:pt x="434" y="486"/>
                  </a:lnTo>
                  <a:lnTo>
                    <a:pt x="435" y="486"/>
                  </a:lnTo>
                  <a:lnTo>
                    <a:pt x="435" y="487"/>
                  </a:lnTo>
                  <a:lnTo>
                    <a:pt x="435" y="487"/>
                  </a:lnTo>
                  <a:lnTo>
                    <a:pt x="435" y="488"/>
                  </a:lnTo>
                  <a:lnTo>
                    <a:pt x="435" y="489"/>
                  </a:lnTo>
                  <a:lnTo>
                    <a:pt x="435" y="489"/>
                  </a:lnTo>
                  <a:lnTo>
                    <a:pt x="434" y="489"/>
                  </a:lnTo>
                  <a:lnTo>
                    <a:pt x="434" y="489"/>
                  </a:lnTo>
                  <a:lnTo>
                    <a:pt x="434" y="489"/>
                  </a:lnTo>
                  <a:lnTo>
                    <a:pt x="434" y="489"/>
                  </a:lnTo>
                  <a:lnTo>
                    <a:pt x="434" y="489"/>
                  </a:lnTo>
                  <a:lnTo>
                    <a:pt x="434" y="489"/>
                  </a:lnTo>
                  <a:lnTo>
                    <a:pt x="433" y="489"/>
                  </a:lnTo>
                  <a:lnTo>
                    <a:pt x="432" y="490"/>
                  </a:lnTo>
                  <a:lnTo>
                    <a:pt x="434" y="490"/>
                  </a:lnTo>
                  <a:lnTo>
                    <a:pt x="436" y="490"/>
                  </a:lnTo>
                  <a:lnTo>
                    <a:pt x="436" y="491"/>
                  </a:lnTo>
                  <a:lnTo>
                    <a:pt x="437" y="492"/>
                  </a:lnTo>
                  <a:lnTo>
                    <a:pt x="437" y="492"/>
                  </a:lnTo>
                  <a:lnTo>
                    <a:pt x="437" y="493"/>
                  </a:lnTo>
                  <a:lnTo>
                    <a:pt x="437" y="494"/>
                  </a:lnTo>
                  <a:lnTo>
                    <a:pt x="437" y="494"/>
                  </a:lnTo>
                  <a:lnTo>
                    <a:pt x="437" y="494"/>
                  </a:lnTo>
                  <a:lnTo>
                    <a:pt x="436" y="494"/>
                  </a:lnTo>
                  <a:lnTo>
                    <a:pt x="435" y="494"/>
                  </a:lnTo>
                  <a:lnTo>
                    <a:pt x="435" y="494"/>
                  </a:lnTo>
                  <a:lnTo>
                    <a:pt x="435" y="494"/>
                  </a:lnTo>
                  <a:lnTo>
                    <a:pt x="436" y="494"/>
                  </a:lnTo>
                  <a:lnTo>
                    <a:pt x="435" y="494"/>
                  </a:lnTo>
                  <a:lnTo>
                    <a:pt x="436" y="494"/>
                  </a:lnTo>
                  <a:lnTo>
                    <a:pt x="436" y="495"/>
                  </a:lnTo>
                  <a:lnTo>
                    <a:pt x="434" y="496"/>
                  </a:lnTo>
                  <a:lnTo>
                    <a:pt x="434" y="497"/>
                  </a:lnTo>
                  <a:lnTo>
                    <a:pt x="434" y="497"/>
                  </a:lnTo>
                  <a:lnTo>
                    <a:pt x="434" y="497"/>
                  </a:lnTo>
                  <a:lnTo>
                    <a:pt x="433" y="497"/>
                  </a:lnTo>
                  <a:lnTo>
                    <a:pt x="434" y="498"/>
                  </a:lnTo>
                  <a:lnTo>
                    <a:pt x="433" y="498"/>
                  </a:lnTo>
                  <a:lnTo>
                    <a:pt x="433" y="498"/>
                  </a:lnTo>
                  <a:lnTo>
                    <a:pt x="434" y="498"/>
                  </a:lnTo>
                  <a:lnTo>
                    <a:pt x="434" y="498"/>
                  </a:lnTo>
                  <a:lnTo>
                    <a:pt x="433" y="498"/>
                  </a:lnTo>
                  <a:lnTo>
                    <a:pt x="433" y="499"/>
                  </a:lnTo>
                  <a:lnTo>
                    <a:pt x="434" y="499"/>
                  </a:lnTo>
                  <a:lnTo>
                    <a:pt x="434" y="500"/>
                  </a:lnTo>
                  <a:lnTo>
                    <a:pt x="434" y="500"/>
                  </a:lnTo>
                  <a:lnTo>
                    <a:pt x="432" y="501"/>
                  </a:lnTo>
                  <a:lnTo>
                    <a:pt x="432" y="501"/>
                  </a:lnTo>
                  <a:lnTo>
                    <a:pt x="433" y="502"/>
                  </a:lnTo>
                  <a:lnTo>
                    <a:pt x="433" y="502"/>
                  </a:lnTo>
                  <a:lnTo>
                    <a:pt x="432" y="502"/>
                  </a:lnTo>
                  <a:lnTo>
                    <a:pt x="432" y="502"/>
                  </a:lnTo>
                  <a:lnTo>
                    <a:pt x="432" y="502"/>
                  </a:lnTo>
                  <a:lnTo>
                    <a:pt x="432" y="502"/>
                  </a:lnTo>
                  <a:lnTo>
                    <a:pt x="431" y="502"/>
                  </a:lnTo>
                  <a:lnTo>
                    <a:pt x="430" y="502"/>
                  </a:lnTo>
                  <a:lnTo>
                    <a:pt x="430" y="501"/>
                  </a:lnTo>
                  <a:lnTo>
                    <a:pt x="430" y="501"/>
                  </a:lnTo>
                  <a:lnTo>
                    <a:pt x="428" y="501"/>
                  </a:lnTo>
                  <a:lnTo>
                    <a:pt x="427" y="500"/>
                  </a:lnTo>
                  <a:lnTo>
                    <a:pt x="427" y="500"/>
                  </a:lnTo>
                  <a:lnTo>
                    <a:pt x="426" y="500"/>
                  </a:lnTo>
                  <a:lnTo>
                    <a:pt x="426" y="499"/>
                  </a:lnTo>
                  <a:lnTo>
                    <a:pt x="426" y="499"/>
                  </a:lnTo>
                  <a:lnTo>
                    <a:pt x="426" y="498"/>
                  </a:lnTo>
                  <a:lnTo>
                    <a:pt x="425" y="498"/>
                  </a:lnTo>
                  <a:lnTo>
                    <a:pt x="424" y="498"/>
                  </a:lnTo>
                  <a:lnTo>
                    <a:pt x="424" y="498"/>
                  </a:lnTo>
                  <a:lnTo>
                    <a:pt x="423" y="497"/>
                  </a:lnTo>
                  <a:lnTo>
                    <a:pt x="421" y="497"/>
                  </a:lnTo>
                  <a:lnTo>
                    <a:pt x="421" y="495"/>
                  </a:lnTo>
                  <a:lnTo>
                    <a:pt x="421" y="496"/>
                  </a:lnTo>
                  <a:lnTo>
                    <a:pt x="420" y="495"/>
                  </a:lnTo>
                  <a:lnTo>
                    <a:pt x="419" y="494"/>
                  </a:lnTo>
                  <a:lnTo>
                    <a:pt x="418" y="494"/>
                  </a:lnTo>
                  <a:lnTo>
                    <a:pt x="419" y="494"/>
                  </a:lnTo>
                  <a:lnTo>
                    <a:pt x="418" y="494"/>
                  </a:lnTo>
                  <a:lnTo>
                    <a:pt x="418" y="493"/>
                  </a:lnTo>
                  <a:lnTo>
                    <a:pt x="418" y="494"/>
                  </a:lnTo>
                  <a:lnTo>
                    <a:pt x="419" y="494"/>
                  </a:lnTo>
                  <a:lnTo>
                    <a:pt x="420" y="494"/>
                  </a:lnTo>
                  <a:lnTo>
                    <a:pt x="420" y="493"/>
                  </a:lnTo>
                  <a:lnTo>
                    <a:pt x="420" y="493"/>
                  </a:lnTo>
                  <a:lnTo>
                    <a:pt x="420" y="493"/>
                  </a:lnTo>
                  <a:lnTo>
                    <a:pt x="420" y="493"/>
                  </a:lnTo>
                  <a:lnTo>
                    <a:pt x="420" y="490"/>
                  </a:lnTo>
                  <a:lnTo>
                    <a:pt x="421" y="489"/>
                  </a:lnTo>
                  <a:lnTo>
                    <a:pt x="421" y="489"/>
                  </a:lnTo>
                  <a:lnTo>
                    <a:pt x="420" y="488"/>
                  </a:lnTo>
                  <a:lnTo>
                    <a:pt x="420" y="488"/>
                  </a:lnTo>
                  <a:lnTo>
                    <a:pt x="420" y="488"/>
                  </a:lnTo>
                  <a:lnTo>
                    <a:pt x="420" y="488"/>
                  </a:lnTo>
                  <a:lnTo>
                    <a:pt x="419" y="488"/>
                  </a:lnTo>
                  <a:lnTo>
                    <a:pt x="418" y="488"/>
                  </a:lnTo>
                  <a:lnTo>
                    <a:pt x="419" y="487"/>
                  </a:lnTo>
                  <a:lnTo>
                    <a:pt x="417" y="487"/>
                  </a:lnTo>
                  <a:lnTo>
                    <a:pt x="417" y="486"/>
                  </a:lnTo>
                  <a:lnTo>
                    <a:pt x="417" y="485"/>
                  </a:lnTo>
                  <a:lnTo>
                    <a:pt x="417" y="485"/>
                  </a:lnTo>
                  <a:lnTo>
                    <a:pt x="417" y="485"/>
                  </a:lnTo>
                  <a:lnTo>
                    <a:pt x="417" y="485"/>
                  </a:lnTo>
                  <a:lnTo>
                    <a:pt x="417" y="485"/>
                  </a:lnTo>
                  <a:lnTo>
                    <a:pt x="417" y="484"/>
                  </a:lnTo>
                  <a:lnTo>
                    <a:pt x="417" y="485"/>
                  </a:lnTo>
                  <a:lnTo>
                    <a:pt x="417" y="484"/>
                  </a:lnTo>
                  <a:lnTo>
                    <a:pt x="417" y="484"/>
                  </a:lnTo>
                  <a:lnTo>
                    <a:pt x="417" y="483"/>
                  </a:lnTo>
                  <a:lnTo>
                    <a:pt x="417" y="483"/>
                  </a:lnTo>
                  <a:lnTo>
                    <a:pt x="417" y="484"/>
                  </a:lnTo>
                  <a:lnTo>
                    <a:pt x="417" y="484"/>
                  </a:lnTo>
                  <a:lnTo>
                    <a:pt x="419" y="484"/>
                  </a:lnTo>
                  <a:lnTo>
                    <a:pt x="419" y="483"/>
                  </a:lnTo>
                  <a:lnTo>
                    <a:pt x="419" y="482"/>
                  </a:lnTo>
                  <a:lnTo>
                    <a:pt x="421" y="481"/>
                  </a:lnTo>
                  <a:lnTo>
                    <a:pt x="421" y="481"/>
                  </a:lnTo>
                  <a:lnTo>
                    <a:pt x="421" y="481"/>
                  </a:lnTo>
                  <a:lnTo>
                    <a:pt x="421" y="481"/>
                  </a:lnTo>
                  <a:lnTo>
                    <a:pt x="420" y="480"/>
                  </a:lnTo>
                  <a:lnTo>
                    <a:pt x="420" y="480"/>
                  </a:lnTo>
                  <a:lnTo>
                    <a:pt x="420" y="479"/>
                  </a:lnTo>
                  <a:lnTo>
                    <a:pt x="421" y="478"/>
                  </a:lnTo>
                  <a:lnTo>
                    <a:pt x="421" y="478"/>
                  </a:lnTo>
                  <a:lnTo>
                    <a:pt x="421" y="477"/>
                  </a:lnTo>
                  <a:lnTo>
                    <a:pt x="422" y="476"/>
                  </a:lnTo>
                  <a:lnTo>
                    <a:pt x="422" y="476"/>
                  </a:lnTo>
                  <a:lnTo>
                    <a:pt x="421" y="477"/>
                  </a:lnTo>
                  <a:lnTo>
                    <a:pt x="421" y="478"/>
                  </a:lnTo>
                  <a:lnTo>
                    <a:pt x="421" y="478"/>
                  </a:lnTo>
                  <a:lnTo>
                    <a:pt x="420" y="479"/>
                  </a:lnTo>
                  <a:lnTo>
                    <a:pt x="420" y="480"/>
                  </a:lnTo>
                  <a:lnTo>
                    <a:pt x="420" y="481"/>
                  </a:lnTo>
                  <a:lnTo>
                    <a:pt x="420" y="481"/>
                  </a:lnTo>
                  <a:lnTo>
                    <a:pt x="419" y="482"/>
                  </a:lnTo>
                  <a:lnTo>
                    <a:pt x="418" y="484"/>
                  </a:lnTo>
                  <a:lnTo>
                    <a:pt x="418" y="484"/>
                  </a:lnTo>
                  <a:lnTo>
                    <a:pt x="417" y="484"/>
                  </a:lnTo>
                  <a:lnTo>
                    <a:pt x="417" y="483"/>
                  </a:lnTo>
                  <a:lnTo>
                    <a:pt x="417" y="482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3"/>
                  </a:lnTo>
                  <a:lnTo>
                    <a:pt x="415" y="483"/>
                  </a:lnTo>
                  <a:lnTo>
                    <a:pt x="414" y="483"/>
                  </a:lnTo>
                  <a:lnTo>
                    <a:pt x="413" y="482"/>
                  </a:lnTo>
                  <a:lnTo>
                    <a:pt x="414" y="482"/>
                  </a:lnTo>
                  <a:lnTo>
                    <a:pt x="414" y="482"/>
                  </a:lnTo>
                  <a:lnTo>
                    <a:pt x="414" y="481"/>
                  </a:lnTo>
                  <a:lnTo>
                    <a:pt x="413" y="481"/>
                  </a:lnTo>
                  <a:lnTo>
                    <a:pt x="413" y="481"/>
                  </a:lnTo>
                  <a:lnTo>
                    <a:pt x="413" y="481"/>
                  </a:lnTo>
                  <a:lnTo>
                    <a:pt x="413" y="481"/>
                  </a:lnTo>
                  <a:lnTo>
                    <a:pt x="413" y="481"/>
                  </a:lnTo>
                  <a:lnTo>
                    <a:pt x="412" y="481"/>
                  </a:lnTo>
                  <a:lnTo>
                    <a:pt x="413" y="481"/>
                  </a:lnTo>
                  <a:lnTo>
                    <a:pt x="413" y="481"/>
                  </a:lnTo>
                  <a:lnTo>
                    <a:pt x="412" y="481"/>
                  </a:lnTo>
                  <a:lnTo>
                    <a:pt x="412" y="481"/>
                  </a:lnTo>
                  <a:lnTo>
                    <a:pt x="412" y="481"/>
                  </a:lnTo>
                  <a:lnTo>
                    <a:pt x="411" y="481"/>
                  </a:lnTo>
                  <a:lnTo>
                    <a:pt x="411" y="480"/>
                  </a:lnTo>
                  <a:lnTo>
                    <a:pt x="408" y="480"/>
                  </a:lnTo>
                  <a:lnTo>
                    <a:pt x="408" y="480"/>
                  </a:lnTo>
                  <a:lnTo>
                    <a:pt x="408" y="481"/>
                  </a:lnTo>
                  <a:lnTo>
                    <a:pt x="408" y="480"/>
                  </a:lnTo>
                  <a:lnTo>
                    <a:pt x="407" y="480"/>
                  </a:lnTo>
                  <a:lnTo>
                    <a:pt x="407" y="479"/>
                  </a:lnTo>
                  <a:lnTo>
                    <a:pt x="407" y="480"/>
                  </a:lnTo>
                  <a:lnTo>
                    <a:pt x="406" y="480"/>
                  </a:lnTo>
                  <a:lnTo>
                    <a:pt x="406" y="479"/>
                  </a:lnTo>
                  <a:lnTo>
                    <a:pt x="406" y="478"/>
                  </a:lnTo>
                  <a:lnTo>
                    <a:pt x="406" y="478"/>
                  </a:lnTo>
                  <a:lnTo>
                    <a:pt x="405" y="478"/>
                  </a:lnTo>
                  <a:lnTo>
                    <a:pt x="405" y="478"/>
                  </a:lnTo>
                  <a:lnTo>
                    <a:pt x="405" y="476"/>
                  </a:lnTo>
                  <a:lnTo>
                    <a:pt x="406" y="476"/>
                  </a:lnTo>
                  <a:lnTo>
                    <a:pt x="406" y="476"/>
                  </a:lnTo>
                  <a:lnTo>
                    <a:pt x="407" y="476"/>
                  </a:lnTo>
                  <a:lnTo>
                    <a:pt x="407" y="475"/>
                  </a:lnTo>
                  <a:lnTo>
                    <a:pt x="407" y="474"/>
                  </a:lnTo>
                  <a:lnTo>
                    <a:pt x="408" y="472"/>
                  </a:lnTo>
                  <a:lnTo>
                    <a:pt x="408" y="472"/>
                  </a:lnTo>
                  <a:lnTo>
                    <a:pt x="408" y="472"/>
                  </a:lnTo>
                  <a:lnTo>
                    <a:pt x="408" y="472"/>
                  </a:lnTo>
                  <a:lnTo>
                    <a:pt x="408" y="472"/>
                  </a:lnTo>
                  <a:lnTo>
                    <a:pt x="408" y="471"/>
                  </a:lnTo>
                  <a:lnTo>
                    <a:pt x="408" y="471"/>
                  </a:lnTo>
                  <a:lnTo>
                    <a:pt x="407" y="472"/>
                  </a:lnTo>
                  <a:lnTo>
                    <a:pt x="407" y="472"/>
                  </a:lnTo>
                  <a:lnTo>
                    <a:pt x="407" y="473"/>
                  </a:lnTo>
                  <a:lnTo>
                    <a:pt x="407" y="475"/>
                  </a:lnTo>
                  <a:lnTo>
                    <a:pt x="406" y="475"/>
                  </a:lnTo>
                  <a:lnTo>
                    <a:pt x="406" y="476"/>
                  </a:lnTo>
                  <a:lnTo>
                    <a:pt x="405" y="476"/>
                  </a:lnTo>
                  <a:lnTo>
                    <a:pt x="405" y="476"/>
                  </a:lnTo>
                  <a:lnTo>
                    <a:pt x="404" y="476"/>
                  </a:lnTo>
                  <a:lnTo>
                    <a:pt x="404" y="476"/>
                  </a:lnTo>
                  <a:lnTo>
                    <a:pt x="404" y="476"/>
                  </a:lnTo>
                  <a:lnTo>
                    <a:pt x="404" y="477"/>
                  </a:lnTo>
                  <a:lnTo>
                    <a:pt x="404" y="477"/>
                  </a:lnTo>
                  <a:lnTo>
                    <a:pt x="404" y="478"/>
                  </a:lnTo>
                  <a:lnTo>
                    <a:pt x="403" y="478"/>
                  </a:lnTo>
                  <a:lnTo>
                    <a:pt x="403" y="477"/>
                  </a:lnTo>
                  <a:lnTo>
                    <a:pt x="402" y="477"/>
                  </a:lnTo>
                  <a:lnTo>
                    <a:pt x="402" y="477"/>
                  </a:lnTo>
                  <a:lnTo>
                    <a:pt x="401" y="477"/>
                  </a:lnTo>
                  <a:lnTo>
                    <a:pt x="400" y="476"/>
                  </a:lnTo>
                  <a:lnTo>
                    <a:pt x="400" y="476"/>
                  </a:lnTo>
                  <a:lnTo>
                    <a:pt x="399" y="477"/>
                  </a:lnTo>
                  <a:lnTo>
                    <a:pt x="399" y="476"/>
                  </a:lnTo>
                  <a:lnTo>
                    <a:pt x="398" y="476"/>
                  </a:lnTo>
                  <a:lnTo>
                    <a:pt x="398" y="477"/>
                  </a:lnTo>
                  <a:lnTo>
                    <a:pt x="398" y="477"/>
                  </a:lnTo>
                  <a:lnTo>
                    <a:pt x="397" y="477"/>
                  </a:lnTo>
                  <a:lnTo>
                    <a:pt x="397" y="478"/>
                  </a:lnTo>
                  <a:lnTo>
                    <a:pt x="397" y="478"/>
                  </a:lnTo>
                  <a:lnTo>
                    <a:pt x="396" y="478"/>
                  </a:lnTo>
                  <a:lnTo>
                    <a:pt x="395" y="478"/>
                  </a:lnTo>
                  <a:lnTo>
                    <a:pt x="395" y="478"/>
                  </a:lnTo>
                  <a:lnTo>
                    <a:pt x="395" y="478"/>
                  </a:lnTo>
                  <a:lnTo>
                    <a:pt x="394" y="478"/>
                  </a:lnTo>
                  <a:lnTo>
                    <a:pt x="394" y="479"/>
                  </a:lnTo>
                  <a:lnTo>
                    <a:pt x="394" y="479"/>
                  </a:lnTo>
                  <a:lnTo>
                    <a:pt x="394" y="479"/>
                  </a:lnTo>
                  <a:lnTo>
                    <a:pt x="394" y="479"/>
                  </a:lnTo>
                  <a:lnTo>
                    <a:pt x="394" y="480"/>
                  </a:lnTo>
                  <a:lnTo>
                    <a:pt x="393" y="480"/>
                  </a:lnTo>
                  <a:lnTo>
                    <a:pt x="393" y="480"/>
                  </a:lnTo>
                  <a:lnTo>
                    <a:pt x="393" y="480"/>
                  </a:lnTo>
                  <a:lnTo>
                    <a:pt x="392" y="480"/>
                  </a:lnTo>
                  <a:lnTo>
                    <a:pt x="392" y="480"/>
                  </a:lnTo>
                  <a:lnTo>
                    <a:pt x="391" y="481"/>
                  </a:lnTo>
                  <a:lnTo>
                    <a:pt x="391" y="481"/>
                  </a:lnTo>
                  <a:lnTo>
                    <a:pt x="391" y="481"/>
                  </a:lnTo>
                  <a:lnTo>
                    <a:pt x="391" y="481"/>
                  </a:lnTo>
                  <a:lnTo>
                    <a:pt x="391" y="481"/>
                  </a:lnTo>
                  <a:lnTo>
                    <a:pt x="391" y="481"/>
                  </a:lnTo>
                  <a:lnTo>
                    <a:pt x="390" y="480"/>
                  </a:lnTo>
                  <a:lnTo>
                    <a:pt x="390" y="481"/>
                  </a:lnTo>
                  <a:lnTo>
                    <a:pt x="390" y="481"/>
                  </a:lnTo>
                  <a:lnTo>
                    <a:pt x="389" y="481"/>
                  </a:lnTo>
                  <a:lnTo>
                    <a:pt x="389" y="480"/>
                  </a:lnTo>
                  <a:lnTo>
                    <a:pt x="388" y="480"/>
                  </a:lnTo>
                  <a:lnTo>
                    <a:pt x="388" y="479"/>
                  </a:lnTo>
                  <a:lnTo>
                    <a:pt x="387" y="480"/>
                  </a:lnTo>
                  <a:lnTo>
                    <a:pt x="387" y="479"/>
                  </a:lnTo>
                  <a:lnTo>
                    <a:pt x="386" y="479"/>
                  </a:lnTo>
                  <a:lnTo>
                    <a:pt x="386" y="478"/>
                  </a:lnTo>
                  <a:lnTo>
                    <a:pt x="386" y="478"/>
                  </a:lnTo>
                  <a:lnTo>
                    <a:pt x="385" y="478"/>
                  </a:lnTo>
                  <a:lnTo>
                    <a:pt x="385" y="478"/>
                  </a:lnTo>
                  <a:lnTo>
                    <a:pt x="384" y="478"/>
                  </a:lnTo>
                  <a:lnTo>
                    <a:pt x="384" y="477"/>
                  </a:lnTo>
                  <a:lnTo>
                    <a:pt x="385" y="476"/>
                  </a:lnTo>
                  <a:lnTo>
                    <a:pt x="385" y="476"/>
                  </a:lnTo>
                  <a:lnTo>
                    <a:pt x="386" y="476"/>
                  </a:lnTo>
                  <a:lnTo>
                    <a:pt x="386" y="476"/>
                  </a:lnTo>
                  <a:lnTo>
                    <a:pt x="386" y="476"/>
                  </a:lnTo>
                  <a:lnTo>
                    <a:pt x="387" y="476"/>
                  </a:lnTo>
                  <a:lnTo>
                    <a:pt x="387" y="476"/>
                  </a:lnTo>
                  <a:lnTo>
                    <a:pt x="388" y="476"/>
                  </a:lnTo>
                  <a:lnTo>
                    <a:pt x="388" y="476"/>
                  </a:lnTo>
                  <a:lnTo>
                    <a:pt x="388" y="476"/>
                  </a:lnTo>
                  <a:lnTo>
                    <a:pt x="389" y="476"/>
                  </a:lnTo>
                  <a:lnTo>
                    <a:pt x="389" y="476"/>
                  </a:lnTo>
                  <a:lnTo>
                    <a:pt x="390" y="476"/>
                  </a:lnTo>
                  <a:lnTo>
                    <a:pt x="390" y="476"/>
                  </a:lnTo>
                  <a:lnTo>
                    <a:pt x="390" y="476"/>
                  </a:lnTo>
                  <a:lnTo>
                    <a:pt x="389" y="475"/>
                  </a:lnTo>
                  <a:lnTo>
                    <a:pt x="388" y="475"/>
                  </a:lnTo>
                  <a:lnTo>
                    <a:pt x="388" y="474"/>
                  </a:lnTo>
                  <a:lnTo>
                    <a:pt x="389" y="473"/>
                  </a:lnTo>
                  <a:lnTo>
                    <a:pt x="389" y="472"/>
                  </a:lnTo>
                  <a:lnTo>
                    <a:pt x="389" y="472"/>
                  </a:lnTo>
                  <a:lnTo>
                    <a:pt x="390" y="472"/>
                  </a:lnTo>
                  <a:lnTo>
                    <a:pt x="390" y="471"/>
                  </a:lnTo>
                  <a:lnTo>
                    <a:pt x="391" y="470"/>
                  </a:lnTo>
                  <a:lnTo>
                    <a:pt x="392" y="469"/>
                  </a:lnTo>
                  <a:lnTo>
                    <a:pt x="392" y="469"/>
                  </a:lnTo>
                  <a:lnTo>
                    <a:pt x="394" y="468"/>
                  </a:lnTo>
                  <a:lnTo>
                    <a:pt x="394" y="468"/>
                  </a:lnTo>
                  <a:lnTo>
                    <a:pt x="393" y="468"/>
                  </a:lnTo>
                  <a:lnTo>
                    <a:pt x="393" y="468"/>
                  </a:lnTo>
                  <a:lnTo>
                    <a:pt x="392" y="468"/>
                  </a:lnTo>
                  <a:lnTo>
                    <a:pt x="391" y="468"/>
                  </a:lnTo>
                  <a:lnTo>
                    <a:pt x="391" y="468"/>
                  </a:lnTo>
                  <a:lnTo>
                    <a:pt x="391" y="468"/>
                  </a:lnTo>
                  <a:lnTo>
                    <a:pt x="391" y="468"/>
                  </a:lnTo>
                  <a:lnTo>
                    <a:pt x="391" y="468"/>
                  </a:lnTo>
                  <a:lnTo>
                    <a:pt x="391" y="469"/>
                  </a:lnTo>
                  <a:lnTo>
                    <a:pt x="390" y="469"/>
                  </a:lnTo>
                  <a:lnTo>
                    <a:pt x="390" y="471"/>
                  </a:lnTo>
                  <a:lnTo>
                    <a:pt x="389" y="470"/>
                  </a:lnTo>
                  <a:lnTo>
                    <a:pt x="389" y="470"/>
                  </a:lnTo>
                  <a:lnTo>
                    <a:pt x="388" y="469"/>
                  </a:lnTo>
                  <a:lnTo>
                    <a:pt x="388" y="468"/>
                  </a:lnTo>
                  <a:lnTo>
                    <a:pt x="389" y="468"/>
                  </a:lnTo>
                  <a:lnTo>
                    <a:pt x="388" y="468"/>
                  </a:lnTo>
                  <a:lnTo>
                    <a:pt x="388" y="469"/>
                  </a:lnTo>
                  <a:lnTo>
                    <a:pt x="388" y="470"/>
                  </a:lnTo>
                  <a:lnTo>
                    <a:pt x="389" y="471"/>
                  </a:lnTo>
                  <a:lnTo>
                    <a:pt x="389" y="472"/>
                  </a:lnTo>
                  <a:lnTo>
                    <a:pt x="389" y="472"/>
                  </a:lnTo>
                  <a:lnTo>
                    <a:pt x="389" y="473"/>
                  </a:lnTo>
                  <a:lnTo>
                    <a:pt x="388" y="474"/>
                  </a:lnTo>
                  <a:lnTo>
                    <a:pt x="388" y="475"/>
                  </a:lnTo>
                  <a:lnTo>
                    <a:pt x="388" y="475"/>
                  </a:lnTo>
                  <a:lnTo>
                    <a:pt x="388" y="476"/>
                  </a:lnTo>
                  <a:lnTo>
                    <a:pt x="387" y="476"/>
                  </a:lnTo>
                  <a:lnTo>
                    <a:pt x="387" y="475"/>
                  </a:lnTo>
                  <a:lnTo>
                    <a:pt x="386" y="476"/>
                  </a:lnTo>
                  <a:lnTo>
                    <a:pt x="385" y="475"/>
                  </a:lnTo>
                  <a:lnTo>
                    <a:pt x="384" y="475"/>
                  </a:lnTo>
                  <a:lnTo>
                    <a:pt x="383" y="475"/>
                  </a:lnTo>
                  <a:lnTo>
                    <a:pt x="383" y="474"/>
                  </a:lnTo>
                  <a:lnTo>
                    <a:pt x="382" y="474"/>
                  </a:lnTo>
                  <a:lnTo>
                    <a:pt x="382" y="474"/>
                  </a:lnTo>
                  <a:lnTo>
                    <a:pt x="381" y="474"/>
                  </a:lnTo>
                  <a:lnTo>
                    <a:pt x="380" y="474"/>
                  </a:lnTo>
                  <a:lnTo>
                    <a:pt x="379" y="475"/>
                  </a:lnTo>
                  <a:lnTo>
                    <a:pt x="378" y="475"/>
                  </a:lnTo>
                  <a:lnTo>
                    <a:pt x="378" y="474"/>
                  </a:lnTo>
                  <a:lnTo>
                    <a:pt x="378" y="473"/>
                  </a:lnTo>
                  <a:lnTo>
                    <a:pt x="378" y="473"/>
                  </a:lnTo>
                  <a:lnTo>
                    <a:pt x="377" y="473"/>
                  </a:lnTo>
                  <a:lnTo>
                    <a:pt x="377" y="472"/>
                  </a:lnTo>
                  <a:lnTo>
                    <a:pt x="377" y="472"/>
                  </a:lnTo>
                  <a:lnTo>
                    <a:pt x="377" y="472"/>
                  </a:lnTo>
                  <a:lnTo>
                    <a:pt x="378" y="471"/>
                  </a:lnTo>
                  <a:lnTo>
                    <a:pt x="377" y="470"/>
                  </a:lnTo>
                  <a:lnTo>
                    <a:pt x="377" y="470"/>
                  </a:lnTo>
                  <a:lnTo>
                    <a:pt x="377" y="469"/>
                  </a:lnTo>
                  <a:lnTo>
                    <a:pt x="376" y="469"/>
                  </a:lnTo>
                  <a:lnTo>
                    <a:pt x="376" y="469"/>
                  </a:lnTo>
                  <a:lnTo>
                    <a:pt x="376" y="468"/>
                  </a:lnTo>
                  <a:lnTo>
                    <a:pt x="376" y="467"/>
                  </a:lnTo>
                  <a:lnTo>
                    <a:pt x="377" y="467"/>
                  </a:lnTo>
                  <a:lnTo>
                    <a:pt x="377" y="465"/>
                  </a:lnTo>
                  <a:lnTo>
                    <a:pt x="377" y="465"/>
                  </a:lnTo>
                  <a:lnTo>
                    <a:pt x="377" y="465"/>
                  </a:lnTo>
                  <a:lnTo>
                    <a:pt x="376" y="465"/>
                  </a:lnTo>
                  <a:lnTo>
                    <a:pt x="376" y="464"/>
                  </a:lnTo>
                  <a:lnTo>
                    <a:pt x="375" y="463"/>
                  </a:lnTo>
                  <a:lnTo>
                    <a:pt x="375" y="463"/>
                  </a:lnTo>
                  <a:lnTo>
                    <a:pt x="375" y="463"/>
                  </a:lnTo>
                  <a:lnTo>
                    <a:pt x="375" y="463"/>
                  </a:lnTo>
                  <a:lnTo>
                    <a:pt x="375" y="463"/>
                  </a:lnTo>
                  <a:lnTo>
                    <a:pt x="376" y="463"/>
                  </a:lnTo>
                  <a:lnTo>
                    <a:pt x="376" y="463"/>
                  </a:lnTo>
                  <a:lnTo>
                    <a:pt x="378" y="463"/>
                  </a:lnTo>
                  <a:lnTo>
                    <a:pt x="378" y="463"/>
                  </a:lnTo>
                  <a:lnTo>
                    <a:pt x="378" y="463"/>
                  </a:lnTo>
                  <a:lnTo>
                    <a:pt x="378" y="463"/>
                  </a:lnTo>
                  <a:lnTo>
                    <a:pt x="378" y="462"/>
                  </a:lnTo>
                  <a:lnTo>
                    <a:pt x="379" y="462"/>
                  </a:lnTo>
                  <a:lnTo>
                    <a:pt x="379" y="461"/>
                  </a:lnTo>
                  <a:lnTo>
                    <a:pt x="379" y="461"/>
                  </a:lnTo>
                  <a:lnTo>
                    <a:pt x="379" y="461"/>
                  </a:lnTo>
                  <a:lnTo>
                    <a:pt x="380" y="460"/>
                  </a:lnTo>
                  <a:lnTo>
                    <a:pt x="380" y="458"/>
                  </a:lnTo>
                  <a:lnTo>
                    <a:pt x="382" y="457"/>
                  </a:lnTo>
                  <a:lnTo>
                    <a:pt x="382" y="457"/>
                  </a:lnTo>
                  <a:lnTo>
                    <a:pt x="382" y="457"/>
                  </a:lnTo>
                  <a:lnTo>
                    <a:pt x="383" y="456"/>
                  </a:lnTo>
                  <a:lnTo>
                    <a:pt x="382" y="456"/>
                  </a:lnTo>
                  <a:lnTo>
                    <a:pt x="382" y="456"/>
                  </a:lnTo>
                  <a:lnTo>
                    <a:pt x="381" y="457"/>
                  </a:lnTo>
                  <a:lnTo>
                    <a:pt x="380" y="457"/>
                  </a:lnTo>
                  <a:lnTo>
                    <a:pt x="379" y="458"/>
                  </a:lnTo>
                  <a:lnTo>
                    <a:pt x="379" y="459"/>
                  </a:lnTo>
                  <a:lnTo>
                    <a:pt x="379" y="459"/>
                  </a:lnTo>
                  <a:lnTo>
                    <a:pt x="379" y="459"/>
                  </a:lnTo>
                  <a:lnTo>
                    <a:pt x="378" y="459"/>
                  </a:lnTo>
                  <a:lnTo>
                    <a:pt x="378" y="461"/>
                  </a:lnTo>
                  <a:lnTo>
                    <a:pt x="378" y="461"/>
                  </a:lnTo>
                  <a:lnTo>
                    <a:pt x="378" y="462"/>
                  </a:lnTo>
                  <a:lnTo>
                    <a:pt x="378" y="463"/>
                  </a:lnTo>
                  <a:lnTo>
                    <a:pt x="378" y="463"/>
                  </a:lnTo>
                  <a:lnTo>
                    <a:pt x="377" y="463"/>
                  </a:lnTo>
                  <a:lnTo>
                    <a:pt x="377" y="462"/>
                  </a:lnTo>
                  <a:lnTo>
                    <a:pt x="376" y="462"/>
                  </a:lnTo>
                  <a:lnTo>
                    <a:pt x="375" y="462"/>
                  </a:lnTo>
                  <a:lnTo>
                    <a:pt x="375" y="461"/>
                  </a:lnTo>
                  <a:lnTo>
                    <a:pt x="375" y="461"/>
                  </a:lnTo>
                  <a:lnTo>
                    <a:pt x="374" y="462"/>
                  </a:lnTo>
                  <a:lnTo>
                    <a:pt x="375" y="462"/>
                  </a:lnTo>
                  <a:lnTo>
                    <a:pt x="374" y="463"/>
                  </a:lnTo>
                  <a:lnTo>
                    <a:pt x="373" y="462"/>
                  </a:lnTo>
                  <a:lnTo>
                    <a:pt x="373" y="462"/>
                  </a:lnTo>
                  <a:lnTo>
                    <a:pt x="373" y="463"/>
                  </a:lnTo>
                  <a:lnTo>
                    <a:pt x="372" y="463"/>
                  </a:lnTo>
                  <a:lnTo>
                    <a:pt x="371" y="462"/>
                  </a:lnTo>
                  <a:lnTo>
                    <a:pt x="371" y="463"/>
                  </a:lnTo>
                  <a:lnTo>
                    <a:pt x="370" y="463"/>
                  </a:lnTo>
                  <a:lnTo>
                    <a:pt x="370" y="463"/>
                  </a:lnTo>
                  <a:lnTo>
                    <a:pt x="370" y="463"/>
                  </a:lnTo>
                  <a:lnTo>
                    <a:pt x="369" y="463"/>
                  </a:lnTo>
                  <a:lnTo>
                    <a:pt x="369" y="463"/>
                  </a:lnTo>
                  <a:lnTo>
                    <a:pt x="369" y="462"/>
                  </a:lnTo>
                  <a:lnTo>
                    <a:pt x="370" y="462"/>
                  </a:lnTo>
                  <a:lnTo>
                    <a:pt x="369" y="461"/>
                  </a:lnTo>
                  <a:lnTo>
                    <a:pt x="369" y="461"/>
                  </a:lnTo>
                  <a:lnTo>
                    <a:pt x="369" y="462"/>
                  </a:lnTo>
                  <a:lnTo>
                    <a:pt x="369" y="462"/>
                  </a:lnTo>
                  <a:lnTo>
                    <a:pt x="369" y="462"/>
                  </a:lnTo>
                  <a:lnTo>
                    <a:pt x="369" y="462"/>
                  </a:lnTo>
                  <a:lnTo>
                    <a:pt x="369" y="462"/>
                  </a:lnTo>
                  <a:lnTo>
                    <a:pt x="368" y="462"/>
                  </a:lnTo>
                  <a:lnTo>
                    <a:pt x="367" y="462"/>
                  </a:lnTo>
                  <a:lnTo>
                    <a:pt x="367" y="461"/>
                  </a:lnTo>
                  <a:lnTo>
                    <a:pt x="366" y="461"/>
                  </a:lnTo>
                  <a:lnTo>
                    <a:pt x="366" y="460"/>
                  </a:lnTo>
                  <a:lnTo>
                    <a:pt x="366" y="461"/>
                  </a:lnTo>
                  <a:lnTo>
                    <a:pt x="366" y="460"/>
                  </a:lnTo>
                  <a:lnTo>
                    <a:pt x="367" y="460"/>
                  </a:lnTo>
                  <a:lnTo>
                    <a:pt x="366" y="460"/>
                  </a:lnTo>
                  <a:lnTo>
                    <a:pt x="366" y="459"/>
                  </a:lnTo>
                  <a:lnTo>
                    <a:pt x="366" y="458"/>
                  </a:lnTo>
                  <a:lnTo>
                    <a:pt x="366" y="458"/>
                  </a:lnTo>
                  <a:lnTo>
                    <a:pt x="366" y="458"/>
                  </a:lnTo>
                  <a:lnTo>
                    <a:pt x="366" y="457"/>
                  </a:lnTo>
                  <a:lnTo>
                    <a:pt x="365" y="457"/>
                  </a:lnTo>
                  <a:lnTo>
                    <a:pt x="365" y="456"/>
                  </a:lnTo>
                  <a:lnTo>
                    <a:pt x="365" y="456"/>
                  </a:lnTo>
                  <a:lnTo>
                    <a:pt x="365" y="455"/>
                  </a:lnTo>
                  <a:lnTo>
                    <a:pt x="365" y="455"/>
                  </a:lnTo>
                  <a:lnTo>
                    <a:pt x="365" y="455"/>
                  </a:lnTo>
                  <a:lnTo>
                    <a:pt x="365" y="455"/>
                  </a:lnTo>
                  <a:lnTo>
                    <a:pt x="365" y="455"/>
                  </a:lnTo>
                  <a:lnTo>
                    <a:pt x="365" y="455"/>
                  </a:lnTo>
                  <a:lnTo>
                    <a:pt x="365" y="455"/>
                  </a:lnTo>
                  <a:lnTo>
                    <a:pt x="364" y="454"/>
                  </a:lnTo>
                  <a:lnTo>
                    <a:pt x="363" y="454"/>
                  </a:lnTo>
                  <a:lnTo>
                    <a:pt x="363" y="453"/>
                  </a:lnTo>
                  <a:lnTo>
                    <a:pt x="363" y="453"/>
                  </a:lnTo>
                  <a:lnTo>
                    <a:pt x="363" y="453"/>
                  </a:lnTo>
                  <a:lnTo>
                    <a:pt x="364" y="452"/>
                  </a:lnTo>
                  <a:lnTo>
                    <a:pt x="363" y="451"/>
                  </a:lnTo>
                  <a:lnTo>
                    <a:pt x="364" y="451"/>
                  </a:lnTo>
                  <a:lnTo>
                    <a:pt x="364" y="450"/>
                  </a:lnTo>
                  <a:lnTo>
                    <a:pt x="365" y="449"/>
                  </a:lnTo>
                  <a:lnTo>
                    <a:pt x="365" y="449"/>
                  </a:lnTo>
                  <a:lnTo>
                    <a:pt x="365" y="449"/>
                  </a:lnTo>
                  <a:lnTo>
                    <a:pt x="365" y="449"/>
                  </a:lnTo>
                  <a:lnTo>
                    <a:pt x="365" y="448"/>
                  </a:lnTo>
                  <a:lnTo>
                    <a:pt x="365" y="448"/>
                  </a:lnTo>
                  <a:lnTo>
                    <a:pt x="365" y="448"/>
                  </a:lnTo>
                  <a:lnTo>
                    <a:pt x="365" y="446"/>
                  </a:lnTo>
                  <a:lnTo>
                    <a:pt x="365" y="446"/>
                  </a:lnTo>
                  <a:lnTo>
                    <a:pt x="365" y="446"/>
                  </a:lnTo>
                  <a:lnTo>
                    <a:pt x="366" y="446"/>
                  </a:lnTo>
                  <a:lnTo>
                    <a:pt x="367" y="446"/>
                  </a:lnTo>
                  <a:lnTo>
                    <a:pt x="367" y="446"/>
                  </a:lnTo>
                  <a:lnTo>
                    <a:pt x="365" y="446"/>
                  </a:lnTo>
                  <a:lnTo>
                    <a:pt x="365" y="445"/>
                  </a:lnTo>
                  <a:lnTo>
                    <a:pt x="365" y="445"/>
                  </a:lnTo>
                  <a:lnTo>
                    <a:pt x="366" y="445"/>
                  </a:lnTo>
                  <a:lnTo>
                    <a:pt x="367" y="444"/>
                  </a:lnTo>
                  <a:lnTo>
                    <a:pt x="368" y="443"/>
                  </a:lnTo>
                  <a:lnTo>
                    <a:pt x="368" y="442"/>
                  </a:lnTo>
                  <a:lnTo>
                    <a:pt x="369" y="442"/>
                  </a:lnTo>
                  <a:lnTo>
                    <a:pt x="369" y="442"/>
                  </a:lnTo>
                  <a:lnTo>
                    <a:pt x="369" y="442"/>
                  </a:lnTo>
                  <a:lnTo>
                    <a:pt x="369" y="441"/>
                  </a:lnTo>
                  <a:lnTo>
                    <a:pt x="369" y="441"/>
                  </a:lnTo>
                  <a:lnTo>
                    <a:pt x="369" y="441"/>
                  </a:lnTo>
                  <a:lnTo>
                    <a:pt x="369" y="440"/>
                  </a:lnTo>
                  <a:lnTo>
                    <a:pt x="370" y="440"/>
                  </a:lnTo>
                  <a:lnTo>
                    <a:pt x="370" y="439"/>
                  </a:lnTo>
                  <a:lnTo>
                    <a:pt x="370" y="439"/>
                  </a:lnTo>
                  <a:lnTo>
                    <a:pt x="371" y="438"/>
                  </a:lnTo>
                  <a:lnTo>
                    <a:pt x="371" y="437"/>
                  </a:lnTo>
                  <a:lnTo>
                    <a:pt x="371" y="437"/>
                  </a:lnTo>
                  <a:lnTo>
                    <a:pt x="371" y="437"/>
                  </a:lnTo>
                  <a:lnTo>
                    <a:pt x="371" y="437"/>
                  </a:lnTo>
                  <a:lnTo>
                    <a:pt x="370" y="437"/>
                  </a:lnTo>
                  <a:lnTo>
                    <a:pt x="370" y="438"/>
                  </a:lnTo>
                  <a:lnTo>
                    <a:pt x="369" y="438"/>
                  </a:lnTo>
                  <a:lnTo>
                    <a:pt x="369" y="438"/>
                  </a:lnTo>
                  <a:lnTo>
                    <a:pt x="369" y="438"/>
                  </a:lnTo>
                  <a:lnTo>
                    <a:pt x="369" y="439"/>
                  </a:lnTo>
                  <a:lnTo>
                    <a:pt x="369" y="439"/>
                  </a:lnTo>
                  <a:lnTo>
                    <a:pt x="369" y="439"/>
                  </a:lnTo>
                  <a:lnTo>
                    <a:pt x="369" y="439"/>
                  </a:lnTo>
                  <a:lnTo>
                    <a:pt x="369" y="440"/>
                  </a:lnTo>
                  <a:lnTo>
                    <a:pt x="369" y="440"/>
                  </a:lnTo>
                  <a:lnTo>
                    <a:pt x="369" y="441"/>
                  </a:lnTo>
                  <a:lnTo>
                    <a:pt x="368" y="441"/>
                  </a:lnTo>
                  <a:lnTo>
                    <a:pt x="368" y="442"/>
                  </a:lnTo>
                  <a:lnTo>
                    <a:pt x="367" y="442"/>
                  </a:lnTo>
                  <a:lnTo>
                    <a:pt x="366" y="443"/>
                  </a:lnTo>
                  <a:lnTo>
                    <a:pt x="366" y="443"/>
                  </a:lnTo>
                  <a:lnTo>
                    <a:pt x="365" y="443"/>
                  </a:lnTo>
                  <a:lnTo>
                    <a:pt x="365" y="443"/>
                  </a:lnTo>
                  <a:lnTo>
                    <a:pt x="365" y="442"/>
                  </a:lnTo>
                  <a:lnTo>
                    <a:pt x="365" y="442"/>
                  </a:lnTo>
                  <a:lnTo>
                    <a:pt x="365" y="442"/>
                  </a:lnTo>
                  <a:lnTo>
                    <a:pt x="365" y="442"/>
                  </a:lnTo>
                  <a:lnTo>
                    <a:pt x="364" y="441"/>
                  </a:lnTo>
                  <a:lnTo>
                    <a:pt x="364" y="441"/>
                  </a:lnTo>
                  <a:lnTo>
                    <a:pt x="364" y="440"/>
                  </a:lnTo>
                  <a:lnTo>
                    <a:pt x="364" y="439"/>
                  </a:lnTo>
                  <a:lnTo>
                    <a:pt x="364" y="438"/>
                  </a:lnTo>
                  <a:lnTo>
                    <a:pt x="364" y="438"/>
                  </a:lnTo>
                  <a:lnTo>
                    <a:pt x="364" y="438"/>
                  </a:lnTo>
                  <a:lnTo>
                    <a:pt x="363" y="437"/>
                  </a:lnTo>
                  <a:lnTo>
                    <a:pt x="362" y="437"/>
                  </a:lnTo>
                  <a:lnTo>
                    <a:pt x="362" y="437"/>
                  </a:lnTo>
                  <a:lnTo>
                    <a:pt x="362" y="437"/>
                  </a:lnTo>
                  <a:lnTo>
                    <a:pt x="362" y="436"/>
                  </a:lnTo>
                  <a:lnTo>
                    <a:pt x="362" y="436"/>
                  </a:lnTo>
                  <a:lnTo>
                    <a:pt x="361" y="435"/>
                  </a:lnTo>
                  <a:lnTo>
                    <a:pt x="360" y="434"/>
                  </a:lnTo>
                  <a:lnTo>
                    <a:pt x="360" y="434"/>
                  </a:lnTo>
                  <a:lnTo>
                    <a:pt x="360" y="435"/>
                  </a:lnTo>
                  <a:lnTo>
                    <a:pt x="360" y="435"/>
                  </a:lnTo>
                  <a:lnTo>
                    <a:pt x="359" y="436"/>
                  </a:lnTo>
                  <a:lnTo>
                    <a:pt x="359" y="437"/>
                  </a:lnTo>
                  <a:lnTo>
                    <a:pt x="359" y="437"/>
                  </a:lnTo>
                  <a:lnTo>
                    <a:pt x="359" y="437"/>
                  </a:lnTo>
                  <a:lnTo>
                    <a:pt x="359" y="437"/>
                  </a:lnTo>
                  <a:lnTo>
                    <a:pt x="358" y="437"/>
                  </a:lnTo>
                  <a:lnTo>
                    <a:pt x="358" y="437"/>
                  </a:lnTo>
                  <a:lnTo>
                    <a:pt x="357" y="437"/>
                  </a:lnTo>
                  <a:lnTo>
                    <a:pt x="357" y="435"/>
                  </a:lnTo>
                  <a:lnTo>
                    <a:pt x="359" y="434"/>
                  </a:lnTo>
                  <a:lnTo>
                    <a:pt x="360" y="433"/>
                  </a:lnTo>
                  <a:lnTo>
                    <a:pt x="360" y="433"/>
                  </a:lnTo>
                  <a:lnTo>
                    <a:pt x="360" y="433"/>
                  </a:lnTo>
                  <a:lnTo>
                    <a:pt x="360" y="433"/>
                  </a:lnTo>
                  <a:lnTo>
                    <a:pt x="360" y="433"/>
                  </a:lnTo>
                  <a:lnTo>
                    <a:pt x="358" y="434"/>
                  </a:lnTo>
                  <a:lnTo>
                    <a:pt x="357" y="435"/>
                  </a:lnTo>
                  <a:lnTo>
                    <a:pt x="357" y="436"/>
                  </a:lnTo>
                  <a:lnTo>
                    <a:pt x="357" y="437"/>
                  </a:lnTo>
                  <a:lnTo>
                    <a:pt x="358" y="437"/>
                  </a:lnTo>
                  <a:lnTo>
                    <a:pt x="359" y="437"/>
                  </a:lnTo>
                  <a:lnTo>
                    <a:pt x="360" y="437"/>
                  </a:lnTo>
                  <a:lnTo>
                    <a:pt x="360" y="437"/>
                  </a:lnTo>
                  <a:lnTo>
                    <a:pt x="360" y="436"/>
                  </a:lnTo>
                  <a:lnTo>
                    <a:pt x="361" y="436"/>
                  </a:lnTo>
                  <a:lnTo>
                    <a:pt x="361" y="436"/>
                  </a:lnTo>
                  <a:lnTo>
                    <a:pt x="361" y="437"/>
                  </a:lnTo>
                  <a:lnTo>
                    <a:pt x="361" y="437"/>
                  </a:lnTo>
                  <a:lnTo>
                    <a:pt x="361" y="437"/>
                  </a:lnTo>
                  <a:lnTo>
                    <a:pt x="361" y="437"/>
                  </a:lnTo>
                  <a:lnTo>
                    <a:pt x="362" y="437"/>
                  </a:lnTo>
                  <a:lnTo>
                    <a:pt x="362" y="438"/>
                  </a:lnTo>
                  <a:lnTo>
                    <a:pt x="362" y="438"/>
                  </a:lnTo>
                  <a:lnTo>
                    <a:pt x="362" y="439"/>
                  </a:lnTo>
                  <a:lnTo>
                    <a:pt x="362" y="440"/>
                  </a:lnTo>
                  <a:lnTo>
                    <a:pt x="362" y="441"/>
                  </a:lnTo>
                  <a:lnTo>
                    <a:pt x="362" y="441"/>
                  </a:lnTo>
                  <a:lnTo>
                    <a:pt x="363" y="441"/>
                  </a:lnTo>
                  <a:lnTo>
                    <a:pt x="363" y="442"/>
                  </a:lnTo>
                  <a:lnTo>
                    <a:pt x="363" y="442"/>
                  </a:lnTo>
                  <a:lnTo>
                    <a:pt x="363" y="442"/>
                  </a:lnTo>
                  <a:lnTo>
                    <a:pt x="363" y="442"/>
                  </a:lnTo>
                  <a:lnTo>
                    <a:pt x="364" y="442"/>
                  </a:lnTo>
                  <a:lnTo>
                    <a:pt x="364" y="443"/>
                  </a:lnTo>
                  <a:lnTo>
                    <a:pt x="363" y="444"/>
                  </a:lnTo>
                  <a:lnTo>
                    <a:pt x="363" y="445"/>
                  </a:lnTo>
                  <a:lnTo>
                    <a:pt x="363" y="445"/>
                  </a:lnTo>
                  <a:lnTo>
                    <a:pt x="360" y="445"/>
                  </a:lnTo>
                  <a:lnTo>
                    <a:pt x="360" y="445"/>
                  </a:lnTo>
                  <a:lnTo>
                    <a:pt x="360" y="446"/>
                  </a:lnTo>
                  <a:lnTo>
                    <a:pt x="360" y="446"/>
                  </a:lnTo>
                  <a:lnTo>
                    <a:pt x="360" y="445"/>
                  </a:lnTo>
                  <a:lnTo>
                    <a:pt x="359" y="445"/>
                  </a:lnTo>
                  <a:lnTo>
                    <a:pt x="359" y="445"/>
                  </a:lnTo>
                  <a:lnTo>
                    <a:pt x="360" y="446"/>
                  </a:lnTo>
                  <a:lnTo>
                    <a:pt x="360" y="446"/>
                  </a:lnTo>
                  <a:lnTo>
                    <a:pt x="361" y="446"/>
                  </a:lnTo>
                  <a:lnTo>
                    <a:pt x="362" y="446"/>
                  </a:lnTo>
                  <a:lnTo>
                    <a:pt x="362" y="446"/>
                  </a:lnTo>
                  <a:lnTo>
                    <a:pt x="362" y="446"/>
                  </a:lnTo>
                  <a:lnTo>
                    <a:pt x="362" y="446"/>
                  </a:lnTo>
                  <a:lnTo>
                    <a:pt x="362" y="449"/>
                  </a:lnTo>
                  <a:lnTo>
                    <a:pt x="363" y="450"/>
                  </a:lnTo>
                  <a:lnTo>
                    <a:pt x="363" y="450"/>
                  </a:lnTo>
                  <a:lnTo>
                    <a:pt x="363" y="451"/>
                  </a:lnTo>
                  <a:lnTo>
                    <a:pt x="362" y="451"/>
                  </a:lnTo>
                  <a:lnTo>
                    <a:pt x="362" y="451"/>
                  </a:lnTo>
                  <a:lnTo>
                    <a:pt x="362" y="452"/>
                  </a:lnTo>
                  <a:lnTo>
                    <a:pt x="362" y="453"/>
                  </a:lnTo>
                  <a:lnTo>
                    <a:pt x="361" y="453"/>
                  </a:lnTo>
                  <a:lnTo>
                    <a:pt x="361" y="453"/>
                  </a:lnTo>
                  <a:lnTo>
                    <a:pt x="360" y="454"/>
                  </a:lnTo>
                  <a:lnTo>
                    <a:pt x="360" y="454"/>
                  </a:lnTo>
                  <a:lnTo>
                    <a:pt x="360" y="455"/>
                  </a:lnTo>
                  <a:lnTo>
                    <a:pt x="359" y="454"/>
                  </a:lnTo>
                  <a:lnTo>
                    <a:pt x="359" y="454"/>
                  </a:lnTo>
                  <a:lnTo>
                    <a:pt x="358" y="454"/>
                  </a:lnTo>
                  <a:lnTo>
                    <a:pt x="358" y="455"/>
                  </a:lnTo>
                  <a:lnTo>
                    <a:pt x="357" y="455"/>
                  </a:lnTo>
                  <a:lnTo>
                    <a:pt x="356" y="455"/>
                  </a:lnTo>
                  <a:lnTo>
                    <a:pt x="357" y="455"/>
                  </a:lnTo>
                  <a:lnTo>
                    <a:pt x="356" y="455"/>
                  </a:lnTo>
                  <a:lnTo>
                    <a:pt x="356" y="455"/>
                  </a:lnTo>
                  <a:lnTo>
                    <a:pt x="356" y="456"/>
                  </a:lnTo>
                  <a:lnTo>
                    <a:pt x="356" y="456"/>
                  </a:lnTo>
                  <a:lnTo>
                    <a:pt x="355" y="457"/>
                  </a:lnTo>
                  <a:lnTo>
                    <a:pt x="355" y="457"/>
                  </a:lnTo>
                  <a:lnTo>
                    <a:pt x="353" y="456"/>
                  </a:lnTo>
                  <a:lnTo>
                    <a:pt x="352" y="456"/>
                  </a:lnTo>
                  <a:lnTo>
                    <a:pt x="352" y="456"/>
                  </a:lnTo>
                  <a:lnTo>
                    <a:pt x="352" y="457"/>
                  </a:lnTo>
                  <a:lnTo>
                    <a:pt x="352" y="457"/>
                  </a:lnTo>
                  <a:lnTo>
                    <a:pt x="352" y="457"/>
                  </a:lnTo>
                  <a:lnTo>
                    <a:pt x="352" y="458"/>
                  </a:lnTo>
                  <a:lnTo>
                    <a:pt x="352" y="459"/>
                  </a:lnTo>
                  <a:lnTo>
                    <a:pt x="351" y="459"/>
                  </a:lnTo>
                  <a:lnTo>
                    <a:pt x="351" y="458"/>
                  </a:lnTo>
                  <a:lnTo>
                    <a:pt x="350" y="457"/>
                  </a:lnTo>
                  <a:lnTo>
                    <a:pt x="350" y="457"/>
                  </a:lnTo>
                  <a:lnTo>
                    <a:pt x="350" y="456"/>
                  </a:lnTo>
                  <a:lnTo>
                    <a:pt x="349" y="456"/>
                  </a:lnTo>
                  <a:lnTo>
                    <a:pt x="350" y="456"/>
                  </a:lnTo>
                  <a:lnTo>
                    <a:pt x="349" y="456"/>
                  </a:lnTo>
                  <a:lnTo>
                    <a:pt x="349" y="455"/>
                  </a:lnTo>
                  <a:lnTo>
                    <a:pt x="349" y="454"/>
                  </a:lnTo>
                  <a:lnTo>
                    <a:pt x="349" y="454"/>
                  </a:lnTo>
                  <a:lnTo>
                    <a:pt x="349" y="454"/>
                  </a:lnTo>
                  <a:lnTo>
                    <a:pt x="348" y="455"/>
                  </a:lnTo>
                  <a:lnTo>
                    <a:pt x="347" y="455"/>
                  </a:lnTo>
                  <a:lnTo>
                    <a:pt x="347" y="455"/>
                  </a:lnTo>
                  <a:lnTo>
                    <a:pt x="347" y="454"/>
                  </a:lnTo>
                  <a:lnTo>
                    <a:pt x="347" y="454"/>
                  </a:lnTo>
                  <a:lnTo>
                    <a:pt x="347" y="453"/>
                  </a:lnTo>
                  <a:lnTo>
                    <a:pt x="347" y="453"/>
                  </a:lnTo>
                  <a:lnTo>
                    <a:pt x="347" y="453"/>
                  </a:lnTo>
                  <a:lnTo>
                    <a:pt x="347" y="453"/>
                  </a:lnTo>
                  <a:lnTo>
                    <a:pt x="347" y="454"/>
                  </a:lnTo>
                  <a:lnTo>
                    <a:pt x="347" y="454"/>
                  </a:lnTo>
                  <a:lnTo>
                    <a:pt x="347" y="455"/>
                  </a:lnTo>
                  <a:lnTo>
                    <a:pt x="347" y="455"/>
                  </a:lnTo>
                  <a:lnTo>
                    <a:pt x="347" y="455"/>
                  </a:lnTo>
                  <a:lnTo>
                    <a:pt x="348" y="456"/>
                  </a:lnTo>
                  <a:lnTo>
                    <a:pt x="348" y="456"/>
                  </a:lnTo>
                  <a:lnTo>
                    <a:pt x="348" y="457"/>
                  </a:lnTo>
                  <a:lnTo>
                    <a:pt x="349" y="457"/>
                  </a:lnTo>
                  <a:lnTo>
                    <a:pt x="350" y="458"/>
                  </a:lnTo>
                  <a:lnTo>
                    <a:pt x="351" y="458"/>
                  </a:lnTo>
                  <a:lnTo>
                    <a:pt x="351" y="459"/>
                  </a:lnTo>
                  <a:lnTo>
                    <a:pt x="352" y="459"/>
                  </a:lnTo>
                  <a:lnTo>
                    <a:pt x="352" y="459"/>
                  </a:lnTo>
                  <a:lnTo>
                    <a:pt x="353" y="459"/>
                  </a:lnTo>
                  <a:lnTo>
                    <a:pt x="353" y="459"/>
                  </a:lnTo>
                  <a:lnTo>
                    <a:pt x="354" y="459"/>
                  </a:lnTo>
                  <a:lnTo>
                    <a:pt x="354" y="459"/>
                  </a:lnTo>
                  <a:lnTo>
                    <a:pt x="355" y="459"/>
                  </a:lnTo>
                  <a:lnTo>
                    <a:pt x="356" y="459"/>
                  </a:lnTo>
                  <a:lnTo>
                    <a:pt x="356" y="459"/>
                  </a:lnTo>
                  <a:lnTo>
                    <a:pt x="356" y="459"/>
                  </a:lnTo>
                  <a:lnTo>
                    <a:pt x="356" y="458"/>
                  </a:lnTo>
                  <a:lnTo>
                    <a:pt x="357" y="458"/>
                  </a:lnTo>
                  <a:lnTo>
                    <a:pt x="357" y="457"/>
                  </a:lnTo>
                  <a:lnTo>
                    <a:pt x="358" y="457"/>
                  </a:lnTo>
                  <a:lnTo>
                    <a:pt x="358" y="456"/>
                  </a:lnTo>
                  <a:lnTo>
                    <a:pt x="359" y="455"/>
                  </a:lnTo>
                  <a:lnTo>
                    <a:pt x="360" y="455"/>
                  </a:lnTo>
                  <a:lnTo>
                    <a:pt x="360" y="455"/>
                  </a:lnTo>
                  <a:lnTo>
                    <a:pt x="360" y="455"/>
                  </a:lnTo>
                  <a:lnTo>
                    <a:pt x="360" y="455"/>
                  </a:lnTo>
                  <a:lnTo>
                    <a:pt x="361" y="455"/>
                  </a:lnTo>
                  <a:lnTo>
                    <a:pt x="361" y="455"/>
                  </a:lnTo>
                  <a:lnTo>
                    <a:pt x="361" y="455"/>
                  </a:lnTo>
                  <a:lnTo>
                    <a:pt x="362" y="455"/>
                  </a:lnTo>
                  <a:lnTo>
                    <a:pt x="362" y="455"/>
                  </a:lnTo>
                  <a:lnTo>
                    <a:pt x="363" y="455"/>
                  </a:lnTo>
                  <a:lnTo>
                    <a:pt x="364" y="455"/>
                  </a:lnTo>
                  <a:lnTo>
                    <a:pt x="364" y="456"/>
                  </a:lnTo>
                  <a:lnTo>
                    <a:pt x="363" y="456"/>
                  </a:lnTo>
                  <a:lnTo>
                    <a:pt x="363" y="455"/>
                  </a:lnTo>
                  <a:lnTo>
                    <a:pt x="362" y="456"/>
                  </a:lnTo>
                  <a:lnTo>
                    <a:pt x="362" y="456"/>
                  </a:lnTo>
                  <a:lnTo>
                    <a:pt x="363" y="456"/>
                  </a:lnTo>
                  <a:lnTo>
                    <a:pt x="364" y="457"/>
                  </a:lnTo>
                  <a:lnTo>
                    <a:pt x="364" y="457"/>
                  </a:lnTo>
                  <a:lnTo>
                    <a:pt x="365" y="457"/>
                  </a:lnTo>
                  <a:lnTo>
                    <a:pt x="365" y="457"/>
                  </a:lnTo>
                  <a:lnTo>
                    <a:pt x="363" y="458"/>
                  </a:lnTo>
                  <a:lnTo>
                    <a:pt x="365" y="458"/>
                  </a:lnTo>
                  <a:lnTo>
                    <a:pt x="365" y="459"/>
                  </a:lnTo>
                  <a:lnTo>
                    <a:pt x="365" y="458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65" y="460"/>
                  </a:lnTo>
                  <a:lnTo>
                    <a:pt x="363" y="460"/>
                  </a:lnTo>
                  <a:lnTo>
                    <a:pt x="363" y="459"/>
                  </a:lnTo>
                  <a:lnTo>
                    <a:pt x="363" y="460"/>
                  </a:lnTo>
                  <a:lnTo>
                    <a:pt x="361" y="460"/>
                  </a:lnTo>
                  <a:lnTo>
                    <a:pt x="361" y="461"/>
                  </a:lnTo>
                  <a:lnTo>
                    <a:pt x="361" y="461"/>
                  </a:lnTo>
                  <a:lnTo>
                    <a:pt x="361" y="461"/>
                  </a:lnTo>
                  <a:lnTo>
                    <a:pt x="360" y="461"/>
                  </a:lnTo>
                  <a:lnTo>
                    <a:pt x="360" y="461"/>
                  </a:lnTo>
                  <a:lnTo>
                    <a:pt x="360" y="461"/>
                  </a:lnTo>
                  <a:lnTo>
                    <a:pt x="360" y="461"/>
                  </a:lnTo>
                  <a:lnTo>
                    <a:pt x="359" y="462"/>
                  </a:lnTo>
                  <a:lnTo>
                    <a:pt x="358" y="462"/>
                  </a:lnTo>
                  <a:lnTo>
                    <a:pt x="358" y="462"/>
                  </a:lnTo>
                  <a:lnTo>
                    <a:pt x="360" y="462"/>
                  </a:lnTo>
                  <a:lnTo>
                    <a:pt x="360" y="462"/>
                  </a:lnTo>
                  <a:lnTo>
                    <a:pt x="360" y="462"/>
                  </a:lnTo>
                  <a:lnTo>
                    <a:pt x="360" y="462"/>
                  </a:lnTo>
                  <a:lnTo>
                    <a:pt x="361" y="462"/>
                  </a:lnTo>
                  <a:lnTo>
                    <a:pt x="361" y="463"/>
                  </a:lnTo>
                  <a:lnTo>
                    <a:pt x="360" y="463"/>
                  </a:lnTo>
                  <a:lnTo>
                    <a:pt x="361" y="463"/>
                  </a:lnTo>
                  <a:lnTo>
                    <a:pt x="361" y="464"/>
                  </a:lnTo>
                  <a:lnTo>
                    <a:pt x="362" y="463"/>
                  </a:lnTo>
                  <a:lnTo>
                    <a:pt x="362" y="463"/>
                  </a:lnTo>
                  <a:lnTo>
                    <a:pt x="362" y="463"/>
                  </a:lnTo>
                  <a:lnTo>
                    <a:pt x="363" y="463"/>
                  </a:lnTo>
                  <a:lnTo>
                    <a:pt x="365" y="463"/>
                  </a:lnTo>
                  <a:lnTo>
                    <a:pt x="365" y="463"/>
                  </a:lnTo>
                  <a:lnTo>
                    <a:pt x="365" y="463"/>
                  </a:lnTo>
                  <a:lnTo>
                    <a:pt x="365" y="464"/>
                  </a:lnTo>
                  <a:lnTo>
                    <a:pt x="365" y="465"/>
                  </a:lnTo>
                  <a:lnTo>
                    <a:pt x="364" y="465"/>
                  </a:lnTo>
                  <a:lnTo>
                    <a:pt x="364" y="466"/>
                  </a:lnTo>
                  <a:lnTo>
                    <a:pt x="363" y="466"/>
                  </a:lnTo>
                  <a:lnTo>
                    <a:pt x="363" y="466"/>
                  </a:lnTo>
                  <a:lnTo>
                    <a:pt x="363" y="466"/>
                  </a:lnTo>
                  <a:lnTo>
                    <a:pt x="362" y="465"/>
                  </a:lnTo>
                  <a:lnTo>
                    <a:pt x="363" y="466"/>
                  </a:lnTo>
                  <a:lnTo>
                    <a:pt x="363" y="466"/>
                  </a:lnTo>
                  <a:lnTo>
                    <a:pt x="363" y="466"/>
                  </a:lnTo>
                  <a:lnTo>
                    <a:pt x="363" y="466"/>
                  </a:lnTo>
                  <a:lnTo>
                    <a:pt x="364" y="466"/>
                  </a:lnTo>
                  <a:lnTo>
                    <a:pt x="365" y="465"/>
                  </a:lnTo>
                  <a:lnTo>
                    <a:pt x="365" y="465"/>
                  </a:lnTo>
                  <a:lnTo>
                    <a:pt x="365" y="465"/>
                  </a:lnTo>
                  <a:lnTo>
                    <a:pt x="365" y="465"/>
                  </a:lnTo>
                  <a:lnTo>
                    <a:pt x="365" y="464"/>
                  </a:lnTo>
                  <a:lnTo>
                    <a:pt x="365" y="464"/>
                  </a:lnTo>
                  <a:lnTo>
                    <a:pt x="366" y="463"/>
                  </a:lnTo>
                  <a:lnTo>
                    <a:pt x="366" y="463"/>
                  </a:lnTo>
                  <a:lnTo>
                    <a:pt x="367" y="463"/>
                  </a:lnTo>
                  <a:lnTo>
                    <a:pt x="367" y="463"/>
                  </a:lnTo>
                  <a:lnTo>
                    <a:pt x="368" y="463"/>
                  </a:lnTo>
                  <a:lnTo>
                    <a:pt x="368" y="463"/>
                  </a:lnTo>
                  <a:lnTo>
                    <a:pt x="368" y="463"/>
                  </a:lnTo>
                  <a:lnTo>
                    <a:pt x="369" y="463"/>
                  </a:lnTo>
                  <a:lnTo>
                    <a:pt x="369" y="464"/>
                  </a:lnTo>
                  <a:lnTo>
                    <a:pt x="369" y="465"/>
                  </a:lnTo>
                  <a:lnTo>
                    <a:pt x="369" y="465"/>
                  </a:lnTo>
                  <a:lnTo>
                    <a:pt x="369" y="467"/>
                  </a:lnTo>
                  <a:lnTo>
                    <a:pt x="369" y="468"/>
                  </a:lnTo>
                  <a:lnTo>
                    <a:pt x="369" y="468"/>
                  </a:lnTo>
                  <a:lnTo>
                    <a:pt x="368" y="468"/>
                  </a:lnTo>
                  <a:lnTo>
                    <a:pt x="368" y="468"/>
                  </a:lnTo>
                  <a:lnTo>
                    <a:pt x="368" y="468"/>
                  </a:lnTo>
                  <a:lnTo>
                    <a:pt x="367" y="468"/>
                  </a:lnTo>
                  <a:lnTo>
                    <a:pt x="366" y="468"/>
                  </a:lnTo>
                  <a:lnTo>
                    <a:pt x="366" y="468"/>
                  </a:lnTo>
                  <a:lnTo>
                    <a:pt x="365" y="468"/>
                  </a:lnTo>
                  <a:lnTo>
                    <a:pt x="364" y="470"/>
                  </a:lnTo>
                  <a:lnTo>
                    <a:pt x="364" y="471"/>
                  </a:lnTo>
                  <a:lnTo>
                    <a:pt x="364" y="471"/>
                  </a:lnTo>
                  <a:lnTo>
                    <a:pt x="364" y="471"/>
                  </a:lnTo>
                  <a:lnTo>
                    <a:pt x="365" y="471"/>
                  </a:lnTo>
                  <a:lnTo>
                    <a:pt x="365" y="472"/>
                  </a:lnTo>
                  <a:lnTo>
                    <a:pt x="365" y="472"/>
                  </a:lnTo>
                  <a:lnTo>
                    <a:pt x="365" y="474"/>
                  </a:lnTo>
                  <a:lnTo>
                    <a:pt x="365" y="474"/>
                  </a:lnTo>
                  <a:lnTo>
                    <a:pt x="365" y="474"/>
                  </a:lnTo>
                  <a:lnTo>
                    <a:pt x="363" y="474"/>
                  </a:lnTo>
                  <a:lnTo>
                    <a:pt x="362" y="474"/>
                  </a:lnTo>
                  <a:lnTo>
                    <a:pt x="362" y="474"/>
                  </a:lnTo>
                  <a:lnTo>
                    <a:pt x="361" y="474"/>
                  </a:lnTo>
                  <a:lnTo>
                    <a:pt x="361" y="475"/>
                  </a:lnTo>
                  <a:lnTo>
                    <a:pt x="361" y="475"/>
                  </a:lnTo>
                  <a:lnTo>
                    <a:pt x="360" y="476"/>
                  </a:lnTo>
                  <a:lnTo>
                    <a:pt x="360" y="476"/>
                  </a:lnTo>
                  <a:lnTo>
                    <a:pt x="360" y="475"/>
                  </a:lnTo>
                  <a:lnTo>
                    <a:pt x="360" y="475"/>
                  </a:lnTo>
                  <a:lnTo>
                    <a:pt x="360" y="475"/>
                  </a:lnTo>
                  <a:lnTo>
                    <a:pt x="360" y="473"/>
                  </a:lnTo>
                  <a:lnTo>
                    <a:pt x="360" y="473"/>
                  </a:lnTo>
                  <a:lnTo>
                    <a:pt x="360" y="472"/>
                  </a:lnTo>
                  <a:lnTo>
                    <a:pt x="360" y="470"/>
                  </a:lnTo>
                  <a:lnTo>
                    <a:pt x="357" y="469"/>
                  </a:lnTo>
                  <a:lnTo>
                    <a:pt x="356" y="468"/>
                  </a:lnTo>
                  <a:lnTo>
                    <a:pt x="355" y="467"/>
                  </a:lnTo>
                  <a:lnTo>
                    <a:pt x="354" y="467"/>
                  </a:lnTo>
                  <a:lnTo>
                    <a:pt x="354" y="466"/>
                  </a:lnTo>
                  <a:lnTo>
                    <a:pt x="353" y="466"/>
                  </a:lnTo>
                  <a:lnTo>
                    <a:pt x="352" y="465"/>
                  </a:lnTo>
                  <a:lnTo>
                    <a:pt x="352" y="465"/>
                  </a:lnTo>
                  <a:lnTo>
                    <a:pt x="352" y="464"/>
                  </a:lnTo>
                  <a:lnTo>
                    <a:pt x="351" y="464"/>
                  </a:lnTo>
                  <a:lnTo>
                    <a:pt x="351" y="464"/>
                  </a:lnTo>
                  <a:lnTo>
                    <a:pt x="350" y="464"/>
                  </a:lnTo>
                  <a:lnTo>
                    <a:pt x="350" y="464"/>
                  </a:lnTo>
                  <a:lnTo>
                    <a:pt x="349" y="463"/>
                  </a:lnTo>
                  <a:lnTo>
                    <a:pt x="348" y="463"/>
                  </a:lnTo>
                  <a:lnTo>
                    <a:pt x="347" y="463"/>
                  </a:lnTo>
                  <a:lnTo>
                    <a:pt x="347" y="463"/>
                  </a:lnTo>
                  <a:lnTo>
                    <a:pt x="346" y="463"/>
                  </a:lnTo>
                  <a:lnTo>
                    <a:pt x="346" y="463"/>
                  </a:lnTo>
                  <a:lnTo>
                    <a:pt x="346" y="463"/>
                  </a:lnTo>
                  <a:lnTo>
                    <a:pt x="346" y="463"/>
                  </a:lnTo>
                  <a:lnTo>
                    <a:pt x="345" y="463"/>
                  </a:lnTo>
                  <a:lnTo>
                    <a:pt x="345" y="463"/>
                  </a:lnTo>
                  <a:lnTo>
                    <a:pt x="344" y="463"/>
                  </a:lnTo>
                  <a:lnTo>
                    <a:pt x="344" y="463"/>
                  </a:lnTo>
                  <a:lnTo>
                    <a:pt x="344" y="463"/>
                  </a:lnTo>
                  <a:lnTo>
                    <a:pt x="343" y="463"/>
                  </a:lnTo>
                  <a:lnTo>
                    <a:pt x="343" y="463"/>
                  </a:lnTo>
                  <a:lnTo>
                    <a:pt x="343" y="463"/>
                  </a:lnTo>
                  <a:lnTo>
                    <a:pt x="343" y="463"/>
                  </a:lnTo>
                  <a:lnTo>
                    <a:pt x="342" y="463"/>
                  </a:lnTo>
                  <a:lnTo>
                    <a:pt x="342" y="463"/>
                  </a:lnTo>
                  <a:lnTo>
                    <a:pt x="342" y="463"/>
                  </a:lnTo>
                  <a:lnTo>
                    <a:pt x="341" y="463"/>
                  </a:lnTo>
                  <a:lnTo>
                    <a:pt x="341" y="463"/>
                  </a:lnTo>
                  <a:lnTo>
                    <a:pt x="339" y="463"/>
                  </a:lnTo>
                  <a:lnTo>
                    <a:pt x="338" y="463"/>
                  </a:lnTo>
                  <a:lnTo>
                    <a:pt x="337" y="463"/>
                  </a:lnTo>
                  <a:lnTo>
                    <a:pt x="336" y="463"/>
                  </a:lnTo>
                  <a:lnTo>
                    <a:pt x="334" y="463"/>
                  </a:lnTo>
                  <a:lnTo>
                    <a:pt x="333" y="462"/>
                  </a:lnTo>
                  <a:lnTo>
                    <a:pt x="331" y="462"/>
                  </a:lnTo>
                  <a:lnTo>
                    <a:pt x="329" y="462"/>
                  </a:lnTo>
                  <a:lnTo>
                    <a:pt x="328" y="462"/>
                  </a:lnTo>
                  <a:lnTo>
                    <a:pt x="328" y="463"/>
                  </a:lnTo>
                  <a:lnTo>
                    <a:pt x="326" y="463"/>
                  </a:lnTo>
                  <a:lnTo>
                    <a:pt x="325" y="463"/>
                  </a:lnTo>
                  <a:lnTo>
                    <a:pt x="325" y="463"/>
                  </a:lnTo>
                  <a:lnTo>
                    <a:pt x="324" y="463"/>
                  </a:lnTo>
                  <a:lnTo>
                    <a:pt x="324" y="463"/>
                  </a:lnTo>
                  <a:lnTo>
                    <a:pt x="323" y="463"/>
                  </a:lnTo>
                  <a:lnTo>
                    <a:pt x="323" y="463"/>
                  </a:lnTo>
                  <a:lnTo>
                    <a:pt x="323" y="463"/>
                  </a:lnTo>
                  <a:lnTo>
                    <a:pt x="323" y="463"/>
                  </a:lnTo>
                  <a:lnTo>
                    <a:pt x="323" y="464"/>
                  </a:lnTo>
                  <a:lnTo>
                    <a:pt x="322" y="464"/>
                  </a:lnTo>
                  <a:lnTo>
                    <a:pt x="322" y="465"/>
                  </a:lnTo>
                  <a:lnTo>
                    <a:pt x="321" y="465"/>
                  </a:lnTo>
                  <a:lnTo>
                    <a:pt x="322" y="465"/>
                  </a:lnTo>
                  <a:lnTo>
                    <a:pt x="322" y="466"/>
                  </a:lnTo>
                  <a:lnTo>
                    <a:pt x="321" y="467"/>
                  </a:lnTo>
                  <a:lnTo>
                    <a:pt x="321" y="467"/>
                  </a:lnTo>
                  <a:lnTo>
                    <a:pt x="322" y="467"/>
                  </a:lnTo>
                  <a:lnTo>
                    <a:pt x="322" y="468"/>
                  </a:lnTo>
                  <a:lnTo>
                    <a:pt x="321" y="468"/>
                  </a:lnTo>
                  <a:lnTo>
                    <a:pt x="321" y="468"/>
                  </a:lnTo>
                  <a:lnTo>
                    <a:pt x="318" y="468"/>
                  </a:lnTo>
                  <a:lnTo>
                    <a:pt x="319" y="469"/>
                  </a:lnTo>
                  <a:lnTo>
                    <a:pt x="318" y="469"/>
                  </a:lnTo>
                  <a:lnTo>
                    <a:pt x="318" y="470"/>
                  </a:lnTo>
                  <a:lnTo>
                    <a:pt x="318" y="470"/>
                  </a:lnTo>
                  <a:lnTo>
                    <a:pt x="317" y="470"/>
                  </a:lnTo>
                  <a:lnTo>
                    <a:pt x="316" y="469"/>
                  </a:lnTo>
                  <a:lnTo>
                    <a:pt x="316" y="470"/>
                  </a:lnTo>
                  <a:lnTo>
                    <a:pt x="315" y="469"/>
                  </a:lnTo>
                  <a:lnTo>
                    <a:pt x="314" y="469"/>
                  </a:lnTo>
                  <a:lnTo>
                    <a:pt x="314" y="470"/>
                  </a:lnTo>
                  <a:lnTo>
                    <a:pt x="314" y="470"/>
                  </a:lnTo>
                  <a:lnTo>
                    <a:pt x="313" y="471"/>
                  </a:lnTo>
                  <a:lnTo>
                    <a:pt x="313" y="471"/>
                  </a:lnTo>
                  <a:lnTo>
                    <a:pt x="312" y="471"/>
                  </a:lnTo>
                  <a:lnTo>
                    <a:pt x="311" y="471"/>
                  </a:lnTo>
                  <a:lnTo>
                    <a:pt x="311" y="471"/>
                  </a:lnTo>
                  <a:lnTo>
                    <a:pt x="311" y="472"/>
                  </a:lnTo>
                  <a:lnTo>
                    <a:pt x="310" y="472"/>
                  </a:lnTo>
                  <a:lnTo>
                    <a:pt x="310" y="472"/>
                  </a:lnTo>
                  <a:lnTo>
                    <a:pt x="309" y="472"/>
                  </a:lnTo>
                  <a:lnTo>
                    <a:pt x="309" y="472"/>
                  </a:lnTo>
                  <a:lnTo>
                    <a:pt x="308" y="472"/>
                  </a:lnTo>
                  <a:lnTo>
                    <a:pt x="308" y="472"/>
                  </a:lnTo>
                  <a:lnTo>
                    <a:pt x="308" y="472"/>
                  </a:lnTo>
                  <a:lnTo>
                    <a:pt x="308" y="472"/>
                  </a:lnTo>
                  <a:lnTo>
                    <a:pt x="308" y="472"/>
                  </a:lnTo>
                  <a:lnTo>
                    <a:pt x="307" y="472"/>
                  </a:lnTo>
                  <a:lnTo>
                    <a:pt x="306" y="472"/>
                  </a:lnTo>
                  <a:lnTo>
                    <a:pt x="305" y="472"/>
                  </a:lnTo>
                  <a:lnTo>
                    <a:pt x="305" y="472"/>
                  </a:lnTo>
                  <a:lnTo>
                    <a:pt x="305" y="472"/>
                  </a:lnTo>
                  <a:lnTo>
                    <a:pt x="304" y="472"/>
                  </a:lnTo>
                  <a:lnTo>
                    <a:pt x="304" y="472"/>
                  </a:lnTo>
                  <a:lnTo>
                    <a:pt x="304" y="472"/>
                  </a:lnTo>
                  <a:lnTo>
                    <a:pt x="303" y="472"/>
                  </a:lnTo>
                  <a:lnTo>
                    <a:pt x="301" y="470"/>
                  </a:lnTo>
                  <a:lnTo>
                    <a:pt x="300" y="471"/>
                  </a:lnTo>
                  <a:lnTo>
                    <a:pt x="300" y="470"/>
                  </a:lnTo>
                  <a:lnTo>
                    <a:pt x="299" y="471"/>
                  </a:lnTo>
                  <a:lnTo>
                    <a:pt x="299" y="472"/>
                  </a:lnTo>
                  <a:lnTo>
                    <a:pt x="298" y="472"/>
                  </a:lnTo>
                  <a:lnTo>
                    <a:pt x="298" y="472"/>
                  </a:lnTo>
                  <a:lnTo>
                    <a:pt x="298" y="472"/>
                  </a:lnTo>
                  <a:lnTo>
                    <a:pt x="298" y="472"/>
                  </a:lnTo>
                  <a:lnTo>
                    <a:pt x="297" y="472"/>
                  </a:lnTo>
                  <a:lnTo>
                    <a:pt x="297" y="472"/>
                  </a:lnTo>
                  <a:lnTo>
                    <a:pt x="296" y="472"/>
                  </a:lnTo>
                  <a:lnTo>
                    <a:pt x="297" y="472"/>
                  </a:lnTo>
                  <a:lnTo>
                    <a:pt x="297" y="472"/>
                  </a:lnTo>
                  <a:lnTo>
                    <a:pt x="296" y="472"/>
                  </a:lnTo>
                  <a:lnTo>
                    <a:pt x="295" y="472"/>
                  </a:lnTo>
                  <a:lnTo>
                    <a:pt x="295" y="472"/>
                  </a:lnTo>
                  <a:lnTo>
                    <a:pt x="295" y="472"/>
                  </a:lnTo>
                  <a:lnTo>
                    <a:pt x="292" y="472"/>
                  </a:lnTo>
                  <a:lnTo>
                    <a:pt x="292" y="472"/>
                  </a:lnTo>
                  <a:lnTo>
                    <a:pt x="292" y="472"/>
                  </a:lnTo>
                  <a:lnTo>
                    <a:pt x="291" y="472"/>
                  </a:lnTo>
                  <a:lnTo>
                    <a:pt x="291" y="472"/>
                  </a:lnTo>
                  <a:lnTo>
                    <a:pt x="291" y="471"/>
                  </a:lnTo>
                  <a:lnTo>
                    <a:pt x="291" y="471"/>
                  </a:lnTo>
                  <a:lnTo>
                    <a:pt x="291" y="471"/>
                  </a:lnTo>
                  <a:lnTo>
                    <a:pt x="292" y="470"/>
                  </a:lnTo>
                  <a:lnTo>
                    <a:pt x="292" y="470"/>
                  </a:lnTo>
                  <a:lnTo>
                    <a:pt x="293" y="470"/>
                  </a:lnTo>
                  <a:lnTo>
                    <a:pt x="293" y="470"/>
                  </a:lnTo>
                  <a:lnTo>
                    <a:pt x="293" y="469"/>
                  </a:lnTo>
                  <a:lnTo>
                    <a:pt x="295" y="469"/>
                  </a:lnTo>
                  <a:lnTo>
                    <a:pt x="295" y="469"/>
                  </a:lnTo>
                  <a:lnTo>
                    <a:pt x="293" y="469"/>
                  </a:lnTo>
                  <a:lnTo>
                    <a:pt x="293" y="469"/>
                  </a:lnTo>
                  <a:lnTo>
                    <a:pt x="293" y="470"/>
                  </a:lnTo>
                  <a:lnTo>
                    <a:pt x="292" y="469"/>
                  </a:lnTo>
                  <a:lnTo>
                    <a:pt x="292" y="468"/>
                  </a:lnTo>
                  <a:lnTo>
                    <a:pt x="292" y="468"/>
                  </a:lnTo>
                  <a:lnTo>
                    <a:pt x="292" y="468"/>
                  </a:lnTo>
                  <a:lnTo>
                    <a:pt x="292" y="467"/>
                  </a:lnTo>
                  <a:lnTo>
                    <a:pt x="292" y="466"/>
                  </a:lnTo>
                  <a:lnTo>
                    <a:pt x="291" y="467"/>
                  </a:lnTo>
                  <a:lnTo>
                    <a:pt x="291" y="466"/>
                  </a:lnTo>
                  <a:lnTo>
                    <a:pt x="291" y="465"/>
                  </a:lnTo>
                  <a:lnTo>
                    <a:pt x="291" y="465"/>
                  </a:lnTo>
                  <a:lnTo>
                    <a:pt x="291" y="463"/>
                  </a:lnTo>
                  <a:lnTo>
                    <a:pt x="291" y="463"/>
                  </a:lnTo>
                  <a:lnTo>
                    <a:pt x="293" y="463"/>
                  </a:lnTo>
                  <a:lnTo>
                    <a:pt x="293" y="463"/>
                  </a:lnTo>
                  <a:lnTo>
                    <a:pt x="292" y="463"/>
                  </a:lnTo>
                  <a:lnTo>
                    <a:pt x="291" y="463"/>
                  </a:lnTo>
                  <a:lnTo>
                    <a:pt x="291" y="462"/>
                  </a:lnTo>
                  <a:lnTo>
                    <a:pt x="291" y="462"/>
                  </a:lnTo>
                  <a:lnTo>
                    <a:pt x="291" y="461"/>
                  </a:lnTo>
                  <a:lnTo>
                    <a:pt x="291" y="460"/>
                  </a:lnTo>
                  <a:lnTo>
                    <a:pt x="291" y="459"/>
                  </a:lnTo>
                  <a:lnTo>
                    <a:pt x="291" y="459"/>
                  </a:lnTo>
                  <a:lnTo>
                    <a:pt x="291" y="459"/>
                  </a:lnTo>
                  <a:lnTo>
                    <a:pt x="291" y="458"/>
                  </a:lnTo>
                  <a:lnTo>
                    <a:pt x="291" y="458"/>
                  </a:lnTo>
                  <a:lnTo>
                    <a:pt x="291" y="459"/>
                  </a:lnTo>
                  <a:lnTo>
                    <a:pt x="291" y="459"/>
                  </a:lnTo>
                  <a:lnTo>
                    <a:pt x="291" y="459"/>
                  </a:lnTo>
                  <a:lnTo>
                    <a:pt x="290" y="459"/>
                  </a:lnTo>
                  <a:lnTo>
                    <a:pt x="290" y="458"/>
                  </a:lnTo>
                  <a:lnTo>
                    <a:pt x="289" y="458"/>
                  </a:lnTo>
                  <a:lnTo>
                    <a:pt x="289" y="457"/>
                  </a:lnTo>
                  <a:lnTo>
                    <a:pt x="288" y="457"/>
                  </a:lnTo>
                  <a:lnTo>
                    <a:pt x="288" y="457"/>
                  </a:lnTo>
                  <a:lnTo>
                    <a:pt x="287" y="456"/>
                  </a:lnTo>
                  <a:lnTo>
                    <a:pt x="287" y="455"/>
                  </a:lnTo>
                  <a:lnTo>
                    <a:pt x="287" y="455"/>
                  </a:lnTo>
                  <a:lnTo>
                    <a:pt x="288" y="457"/>
                  </a:lnTo>
                  <a:lnTo>
                    <a:pt x="288" y="458"/>
                  </a:lnTo>
                  <a:lnTo>
                    <a:pt x="289" y="459"/>
                  </a:lnTo>
                  <a:lnTo>
                    <a:pt x="290" y="459"/>
                  </a:lnTo>
                  <a:lnTo>
                    <a:pt x="290" y="459"/>
                  </a:lnTo>
                  <a:lnTo>
                    <a:pt x="291" y="460"/>
                  </a:lnTo>
                  <a:lnTo>
                    <a:pt x="291" y="461"/>
                  </a:lnTo>
                  <a:lnTo>
                    <a:pt x="291" y="463"/>
                  </a:lnTo>
                  <a:lnTo>
                    <a:pt x="291" y="463"/>
                  </a:lnTo>
                  <a:lnTo>
                    <a:pt x="291" y="464"/>
                  </a:lnTo>
                  <a:lnTo>
                    <a:pt x="291" y="465"/>
                  </a:lnTo>
                  <a:lnTo>
                    <a:pt x="291" y="467"/>
                  </a:lnTo>
                  <a:lnTo>
                    <a:pt x="291" y="467"/>
                  </a:lnTo>
                  <a:lnTo>
                    <a:pt x="291" y="467"/>
                  </a:lnTo>
                  <a:lnTo>
                    <a:pt x="292" y="468"/>
                  </a:lnTo>
                  <a:lnTo>
                    <a:pt x="291" y="468"/>
                  </a:lnTo>
                  <a:lnTo>
                    <a:pt x="292" y="468"/>
                  </a:lnTo>
                  <a:lnTo>
                    <a:pt x="291" y="469"/>
                  </a:lnTo>
                  <a:lnTo>
                    <a:pt x="291" y="469"/>
                  </a:lnTo>
                  <a:lnTo>
                    <a:pt x="291" y="471"/>
                  </a:lnTo>
                  <a:lnTo>
                    <a:pt x="290" y="472"/>
                  </a:lnTo>
                  <a:lnTo>
                    <a:pt x="289" y="472"/>
                  </a:lnTo>
                  <a:lnTo>
                    <a:pt x="289" y="472"/>
                  </a:lnTo>
                  <a:lnTo>
                    <a:pt x="288" y="472"/>
                  </a:lnTo>
                  <a:lnTo>
                    <a:pt x="288" y="472"/>
                  </a:lnTo>
                  <a:lnTo>
                    <a:pt x="287" y="472"/>
                  </a:lnTo>
                  <a:lnTo>
                    <a:pt x="287" y="473"/>
                  </a:lnTo>
                  <a:lnTo>
                    <a:pt x="286" y="472"/>
                  </a:lnTo>
                  <a:lnTo>
                    <a:pt x="286" y="473"/>
                  </a:lnTo>
                  <a:lnTo>
                    <a:pt x="286" y="473"/>
                  </a:lnTo>
                  <a:lnTo>
                    <a:pt x="286" y="475"/>
                  </a:lnTo>
                  <a:lnTo>
                    <a:pt x="285" y="475"/>
                  </a:lnTo>
                  <a:lnTo>
                    <a:pt x="285" y="475"/>
                  </a:lnTo>
                  <a:lnTo>
                    <a:pt x="284" y="474"/>
                  </a:lnTo>
                  <a:lnTo>
                    <a:pt x="283" y="474"/>
                  </a:lnTo>
                  <a:lnTo>
                    <a:pt x="283" y="473"/>
                  </a:lnTo>
                  <a:lnTo>
                    <a:pt x="283" y="473"/>
                  </a:lnTo>
                  <a:lnTo>
                    <a:pt x="283" y="473"/>
                  </a:lnTo>
                  <a:lnTo>
                    <a:pt x="283" y="472"/>
                  </a:lnTo>
                  <a:lnTo>
                    <a:pt x="283" y="471"/>
                  </a:lnTo>
                  <a:lnTo>
                    <a:pt x="283" y="468"/>
                  </a:lnTo>
                  <a:lnTo>
                    <a:pt x="282" y="468"/>
                  </a:lnTo>
                  <a:lnTo>
                    <a:pt x="282" y="468"/>
                  </a:lnTo>
                  <a:lnTo>
                    <a:pt x="282" y="468"/>
                  </a:lnTo>
                  <a:lnTo>
                    <a:pt x="282" y="468"/>
                  </a:lnTo>
                  <a:lnTo>
                    <a:pt x="282" y="467"/>
                  </a:lnTo>
                  <a:lnTo>
                    <a:pt x="282" y="467"/>
                  </a:lnTo>
                  <a:lnTo>
                    <a:pt x="282" y="467"/>
                  </a:lnTo>
                  <a:lnTo>
                    <a:pt x="281" y="466"/>
                  </a:lnTo>
                  <a:lnTo>
                    <a:pt x="281" y="467"/>
                  </a:lnTo>
                  <a:lnTo>
                    <a:pt x="280" y="467"/>
                  </a:lnTo>
                  <a:lnTo>
                    <a:pt x="281" y="468"/>
                  </a:lnTo>
                  <a:lnTo>
                    <a:pt x="280" y="468"/>
                  </a:lnTo>
                  <a:lnTo>
                    <a:pt x="280" y="468"/>
                  </a:lnTo>
                  <a:lnTo>
                    <a:pt x="279" y="468"/>
                  </a:lnTo>
                  <a:lnTo>
                    <a:pt x="278" y="468"/>
                  </a:lnTo>
                  <a:lnTo>
                    <a:pt x="278" y="468"/>
                  </a:lnTo>
                  <a:lnTo>
                    <a:pt x="275" y="468"/>
                  </a:lnTo>
                  <a:lnTo>
                    <a:pt x="275" y="469"/>
                  </a:lnTo>
                  <a:lnTo>
                    <a:pt x="274" y="469"/>
                  </a:lnTo>
                  <a:lnTo>
                    <a:pt x="274" y="469"/>
                  </a:lnTo>
                  <a:lnTo>
                    <a:pt x="274" y="469"/>
                  </a:lnTo>
                  <a:lnTo>
                    <a:pt x="273" y="470"/>
                  </a:lnTo>
                  <a:lnTo>
                    <a:pt x="272" y="470"/>
                  </a:lnTo>
                  <a:lnTo>
                    <a:pt x="271" y="471"/>
                  </a:lnTo>
                  <a:lnTo>
                    <a:pt x="270" y="471"/>
                  </a:lnTo>
                  <a:lnTo>
                    <a:pt x="270" y="472"/>
                  </a:lnTo>
                  <a:lnTo>
                    <a:pt x="270" y="472"/>
                  </a:lnTo>
                  <a:lnTo>
                    <a:pt x="269" y="472"/>
                  </a:lnTo>
                  <a:lnTo>
                    <a:pt x="269" y="472"/>
                  </a:lnTo>
                  <a:lnTo>
                    <a:pt x="269" y="473"/>
                  </a:lnTo>
                  <a:lnTo>
                    <a:pt x="269" y="473"/>
                  </a:lnTo>
                  <a:lnTo>
                    <a:pt x="269" y="473"/>
                  </a:lnTo>
                  <a:lnTo>
                    <a:pt x="269" y="474"/>
                  </a:lnTo>
                  <a:lnTo>
                    <a:pt x="269" y="474"/>
                  </a:lnTo>
                  <a:lnTo>
                    <a:pt x="270" y="474"/>
                  </a:lnTo>
                  <a:lnTo>
                    <a:pt x="269" y="475"/>
                  </a:lnTo>
                  <a:lnTo>
                    <a:pt x="270" y="476"/>
                  </a:lnTo>
                  <a:lnTo>
                    <a:pt x="270" y="476"/>
                  </a:lnTo>
                  <a:lnTo>
                    <a:pt x="270" y="476"/>
                  </a:lnTo>
                  <a:lnTo>
                    <a:pt x="271" y="476"/>
                  </a:lnTo>
                  <a:lnTo>
                    <a:pt x="271" y="476"/>
                  </a:lnTo>
                  <a:lnTo>
                    <a:pt x="272" y="477"/>
                  </a:lnTo>
                  <a:lnTo>
                    <a:pt x="271" y="477"/>
                  </a:lnTo>
                  <a:lnTo>
                    <a:pt x="271" y="478"/>
                  </a:lnTo>
                  <a:lnTo>
                    <a:pt x="271" y="478"/>
                  </a:lnTo>
                  <a:lnTo>
                    <a:pt x="272" y="479"/>
                  </a:lnTo>
                  <a:lnTo>
                    <a:pt x="271" y="479"/>
                  </a:lnTo>
                  <a:lnTo>
                    <a:pt x="271" y="479"/>
                  </a:lnTo>
                  <a:lnTo>
                    <a:pt x="271" y="479"/>
                  </a:lnTo>
                  <a:lnTo>
                    <a:pt x="270" y="479"/>
                  </a:lnTo>
                  <a:lnTo>
                    <a:pt x="270" y="479"/>
                  </a:lnTo>
                  <a:lnTo>
                    <a:pt x="269" y="479"/>
                  </a:lnTo>
                  <a:lnTo>
                    <a:pt x="269" y="479"/>
                  </a:lnTo>
                  <a:lnTo>
                    <a:pt x="269" y="480"/>
                  </a:lnTo>
                  <a:lnTo>
                    <a:pt x="269" y="480"/>
                  </a:lnTo>
                  <a:lnTo>
                    <a:pt x="269" y="480"/>
                  </a:lnTo>
                  <a:lnTo>
                    <a:pt x="268" y="480"/>
                  </a:lnTo>
                  <a:lnTo>
                    <a:pt x="269" y="481"/>
                  </a:lnTo>
                  <a:lnTo>
                    <a:pt x="268" y="481"/>
                  </a:lnTo>
                  <a:lnTo>
                    <a:pt x="267" y="481"/>
                  </a:lnTo>
                  <a:lnTo>
                    <a:pt x="266" y="482"/>
                  </a:lnTo>
                  <a:lnTo>
                    <a:pt x="267" y="483"/>
                  </a:lnTo>
                  <a:lnTo>
                    <a:pt x="266" y="483"/>
                  </a:lnTo>
                  <a:lnTo>
                    <a:pt x="267" y="483"/>
                  </a:lnTo>
                  <a:lnTo>
                    <a:pt x="267" y="484"/>
                  </a:lnTo>
                  <a:lnTo>
                    <a:pt x="268" y="484"/>
                  </a:lnTo>
                  <a:lnTo>
                    <a:pt x="267" y="485"/>
                  </a:lnTo>
                  <a:lnTo>
                    <a:pt x="267" y="485"/>
                  </a:lnTo>
                  <a:lnTo>
                    <a:pt x="267" y="485"/>
                  </a:lnTo>
                  <a:lnTo>
                    <a:pt x="267" y="485"/>
                  </a:lnTo>
                  <a:lnTo>
                    <a:pt x="266" y="485"/>
                  </a:lnTo>
                  <a:lnTo>
                    <a:pt x="266" y="485"/>
                  </a:lnTo>
                  <a:lnTo>
                    <a:pt x="267" y="486"/>
                  </a:lnTo>
                  <a:lnTo>
                    <a:pt x="266" y="486"/>
                  </a:lnTo>
                  <a:lnTo>
                    <a:pt x="267" y="486"/>
                  </a:lnTo>
                  <a:lnTo>
                    <a:pt x="266" y="486"/>
                  </a:lnTo>
                  <a:lnTo>
                    <a:pt x="266" y="487"/>
                  </a:lnTo>
                  <a:lnTo>
                    <a:pt x="267" y="487"/>
                  </a:lnTo>
                  <a:lnTo>
                    <a:pt x="267" y="487"/>
                  </a:lnTo>
                  <a:lnTo>
                    <a:pt x="267" y="487"/>
                  </a:lnTo>
                  <a:lnTo>
                    <a:pt x="267" y="488"/>
                  </a:lnTo>
                  <a:lnTo>
                    <a:pt x="267" y="489"/>
                  </a:lnTo>
                  <a:lnTo>
                    <a:pt x="266" y="489"/>
                  </a:lnTo>
                  <a:lnTo>
                    <a:pt x="267" y="489"/>
                  </a:lnTo>
                  <a:lnTo>
                    <a:pt x="267" y="489"/>
                  </a:lnTo>
                  <a:lnTo>
                    <a:pt x="269" y="489"/>
                  </a:lnTo>
                  <a:lnTo>
                    <a:pt x="269" y="489"/>
                  </a:lnTo>
                  <a:lnTo>
                    <a:pt x="269" y="489"/>
                  </a:lnTo>
                  <a:lnTo>
                    <a:pt x="269" y="489"/>
                  </a:lnTo>
                  <a:lnTo>
                    <a:pt x="269" y="490"/>
                  </a:lnTo>
                  <a:lnTo>
                    <a:pt x="269" y="490"/>
                  </a:lnTo>
                  <a:lnTo>
                    <a:pt x="269" y="491"/>
                  </a:lnTo>
                  <a:lnTo>
                    <a:pt x="269" y="491"/>
                  </a:lnTo>
                  <a:lnTo>
                    <a:pt x="268" y="491"/>
                  </a:lnTo>
                  <a:lnTo>
                    <a:pt x="266" y="493"/>
                  </a:lnTo>
                  <a:lnTo>
                    <a:pt x="266" y="493"/>
                  </a:lnTo>
                  <a:lnTo>
                    <a:pt x="266" y="494"/>
                  </a:lnTo>
                  <a:lnTo>
                    <a:pt x="266" y="494"/>
                  </a:lnTo>
                  <a:lnTo>
                    <a:pt x="266" y="494"/>
                  </a:lnTo>
                  <a:lnTo>
                    <a:pt x="266" y="494"/>
                  </a:lnTo>
                  <a:lnTo>
                    <a:pt x="267" y="494"/>
                  </a:lnTo>
                  <a:lnTo>
                    <a:pt x="267" y="495"/>
                  </a:lnTo>
                  <a:lnTo>
                    <a:pt x="267" y="495"/>
                  </a:lnTo>
                  <a:lnTo>
                    <a:pt x="267" y="495"/>
                  </a:lnTo>
                  <a:lnTo>
                    <a:pt x="266" y="495"/>
                  </a:lnTo>
                  <a:lnTo>
                    <a:pt x="266" y="495"/>
                  </a:lnTo>
                  <a:lnTo>
                    <a:pt x="265" y="496"/>
                  </a:lnTo>
                  <a:lnTo>
                    <a:pt x="265" y="497"/>
                  </a:lnTo>
                  <a:lnTo>
                    <a:pt x="264" y="498"/>
                  </a:lnTo>
                  <a:lnTo>
                    <a:pt x="265" y="498"/>
                  </a:lnTo>
                  <a:lnTo>
                    <a:pt x="265" y="498"/>
                  </a:lnTo>
                  <a:lnTo>
                    <a:pt x="265" y="499"/>
                  </a:lnTo>
                  <a:lnTo>
                    <a:pt x="263" y="500"/>
                  </a:lnTo>
                  <a:lnTo>
                    <a:pt x="263" y="499"/>
                  </a:lnTo>
                  <a:lnTo>
                    <a:pt x="263" y="499"/>
                  </a:lnTo>
                  <a:lnTo>
                    <a:pt x="263" y="499"/>
                  </a:lnTo>
                  <a:lnTo>
                    <a:pt x="262" y="498"/>
                  </a:lnTo>
                  <a:lnTo>
                    <a:pt x="262" y="498"/>
                  </a:lnTo>
                  <a:lnTo>
                    <a:pt x="262" y="498"/>
                  </a:lnTo>
                  <a:lnTo>
                    <a:pt x="262" y="498"/>
                  </a:lnTo>
                  <a:lnTo>
                    <a:pt x="261" y="497"/>
                  </a:lnTo>
                  <a:lnTo>
                    <a:pt x="261" y="497"/>
                  </a:lnTo>
                  <a:lnTo>
                    <a:pt x="261" y="496"/>
                  </a:lnTo>
                  <a:lnTo>
                    <a:pt x="259" y="497"/>
                  </a:lnTo>
                  <a:lnTo>
                    <a:pt x="259" y="497"/>
                  </a:lnTo>
                  <a:lnTo>
                    <a:pt x="259" y="496"/>
                  </a:lnTo>
                  <a:lnTo>
                    <a:pt x="257" y="496"/>
                  </a:lnTo>
                  <a:lnTo>
                    <a:pt x="257" y="496"/>
                  </a:lnTo>
                  <a:lnTo>
                    <a:pt x="257" y="495"/>
                  </a:lnTo>
                  <a:lnTo>
                    <a:pt x="257" y="495"/>
                  </a:lnTo>
                  <a:lnTo>
                    <a:pt x="256" y="495"/>
                  </a:lnTo>
                  <a:lnTo>
                    <a:pt x="256" y="495"/>
                  </a:lnTo>
                  <a:lnTo>
                    <a:pt x="256" y="495"/>
                  </a:lnTo>
                  <a:lnTo>
                    <a:pt x="255" y="495"/>
                  </a:lnTo>
                  <a:lnTo>
                    <a:pt x="255" y="495"/>
                  </a:lnTo>
                  <a:lnTo>
                    <a:pt x="255" y="496"/>
                  </a:lnTo>
                  <a:lnTo>
                    <a:pt x="253" y="495"/>
                  </a:lnTo>
                  <a:lnTo>
                    <a:pt x="253" y="496"/>
                  </a:lnTo>
                  <a:lnTo>
                    <a:pt x="252" y="496"/>
                  </a:lnTo>
                  <a:lnTo>
                    <a:pt x="252" y="497"/>
                  </a:lnTo>
                  <a:lnTo>
                    <a:pt x="252" y="497"/>
                  </a:lnTo>
                  <a:lnTo>
                    <a:pt x="252" y="497"/>
                  </a:lnTo>
                  <a:lnTo>
                    <a:pt x="252" y="498"/>
                  </a:lnTo>
                  <a:lnTo>
                    <a:pt x="252" y="498"/>
                  </a:lnTo>
                  <a:lnTo>
                    <a:pt x="251" y="498"/>
                  </a:lnTo>
                  <a:lnTo>
                    <a:pt x="251" y="498"/>
                  </a:lnTo>
                  <a:lnTo>
                    <a:pt x="250" y="498"/>
                  </a:lnTo>
                  <a:lnTo>
                    <a:pt x="250" y="498"/>
                  </a:lnTo>
                  <a:lnTo>
                    <a:pt x="250" y="499"/>
                  </a:lnTo>
                  <a:lnTo>
                    <a:pt x="249" y="499"/>
                  </a:lnTo>
                  <a:lnTo>
                    <a:pt x="249" y="500"/>
                  </a:lnTo>
                  <a:lnTo>
                    <a:pt x="249" y="500"/>
                  </a:lnTo>
                  <a:lnTo>
                    <a:pt x="248" y="500"/>
                  </a:lnTo>
                  <a:lnTo>
                    <a:pt x="248" y="501"/>
                  </a:lnTo>
                  <a:lnTo>
                    <a:pt x="248" y="501"/>
                  </a:lnTo>
                  <a:lnTo>
                    <a:pt x="248" y="501"/>
                  </a:lnTo>
                  <a:lnTo>
                    <a:pt x="248" y="501"/>
                  </a:lnTo>
                  <a:lnTo>
                    <a:pt x="248" y="501"/>
                  </a:lnTo>
                  <a:lnTo>
                    <a:pt x="247" y="502"/>
                  </a:lnTo>
                  <a:lnTo>
                    <a:pt x="248" y="502"/>
                  </a:lnTo>
                  <a:lnTo>
                    <a:pt x="247" y="503"/>
                  </a:lnTo>
                  <a:lnTo>
                    <a:pt x="246" y="503"/>
                  </a:lnTo>
                  <a:lnTo>
                    <a:pt x="246" y="503"/>
                  </a:lnTo>
                  <a:lnTo>
                    <a:pt x="246" y="505"/>
                  </a:lnTo>
                  <a:lnTo>
                    <a:pt x="245" y="505"/>
                  </a:lnTo>
                  <a:lnTo>
                    <a:pt x="245" y="505"/>
                  </a:lnTo>
                  <a:lnTo>
                    <a:pt x="244" y="506"/>
                  </a:lnTo>
                  <a:lnTo>
                    <a:pt x="244" y="506"/>
                  </a:lnTo>
                  <a:lnTo>
                    <a:pt x="243" y="506"/>
                  </a:lnTo>
                  <a:lnTo>
                    <a:pt x="243" y="505"/>
                  </a:lnTo>
                  <a:lnTo>
                    <a:pt x="243" y="505"/>
                  </a:lnTo>
                  <a:lnTo>
                    <a:pt x="243" y="504"/>
                  </a:lnTo>
                  <a:lnTo>
                    <a:pt x="243" y="504"/>
                  </a:lnTo>
                  <a:lnTo>
                    <a:pt x="243" y="504"/>
                  </a:lnTo>
                  <a:lnTo>
                    <a:pt x="243" y="503"/>
                  </a:lnTo>
                  <a:lnTo>
                    <a:pt x="242" y="502"/>
                  </a:lnTo>
                  <a:lnTo>
                    <a:pt x="239" y="503"/>
                  </a:lnTo>
                  <a:lnTo>
                    <a:pt x="239" y="503"/>
                  </a:lnTo>
                  <a:lnTo>
                    <a:pt x="238" y="504"/>
                  </a:lnTo>
                  <a:lnTo>
                    <a:pt x="238" y="505"/>
                  </a:lnTo>
                  <a:lnTo>
                    <a:pt x="237" y="505"/>
                  </a:lnTo>
                  <a:lnTo>
                    <a:pt x="237" y="506"/>
                  </a:lnTo>
                  <a:lnTo>
                    <a:pt x="236" y="506"/>
                  </a:lnTo>
                  <a:lnTo>
                    <a:pt x="236" y="507"/>
                  </a:lnTo>
                  <a:lnTo>
                    <a:pt x="236" y="507"/>
                  </a:lnTo>
                  <a:lnTo>
                    <a:pt x="236" y="507"/>
                  </a:lnTo>
                  <a:lnTo>
                    <a:pt x="236" y="508"/>
                  </a:lnTo>
                  <a:lnTo>
                    <a:pt x="236" y="508"/>
                  </a:lnTo>
                  <a:lnTo>
                    <a:pt x="235" y="508"/>
                  </a:lnTo>
                  <a:lnTo>
                    <a:pt x="235" y="508"/>
                  </a:lnTo>
                  <a:lnTo>
                    <a:pt x="235" y="509"/>
                  </a:lnTo>
                  <a:lnTo>
                    <a:pt x="235" y="510"/>
                  </a:lnTo>
                  <a:lnTo>
                    <a:pt x="235" y="510"/>
                  </a:lnTo>
                  <a:lnTo>
                    <a:pt x="235" y="511"/>
                  </a:lnTo>
                  <a:lnTo>
                    <a:pt x="235" y="514"/>
                  </a:lnTo>
                  <a:lnTo>
                    <a:pt x="234" y="514"/>
                  </a:lnTo>
                  <a:lnTo>
                    <a:pt x="234" y="515"/>
                  </a:lnTo>
                  <a:lnTo>
                    <a:pt x="234" y="515"/>
                  </a:lnTo>
                  <a:lnTo>
                    <a:pt x="234" y="515"/>
                  </a:lnTo>
                  <a:lnTo>
                    <a:pt x="234" y="515"/>
                  </a:lnTo>
                  <a:lnTo>
                    <a:pt x="234" y="515"/>
                  </a:lnTo>
                  <a:lnTo>
                    <a:pt x="234" y="516"/>
                  </a:lnTo>
                  <a:lnTo>
                    <a:pt x="234" y="516"/>
                  </a:lnTo>
                  <a:lnTo>
                    <a:pt x="234" y="517"/>
                  </a:lnTo>
                  <a:lnTo>
                    <a:pt x="234" y="517"/>
                  </a:lnTo>
                  <a:lnTo>
                    <a:pt x="234" y="518"/>
                  </a:lnTo>
                  <a:lnTo>
                    <a:pt x="232" y="518"/>
                  </a:lnTo>
                  <a:lnTo>
                    <a:pt x="231" y="518"/>
                  </a:lnTo>
                  <a:lnTo>
                    <a:pt x="231" y="519"/>
                  </a:lnTo>
                  <a:lnTo>
                    <a:pt x="230" y="520"/>
                  </a:lnTo>
                  <a:lnTo>
                    <a:pt x="230" y="520"/>
                  </a:lnTo>
                  <a:lnTo>
                    <a:pt x="230" y="520"/>
                  </a:lnTo>
                  <a:lnTo>
                    <a:pt x="230" y="520"/>
                  </a:lnTo>
                  <a:lnTo>
                    <a:pt x="230" y="520"/>
                  </a:lnTo>
                  <a:lnTo>
                    <a:pt x="230" y="520"/>
                  </a:lnTo>
                  <a:lnTo>
                    <a:pt x="229" y="520"/>
                  </a:lnTo>
                  <a:lnTo>
                    <a:pt x="229" y="520"/>
                  </a:lnTo>
                  <a:lnTo>
                    <a:pt x="228" y="520"/>
                  </a:lnTo>
                  <a:lnTo>
                    <a:pt x="228" y="519"/>
                  </a:lnTo>
                  <a:lnTo>
                    <a:pt x="228" y="519"/>
                  </a:lnTo>
                  <a:lnTo>
                    <a:pt x="228" y="518"/>
                  </a:lnTo>
                  <a:lnTo>
                    <a:pt x="229" y="516"/>
                  </a:lnTo>
                  <a:lnTo>
                    <a:pt x="229" y="516"/>
                  </a:lnTo>
                  <a:lnTo>
                    <a:pt x="230" y="516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1" y="515"/>
                  </a:lnTo>
                  <a:lnTo>
                    <a:pt x="231" y="515"/>
                  </a:lnTo>
                  <a:lnTo>
                    <a:pt x="231" y="515"/>
                  </a:lnTo>
                  <a:lnTo>
                    <a:pt x="231" y="515"/>
                  </a:lnTo>
                  <a:lnTo>
                    <a:pt x="232" y="515"/>
                  </a:lnTo>
                  <a:lnTo>
                    <a:pt x="231" y="514"/>
                  </a:lnTo>
                  <a:lnTo>
                    <a:pt x="231" y="513"/>
                  </a:lnTo>
                  <a:lnTo>
                    <a:pt x="230" y="513"/>
                  </a:lnTo>
                  <a:lnTo>
                    <a:pt x="230" y="513"/>
                  </a:lnTo>
                  <a:lnTo>
                    <a:pt x="230" y="512"/>
                  </a:lnTo>
                  <a:lnTo>
                    <a:pt x="231" y="512"/>
                  </a:lnTo>
                  <a:lnTo>
                    <a:pt x="231" y="512"/>
                  </a:lnTo>
                  <a:lnTo>
                    <a:pt x="231" y="512"/>
                  </a:lnTo>
                  <a:lnTo>
                    <a:pt x="232" y="511"/>
                  </a:lnTo>
                  <a:lnTo>
                    <a:pt x="232" y="511"/>
                  </a:lnTo>
                  <a:lnTo>
                    <a:pt x="232" y="511"/>
                  </a:lnTo>
                  <a:lnTo>
                    <a:pt x="231" y="511"/>
                  </a:lnTo>
                  <a:lnTo>
                    <a:pt x="231" y="511"/>
                  </a:lnTo>
                  <a:lnTo>
                    <a:pt x="231" y="511"/>
                  </a:lnTo>
                  <a:lnTo>
                    <a:pt x="231" y="511"/>
                  </a:lnTo>
                  <a:lnTo>
                    <a:pt x="231" y="511"/>
                  </a:lnTo>
                  <a:lnTo>
                    <a:pt x="231" y="512"/>
                  </a:lnTo>
                  <a:lnTo>
                    <a:pt x="231" y="512"/>
                  </a:lnTo>
                  <a:lnTo>
                    <a:pt x="230" y="512"/>
                  </a:lnTo>
                  <a:lnTo>
                    <a:pt x="230" y="512"/>
                  </a:lnTo>
                  <a:lnTo>
                    <a:pt x="230" y="512"/>
                  </a:lnTo>
                  <a:lnTo>
                    <a:pt x="230" y="513"/>
                  </a:lnTo>
                  <a:lnTo>
                    <a:pt x="230" y="513"/>
                  </a:lnTo>
                  <a:lnTo>
                    <a:pt x="230" y="514"/>
                  </a:lnTo>
                  <a:lnTo>
                    <a:pt x="230" y="515"/>
                  </a:lnTo>
                  <a:lnTo>
                    <a:pt x="230" y="515"/>
                  </a:lnTo>
                  <a:lnTo>
                    <a:pt x="230" y="516"/>
                  </a:lnTo>
                  <a:lnTo>
                    <a:pt x="230" y="516"/>
                  </a:lnTo>
                  <a:lnTo>
                    <a:pt x="229" y="515"/>
                  </a:lnTo>
                  <a:lnTo>
                    <a:pt x="229" y="515"/>
                  </a:lnTo>
                  <a:lnTo>
                    <a:pt x="229" y="515"/>
                  </a:lnTo>
                  <a:lnTo>
                    <a:pt x="228" y="515"/>
                  </a:lnTo>
                  <a:lnTo>
                    <a:pt x="227" y="515"/>
                  </a:lnTo>
                  <a:lnTo>
                    <a:pt x="227" y="516"/>
                  </a:lnTo>
                  <a:lnTo>
                    <a:pt x="226" y="516"/>
                  </a:lnTo>
                  <a:lnTo>
                    <a:pt x="226" y="515"/>
                  </a:lnTo>
                  <a:lnTo>
                    <a:pt x="226" y="515"/>
                  </a:lnTo>
                  <a:lnTo>
                    <a:pt x="226" y="515"/>
                  </a:lnTo>
                  <a:lnTo>
                    <a:pt x="227" y="514"/>
                  </a:lnTo>
                  <a:lnTo>
                    <a:pt x="227" y="513"/>
                  </a:lnTo>
                  <a:lnTo>
                    <a:pt x="227" y="512"/>
                  </a:lnTo>
                  <a:lnTo>
                    <a:pt x="227" y="512"/>
                  </a:lnTo>
                  <a:lnTo>
                    <a:pt x="227" y="511"/>
                  </a:lnTo>
                  <a:lnTo>
                    <a:pt x="227" y="511"/>
                  </a:lnTo>
                  <a:lnTo>
                    <a:pt x="227" y="509"/>
                  </a:lnTo>
                  <a:lnTo>
                    <a:pt x="228" y="509"/>
                  </a:lnTo>
                  <a:lnTo>
                    <a:pt x="228" y="509"/>
                  </a:lnTo>
                  <a:lnTo>
                    <a:pt x="227" y="509"/>
                  </a:lnTo>
                  <a:lnTo>
                    <a:pt x="227" y="509"/>
                  </a:lnTo>
                  <a:lnTo>
                    <a:pt x="226" y="509"/>
                  </a:lnTo>
                  <a:lnTo>
                    <a:pt x="226" y="508"/>
                  </a:lnTo>
                  <a:lnTo>
                    <a:pt x="226" y="506"/>
                  </a:lnTo>
                  <a:lnTo>
                    <a:pt x="226" y="504"/>
                  </a:lnTo>
                  <a:lnTo>
                    <a:pt x="225" y="504"/>
                  </a:lnTo>
                  <a:lnTo>
                    <a:pt x="224" y="504"/>
                  </a:lnTo>
                  <a:lnTo>
                    <a:pt x="224" y="503"/>
                  </a:lnTo>
                  <a:lnTo>
                    <a:pt x="224" y="504"/>
                  </a:lnTo>
                  <a:lnTo>
                    <a:pt x="223" y="504"/>
                  </a:lnTo>
                  <a:lnTo>
                    <a:pt x="222" y="505"/>
                  </a:lnTo>
                  <a:lnTo>
                    <a:pt x="222" y="505"/>
                  </a:lnTo>
                  <a:lnTo>
                    <a:pt x="221" y="505"/>
                  </a:lnTo>
                  <a:lnTo>
                    <a:pt x="221" y="506"/>
                  </a:lnTo>
                  <a:lnTo>
                    <a:pt x="221" y="507"/>
                  </a:lnTo>
                  <a:lnTo>
                    <a:pt x="221" y="507"/>
                  </a:lnTo>
                  <a:lnTo>
                    <a:pt x="221" y="506"/>
                  </a:lnTo>
                  <a:lnTo>
                    <a:pt x="221" y="506"/>
                  </a:lnTo>
                  <a:lnTo>
                    <a:pt x="221" y="505"/>
                  </a:lnTo>
                  <a:lnTo>
                    <a:pt x="221" y="504"/>
                  </a:lnTo>
                  <a:lnTo>
                    <a:pt x="221" y="504"/>
                  </a:lnTo>
                  <a:lnTo>
                    <a:pt x="220" y="504"/>
                  </a:lnTo>
                  <a:lnTo>
                    <a:pt x="220" y="503"/>
                  </a:lnTo>
                  <a:lnTo>
                    <a:pt x="220" y="502"/>
                  </a:lnTo>
                  <a:lnTo>
                    <a:pt x="220" y="502"/>
                  </a:lnTo>
                  <a:lnTo>
                    <a:pt x="220" y="502"/>
                  </a:lnTo>
                  <a:lnTo>
                    <a:pt x="220" y="503"/>
                  </a:lnTo>
                  <a:lnTo>
                    <a:pt x="219" y="503"/>
                  </a:lnTo>
                  <a:lnTo>
                    <a:pt x="218" y="502"/>
                  </a:lnTo>
                  <a:lnTo>
                    <a:pt x="217" y="502"/>
                  </a:lnTo>
                  <a:lnTo>
                    <a:pt x="217" y="502"/>
                  </a:lnTo>
                  <a:lnTo>
                    <a:pt x="217" y="502"/>
                  </a:lnTo>
                  <a:lnTo>
                    <a:pt x="217" y="502"/>
                  </a:lnTo>
                  <a:lnTo>
                    <a:pt x="217" y="502"/>
                  </a:lnTo>
                  <a:lnTo>
                    <a:pt x="216" y="502"/>
                  </a:lnTo>
                  <a:lnTo>
                    <a:pt x="216" y="502"/>
                  </a:lnTo>
                  <a:lnTo>
                    <a:pt x="217" y="502"/>
                  </a:lnTo>
                  <a:lnTo>
                    <a:pt x="217" y="502"/>
                  </a:lnTo>
                  <a:lnTo>
                    <a:pt x="217" y="502"/>
                  </a:lnTo>
                  <a:lnTo>
                    <a:pt x="217" y="502"/>
                  </a:lnTo>
                  <a:lnTo>
                    <a:pt x="218" y="502"/>
                  </a:lnTo>
                  <a:lnTo>
                    <a:pt x="218" y="503"/>
                  </a:lnTo>
                  <a:lnTo>
                    <a:pt x="218" y="504"/>
                  </a:lnTo>
                  <a:lnTo>
                    <a:pt x="219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1" y="506"/>
                  </a:lnTo>
                  <a:lnTo>
                    <a:pt x="221" y="507"/>
                  </a:lnTo>
                  <a:lnTo>
                    <a:pt x="221" y="507"/>
                  </a:lnTo>
                  <a:lnTo>
                    <a:pt x="222" y="509"/>
                  </a:lnTo>
                  <a:lnTo>
                    <a:pt x="221" y="510"/>
                  </a:lnTo>
                  <a:lnTo>
                    <a:pt x="221" y="510"/>
                  </a:lnTo>
                  <a:lnTo>
                    <a:pt x="220" y="510"/>
                  </a:lnTo>
                  <a:lnTo>
                    <a:pt x="219" y="509"/>
                  </a:lnTo>
                  <a:lnTo>
                    <a:pt x="219" y="509"/>
                  </a:lnTo>
                  <a:lnTo>
                    <a:pt x="219" y="510"/>
                  </a:lnTo>
                  <a:lnTo>
                    <a:pt x="219" y="510"/>
                  </a:lnTo>
                  <a:lnTo>
                    <a:pt x="219" y="510"/>
                  </a:lnTo>
                  <a:lnTo>
                    <a:pt x="220" y="511"/>
                  </a:lnTo>
                  <a:lnTo>
                    <a:pt x="221" y="511"/>
                  </a:lnTo>
                  <a:lnTo>
                    <a:pt x="221" y="511"/>
                  </a:lnTo>
                  <a:lnTo>
                    <a:pt x="222" y="511"/>
                  </a:lnTo>
                  <a:lnTo>
                    <a:pt x="222" y="511"/>
                  </a:lnTo>
                  <a:lnTo>
                    <a:pt x="223" y="511"/>
                  </a:lnTo>
                  <a:lnTo>
                    <a:pt x="223" y="511"/>
                  </a:lnTo>
                  <a:lnTo>
                    <a:pt x="223" y="512"/>
                  </a:lnTo>
                  <a:lnTo>
                    <a:pt x="223" y="512"/>
                  </a:lnTo>
                  <a:lnTo>
                    <a:pt x="222" y="514"/>
                  </a:lnTo>
                  <a:lnTo>
                    <a:pt x="222" y="515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19" y="515"/>
                  </a:lnTo>
                  <a:lnTo>
                    <a:pt x="219" y="514"/>
                  </a:lnTo>
                  <a:lnTo>
                    <a:pt x="218" y="513"/>
                  </a:lnTo>
                  <a:lnTo>
                    <a:pt x="218" y="513"/>
                  </a:lnTo>
                  <a:lnTo>
                    <a:pt x="218" y="514"/>
                  </a:lnTo>
                  <a:lnTo>
                    <a:pt x="217" y="514"/>
                  </a:lnTo>
                  <a:lnTo>
                    <a:pt x="217" y="513"/>
                  </a:lnTo>
                  <a:lnTo>
                    <a:pt x="217" y="513"/>
                  </a:lnTo>
                  <a:lnTo>
                    <a:pt x="217" y="513"/>
                  </a:lnTo>
                  <a:lnTo>
                    <a:pt x="216" y="513"/>
                  </a:lnTo>
                  <a:lnTo>
                    <a:pt x="216" y="513"/>
                  </a:lnTo>
                  <a:lnTo>
                    <a:pt x="215" y="513"/>
                  </a:lnTo>
                  <a:lnTo>
                    <a:pt x="216" y="513"/>
                  </a:lnTo>
                  <a:lnTo>
                    <a:pt x="217" y="514"/>
                  </a:lnTo>
                  <a:lnTo>
                    <a:pt x="217" y="514"/>
                  </a:lnTo>
                  <a:lnTo>
                    <a:pt x="217" y="514"/>
                  </a:lnTo>
                  <a:lnTo>
                    <a:pt x="217" y="514"/>
                  </a:lnTo>
                  <a:lnTo>
                    <a:pt x="217" y="514"/>
                  </a:lnTo>
                  <a:lnTo>
                    <a:pt x="218" y="514"/>
                  </a:lnTo>
                  <a:lnTo>
                    <a:pt x="218" y="515"/>
                  </a:lnTo>
                  <a:lnTo>
                    <a:pt x="219" y="515"/>
                  </a:lnTo>
                  <a:lnTo>
                    <a:pt x="220" y="516"/>
                  </a:lnTo>
                  <a:lnTo>
                    <a:pt x="220" y="517"/>
                  </a:lnTo>
                  <a:lnTo>
                    <a:pt x="221" y="517"/>
                  </a:lnTo>
                  <a:lnTo>
                    <a:pt x="221" y="516"/>
                  </a:lnTo>
                  <a:lnTo>
                    <a:pt x="221" y="516"/>
                  </a:lnTo>
                  <a:lnTo>
                    <a:pt x="221" y="516"/>
                  </a:lnTo>
                  <a:lnTo>
                    <a:pt x="221" y="516"/>
                  </a:lnTo>
                  <a:lnTo>
                    <a:pt x="222" y="517"/>
                  </a:lnTo>
                  <a:lnTo>
                    <a:pt x="222" y="516"/>
                  </a:lnTo>
                  <a:lnTo>
                    <a:pt x="222" y="516"/>
                  </a:lnTo>
                  <a:lnTo>
                    <a:pt x="222" y="517"/>
                  </a:lnTo>
                  <a:lnTo>
                    <a:pt x="223" y="517"/>
                  </a:lnTo>
                  <a:lnTo>
                    <a:pt x="224" y="519"/>
                  </a:lnTo>
                  <a:lnTo>
                    <a:pt x="224" y="519"/>
                  </a:lnTo>
                  <a:lnTo>
                    <a:pt x="224" y="520"/>
                  </a:lnTo>
                  <a:lnTo>
                    <a:pt x="223" y="520"/>
                  </a:lnTo>
                  <a:lnTo>
                    <a:pt x="222" y="519"/>
                  </a:lnTo>
                  <a:lnTo>
                    <a:pt x="222" y="519"/>
                  </a:lnTo>
                  <a:lnTo>
                    <a:pt x="221" y="518"/>
                  </a:lnTo>
                  <a:lnTo>
                    <a:pt x="221" y="519"/>
                  </a:lnTo>
                  <a:lnTo>
                    <a:pt x="221" y="519"/>
                  </a:lnTo>
                  <a:lnTo>
                    <a:pt x="220" y="519"/>
                  </a:lnTo>
                  <a:lnTo>
                    <a:pt x="219" y="520"/>
                  </a:lnTo>
                  <a:lnTo>
                    <a:pt x="220" y="520"/>
                  </a:lnTo>
                  <a:lnTo>
                    <a:pt x="219" y="520"/>
                  </a:lnTo>
                  <a:lnTo>
                    <a:pt x="219" y="520"/>
                  </a:lnTo>
                  <a:lnTo>
                    <a:pt x="218" y="520"/>
                  </a:lnTo>
                  <a:lnTo>
                    <a:pt x="218" y="520"/>
                  </a:lnTo>
                  <a:lnTo>
                    <a:pt x="218" y="520"/>
                  </a:lnTo>
                  <a:lnTo>
                    <a:pt x="217" y="520"/>
                  </a:lnTo>
                  <a:lnTo>
                    <a:pt x="217" y="520"/>
                  </a:lnTo>
                  <a:lnTo>
                    <a:pt x="218" y="520"/>
                  </a:lnTo>
                  <a:lnTo>
                    <a:pt x="218" y="521"/>
                  </a:lnTo>
                  <a:lnTo>
                    <a:pt x="218" y="521"/>
                  </a:lnTo>
                  <a:lnTo>
                    <a:pt x="219" y="521"/>
                  </a:lnTo>
                  <a:lnTo>
                    <a:pt x="219" y="522"/>
                  </a:lnTo>
                  <a:lnTo>
                    <a:pt x="217" y="523"/>
                  </a:lnTo>
                  <a:lnTo>
                    <a:pt x="217" y="524"/>
                  </a:lnTo>
                  <a:lnTo>
                    <a:pt x="217" y="524"/>
                  </a:lnTo>
                  <a:lnTo>
                    <a:pt x="216" y="524"/>
                  </a:lnTo>
                  <a:lnTo>
                    <a:pt x="215" y="524"/>
                  </a:lnTo>
                  <a:lnTo>
                    <a:pt x="215" y="524"/>
                  </a:lnTo>
                  <a:lnTo>
                    <a:pt x="216" y="524"/>
                  </a:lnTo>
                  <a:lnTo>
                    <a:pt x="216" y="525"/>
                  </a:lnTo>
                  <a:lnTo>
                    <a:pt x="216" y="526"/>
                  </a:lnTo>
                  <a:lnTo>
                    <a:pt x="216" y="527"/>
                  </a:lnTo>
                  <a:lnTo>
                    <a:pt x="216" y="528"/>
                  </a:lnTo>
                  <a:lnTo>
                    <a:pt x="217" y="528"/>
                  </a:lnTo>
                  <a:lnTo>
                    <a:pt x="217" y="528"/>
                  </a:lnTo>
                  <a:lnTo>
                    <a:pt x="217" y="528"/>
                  </a:lnTo>
                  <a:lnTo>
                    <a:pt x="217" y="528"/>
                  </a:lnTo>
                  <a:lnTo>
                    <a:pt x="217" y="529"/>
                  </a:lnTo>
                  <a:lnTo>
                    <a:pt x="217" y="529"/>
                  </a:lnTo>
                  <a:lnTo>
                    <a:pt x="217" y="529"/>
                  </a:lnTo>
                  <a:lnTo>
                    <a:pt x="216" y="530"/>
                  </a:lnTo>
                  <a:lnTo>
                    <a:pt x="215" y="530"/>
                  </a:lnTo>
                  <a:lnTo>
                    <a:pt x="215" y="530"/>
                  </a:lnTo>
                  <a:lnTo>
                    <a:pt x="214" y="531"/>
                  </a:lnTo>
                  <a:lnTo>
                    <a:pt x="213" y="531"/>
                  </a:lnTo>
                  <a:lnTo>
                    <a:pt x="213" y="530"/>
                  </a:lnTo>
                  <a:lnTo>
                    <a:pt x="213" y="530"/>
                  </a:lnTo>
                  <a:lnTo>
                    <a:pt x="213" y="530"/>
                  </a:lnTo>
                  <a:lnTo>
                    <a:pt x="213" y="530"/>
                  </a:lnTo>
                  <a:lnTo>
                    <a:pt x="213" y="530"/>
                  </a:lnTo>
                  <a:lnTo>
                    <a:pt x="213" y="530"/>
                  </a:lnTo>
                  <a:lnTo>
                    <a:pt x="212" y="530"/>
                  </a:lnTo>
                  <a:lnTo>
                    <a:pt x="212" y="530"/>
                  </a:lnTo>
                  <a:lnTo>
                    <a:pt x="212" y="530"/>
                  </a:lnTo>
                  <a:lnTo>
                    <a:pt x="211" y="530"/>
                  </a:lnTo>
                  <a:lnTo>
                    <a:pt x="211" y="531"/>
                  </a:lnTo>
                  <a:lnTo>
                    <a:pt x="210" y="531"/>
                  </a:lnTo>
                  <a:lnTo>
                    <a:pt x="210" y="531"/>
                  </a:lnTo>
                  <a:lnTo>
                    <a:pt x="209" y="531"/>
                  </a:lnTo>
                  <a:lnTo>
                    <a:pt x="208" y="531"/>
                  </a:lnTo>
                  <a:lnTo>
                    <a:pt x="208" y="531"/>
                  </a:lnTo>
                  <a:lnTo>
                    <a:pt x="208" y="531"/>
                  </a:lnTo>
                  <a:lnTo>
                    <a:pt x="208" y="530"/>
                  </a:lnTo>
                  <a:lnTo>
                    <a:pt x="208" y="530"/>
                  </a:lnTo>
                  <a:lnTo>
                    <a:pt x="208" y="530"/>
                  </a:lnTo>
                  <a:lnTo>
                    <a:pt x="208" y="529"/>
                  </a:lnTo>
                  <a:lnTo>
                    <a:pt x="208" y="528"/>
                  </a:lnTo>
                  <a:lnTo>
                    <a:pt x="208" y="528"/>
                  </a:lnTo>
                  <a:lnTo>
                    <a:pt x="208" y="528"/>
                  </a:lnTo>
                  <a:lnTo>
                    <a:pt x="208" y="528"/>
                  </a:lnTo>
                  <a:lnTo>
                    <a:pt x="208" y="529"/>
                  </a:lnTo>
                  <a:lnTo>
                    <a:pt x="208" y="530"/>
                  </a:lnTo>
                  <a:lnTo>
                    <a:pt x="208" y="530"/>
                  </a:lnTo>
                  <a:lnTo>
                    <a:pt x="207" y="532"/>
                  </a:lnTo>
                  <a:lnTo>
                    <a:pt x="206" y="532"/>
                  </a:lnTo>
                  <a:lnTo>
                    <a:pt x="206" y="531"/>
                  </a:lnTo>
                  <a:lnTo>
                    <a:pt x="205" y="531"/>
                  </a:lnTo>
                  <a:lnTo>
                    <a:pt x="205" y="532"/>
                  </a:lnTo>
                  <a:lnTo>
                    <a:pt x="205" y="532"/>
                  </a:lnTo>
                  <a:lnTo>
                    <a:pt x="204" y="532"/>
                  </a:lnTo>
                  <a:lnTo>
                    <a:pt x="204" y="531"/>
                  </a:lnTo>
                  <a:lnTo>
                    <a:pt x="204" y="531"/>
                  </a:lnTo>
                  <a:lnTo>
                    <a:pt x="204" y="531"/>
                  </a:lnTo>
                  <a:lnTo>
                    <a:pt x="204" y="530"/>
                  </a:lnTo>
                  <a:lnTo>
                    <a:pt x="204" y="530"/>
                  </a:lnTo>
                  <a:lnTo>
                    <a:pt x="204" y="530"/>
                  </a:lnTo>
                  <a:lnTo>
                    <a:pt x="204" y="531"/>
                  </a:lnTo>
                  <a:lnTo>
                    <a:pt x="204" y="532"/>
                  </a:lnTo>
                  <a:lnTo>
                    <a:pt x="204" y="532"/>
                  </a:lnTo>
                  <a:lnTo>
                    <a:pt x="204" y="532"/>
                  </a:lnTo>
                  <a:lnTo>
                    <a:pt x="204" y="533"/>
                  </a:lnTo>
                  <a:lnTo>
                    <a:pt x="204" y="533"/>
                  </a:lnTo>
                  <a:lnTo>
                    <a:pt x="204" y="533"/>
                  </a:lnTo>
                  <a:lnTo>
                    <a:pt x="204" y="533"/>
                  </a:lnTo>
                  <a:lnTo>
                    <a:pt x="202" y="533"/>
                  </a:lnTo>
                  <a:lnTo>
                    <a:pt x="201" y="533"/>
                  </a:lnTo>
                  <a:lnTo>
                    <a:pt x="200" y="533"/>
                  </a:lnTo>
                  <a:lnTo>
                    <a:pt x="200" y="533"/>
                  </a:lnTo>
                  <a:lnTo>
                    <a:pt x="199" y="533"/>
                  </a:lnTo>
                  <a:lnTo>
                    <a:pt x="199" y="533"/>
                  </a:lnTo>
                  <a:lnTo>
                    <a:pt x="199" y="533"/>
                  </a:lnTo>
                  <a:lnTo>
                    <a:pt x="200" y="534"/>
                  </a:lnTo>
                  <a:lnTo>
                    <a:pt x="199" y="535"/>
                  </a:lnTo>
                  <a:lnTo>
                    <a:pt x="200" y="535"/>
                  </a:lnTo>
                  <a:lnTo>
                    <a:pt x="200" y="534"/>
                  </a:lnTo>
                  <a:lnTo>
                    <a:pt x="201" y="533"/>
                  </a:lnTo>
                  <a:lnTo>
                    <a:pt x="201" y="533"/>
                  </a:lnTo>
                  <a:lnTo>
                    <a:pt x="202" y="533"/>
                  </a:lnTo>
                  <a:lnTo>
                    <a:pt x="203" y="533"/>
                  </a:lnTo>
                  <a:lnTo>
                    <a:pt x="204" y="533"/>
                  </a:lnTo>
                  <a:lnTo>
                    <a:pt x="204" y="533"/>
                  </a:lnTo>
                  <a:lnTo>
                    <a:pt x="205" y="533"/>
                  </a:lnTo>
                  <a:lnTo>
                    <a:pt x="205" y="533"/>
                  </a:lnTo>
                  <a:lnTo>
                    <a:pt x="206" y="533"/>
                  </a:lnTo>
                  <a:lnTo>
                    <a:pt x="206" y="533"/>
                  </a:lnTo>
                  <a:lnTo>
                    <a:pt x="208" y="532"/>
                  </a:lnTo>
                  <a:lnTo>
                    <a:pt x="208" y="532"/>
                  </a:lnTo>
                  <a:lnTo>
                    <a:pt x="208" y="532"/>
                  </a:lnTo>
                  <a:lnTo>
                    <a:pt x="208" y="532"/>
                  </a:lnTo>
                  <a:lnTo>
                    <a:pt x="209" y="532"/>
                  </a:lnTo>
                  <a:lnTo>
                    <a:pt x="208" y="533"/>
                  </a:lnTo>
                  <a:lnTo>
                    <a:pt x="208" y="533"/>
                  </a:lnTo>
                  <a:lnTo>
                    <a:pt x="210" y="532"/>
                  </a:lnTo>
                  <a:lnTo>
                    <a:pt x="212" y="532"/>
                  </a:lnTo>
                  <a:lnTo>
                    <a:pt x="213" y="533"/>
                  </a:lnTo>
                  <a:lnTo>
                    <a:pt x="213" y="532"/>
                  </a:lnTo>
                  <a:lnTo>
                    <a:pt x="214" y="533"/>
                  </a:lnTo>
                  <a:lnTo>
                    <a:pt x="215" y="533"/>
                  </a:lnTo>
                  <a:lnTo>
                    <a:pt x="216" y="533"/>
                  </a:lnTo>
                  <a:lnTo>
                    <a:pt x="216" y="534"/>
                  </a:lnTo>
                  <a:lnTo>
                    <a:pt x="215" y="534"/>
                  </a:lnTo>
                  <a:lnTo>
                    <a:pt x="214" y="533"/>
                  </a:lnTo>
                  <a:lnTo>
                    <a:pt x="214" y="534"/>
                  </a:lnTo>
                  <a:lnTo>
                    <a:pt x="213" y="534"/>
                  </a:lnTo>
                  <a:lnTo>
                    <a:pt x="213" y="535"/>
                  </a:lnTo>
                  <a:lnTo>
                    <a:pt x="213" y="534"/>
                  </a:lnTo>
                  <a:lnTo>
                    <a:pt x="214" y="534"/>
                  </a:lnTo>
                  <a:lnTo>
                    <a:pt x="214" y="534"/>
                  </a:lnTo>
                  <a:lnTo>
                    <a:pt x="215" y="534"/>
                  </a:lnTo>
                  <a:lnTo>
                    <a:pt x="217" y="534"/>
                  </a:lnTo>
                  <a:lnTo>
                    <a:pt x="217" y="535"/>
                  </a:lnTo>
                  <a:lnTo>
                    <a:pt x="217" y="535"/>
                  </a:lnTo>
                  <a:lnTo>
                    <a:pt x="217" y="535"/>
                  </a:lnTo>
                  <a:lnTo>
                    <a:pt x="217" y="535"/>
                  </a:lnTo>
                  <a:lnTo>
                    <a:pt x="218" y="534"/>
                  </a:lnTo>
                  <a:lnTo>
                    <a:pt x="218" y="534"/>
                  </a:lnTo>
                  <a:lnTo>
                    <a:pt x="218" y="535"/>
                  </a:lnTo>
                  <a:lnTo>
                    <a:pt x="218" y="535"/>
                  </a:lnTo>
                  <a:lnTo>
                    <a:pt x="218" y="536"/>
                  </a:lnTo>
                  <a:lnTo>
                    <a:pt x="218" y="536"/>
                  </a:lnTo>
                  <a:lnTo>
                    <a:pt x="218" y="537"/>
                  </a:lnTo>
                  <a:lnTo>
                    <a:pt x="218" y="537"/>
                  </a:lnTo>
                  <a:lnTo>
                    <a:pt x="218" y="537"/>
                  </a:lnTo>
                  <a:lnTo>
                    <a:pt x="218" y="538"/>
                  </a:lnTo>
                  <a:lnTo>
                    <a:pt x="218" y="538"/>
                  </a:lnTo>
                  <a:lnTo>
                    <a:pt x="218" y="539"/>
                  </a:lnTo>
                  <a:lnTo>
                    <a:pt x="220" y="539"/>
                  </a:lnTo>
                  <a:lnTo>
                    <a:pt x="220" y="540"/>
                  </a:lnTo>
                  <a:lnTo>
                    <a:pt x="220" y="540"/>
                  </a:lnTo>
                  <a:lnTo>
                    <a:pt x="221" y="541"/>
                  </a:lnTo>
                  <a:lnTo>
                    <a:pt x="221" y="541"/>
                  </a:lnTo>
                  <a:lnTo>
                    <a:pt x="221" y="541"/>
                  </a:lnTo>
                  <a:lnTo>
                    <a:pt x="221" y="541"/>
                  </a:lnTo>
                  <a:lnTo>
                    <a:pt x="221" y="542"/>
                  </a:lnTo>
                  <a:lnTo>
                    <a:pt x="221" y="542"/>
                  </a:lnTo>
                  <a:lnTo>
                    <a:pt x="221" y="542"/>
                  </a:lnTo>
                  <a:lnTo>
                    <a:pt x="222" y="543"/>
                  </a:lnTo>
                  <a:lnTo>
                    <a:pt x="221" y="543"/>
                  </a:lnTo>
                  <a:lnTo>
                    <a:pt x="221" y="543"/>
                  </a:lnTo>
                  <a:lnTo>
                    <a:pt x="221" y="544"/>
                  </a:lnTo>
                  <a:lnTo>
                    <a:pt x="221" y="544"/>
                  </a:lnTo>
                  <a:lnTo>
                    <a:pt x="220" y="544"/>
                  </a:lnTo>
                  <a:lnTo>
                    <a:pt x="220" y="546"/>
                  </a:lnTo>
                  <a:lnTo>
                    <a:pt x="220" y="546"/>
                  </a:lnTo>
                  <a:lnTo>
                    <a:pt x="220" y="547"/>
                  </a:lnTo>
                  <a:lnTo>
                    <a:pt x="220" y="547"/>
                  </a:lnTo>
                  <a:lnTo>
                    <a:pt x="220" y="547"/>
                  </a:lnTo>
                  <a:lnTo>
                    <a:pt x="220" y="548"/>
                  </a:lnTo>
                  <a:lnTo>
                    <a:pt x="218" y="548"/>
                  </a:lnTo>
                  <a:lnTo>
                    <a:pt x="218" y="548"/>
                  </a:lnTo>
                  <a:lnTo>
                    <a:pt x="217" y="549"/>
                  </a:lnTo>
                  <a:lnTo>
                    <a:pt x="217" y="549"/>
                  </a:lnTo>
                  <a:lnTo>
                    <a:pt x="216" y="549"/>
                  </a:lnTo>
                  <a:lnTo>
                    <a:pt x="216" y="549"/>
                  </a:lnTo>
                  <a:lnTo>
                    <a:pt x="216" y="549"/>
                  </a:lnTo>
                  <a:lnTo>
                    <a:pt x="215" y="550"/>
                  </a:lnTo>
                  <a:lnTo>
                    <a:pt x="215" y="550"/>
                  </a:lnTo>
                  <a:lnTo>
                    <a:pt x="216" y="550"/>
                  </a:lnTo>
                  <a:lnTo>
                    <a:pt x="216" y="551"/>
                  </a:lnTo>
                  <a:lnTo>
                    <a:pt x="215" y="551"/>
                  </a:lnTo>
                  <a:lnTo>
                    <a:pt x="215" y="551"/>
                  </a:lnTo>
                  <a:lnTo>
                    <a:pt x="216" y="552"/>
                  </a:lnTo>
                  <a:lnTo>
                    <a:pt x="216" y="552"/>
                  </a:lnTo>
                  <a:lnTo>
                    <a:pt x="216" y="553"/>
                  </a:lnTo>
                  <a:lnTo>
                    <a:pt x="216" y="553"/>
                  </a:lnTo>
                  <a:lnTo>
                    <a:pt x="215" y="553"/>
                  </a:lnTo>
                  <a:lnTo>
                    <a:pt x="215" y="553"/>
                  </a:lnTo>
                  <a:lnTo>
                    <a:pt x="215" y="553"/>
                  </a:lnTo>
                  <a:lnTo>
                    <a:pt x="215" y="554"/>
                  </a:lnTo>
                  <a:lnTo>
                    <a:pt x="215" y="554"/>
                  </a:lnTo>
                  <a:lnTo>
                    <a:pt x="215" y="554"/>
                  </a:lnTo>
                  <a:lnTo>
                    <a:pt x="215" y="554"/>
                  </a:lnTo>
                  <a:lnTo>
                    <a:pt x="215" y="554"/>
                  </a:lnTo>
                  <a:lnTo>
                    <a:pt x="215" y="554"/>
                  </a:lnTo>
                  <a:lnTo>
                    <a:pt x="215" y="554"/>
                  </a:lnTo>
                  <a:lnTo>
                    <a:pt x="215" y="555"/>
                  </a:lnTo>
                  <a:lnTo>
                    <a:pt x="214" y="555"/>
                  </a:lnTo>
                  <a:lnTo>
                    <a:pt x="213" y="555"/>
                  </a:lnTo>
                  <a:lnTo>
                    <a:pt x="213" y="556"/>
                  </a:lnTo>
                  <a:lnTo>
                    <a:pt x="213" y="556"/>
                  </a:lnTo>
                  <a:lnTo>
                    <a:pt x="212" y="555"/>
                  </a:lnTo>
                  <a:lnTo>
                    <a:pt x="211" y="555"/>
                  </a:lnTo>
                  <a:lnTo>
                    <a:pt x="211" y="554"/>
                  </a:lnTo>
                  <a:lnTo>
                    <a:pt x="211" y="554"/>
                  </a:lnTo>
                  <a:lnTo>
                    <a:pt x="210" y="554"/>
                  </a:lnTo>
                  <a:lnTo>
                    <a:pt x="210" y="554"/>
                  </a:lnTo>
                  <a:lnTo>
                    <a:pt x="210" y="554"/>
                  </a:lnTo>
                  <a:lnTo>
                    <a:pt x="209" y="554"/>
                  </a:lnTo>
                  <a:lnTo>
                    <a:pt x="209" y="555"/>
                  </a:lnTo>
                  <a:lnTo>
                    <a:pt x="208" y="555"/>
                  </a:lnTo>
                  <a:lnTo>
                    <a:pt x="208" y="554"/>
                  </a:lnTo>
                  <a:lnTo>
                    <a:pt x="207" y="554"/>
                  </a:lnTo>
                  <a:lnTo>
                    <a:pt x="206" y="555"/>
                  </a:lnTo>
                  <a:lnTo>
                    <a:pt x="205" y="555"/>
                  </a:lnTo>
                  <a:lnTo>
                    <a:pt x="205" y="554"/>
                  </a:lnTo>
                  <a:lnTo>
                    <a:pt x="204" y="555"/>
                  </a:lnTo>
                  <a:lnTo>
                    <a:pt x="205" y="555"/>
                  </a:lnTo>
                  <a:lnTo>
                    <a:pt x="205" y="555"/>
                  </a:lnTo>
                  <a:lnTo>
                    <a:pt x="205" y="555"/>
                  </a:lnTo>
                  <a:lnTo>
                    <a:pt x="204" y="555"/>
                  </a:lnTo>
                  <a:lnTo>
                    <a:pt x="204" y="555"/>
                  </a:lnTo>
                  <a:lnTo>
                    <a:pt x="204" y="555"/>
                  </a:lnTo>
                  <a:lnTo>
                    <a:pt x="204" y="555"/>
                  </a:lnTo>
                  <a:lnTo>
                    <a:pt x="204" y="555"/>
                  </a:lnTo>
                  <a:lnTo>
                    <a:pt x="204" y="556"/>
                  </a:lnTo>
                  <a:lnTo>
                    <a:pt x="204" y="556"/>
                  </a:lnTo>
                  <a:lnTo>
                    <a:pt x="203" y="556"/>
                  </a:lnTo>
                  <a:lnTo>
                    <a:pt x="204" y="557"/>
                  </a:lnTo>
                  <a:lnTo>
                    <a:pt x="203" y="557"/>
                  </a:lnTo>
                  <a:lnTo>
                    <a:pt x="203" y="557"/>
                  </a:lnTo>
                  <a:lnTo>
                    <a:pt x="203" y="559"/>
                  </a:lnTo>
                  <a:lnTo>
                    <a:pt x="202" y="560"/>
                  </a:lnTo>
                  <a:lnTo>
                    <a:pt x="201" y="560"/>
                  </a:lnTo>
                  <a:lnTo>
                    <a:pt x="201" y="562"/>
                  </a:lnTo>
                  <a:lnTo>
                    <a:pt x="201" y="562"/>
                  </a:lnTo>
                  <a:lnTo>
                    <a:pt x="200" y="562"/>
                  </a:lnTo>
                  <a:lnTo>
                    <a:pt x="200" y="563"/>
                  </a:lnTo>
                  <a:lnTo>
                    <a:pt x="200" y="563"/>
                  </a:lnTo>
                  <a:lnTo>
                    <a:pt x="200" y="564"/>
                  </a:lnTo>
                  <a:lnTo>
                    <a:pt x="200" y="564"/>
                  </a:lnTo>
                  <a:lnTo>
                    <a:pt x="200" y="565"/>
                  </a:lnTo>
                  <a:lnTo>
                    <a:pt x="201" y="565"/>
                  </a:lnTo>
                  <a:lnTo>
                    <a:pt x="200" y="566"/>
                  </a:lnTo>
                  <a:lnTo>
                    <a:pt x="200" y="567"/>
                  </a:lnTo>
                  <a:lnTo>
                    <a:pt x="200" y="567"/>
                  </a:lnTo>
                  <a:lnTo>
                    <a:pt x="200" y="567"/>
                  </a:lnTo>
                  <a:lnTo>
                    <a:pt x="199" y="566"/>
                  </a:lnTo>
                  <a:lnTo>
                    <a:pt x="199" y="566"/>
                  </a:lnTo>
                  <a:lnTo>
                    <a:pt x="198" y="567"/>
                  </a:lnTo>
                  <a:lnTo>
                    <a:pt x="199" y="567"/>
                  </a:lnTo>
                  <a:lnTo>
                    <a:pt x="198" y="567"/>
                  </a:lnTo>
                  <a:lnTo>
                    <a:pt x="197" y="567"/>
                  </a:lnTo>
                  <a:lnTo>
                    <a:pt x="197" y="567"/>
                  </a:lnTo>
                  <a:lnTo>
                    <a:pt x="197" y="567"/>
                  </a:lnTo>
                  <a:lnTo>
                    <a:pt x="196" y="567"/>
                  </a:lnTo>
                  <a:lnTo>
                    <a:pt x="196" y="567"/>
                  </a:lnTo>
                  <a:lnTo>
                    <a:pt x="195" y="567"/>
                  </a:lnTo>
                  <a:lnTo>
                    <a:pt x="195" y="567"/>
                  </a:lnTo>
                  <a:lnTo>
                    <a:pt x="195" y="567"/>
                  </a:lnTo>
                  <a:lnTo>
                    <a:pt x="195" y="567"/>
                  </a:lnTo>
                  <a:lnTo>
                    <a:pt x="195" y="568"/>
                  </a:lnTo>
                  <a:lnTo>
                    <a:pt x="195" y="568"/>
                  </a:lnTo>
                  <a:lnTo>
                    <a:pt x="195" y="568"/>
                  </a:lnTo>
                  <a:lnTo>
                    <a:pt x="195" y="567"/>
                  </a:lnTo>
                  <a:lnTo>
                    <a:pt x="195" y="567"/>
                  </a:lnTo>
                  <a:lnTo>
                    <a:pt x="195" y="566"/>
                  </a:lnTo>
                  <a:lnTo>
                    <a:pt x="195" y="566"/>
                  </a:lnTo>
                  <a:lnTo>
                    <a:pt x="195" y="566"/>
                  </a:lnTo>
                  <a:lnTo>
                    <a:pt x="195" y="565"/>
                  </a:lnTo>
                  <a:lnTo>
                    <a:pt x="195" y="565"/>
                  </a:lnTo>
                  <a:lnTo>
                    <a:pt x="195" y="564"/>
                  </a:lnTo>
                  <a:lnTo>
                    <a:pt x="195" y="564"/>
                  </a:lnTo>
                  <a:lnTo>
                    <a:pt x="193" y="564"/>
                  </a:lnTo>
                  <a:lnTo>
                    <a:pt x="193" y="564"/>
                  </a:lnTo>
                  <a:lnTo>
                    <a:pt x="193" y="564"/>
                  </a:lnTo>
                  <a:lnTo>
                    <a:pt x="193" y="563"/>
                  </a:lnTo>
                  <a:lnTo>
                    <a:pt x="193" y="564"/>
                  </a:lnTo>
                  <a:lnTo>
                    <a:pt x="192" y="564"/>
                  </a:lnTo>
                  <a:lnTo>
                    <a:pt x="192" y="564"/>
                  </a:lnTo>
                  <a:lnTo>
                    <a:pt x="192" y="563"/>
                  </a:lnTo>
                  <a:lnTo>
                    <a:pt x="192" y="563"/>
                  </a:lnTo>
                  <a:lnTo>
                    <a:pt x="192" y="563"/>
                  </a:lnTo>
                  <a:lnTo>
                    <a:pt x="191" y="563"/>
                  </a:lnTo>
                  <a:lnTo>
                    <a:pt x="191" y="563"/>
                  </a:lnTo>
                  <a:lnTo>
                    <a:pt x="191" y="563"/>
                  </a:lnTo>
                  <a:lnTo>
                    <a:pt x="190" y="563"/>
                  </a:lnTo>
                  <a:lnTo>
                    <a:pt x="190" y="563"/>
                  </a:lnTo>
                  <a:lnTo>
                    <a:pt x="190" y="563"/>
                  </a:lnTo>
                  <a:lnTo>
                    <a:pt x="190" y="562"/>
                  </a:lnTo>
                  <a:lnTo>
                    <a:pt x="190" y="562"/>
                  </a:lnTo>
                  <a:lnTo>
                    <a:pt x="190" y="561"/>
                  </a:lnTo>
                  <a:lnTo>
                    <a:pt x="190" y="561"/>
                  </a:lnTo>
                  <a:lnTo>
                    <a:pt x="190" y="561"/>
                  </a:lnTo>
                  <a:lnTo>
                    <a:pt x="189" y="560"/>
                  </a:lnTo>
                  <a:lnTo>
                    <a:pt x="188" y="560"/>
                  </a:lnTo>
                  <a:lnTo>
                    <a:pt x="188" y="559"/>
                  </a:lnTo>
                  <a:lnTo>
                    <a:pt x="189" y="559"/>
                  </a:lnTo>
                  <a:lnTo>
                    <a:pt x="188" y="558"/>
                  </a:lnTo>
                  <a:lnTo>
                    <a:pt x="188" y="558"/>
                  </a:lnTo>
                  <a:lnTo>
                    <a:pt x="187" y="557"/>
                  </a:lnTo>
                  <a:lnTo>
                    <a:pt x="187" y="556"/>
                  </a:lnTo>
                  <a:lnTo>
                    <a:pt x="187" y="556"/>
                  </a:lnTo>
                  <a:lnTo>
                    <a:pt x="187" y="555"/>
                  </a:lnTo>
                  <a:lnTo>
                    <a:pt x="187" y="555"/>
                  </a:lnTo>
                  <a:lnTo>
                    <a:pt x="187" y="554"/>
                  </a:lnTo>
                  <a:lnTo>
                    <a:pt x="187" y="554"/>
                  </a:lnTo>
                  <a:lnTo>
                    <a:pt x="188" y="554"/>
                  </a:lnTo>
                  <a:lnTo>
                    <a:pt x="188" y="553"/>
                  </a:lnTo>
                  <a:lnTo>
                    <a:pt x="188" y="553"/>
                  </a:lnTo>
                  <a:lnTo>
                    <a:pt x="187" y="553"/>
                  </a:lnTo>
                  <a:lnTo>
                    <a:pt x="188" y="553"/>
                  </a:lnTo>
                  <a:lnTo>
                    <a:pt x="188" y="552"/>
                  </a:lnTo>
                  <a:lnTo>
                    <a:pt x="188" y="552"/>
                  </a:lnTo>
                  <a:lnTo>
                    <a:pt x="188" y="552"/>
                  </a:lnTo>
                  <a:lnTo>
                    <a:pt x="188" y="551"/>
                  </a:lnTo>
                  <a:lnTo>
                    <a:pt x="188" y="551"/>
                  </a:lnTo>
                  <a:lnTo>
                    <a:pt x="188" y="551"/>
                  </a:lnTo>
                  <a:lnTo>
                    <a:pt x="187" y="550"/>
                  </a:lnTo>
                  <a:lnTo>
                    <a:pt x="187" y="550"/>
                  </a:lnTo>
                  <a:lnTo>
                    <a:pt x="187" y="550"/>
                  </a:lnTo>
                  <a:lnTo>
                    <a:pt x="187" y="550"/>
                  </a:lnTo>
                  <a:lnTo>
                    <a:pt x="187" y="549"/>
                  </a:lnTo>
                  <a:lnTo>
                    <a:pt x="187" y="549"/>
                  </a:lnTo>
                  <a:lnTo>
                    <a:pt x="187" y="548"/>
                  </a:lnTo>
                  <a:lnTo>
                    <a:pt x="187" y="548"/>
                  </a:lnTo>
                  <a:lnTo>
                    <a:pt x="187" y="547"/>
                  </a:lnTo>
                  <a:lnTo>
                    <a:pt x="186" y="547"/>
                  </a:lnTo>
                  <a:lnTo>
                    <a:pt x="186" y="546"/>
                  </a:lnTo>
                  <a:lnTo>
                    <a:pt x="184" y="546"/>
                  </a:lnTo>
                  <a:lnTo>
                    <a:pt x="184" y="546"/>
                  </a:lnTo>
                  <a:lnTo>
                    <a:pt x="184" y="546"/>
                  </a:lnTo>
                  <a:lnTo>
                    <a:pt x="184" y="546"/>
                  </a:lnTo>
                  <a:lnTo>
                    <a:pt x="185" y="544"/>
                  </a:lnTo>
                  <a:lnTo>
                    <a:pt x="185" y="544"/>
                  </a:lnTo>
                  <a:lnTo>
                    <a:pt x="185" y="543"/>
                  </a:lnTo>
                  <a:lnTo>
                    <a:pt x="185" y="543"/>
                  </a:lnTo>
                  <a:lnTo>
                    <a:pt x="185" y="542"/>
                  </a:lnTo>
                  <a:lnTo>
                    <a:pt x="184" y="542"/>
                  </a:lnTo>
                  <a:lnTo>
                    <a:pt x="184" y="541"/>
                  </a:lnTo>
                  <a:lnTo>
                    <a:pt x="182" y="540"/>
                  </a:lnTo>
                  <a:lnTo>
                    <a:pt x="182" y="539"/>
                  </a:lnTo>
                  <a:lnTo>
                    <a:pt x="184" y="539"/>
                  </a:lnTo>
                  <a:lnTo>
                    <a:pt x="184" y="538"/>
                  </a:lnTo>
                  <a:lnTo>
                    <a:pt x="184" y="538"/>
                  </a:lnTo>
                  <a:lnTo>
                    <a:pt x="183" y="538"/>
                  </a:lnTo>
                  <a:lnTo>
                    <a:pt x="182" y="538"/>
                  </a:lnTo>
                  <a:lnTo>
                    <a:pt x="182" y="537"/>
                  </a:lnTo>
                  <a:lnTo>
                    <a:pt x="183" y="537"/>
                  </a:lnTo>
                  <a:lnTo>
                    <a:pt x="183" y="536"/>
                  </a:lnTo>
                  <a:lnTo>
                    <a:pt x="183" y="536"/>
                  </a:lnTo>
                  <a:lnTo>
                    <a:pt x="184" y="535"/>
                  </a:lnTo>
                  <a:lnTo>
                    <a:pt x="183" y="535"/>
                  </a:lnTo>
                  <a:lnTo>
                    <a:pt x="182" y="535"/>
                  </a:lnTo>
                  <a:lnTo>
                    <a:pt x="182" y="536"/>
                  </a:lnTo>
                  <a:lnTo>
                    <a:pt x="182" y="537"/>
                  </a:lnTo>
                  <a:lnTo>
                    <a:pt x="182" y="537"/>
                  </a:lnTo>
                  <a:lnTo>
                    <a:pt x="182" y="538"/>
                  </a:lnTo>
                  <a:lnTo>
                    <a:pt x="182" y="538"/>
                  </a:lnTo>
                  <a:lnTo>
                    <a:pt x="180" y="537"/>
                  </a:lnTo>
                  <a:lnTo>
                    <a:pt x="180" y="537"/>
                  </a:lnTo>
                  <a:lnTo>
                    <a:pt x="179" y="537"/>
                  </a:lnTo>
                  <a:lnTo>
                    <a:pt x="179" y="537"/>
                  </a:lnTo>
                  <a:lnTo>
                    <a:pt x="178" y="536"/>
                  </a:lnTo>
                  <a:lnTo>
                    <a:pt x="178" y="536"/>
                  </a:lnTo>
                  <a:lnTo>
                    <a:pt x="178" y="536"/>
                  </a:lnTo>
                  <a:lnTo>
                    <a:pt x="177" y="535"/>
                  </a:lnTo>
                  <a:lnTo>
                    <a:pt x="177" y="535"/>
                  </a:lnTo>
                  <a:lnTo>
                    <a:pt x="177" y="534"/>
                  </a:lnTo>
                  <a:lnTo>
                    <a:pt x="175" y="533"/>
                  </a:lnTo>
                  <a:lnTo>
                    <a:pt x="173" y="533"/>
                  </a:lnTo>
                  <a:lnTo>
                    <a:pt x="173" y="533"/>
                  </a:lnTo>
                  <a:lnTo>
                    <a:pt x="172" y="533"/>
                  </a:lnTo>
                  <a:lnTo>
                    <a:pt x="171" y="534"/>
                  </a:lnTo>
                  <a:lnTo>
                    <a:pt x="170" y="534"/>
                  </a:lnTo>
                  <a:lnTo>
                    <a:pt x="170" y="533"/>
                  </a:lnTo>
                  <a:lnTo>
                    <a:pt x="169" y="533"/>
                  </a:lnTo>
                  <a:lnTo>
                    <a:pt x="169" y="533"/>
                  </a:lnTo>
                  <a:lnTo>
                    <a:pt x="169" y="533"/>
                  </a:lnTo>
                  <a:lnTo>
                    <a:pt x="169" y="533"/>
                  </a:lnTo>
                  <a:lnTo>
                    <a:pt x="169" y="533"/>
                  </a:lnTo>
                  <a:lnTo>
                    <a:pt x="169" y="532"/>
                  </a:lnTo>
                  <a:lnTo>
                    <a:pt x="169" y="532"/>
                  </a:lnTo>
                  <a:lnTo>
                    <a:pt x="169" y="532"/>
                  </a:lnTo>
                  <a:lnTo>
                    <a:pt x="168" y="531"/>
                  </a:lnTo>
                  <a:lnTo>
                    <a:pt x="166" y="530"/>
                  </a:lnTo>
                  <a:lnTo>
                    <a:pt x="165" y="530"/>
                  </a:lnTo>
                  <a:lnTo>
                    <a:pt x="165" y="530"/>
                  </a:lnTo>
                  <a:lnTo>
                    <a:pt x="165" y="531"/>
                  </a:lnTo>
                  <a:lnTo>
                    <a:pt x="165" y="531"/>
                  </a:lnTo>
                  <a:lnTo>
                    <a:pt x="165" y="531"/>
                  </a:lnTo>
                  <a:lnTo>
                    <a:pt x="164" y="530"/>
                  </a:lnTo>
                  <a:lnTo>
                    <a:pt x="163" y="530"/>
                  </a:lnTo>
                  <a:lnTo>
                    <a:pt x="162" y="530"/>
                  </a:lnTo>
                  <a:lnTo>
                    <a:pt x="162" y="531"/>
                  </a:lnTo>
                  <a:lnTo>
                    <a:pt x="161" y="531"/>
                  </a:lnTo>
                  <a:lnTo>
                    <a:pt x="161" y="531"/>
                  </a:lnTo>
                  <a:lnTo>
                    <a:pt x="161" y="531"/>
                  </a:lnTo>
                  <a:lnTo>
                    <a:pt x="161" y="532"/>
                  </a:lnTo>
                  <a:lnTo>
                    <a:pt x="161" y="532"/>
                  </a:lnTo>
                  <a:lnTo>
                    <a:pt x="160" y="532"/>
                  </a:lnTo>
                  <a:lnTo>
                    <a:pt x="160" y="532"/>
                  </a:lnTo>
                  <a:lnTo>
                    <a:pt x="160" y="532"/>
                  </a:lnTo>
                  <a:lnTo>
                    <a:pt x="160" y="531"/>
                  </a:lnTo>
                  <a:lnTo>
                    <a:pt x="160" y="531"/>
                  </a:lnTo>
                  <a:lnTo>
                    <a:pt x="160" y="530"/>
                  </a:lnTo>
                  <a:lnTo>
                    <a:pt x="160" y="530"/>
                  </a:lnTo>
                  <a:lnTo>
                    <a:pt x="160" y="530"/>
                  </a:lnTo>
                  <a:lnTo>
                    <a:pt x="159" y="529"/>
                  </a:lnTo>
                  <a:lnTo>
                    <a:pt x="159" y="528"/>
                  </a:lnTo>
                  <a:lnTo>
                    <a:pt x="158" y="528"/>
                  </a:lnTo>
                  <a:lnTo>
                    <a:pt x="157" y="528"/>
                  </a:lnTo>
                  <a:lnTo>
                    <a:pt x="157" y="528"/>
                  </a:lnTo>
                  <a:lnTo>
                    <a:pt x="156" y="528"/>
                  </a:lnTo>
                  <a:lnTo>
                    <a:pt x="156" y="528"/>
                  </a:lnTo>
                  <a:lnTo>
                    <a:pt x="156" y="528"/>
                  </a:lnTo>
                  <a:lnTo>
                    <a:pt x="156" y="528"/>
                  </a:lnTo>
                  <a:lnTo>
                    <a:pt x="156" y="528"/>
                  </a:lnTo>
                  <a:lnTo>
                    <a:pt x="156" y="526"/>
                  </a:lnTo>
                  <a:lnTo>
                    <a:pt x="155" y="526"/>
                  </a:lnTo>
                  <a:lnTo>
                    <a:pt x="154" y="525"/>
                  </a:lnTo>
                  <a:lnTo>
                    <a:pt x="154" y="525"/>
                  </a:lnTo>
                  <a:lnTo>
                    <a:pt x="154" y="525"/>
                  </a:lnTo>
                  <a:lnTo>
                    <a:pt x="153" y="525"/>
                  </a:lnTo>
                  <a:lnTo>
                    <a:pt x="152" y="525"/>
                  </a:lnTo>
                  <a:lnTo>
                    <a:pt x="152" y="525"/>
                  </a:lnTo>
                  <a:lnTo>
                    <a:pt x="152" y="525"/>
                  </a:lnTo>
                  <a:lnTo>
                    <a:pt x="152" y="524"/>
                  </a:lnTo>
                  <a:lnTo>
                    <a:pt x="151" y="524"/>
                  </a:lnTo>
                  <a:lnTo>
                    <a:pt x="149" y="524"/>
                  </a:lnTo>
                  <a:lnTo>
                    <a:pt x="148" y="524"/>
                  </a:lnTo>
                  <a:lnTo>
                    <a:pt x="143" y="524"/>
                  </a:lnTo>
                  <a:lnTo>
                    <a:pt x="143" y="524"/>
                  </a:lnTo>
                  <a:lnTo>
                    <a:pt x="143" y="524"/>
                  </a:lnTo>
                  <a:lnTo>
                    <a:pt x="143" y="527"/>
                  </a:lnTo>
                  <a:lnTo>
                    <a:pt x="143" y="527"/>
                  </a:lnTo>
                  <a:lnTo>
                    <a:pt x="143" y="527"/>
                  </a:lnTo>
                  <a:lnTo>
                    <a:pt x="142" y="527"/>
                  </a:lnTo>
                  <a:lnTo>
                    <a:pt x="142" y="528"/>
                  </a:lnTo>
                  <a:lnTo>
                    <a:pt x="141" y="528"/>
                  </a:lnTo>
                  <a:lnTo>
                    <a:pt x="141" y="528"/>
                  </a:lnTo>
                  <a:lnTo>
                    <a:pt x="140" y="528"/>
                  </a:lnTo>
                  <a:lnTo>
                    <a:pt x="140" y="529"/>
                  </a:lnTo>
                  <a:lnTo>
                    <a:pt x="140" y="529"/>
                  </a:lnTo>
                  <a:lnTo>
                    <a:pt x="140" y="529"/>
                  </a:lnTo>
                  <a:lnTo>
                    <a:pt x="141" y="530"/>
                  </a:lnTo>
                  <a:lnTo>
                    <a:pt x="141" y="531"/>
                  </a:lnTo>
                  <a:lnTo>
                    <a:pt x="140" y="531"/>
                  </a:lnTo>
                  <a:lnTo>
                    <a:pt x="140" y="531"/>
                  </a:lnTo>
                  <a:lnTo>
                    <a:pt x="141" y="532"/>
                  </a:lnTo>
                  <a:lnTo>
                    <a:pt x="141" y="532"/>
                  </a:lnTo>
                  <a:lnTo>
                    <a:pt x="142" y="533"/>
                  </a:lnTo>
                  <a:lnTo>
                    <a:pt x="143" y="534"/>
                  </a:lnTo>
                  <a:lnTo>
                    <a:pt x="142" y="535"/>
                  </a:lnTo>
                  <a:lnTo>
                    <a:pt x="142" y="535"/>
                  </a:lnTo>
                  <a:lnTo>
                    <a:pt x="142" y="536"/>
                  </a:lnTo>
                  <a:lnTo>
                    <a:pt x="142" y="537"/>
                  </a:lnTo>
                  <a:lnTo>
                    <a:pt x="141" y="537"/>
                  </a:lnTo>
                  <a:lnTo>
                    <a:pt x="141" y="538"/>
                  </a:lnTo>
                  <a:lnTo>
                    <a:pt x="140" y="539"/>
                  </a:lnTo>
                  <a:lnTo>
                    <a:pt x="139" y="540"/>
                  </a:lnTo>
                  <a:lnTo>
                    <a:pt x="139" y="541"/>
                  </a:lnTo>
                  <a:lnTo>
                    <a:pt x="139" y="541"/>
                  </a:lnTo>
                  <a:lnTo>
                    <a:pt x="139" y="541"/>
                  </a:lnTo>
                  <a:lnTo>
                    <a:pt x="139" y="541"/>
                  </a:lnTo>
                  <a:lnTo>
                    <a:pt x="139" y="541"/>
                  </a:lnTo>
                  <a:lnTo>
                    <a:pt x="139" y="541"/>
                  </a:lnTo>
                  <a:lnTo>
                    <a:pt x="137" y="541"/>
                  </a:lnTo>
                  <a:lnTo>
                    <a:pt x="137" y="542"/>
                  </a:lnTo>
                  <a:lnTo>
                    <a:pt x="135" y="544"/>
                  </a:lnTo>
                  <a:lnTo>
                    <a:pt x="135" y="543"/>
                  </a:lnTo>
                  <a:lnTo>
                    <a:pt x="135" y="544"/>
                  </a:lnTo>
                  <a:lnTo>
                    <a:pt x="134" y="543"/>
                  </a:lnTo>
                  <a:lnTo>
                    <a:pt x="134" y="544"/>
                  </a:lnTo>
                  <a:lnTo>
                    <a:pt x="133" y="544"/>
                  </a:lnTo>
                  <a:lnTo>
                    <a:pt x="133" y="544"/>
                  </a:lnTo>
                  <a:lnTo>
                    <a:pt x="133" y="544"/>
                  </a:lnTo>
                  <a:lnTo>
                    <a:pt x="132" y="543"/>
                  </a:lnTo>
                  <a:lnTo>
                    <a:pt x="131" y="543"/>
                  </a:lnTo>
                  <a:lnTo>
                    <a:pt x="131" y="544"/>
                  </a:lnTo>
                  <a:lnTo>
                    <a:pt x="131" y="543"/>
                  </a:lnTo>
                  <a:lnTo>
                    <a:pt x="131" y="543"/>
                  </a:lnTo>
                  <a:lnTo>
                    <a:pt x="130" y="544"/>
                  </a:lnTo>
                  <a:lnTo>
                    <a:pt x="130" y="545"/>
                  </a:lnTo>
                  <a:lnTo>
                    <a:pt x="130" y="545"/>
                  </a:lnTo>
                  <a:lnTo>
                    <a:pt x="129" y="544"/>
                  </a:lnTo>
                  <a:lnTo>
                    <a:pt x="129" y="545"/>
                  </a:lnTo>
                  <a:lnTo>
                    <a:pt x="128" y="544"/>
                  </a:lnTo>
                  <a:lnTo>
                    <a:pt x="128" y="544"/>
                  </a:lnTo>
                  <a:lnTo>
                    <a:pt x="127" y="544"/>
                  </a:lnTo>
                  <a:lnTo>
                    <a:pt x="127" y="545"/>
                  </a:lnTo>
                  <a:lnTo>
                    <a:pt x="127" y="545"/>
                  </a:lnTo>
                  <a:lnTo>
                    <a:pt x="126" y="545"/>
                  </a:lnTo>
                  <a:lnTo>
                    <a:pt x="126" y="546"/>
                  </a:lnTo>
                  <a:lnTo>
                    <a:pt x="126" y="546"/>
                  </a:lnTo>
                  <a:lnTo>
                    <a:pt x="126" y="546"/>
                  </a:lnTo>
                  <a:lnTo>
                    <a:pt x="126" y="546"/>
                  </a:lnTo>
                  <a:lnTo>
                    <a:pt x="126" y="546"/>
                  </a:lnTo>
                  <a:lnTo>
                    <a:pt x="126" y="546"/>
                  </a:lnTo>
                  <a:lnTo>
                    <a:pt x="126" y="546"/>
                  </a:lnTo>
                  <a:lnTo>
                    <a:pt x="125" y="547"/>
                  </a:lnTo>
                  <a:lnTo>
                    <a:pt x="125" y="547"/>
                  </a:lnTo>
                  <a:lnTo>
                    <a:pt x="125" y="546"/>
                  </a:lnTo>
                  <a:lnTo>
                    <a:pt x="125" y="546"/>
                  </a:lnTo>
                  <a:lnTo>
                    <a:pt x="124" y="546"/>
                  </a:lnTo>
                  <a:lnTo>
                    <a:pt x="124" y="546"/>
                  </a:lnTo>
                  <a:lnTo>
                    <a:pt x="123" y="546"/>
                  </a:lnTo>
                  <a:lnTo>
                    <a:pt x="122" y="546"/>
                  </a:lnTo>
                  <a:lnTo>
                    <a:pt x="122" y="546"/>
                  </a:lnTo>
                  <a:lnTo>
                    <a:pt x="123" y="546"/>
                  </a:lnTo>
                  <a:lnTo>
                    <a:pt x="123" y="546"/>
                  </a:lnTo>
                  <a:lnTo>
                    <a:pt x="122" y="547"/>
                  </a:lnTo>
                  <a:lnTo>
                    <a:pt x="122" y="547"/>
                  </a:lnTo>
                  <a:lnTo>
                    <a:pt x="122" y="547"/>
                  </a:lnTo>
                  <a:lnTo>
                    <a:pt x="122" y="547"/>
                  </a:lnTo>
                  <a:lnTo>
                    <a:pt x="122" y="547"/>
                  </a:lnTo>
                  <a:lnTo>
                    <a:pt x="121" y="547"/>
                  </a:lnTo>
                  <a:lnTo>
                    <a:pt x="121" y="547"/>
                  </a:lnTo>
                  <a:lnTo>
                    <a:pt x="119" y="548"/>
                  </a:lnTo>
                  <a:lnTo>
                    <a:pt x="118" y="548"/>
                  </a:lnTo>
                  <a:lnTo>
                    <a:pt x="117" y="548"/>
                  </a:lnTo>
                  <a:lnTo>
                    <a:pt x="117" y="547"/>
                  </a:lnTo>
                  <a:lnTo>
                    <a:pt x="117" y="547"/>
                  </a:lnTo>
                  <a:lnTo>
                    <a:pt x="117" y="547"/>
                  </a:lnTo>
                  <a:lnTo>
                    <a:pt x="117" y="547"/>
                  </a:lnTo>
                  <a:lnTo>
                    <a:pt x="117" y="547"/>
                  </a:lnTo>
                  <a:lnTo>
                    <a:pt x="117" y="547"/>
                  </a:lnTo>
                  <a:lnTo>
                    <a:pt x="116" y="546"/>
                  </a:lnTo>
                  <a:lnTo>
                    <a:pt x="116" y="545"/>
                  </a:lnTo>
                  <a:lnTo>
                    <a:pt x="116" y="545"/>
                  </a:lnTo>
                  <a:lnTo>
                    <a:pt x="117" y="545"/>
                  </a:lnTo>
                  <a:lnTo>
                    <a:pt x="116" y="544"/>
                  </a:lnTo>
                  <a:lnTo>
                    <a:pt x="115" y="544"/>
                  </a:lnTo>
                  <a:lnTo>
                    <a:pt x="115" y="543"/>
                  </a:lnTo>
                  <a:lnTo>
                    <a:pt x="115" y="543"/>
                  </a:lnTo>
                  <a:lnTo>
                    <a:pt x="114" y="542"/>
                  </a:lnTo>
                  <a:lnTo>
                    <a:pt x="114" y="543"/>
                  </a:lnTo>
                  <a:lnTo>
                    <a:pt x="114" y="543"/>
                  </a:lnTo>
                  <a:lnTo>
                    <a:pt x="113" y="543"/>
                  </a:lnTo>
                  <a:lnTo>
                    <a:pt x="113" y="542"/>
                  </a:lnTo>
                  <a:lnTo>
                    <a:pt x="113" y="542"/>
                  </a:lnTo>
                  <a:lnTo>
                    <a:pt x="113" y="542"/>
                  </a:lnTo>
                  <a:lnTo>
                    <a:pt x="113" y="541"/>
                  </a:lnTo>
                  <a:lnTo>
                    <a:pt x="113" y="541"/>
                  </a:lnTo>
                  <a:lnTo>
                    <a:pt x="113" y="541"/>
                  </a:lnTo>
                  <a:lnTo>
                    <a:pt x="112" y="541"/>
                  </a:lnTo>
                  <a:lnTo>
                    <a:pt x="112" y="540"/>
                  </a:lnTo>
                  <a:lnTo>
                    <a:pt x="112" y="539"/>
                  </a:lnTo>
                  <a:lnTo>
                    <a:pt x="112" y="539"/>
                  </a:lnTo>
                  <a:lnTo>
                    <a:pt x="112" y="539"/>
                  </a:lnTo>
                  <a:lnTo>
                    <a:pt x="113" y="538"/>
                  </a:lnTo>
                  <a:lnTo>
                    <a:pt x="113" y="538"/>
                  </a:lnTo>
                  <a:lnTo>
                    <a:pt x="113" y="537"/>
                  </a:lnTo>
                  <a:lnTo>
                    <a:pt x="113" y="537"/>
                  </a:lnTo>
                  <a:lnTo>
                    <a:pt x="113" y="537"/>
                  </a:lnTo>
                  <a:lnTo>
                    <a:pt x="114" y="537"/>
                  </a:lnTo>
                  <a:lnTo>
                    <a:pt x="115" y="536"/>
                  </a:lnTo>
                  <a:lnTo>
                    <a:pt x="116" y="536"/>
                  </a:lnTo>
                  <a:lnTo>
                    <a:pt x="116" y="535"/>
                  </a:lnTo>
                  <a:lnTo>
                    <a:pt x="116" y="534"/>
                  </a:lnTo>
                  <a:lnTo>
                    <a:pt x="116" y="534"/>
                  </a:lnTo>
                  <a:lnTo>
                    <a:pt x="117" y="534"/>
                  </a:lnTo>
                  <a:lnTo>
                    <a:pt x="117" y="533"/>
                  </a:lnTo>
                  <a:lnTo>
                    <a:pt x="116" y="533"/>
                  </a:lnTo>
                  <a:lnTo>
                    <a:pt x="116" y="533"/>
                  </a:lnTo>
                  <a:lnTo>
                    <a:pt x="116" y="533"/>
                  </a:lnTo>
                  <a:lnTo>
                    <a:pt x="115" y="533"/>
                  </a:lnTo>
                  <a:lnTo>
                    <a:pt x="115" y="532"/>
                  </a:lnTo>
                  <a:lnTo>
                    <a:pt x="115" y="532"/>
                  </a:lnTo>
                  <a:lnTo>
                    <a:pt x="115" y="531"/>
                  </a:lnTo>
                  <a:lnTo>
                    <a:pt x="115" y="531"/>
                  </a:lnTo>
                  <a:lnTo>
                    <a:pt x="115" y="531"/>
                  </a:lnTo>
                  <a:lnTo>
                    <a:pt x="115" y="530"/>
                  </a:lnTo>
                  <a:lnTo>
                    <a:pt x="114" y="529"/>
                  </a:lnTo>
                  <a:lnTo>
                    <a:pt x="115" y="528"/>
                  </a:lnTo>
                  <a:lnTo>
                    <a:pt x="114" y="528"/>
                  </a:lnTo>
                  <a:lnTo>
                    <a:pt x="114" y="528"/>
                  </a:lnTo>
                  <a:lnTo>
                    <a:pt x="114" y="528"/>
                  </a:lnTo>
                  <a:lnTo>
                    <a:pt x="114" y="527"/>
                  </a:lnTo>
                  <a:lnTo>
                    <a:pt x="114" y="526"/>
                  </a:lnTo>
                  <a:lnTo>
                    <a:pt x="114" y="526"/>
                  </a:lnTo>
                  <a:lnTo>
                    <a:pt x="114" y="526"/>
                  </a:lnTo>
                  <a:lnTo>
                    <a:pt x="114" y="526"/>
                  </a:lnTo>
                  <a:lnTo>
                    <a:pt x="114" y="525"/>
                  </a:lnTo>
                  <a:lnTo>
                    <a:pt x="113" y="525"/>
                  </a:lnTo>
                  <a:lnTo>
                    <a:pt x="113" y="525"/>
                  </a:lnTo>
                  <a:lnTo>
                    <a:pt x="113" y="525"/>
                  </a:lnTo>
                  <a:lnTo>
                    <a:pt x="113" y="524"/>
                  </a:lnTo>
                  <a:lnTo>
                    <a:pt x="113" y="524"/>
                  </a:lnTo>
                  <a:lnTo>
                    <a:pt x="113" y="524"/>
                  </a:lnTo>
                  <a:lnTo>
                    <a:pt x="113" y="524"/>
                  </a:lnTo>
                  <a:lnTo>
                    <a:pt x="113" y="524"/>
                  </a:lnTo>
                  <a:lnTo>
                    <a:pt x="114" y="524"/>
                  </a:lnTo>
                  <a:lnTo>
                    <a:pt x="114" y="523"/>
                  </a:lnTo>
                  <a:lnTo>
                    <a:pt x="113" y="522"/>
                  </a:lnTo>
                  <a:lnTo>
                    <a:pt x="114" y="522"/>
                  </a:lnTo>
                  <a:lnTo>
                    <a:pt x="114" y="522"/>
                  </a:lnTo>
                  <a:lnTo>
                    <a:pt x="114" y="521"/>
                  </a:lnTo>
                  <a:lnTo>
                    <a:pt x="115" y="522"/>
                  </a:lnTo>
                  <a:lnTo>
                    <a:pt x="116" y="521"/>
                  </a:lnTo>
                  <a:lnTo>
                    <a:pt x="116" y="520"/>
                  </a:lnTo>
                  <a:lnTo>
                    <a:pt x="116" y="520"/>
                  </a:lnTo>
                  <a:lnTo>
                    <a:pt x="116" y="520"/>
                  </a:lnTo>
                  <a:lnTo>
                    <a:pt x="116" y="519"/>
                  </a:lnTo>
                  <a:lnTo>
                    <a:pt x="116" y="519"/>
                  </a:lnTo>
                  <a:lnTo>
                    <a:pt x="116" y="518"/>
                  </a:lnTo>
                  <a:lnTo>
                    <a:pt x="117" y="518"/>
                  </a:lnTo>
                  <a:lnTo>
                    <a:pt x="117" y="518"/>
                  </a:lnTo>
                  <a:lnTo>
                    <a:pt x="117" y="517"/>
                  </a:lnTo>
                  <a:lnTo>
                    <a:pt x="117" y="517"/>
                  </a:lnTo>
                  <a:lnTo>
                    <a:pt x="117" y="516"/>
                  </a:lnTo>
                  <a:lnTo>
                    <a:pt x="117" y="516"/>
                  </a:lnTo>
                  <a:lnTo>
                    <a:pt x="118" y="515"/>
                  </a:lnTo>
                  <a:lnTo>
                    <a:pt x="118" y="515"/>
                  </a:lnTo>
                  <a:lnTo>
                    <a:pt x="119" y="515"/>
                  </a:lnTo>
                  <a:lnTo>
                    <a:pt x="119" y="515"/>
                  </a:lnTo>
                  <a:lnTo>
                    <a:pt x="119" y="514"/>
                  </a:lnTo>
                  <a:lnTo>
                    <a:pt x="119" y="514"/>
                  </a:lnTo>
                  <a:lnTo>
                    <a:pt x="119" y="514"/>
                  </a:lnTo>
                  <a:lnTo>
                    <a:pt x="122" y="515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3" y="513"/>
                  </a:lnTo>
                  <a:lnTo>
                    <a:pt x="123" y="513"/>
                  </a:lnTo>
                  <a:lnTo>
                    <a:pt x="124" y="514"/>
                  </a:lnTo>
                  <a:lnTo>
                    <a:pt x="125" y="513"/>
                  </a:lnTo>
                  <a:lnTo>
                    <a:pt x="125" y="514"/>
                  </a:lnTo>
                  <a:lnTo>
                    <a:pt x="126" y="513"/>
                  </a:lnTo>
                  <a:lnTo>
                    <a:pt x="126" y="514"/>
                  </a:lnTo>
                  <a:lnTo>
                    <a:pt x="126" y="514"/>
                  </a:lnTo>
                  <a:lnTo>
                    <a:pt x="126" y="513"/>
                  </a:lnTo>
                  <a:lnTo>
                    <a:pt x="126" y="513"/>
                  </a:lnTo>
                  <a:lnTo>
                    <a:pt x="127" y="513"/>
                  </a:lnTo>
                  <a:lnTo>
                    <a:pt x="126" y="513"/>
                  </a:lnTo>
                  <a:lnTo>
                    <a:pt x="127" y="512"/>
                  </a:lnTo>
                  <a:lnTo>
                    <a:pt x="127" y="511"/>
                  </a:lnTo>
                  <a:lnTo>
                    <a:pt x="128" y="512"/>
                  </a:lnTo>
                  <a:lnTo>
                    <a:pt x="127" y="511"/>
                  </a:lnTo>
                  <a:lnTo>
                    <a:pt x="128" y="511"/>
                  </a:lnTo>
                  <a:lnTo>
                    <a:pt x="128" y="511"/>
                  </a:lnTo>
                  <a:lnTo>
                    <a:pt x="128" y="511"/>
                  </a:lnTo>
                  <a:lnTo>
                    <a:pt x="128" y="511"/>
                  </a:lnTo>
                  <a:lnTo>
                    <a:pt x="129" y="511"/>
                  </a:lnTo>
                  <a:lnTo>
                    <a:pt x="129" y="510"/>
                  </a:lnTo>
                  <a:lnTo>
                    <a:pt x="130" y="510"/>
                  </a:lnTo>
                  <a:lnTo>
                    <a:pt x="130" y="510"/>
                  </a:lnTo>
                  <a:lnTo>
                    <a:pt x="130" y="509"/>
                  </a:lnTo>
                  <a:lnTo>
                    <a:pt x="130" y="509"/>
                  </a:lnTo>
                  <a:lnTo>
                    <a:pt x="130" y="509"/>
                  </a:lnTo>
                  <a:lnTo>
                    <a:pt x="130" y="508"/>
                  </a:lnTo>
                  <a:lnTo>
                    <a:pt x="130" y="507"/>
                  </a:lnTo>
                  <a:lnTo>
                    <a:pt x="131" y="507"/>
                  </a:lnTo>
                  <a:lnTo>
                    <a:pt x="131" y="507"/>
                  </a:lnTo>
                  <a:lnTo>
                    <a:pt x="131" y="507"/>
                  </a:lnTo>
                  <a:lnTo>
                    <a:pt x="131" y="507"/>
                  </a:lnTo>
                  <a:lnTo>
                    <a:pt x="131" y="507"/>
                  </a:lnTo>
                  <a:lnTo>
                    <a:pt x="132" y="508"/>
                  </a:lnTo>
                  <a:lnTo>
                    <a:pt x="133" y="508"/>
                  </a:lnTo>
                  <a:lnTo>
                    <a:pt x="133" y="507"/>
                  </a:lnTo>
                  <a:lnTo>
                    <a:pt x="133" y="507"/>
                  </a:lnTo>
                  <a:lnTo>
                    <a:pt x="134" y="507"/>
                  </a:lnTo>
                  <a:lnTo>
                    <a:pt x="134" y="507"/>
                  </a:lnTo>
                  <a:lnTo>
                    <a:pt x="134" y="507"/>
                  </a:lnTo>
                  <a:lnTo>
                    <a:pt x="135" y="507"/>
                  </a:lnTo>
                  <a:lnTo>
                    <a:pt x="135" y="507"/>
                  </a:lnTo>
                  <a:lnTo>
                    <a:pt x="135" y="506"/>
                  </a:lnTo>
                  <a:lnTo>
                    <a:pt x="135" y="505"/>
                  </a:lnTo>
                  <a:lnTo>
                    <a:pt x="135" y="505"/>
                  </a:lnTo>
                  <a:lnTo>
                    <a:pt x="136" y="506"/>
                  </a:lnTo>
                  <a:lnTo>
                    <a:pt x="137" y="505"/>
                  </a:lnTo>
                  <a:lnTo>
                    <a:pt x="137" y="505"/>
                  </a:lnTo>
                  <a:lnTo>
                    <a:pt x="137" y="505"/>
                  </a:lnTo>
                  <a:lnTo>
                    <a:pt x="137" y="504"/>
                  </a:lnTo>
                  <a:lnTo>
                    <a:pt x="138" y="504"/>
                  </a:lnTo>
                  <a:lnTo>
                    <a:pt x="138" y="504"/>
                  </a:lnTo>
                  <a:lnTo>
                    <a:pt x="139" y="504"/>
                  </a:lnTo>
                  <a:lnTo>
                    <a:pt x="139" y="503"/>
                  </a:lnTo>
                  <a:lnTo>
                    <a:pt x="139" y="503"/>
                  </a:lnTo>
                  <a:lnTo>
                    <a:pt x="139" y="503"/>
                  </a:lnTo>
                  <a:lnTo>
                    <a:pt x="139" y="502"/>
                  </a:lnTo>
                  <a:lnTo>
                    <a:pt x="139" y="502"/>
                  </a:lnTo>
                  <a:lnTo>
                    <a:pt x="139" y="502"/>
                  </a:lnTo>
                  <a:lnTo>
                    <a:pt x="140" y="502"/>
                  </a:lnTo>
                  <a:lnTo>
                    <a:pt x="141" y="502"/>
                  </a:lnTo>
                  <a:lnTo>
                    <a:pt x="141" y="502"/>
                  </a:lnTo>
                  <a:lnTo>
                    <a:pt x="141" y="501"/>
                  </a:lnTo>
                  <a:lnTo>
                    <a:pt x="142" y="502"/>
                  </a:lnTo>
                  <a:lnTo>
                    <a:pt x="143" y="502"/>
                  </a:lnTo>
                  <a:lnTo>
                    <a:pt x="144" y="501"/>
                  </a:lnTo>
                  <a:lnTo>
                    <a:pt x="144" y="501"/>
                  </a:lnTo>
                  <a:lnTo>
                    <a:pt x="145" y="501"/>
                  </a:lnTo>
                  <a:lnTo>
                    <a:pt x="145" y="501"/>
                  </a:lnTo>
                  <a:lnTo>
                    <a:pt x="146" y="501"/>
                  </a:lnTo>
                  <a:lnTo>
                    <a:pt x="146" y="501"/>
                  </a:lnTo>
                  <a:lnTo>
                    <a:pt x="146" y="501"/>
                  </a:lnTo>
                  <a:lnTo>
                    <a:pt x="146" y="500"/>
                  </a:lnTo>
                  <a:lnTo>
                    <a:pt x="147" y="500"/>
                  </a:lnTo>
                  <a:lnTo>
                    <a:pt x="147" y="501"/>
                  </a:lnTo>
                  <a:lnTo>
                    <a:pt x="147" y="501"/>
                  </a:lnTo>
                  <a:lnTo>
                    <a:pt x="148" y="500"/>
                  </a:lnTo>
                  <a:lnTo>
                    <a:pt x="148" y="500"/>
                  </a:lnTo>
                  <a:lnTo>
                    <a:pt x="148" y="500"/>
                  </a:lnTo>
                  <a:lnTo>
                    <a:pt x="148" y="500"/>
                  </a:lnTo>
                  <a:lnTo>
                    <a:pt x="149" y="501"/>
                  </a:lnTo>
                  <a:lnTo>
                    <a:pt x="149" y="501"/>
                  </a:lnTo>
                  <a:lnTo>
                    <a:pt x="150" y="501"/>
                  </a:lnTo>
                  <a:lnTo>
                    <a:pt x="151" y="501"/>
                  </a:lnTo>
                  <a:lnTo>
                    <a:pt x="151" y="501"/>
                  </a:lnTo>
                  <a:lnTo>
                    <a:pt x="151" y="500"/>
                  </a:lnTo>
                  <a:lnTo>
                    <a:pt x="152" y="500"/>
                  </a:lnTo>
                  <a:lnTo>
                    <a:pt x="152" y="501"/>
                  </a:lnTo>
                  <a:lnTo>
                    <a:pt x="152" y="501"/>
                  </a:lnTo>
                  <a:lnTo>
                    <a:pt x="152" y="501"/>
                  </a:lnTo>
                  <a:lnTo>
                    <a:pt x="151" y="502"/>
                  </a:lnTo>
                  <a:lnTo>
                    <a:pt x="151" y="502"/>
                  </a:lnTo>
                  <a:lnTo>
                    <a:pt x="152" y="502"/>
                  </a:lnTo>
                  <a:lnTo>
                    <a:pt x="152" y="502"/>
                  </a:lnTo>
                  <a:lnTo>
                    <a:pt x="152" y="502"/>
                  </a:lnTo>
                  <a:lnTo>
                    <a:pt x="152" y="503"/>
                  </a:lnTo>
                  <a:lnTo>
                    <a:pt x="152" y="503"/>
                  </a:lnTo>
                  <a:lnTo>
                    <a:pt x="152" y="503"/>
                  </a:lnTo>
                  <a:lnTo>
                    <a:pt x="153" y="503"/>
                  </a:lnTo>
                  <a:lnTo>
                    <a:pt x="153" y="504"/>
                  </a:lnTo>
                  <a:lnTo>
                    <a:pt x="152" y="503"/>
                  </a:lnTo>
                  <a:lnTo>
                    <a:pt x="153" y="505"/>
                  </a:lnTo>
                  <a:lnTo>
                    <a:pt x="154" y="506"/>
                  </a:lnTo>
                  <a:lnTo>
                    <a:pt x="155" y="506"/>
                  </a:lnTo>
                  <a:lnTo>
                    <a:pt x="155" y="506"/>
                  </a:lnTo>
                  <a:lnTo>
                    <a:pt x="156" y="507"/>
                  </a:lnTo>
                  <a:lnTo>
                    <a:pt x="156" y="507"/>
                  </a:lnTo>
                  <a:lnTo>
                    <a:pt x="158" y="507"/>
                  </a:lnTo>
                  <a:lnTo>
                    <a:pt x="158" y="507"/>
                  </a:lnTo>
                  <a:lnTo>
                    <a:pt x="158" y="507"/>
                  </a:lnTo>
                  <a:lnTo>
                    <a:pt x="158" y="507"/>
                  </a:lnTo>
                  <a:lnTo>
                    <a:pt x="159" y="508"/>
                  </a:lnTo>
                  <a:lnTo>
                    <a:pt x="159" y="508"/>
                  </a:lnTo>
                  <a:lnTo>
                    <a:pt x="159" y="509"/>
                  </a:lnTo>
                  <a:lnTo>
                    <a:pt x="158" y="509"/>
                  </a:lnTo>
                  <a:lnTo>
                    <a:pt x="158" y="510"/>
                  </a:lnTo>
                  <a:lnTo>
                    <a:pt x="158" y="511"/>
                  </a:lnTo>
                  <a:lnTo>
                    <a:pt x="158" y="511"/>
                  </a:lnTo>
                  <a:lnTo>
                    <a:pt x="159" y="511"/>
                  </a:lnTo>
                  <a:lnTo>
                    <a:pt x="159" y="511"/>
                  </a:lnTo>
                  <a:lnTo>
                    <a:pt x="159" y="510"/>
                  </a:lnTo>
                  <a:lnTo>
                    <a:pt x="159" y="510"/>
                  </a:lnTo>
                  <a:lnTo>
                    <a:pt x="160" y="509"/>
                  </a:lnTo>
                  <a:lnTo>
                    <a:pt x="160" y="509"/>
                  </a:lnTo>
                  <a:lnTo>
                    <a:pt x="160" y="509"/>
                  </a:lnTo>
                  <a:lnTo>
                    <a:pt x="160" y="508"/>
                  </a:lnTo>
                  <a:lnTo>
                    <a:pt x="159" y="507"/>
                  </a:lnTo>
                  <a:lnTo>
                    <a:pt x="159" y="507"/>
                  </a:lnTo>
                  <a:lnTo>
                    <a:pt x="159" y="507"/>
                  </a:lnTo>
                  <a:lnTo>
                    <a:pt x="159" y="506"/>
                  </a:lnTo>
                  <a:lnTo>
                    <a:pt x="162" y="503"/>
                  </a:lnTo>
                  <a:lnTo>
                    <a:pt x="162" y="503"/>
                  </a:lnTo>
                  <a:lnTo>
                    <a:pt x="164" y="501"/>
                  </a:lnTo>
                  <a:lnTo>
                    <a:pt x="165" y="499"/>
                  </a:lnTo>
                  <a:lnTo>
                    <a:pt x="165" y="499"/>
                  </a:lnTo>
                  <a:lnTo>
                    <a:pt x="165" y="499"/>
                  </a:lnTo>
                  <a:lnTo>
                    <a:pt x="165" y="498"/>
                  </a:lnTo>
                  <a:lnTo>
                    <a:pt x="165" y="498"/>
                  </a:lnTo>
                  <a:lnTo>
                    <a:pt x="165" y="498"/>
                  </a:lnTo>
                  <a:lnTo>
                    <a:pt x="165" y="498"/>
                  </a:lnTo>
                  <a:lnTo>
                    <a:pt x="165" y="498"/>
                  </a:lnTo>
                  <a:lnTo>
                    <a:pt x="165" y="497"/>
                  </a:lnTo>
                  <a:lnTo>
                    <a:pt x="165" y="496"/>
                  </a:lnTo>
                  <a:lnTo>
                    <a:pt x="165" y="496"/>
                  </a:lnTo>
                  <a:lnTo>
                    <a:pt x="165" y="494"/>
                  </a:lnTo>
                  <a:lnTo>
                    <a:pt x="165" y="494"/>
                  </a:lnTo>
                  <a:lnTo>
                    <a:pt x="165" y="494"/>
                  </a:lnTo>
                  <a:lnTo>
                    <a:pt x="165" y="494"/>
                  </a:lnTo>
                  <a:lnTo>
                    <a:pt x="166" y="494"/>
                  </a:lnTo>
                  <a:lnTo>
                    <a:pt x="167" y="494"/>
                  </a:lnTo>
                  <a:lnTo>
                    <a:pt x="167" y="494"/>
                  </a:lnTo>
                  <a:lnTo>
                    <a:pt x="168" y="494"/>
                  </a:lnTo>
                  <a:lnTo>
                    <a:pt x="168" y="494"/>
                  </a:lnTo>
                  <a:lnTo>
                    <a:pt x="169" y="494"/>
                  </a:lnTo>
                  <a:lnTo>
                    <a:pt x="169" y="494"/>
                  </a:lnTo>
                  <a:lnTo>
                    <a:pt x="169" y="495"/>
                  </a:lnTo>
                  <a:lnTo>
                    <a:pt x="169" y="495"/>
                  </a:lnTo>
                  <a:lnTo>
                    <a:pt x="169" y="496"/>
                  </a:lnTo>
                  <a:lnTo>
                    <a:pt x="169" y="495"/>
                  </a:lnTo>
                  <a:lnTo>
                    <a:pt x="170" y="495"/>
                  </a:lnTo>
                  <a:lnTo>
                    <a:pt x="170" y="495"/>
                  </a:lnTo>
                  <a:lnTo>
                    <a:pt x="171" y="495"/>
                  </a:lnTo>
                  <a:lnTo>
                    <a:pt x="171" y="494"/>
                  </a:lnTo>
                  <a:lnTo>
                    <a:pt x="172" y="494"/>
                  </a:lnTo>
                  <a:lnTo>
                    <a:pt x="173" y="495"/>
                  </a:lnTo>
                  <a:lnTo>
                    <a:pt x="174" y="495"/>
                  </a:lnTo>
                  <a:lnTo>
                    <a:pt x="174" y="495"/>
                  </a:lnTo>
                  <a:lnTo>
                    <a:pt x="174" y="495"/>
                  </a:lnTo>
                  <a:lnTo>
                    <a:pt x="175" y="495"/>
                  </a:lnTo>
                  <a:lnTo>
                    <a:pt x="176" y="494"/>
                  </a:lnTo>
                  <a:lnTo>
                    <a:pt x="176" y="494"/>
                  </a:lnTo>
                  <a:lnTo>
                    <a:pt x="176" y="494"/>
                  </a:lnTo>
                  <a:lnTo>
                    <a:pt x="177" y="494"/>
                  </a:lnTo>
                  <a:lnTo>
                    <a:pt x="177" y="493"/>
                  </a:lnTo>
                  <a:lnTo>
                    <a:pt x="178" y="493"/>
                  </a:lnTo>
                  <a:lnTo>
                    <a:pt x="178" y="493"/>
                  </a:lnTo>
                  <a:lnTo>
                    <a:pt x="178" y="493"/>
                  </a:lnTo>
                  <a:lnTo>
                    <a:pt x="178" y="493"/>
                  </a:lnTo>
                  <a:lnTo>
                    <a:pt x="178" y="492"/>
                  </a:lnTo>
                  <a:lnTo>
                    <a:pt x="178" y="491"/>
                  </a:lnTo>
                  <a:lnTo>
                    <a:pt x="178" y="491"/>
                  </a:lnTo>
                  <a:lnTo>
                    <a:pt x="178" y="491"/>
                  </a:lnTo>
                  <a:lnTo>
                    <a:pt x="178" y="491"/>
                  </a:lnTo>
                  <a:lnTo>
                    <a:pt x="179" y="490"/>
                  </a:lnTo>
                  <a:lnTo>
                    <a:pt x="179" y="490"/>
                  </a:lnTo>
                  <a:lnTo>
                    <a:pt x="179" y="489"/>
                  </a:lnTo>
                  <a:lnTo>
                    <a:pt x="179" y="489"/>
                  </a:lnTo>
                  <a:lnTo>
                    <a:pt x="180" y="489"/>
                  </a:lnTo>
                  <a:lnTo>
                    <a:pt x="180" y="489"/>
                  </a:lnTo>
                  <a:lnTo>
                    <a:pt x="180" y="489"/>
                  </a:lnTo>
                  <a:lnTo>
                    <a:pt x="180" y="489"/>
                  </a:lnTo>
                  <a:lnTo>
                    <a:pt x="181" y="489"/>
                  </a:lnTo>
                  <a:lnTo>
                    <a:pt x="181" y="489"/>
                  </a:lnTo>
                  <a:lnTo>
                    <a:pt x="182" y="489"/>
                  </a:lnTo>
                  <a:lnTo>
                    <a:pt x="182" y="489"/>
                  </a:lnTo>
                  <a:lnTo>
                    <a:pt x="182" y="489"/>
                  </a:lnTo>
                  <a:lnTo>
                    <a:pt x="182" y="489"/>
                  </a:lnTo>
                  <a:lnTo>
                    <a:pt x="182" y="489"/>
                  </a:lnTo>
                  <a:lnTo>
                    <a:pt x="183" y="489"/>
                  </a:lnTo>
                  <a:lnTo>
                    <a:pt x="183" y="488"/>
                  </a:lnTo>
                  <a:lnTo>
                    <a:pt x="183" y="488"/>
                  </a:lnTo>
                  <a:lnTo>
                    <a:pt x="182" y="487"/>
                  </a:lnTo>
                  <a:lnTo>
                    <a:pt x="183" y="487"/>
                  </a:lnTo>
                  <a:lnTo>
                    <a:pt x="184" y="486"/>
                  </a:lnTo>
                  <a:lnTo>
                    <a:pt x="185" y="485"/>
                  </a:lnTo>
                  <a:lnTo>
                    <a:pt x="187" y="485"/>
                  </a:lnTo>
                  <a:lnTo>
                    <a:pt x="187" y="485"/>
                  </a:lnTo>
                  <a:lnTo>
                    <a:pt x="187" y="485"/>
                  </a:lnTo>
                  <a:lnTo>
                    <a:pt x="187" y="485"/>
                  </a:lnTo>
                  <a:lnTo>
                    <a:pt x="187" y="485"/>
                  </a:lnTo>
                  <a:lnTo>
                    <a:pt x="187" y="485"/>
                  </a:lnTo>
                  <a:lnTo>
                    <a:pt x="188" y="484"/>
                  </a:lnTo>
                  <a:lnTo>
                    <a:pt x="189" y="484"/>
                  </a:lnTo>
                  <a:lnTo>
                    <a:pt x="189" y="484"/>
                  </a:lnTo>
                  <a:lnTo>
                    <a:pt x="190" y="483"/>
                  </a:lnTo>
                  <a:lnTo>
                    <a:pt x="190" y="483"/>
                  </a:lnTo>
                  <a:lnTo>
                    <a:pt x="191" y="482"/>
                  </a:lnTo>
                  <a:lnTo>
                    <a:pt x="190" y="482"/>
                  </a:lnTo>
                  <a:lnTo>
                    <a:pt x="191" y="482"/>
                  </a:lnTo>
                  <a:lnTo>
                    <a:pt x="191" y="482"/>
                  </a:lnTo>
                  <a:lnTo>
                    <a:pt x="191" y="481"/>
                  </a:lnTo>
                  <a:lnTo>
                    <a:pt x="191" y="481"/>
                  </a:lnTo>
                  <a:lnTo>
                    <a:pt x="191" y="481"/>
                  </a:lnTo>
                  <a:lnTo>
                    <a:pt x="191" y="479"/>
                  </a:lnTo>
                  <a:lnTo>
                    <a:pt x="191" y="479"/>
                  </a:lnTo>
                  <a:lnTo>
                    <a:pt x="191" y="479"/>
                  </a:lnTo>
                  <a:lnTo>
                    <a:pt x="191" y="479"/>
                  </a:lnTo>
                  <a:lnTo>
                    <a:pt x="191" y="479"/>
                  </a:lnTo>
                  <a:lnTo>
                    <a:pt x="191" y="478"/>
                  </a:lnTo>
                  <a:lnTo>
                    <a:pt x="191" y="478"/>
                  </a:lnTo>
                  <a:lnTo>
                    <a:pt x="191" y="476"/>
                  </a:lnTo>
                  <a:lnTo>
                    <a:pt x="191" y="476"/>
                  </a:lnTo>
                  <a:lnTo>
                    <a:pt x="191" y="474"/>
                  </a:lnTo>
                  <a:lnTo>
                    <a:pt x="192" y="474"/>
                  </a:lnTo>
                  <a:lnTo>
                    <a:pt x="193" y="474"/>
                  </a:lnTo>
                  <a:lnTo>
                    <a:pt x="193" y="474"/>
                  </a:lnTo>
                  <a:lnTo>
                    <a:pt x="194" y="473"/>
                  </a:lnTo>
                  <a:lnTo>
                    <a:pt x="196" y="474"/>
                  </a:lnTo>
                  <a:lnTo>
                    <a:pt x="197" y="473"/>
                  </a:lnTo>
                  <a:lnTo>
                    <a:pt x="197" y="473"/>
                  </a:lnTo>
                  <a:lnTo>
                    <a:pt x="197" y="474"/>
                  </a:lnTo>
                  <a:lnTo>
                    <a:pt x="197" y="474"/>
                  </a:lnTo>
                  <a:lnTo>
                    <a:pt x="198" y="473"/>
                  </a:lnTo>
                  <a:lnTo>
                    <a:pt x="198" y="473"/>
                  </a:lnTo>
                  <a:lnTo>
                    <a:pt x="198" y="473"/>
                  </a:lnTo>
                  <a:lnTo>
                    <a:pt x="198" y="472"/>
                  </a:lnTo>
                  <a:lnTo>
                    <a:pt x="199" y="472"/>
                  </a:lnTo>
                  <a:lnTo>
                    <a:pt x="199" y="472"/>
                  </a:lnTo>
                  <a:lnTo>
                    <a:pt x="199" y="472"/>
                  </a:lnTo>
                  <a:lnTo>
                    <a:pt x="200" y="472"/>
                  </a:lnTo>
                  <a:lnTo>
                    <a:pt x="200" y="471"/>
                  </a:lnTo>
                  <a:lnTo>
                    <a:pt x="200" y="471"/>
                  </a:lnTo>
                  <a:lnTo>
                    <a:pt x="200" y="471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200" y="469"/>
                  </a:lnTo>
                  <a:lnTo>
                    <a:pt x="200" y="469"/>
                  </a:lnTo>
                  <a:lnTo>
                    <a:pt x="200" y="468"/>
                  </a:lnTo>
                  <a:lnTo>
                    <a:pt x="201" y="468"/>
                  </a:lnTo>
                  <a:lnTo>
                    <a:pt x="202" y="468"/>
                  </a:lnTo>
                  <a:lnTo>
                    <a:pt x="202" y="468"/>
                  </a:lnTo>
                  <a:lnTo>
                    <a:pt x="203" y="468"/>
                  </a:lnTo>
                  <a:lnTo>
                    <a:pt x="204" y="468"/>
                  </a:lnTo>
                  <a:lnTo>
                    <a:pt x="204" y="467"/>
                  </a:lnTo>
                  <a:lnTo>
                    <a:pt x="204" y="467"/>
                  </a:lnTo>
                  <a:lnTo>
                    <a:pt x="204" y="467"/>
                  </a:lnTo>
                  <a:lnTo>
                    <a:pt x="204" y="467"/>
                  </a:lnTo>
                  <a:lnTo>
                    <a:pt x="204" y="466"/>
                  </a:lnTo>
                  <a:lnTo>
                    <a:pt x="205" y="467"/>
                  </a:lnTo>
                  <a:lnTo>
                    <a:pt x="205" y="466"/>
                  </a:lnTo>
                  <a:lnTo>
                    <a:pt x="205" y="465"/>
                  </a:lnTo>
                  <a:lnTo>
                    <a:pt x="205" y="464"/>
                  </a:lnTo>
                  <a:lnTo>
                    <a:pt x="205" y="464"/>
                  </a:lnTo>
                  <a:lnTo>
                    <a:pt x="205" y="463"/>
                  </a:lnTo>
                  <a:lnTo>
                    <a:pt x="206" y="463"/>
                  </a:lnTo>
                  <a:lnTo>
                    <a:pt x="206" y="461"/>
                  </a:lnTo>
                  <a:lnTo>
                    <a:pt x="206" y="461"/>
                  </a:lnTo>
                  <a:lnTo>
                    <a:pt x="206" y="459"/>
                  </a:lnTo>
                  <a:lnTo>
                    <a:pt x="206" y="459"/>
                  </a:lnTo>
                  <a:lnTo>
                    <a:pt x="206" y="459"/>
                  </a:lnTo>
                  <a:lnTo>
                    <a:pt x="205" y="459"/>
                  </a:lnTo>
                  <a:lnTo>
                    <a:pt x="204" y="459"/>
                  </a:lnTo>
                  <a:lnTo>
                    <a:pt x="204" y="458"/>
                  </a:lnTo>
                  <a:lnTo>
                    <a:pt x="205" y="458"/>
                  </a:lnTo>
                  <a:lnTo>
                    <a:pt x="205" y="458"/>
                  </a:lnTo>
                  <a:lnTo>
                    <a:pt x="205" y="457"/>
                  </a:lnTo>
                  <a:lnTo>
                    <a:pt x="205" y="457"/>
                  </a:lnTo>
                  <a:lnTo>
                    <a:pt x="205" y="456"/>
                  </a:lnTo>
                  <a:lnTo>
                    <a:pt x="204" y="456"/>
                  </a:lnTo>
                  <a:lnTo>
                    <a:pt x="204" y="455"/>
                  </a:lnTo>
                  <a:lnTo>
                    <a:pt x="204" y="455"/>
                  </a:lnTo>
                  <a:lnTo>
                    <a:pt x="204" y="455"/>
                  </a:lnTo>
                  <a:lnTo>
                    <a:pt x="205" y="455"/>
                  </a:lnTo>
                  <a:lnTo>
                    <a:pt x="206" y="455"/>
                  </a:lnTo>
                  <a:lnTo>
                    <a:pt x="207" y="455"/>
                  </a:lnTo>
                  <a:lnTo>
                    <a:pt x="207" y="455"/>
                  </a:lnTo>
                  <a:lnTo>
                    <a:pt x="206" y="453"/>
                  </a:lnTo>
                  <a:lnTo>
                    <a:pt x="206" y="451"/>
                  </a:lnTo>
                  <a:lnTo>
                    <a:pt x="207" y="451"/>
                  </a:lnTo>
                  <a:lnTo>
                    <a:pt x="207" y="452"/>
                  </a:lnTo>
                  <a:lnTo>
                    <a:pt x="208" y="452"/>
                  </a:lnTo>
                  <a:lnTo>
                    <a:pt x="208" y="451"/>
                  </a:lnTo>
                  <a:lnTo>
                    <a:pt x="208" y="450"/>
                  </a:lnTo>
                  <a:lnTo>
                    <a:pt x="208" y="450"/>
                  </a:lnTo>
                  <a:lnTo>
                    <a:pt x="208" y="450"/>
                  </a:lnTo>
                  <a:lnTo>
                    <a:pt x="208" y="450"/>
                  </a:lnTo>
                  <a:lnTo>
                    <a:pt x="209" y="451"/>
                  </a:lnTo>
                  <a:lnTo>
                    <a:pt x="210" y="451"/>
                  </a:lnTo>
                  <a:lnTo>
                    <a:pt x="211" y="451"/>
                  </a:lnTo>
                  <a:lnTo>
                    <a:pt x="212" y="450"/>
                  </a:lnTo>
                  <a:lnTo>
                    <a:pt x="210" y="450"/>
                  </a:lnTo>
                  <a:lnTo>
                    <a:pt x="210" y="450"/>
                  </a:lnTo>
                  <a:lnTo>
                    <a:pt x="210" y="450"/>
                  </a:lnTo>
                  <a:lnTo>
                    <a:pt x="210" y="450"/>
                  </a:lnTo>
                  <a:lnTo>
                    <a:pt x="211" y="450"/>
                  </a:lnTo>
                  <a:lnTo>
                    <a:pt x="212" y="450"/>
                  </a:lnTo>
                  <a:lnTo>
                    <a:pt x="213" y="449"/>
                  </a:lnTo>
                  <a:lnTo>
                    <a:pt x="213" y="450"/>
                  </a:lnTo>
                  <a:lnTo>
                    <a:pt x="214" y="450"/>
                  </a:lnTo>
                  <a:lnTo>
                    <a:pt x="214" y="449"/>
                  </a:lnTo>
                  <a:lnTo>
                    <a:pt x="214" y="448"/>
                  </a:lnTo>
                  <a:lnTo>
                    <a:pt x="214" y="447"/>
                  </a:lnTo>
                  <a:lnTo>
                    <a:pt x="214" y="447"/>
                  </a:lnTo>
                  <a:lnTo>
                    <a:pt x="214" y="446"/>
                  </a:lnTo>
                  <a:lnTo>
                    <a:pt x="214" y="446"/>
                  </a:lnTo>
                  <a:lnTo>
                    <a:pt x="214" y="446"/>
                  </a:lnTo>
                  <a:lnTo>
                    <a:pt x="215" y="447"/>
                  </a:lnTo>
                  <a:lnTo>
                    <a:pt x="215" y="447"/>
                  </a:lnTo>
                  <a:lnTo>
                    <a:pt x="215" y="447"/>
                  </a:lnTo>
                  <a:lnTo>
                    <a:pt x="216" y="447"/>
                  </a:lnTo>
                  <a:lnTo>
                    <a:pt x="217" y="447"/>
                  </a:lnTo>
                  <a:lnTo>
                    <a:pt x="217" y="448"/>
                  </a:lnTo>
                  <a:lnTo>
                    <a:pt x="217" y="449"/>
                  </a:lnTo>
                  <a:lnTo>
                    <a:pt x="217" y="448"/>
                  </a:lnTo>
                  <a:lnTo>
                    <a:pt x="217" y="448"/>
                  </a:lnTo>
                  <a:lnTo>
                    <a:pt x="218" y="448"/>
                  </a:lnTo>
                  <a:lnTo>
                    <a:pt x="218" y="448"/>
                  </a:lnTo>
                  <a:lnTo>
                    <a:pt x="219" y="447"/>
                  </a:lnTo>
                  <a:lnTo>
                    <a:pt x="219" y="447"/>
                  </a:lnTo>
                  <a:lnTo>
                    <a:pt x="219" y="447"/>
                  </a:lnTo>
                  <a:lnTo>
                    <a:pt x="220" y="446"/>
                  </a:lnTo>
                  <a:lnTo>
                    <a:pt x="220" y="446"/>
                  </a:lnTo>
                  <a:lnTo>
                    <a:pt x="220" y="446"/>
                  </a:lnTo>
                  <a:lnTo>
                    <a:pt x="221" y="446"/>
                  </a:lnTo>
                  <a:lnTo>
                    <a:pt x="221" y="446"/>
                  </a:lnTo>
                  <a:lnTo>
                    <a:pt x="221" y="446"/>
                  </a:lnTo>
                  <a:lnTo>
                    <a:pt x="221" y="446"/>
                  </a:lnTo>
                  <a:lnTo>
                    <a:pt x="221" y="445"/>
                  </a:lnTo>
                  <a:lnTo>
                    <a:pt x="221" y="445"/>
                  </a:lnTo>
                  <a:lnTo>
                    <a:pt x="221" y="445"/>
                  </a:lnTo>
                  <a:lnTo>
                    <a:pt x="221" y="445"/>
                  </a:lnTo>
                  <a:lnTo>
                    <a:pt x="221" y="444"/>
                  </a:lnTo>
                  <a:lnTo>
                    <a:pt x="222" y="444"/>
                  </a:lnTo>
                  <a:lnTo>
                    <a:pt x="222" y="444"/>
                  </a:lnTo>
                  <a:lnTo>
                    <a:pt x="222" y="444"/>
                  </a:lnTo>
                  <a:lnTo>
                    <a:pt x="222" y="443"/>
                  </a:lnTo>
                  <a:lnTo>
                    <a:pt x="222" y="443"/>
                  </a:lnTo>
                  <a:lnTo>
                    <a:pt x="223" y="443"/>
                  </a:lnTo>
                  <a:lnTo>
                    <a:pt x="222" y="443"/>
                  </a:lnTo>
                  <a:lnTo>
                    <a:pt x="223" y="443"/>
                  </a:lnTo>
                  <a:lnTo>
                    <a:pt x="223" y="442"/>
                  </a:lnTo>
                  <a:lnTo>
                    <a:pt x="223" y="442"/>
                  </a:lnTo>
                  <a:lnTo>
                    <a:pt x="224" y="442"/>
                  </a:lnTo>
                  <a:lnTo>
                    <a:pt x="224" y="441"/>
                  </a:lnTo>
                  <a:lnTo>
                    <a:pt x="224" y="440"/>
                  </a:lnTo>
                  <a:lnTo>
                    <a:pt x="224" y="439"/>
                  </a:lnTo>
                  <a:lnTo>
                    <a:pt x="224" y="438"/>
                  </a:lnTo>
                  <a:lnTo>
                    <a:pt x="224" y="438"/>
                  </a:lnTo>
                  <a:lnTo>
                    <a:pt x="224" y="438"/>
                  </a:lnTo>
                  <a:lnTo>
                    <a:pt x="224" y="437"/>
                  </a:lnTo>
                  <a:lnTo>
                    <a:pt x="225" y="437"/>
                  </a:lnTo>
                  <a:lnTo>
                    <a:pt x="225" y="437"/>
                  </a:lnTo>
                  <a:lnTo>
                    <a:pt x="224" y="437"/>
                  </a:lnTo>
                  <a:lnTo>
                    <a:pt x="224" y="437"/>
                  </a:lnTo>
                  <a:lnTo>
                    <a:pt x="224" y="436"/>
                  </a:lnTo>
                  <a:lnTo>
                    <a:pt x="225" y="436"/>
                  </a:lnTo>
                  <a:lnTo>
                    <a:pt x="225" y="436"/>
                  </a:lnTo>
                  <a:lnTo>
                    <a:pt x="226" y="436"/>
                  </a:lnTo>
                  <a:lnTo>
                    <a:pt x="226" y="435"/>
                  </a:lnTo>
                  <a:lnTo>
                    <a:pt x="226" y="434"/>
                  </a:lnTo>
                  <a:lnTo>
                    <a:pt x="224" y="433"/>
                  </a:lnTo>
                  <a:lnTo>
                    <a:pt x="225" y="433"/>
                  </a:lnTo>
                  <a:lnTo>
                    <a:pt x="225" y="433"/>
                  </a:lnTo>
                  <a:lnTo>
                    <a:pt x="225" y="433"/>
                  </a:lnTo>
                  <a:lnTo>
                    <a:pt x="225" y="433"/>
                  </a:lnTo>
                  <a:lnTo>
                    <a:pt x="225" y="433"/>
                  </a:lnTo>
                  <a:lnTo>
                    <a:pt x="225" y="433"/>
                  </a:lnTo>
                  <a:lnTo>
                    <a:pt x="225" y="432"/>
                  </a:lnTo>
                  <a:lnTo>
                    <a:pt x="225" y="432"/>
                  </a:lnTo>
                  <a:lnTo>
                    <a:pt x="225" y="432"/>
                  </a:lnTo>
                  <a:lnTo>
                    <a:pt x="225" y="432"/>
                  </a:lnTo>
                  <a:lnTo>
                    <a:pt x="225" y="432"/>
                  </a:lnTo>
                  <a:lnTo>
                    <a:pt x="225" y="431"/>
                  </a:lnTo>
                  <a:lnTo>
                    <a:pt x="225" y="431"/>
                  </a:lnTo>
                  <a:lnTo>
                    <a:pt x="225" y="431"/>
                  </a:lnTo>
                  <a:lnTo>
                    <a:pt x="226" y="430"/>
                  </a:lnTo>
                  <a:lnTo>
                    <a:pt x="226" y="429"/>
                  </a:lnTo>
                  <a:lnTo>
                    <a:pt x="225" y="429"/>
                  </a:lnTo>
                  <a:lnTo>
                    <a:pt x="225" y="429"/>
                  </a:lnTo>
                  <a:lnTo>
                    <a:pt x="224" y="428"/>
                  </a:lnTo>
                  <a:lnTo>
                    <a:pt x="224" y="428"/>
                  </a:lnTo>
                  <a:lnTo>
                    <a:pt x="224" y="428"/>
                  </a:lnTo>
                  <a:lnTo>
                    <a:pt x="223" y="428"/>
                  </a:lnTo>
                  <a:lnTo>
                    <a:pt x="223" y="428"/>
                  </a:lnTo>
                  <a:lnTo>
                    <a:pt x="224" y="427"/>
                  </a:lnTo>
                  <a:lnTo>
                    <a:pt x="224" y="426"/>
                  </a:lnTo>
                  <a:lnTo>
                    <a:pt x="224" y="426"/>
                  </a:lnTo>
                  <a:lnTo>
                    <a:pt x="224" y="426"/>
                  </a:lnTo>
                  <a:lnTo>
                    <a:pt x="225" y="426"/>
                  </a:lnTo>
                  <a:lnTo>
                    <a:pt x="225" y="425"/>
                  </a:lnTo>
                  <a:lnTo>
                    <a:pt x="225" y="425"/>
                  </a:lnTo>
                  <a:lnTo>
                    <a:pt x="225" y="424"/>
                  </a:lnTo>
                  <a:lnTo>
                    <a:pt x="226" y="424"/>
                  </a:lnTo>
                  <a:lnTo>
                    <a:pt x="226" y="424"/>
                  </a:lnTo>
                  <a:lnTo>
                    <a:pt x="226" y="424"/>
                  </a:lnTo>
                  <a:lnTo>
                    <a:pt x="226" y="424"/>
                  </a:lnTo>
                  <a:lnTo>
                    <a:pt x="226" y="424"/>
                  </a:lnTo>
                  <a:lnTo>
                    <a:pt x="226" y="423"/>
                  </a:lnTo>
                  <a:lnTo>
                    <a:pt x="226" y="422"/>
                  </a:lnTo>
                  <a:lnTo>
                    <a:pt x="226" y="421"/>
                  </a:lnTo>
                  <a:lnTo>
                    <a:pt x="226" y="420"/>
                  </a:lnTo>
                  <a:lnTo>
                    <a:pt x="226" y="420"/>
                  </a:lnTo>
                  <a:lnTo>
                    <a:pt x="226" y="420"/>
                  </a:lnTo>
                  <a:lnTo>
                    <a:pt x="226" y="420"/>
                  </a:lnTo>
                  <a:lnTo>
                    <a:pt x="226" y="419"/>
                  </a:lnTo>
                  <a:lnTo>
                    <a:pt x="226" y="418"/>
                  </a:lnTo>
                  <a:lnTo>
                    <a:pt x="226" y="418"/>
                  </a:lnTo>
                  <a:lnTo>
                    <a:pt x="226" y="416"/>
                  </a:lnTo>
                  <a:lnTo>
                    <a:pt x="226" y="416"/>
                  </a:lnTo>
                  <a:lnTo>
                    <a:pt x="226" y="416"/>
                  </a:lnTo>
                  <a:lnTo>
                    <a:pt x="226" y="416"/>
                  </a:lnTo>
                  <a:lnTo>
                    <a:pt x="225" y="416"/>
                  </a:lnTo>
                  <a:lnTo>
                    <a:pt x="225" y="416"/>
                  </a:lnTo>
                  <a:lnTo>
                    <a:pt x="224" y="416"/>
                  </a:lnTo>
                  <a:lnTo>
                    <a:pt x="224" y="415"/>
                  </a:lnTo>
                  <a:lnTo>
                    <a:pt x="225" y="415"/>
                  </a:lnTo>
                  <a:lnTo>
                    <a:pt x="225" y="414"/>
                  </a:lnTo>
                  <a:lnTo>
                    <a:pt x="226" y="413"/>
                  </a:lnTo>
                  <a:lnTo>
                    <a:pt x="227" y="414"/>
                  </a:lnTo>
                  <a:lnTo>
                    <a:pt x="228" y="414"/>
                  </a:lnTo>
                  <a:lnTo>
                    <a:pt x="227" y="414"/>
                  </a:lnTo>
                  <a:lnTo>
                    <a:pt x="227" y="415"/>
                  </a:lnTo>
                  <a:lnTo>
                    <a:pt x="228" y="416"/>
                  </a:lnTo>
                  <a:lnTo>
                    <a:pt x="229" y="416"/>
                  </a:lnTo>
                  <a:lnTo>
                    <a:pt x="229" y="415"/>
                  </a:lnTo>
                  <a:lnTo>
                    <a:pt x="230" y="415"/>
                  </a:lnTo>
                  <a:lnTo>
                    <a:pt x="230" y="415"/>
                  </a:lnTo>
                  <a:lnTo>
                    <a:pt x="230" y="416"/>
                  </a:lnTo>
                  <a:lnTo>
                    <a:pt x="230" y="416"/>
                  </a:lnTo>
                  <a:lnTo>
                    <a:pt x="230" y="416"/>
                  </a:lnTo>
                  <a:lnTo>
                    <a:pt x="230" y="416"/>
                  </a:lnTo>
                  <a:lnTo>
                    <a:pt x="231" y="416"/>
                  </a:lnTo>
                  <a:lnTo>
                    <a:pt x="231" y="416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34" y="416"/>
                  </a:lnTo>
                  <a:lnTo>
                    <a:pt x="234" y="416"/>
                  </a:lnTo>
                  <a:lnTo>
                    <a:pt x="234" y="416"/>
                  </a:lnTo>
                  <a:lnTo>
                    <a:pt x="234" y="416"/>
                  </a:lnTo>
                  <a:lnTo>
                    <a:pt x="234" y="415"/>
                  </a:lnTo>
                  <a:lnTo>
                    <a:pt x="234" y="415"/>
                  </a:lnTo>
                  <a:lnTo>
                    <a:pt x="234" y="415"/>
                  </a:lnTo>
                  <a:lnTo>
                    <a:pt x="234" y="415"/>
                  </a:lnTo>
                  <a:lnTo>
                    <a:pt x="234" y="414"/>
                  </a:lnTo>
                  <a:lnTo>
                    <a:pt x="234" y="414"/>
                  </a:lnTo>
                  <a:lnTo>
                    <a:pt x="234" y="413"/>
                  </a:lnTo>
                  <a:lnTo>
                    <a:pt x="235" y="413"/>
                  </a:lnTo>
                  <a:lnTo>
                    <a:pt x="234" y="413"/>
                  </a:lnTo>
                  <a:lnTo>
                    <a:pt x="235" y="413"/>
                  </a:lnTo>
                  <a:lnTo>
                    <a:pt x="235" y="412"/>
                  </a:lnTo>
                  <a:lnTo>
                    <a:pt x="235" y="412"/>
                  </a:lnTo>
                  <a:lnTo>
                    <a:pt x="235" y="411"/>
                  </a:lnTo>
                  <a:lnTo>
                    <a:pt x="236" y="411"/>
                  </a:lnTo>
                  <a:lnTo>
                    <a:pt x="237" y="411"/>
                  </a:lnTo>
                  <a:lnTo>
                    <a:pt x="238" y="411"/>
                  </a:lnTo>
                  <a:lnTo>
                    <a:pt x="238" y="411"/>
                  </a:lnTo>
                  <a:lnTo>
                    <a:pt x="238" y="411"/>
                  </a:lnTo>
                  <a:lnTo>
                    <a:pt x="238" y="411"/>
                  </a:lnTo>
                  <a:lnTo>
                    <a:pt x="238" y="409"/>
                  </a:lnTo>
                  <a:lnTo>
                    <a:pt x="239" y="409"/>
                  </a:lnTo>
                  <a:lnTo>
                    <a:pt x="240" y="409"/>
                  </a:lnTo>
                  <a:lnTo>
                    <a:pt x="239" y="410"/>
                  </a:lnTo>
                  <a:lnTo>
                    <a:pt x="239" y="411"/>
                  </a:lnTo>
                  <a:lnTo>
                    <a:pt x="239" y="411"/>
                  </a:lnTo>
                  <a:lnTo>
                    <a:pt x="239" y="412"/>
                  </a:lnTo>
                  <a:lnTo>
                    <a:pt x="241" y="413"/>
                  </a:lnTo>
                  <a:lnTo>
                    <a:pt x="241" y="413"/>
                  </a:lnTo>
                  <a:lnTo>
                    <a:pt x="241" y="414"/>
                  </a:lnTo>
                  <a:lnTo>
                    <a:pt x="242" y="414"/>
                  </a:lnTo>
                  <a:lnTo>
                    <a:pt x="242" y="415"/>
                  </a:lnTo>
                  <a:lnTo>
                    <a:pt x="242" y="416"/>
                  </a:lnTo>
                  <a:lnTo>
                    <a:pt x="242" y="416"/>
                  </a:lnTo>
                  <a:lnTo>
                    <a:pt x="241" y="416"/>
                  </a:lnTo>
                  <a:lnTo>
                    <a:pt x="242" y="416"/>
                  </a:lnTo>
                  <a:lnTo>
                    <a:pt x="241" y="416"/>
                  </a:lnTo>
                  <a:lnTo>
                    <a:pt x="242" y="417"/>
                  </a:lnTo>
                  <a:lnTo>
                    <a:pt x="242" y="418"/>
                  </a:lnTo>
                  <a:lnTo>
                    <a:pt x="242" y="419"/>
                  </a:lnTo>
                  <a:lnTo>
                    <a:pt x="242" y="419"/>
                  </a:lnTo>
                  <a:lnTo>
                    <a:pt x="243" y="419"/>
                  </a:lnTo>
                  <a:lnTo>
                    <a:pt x="242" y="420"/>
                  </a:lnTo>
                  <a:lnTo>
                    <a:pt x="241" y="420"/>
                  </a:lnTo>
                  <a:lnTo>
                    <a:pt x="241" y="420"/>
                  </a:lnTo>
                  <a:lnTo>
                    <a:pt x="242" y="420"/>
                  </a:lnTo>
                  <a:lnTo>
                    <a:pt x="243" y="420"/>
                  </a:lnTo>
                  <a:lnTo>
                    <a:pt x="243" y="420"/>
                  </a:lnTo>
                  <a:lnTo>
                    <a:pt x="243" y="419"/>
                  </a:lnTo>
                  <a:lnTo>
                    <a:pt x="243" y="419"/>
                  </a:lnTo>
                  <a:lnTo>
                    <a:pt x="246" y="419"/>
                  </a:lnTo>
                  <a:lnTo>
                    <a:pt x="246" y="420"/>
                  </a:lnTo>
                  <a:lnTo>
                    <a:pt x="248" y="420"/>
                  </a:lnTo>
                  <a:lnTo>
                    <a:pt x="248" y="420"/>
                  </a:lnTo>
                  <a:lnTo>
                    <a:pt x="249" y="420"/>
                  </a:lnTo>
                  <a:lnTo>
                    <a:pt x="251" y="419"/>
                  </a:lnTo>
                  <a:lnTo>
                    <a:pt x="252" y="420"/>
                  </a:lnTo>
                  <a:lnTo>
                    <a:pt x="252" y="420"/>
                  </a:lnTo>
                  <a:lnTo>
                    <a:pt x="253" y="420"/>
                  </a:lnTo>
                  <a:lnTo>
                    <a:pt x="254" y="420"/>
                  </a:lnTo>
                  <a:lnTo>
                    <a:pt x="255" y="420"/>
                  </a:lnTo>
                  <a:lnTo>
                    <a:pt x="256" y="420"/>
                  </a:lnTo>
                  <a:lnTo>
                    <a:pt x="256" y="420"/>
                  </a:lnTo>
                  <a:lnTo>
                    <a:pt x="256" y="420"/>
                  </a:lnTo>
                  <a:lnTo>
                    <a:pt x="256" y="419"/>
                  </a:lnTo>
                  <a:lnTo>
                    <a:pt x="256" y="419"/>
                  </a:lnTo>
                  <a:lnTo>
                    <a:pt x="255" y="419"/>
                  </a:lnTo>
                  <a:lnTo>
                    <a:pt x="255" y="418"/>
                  </a:lnTo>
                  <a:lnTo>
                    <a:pt x="254" y="418"/>
                  </a:lnTo>
                  <a:lnTo>
                    <a:pt x="254" y="418"/>
                  </a:lnTo>
                  <a:lnTo>
                    <a:pt x="254" y="418"/>
                  </a:lnTo>
                  <a:lnTo>
                    <a:pt x="254" y="418"/>
                  </a:lnTo>
                  <a:lnTo>
                    <a:pt x="253" y="418"/>
                  </a:lnTo>
                  <a:lnTo>
                    <a:pt x="252" y="418"/>
                  </a:lnTo>
                  <a:lnTo>
                    <a:pt x="250" y="418"/>
                  </a:lnTo>
                  <a:lnTo>
                    <a:pt x="250" y="418"/>
                  </a:lnTo>
                  <a:lnTo>
                    <a:pt x="249" y="418"/>
                  </a:lnTo>
                  <a:lnTo>
                    <a:pt x="248" y="418"/>
                  </a:lnTo>
                  <a:lnTo>
                    <a:pt x="248" y="418"/>
                  </a:lnTo>
                  <a:lnTo>
                    <a:pt x="248" y="419"/>
                  </a:lnTo>
                  <a:lnTo>
                    <a:pt x="248" y="420"/>
                  </a:lnTo>
                  <a:lnTo>
                    <a:pt x="246" y="419"/>
                  </a:lnTo>
                  <a:lnTo>
                    <a:pt x="246" y="418"/>
                  </a:lnTo>
                  <a:lnTo>
                    <a:pt x="245" y="418"/>
                  </a:lnTo>
                  <a:lnTo>
                    <a:pt x="245" y="418"/>
                  </a:lnTo>
                  <a:lnTo>
                    <a:pt x="244" y="417"/>
                  </a:lnTo>
                  <a:lnTo>
                    <a:pt x="244" y="416"/>
                  </a:lnTo>
                  <a:lnTo>
                    <a:pt x="244" y="416"/>
                  </a:lnTo>
                  <a:lnTo>
                    <a:pt x="243" y="416"/>
                  </a:lnTo>
                  <a:lnTo>
                    <a:pt x="243" y="416"/>
                  </a:lnTo>
                  <a:lnTo>
                    <a:pt x="243" y="416"/>
                  </a:lnTo>
                  <a:lnTo>
                    <a:pt x="243" y="416"/>
                  </a:lnTo>
                  <a:lnTo>
                    <a:pt x="243" y="416"/>
                  </a:lnTo>
                  <a:lnTo>
                    <a:pt x="242" y="415"/>
                  </a:lnTo>
                  <a:lnTo>
                    <a:pt x="242" y="415"/>
                  </a:lnTo>
                  <a:lnTo>
                    <a:pt x="242" y="414"/>
                  </a:lnTo>
                  <a:lnTo>
                    <a:pt x="242" y="413"/>
                  </a:lnTo>
                  <a:lnTo>
                    <a:pt x="242" y="413"/>
                  </a:lnTo>
                  <a:lnTo>
                    <a:pt x="242" y="412"/>
                  </a:lnTo>
                  <a:lnTo>
                    <a:pt x="243" y="411"/>
                  </a:lnTo>
                  <a:lnTo>
                    <a:pt x="243" y="411"/>
                  </a:lnTo>
                  <a:lnTo>
                    <a:pt x="242" y="411"/>
                  </a:lnTo>
                  <a:lnTo>
                    <a:pt x="242" y="411"/>
                  </a:lnTo>
                  <a:lnTo>
                    <a:pt x="242" y="410"/>
                  </a:lnTo>
                  <a:lnTo>
                    <a:pt x="242" y="409"/>
                  </a:lnTo>
                  <a:lnTo>
                    <a:pt x="242" y="409"/>
                  </a:lnTo>
                  <a:lnTo>
                    <a:pt x="243" y="409"/>
                  </a:lnTo>
                  <a:lnTo>
                    <a:pt x="243" y="408"/>
                  </a:lnTo>
                  <a:lnTo>
                    <a:pt x="243" y="407"/>
                  </a:lnTo>
                  <a:lnTo>
                    <a:pt x="244" y="407"/>
                  </a:lnTo>
                  <a:lnTo>
                    <a:pt x="244" y="407"/>
                  </a:lnTo>
                  <a:lnTo>
                    <a:pt x="243" y="407"/>
                  </a:lnTo>
                  <a:lnTo>
                    <a:pt x="243" y="407"/>
                  </a:lnTo>
                  <a:lnTo>
                    <a:pt x="243" y="407"/>
                  </a:lnTo>
                  <a:lnTo>
                    <a:pt x="243" y="405"/>
                  </a:lnTo>
                  <a:lnTo>
                    <a:pt x="242" y="405"/>
                  </a:lnTo>
                  <a:lnTo>
                    <a:pt x="242" y="405"/>
                  </a:lnTo>
                  <a:lnTo>
                    <a:pt x="241" y="405"/>
                  </a:lnTo>
                  <a:lnTo>
                    <a:pt x="241" y="404"/>
                  </a:lnTo>
                  <a:lnTo>
                    <a:pt x="241" y="404"/>
                  </a:lnTo>
                  <a:lnTo>
                    <a:pt x="241" y="404"/>
                  </a:lnTo>
                  <a:lnTo>
                    <a:pt x="242" y="404"/>
                  </a:lnTo>
                  <a:lnTo>
                    <a:pt x="243" y="403"/>
                  </a:lnTo>
                  <a:lnTo>
                    <a:pt x="243" y="403"/>
                  </a:lnTo>
                  <a:lnTo>
                    <a:pt x="243" y="403"/>
                  </a:lnTo>
                  <a:lnTo>
                    <a:pt x="243" y="403"/>
                  </a:lnTo>
                  <a:lnTo>
                    <a:pt x="243" y="403"/>
                  </a:lnTo>
                  <a:lnTo>
                    <a:pt x="243" y="403"/>
                  </a:lnTo>
                  <a:lnTo>
                    <a:pt x="243" y="403"/>
                  </a:lnTo>
                  <a:lnTo>
                    <a:pt x="243" y="403"/>
                  </a:lnTo>
                  <a:lnTo>
                    <a:pt x="244" y="403"/>
                  </a:lnTo>
                  <a:lnTo>
                    <a:pt x="244" y="404"/>
                  </a:lnTo>
                  <a:lnTo>
                    <a:pt x="245" y="404"/>
                  </a:lnTo>
                  <a:lnTo>
                    <a:pt x="245" y="405"/>
                  </a:lnTo>
                  <a:lnTo>
                    <a:pt x="246" y="405"/>
                  </a:lnTo>
                  <a:lnTo>
                    <a:pt x="247" y="405"/>
                  </a:lnTo>
                  <a:lnTo>
                    <a:pt x="248" y="405"/>
                  </a:lnTo>
                  <a:lnTo>
                    <a:pt x="248" y="405"/>
                  </a:lnTo>
                  <a:lnTo>
                    <a:pt x="248" y="406"/>
                  </a:lnTo>
                  <a:lnTo>
                    <a:pt x="249" y="406"/>
                  </a:lnTo>
                  <a:lnTo>
                    <a:pt x="249" y="405"/>
                  </a:lnTo>
                  <a:lnTo>
                    <a:pt x="250" y="405"/>
                  </a:lnTo>
                  <a:lnTo>
                    <a:pt x="250" y="405"/>
                  </a:lnTo>
                  <a:lnTo>
                    <a:pt x="250" y="404"/>
                  </a:lnTo>
                  <a:lnTo>
                    <a:pt x="251" y="404"/>
                  </a:lnTo>
                  <a:lnTo>
                    <a:pt x="251" y="403"/>
                  </a:lnTo>
                  <a:lnTo>
                    <a:pt x="252" y="403"/>
                  </a:lnTo>
                  <a:lnTo>
                    <a:pt x="252" y="403"/>
                  </a:lnTo>
                  <a:lnTo>
                    <a:pt x="252" y="403"/>
                  </a:lnTo>
                  <a:lnTo>
                    <a:pt x="252" y="403"/>
                  </a:lnTo>
                  <a:lnTo>
                    <a:pt x="253" y="403"/>
                  </a:lnTo>
                  <a:lnTo>
                    <a:pt x="253" y="403"/>
                  </a:lnTo>
                  <a:lnTo>
                    <a:pt x="254" y="402"/>
                  </a:lnTo>
                  <a:lnTo>
                    <a:pt x="254" y="402"/>
                  </a:lnTo>
                  <a:lnTo>
                    <a:pt x="255" y="402"/>
                  </a:lnTo>
                  <a:lnTo>
                    <a:pt x="255" y="401"/>
                  </a:lnTo>
                  <a:lnTo>
                    <a:pt x="255" y="401"/>
                  </a:lnTo>
                  <a:lnTo>
                    <a:pt x="256" y="402"/>
                  </a:lnTo>
                  <a:lnTo>
                    <a:pt x="256" y="402"/>
                  </a:lnTo>
                  <a:lnTo>
                    <a:pt x="256" y="402"/>
                  </a:lnTo>
                  <a:lnTo>
                    <a:pt x="256" y="403"/>
                  </a:lnTo>
                  <a:lnTo>
                    <a:pt x="256" y="403"/>
                  </a:lnTo>
                  <a:lnTo>
                    <a:pt x="256" y="403"/>
                  </a:lnTo>
                  <a:lnTo>
                    <a:pt x="257" y="402"/>
                  </a:lnTo>
                  <a:lnTo>
                    <a:pt x="257" y="402"/>
                  </a:lnTo>
                  <a:lnTo>
                    <a:pt x="257" y="403"/>
                  </a:lnTo>
                  <a:lnTo>
                    <a:pt x="258" y="403"/>
                  </a:lnTo>
                  <a:lnTo>
                    <a:pt x="258" y="403"/>
                  </a:lnTo>
                  <a:lnTo>
                    <a:pt x="258" y="402"/>
                  </a:lnTo>
                  <a:lnTo>
                    <a:pt x="259" y="402"/>
                  </a:lnTo>
                  <a:lnTo>
                    <a:pt x="259" y="403"/>
                  </a:lnTo>
                  <a:lnTo>
                    <a:pt x="259" y="403"/>
                  </a:lnTo>
                  <a:lnTo>
                    <a:pt x="259" y="403"/>
                  </a:lnTo>
                  <a:lnTo>
                    <a:pt x="260" y="402"/>
                  </a:lnTo>
                  <a:lnTo>
                    <a:pt x="260" y="403"/>
                  </a:lnTo>
                  <a:lnTo>
                    <a:pt x="260" y="403"/>
                  </a:lnTo>
                  <a:lnTo>
                    <a:pt x="261" y="402"/>
                  </a:lnTo>
                  <a:lnTo>
                    <a:pt x="262" y="402"/>
                  </a:lnTo>
                  <a:lnTo>
                    <a:pt x="264" y="401"/>
                  </a:lnTo>
                  <a:lnTo>
                    <a:pt x="265" y="401"/>
                  </a:lnTo>
                  <a:lnTo>
                    <a:pt x="265" y="400"/>
                  </a:lnTo>
                  <a:lnTo>
                    <a:pt x="265" y="400"/>
                  </a:lnTo>
                  <a:lnTo>
                    <a:pt x="265" y="399"/>
                  </a:lnTo>
                  <a:lnTo>
                    <a:pt x="265" y="399"/>
                  </a:lnTo>
                  <a:lnTo>
                    <a:pt x="265" y="398"/>
                  </a:lnTo>
                  <a:lnTo>
                    <a:pt x="266" y="398"/>
                  </a:lnTo>
                  <a:lnTo>
                    <a:pt x="266" y="398"/>
                  </a:lnTo>
                  <a:lnTo>
                    <a:pt x="267" y="398"/>
                  </a:lnTo>
                  <a:lnTo>
                    <a:pt x="267" y="396"/>
                  </a:lnTo>
                  <a:lnTo>
                    <a:pt x="268" y="395"/>
                  </a:lnTo>
                  <a:lnTo>
                    <a:pt x="268" y="394"/>
                  </a:lnTo>
                  <a:lnTo>
                    <a:pt x="268" y="394"/>
                  </a:lnTo>
                  <a:lnTo>
                    <a:pt x="268" y="394"/>
                  </a:lnTo>
                  <a:lnTo>
                    <a:pt x="268" y="394"/>
                  </a:lnTo>
                  <a:lnTo>
                    <a:pt x="268" y="392"/>
                  </a:lnTo>
                  <a:lnTo>
                    <a:pt x="269" y="392"/>
                  </a:lnTo>
                  <a:lnTo>
                    <a:pt x="269" y="391"/>
                  </a:lnTo>
                  <a:lnTo>
                    <a:pt x="269" y="390"/>
                  </a:lnTo>
                  <a:lnTo>
                    <a:pt x="269" y="390"/>
                  </a:lnTo>
                  <a:lnTo>
                    <a:pt x="269" y="390"/>
                  </a:lnTo>
                  <a:lnTo>
                    <a:pt x="269" y="390"/>
                  </a:lnTo>
                  <a:lnTo>
                    <a:pt x="269" y="387"/>
                  </a:lnTo>
                  <a:lnTo>
                    <a:pt x="269" y="387"/>
                  </a:lnTo>
                  <a:lnTo>
                    <a:pt x="269" y="387"/>
                  </a:lnTo>
                  <a:lnTo>
                    <a:pt x="269" y="386"/>
                  </a:lnTo>
                  <a:lnTo>
                    <a:pt x="269" y="386"/>
                  </a:lnTo>
                  <a:lnTo>
                    <a:pt x="269" y="385"/>
                  </a:lnTo>
                  <a:lnTo>
                    <a:pt x="269" y="385"/>
                  </a:lnTo>
                  <a:lnTo>
                    <a:pt x="269" y="384"/>
                  </a:lnTo>
                  <a:lnTo>
                    <a:pt x="269" y="384"/>
                  </a:lnTo>
                  <a:lnTo>
                    <a:pt x="269" y="384"/>
                  </a:lnTo>
                  <a:lnTo>
                    <a:pt x="269" y="383"/>
                  </a:lnTo>
                  <a:lnTo>
                    <a:pt x="269" y="382"/>
                  </a:lnTo>
                  <a:lnTo>
                    <a:pt x="269" y="382"/>
                  </a:lnTo>
                  <a:lnTo>
                    <a:pt x="270" y="383"/>
                  </a:lnTo>
                  <a:lnTo>
                    <a:pt x="270" y="382"/>
                  </a:lnTo>
                  <a:lnTo>
                    <a:pt x="270" y="382"/>
                  </a:lnTo>
                  <a:lnTo>
                    <a:pt x="271" y="382"/>
                  </a:lnTo>
                  <a:lnTo>
                    <a:pt x="272" y="382"/>
                  </a:lnTo>
                  <a:lnTo>
                    <a:pt x="272" y="382"/>
                  </a:lnTo>
                  <a:lnTo>
                    <a:pt x="273" y="382"/>
                  </a:lnTo>
                  <a:lnTo>
                    <a:pt x="272" y="381"/>
                  </a:lnTo>
                  <a:lnTo>
                    <a:pt x="273" y="381"/>
                  </a:lnTo>
                  <a:lnTo>
                    <a:pt x="273" y="381"/>
                  </a:lnTo>
                  <a:lnTo>
                    <a:pt x="273" y="381"/>
                  </a:lnTo>
                  <a:lnTo>
                    <a:pt x="274" y="381"/>
                  </a:lnTo>
                  <a:lnTo>
                    <a:pt x="273" y="381"/>
                  </a:lnTo>
                  <a:lnTo>
                    <a:pt x="274" y="381"/>
                  </a:lnTo>
                  <a:lnTo>
                    <a:pt x="274" y="382"/>
                  </a:lnTo>
                  <a:lnTo>
                    <a:pt x="274" y="382"/>
                  </a:lnTo>
                  <a:lnTo>
                    <a:pt x="275" y="381"/>
                  </a:lnTo>
                  <a:lnTo>
                    <a:pt x="275" y="381"/>
                  </a:lnTo>
                  <a:lnTo>
                    <a:pt x="275" y="380"/>
                  </a:lnTo>
                  <a:lnTo>
                    <a:pt x="275" y="380"/>
                  </a:lnTo>
                  <a:lnTo>
                    <a:pt x="276" y="379"/>
                  </a:lnTo>
                  <a:lnTo>
                    <a:pt x="276" y="379"/>
                  </a:lnTo>
                  <a:lnTo>
                    <a:pt x="278" y="379"/>
                  </a:lnTo>
                  <a:lnTo>
                    <a:pt x="278" y="379"/>
                  </a:lnTo>
                  <a:lnTo>
                    <a:pt x="278" y="378"/>
                  </a:lnTo>
                  <a:lnTo>
                    <a:pt x="279" y="378"/>
                  </a:lnTo>
                  <a:lnTo>
                    <a:pt x="278" y="377"/>
                  </a:lnTo>
                  <a:lnTo>
                    <a:pt x="279" y="377"/>
                  </a:lnTo>
                  <a:lnTo>
                    <a:pt x="279" y="377"/>
                  </a:lnTo>
                  <a:lnTo>
                    <a:pt x="280" y="377"/>
                  </a:lnTo>
                  <a:lnTo>
                    <a:pt x="279" y="377"/>
                  </a:lnTo>
                  <a:lnTo>
                    <a:pt x="280" y="377"/>
                  </a:lnTo>
                  <a:lnTo>
                    <a:pt x="282" y="377"/>
                  </a:lnTo>
                  <a:lnTo>
                    <a:pt x="282" y="376"/>
                  </a:lnTo>
                  <a:lnTo>
                    <a:pt x="282" y="376"/>
                  </a:lnTo>
                  <a:lnTo>
                    <a:pt x="282" y="376"/>
                  </a:lnTo>
                  <a:lnTo>
                    <a:pt x="282" y="376"/>
                  </a:lnTo>
                  <a:lnTo>
                    <a:pt x="282" y="376"/>
                  </a:lnTo>
                  <a:lnTo>
                    <a:pt x="282" y="375"/>
                  </a:lnTo>
                  <a:lnTo>
                    <a:pt x="282" y="374"/>
                  </a:lnTo>
                  <a:lnTo>
                    <a:pt x="282" y="374"/>
                  </a:lnTo>
                  <a:lnTo>
                    <a:pt x="282" y="373"/>
                  </a:lnTo>
                  <a:lnTo>
                    <a:pt x="284" y="373"/>
                  </a:lnTo>
                  <a:lnTo>
                    <a:pt x="285" y="373"/>
                  </a:lnTo>
                  <a:lnTo>
                    <a:pt x="286" y="372"/>
                  </a:lnTo>
                  <a:lnTo>
                    <a:pt x="286" y="372"/>
                  </a:lnTo>
                  <a:lnTo>
                    <a:pt x="287" y="372"/>
                  </a:lnTo>
                  <a:lnTo>
                    <a:pt x="287" y="371"/>
                  </a:lnTo>
                  <a:lnTo>
                    <a:pt x="287" y="371"/>
                  </a:lnTo>
                  <a:lnTo>
                    <a:pt x="287" y="371"/>
                  </a:lnTo>
                  <a:lnTo>
                    <a:pt x="287" y="370"/>
                  </a:lnTo>
                  <a:lnTo>
                    <a:pt x="287" y="369"/>
                  </a:lnTo>
                  <a:lnTo>
                    <a:pt x="287" y="368"/>
                  </a:lnTo>
                  <a:lnTo>
                    <a:pt x="288" y="368"/>
                  </a:lnTo>
                  <a:lnTo>
                    <a:pt x="288" y="367"/>
                  </a:lnTo>
                  <a:lnTo>
                    <a:pt x="288" y="366"/>
                  </a:lnTo>
                  <a:lnTo>
                    <a:pt x="288" y="365"/>
                  </a:lnTo>
                  <a:lnTo>
                    <a:pt x="288" y="365"/>
                  </a:lnTo>
                  <a:lnTo>
                    <a:pt x="287" y="365"/>
                  </a:lnTo>
                  <a:lnTo>
                    <a:pt x="287" y="364"/>
                  </a:lnTo>
                  <a:lnTo>
                    <a:pt x="289" y="364"/>
                  </a:lnTo>
                  <a:lnTo>
                    <a:pt x="289" y="364"/>
                  </a:lnTo>
                  <a:lnTo>
                    <a:pt x="290" y="365"/>
                  </a:lnTo>
                  <a:lnTo>
                    <a:pt x="290" y="364"/>
                  </a:lnTo>
                  <a:lnTo>
                    <a:pt x="290" y="364"/>
                  </a:lnTo>
                  <a:lnTo>
                    <a:pt x="291" y="364"/>
                  </a:lnTo>
                  <a:lnTo>
                    <a:pt x="291" y="364"/>
                  </a:lnTo>
                  <a:lnTo>
                    <a:pt x="290" y="364"/>
                  </a:lnTo>
                  <a:lnTo>
                    <a:pt x="290" y="364"/>
                  </a:lnTo>
                  <a:lnTo>
                    <a:pt x="290" y="363"/>
                  </a:lnTo>
                  <a:lnTo>
                    <a:pt x="291" y="363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2" y="362"/>
                  </a:lnTo>
                  <a:lnTo>
                    <a:pt x="293" y="361"/>
                  </a:lnTo>
                  <a:lnTo>
                    <a:pt x="293" y="361"/>
                  </a:lnTo>
                  <a:lnTo>
                    <a:pt x="294" y="361"/>
                  </a:lnTo>
                  <a:lnTo>
                    <a:pt x="293" y="360"/>
                  </a:lnTo>
                  <a:lnTo>
                    <a:pt x="294" y="360"/>
                  </a:lnTo>
                  <a:lnTo>
                    <a:pt x="293" y="360"/>
                  </a:lnTo>
                  <a:lnTo>
                    <a:pt x="294" y="360"/>
                  </a:lnTo>
                  <a:lnTo>
                    <a:pt x="294" y="359"/>
                  </a:lnTo>
                  <a:lnTo>
                    <a:pt x="295" y="359"/>
                  </a:lnTo>
                  <a:lnTo>
                    <a:pt x="296" y="358"/>
                  </a:lnTo>
                  <a:lnTo>
                    <a:pt x="297" y="358"/>
                  </a:lnTo>
                  <a:lnTo>
                    <a:pt x="298" y="358"/>
                  </a:lnTo>
                  <a:lnTo>
                    <a:pt x="298" y="358"/>
                  </a:lnTo>
                  <a:lnTo>
                    <a:pt x="299" y="357"/>
                  </a:lnTo>
                  <a:lnTo>
                    <a:pt x="299" y="356"/>
                  </a:lnTo>
                  <a:lnTo>
                    <a:pt x="300" y="356"/>
                  </a:lnTo>
                  <a:lnTo>
                    <a:pt x="300" y="356"/>
                  </a:lnTo>
                  <a:lnTo>
                    <a:pt x="301" y="355"/>
                  </a:lnTo>
                  <a:lnTo>
                    <a:pt x="301" y="355"/>
                  </a:lnTo>
                  <a:lnTo>
                    <a:pt x="301" y="355"/>
                  </a:lnTo>
                  <a:lnTo>
                    <a:pt x="302" y="355"/>
                  </a:lnTo>
                  <a:lnTo>
                    <a:pt x="302" y="354"/>
                  </a:lnTo>
                  <a:lnTo>
                    <a:pt x="303" y="354"/>
                  </a:lnTo>
                  <a:lnTo>
                    <a:pt x="303" y="353"/>
                  </a:lnTo>
                  <a:lnTo>
                    <a:pt x="303" y="353"/>
                  </a:lnTo>
                  <a:lnTo>
                    <a:pt x="304" y="353"/>
                  </a:lnTo>
                  <a:lnTo>
                    <a:pt x="303" y="352"/>
                  </a:lnTo>
                  <a:lnTo>
                    <a:pt x="304" y="352"/>
                  </a:lnTo>
                  <a:lnTo>
                    <a:pt x="304" y="351"/>
                  </a:lnTo>
                  <a:lnTo>
                    <a:pt x="304" y="351"/>
                  </a:lnTo>
                  <a:lnTo>
                    <a:pt x="304" y="351"/>
                  </a:lnTo>
                  <a:lnTo>
                    <a:pt x="304" y="351"/>
                  </a:lnTo>
                  <a:lnTo>
                    <a:pt x="304" y="351"/>
                  </a:lnTo>
                  <a:lnTo>
                    <a:pt x="304" y="349"/>
                  </a:lnTo>
                  <a:lnTo>
                    <a:pt x="303" y="349"/>
                  </a:lnTo>
                  <a:lnTo>
                    <a:pt x="303" y="349"/>
                  </a:lnTo>
                  <a:lnTo>
                    <a:pt x="304" y="348"/>
                  </a:lnTo>
                  <a:lnTo>
                    <a:pt x="304" y="347"/>
                  </a:lnTo>
                  <a:lnTo>
                    <a:pt x="304" y="346"/>
                  </a:lnTo>
                  <a:lnTo>
                    <a:pt x="304" y="346"/>
                  </a:lnTo>
                  <a:lnTo>
                    <a:pt x="304" y="346"/>
                  </a:lnTo>
                  <a:lnTo>
                    <a:pt x="304" y="346"/>
                  </a:lnTo>
                  <a:lnTo>
                    <a:pt x="304" y="345"/>
                  </a:lnTo>
                  <a:lnTo>
                    <a:pt x="304" y="345"/>
                  </a:lnTo>
                  <a:lnTo>
                    <a:pt x="304" y="344"/>
                  </a:lnTo>
                  <a:lnTo>
                    <a:pt x="304" y="344"/>
                  </a:lnTo>
                  <a:lnTo>
                    <a:pt x="304" y="344"/>
                  </a:lnTo>
                  <a:lnTo>
                    <a:pt x="304" y="343"/>
                  </a:lnTo>
                  <a:lnTo>
                    <a:pt x="304" y="343"/>
                  </a:lnTo>
                  <a:lnTo>
                    <a:pt x="304" y="342"/>
                  </a:lnTo>
                  <a:lnTo>
                    <a:pt x="304" y="342"/>
                  </a:lnTo>
                  <a:lnTo>
                    <a:pt x="304" y="342"/>
                  </a:lnTo>
                  <a:lnTo>
                    <a:pt x="304" y="341"/>
                  </a:lnTo>
                  <a:lnTo>
                    <a:pt x="304" y="341"/>
                  </a:lnTo>
                  <a:lnTo>
                    <a:pt x="304" y="341"/>
                  </a:lnTo>
                  <a:lnTo>
                    <a:pt x="304" y="341"/>
                  </a:lnTo>
                  <a:lnTo>
                    <a:pt x="304" y="339"/>
                  </a:lnTo>
                  <a:lnTo>
                    <a:pt x="304" y="339"/>
                  </a:lnTo>
                  <a:lnTo>
                    <a:pt x="304" y="338"/>
                  </a:lnTo>
                  <a:lnTo>
                    <a:pt x="304" y="338"/>
                  </a:lnTo>
                  <a:lnTo>
                    <a:pt x="304" y="338"/>
                  </a:lnTo>
                  <a:lnTo>
                    <a:pt x="304" y="337"/>
                  </a:lnTo>
                  <a:lnTo>
                    <a:pt x="304" y="337"/>
                  </a:lnTo>
                  <a:lnTo>
                    <a:pt x="304" y="337"/>
                  </a:lnTo>
                  <a:lnTo>
                    <a:pt x="304" y="337"/>
                  </a:lnTo>
                  <a:lnTo>
                    <a:pt x="304" y="336"/>
                  </a:lnTo>
                  <a:lnTo>
                    <a:pt x="304" y="336"/>
                  </a:lnTo>
                  <a:lnTo>
                    <a:pt x="304" y="335"/>
                  </a:lnTo>
                  <a:lnTo>
                    <a:pt x="304" y="333"/>
                  </a:lnTo>
                  <a:lnTo>
                    <a:pt x="304" y="333"/>
                  </a:lnTo>
                  <a:lnTo>
                    <a:pt x="304" y="331"/>
                  </a:lnTo>
                  <a:lnTo>
                    <a:pt x="304" y="330"/>
                  </a:lnTo>
                  <a:lnTo>
                    <a:pt x="304" y="329"/>
                  </a:lnTo>
                  <a:lnTo>
                    <a:pt x="303" y="329"/>
                  </a:lnTo>
                  <a:lnTo>
                    <a:pt x="303" y="329"/>
                  </a:lnTo>
                  <a:lnTo>
                    <a:pt x="304" y="328"/>
                  </a:lnTo>
                  <a:lnTo>
                    <a:pt x="303" y="328"/>
                  </a:lnTo>
                  <a:lnTo>
                    <a:pt x="303" y="328"/>
                  </a:lnTo>
                  <a:lnTo>
                    <a:pt x="303" y="327"/>
                  </a:lnTo>
                  <a:lnTo>
                    <a:pt x="303" y="327"/>
                  </a:lnTo>
                  <a:lnTo>
                    <a:pt x="303" y="327"/>
                  </a:lnTo>
                  <a:lnTo>
                    <a:pt x="302" y="326"/>
                  </a:lnTo>
                  <a:lnTo>
                    <a:pt x="302" y="326"/>
                  </a:lnTo>
                  <a:lnTo>
                    <a:pt x="302" y="326"/>
                  </a:lnTo>
                  <a:lnTo>
                    <a:pt x="303" y="326"/>
                  </a:lnTo>
                  <a:lnTo>
                    <a:pt x="303" y="326"/>
                  </a:lnTo>
                  <a:lnTo>
                    <a:pt x="303" y="325"/>
                  </a:lnTo>
                  <a:lnTo>
                    <a:pt x="303" y="325"/>
                  </a:lnTo>
                  <a:lnTo>
                    <a:pt x="303" y="324"/>
                  </a:lnTo>
                  <a:lnTo>
                    <a:pt x="303" y="324"/>
                  </a:lnTo>
                  <a:lnTo>
                    <a:pt x="302" y="323"/>
                  </a:lnTo>
                  <a:lnTo>
                    <a:pt x="303" y="322"/>
                  </a:lnTo>
                  <a:lnTo>
                    <a:pt x="302" y="321"/>
                  </a:lnTo>
                  <a:lnTo>
                    <a:pt x="302" y="321"/>
                  </a:lnTo>
                  <a:lnTo>
                    <a:pt x="302" y="321"/>
                  </a:lnTo>
                  <a:lnTo>
                    <a:pt x="302" y="320"/>
                  </a:lnTo>
                  <a:lnTo>
                    <a:pt x="303" y="320"/>
                  </a:lnTo>
                  <a:lnTo>
                    <a:pt x="302" y="320"/>
                  </a:lnTo>
                  <a:lnTo>
                    <a:pt x="303" y="320"/>
                  </a:lnTo>
                  <a:lnTo>
                    <a:pt x="303" y="320"/>
                  </a:lnTo>
                  <a:lnTo>
                    <a:pt x="303" y="319"/>
                  </a:lnTo>
                  <a:lnTo>
                    <a:pt x="303" y="319"/>
                  </a:lnTo>
                  <a:lnTo>
                    <a:pt x="303" y="318"/>
                  </a:lnTo>
                  <a:lnTo>
                    <a:pt x="304" y="318"/>
                  </a:lnTo>
                  <a:lnTo>
                    <a:pt x="304" y="317"/>
                  </a:lnTo>
                  <a:lnTo>
                    <a:pt x="304" y="317"/>
                  </a:lnTo>
                  <a:lnTo>
                    <a:pt x="304" y="317"/>
                  </a:lnTo>
                  <a:lnTo>
                    <a:pt x="304" y="317"/>
                  </a:lnTo>
                  <a:lnTo>
                    <a:pt x="304" y="316"/>
                  </a:lnTo>
                  <a:lnTo>
                    <a:pt x="304" y="316"/>
                  </a:lnTo>
                  <a:lnTo>
                    <a:pt x="304" y="316"/>
                  </a:lnTo>
                  <a:lnTo>
                    <a:pt x="306" y="315"/>
                  </a:lnTo>
                  <a:lnTo>
                    <a:pt x="305" y="314"/>
                  </a:lnTo>
                  <a:lnTo>
                    <a:pt x="306" y="314"/>
                  </a:lnTo>
                  <a:lnTo>
                    <a:pt x="305" y="314"/>
                  </a:lnTo>
                  <a:lnTo>
                    <a:pt x="306" y="314"/>
                  </a:lnTo>
                  <a:lnTo>
                    <a:pt x="305" y="314"/>
                  </a:lnTo>
                  <a:lnTo>
                    <a:pt x="305" y="313"/>
                  </a:lnTo>
                  <a:lnTo>
                    <a:pt x="305" y="313"/>
                  </a:lnTo>
                  <a:lnTo>
                    <a:pt x="305" y="313"/>
                  </a:lnTo>
                  <a:lnTo>
                    <a:pt x="305" y="312"/>
                  </a:lnTo>
                  <a:lnTo>
                    <a:pt x="305" y="312"/>
                  </a:lnTo>
                  <a:lnTo>
                    <a:pt x="305" y="312"/>
                  </a:lnTo>
                  <a:lnTo>
                    <a:pt x="306" y="311"/>
                  </a:lnTo>
                  <a:lnTo>
                    <a:pt x="306" y="311"/>
                  </a:lnTo>
                  <a:lnTo>
                    <a:pt x="307" y="310"/>
                  </a:lnTo>
                  <a:lnTo>
                    <a:pt x="306" y="309"/>
                  </a:lnTo>
                  <a:lnTo>
                    <a:pt x="306" y="309"/>
                  </a:lnTo>
                  <a:lnTo>
                    <a:pt x="306" y="309"/>
                  </a:lnTo>
                  <a:lnTo>
                    <a:pt x="307" y="307"/>
                  </a:lnTo>
                  <a:lnTo>
                    <a:pt x="308" y="306"/>
                  </a:lnTo>
                  <a:lnTo>
                    <a:pt x="308" y="305"/>
                  </a:lnTo>
                  <a:lnTo>
                    <a:pt x="308" y="305"/>
                  </a:lnTo>
                  <a:lnTo>
                    <a:pt x="308" y="304"/>
                  </a:lnTo>
                  <a:lnTo>
                    <a:pt x="308" y="304"/>
                  </a:lnTo>
                  <a:lnTo>
                    <a:pt x="308" y="303"/>
                  </a:lnTo>
                  <a:lnTo>
                    <a:pt x="308" y="303"/>
                  </a:lnTo>
                  <a:lnTo>
                    <a:pt x="308" y="303"/>
                  </a:lnTo>
                  <a:lnTo>
                    <a:pt x="308" y="303"/>
                  </a:lnTo>
                  <a:lnTo>
                    <a:pt x="308" y="303"/>
                  </a:lnTo>
                  <a:lnTo>
                    <a:pt x="308" y="303"/>
                  </a:lnTo>
                  <a:lnTo>
                    <a:pt x="308" y="302"/>
                  </a:lnTo>
                  <a:lnTo>
                    <a:pt x="308" y="301"/>
                  </a:lnTo>
                  <a:lnTo>
                    <a:pt x="308" y="301"/>
                  </a:lnTo>
                  <a:lnTo>
                    <a:pt x="308" y="300"/>
                  </a:lnTo>
                  <a:lnTo>
                    <a:pt x="308" y="299"/>
                  </a:lnTo>
                  <a:lnTo>
                    <a:pt x="308" y="299"/>
                  </a:lnTo>
                  <a:lnTo>
                    <a:pt x="308" y="299"/>
                  </a:lnTo>
                  <a:lnTo>
                    <a:pt x="308" y="299"/>
                  </a:lnTo>
                  <a:lnTo>
                    <a:pt x="308" y="299"/>
                  </a:lnTo>
                  <a:lnTo>
                    <a:pt x="308" y="298"/>
                  </a:lnTo>
                  <a:lnTo>
                    <a:pt x="308" y="298"/>
                  </a:lnTo>
                  <a:lnTo>
                    <a:pt x="308" y="298"/>
                  </a:lnTo>
                  <a:lnTo>
                    <a:pt x="308" y="298"/>
                  </a:lnTo>
                  <a:lnTo>
                    <a:pt x="308" y="296"/>
                  </a:lnTo>
                  <a:lnTo>
                    <a:pt x="308" y="295"/>
                  </a:lnTo>
                  <a:lnTo>
                    <a:pt x="308" y="294"/>
                  </a:lnTo>
                  <a:lnTo>
                    <a:pt x="308" y="294"/>
                  </a:lnTo>
                  <a:lnTo>
                    <a:pt x="308" y="294"/>
                  </a:lnTo>
                  <a:lnTo>
                    <a:pt x="308" y="294"/>
                  </a:lnTo>
                  <a:lnTo>
                    <a:pt x="308" y="294"/>
                  </a:lnTo>
                  <a:lnTo>
                    <a:pt x="309" y="294"/>
                  </a:lnTo>
                  <a:lnTo>
                    <a:pt x="308" y="293"/>
                  </a:lnTo>
                  <a:lnTo>
                    <a:pt x="309" y="293"/>
                  </a:lnTo>
                  <a:lnTo>
                    <a:pt x="308" y="292"/>
                  </a:lnTo>
                  <a:lnTo>
                    <a:pt x="308" y="292"/>
                  </a:lnTo>
                  <a:lnTo>
                    <a:pt x="309" y="291"/>
                  </a:lnTo>
                  <a:lnTo>
                    <a:pt x="309" y="291"/>
                  </a:lnTo>
                  <a:lnTo>
                    <a:pt x="309" y="290"/>
                  </a:lnTo>
                  <a:lnTo>
                    <a:pt x="309" y="290"/>
                  </a:lnTo>
                  <a:lnTo>
                    <a:pt x="309" y="290"/>
                  </a:lnTo>
                  <a:lnTo>
                    <a:pt x="310" y="290"/>
                  </a:lnTo>
                  <a:lnTo>
                    <a:pt x="311" y="290"/>
                  </a:lnTo>
                  <a:lnTo>
                    <a:pt x="311" y="290"/>
                  </a:lnTo>
                  <a:lnTo>
                    <a:pt x="312" y="290"/>
                  </a:lnTo>
                  <a:lnTo>
                    <a:pt x="312" y="290"/>
                  </a:lnTo>
                  <a:lnTo>
                    <a:pt x="313" y="291"/>
                  </a:lnTo>
                  <a:lnTo>
                    <a:pt x="313" y="291"/>
                  </a:lnTo>
                  <a:lnTo>
                    <a:pt x="313" y="291"/>
                  </a:lnTo>
                  <a:lnTo>
                    <a:pt x="313" y="290"/>
                  </a:lnTo>
                  <a:lnTo>
                    <a:pt x="318" y="290"/>
                  </a:lnTo>
                  <a:lnTo>
                    <a:pt x="320" y="291"/>
                  </a:lnTo>
                  <a:lnTo>
                    <a:pt x="322" y="293"/>
                  </a:lnTo>
                  <a:lnTo>
                    <a:pt x="323" y="292"/>
                  </a:lnTo>
                  <a:lnTo>
                    <a:pt x="324" y="293"/>
                  </a:lnTo>
                  <a:lnTo>
                    <a:pt x="325" y="293"/>
                  </a:lnTo>
                  <a:lnTo>
                    <a:pt x="326" y="293"/>
                  </a:lnTo>
                  <a:lnTo>
                    <a:pt x="326" y="294"/>
                  </a:lnTo>
                  <a:lnTo>
                    <a:pt x="328" y="294"/>
                  </a:lnTo>
                  <a:lnTo>
                    <a:pt x="328" y="294"/>
                  </a:lnTo>
                  <a:lnTo>
                    <a:pt x="330" y="295"/>
                  </a:lnTo>
                  <a:lnTo>
                    <a:pt x="330" y="295"/>
                  </a:lnTo>
                  <a:lnTo>
                    <a:pt x="330" y="296"/>
                  </a:lnTo>
                  <a:lnTo>
                    <a:pt x="331" y="297"/>
                  </a:lnTo>
                  <a:lnTo>
                    <a:pt x="332" y="298"/>
                  </a:lnTo>
                  <a:lnTo>
                    <a:pt x="333" y="298"/>
                  </a:lnTo>
                  <a:lnTo>
                    <a:pt x="334" y="299"/>
                  </a:lnTo>
                  <a:lnTo>
                    <a:pt x="338" y="299"/>
                  </a:lnTo>
                  <a:lnTo>
                    <a:pt x="339" y="299"/>
                  </a:lnTo>
                  <a:lnTo>
                    <a:pt x="339" y="299"/>
                  </a:lnTo>
                  <a:lnTo>
                    <a:pt x="341" y="299"/>
                  </a:lnTo>
                  <a:lnTo>
                    <a:pt x="341" y="299"/>
                  </a:lnTo>
                  <a:lnTo>
                    <a:pt x="343" y="299"/>
                  </a:lnTo>
                  <a:lnTo>
                    <a:pt x="344" y="298"/>
                  </a:lnTo>
                  <a:lnTo>
                    <a:pt x="344" y="298"/>
                  </a:lnTo>
                  <a:lnTo>
                    <a:pt x="345" y="298"/>
                  </a:lnTo>
                  <a:lnTo>
                    <a:pt x="347" y="296"/>
                  </a:lnTo>
                  <a:lnTo>
                    <a:pt x="347" y="296"/>
                  </a:lnTo>
                  <a:lnTo>
                    <a:pt x="349" y="294"/>
                  </a:lnTo>
                  <a:lnTo>
                    <a:pt x="349" y="292"/>
                  </a:lnTo>
                  <a:lnTo>
                    <a:pt x="351" y="292"/>
                  </a:lnTo>
                  <a:lnTo>
                    <a:pt x="351" y="291"/>
                  </a:lnTo>
                  <a:lnTo>
                    <a:pt x="351" y="291"/>
                  </a:lnTo>
                  <a:lnTo>
                    <a:pt x="351" y="290"/>
                  </a:lnTo>
                  <a:lnTo>
                    <a:pt x="352" y="289"/>
                  </a:lnTo>
                  <a:lnTo>
                    <a:pt x="354" y="286"/>
                  </a:lnTo>
                  <a:lnTo>
                    <a:pt x="355" y="286"/>
                  </a:lnTo>
                  <a:lnTo>
                    <a:pt x="356" y="286"/>
                  </a:lnTo>
                  <a:lnTo>
                    <a:pt x="357" y="285"/>
                  </a:lnTo>
                  <a:lnTo>
                    <a:pt x="358" y="284"/>
                  </a:lnTo>
                  <a:lnTo>
                    <a:pt x="358" y="283"/>
                  </a:lnTo>
                  <a:lnTo>
                    <a:pt x="358" y="282"/>
                  </a:lnTo>
                  <a:lnTo>
                    <a:pt x="359" y="281"/>
                  </a:lnTo>
                  <a:lnTo>
                    <a:pt x="359" y="280"/>
                  </a:lnTo>
                  <a:lnTo>
                    <a:pt x="360" y="279"/>
                  </a:lnTo>
                  <a:lnTo>
                    <a:pt x="361" y="279"/>
                  </a:lnTo>
                  <a:lnTo>
                    <a:pt x="362" y="280"/>
                  </a:lnTo>
                  <a:lnTo>
                    <a:pt x="362" y="281"/>
                  </a:lnTo>
                  <a:lnTo>
                    <a:pt x="361" y="281"/>
                  </a:lnTo>
                  <a:lnTo>
                    <a:pt x="362" y="281"/>
                  </a:lnTo>
                  <a:lnTo>
                    <a:pt x="362" y="281"/>
                  </a:lnTo>
                  <a:lnTo>
                    <a:pt x="362" y="281"/>
                  </a:lnTo>
                  <a:lnTo>
                    <a:pt x="362" y="281"/>
                  </a:lnTo>
                  <a:lnTo>
                    <a:pt x="362" y="282"/>
                  </a:lnTo>
                  <a:lnTo>
                    <a:pt x="363" y="281"/>
                  </a:lnTo>
                  <a:lnTo>
                    <a:pt x="363" y="281"/>
                  </a:lnTo>
                  <a:lnTo>
                    <a:pt x="364" y="281"/>
                  </a:lnTo>
                  <a:lnTo>
                    <a:pt x="365" y="281"/>
                  </a:lnTo>
                  <a:lnTo>
                    <a:pt x="365" y="281"/>
                  </a:lnTo>
                  <a:lnTo>
                    <a:pt x="365" y="282"/>
                  </a:lnTo>
                  <a:lnTo>
                    <a:pt x="365" y="283"/>
                  </a:lnTo>
                  <a:lnTo>
                    <a:pt x="365" y="285"/>
                  </a:lnTo>
                  <a:lnTo>
                    <a:pt x="365" y="285"/>
                  </a:lnTo>
                  <a:lnTo>
                    <a:pt x="365" y="286"/>
                  </a:lnTo>
                  <a:lnTo>
                    <a:pt x="365" y="286"/>
                  </a:lnTo>
                  <a:lnTo>
                    <a:pt x="365" y="286"/>
                  </a:lnTo>
                  <a:lnTo>
                    <a:pt x="364" y="286"/>
                  </a:lnTo>
                  <a:lnTo>
                    <a:pt x="364" y="287"/>
                  </a:lnTo>
                  <a:lnTo>
                    <a:pt x="363" y="287"/>
                  </a:lnTo>
                  <a:lnTo>
                    <a:pt x="364" y="290"/>
                  </a:lnTo>
                  <a:lnTo>
                    <a:pt x="363" y="290"/>
                  </a:lnTo>
                  <a:lnTo>
                    <a:pt x="363" y="291"/>
                  </a:lnTo>
                  <a:lnTo>
                    <a:pt x="363" y="291"/>
                  </a:lnTo>
                  <a:lnTo>
                    <a:pt x="364" y="291"/>
                  </a:lnTo>
                  <a:lnTo>
                    <a:pt x="364" y="291"/>
                  </a:lnTo>
                  <a:lnTo>
                    <a:pt x="364" y="290"/>
                  </a:lnTo>
                  <a:lnTo>
                    <a:pt x="364" y="288"/>
                  </a:lnTo>
                  <a:lnTo>
                    <a:pt x="364" y="287"/>
                  </a:lnTo>
                  <a:lnTo>
                    <a:pt x="365" y="287"/>
                  </a:lnTo>
                  <a:lnTo>
                    <a:pt x="365" y="286"/>
                  </a:lnTo>
                  <a:lnTo>
                    <a:pt x="366" y="286"/>
                  </a:lnTo>
                  <a:lnTo>
                    <a:pt x="366" y="285"/>
                  </a:lnTo>
                  <a:lnTo>
                    <a:pt x="366" y="285"/>
                  </a:lnTo>
                  <a:lnTo>
                    <a:pt x="367" y="284"/>
                  </a:lnTo>
                  <a:lnTo>
                    <a:pt x="367" y="283"/>
                  </a:lnTo>
                  <a:lnTo>
                    <a:pt x="366" y="283"/>
                  </a:lnTo>
                  <a:lnTo>
                    <a:pt x="366" y="283"/>
                  </a:lnTo>
                  <a:lnTo>
                    <a:pt x="367" y="282"/>
                  </a:lnTo>
                  <a:lnTo>
                    <a:pt x="367" y="281"/>
                  </a:lnTo>
                  <a:lnTo>
                    <a:pt x="367" y="281"/>
                  </a:lnTo>
                  <a:lnTo>
                    <a:pt x="367" y="280"/>
                  </a:lnTo>
                  <a:lnTo>
                    <a:pt x="367" y="279"/>
                  </a:lnTo>
                  <a:lnTo>
                    <a:pt x="368" y="278"/>
                  </a:lnTo>
                  <a:lnTo>
                    <a:pt x="368" y="278"/>
                  </a:lnTo>
                  <a:lnTo>
                    <a:pt x="369" y="277"/>
                  </a:lnTo>
                  <a:lnTo>
                    <a:pt x="369" y="277"/>
                  </a:lnTo>
                  <a:lnTo>
                    <a:pt x="369" y="277"/>
                  </a:lnTo>
                  <a:lnTo>
                    <a:pt x="370" y="277"/>
                  </a:lnTo>
                  <a:lnTo>
                    <a:pt x="371" y="276"/>
                  </a:lnTo>
                  <a:lnTo>
                    <a:pt x="371" y="276"/>
                  </a:lnTo>
                  <a:lnTo>
                    <a:pt x="371" y="275"/>
                  </a:lnTo>
                  <a:lnTo>
                    <a:pt x="373" y="276"/>
                  </a:lnTo>
                  <a:lnTo>
                    <a:pt x="374" y="276"/>
                  </a:lnTo>
                  <a:lnTo>
                    <a:pt x="374" y="276"/>
                  </a:lnTo>
                  <a:lnTo>
                    <a:pt x="376" y="276"/>
                  </a:lnTo>
                  <a:lnTo>
                    <a:pt x="377" y="276"/>
                  </a:lnTo>
                  <a:lnTo>
                    <a:pt x="378" y="275"/>
                  </a:lnTo>
                  <a:lnTo>
                    <a:pt x="378" y="273"/>
                  </a:lnTo>
                  <a:lnTo>
                    <a:pt x="378" y="273"/>
                  </a:lnTo>
                  <a:lnTo>
                    <a:pt x="379" y="273"/>
                  </a:lnTo>
                  <a:lnTo>
                    <a:pt x="379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2" y="275"/>
                  </a:lnTo>
                  <a:lnTo>
                    <a:pt x="382" y="276"/>
                  </a:lnTo>
                  <a:lnTo>
                    <a:pt x="383" y="276"/>
                  </a:lnTo>
                  <a:lnTo>
                    <a:pt x="384" y="277"/>
                  </a:lnTo>
                  <a:lnTo>
                    <a:pt x="385" y="277"/>
                  </a:lnTo>
                  <a:lnTo>
                    <a:pt x="386" y="276"/>
                  </a:lnTo>
                  <a:lnTo>
                    <a:pt x="386" y="276"/>
                  </a:lnTo>
                  <a:lnTo>
                    <a:pt x="386" y="275"/>
                  </a:lnTo>
                  <a:lnTo>
                    <a:pt x="385" y="276"/>
                  </a:lnTo>
                  <a:lnTo>
                    <a:pt x="384" y="276"/>
                  </a:lnTo>
                  <a:lnTo>
                    <a:pt x="384" y="276"/>
                  </a:lnTo>
                  <a:lnTo>
                    <a:pt x="384" y="275"/>
                  </a:lnTo>
                  <a:lnTo>
                    <a:pt x="383" y="275"/>
                  </a:lnTo>
                  <a:lnTo>
                    <a:pt x="383" y="275"/>
                  </a:lnTo>
                  <a:lnTo>
                    <a:pt x="382" y="274"/>
                  </a:lnTo>
                  <a:lnTo>
                    <a:pt x="382" y="274"/>
                  </a:lnTo>
                  <a:lnTo>
                    <a:pt x="381" y="273"/>
                  </a:lnTo>
                  <a:lnTo>
                    <a:pt x="381" y="273"/>
                  </a:lnTo>
                  <a:lnTo>
                    <a:pt x="380" y="273"/>
                  </a:lnTo>
                  <a:lnTo>
                    <a:pt x="380" y="273"/>
                  </a:lnTo>
                  <a:lnTo>
                    <a:pt x="380" y="273"/>
                  </a:lnTo>
                  <a:lnTo>
                    <a:pt x="379" y="272"/>
                  </a:lnTo>
                  <a:lnTo>
                    <a:pt x="377" y="272"/>
                  </a:lnTo>
                  <a:lnTo>
                    <a:pt x="376" y="272"/>
                  </a:lnTo>
                  <a:lnTo>
                    <a:pt x="375" y="273"/>
                  </a:lnTo>
                  <a:lnTo>
                    <a:pt x="374" y="274"/>
                  </a:lnTo>
                  <a:lnTo>
                    <a:pt x="374" y="274"/>
                  </a:lnTo>
                  <a:lnTo>
                    <a:pt x="373" y="274"/>
                  </a:lnTo>
                  <a:lnTo>
                    <a:pt x="373" y="274"/>
                  </a:lnTo>
                  <a:lnTo>
                    <a:pt x="373" y="275"/>
                  </a:lnTo>
                  <a:lnTo>
                    <a:pt x="372" y="274"/>
                  </a:lnTo>
                  <a:lnTo>
                    <a:pt x="372" y="274"/>
                  </a:lnTo>
                  <a:lnTo>
                    <a:pt x="371" y="274"/>
                  </a:lnTo>
                  <a:lnTo>
                    <a:pt x="369" y="275"/>
                  </a:lnTo>
                  <a:lnTo>
                    <a:pt x="369" y="276"/>
                  </a:lnTo>
                  <a:lnTo>
                    <a:pt x="369" y="276"/>
                  </a:lnTo>
                  <a:lnTo>
                    <a:pt x="369" y="276"/>
                  </a:lnTo>
                  <a:lnTo>
                    <a:pt x="368" y="276"/>
                  </a:lnTo>
                  <a:lnTo>
                    <a:pt x="366" y="277"/>
                  </a:lnTo>
                  <a:lnTo>
                    <a:pt x="365" y="277"/>
                  </a:lnTo>
                  <a:lnTo>
                    <a:pt x="365" y="278"/>
                  </a:lnTo>
                  <a:lnTo>
                    <a:pt x="365" y="279"/>
                  </a:lnTo>
                  <a:lnTo>
                    <a:pt x="365" y="279"/>
                  </a:lnTo>
                  <a:lnTo>
                    <a:pt x="365" y="279"/>
                  </a:lnTo>
                  <a:lnTo>
                    <a:pt x="365" y="279"/>
                  </a:lnTo>
                  <a:lnTo>
                    <a:pt x="365" y="279"/>
                  </a:lnTo>
                  <a:lnTo>
                    <a:pt x="364" y="278"/>
                  </a:lnTo>
                  <a:lnTo>
                    <a:pt x="363" y="278"/>
                  </a:lnTo>
                  <a:lnTo>
                    <a:pt x="362" y="277"/>
                  </a:lnTo>
                  <a:lnTo>
                    <a:pt x="362" y="277"/>
                  </a:lnTo>
                  <a:lnTo>
                    <a:pt x="361" y="277"/>
                  </a:lnTo>
                  <a:lnTo>
                    <a:pt x="361" y="277"/>
                  </a:lnTo>
                  <a:lnTo>
                    <a:pt x="361" y="277"/>
                  </a:lnTo>
                  <a:lnTo>
                    <a:pt x="361" y="277"/>
                  </a:lnTo>
                  <a:lnTo>
                    <a:pt x="361" y="277"/>
                  </a:lnTo>
                  <a:lnTo>
                    <a:pt x="360" y="276"/>
                  </a:lnTo>
                  <a:lnTo>
                    <a:pt x="360" y="274"/>
                  </a:lnTo>
                  <a:lnTo>
                    <a:pt x="360" y="274"/>
                  </a:lnTo>
                  <a:lnTo>
                    <a:pt x="360" y="273"/>
                  </a:lnTo>
                  <a:lnTo>
                    <a:pt x="360" y="265"/>
                  </a:lnTo>
                  <a:lnTo>
                    <a:pt x="360" y="264"/>
                  </a:lnTo>
                  <a:lnTo>
                    <a:pt x="358" y="264"/>
                  </a:lnTo>
                  <a:lnTo>
                    <a:pt x="356" y="264"/>
                  </a:lnTo>
                  <a:lnTo>
                    <a:pt x="356" y="264"/>
                  </a:lnTo>
                  <a:lnTo>
                    <a:pt x="356" y="263"/>
                  </a:lnTo>
                  <a:lnTo>
                    <a:pt x="356" y="263"/>
                  </a:lnTo>
                  <a:lnTo>
                    <a:pt x="356" y="262"/>
                  </a:lnTo>
                  <a:lnTo>
                    <a:pt x="357" y="262"/>
                  </a:lnTo>
                  <a:lnTo>
                    <a:pt x="357" y="261"/>
                  </a:lnTo>
                  <a:lnTo>
                    <a:pt x="357" y="260"/>
                  </a:lnTo>
                  <a:lnTo>
                    <a:pt x="356" y="260"/>
                  </a:lnTo>
                  <a:lnTo>
                    <a:pt x="356" y="260"/>
                  </a:lnTo>
                  <a:lnTo>
                    <a:pt x="354" y="259"/>
                  </a:lnTo>
                  <a:lnTo>
                    <a:pt x="353" y="258"/>
                  </a:lnTo>
                  <a:lnTo>
                    <a:pt x="353" y="258"/>
                  </a:lnTo>
                  <a:lnTo>
                    <a:pt x="354" y="257"/>
                  </a:lnTo>
                  <a:lnTo>
                    <a:pt x="354" y="257"/>
                  </a:lnTo>
                  <a:lnTo>
                    <a:pt x="356" y="257"/>
                  </a:lnTo>
                  <a:lnTo>
                    <a:pt x="358" y="257"/>
                  </a:lnTo>
                  <a:lnTo>
                    <a:pt x="359" y="257"/>
                  </a:lnTo>
                  <a:lnTo>
                    <a:pt x="359" y="257"/>
                  </a:lnTo>
                  <a:lnTo>
                    <a:pt x="360" y="258"/>
                  </a:lnTo>
                  <a:lnTo>
                    <a:pt x="360" y="257"/>
                  </a:lnTo>
                  <a:lnTo>
                    <a:pt x="360" y="256"/>
                  </a:lnTo>
                  <a:lnTo>
                    <a:pt x="361" y="256"/>
                  </a:lnTo>
                  <a:lnTo>
                    <a:pt x="361" y="255"/>
                  </a:lnTo>
                  <a:lnTo>
                    <a:pt x="361" y="255"/>
                  </a:lnTo>
                  <a:lnTo>
                    <a:pt x="361" y="255"/>
                  </a:lnTo>
                  <a:lnTo>
                    <a:pt x="361" y="255"/>
                  </a:lnTo>
                  <a:lnTo>
                    <a:pt x="362" y="251"/>
                  </a:lnTo>
                  <a:lnTo>
                    <a:pt x="361" y="250"/>
                  </a:lnTo>
                  <a:lnTo>
                    <a:pt x="361" y="249"/>
                  </a:lnTo>
                  <a:lnTo>
                    <a:pt x="361" y="249"/>
                  </a:lnTo>
                  <a:lnTo>
                    <a:pt x="361" y="248"/>
                  </a:lnTo>
                  <a:lnTo>
                    <a:pt x="361" y="248"/>
                  </a:lnTo>
                  <a:lnTo>
                    <a:pt x="360" y="247"/>
                  </a:lnTo>
                  <a:lnTo>
                    <a:pt x="359" y="247"/>
                  </a:lnTo>
                  <a:lnTo>
                    <a:pt x="359" y="247"/>
                  </a:lnTo>
                  <a:lnTo>
                    <a:pt x="359" y="247"/>
                  </a:lnTo>
                  <a:lnTo>
                    <a:pt x="359" y="246"/>
                  </a:lnTo>
                  <a:lnTo>
                    <a:pt x="360" y="246"/>
                  </a:lnTo>
                  <a:lnTo>
                    <a:pt x="361" y="246"/>
                  </a:lnTo>
                  <a:lnTo>
                    <a:pt x="362" y="246"/>
                  </a:lnTo>
                  <a:lnTo>
                    <a:pt x="362" y="245"/>
                  </a:lnTo>
                  <a:lnTo>
                    <a:pt x="362" y="244"/>
                  </a:lnTo>
                  <a:lnTo>
                    <a:pt x="363" y="244"/>
                  </a:lnTo>
                  <a:lnTo>
                    <a:pt x="363" y="243"/>
                  </a:lnTo>
                  <a:lnTo>
                    <a:pt x="363" y="243"/>
                  </a:lnTo>
                  <a:lnTo>
                    <a:pt x="364" y="242"/>
                  </a:lnTo>
                  <a:lnTo>
                    <a:pt x="365" y="243"/>
                  </a:lnTo>
                  <a:lnTo>
                    <a:pt x="366" y="243"/>
                  </a:lnTo>
                  <a:lnTo>
                    <a:pt x="367" y="243"/>
                  </a:lnTo>
                  <a:lnTo>
                    <a:pt x="368" y="243"/>
                  </a:lnTo>
                  <a:lnTo>
                    <a:pt x="369" y="242"/>
                  </a:lnTo>
                  <a:lnTo>
                    <a:pt x="369" y="242"/>
                  </a:lnTo>
                  <a:lnTo>
                    <a:pt x="369" y="242"/>
                  </a:lnTo>
                  <a:lnTo>
                    <a:pt x="370" y="242"/>
                  </a:lnTo>
                  <a:lnTo>
                    <a:pt x="371" y="242"/>
                  </a:lnTo>
                  <a:lnTo>
                    <a:pt x="373" y="242"/>
                  </a:lnTo>
                  <a:lnTo>
                    <a:pt x="373" y="241"/>
                  </a:lnTo>
                  <a:lnTo>
                    <a:pt x="375" y="240"/>
                  </a:lnTo>
                  <a:lnTo>
                    <a:pt x="376" y="240"/>
                  </a:lnTo>
                  <a:lnTo>
                    <a:pt x="376" y="240"/>
                  </a:lnTo>
                  <a:lnTo>
                    <a:pt x="377" y="240"/>
                  </a:lnTo>
                  <a:lnTo>
                    <a:pt x="378" y="240"/>
                  </a:lnTo>
                  <a:lnTo>
                    <a:pt x="378" y="240"/>
                  </a:lnTo>
                  <a:lnTo>
                    <a:pt x="378" y="240"/>
                  </a:lnTo>
                  <a:lnTo>
                    <a:pt x="378" y="240"/>
                  </a:lnTo>
                  <a:lnTo>
                    <a:pt x="379" y="240"/>
                  </a:lnTo>
                  <a:lnTo>
                    <a:pt x="380" y="239"/>
                  </a:lnTo>
                  <a:lnTo>
                    <a:pt x="381" y="239"/>
                  </a:lnTo>
                  <a:lnTo>
                    <a:pt x="382" y="239"/>
                  </a:lnTo>
                  <a:lnTo>
                    <a:pt x="382" y="238"/>
                  </a:lnTo>
                  <a:lnTo>
                    <a:pt x="382" y="238"/>
                  </a:lnTo>
                  <a:lnTo>
                    <a:pt x="383" y="238"/>
                  </a:lnTo>
                  <a:lnTo>
                    <a:pt x="383" y="238"/>
                  </a:lnTo>
                  <a:lnTo>
                    <a:pt x="383" y="238"/>
                  </a:lnTo>
                  <a:lnTo>
                    <a:pt x="383" y="238"/>
                  </a:lnTo>
                  <a:lnTo>
                    <a:pt x="384" y="238"/>
                  </a:lnTo>
                  <a:lnTo>
                    <a:pt x="385" y="238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87" y="239"/>
                  </a:lnTo>
                  <a:lnTo>
                    <a:pt x="387" y="239"/>
                  </a:lnTo>
                  <a:lnTo>
                    <a:pt x="388" y="240"/>
                  </a:lnTo>
                  <a:lnTo>
                    <a:pt x="388" y="241"/>
                  </a:lnTo>
                  <a:lnTo>
                    <a:pt x="390" y="241"/>
                  </a:lnTo>
                  <a:lnTo>
                    <a:pt x="391" y="240"/>
                  </a:lnTo>
                  <a:lnTo>
                    <a:pt x="391" y="240"/>
                  </a:lnTo>
                  <a:lnTo>
                    <a:pt x="391" y="240"/>
                  </a:lnTo>
                  <a:lnTo>
                    <a:pt x="391" y="239"/>
                  </a:lnTo>
                  <a:lnTo>
                    <a:pt x="392" y="238"/>
                  </a:lnTo>
                  <a:lnTo>
                    <a:pt x="395" y="238"/>
                  </a:lnTo>
                  <a:lnTo>
                    <a:pt x="395" y="238"/>
                  </a:lnTo>
                  <a:lnTo>
                    <a:pt x="396" y="238"/>
                  </a:lnTo>
                  <a:lnTo>
                    <a:pt x="397" y="238"/>
                  </a:lnTo>
                  <a:lnTo>
                    <a:pt x="398" y="238"/>
                  </a:lnTo>
                  <a:lnTo>
                    <a:pt x="400" y="238"/>
                  </a:lnTo>
                  <a:lnTo>
                    <a:pt x="400" y="238"/>
                  </a:lnTo>
                  <a:lnTo>
                    <a:pt x="401" y="238"/>
                  </a:lnTo>
                  <a:lnTo>
                    <a:pt x="401" y="238"/>
                  </a:lnTo>
                  <a:lnTo>
                    <a:pt x="404" y="238"/>
                  </a:lnTo>
                  <a:lnTo>
                    <a:pt x="404" y="238"/>
                  </a:lnTo>
                  <a:lnTo>
                    <a:pt x="405" y="238"/>
                  </a:lnTo>
                  <a:lnTo>
                    <a:pt x="406" y="237"/>
                  </a:lnTo>
                  <a:lnTo>
                    <a:pt x="406" y="236"/>
                  </a:lnTo>
                  <a:lnTo>
                    <a:pt x="407" y="236"/>
                  </a:lnTo>
                  <a:lnTo>
                    <a:pt x="407" y="235"/>
                  </a:lnTo>
                  <a:lnTo>
                    <a:pt x="408" y="235"/>
                  </a:lnTo>
                  <a:lnTo>
                    <a:pt x="409" y="234"/>
                  </a:lnTo>
                  <a:lnTo>
                    <a:pt x="410" y="235"/>
                  </a:lnTo>
                  <a:lnTo>
                    <a:pt x="413" y="235"/>
                  </a:lnTo>
                  <a:lnTo>
                    <a:pt x="413" y="235"/>
                  </a:lnTo>
                  <a:lnTo>
                    <a:pt x="413" y="236"/>
                  </a:lnTo>
                  <a:lnTo>
                    <a:pt x="414" y="236"/>
                  </a:lnTo>
                  <a:lnTo>
                    <a:pt x="415" y="237"/>
                  </a:lnTo>
                  <a:lnTo>
                    <a:pt x="417" y="236"/>
                  </a:lnTo>
                  <a:lnTo>
                    <a:pt x="417" y="236"/>
                  </a:lnTo>
                  <a:lnTo>
                    <a:pt x="417" y="235"/>
                  </a:lnTo>
                  <a:lnTo>
                    <a:pt x="417" y="235"/>
                  </a:lnTo>
                  <a:lnTo>
                    <a:pt x="417" y="235"/>
                  </a:lnTo>
                  <a:lnTo>
                    <a:pt x="418" y="236"/>
                  </a:lnTo>
                  <a:lnTo>
                    <a:pt x="418" y="235"/>
                  </a:lnTo>
                  <a:lnTo>
                    <a:pt x="418" y="234"/>
                  </a:lnTo>
                  <a:lnTo>
                    <a:pt x="420" y="234"/>
                  </a:lnTo>
                  <a:lnTo>
                    <a:pt x="421" y="234"/>
                  </a:lnTo>
                  <a:lnTo>
                    <a:pt x="422" y="234"/>
                  </a:lnTo>
                  <a:lnTo>
                    <a:pt x="424" y="234"/>
                  </a:lnTo>
                  <a:lnTo>
                    <a:pt x="425" y="234"/>
                  </a:lnTo>
                  <a:lnTo>
                    <a:pt x="426" y="234"/>
                  </a:lnTo>
                  <a:lnTo>
                    <a:pt x="426" y="234"/>
                  </a:lnTo>
                  <a:lnTo>
                    <a:pt x="429" y="234"/>
                  </a:lnTo>
                  <a:lnTo>
                    <a:pt x="430" y="234"/>
                  </a:lnTo>
                  <a:lnTo>
                    <a:pt x="430" y="234"/>
                  </a:lnTo>
                  <a:lnTo>
                    <a:pt x="430" y="233"/>
                  </a:lnTo>
                  <a:lnTo>
                    <a:pt x="430" y="233"/>
                  </a:lnTo>
                  <a:lnTo>
                    <a:pt x="431" y="233"/>
                  </a:lnTo>
                  <a:lnTo>
                    <a:pt x="431" y="232"/>
                  </a:lnTo>
                  <a:lnTo>
                    <a:pt x="431" y="231"/>
                  </a:lnTo>
                  <a:lnTo>
                    <a:pt x="432" y="231"/>
                  </a:lnTo>
                  <a:lnTo>
                    <a:pt x="432" y="230"/>
                  </a:lnTo>
                  <a:lnTo>
                    <a:pt x="433" y="230"/>
                  </a:lnTo>
                  <a:lnTo>
                    <a:pt x="434" y="231"/>
                  </a:lnTo>
                  <a:lnTo>
                    <a:pt x="434" y="232"/>
                  </a:lnTo>
                  <a:lnTo>
                    <a:pt x="435" y="233"/>
                  </a:lnTo>
                  <a:lnTo>
                    <a:pt x="439" y="233"/>
                  </a:lnTo>
                  <a:lnTo>
                    <a:pt x="439" y="234"/>
                  </a:lnTo>
                  <a:lnTo>
                    <a:pt x="443" y="234"/>
                  </a:lnTo>
                  <a:lnTo>
                    <a:pt x="444" y="234"/>
                  </a:lnTo>
                  <a:lnTo>
                    <a:pt x="447" y="234"/>
                  </a:lnTo>
                  <a:lnTo>
                    <a:pt x="448" y="235"/>
                  </a:lnTo>
                  <a:lnTo>
                    <a:pt x="450" y="236"/>
                  </a:lnTo>
                  <a:lnTo>
                    <a:pt x="453" y="236"/>
                  </a:lnTo>
                  <a:lnTo>
                    <a:pt x="454" y="237"/>
                  </a:lnTo>
                  <a:lnTo>
                    <a:pt x="456" y="237"/>
                  </a:lnTo>
                  <a:lnTo>
                    <a:pt x="458" y="237"/>
                  </a:lnTo>
                  <a:lnTo>
                    <a:pt x="459" y="237"/>
                  </a:lnTo>
                  <a:lnTo>
                    <a:pt x="459" y="238"/>
                  </a:lnTo>
                  <a:lnTo>
                    <a:pt x="460" y="238"/>
                  </a:lnTo>
                  <a:lnTo>
                    <a:pt x="460" y="238"/>
                  </a:lnTo>
                  <a:lnTo>
                    <a:pt x="460" y="238"/>
                  </a:lnTo>
                  <a:lnTo>
                    <a:pt x="460" y="238"/>
                  </a:lnTo>
                  <a:lnTo>
                    <a:pt x="461" y="238"/>
                  </a:lnTo>
                  <a:lnTo>
                    <a:pt x="462" y="238"/>
                  </a:lnTo>
                  <a:lnTo>
                    <a:pt x="462" y="237"/>
                  </a:lnTo>
                  <a:lnTo>
                    <a:pt x="464" y="237"/>
                  </a:lnTo>
                  <a:lnTo>
                    <a:pt x="465" y="237"/>
                  </a:lnTo>
                  <a:lnTo>
                    <a:pt x="466" y="235"/>
                  </a:lnTo>
                  <a:lnTo>
                    <a:pt x="467" y="235"/>
                  </a:lnTo>
                  <a:lnTo>
                    <a:pt x="467" y="234"/>
                  </a:lnTo>
                  <a:lnTo>
                    <a:pt x="469" y="234"/>
                  </a:lnTo>
                  <a:lnTo>
                    <a:pt x="470" y="234"/>
                  </a:lnTo>
                  <a:lnTo>
                    <a:pt x="470" y="234"/>
                  </a:lnTo>
                  <a:lnTo>
                    <a:pt x="473" y="234"/>
                  </a:lnTo>
                  <a:lnTo>
                    <a:pt x="473" y="234"/>
                  </a:lnTo>
                  <a:lnTo>
                    <a:pt x="474" y="234"/>
                  </a:lnTo>
                  <a:lnTo>
                    <a:pt x="476" y="235"/>
                  </a:lnTo>
                  <a:lnTo>
                    <a:pt x="478" y="236"/>
                  </a:lnTo>
                  <a:lnTo>
                    <a:pt x="479" y="237"/>
                  </a:lnTo>
                  <a:lnTo>
                    <a:pt x="480" y="237"/>
                  </a:lnTo>
                  <a:lnTo>
                    <a:pt x="480" y="236"/>
                  </a:lnTo>
                  <a:lnTo>
                    <a:pt x="481" y="236"/>
                  </a:lnTo>
                  <a:lnTo>
                    <a:pt x="482" y="238"/>
                  </a:lnTo>
                  <a:lnTo>
                    <a:pt x="482" y="238"/>
                  </a:lnTo>
                  <a:lnTo>
                    <a:pt x="483" y="238"/>
                  </a:lnTo>
                  <a:lnTo>
                    <a:pt x="485" y="239"/>
                  </a:lnTo>
                  <a:lnTo>
                    <a:pt x="485" y="239"/>
                  </a:lnTo>
                  <a:lnTo>
                    <a:pt x="485" y="240"/>
                  </a:lnTo>
                  <a:lnTo>
                    <a:pt x="485" y="241"/>
                  </a:lnTo>
                  <a:lnTo>
                    <a:pt x="486" y="241"/>
                  </a:lnTo>
                  <a:lnTo>
                    <a:pt x="487" y="241"/>
                  </a:lnTo>
                  <a:lnTo>
                    <a:pt x="487" y="241"/>
                  </a:lnTo>
                  <a:lnTo>
                    <a:pt x="488" y="240"/>
                  </a:lnTo>
                  <a:lnTo>
                    <a:pt x="489" y="240"/>
                  </a:lnTo>
                  <a:lnTo>
                    <a:pt x="491" y="242"/>
                  </a:lnTo>
                  <a:lnTo>
                    <a:pt x="491" y="242"/>
                  </a:lnTo>
                  <a:lnTo>
                    <a:pt x="491" y="244"/>
                  </a:lnTo>
                  <a:lnTo>
                    <a:pt x="494" y="246"/>
                  </a:lnTo>
                  <a:lnTo>
                    <a:pt x="494" y="247"/>
                  </a:lnTo>
                  <a:lnTo>
                    <a:pt x="494" y="247"/>
                  </a:lnTo>
                  <a:lnTo>
                    <a:pt x="495" y="247"/>
                  </a:lnTo>
                  <a:lnTo>
                    <a:pt x="495" y="247"/>
                  </a:lnTo>
                  <a:lnTo>
                    <a:pt x="497" y="247"/>
                  </a:lnTo>
                  <a:lnTo>
                    <a:pt x="499" y="247"/>
                  </a:lnTo>
                  <a:lnTo>
                    <a:pt x="500" y="247"/>
                  </a:lnTo>
                  <a:lnTo>
                    <a:pt x="502" y="247"/>
                  </a:lnTo>
                  <a:lnTo>
                    <a:pt x="504" y="247"/>
                  </a:lnTo>
                  <a:lnTo>
                    <a:pt x="505" y="247"/>
                  </a:lnTo>
                  <a:lnTo>
                    <a:pt x="506" y="247"/>
                  </a:lnTo>
                  <a:lnTo>
                    <a:pt x="507" y="247"/>
                  </a:lnTo>
                  <a:lnTo>
                    <a:pt x="508" y="247"/>
                  </a:lnTo>
                  <a:lnTo>
                    <a:pt x="510" y="247"/>
                  </a:lnTo>
                  <a:lnTo>
                    <a:pt x="510" y="248"/>
                  </a:lnTo>
                  <a:lnTo>
                    <a:pt x="511" y="248"/>
                  </a:lnTo>
                  <a:lnTo>
                    <a:pt x="512" y="248"/>
                  </a:lnTo>
                  <a:lnTo>
                    <a:pt x="513" y="247"/>
                  </a:lnTo>
                  <a:lnTo>
                    <a:pt x="516" y="247"/>
                  </a:lnTo>
                  <a:lnTo>
                    <a:pt x="516" y="248"/>
                  </a:lnTo>
                  <a:lnTo>
                    <a:pt x="517" y="248"/>
                  </a:lnTo>
                  <a:lnTo>
                    <a:pt x="518" y="247"/>
                  </a:lnTo>
                  <a:lnTo>
                    <a:pt x="520" y="246"/>
                  </a:lnTo>
                  <a:lnTo>
                    <a:pt x="521" y="246"/>
                  </a:lnTo>
                  <a:lnTo>
                    <a:pt x="523" y="246"/>
                  </a:lnTo>
                  <a:lnTo>
                    <a:pt x="523" y="246"/>
                  </a:lnTo>
                  <a:lnTo>
                    <a:pt x="525" y="245"/>
                  </a:lnTo>
                  <a:lnTo>
                    <a:pt x="526" y="244"/>
                  </a:lnTo>
                  <a:lnTo>
                    <a:pt x="527" y="244"/>
                  </a:lnTo>
                  <a:lnTo>
                    <a:pt x="529" y="242"/>
                  </a:lnTo>
                  <a:lnTo>
                    <a:pt x="530" y="242"/>
                  </a:lnTo>
                  <a:lnTo>
                    <a:pt x="531" y="242"/>
                  </a:lnTo>
                  <a:lnTo>
                    <a:pt x="533" y="242"/>
                  </a:lnTo>
                  <a:lnTo>
                    <a:pt x="534" y="242"/>
                  </a:lnTo>
                  <a:lnTo>
                    <a:pt x="534" y="242"/>
                  </a:lnTo>
                  <a:lnTo>
                    <a:pt x="534" y="242"/>
                  </a:lnTo>
                  <a:lnTo>
                    <a:pt x="535" y="242"/>
                  </a:lnTo>
                  <a:lnTo>
                    <a:pt x="536" y="242"/>
                  </a:lnTo>
                  <a:lnTo>
                    <a:pt x="537" y="241"/>
                  </a:lnTo>
                  <a:lnTo>
                    <a:pt x="537" y="241"/>
                  </a:lnTo>
                  <a:lnTo>
                    <a:pt x="538" y="240"/>
                  </a:lnTo>
                  <a:lnTo>
                    <a:pt x="540" y="240"/>
                  </a:lnTo>
                  <a:lnTo>
                    <a:pt x="541" y="240"/>
                  </a:lnTo>
                  <a:lnTo>
                    <a:pt x="542" y="240"/>
                  </a:lnTo>
                  <a:lnTo>
                    <a:pt x="543" y="240"/>
                  </a:lnTo>
                  <a:lnTo>
                    <a:pt x="544" y="241"/>
                  </a:lnTo>
                  <a:lnTo>
                    <a:pt x="545" y="241"/>
                  </a:lnTo>
                  <a:lnTo>
                    <a:pt x="545" y="240"/>
                  </a:lnTo>
                  <a:lnTo>
                    <a:pt x="547" y="241"/>
                  </a:lnTo>
                  <a:lnTo>
                    <a:pt x="549" y="242"/>
                  </a:lnTo>
                  <a:lnTo>
                    <a:pt x="551" y="242"/>
                  </a:lnTo>
                  <a:lnTo>
                    <a:pt x="552" y="242"/>
                  </a:lnTo>
                  <a:lnTo>
                    <a:pt x="552" y="242"/>
                  </a:lnTo>
                  <a:lnTo>
                    <a:pt x="554" y="242"/>
                  </a:lnTo>
                  <a:lnTo>
                    <a:pt x="554" y="242"/>
                  </a:lnTo>
                  <a:lnTo>
                    <a:pt x="554" y="241"/>
                  </a:lnTo>
                  <a:lnTo>
                    <a:pt x="556" y="240"/>
                  </a:lnTo>
                  <a:lnTo>
                    <a:pt x="558" y="238"/>
                  </a:lnTo>
                  <a:lnTo>
                    <a:pt x="560" y="238"/>
                  </a:lnTo>
                  <a:lnTo>
                    <a:pt x="560" y="238"/>
                  </a:lnTo>
                  <a:lnTo>
                    <a:pt x="559" y="240"/>
                  </a:lnTo>
                  <a:lnTo>
                    <a:pt x="559" y="241"/>
                  </a:lnTo>
                  <a:lnTo>
                    <a:pt x="559" y="242"/>
                  </a:lnTo>
                  <a:lnTo>
                    <a:pt x="559" y="242"/>
                  </a:lnTo>
                  <a:lnTo>
                    <a:pt x="559" y="243"/>
                  </a:lnTo>
                  <a:lnTo>
                    <a:pt x="558" y="244"/>
                  </a:lnTo>
                  <a:lnTo>
                    <a:pt x="558" y="244"/>
                  </a:lnTo>
                  <a:lnTo>
                    <a:pt x="557" y="245"/>
                  </a:lnTo>
                  <a:lnTo>
                    <a:pt x="556" y="244"/>
                  </a:lnTo>
                  <a:lnTo>
                    <a:pt x="556" y="244"/>
                  </a:lnTo>
                  <a:lnTo>
                    <a:pt x="556" y="245"/>
                  </a:lnTo>
                  <a:lnTo>
                    <a:pt x="554" y="247"/>
                  </a:lnTo>
                  <a:lnTo>
                    <a:pt x="553" y="248"/>
                  </a:lnTo>
                  <a:lnTo>
                    <a:pt x="553" y="249"/>
                  </a:lnTo>
                  <a:lnTo>
                    <a:pt x="554" y="250"/>
                  </a:lnTo>
                  <a:lnTo>
                    <a:pt x="555" y="250"/>
                  </a:lnTo>
                  <a:lnTo>
                    <a:pt x="556" y="251"/>
                  </a:lnTo>
                  <a:lnTo>
                    <a:pt x="556" y="251"/>
                  </a:lnTo>
                  <a:lnTo>
                    <a:pt x="556" y="251"/>
                  </a:lnTo>
                  <a:lnTo>
                    <a:pt x="556" y="251"/>
                  </a:lnTo>
                  <a:lnTo>
                    <a:pt x="555" y="250"/>
                  </a:lnTo>
                  <a:lnTo>
                    <a:pt x="555" y="250"/>
                  </a:lnTo>
                  <a:lnTo>
                    <a:pt x="555" y="249"/>
                  </a:lnTo>
                  <a:lnTo>
                    <a:pt x="554" y="249"/>
                  </a:lnTo>
                  <a:lnTo>
                    <a:pt x="554" y="248"/>
                  </a:lnTo>
                  <a:lnTo>
                    <a:pt x="554" y="248"/>
                  </a:lnTo>
                  <a:lnTo>
                    <a:pt x="555" y="247"/>
                  </a:lnTo>
                  <a:lnTo>
                    <a:pt x="555" y="247"/>
                  </a:lnTo>
                  <a:lnTo>
                    <a:pt x="556" y="246"/>
                  </a:lnTo>
                  <a:lnTo>
                    <a:pt x="558" y="246"/>
                  </a:lnTo>
                  <a:lnTo>
                    <a:pt x="558" y="245"/>
                  </a:lnTo>
                  <a:lnTo>
                    <a:pt x="559" y="245"/>
                  </a:lnTo>
                  <a:lnTo>
                    <a:pt x="559" y="244"/>
                  </a:lnTo>
                  <a:lnTo>
                    <a:pt x="559" y="244"/>
                  </a:lnTo>
                  <a:lnTo>
                    <a:pt x="560" y="244"/>
                  </a:lnTo>
                  <a:lnTo>
                    <a:pt x="560" y="243"/>
                  </a:lnTo>
                  <a:lnTo>
                    <a:pt x="560" y="241"/>
                  </a:lnTo>
                  <a:lnTo>
                    <a:pt x="560" y="241"/>
                  </a:lnTo>
                  <a:lnTo>
                    <a:pt x="560" y="240"/>
                  </a:lnTo>
                  <a:lnTo>
                    <a:pt x="561" y="239"/>
                  </a:lnTo>
                  <a:lnTo>
                    <a:pt x="561" y="239"/>
                  </a:lnTo>
                  <a:lnTo>
                    <a:pt x="561" y="239"/>
                  </a:lnTo>
                  <a:lnTo>
                    <a:pt x="561" y="238"/>
                  </a:lnTo>
                  <a:lnTo>
                    <a:pt x="561" y="238"/>
                  </a:lnTo>
                  <a:lnTo>
                    <a:pt x="562" y="238"/>
                  </a:lnTo>
                  <a:lnTo>
                    <a:pt x="563" y="236"/>
                  </a:lnTo>
                  <a:lnTo>
                    <a:pt x="563" y="235"/>
                  </a:lnTo>
                  <a:lnTo>
                    <a:pt x="563" y="234"/>
                  </a:lnTo>
                  <a:lnTo>
                    <a:pt x="564" y="234"/>
                  </a:lnTo>
                  <a:lnTo>
                    <a:pt x="564" y="233"/>
                  </a:lnTo>
                  <a:lnTo>
                    <a:pt x="564" y="231"/>
                  </a:lnTo>
                  <a:lnTo>
                    <a:pt x="563" y="231"/>
                  </a:lnTo>
                  <a:lnTo>
                    <a:pt x="563" y="230"/>
                  </a:lnTo>
                  <a:lnTo>
                    <a:pt x="562" y="229"/>
                  </a:lnTo>
                  <a:lnTo>
                    <a:pt x="561" y="229"/>
                  </a:lnTo>
                  <a:lnTo>
                    <a:pt x="561" y="228"/>
                  </a:lnTo>
                  <a:lnTo>
                    <a:pt x="560" y="227"/>
                  </a:lnTo>
                  <a:lnTo>
                    <a:pt x="560" y="225"/>
                  </a:lnTo>
                  <a:lnTo>
                    <a:pt x="560" y="224"/>
                  </a:lnTo>
                  <a:lnTo>
                    <a:pt x="560" y="224"/>
                  </a:lnTo>
                  <a:lnTo>
                    <a:pt x="560" y="223"/>
                  </a:lnTo>
                  <a:lnTo>
                    <a:pt x="560" y="222"/>
                  </a:lnTo>
                  <a:lnTo>
                    <a:pt x="560" y="221"/>
                  </a:lnTo>
                  <a:lnTo>
                    <a:pt x="560" y="221"/>
                  </a:lnTo>
                  <a:lnTo>
                    <a:pt x="560" y="220"/>
                  </a:lnTo>
                  <a:lnTo>
                    <a:pt x="561" y="219"/>
                  </a:lnTo>
                  <a:lnTo>
                    <a:pt x="561" y="218"/>
                  </a:lnTo>
                  <a:lnTo>
                    <a:pt x="561" y="215"/>
                  </a:lnTo>
                  <a:lnTo>
                    <a:pt x="561" y="211"/>
                  </a:lnTo>
                  <a:lnTo>
                    <a:pt x="561" y="210"/>
                  </a:lnTo>
                  <a:lnTo>
                    <a:pt x="560" y="210"/>
                  </a:lnTo>
                  <a:lnTo>
                    <a:pt x="559" y="210"/>
                  </a:lnTo>
                  <a:lnTo>
                    <a:pt x="559" y="210"/>
                  </a:lnTo>
                  <a:lnTo>
                    <a:pt x="558" y="209"/>
                  </a:lnTo>
                  <a:lnTo>
                    <a:pt x="557" y="208"/>
                  </a:lnTo>
                  <a:lnTo>
                    <a:pt x="559" y="208"/>
                  </a:lnTo>
                  <a:lnTo>
                    <a:pt x="560" y="209"/>
                  </a:lnTo>
                  <a:lnTo>
                    <a:pt x="561" y="209"/>
                  </a:lnTo>
                  <a:lnTo>
                    <a:pt x="561" y="209"/>
                  </a:lnTo>
                  <a:lnTo>
                    <a:pt x="563" y="209"/>
                  </a:lnTo>
                  <a:lnTo>
                    <a:pt x="563" y="210"/>
                  </a:lnTo>
                  <a:lnTo>
                    <a:pt x="563" y="210"/>
                  </a:lnTo>
                  <a:lnTo>
                    <a:pt x="564" y="210"/>
                  </a:lnTo>
                  <a:lnTo>
                    <a:pt x="565" y="211"/>
                  </a:lnTo>
                  <a:lnTo>
                    <a:pt x="565" y="211"/>
                  </a:lnTo>
                  <a:lnTo>
                    <a:pt x="565" y="210"/>
                  </a:lnTo>
                  <a:lnTo>
                    <a:pt x="565" y="209"/>
                  </a:lnTo>
                  <a:lnTo>
                    <a:pt x="565" y="208"/>
                  </a:lnTo>
                  <a:lnTo>
                    <a:pt x="565" y="208"/>
                  </a:lnTo>
                  <a:lnTo>
                    <a:pt x="566" y="208"/>
                  </a:lnTo>
                  <a:lnTo>
                    <a:pt x="566" y="207"/>
                  </a:lnTo>
                  <a:lnTo>
                    <a:pt x="566" y="207"/>
                  </a:lnTo>
                  <a:lnTo>
                    <a:pt x="566" y="207"/>
                  </a:lnTo>
                  <a:lnTo>
                    <a:pt x="566" y="205"/>
                  </a:lnTo>
                  <a:lnTo>
                    <a:pt x="566" y="204"/>
                  </a:lnTo>
                  <a:lnTo>
                    <a:pt x="566" y="203"/>
                  </a:lnTo>
                  <a:lnTo>
                    <a:pt x="566" y="203"/>
                  </a:lnTo>
                  <a:lnTo>
                    <a:pt x="566" y="203"/>
                  </a:lnTo>
                  <a:lnTo>
                    <a:pt x="566" y="203"/>
                  </a:lnTo>
                  <a:lnTo>
                    <a:pt x="565" y="203"/>
                  </a:lnTo>
                  <a:lnTo>
                    <a:pt x="565" y="202"/>
                  </a:lnTo>
                  <a:lnTo>
                    <a:pt x="565" y="201"/>
                  </a:lnTo>
                  <a:lnTo>
                    <a:pt x="565" y="200"/>
                  </a:lnTo>
                  <a:lnTo>
                    <a:pt x="565" y="200"/>
                  </a:lnTo>
                  <a:lnTo>
                    <a:pt x="566" y="200"/>
                  </a:lnTo>
                  <a:lnTo>
                    <a:pt x="569" y="199"/>
                  </a:lnTo>
                  <a:lnTo>
                    <a:pt x="569" y="199"/>
                  </a:lnTo>
                  <a:lnTo>
                    <a:pt x="569" y="199"/>
                  </a:lnTo>
                  <a:lnTo>
                    <a:pt x="569" y="197"/>
                  </a:lnTo>
                  <a:lnTo>
                    <a:pt x="569" y="196"/>
                  </a:lnTo>
                  <a:lnTo>
                    <a:pt x="569" y="195"/>
                  </a:lnTo>
                  <a:lnTo>
                    <a:pt x="569" y="195"/>
                  </a:lnTo>
                  <a:lnTo>
                    <a:pt x="569" y="194"/>
                  </a:lnTo>
                  <a:lnTo>
                    <a:pt x="569" y="194"/>
                  </a:lnTo>
                  <a:lnTo>
                    <a:pt x="569" y="193"/>
                  </a:lnTo>
                  <a:lnTo>
                    <a:pt x="567" y="193"/>
                  </a:lnTo>
                  <a:lnTo>
                    <a:pt x="567" y="193"/>
                  </a:lnTo>
                  <a:lnTo>
                    <a:pt x="568" y="192"/>
                  </a:lnTo>
                  <a:lnTo>
                    <a:pt x="569" y="191"/>
                  </a:lnTo>
                  <a:lnTo>
                    <a:pt x="571" y="191"/>
                  </a:lnTo>
                  <a:lnTo>
                    <a:pt x="572" y="190"/>
                  </a:lnTo>
                  <a:lnTo>
                    <a:pt x="572" y="190"/>
                  </a:lnTo>
                  <a:lnTo>
                    <a:pt x="573" y="190"/>
                  </a:lnTo>
                  <a:lnTo>
                    <a:pt x="574" y="190"/>
                  </a:lnTo>
                  <a:lnTo>
                    <a:pt x="574" y="190"/>
                  </a:lnTo>
                  <a:lnTo>
                    <a:pt x="574" y="190"/>
                  </a:lnTo>
                  <a:lnTo>
                    <a:pt x="575" y="190"/>
                  </a:lnTo>
                  <a:lnTo>
                    <a:pt x="576" y="190"/>
                  </a:lnTo>
                  <a:lnTo>
                    <a:pt x="577" y="190"/>
                  </a:lnTo>
                  <a:lnTo>
                    <a:pt x="577" y="190"/>
                  </a:lnTo>
                  <a:lnTo>
                    <a:pt x="578" y="190"/>
                  </a:lnTo>
                  <a:lnTo>
                    <a:pt x="578" y="190"/>
                  </a:lnTo>
                  <a:lnTo>
                    <a:pt x="579" y="190"/>
                  </a:lnTo>
                  <a:lnTo>
                    <a:pt x="579" y="189"/>
                  </a:lnTo>
                  <a:lnTo>
                    <a:pt x="580" y="189"/>
                  </a:lnTo>
                  <a:lnTo>
                    <a:pt x="581" y="187"/>
                  </a:lnTo>
                  <a:lnTo>
                    <a:pt x="581" y="187"/>
                  </a:lnTo>
                  <a:lnTo>
                    <a:pt x="581" y="186"/>
                  </a:lnTo>
                  <a:lnTo>
                    <a:pt x="582" y="186"/>
                  </a:lnTo>
                  <a:lnTo>
                    <a:pt x="582" y="185"/>
                  </a:lnTo>
                  <a:lnTo>
                    <a:pt x="582" y="184"/>
                  </a:lnTo>
                  <a:lnTo>
                    <a:pt x="582" y="184"/>
                  </a:lnTo>
                  <a:lnTo>
                    <a:pt x="582" y="182"/>
                  </a:lnTo>
                  <a:lnTo>
                    <a:pt x="582" y="182"/>
                  </a:lnTo>
                  <a:lnTo>
                    <a:pt x="582" y="182"/>
                  </a:lnTo>
                  <a:lnTo>
                    <a:pt x="584" y="182"/>
                  </a:lnTo>
                  <a:lnTo>
                    <a:pt x="584" y="182"/>
                  </a:lnTo>
                  <a:lnTo>
                    <a:pt x="583" y="182"/>
                  </a:lnTo>
                  <a:lnTo>
                    <a:pt x="583" y="181"/>
                  </a:lnTo>
                  <a:lnTo>
                    <a:pt x="584" y="181"/>
                  </a:lnTo>
                  <a:lnTo>
                    <a:pt x="585" y="180"/>
                  </a:lnTo>
                  <a:lnTo>
                    <a:pt x="585" y="180"/>
                  </a:lnTo>
                  <a:lnTo>
                    <a:pt x="586" y="180"/>
                  </a:lnTo>
                  <a:lnTo>
                    <a:pt x="586" y="179"/>
                  </a:lnTo>
                  <a:lnTo>
                    <a:pt x="586" y="179"/>
                  </a:lnTo>
                  <a:lnTo>
                    <a:pt x="586" y="177"/>
                  </a:lnTo>
                  <a:lnTo>
                    <a:pt x="587" y="177"/>
                  </a:lnTo>
                  <a:lnTo>
                    <a:pt x="587" y="177"/>
                  </a:lnTo>
                  <a:lnTo>
                    <a:pt x="588" y="176"/>
                  </a:lnTo>
                  <a:lnTo>
                    <a:pt x="588" y="175"/>
                  </a:lnTo>
                  <a:lnTo>
                    <a:pt x="588" y="175"/>
                  </a:lnTo>
                  <a:lnTo>
                    <a:pt x="589" y="174"/>
                  </a:lnTo>
                  <a:lnTo>
                    <a:pt x="590" y="173"/>
                  </a:lnTo>
                  <a:lnTo>
                    <a:pt x="590" y="173"/>
                  </a:lnTo>
                  <a:lnTo>
                    <a:pt x="591" y="173"/>
                  </a:lnTo>
                  <a:lnTo>
                    <a:pt x="591" y="172"/>
                  </a:lnTo>
                  <a:lnTo>
                    <a:pt x="591" y="172"/>
                  </a:lnTo>
                  <a:lnTo>
                    <a:pt x="593" y="171"/>
                  </a:lnTo>
                  <a:lnTo>
                    <a:pt x="594" y="170"/>
                  </a:lnTo>
                  <a:lnTo>
                    <a:pt x="595" y="169"/>
                  </a:lnTo>
                  <a:lnTo>
                    <a:pt x="595" y="169"/>
                  </a:lnTo>
                  <a:lnTo>
                    <a:pt x="596" y="168"/>
                  </a:lnTo>
                  <a:lnTo>
                    <a:pt x="596" y="167"/>
                  </a:lnTo>
                  <a:lnTo>
                    <a:pt x="597" y="167"/>
                  </a:lnTo>
                  <a:lnTo>
                    <a:pt x="597" y="166"/>
                  </a:lnTo>
                  <a:lnTo>
                    <a:pt x="598" y="166"/>
                  </a:lnTo>
                  <a:lnTo>
                    <a:pt x="598" y="166"/>
                  </a:lnTo>
                  <a:lnTo>
                    <a:pt x="599" y="166"/>
                  </a:lnTo>
                  <a:lnTo>
                    <a:pt x="600" y="165"/>
                  </a:lnTo>
                  <a:lnTo>
                    <a:pt x="601" y="165"/>
                  </a:lnTo>
                  <a:lnTo>
                    <a:pt x="601" y="165"/>
                  </a:lnTo>
                  <a:lnTo>
                    <a:pt x="601" y="165"/>
                  </a:lnTo>
                  <a:lnTo>
                    <a:pt x="602" y="165"/>
                  </a:lnTo>
                  <a:lnTo>
                    <a:pt x="603" y="164"/>
                  </a:lnTo>
                  <a:lnTo>
                    <a:pt x="604" y="164"/>
                  </a:lnTo>
                  <a:lnTo>
                    <a:pt x="604" y="165"/>
                  </a:lnTo>
                  <a:lnTo>
                    <a:pt x="604" y="165"/>
                  </a:lnTo>
                  <a:lnTo>
                    <a:pt x="607" y="165"/>
                  </a:lnTo>
                  <a:lnTo>
                    <a:pt x="607" y="165"/>
                  </a:lnTo>
                  <a:lnTo>
                    <a:pt x="608" y="165"/>
                  </a:lnTo>
                  <a:lnTo>
                    <a:pt x="608" y="164"/>
                  </a:lnTo>
                  <a:lnTo>
                    <a:pt x="608" y="164"/>
                  </a:lnTo>
                  <a:lnTo>
                    <a:pt x="609" y="163"/>
                  </a:lnTo>
                  <a:lnTo>
                    <a:pt x="609" y="164"/>
                  </a:lnTo>
                  <a:lnTo>
                    <a:pt x="610" y="164"/>
                  </a:lnTo>
                  <a:lnTo>
                    <a:pt x="610" y="163"/>
                  </a:lnTo>
                  <a:lnTo>
                    <a:pt x="609" y="163"/>
                  </a:lnTo>
                  <a:lnTo>
                    <a:pt x="609" y="162"/>
                  </a:lnTo>
                  <a:lnTo>
                    <a:pt x="611" y="163"/>
                  </a:lnTo>
                  <a:lnTo>
                    <a:pt x="611" y="163"/>
                  </a:lnTo>
                  <a:lnTo>
                    <a:pt x="611" y="164"/>
                  </a:lnTo>
                  <a:lnTo>
                    <a:pt x="612" y="164"/>
                  </a:lnTo>
                  <a:lnTo>
                    <a:pt x="612" y="162"/>
                  </a:lnTo>
                  <a:lnTo>
                    <a:pt x="611" y="162"/>
                  </a:lnTo>
                  <a:lnTo>
                    <a:pt x="611" y="160"/>
                  </a:lnTo>
                  <a:lnTo>
                    <a:pt x="612" y="160"/>
                  </a:lnTo>
                  <a:lnTo>
                    <a:pt x="612" y="159"/>
                  </a:lnTo>
                  <a:lnTo>
                    <a:pt x="613" y="158"/>
                  </a:lnTo>
                  <a:lnTo>
                    <a:pt x="613" y="157"/>
                  </a:lnTo>
                  <a:lnTo>
                    <a:pt x="614" y="156"/>
                  </a:lnTo>
                  <a:lnTo>
                    <a:pt x="615" y="156"/>
                  </a:lnTo>
                  <a:lnTo>
                    <a:pt x="616" y="155"/>
                  </a:lnTo>
                  <a:lnTo>
                    <a:pt x="616" y="154"/>
                  </a:lnTo>
                  <a:lnTo>
                    <a:pt x="616" y="154"/>
                  </a:lnTo>
                  <a:lnTo>
                    <a:pt x="616" y="154"/>
                  </a:lnTo>
                  <a:lnTo>
                    <a:pt x="617" y="153"/>
                  </a:lnTo>
                  <a:lnTo>
                    <a:pt x="617" y="152"/>
                  </a:lnTo>
                  <a:lnTo>
                    <a:pt x="617" y="152"/>
                  </a:lnTo>
                  <a:lnTo>
                    <a:pt x="618" y="150"/>
                  </a:lnTo>
                  <a:lnTo>
                    <a:pt x="618" y="150"/>
                  </a:lnTo>
                  <a:lnTo>
                    <a:pt x="618" y="149"/>
                  </a:lnTo>
                  <a:lnTo>
                    <a:pt x="619" y="149"/>
                  </a:lnTo>
                  <a:lnTo>
                    <a:pt x="618" y="146"/>
                  </a:lnTo>
                  <a:lnTo>
                    <a:pt x="619" y="146"/>
                  </a:lnTo>
                  <a:lnTo>
                    <a:pt x="619" y="145"/>
                  </a:lnTo>
                  <a:lnTo>
                    <a:pt x="619" y="143"/>
                  </a:lnTo>
                  <a:lnTo>
                    <a:pt x="620" y="143"/>
                  </a:lnTo>
                  <a:lnTo>
                    <a:pt x="620" y="143"/>
                  </a:lnTo>
                  <a:lnTo>
                    <a:pt x="620" y="143"/>
                  </a:lnTo>
                  <a:lnTo>
                    <a:pt x="621" y="143"/>
                  </a:lnTo>
                  <a:lnTo>
                    <a:pt x="621" y="142"/>
                  </a:lnTo>
                  <a:lnTo>
                    <a:pt x="622" y="141"/>
                  </a:lnTo>
                  <a:lnTo>
                    <a:pt x="622" y="141"/>
                  </a:lnTo>
                  <a:lnTo>
                    <a:pt x="622" y="140"/>
                  </a:lnTo>
                  <a:lnTo>
                    <a:pt x="622" y="140"/>
                  </a:lnTo>
                  <a:lnTo>
                    <a:pt x="623" y="140"/>
                  </a:lnTo>
                  <a:lnTo>
                    <a:pt x="623" y="139"/>
                  </a:lnTo>
                  <a:lnTo>
                    <a:pt x="623" y="139"/>
                  </a:lnTo>
                  <a:lnTo>
                    <a:pt x="623" y="139"/>
                  </a:lnTo>
                  <a:lnTo>
                    <a:pt x="624" y="139"/>
                  </a:lnTo>
                  <a:lnTo>
                    <a:pt x="624" y="138"/>
                  </a:lnTo>
                  <a:lnTo>
                    <a:pt x="624" y="138"/>
                  </a:lnTo>
                  <a:lnTo>
                    <a:pt x="625" y="136"/>
                  </a:lnTo>
                  <a:lnTo>
                    <a:pt x="625" y="136"/>
                  </a:lnTo>
                  <a:lnTo>
                    <a:pt x="625" y="135"/>
                  </a:lnTo>
                  <a:lnTo>
                    <a:pt x="625" y="135"/>
                  </a:lnTo>
                  <a:lnTo>
                    <a:pt x="625" y="134"/>
                  </a:lnTo>
                  <a:lnTo>
                    <a:pt x="622" y="133"/>
                  </a:lnTo>
                  <a:lnTo>
                    <a:pt x="622" y="133"/>
                  </a:lnTo>
                  <a:lnTo>
                    <a:pt x="622" y="134"/>
                  </a:lnTo>
                  <a:lnTo>
                    <a:pt x="622" y="134"/>
                  </a:lnTo>
                  <a:lnTo>
                    <a:pt x="621" y="134"/>
                  </a:lnTo>
                  <a:lnTo>
                    <a:pt x="621" y="134"/>
                  </a:lnTo>
                  <a:lnTo>
                    <a:pt x="621" y="134"/>
                  </a:lnTo>
                  <a:lnTo>
                    <a:pt x="621" y="134"/>
                  </a:lnTo>
                  <a:lnTo>
                    <a:pt x="621" y="134"/>
                  </a:lnTo>
                  <a:lnTo>
                    <a:pt x="620" y="133"/>
                  </a:lnTo>
                  <a:lnTo>
                    <a:pt x="620" y="133"/>
                  </a:lnTo>
                  <a:lnTo>
                    <a:pt x="620" y="133"/>
                  </a:lnTo>
                  <a:lnTo>
                    <a:pt x="620" y="132"/>
                  </a:lnTo>
                  <a:lnTo>
                    <a:pt x="620" y="132"/>
                  </a:lnTo>
                  <a:lnTo>
                    <a:pt x="620" y="132"/>
                  </a:lnTo>
                  <a:lnTo>
                    <a:pt x="619" y="133"/>
                  </a:lnTo>
                  <a:lnTo>
                    <a:pt x="619" y="133"/>
                  </a:lnTo>
                  <a:lnTo>
                    <a:pt x="617" y="126"/>
                  </a:lnTo>
                  <a:lnTo>
                    <a:pt x="618" y="122"/>
                  </a:lnTo>
                  <a:lnTo>
                    <a:pt x="616" y="122"/>
                  </a:lnTo>
                  <a:lnTo>
                    <a:pt x="615" y="121"/>
                  </a:lnTo>
                  <a:lnTo>
                    <a:pt x="620" y="117"/>
                  </a:lnTo>
                  <a:lnTo>
                    <a:pt x="617" y="113"/>
                  </a:lnTo>
                  <a:lnTo>
                    <a:pt x="617" y="108"/>
                  </a:lnTo>
                  <a:lnTo>
                    <a:pt x="616" y="104"/>
                  </a:lnTo>
                  <a:lnTo>
                    <a:pt x="616" y="103"/>
                  </a:lnTo>
                  <a:lnTo>
                    <a:pt x="619" y="99"/>
                  </a:lnTo>
                  <a:lnTo>
                    <a:pt x="619" y="97"/>
                  </a:lnTo>
                  <a:lnTo>
                    <a:pt x="616" y="92"/>
                  </a:lnTo>
                  <a:lnTo>
                    <a:pt x="617" y="87"/>
                  </a:lnTo>
                  <a:lnTo>
                    <a:pt x="617" y="86"/>
                  </a:lnTo>
                  <a:lnTo>
                    <a:pt x="622" y="79"/>
                  </a:lnTo>
                  <a:lnTo>
                    <a:pt x="622" y="77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8391714" y="4360089"/>
              <a:ext cx="862701" cy="1019556"/>
            </a:xfrm>
            <a:custGeom>
              <a:avLst/>
              <a:gdLst>
                <a:gd name="T0" fmla="*/ 31 w 473"/>
                <a:gd name="T1" fmla="*/ 462 h 559"/>
                <a:gd name="T2" fmla="*/ 115 w 473"/>
                <a:gd name="T3" fmla="*/ 186 h 559"/>
                <a:gd name="T4" fmla="*/ 149 w 473"/>
                <a:gd name="T5" fmla="*/ 43 h 559"/>
                <a:gd name="T6" fmla="*/ 144 w 473"/>
                <a:gd name="T7" fmla="*/ 43 h 559"/>
                <a:gd name="T8" fmla="*/ 363 w 473"/>
                <a:gd name="T9" fmla="*/ 26 h 559"/>
                <a:gd name="T10" fmla="*/ 404 w 473"/>
                <a:gd name="T11" fmla="*/ 59 h 559"/>
                <a:gd name="T12" fmla="*/ 392 w 473"/>
                <a:gd name="T13" fmla="*/ 178 h 559"/>
                <a:gd name="T14" fmla="*/ 416 w 473"/>
                <a:gd name="T15" fmla="*/ 413 h 559"/>
                <a:gd name="T16" fmla="*/ 429 w 473"/>
                <a:gd name="T17" fmla="*/ 519 h 559"/>
                <a:gd name="T18" fmla="*/ 385 w 473"/>
                <a:gd name="T19" fmla="*/ 538 h 559"/>
                <a:gd name="T20" fmla="*/ 347 w 473"/>
                <a:gd name="T21" fmla="*/ 559 h 559"/>
                <a:gd name="T22" fmla="*/ 294 w 473"/>
                <a:gd name="T23" fmla="*/ 531 h 559"/>
                <a:gd name="T24" fmla="*/ 275 w 473"/>
                <a:gd name="T25" fmla="*/ 494 h 559"/>
                <a:gd name="T26" fmla="*/ 233 w 473"/>
                <a:gd name="T27" fmla="*/ 511 h 559"/>
                <a:gd name="T28" fmla="*/ 204 w 473"/>
                <a:gd name="T29" fmla="*/ 514 h 559"/>
                <a:gd name="T30" fmla="*/ 208 w 473"/>
                <a:gd name="T31" fmla="*/ 491 h 559"/>
                <a:gd name="T32" fmla="*/ 237 w 473"/>
                <a:gd name="T33" fmla="*/ 475 h 559"/>
                <a:gd name="T34" fmla="*/ 201 w 473"/>
                <a:gd name="T35" fmla="*/ 482 h 559"/>
                <a:gd name="T36" fmla="*/ 185 w 473"/>
                <a:gd name="T37" fmla="*/ 455 h 559"/>
                <a:gd name="T38" fmla="*/ 172 w 473"/>
                <a:gd name="T39" fmla="*/ 450 h 559"/>
                <a:gd name="T40" fmla="*/ 133 w 473"/>
                <a:gd name="T41" fmla="*/ 473 h 559"/>
                <a:gd name="T42" fmla="*/ 110 w 473"/>
                <a:gd name="T43" fmla="*/ 490 h 559"/>
                <a:gd name="T44" fmla="*/ 84 w 473"/>
                <a:gd name="T45" fmla="*/ 498 h 559"/>
                <a:gd name="T46" fmla="*/ 68 w 473"/>
                <a:gd name="T47" fmla="*/ 477 h 559"/>
                <a:gd name="T48" fmla="*/ 91 w 473"/>
                <a:gd name="T49" fmla="*/ 480 h 559"/>
                <a:gd name="T50" fmla="*/ 108 w 473"/>
                <a:gd name="T51" fmla="*/ 468 h 559"/>
                <a:gd name="T52" fmla="*/ 93 w 473"/>
                <a:gd name="T53" fmla="*/ 455 h 559"/>
                <a:gd name="T54" fmla="*/ 86 w 473"/>
                <a:gd name="T55" fmla="*/ 472 h 559"/>
                <a:gd name="T56" fmla="*/ 62 w 473"/>
                <a:gd name="T57" fmla="*/ 470 h 559"/>
                <a:gd name="T58" fmla="*/ 42 w 473"/>
                <a:gd name="T59" fmla="*/ 468 h 559"/>
                <a:gd name="T60" fmla="*/ 64 w 473"/>
                <a:gd name="T61" fmla="*/ 446 h 559"/>
                <a:gd name="T62" fmla="*/ 33 w 473"/>
                <a:gd name="T63" fmla="*/ 430 h 559"/>
                <a:gd name="T64" fmla="*/ 47 w 473"/>
                <a:gd name="T65" fmla="*/ 408 h 559"/>
                <a:gd name="T66" fmla="*/ 68 w 473"/>
                <a:gd name="T67" fmla="*/ 391 h 559"/>
                <a:gd name="T68" fmla="*/ 85 w 473"/>
                <a:gd name="T69" fmla="*/ 394 h 559"/>
                <a:gd name="T70" fmla="*/ 107 w 473"/>
                <a:gd name="T71" fmla="*/ 383 h 559"/>
                <a:gd name="T72" fmla="*/ 133 w 473"/>
                <a:gd name="T73" fmla="*/ 370 h 559"/>
                <a:gd name="T74" fmla="*/ 169 w 473"/>
                <a:gd name="T75" fmla="*/ 347 h 559"/>
                <a:gd name="T76" fmla="*/ 216 w 473"/>
                <a:gd name="T77" fmla="*/ 316 h 559"/>
                <a:gd name="T78" fmla="*/ 234 w 473"/>
                <a:gd name="T79" fmla="*/ 270 h 559"/>
                <a:gd name="T80" fmla="*/ 259 w 473"/>
                <a:gd name="T81" fmla="*/ 243 h 559"/>
                <a:gd name="T82" fmla="*/ 230 w 473"/>
                <a:gd name="T83" fmla="*/ 213 h 559"/>
                <a:gd name="T84" fmla="*/ 256 w 473"/>
                <a:gd name="T85" fmla="*/ 189 h 559"/>
                <a:gd name="T86" fmla="*/ 224 w 473"/>
                <a:gd name="T87" fmla="*/ 169 h 559"/>
                <a:gd name="T88" fmla="*/ 242 w 473"/>
                <a:gd name="T89" fmla="*/ 139 h 559"/>
                <a:gd name="T90" fmla="*/ 215 w 473"/>
                <a:gd name="T91" fmla="*/ 144 h 559"/>
                <a:gd name="T92" fmla="*/ 181 w 473"/>
                <a:gd name="T93" fmla="*/ 153 h 559"/>
                <a:gd name="T94" fmla="*/ 158 w 473"/>
                <a:gd name="T95" fmla="*/ 177 h 559"/>
                <a:gd name="T96" fmla="*/ 121 w 473"/>
                <a:gd name="T97" fmla="*/ 178 h 559"/>
                <a:gd name="T98" fmla="*/ 139 w 473"/>
                <a:gd name="T99" fmla="*/ 147 h 559"/>
                <a:gd name="T100" fmla="*/ 167 w 473"/>
                <a:gd name="T101" fmla="*/ 130 h 559"/>
                <a:gd name="T102" fmla="*/ 195 w 473"/>
                <a:gd name="T103" fmla="*/ 87 h 559"/>
                <a:gd name="T104" fmla="*/ 247 w 473"/>
                <a:gd name="T105" fmla="*/ 50 h 559"/>
                <a:gd name="T106" fmla="*/ 283 w 473"/>
                <a:gd name="T107" fmla="*/ 30 h 559"/>
                <a:gd name="T108" fmla="*/ 333 w 473"/>
                <a:gd name="T109" fmla="*/ 37 h 559"/>
                <a:gd name="T110" fmla="*/ 189 w 473"/>
                <a:gd name="T111" fmla="*/ 5 h 559"/>
                <a:gd name="T112" fmla="*/ 210 w 473"/>
                <a:gd name="T113" fmla="*/ 26 h 559"/>
                <a:gd name="T114" fmla="*/ 225 w 473"/>
                <a:gd name="T115" fmla="*/ 53 h 559"/>
                <a:gd name="T116" fmla="*/ 180 w 473"/>
                <a:gd name="T117" fmla="*/ 81 h 559"/>
                <a:gd name="T118" fmla="*/ 166 w 473"/>
                <a:gd name="T119" fmla="*/ 69 h 559"/>
                <a:gd name="T120" fmla="*/ 151 w 473"/>
                <a:gd name="T121" fmla="*/ 44 h 559"/>
                <a:gd name="T122" fmla="*/ 155 w 473"/>
                <a:gd name="T123" fmla="*/ 17 h 559"/>
                <a:gd name="T124" fmla="*/ 173 w 473"/>
                <a:gd name="T125" fmla="*/ 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3" h="559">
                  <a:moveTo>
                    <a:pt x="132" y="481"/>
                  </a:moveTo>
                  <a:lnTo>
                    <a:pt x="133" y="481"/>
                  </a:lnTo>
                  <a:lnTo>
                    <a:pt x="133" y="482"/>
                  </a:lnTo>
                  <a:lnTo>
                    <a:pt x="132" y="481"/>
                  </a:lnTo>
                  <a:lnTo>
                    <a:pt x="132" y="481"/>
                  </a:lnTo>
                  <a:close/>
                  <a:moveTo>
                    <a:pt x="36" y="472"/>
                  </a:moveTo>
                  <a:lnTo>
                    <a:pt x="36" y="473"/>
                  </a:lnTo>
                  <a:lnTo>
                    <a:pt x="37" y="473"/>
                  </a:lnTo>
                  <a:lnTo>
                    <a:pt x="37" y="473"/>
                  </a:lnTo>
                  <a:lnTo>
                    <a:pt x="37" y="474"/>
                  </a:lnTo>
                  <a:lnTo>
                    <a:pt x="36" y="474"/>
                  </a:lnTo>
                  <a:lnTo>
                    <a:pt x="36" y="474"/>
                  </a:lnTo>
                  <a:lnTo>
                    <a:pt x="36" y="475"/>
                  </a:lnTo>
                  <a:lnTo>
                    <a:pt x="36" y="475"/>
                  </a:lnTo>
                  <a:lnTo>
                    <a:pt x="35" y="475"/>
                  </a:lnTo>
                  <a:lnTo>
                    <a:pt x="35" y="476"/>
                  </a:lnTo>
                  <a:lnTo>
                    <a:pt x="33" y="476"/>
                  </a:lnTo>
                  <a:lnTo>
                    <a:pt x="33" y="475"/>
                  </a:lnTo>
                  <a:lnTo>
                    <a:pt x="33" y="475"/>
                  </a:lnTo>
                  <a:lnTo>
                    <a:pt x="33" y="475"/>
                  </a:lnTo>
                  <a:lnTo>
                    <a:pt x="33" y="474"/>
                  </a:lnTo>
                  <a:lnTo>
                    <a:pt x="33" y="474"/>
                  </a:lnTo>
                  <a:lnTo>
                    <a:pt x="34" y="474"/>
                  </a:lnTo>
                  <a:lnTo>
                    <a:pt x="34" y="473"/>
                  </a:lnTo>
                  <a:lnTo>
                    <a:pt x="35" y="473"/>
                  </a:lnTo>
                  <a:lnTo>
                    <a:pt x="35" y="472"/>
                  </a:lnTo>
                  <a:lnTo>
                    <a:pt x="36" y="472"/>
                  </a:lnTo>
                  <a:lnTo>
                    <a:pt x="36" y="472"/>
                  </a:lnTo>
                  <a:close/>
                  <a:moveTo>
                    <a:pt x="2" y="465"/>
                  </a:moveTo>
                  <a:lnTo>
                    <a:pt x="2" y="465"/>
                  </a:lnTo>
                  <a:lnTo>
                    <a:pt x="1" y="466"/>
                  </a:lnTo>
                  <a:lnTo>
                    <a:pt x="1" y="466"/>
                  </a:lnTo>
                  <a:lnTo>
                    <a:pt x="0" y="465"/>
                  </a:lnTo>
                  <a:lnTo>
                    <a:pt x="1" y="465"/>
                  </a:lnTo>
                  <a:lnTo>
                    <a:pt x="2" y="465"/>
                  </a:lnTo>
                  <a:lnTo>
                    <a:pt x="2" y="465"/>
                  </a:lnTo>
                  <a:close/>
                  <a:moveTo>
                    <a:pt x="31" y="462"/>
                  </a:moveTo>
                  <a:lnTo>
                    <a:pt x="32" y="462"/>
                  </a:lnTo>
                  <a:lnTo>
                    <a:pt x="32" y="462"/>
                  </a:lnTo>
                  <a:lnTo>
                    <a:pt x="33" y="463"/>
                  </a:lnTo>
                  <a:lnTo>
                    <a:pt x="34" y="463"/>
                  </a:lnTo>
                  <a:lnTo>
                    <a:pt x="34" y="464"/>
                  </a:lnTo>
                  <a:lnTo>
                    <a:pt x="34" y="464"/>
                  </a:lnTo>
                  <a:lnTo>
                    <a:pt x="35" y="464"/>
                  </a:lnTo>
                  <a:lnTo>
                    <a:pt x="35" y="464"/>
                  </a:lnTo>
                  <a:lnTo>
                    <a:pt x="35" y="464"/>
                  </a:lnTo>
                  <a:lnTo>
                    <a:pt x="36" y="464"/>
                  </a:lnTo>
                  <a:lnTo>
                    <a:pt x="36" y="464"/>
                  </a:lnTo>
                  <a:lnTo>
                    <a:pt x="36" y="464"/>
                  </a:lnTo>
                  <a:lnTo>
                    <a:pt x="36" y="464"/>
                  </a:lnTo>
                  <a:lnTo>
                    <a:pt x="35" y="465"/>
                  </a:lnTo>
                  <a:lnTo>
                    <a:pt x="35" y="465"/>
                  </a:lnTo>
                  <a:lnTo>
                    <a:pt x="34" y="465"/>
                  </a:lnTo>
                  <a:lnTo>
                    <a:pt x="34" y="465"/>
                  </a:lnTo>
                  <a:lnTo>
                    <a:pt x="34" y="465"/>
                  </a:lnTo>
                  <a:lnTo>
                    <a:pt x="34" y="464"/>
                  </a:lnTo>
                  <a:lnTo>
                    <a:pt x="33" y="464"/>
                  </a:lnTo>
                  <a:lnTo>
                    <a:pt x="33" y="465"/>
                  </a:lnTo>
                  <a:lnTo>
                    <a:pt x="33" y="466"/>
                  </a:lnTo>
                  <a:lnTo>
                    <a:pt x="33" y="466"/>
                  </a:lnTo>
                  <a:lnTo>
                    <a:pt x="33" y="467"/>
                  </a:lnTo>
                  <a:lnTo>
                    <a:pt x="33" y="467"/>
                  </a:lnTo>
                  <a:lnTo>
                    <a:pt x="32" y="466"/>
                  </a:lnTo>
                  <a:lnTo>
                    <a:pt x="32" y="466"/>
                  </a:lnTo>
                  <a:lnTo>
                    <a:pt x="31" y="466"/>
                  </a:lnTo>
                  <a:lnTo>
                    <a:pt x="31" y="466"/>
                  </a:lnTo>
                  <a:lnTo>
                    <a:pt x="31" y="465"/>
                  </a:lnTo>
                  <a:lnTo>
                    <a:pt x="31" y="465"/>
                  </a:lnTo>
                  <a:lnTo>
                    <a:pt x="30" y="465"/>
                  </a:lnTo>
                  <a:lnTo>
                    <a:pt x="30" y="465"/>
                  </a:lnTo>
                  <a:lnTo>
                    <a:pt x="29" y="465"/>
                  </a:lnTo>
                  <a:lnTo>
                    <a:pt x="29" y="464"/>
                  </a:lnTo>
                  <a:lnTo>
                    <a:pt x="29" y="463"/>
                  </a:lnTo>
                  <a:lnTo>
                    <a:pt x="29" y="463"/>
                  </a:lnTo>
                  <a:lnTo>
                    <a:pt x="31" y="462"/>
                  </a:lnTo>
                  <a:lnTo>
                    <a:pt x="31" y="462"/>
                  </a:lnTo>
                  <a:lnTo>
                    <a:pt x="31" y="462"/>
                  </a:lnTo>
                  <a:close/>
                  <a:moveTo>
                    <a:pt x="25" y="425"/>
                  </a:moveTo>
                  <a:lnTo>
                    <a:pt x="25" y="426"/>
                  </a:lnTo>
                  <a:lnTo>
                    <a:pt x="25" y="426"/>
                  </a:lnTo>
                  <a:lnTo>
                    <a:pt x="25" y="425"/>
                  </a:lnTo>
                  <a:lnTo>
                    <a:pt x="26" y="426"/>
                  </a:lnTo>
                  <a:lnTo>
                    <a:pt x="26" y="426"/>
                  </a:lnTo>
                  <a:lnTo>
                    <a:pt x="25" y="427"/>
                  </a:lnTo>
                  <a:lnTo>
                    <a:pt x="25" y="428"/>
                  </a:lnTo>
                  <a:lnTo>
                    <a:pt x="25" y="428"/>
                  </a:lnTo>
                  <a:lnTo>
                    <a:pt x="25" y="429"/>
                  </a:lnTo>
                  <a:lnTo>
                    <a:pt x="25" y="429"/>
                  </a:lnTo>
                  <a:lnTo>
                    <a:pt x="25" y="429"/>
                  </a:lnTo>
                  <a:lnTo>
                    <a:pt x="25" y="431"/>
                  </a:lnTo>
                  <a:lnTo>
                    <a:pt x="25" y="432"/>
                  </a:lnTo>
                  <a:lnTo>
                    <a:pt x="25" y="432"/>
                  </a:lnTo>
                  <a:lnTo>
                    <a:pt x="26" y="433"/>
                  </a:lnTo>
                  <a:lnTo>
                    <a:pt x="25" y="433"/>
                  </a:lnTo>
                  <a:lnTo>
                    <a:pt x="25" y="434"/>
                  </a:lnTo>
                  <a:lnTo>
                    <a:pt x="25" y="434"/>
                  </a:lnTo>
                  <a:lnTo>
                    <a:pt x="25" y="434"/>
                  </a:lnTo>
                  <a:lnTo>
                    <a:pt x="24" y="434"/>
                  </a:lnTo>
                  <a:lnTo>
                    <a:pt x="24" y="434"/>
                  </a:lnTo>
                  <a:lnTo>
                    <a:pt x="25" y="433"/>
                  </a:lnTo>
                  <a:lnTo>
                    <a:pt x="25" y="433"/>
                  </a:lnTo>
                  <a:lnTo>
                    <a:pt x="25" y="433"/>
                  </a:lnTo>
                  <a:lnTo>
                    <a:pt x="25" y="433"/>
                  </a:lnTo>
                  <a:lnTo>
                    <a:pt x="25" y="433"/>
                  </a:lnTo>
                  <a:lnTo>
                    <a:pt x="24" y="433"/>
                  </a:lnTo>
                  <a:lnTo>
                    <a:pt x="24" y="432"/>
                  </a:lnTo>
                  <a:lnTo>
                    <a:pt x="24" y="432"/>
                  </a:lnTo>
                  <a:lnTo>
                    <a:pt x="24" y="432"/>
                  </a:lnTo>
                  <a:lnTo>
                    <a:pt x="23" y="432"/>
                  </a:lnTo>
                  <a:lnTo>
                    <a:pt x="23" y="431"/>
                  </a:lnTo>
                  <a:lnTo>
                    <a:pt x="22" y="431"/>
                  </a:lnTo>
                  <a:lnTo>
                    <a:pt x="22" y="430"/>
                  </a:lnTo>
                  <a:lnTo>
                    <a:pt x="22" y="430"/>
                  </a:lnTo>
                  <a:lnTo>
                    <a:pt x="22" y="429"/>
                  </a:lnTo>
                  <a:lnTo>
                    <a:pt x="22" y="429"/>
                  </a:lnTo>
                  <a:lnTo>
                    <a:pt x="22" y="429"/>
                  </a:lnTo>
                  <a:lnTo>
                    <a:pt x="24" y="429"/>
                  </a:lnTo>
                  <a:lnTo>
                    <a:pt x="24" y="428"/>
                  </a:lnTo>
                  <a:lnTo>
                    <a:pt x="23" y="428"/>
                  </a:lnTo>
                  <a:lnTo>
                    <a:pt x="23" y="426"/>
                  </a:lnTo>
                  <a:lnTo>
                    <a:pt x="25" y="426"/>
                  </a:lnTo>
                  <a:lnTo>
                    <a:pt x="25" y="425"/>
                  </a:lnTo>
                  <a:close/>
                  <a:moveTo>
                    <a:pt x="116" y="184"/>
                  </a:moveTo>
                  <a:lnTo>
                    <a:pt x="117" y="184"/>
                  </a:lnTo>
                  <a:lnTo>
                    <a:pt x="118" y="185"/>
                  </a:lnTo>
                  <a:lnTo>
                    <a:pt x="118" y="185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117" y="187"/>
                  </a:lnTo>
                  <a:lnTo>
                    <a:pt x="117" y="187"/>
                  </a:lnTo>
                  <a:lnTo>
                    <a:pt x="117" y="188"/>
                  </a:lnTo>
                  <a:lnTo>
                    <a:pt x="116" y="188"/>
                  </a:lnTo>
                  <a:lnTo>
                    <a:pt x="116" y="188"/>
                  </a:lnTo>
                  <a:lnTo>
                    <a:pt x="116" y="188"/>
                  </a:lnTo>
                  <a:lnTo>
                    <a:pt x="116" y="188"/>
                  </a:lnTo>
                  <a:lnTo>
                    <a:pt x="115" y="188"/>
                  </a:lnTo>
                  <a:lnTo>
                    <a:pt x="115" y="188"/>
                  </a:lnTo>
                  <a:lnTo>
                    <a:pt x="116" y="188"/>
                  </a:lnTo>
                  <a:lnTo>
                    <a:pt x="116" y="189"/>
                  </a:lnTo>
                  <a:lnTo>
                    <a:pt x="115" y="190"/>
                  </a:lnTo>
                  <a:lnTo>
                    <a:pt x="115" y="190"/>
                  </a:lnTo>
                  <a:lnTo>
                    <a:pt x="114" y="191"/>
                  </a:lnTo>
                  <a:lnTo>
                    <a:pt x="114" y="191"/>
                  </a:lnTo>
                  <a:lnTo>
                    <a:pt x="114" y="190"/>
                  </a:lnTo>
                  <a:lnTo>
                    <a:pt x="114" y="190"/>
                  </a:lnTo>
                  <a:lnTo>
                    <a:pt x="114" y="189"/>
                  </a:lnTo>
                  <a:lnTo>
                    <a:pt x="115" y="188"/>
                  </a:lnTo>
                  <a:lnTo>
                    <a:pt x="115" y="187"/>
                  </a:lnTo>
                  <a:lnTo>
                    <a:pt x="115" y="187"/>
                  </a:lnTo>
                  <a:lnTo>
                    <a:pt x="115" y="186"/>
                  </a:lnTo>
                  <a:lnTo>
                    <a:pt x="115" y="185"/>
                  </a:lnTo>
                  <a:lnTo>
                    <a:pt x="115" y="185"/>
                  </a:lnTo>
                  <a:lnTo>
                    <a:pt x="115" y="184"/>
                  </a:lnTo>
                  <a:lnTo>
                    <a:pt x="116" y="184"/>
                  </a:lnTo>
                  <a:lnTo>
                    <a:pt x="116" y="184"/>
                  </a:lnTo>
                  <a:lnTo>
                    <a:pt x="116" y="184"/>
                  </a:lnTo>
                  <a:close/>
                  <a:moveTo>
                    <a:pt x="145" y="28"/>
                  </a:moveTo>
                  <a:lnTo>
                    <a:pt x="145" y="29"/>
                  </a:lnTo>
                  <a:lnTo>
                    <a:pt x="144" y="29"/>
                  </a:lnTo>
                  <a:lnTo>
                    <a:pt x="143" y="30"/>
                  </a:lnTo>
                  <a:lnTo>
                    <a:pt x="141" y="30"/>
                  </a:lnTo>
                  <a:lnTo>
                    <a:pt x="140" y="30"/>
                  </a:lnTo>
                  <a:lnTo>
                    <a:pt x="140" y="31"/>
                  </a:lnTo>
                  <a:lnTo>
                    <a:pt x="141" y="32"/>
                  </a:lnTo>
                  <a:lnTo>
                    <a:pt x="141" y="32"/>
                  </a:lnTo>
                  <a:lnTo>
                    <a:pt x="142" y="32"/>
                  </a:lnTo>
                  <a:lnTo>
                    <a:pt x="143" y="33"/>
                  </a:lnTo>
                  <a:lnTo>
                    <a:pt x="143" y="33"/>
                  </a:lnTo>
                  <a:lnTo>
                    <a:pt x="143" y="31"/>
                  </a:lnTo>
                  <a:lnTo>
                    <a:pt x="144" y="32"/>
                  </a:lnTo>
                  <a:lnTo>
                    <a:pt x="144" y="30"/>
                  </a:lnTo>
                  <a:lnTo>
                    <a:pt x="145" y="30"/>
                  </a:lnTo>
                  <a:lnTo>
                    <a:pt x="145" y="30"/>
                  </a:lnTo>
                  <a:lnTo>
                    <a:pt x="144" y="30"/>
                  </a:lnTo>
                  <a:lnTo>
                    <a:pt x="144" y="32"/>
                  </a:lnTo>
                  <a:lnTo>
                    <a:pt x="145" y="31"/>
                  </a:lnTo>
                  <a:lnTo>
                    <a:pt x="145" y="32"/>
                  </a:lnTo>
                  <a:lnTo>
                    <a:pt x="144" y="32"/>
                  </a:lnTo>
                  <a:lnTo>
                    <a:pt x="144" y="33"/>
                  </a:lnTo>
                  <a:lnTo>
                    <a:pt x="145" y="33"/>
                  </a:lnTo>
                  <a:lnTo>
                    <a:pt x="145" y="33"/>
                  </a:lnTo>
                  <a:lnTo>
                    <a:pt x="143" y="33"/>
                  </a:lnTo>
                  <a:lnTo>
                    <a:pt x="143" y="34"/>
                  </a:lnTo>
                  <a:lnTo>
                    <a:pt x="142" y="34"/>
                  </a:lnTo>
                  <a:lnTo>
                    <a:pt x="142" y="35"/>
                  </a:lnTo>
                  <a:lnTo>
                    <a:pt x="143" y="34"/>
                  </a:lnTo>
                  <a:lnTo>
                    <a:pt x="143" y="34"/>
                  </a:lnTo>
                  <a:lnTo>
                    <a:pt x="144" y="34"/>
                  </a:lnTo>
                  <a:lnTo>
                    <a:pt x="145" y="34"/>
                  </a:lnTo>
                  <a:lnTo>
                    <a:pt x="145" y="34"/>
                  </a:lnTo>
                  <a:lnTo>
                    <a:pt x="146" y="35"/>
                  </a:lnTo>
                  <a:lnTo>
                    <a:pt x="145" y="35"/>
                  </a:lnTo>
                  <a:lnTo>
                    <a:pt x="146" y="36"/>
                  </a:lnTo>
                  <a:lnTo>
                    <a:pt x="146" y="36"/>
                  </a:lnTo>
                  <a:lnTo>
                    <a:pt x="146" y="36"/>
                  </a:lnTo>
                  <a:lnTo>
                    <a:pt x="147" y="36"/>
                  </a:lnTo>
                  <a:lnTo>
                    <a:pt x="147" y="35"/>
                  </a:lnTo>
                  <a:lnTo>
                    <a:pt x="147" y="35"/>
                  </a:lnTo>
                  <a:lnTo>
                    <a:pt x="148" y="35"/>
                  </a:lnTo>
                  <a:lnTo>
                    <a:pt x="149" y="35"/>
                  </a:lnTo>
                  <a:lnTo>
                    <a:pt x="149" y="37"/>
                  </a:lnTo>
                  <a:lnTo>
                    <a:pt x="150" y="37"/>
                  </a:lnTo>
                  <a:lnTo>
                    <a:pt x="150" y="37"/>
                  </a:lnTo>
                  <a:lnTo>
                    <a:pt x="150" y="37"/>
                  </a:lnTo>
                  <a:lnTo>
                    <a:pt x="150" y="38"/>
                  </a:lnTo>
                  <a:lnTo>
                    <a:pt x="150" y="39"/>
                  </a:lnTo>
                  <a:lnTo>
                    <a:pt x="150" y="39"/>
                  </a:lnTo>
                  <a:lnTo>
                    <a:pt x="150" y="39"/>
                  </a:lnTo>
                  <a:lnTo>
                    <a:pt x="150" y="39"/>
                  </a:lnTo>
                  <a:lnTo>
                    <a:pt x="150" y="39"/>
                  </a:lnTo>
                  <a:lnTo>
                    <a:pt x="149" y="39"/>
                  </a:lnTo>
                  <a:lnTo>
                    <a:pt x="148" y="41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47" y="40"/>
                  </a:lnTo>
                  <a:lnTo>
                    <a:pt x="147" y="40"/>
                  </a:lnTo>
                  <a:lnTo>
                    <a:pt x="147" y="40"/>
                  </a:lnTo>
                  <a:lnTo>
                    <a:pt x="147" y="41"/>
                  </a:lnTo>
                  <a:lnTo>
                    <a:pt x="148" y="41"/>
                  </a:lnTo>
                  <a:lnTo>
                    <a:pt x="148" y="42"/>
                  </a:lnTo>
                  <a:lnTo>
                    <a:pt x="148" y="43"/>
                  </a:lnTo>
                  <a:lnTo>
                    <a:pt x="149" y="42"/>
                  </a:lnTo>
                  <a:lnTo>
                    <a:pt x="149" y="43"/>
                  </a:lnTo>
                  <a:lnTo>
                    <a:pt x="149" y="43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9" y="44"/>
                  </a:lnTo>
                  <a:lnTo>
                    <a:pt x="149" y="43"/>
                  </a:lnTo>
                  <a:lnTo>
                    <a:pt x="150" y="43"/>
                  </a:lnTo>
                  <a:lnTo>
                    <a:pt x="150" y="44"/>
                  </a:lnTo>
                  <a:lnTo>
                    <a:pt x="151" y="44"/>
                  </a:lnTo>
                  <a:lnTo>
                    <a:pt x="151" y="44"/>
                  </a:lnTo>
                  <a:lnTo>
                    <a:pt x="151" y="45"/>
                  </a:lnTo>
                  <a:lnTo>
                    <a:pt x="151" y="46"/>
                  </a:lnTo>
                  <a:lnTo>
                    <a:pt x="151" y="46"/>
                  </a:lnTo>
                  <a:lnTo>
                    <a:pt x="151" y="46"/>
                  </a:lnTo>
                  <a:lnTo>
                    <a:pt x="151" y="47"/>
                  </a:lnTo>
                  <a:lnTo>
                    <a:pt x="151" y="47"/>
                  </a:lnTo>
                  <a:lnTo>
                    <a:pt x="151" y="47"/>
                  </a:lnTo>
                  <a:lnTo>
                    <a:pt x="152" y="47"/>
                  </a:lnTo>
                  <a:lnTo>
                    <a:pt x="153" y="47"/>
                  </a:lnTo>
                  <a:lnTo>
                    <a:pt x="154" y="47"/>
                  </a:lnTo>
                  <a:lnTo>
                    <a:pt x="154" y="48"/>
                  </a:lnTo>
                  <a:lnTo>
                    <a:pt x="153" y="48"/>
                  </a:lnTo>
                  <a:lnTo>
                    <a:pt x="153" y="47"/>
                  </a:lnTo>
                  <a:lnTo>
                    <a:pt x="153" y="47"/>
                  </a:lnTo>
                  <a:lnTo>
                    <a:pt x="153" y="48"/>
                  </a:lnTo>
                  <a:lnTo>
                    <a:pt x="152" y="48"/>
                  </a:lnTo>
                  <a:lnTo>
                    <a:pt x="153" y="48"/>
                  </a:lnTo>
                  <a:lnTo>
                    <a:pt x="153" y="48"/>
                  </a:lnTo>
                  <a:lnTo>
                    <a:pt x="154" y="48"/>
                  </a:lnTo>
                  <a:lnTo>
                    <a:pt x="154" y="49"/>
                  </a:lnTo>
                  <a:lnTo>
                    <a:pt x="155" y="50"/>
                  </a:lnTo>
                  <a:lnTo>
                    <a:pt x="155" y="51"/>
                  </a:lnTo>
                  <a:lnTo>
                    <a:pt x="154" y="51"/>
                  </a:lnTo>
                  <a:lnTo>
                    <a:pt x="154" y="50"/>
                  </a:lnTo>
                  <a:lnTo>
                    <a:pt x="154" y="51"/>
                  </a:lnTo>
                  <a:lnTo>
                    <a:pt x="154" y="51"/>
                  </a:lnTo>
                  <a:lnTo>
                    <a:pt x="154" y="52"/>
                  </a:lnTo>
                  <a:lnTo>
                    <a:pt x="155" y="52"/>
                  </a:lnTo>
                  <a:lnTo>
                    <a:pt x="155" y="51"/>
                  </a:lnTo>
                  <a:lnTo>
                    <a:pt x="155" y="51"/>
                  </a:lnTo>
                  <a:lnTo>
                    <a:pt x="155" y="52"/>
                  </a:lnTo>
                  <a:lnTo>
                    <a:pt x="155" y="52"/>
                  </a:lnTo>
                  <a:lnTo>
                    <a:pt x="155" y="52"/>
                  </a:lnTo>
                  <a:lnTo>
                    <a:pt x="154" y="52"/>
                  </a:lnTo>
                  <a:lnTo>
                    <a:pt x="153" y="52"/>
                  </a:lnTo>
                  <a:lnTo>
                    <a:pt x="154" y="52"/>
                  </a:lnTo>
                  <a:lnTo>
                    <a:pt x="153" y="52"/>
                  </a:lnTo>
                  <a:lnTo>
                    <a:pt x="151" y="53"/>
                  </a:lnTo>
                  <a:lnTo>
                    <a:pt x="151" y="53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50" y="53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49" y="52"/>
                  </a:lnTo>
                  <a:lnTo>
                    <a:pt x="149" y="52"/>
                  </a:lnTo>
                  <a:lnTo>
                    <a:pt x="149" y="53"/>
                  </a:lnTo>
                  <a:lnTo>
                    <a:pt x="150" y="54"/>
                  </a:lnTo>
                  <a:lnTo>
                    <a:pt x="149" y="54"/>
                  </a:lnTo>
                  <a:lnTo>
                    <a:pt x="148" y="53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5" y="52"/>
                  </a:lnTo>
                  <a:lnTo>
                    <a:pt x="146" y="51"/>
                  </a:lnTo>
                  <a:lnTo>
                    <a:pt x="145" y="50"/>
                  </a:lnTo>
                  <a:lnTo>
                    <a:pt x="146" y="49"/>
                  </a:lnTo>
                  <a:lnTo>
                    <a:pt x="146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43" y="48"/>
                  </a:lnTo>
                  <a:lnTo>
                    <a:pt x="144" y="46"/>
                  </a:lnTo>
                  <a:lnTo>
                    <a:pt x="143" y="46"/>
                  </a:lnTo>
                  <a:lnTo>
                    <a:pt x="143" y="46"/>
                  </a:lnTo>
                  <a:lnTo>
                    <a:pt x="143" y="44"/>
                  </a:lnTo>
                  <a:lnTo>
                    <a:pt x="143" y="44"/>
                  </a:lnTo>
                  <a:lnTo>
                    <a:pt x="143" y="44"/>
                  </a:lnTo>
                  <a:lnTo>
                    <a:pt x="144" y="43"/>
                  </a:lnTo>
                  <a:lnTo>
                    <a:pt x="145" y="43"/>
                  </a:lnTo>
                  <a:lnTo>
                    <a:pt x="144" y="43"/>
                  </a:lnTo>
                  <a:lnTo>
                    <a:pt x="144" y="43"/>
                  </a:lnTo>
                  <a:lnTo>
                    <a:pt x="143" y="43"/>
                  </a:lnTo>
                  <a:lnTo>
                    <a:pt x="142" y="43"/>
                  </a:lnTo>
                  <a:lnTo>
                    <a:pt x="141" y="43"/>
                  </a:lnTo>
                  <a:lnTo>
                    <a:pt x="141" y="41"/>
                  </a:lnTo>
                  <a:lnTo>
                    <a:pt x="139" y="41"/>
                  </a:lnTo>
                  <a:lnTo>
                    <a:pt x="139" y="41"/>
                  </a:lnTo>
                  <a:lnTo>
                    <a:pt x="138" y="41"/>
                  </a:lnTo>
                  <a:lnTo>
                    <a:pt x="138" y="41"/>
                  </a:lnTo>
                  <a:lnTo>
                    <a:pt x="138" y="42"/>
                  </a:lnTo>
                  <a:lnTo>
                    <a:pt x="137" y="42"/>
                  </a:lnTo>
                  <a:lnTo>
                    <a:pt x="136" y="43"/>
                  </a:lnTo>
                  <a:lnTo>
                    <a:pt x="136" y="42"/>
                  </a:lnTo>
                  <a:lnTo>
                    <a:pt x="135" y="42"/>
                  </a:lnTo>
                  <a:lnTo>
                    <a:pt x="135" y="41"/>
                  </a:lnTo>
                  <a:lnTo>
                    <a:pt x="134" y="42"/>
                  </a:lnTo>
                  <a:lnTo>
                    <a:pt x="134" y="42"/>
                  </a:lnTo>
                  <a:lnTo>
                    <a:pt x="133" y="42"/>
                  </a:lnTo>
                  <a:lnTo>
                    <a:pt x="133" y="41"/>
                  </a:lnTo>
                  <a:lnTo>
                    <a:pt x="133" y="41"/>
                  </a:lnTo>
                  <a:lnTo>
                    <a:pt x="133" y="40"/>
                  </a:lnTo>
                  <a:lnTo>
                    <a:pt x="133" y="39"/>
                  </a:lnTo>
                  <a:lnTo>
                    <a:pt x="133" y="39"/>
                  </a:lnTo>
                  <a:lnTo>
                    <a:pt x="134" y="39"/>
                  </a:lnTo>
                  <a:lnTo>
                    <a:pt x="133" y="38"/>
                  </a:lnTo>
                  <a:lnTo>
                    <a:pt x="134" y="38"/>
                  </a:lnTo>
                  <a:lnTo>
                    <a:pt x="133" y="37"/>
                  </a:lnTo>
                  <a:lnTo>
                    <a:pt x="133" y="37"/>
                  </a:lnTo>
                  <a:lnTo>
                    <a:pt x="132" y="37"/>
                  </a:lnTo>
                  <a:lnTo>
                    <a:pt x="132" y="36"/>
                  </a:lnTo>
                  <a:lnTo>
                    <a:pt x="131" y="36"/>
                  </a:lnTo>
                  <a:lnTo>
                    <a:pt x="131" y="35"/>
                  </a:lnTo>
                  <a:lnTo>
                    <a:pt x="130" y="35"/>
                  </a:lnTo>
                  <a:lnTo>
                    <a:pt x="130" y="35"/>
                  </a:lnTo>
                  <a:lnTo>
                    <a:pt x="131" y="35"/>
                  </a:lnTo>
                  <a:lnTo>
                    <a:pt x="132" y="34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3" y="33"/>
                  </a:lnTo>
                  <a:lnTo>
                    <a:pt x="133" y="32"/>
                  </a:lnTo>
                  <a:lnTo>
                    <a:pt x="133" y="31"/>
                  </a:lnTo>
                  <a:lnTo>
                    <a:pt x="133" y="30"/>
                  </a:lnTo>
                  <a:lnTo>
                    <a:pt x="133" y="30"/>
                  </a:lnTo>
                  <a:lnTo>
                    <a:pt x="133" y="30"/>
                  </a:lnTo>
                  <a:lnTo>
                    <a:pt x="133" y="30"/>
                  </a:lnTo>
                  <a:lnTo>
                    <a:pt x="134" y="30"/>
                  </a:lnTo>
                  <a:lnTo>
                    <a:pt x="134" y="31"/>
                  </a:lnTo>
                  <a:lnTo>
                    <a:pt x="135" y="31"/>
                  </a:lnTo>
                  <a:lnTo>
                    <a:pt x="135" y="31"/>
                  </a:lnTo>
                  <a:lnTo>
                    <a:pt x="136" y="31"/>
                  </a:lnTo>
                  <a:lnTo>
                    <a:pt x="136" y="31"/>
                  </a:lnTo>
                  <a:lnTo>
                    <a:pt x="137" y="31"/>
                  </a:lnTo>
                  <a:lnTo>
                    <a:pt x="138" y="31"/>
                  </a:lnTo>
                  <a:lnTo>
                    <a:pt x="138" y="30"/>
                  </a:lnTo>
                  <a:lnTo>
                    <a:pt x="138" y="30"/>
                  </a:lnTo>
                  <a:lnTo>
                    <a:pt x="139" y="30"/>
                  </a:lnTo>
                  <a:lnTo>
                    <a:pt x="140" y="30"/>
                  </a:lnTo>
                  <a:lnTo>
                    <a:pt x="142" y="30"/>
                  </a:lnTo>
                  <a:lnTo>
                    <a:pt x="145" y="28"/>
                  </a:lnTo>
                  <a:close/>
                  <a:moveTo>
                    <a:pt x="361" y="22"/>
                  </a:moveTo>
                  <a:lnTo>
                    <a:pt x="363" y="22"/>
                  </a:lnTo>
                  <a:lnTo>
                    <a:pt x="362" y="22"/>
                  </a:lnTo>
                  <a:lnTo>
                    <a:pt x="362" y="23"/>
                  </a:lnTo>
                  <a:lnTo>
                    <a:pt x="362" y="23"/>
                  </a:lnTo>
                  <a:lnTo>
                    <a:pt x="362" y="24"/>
                  </a:lnTo>
                  <a:lnTo>
                    <a:pt x="362" y="24"/>
                  </a:lnTo>
                  <a:lnTo>
                    <a:pt x="363" y="24"/>
                  </a:lnTo>
                  <a:lnTo>
                    <a:pt x="363" y="25"/>
                  </a:lnTo>
                  <a:lnTo>
                    <a:pt x="363" y="25"/>
                  </a:lnTo>
                  <a:lnTo>
                    <a:pt x="363" y="26"/>
                  </a:lnTo>
                  <a:lnTo>
                    <a:pt x="363" y="26"/>
                  </a:lnTo>
                  <a:lnTo>
                    <a:pt x="363" y="26"/>
                  </a:lnTo>
                  <a:lnTo>
                    <a:pt x="363" y="26"/>
                  </a:lnTo>
                  <a:lnTo>
                    <a:pt x="363" y="27"/>
                  </a:lnTo>
                  <a:lnTo>
                    <a:pt x="366" y="29"/>
                  </a:lnTo>
                  <a:lnTo>
                    <a:pt x="366" y="30"/>
                  </a:lnTo>
                  <a:lnTo>
                    <a:pt x="366" y="30"/>
                  </a:lnTo>
                  <a:lnTo>
                    <a:pt x="367" y="30"/>
                  </a:lnTo>
                  <a:lnTo>
                    <a:pt x="368" y="31"/>
                  </a:lnTo>
                  <a:lnTo>
                    <a:pt x="369" y="31"/>
                  </a:lnTo>
                  <a:lnTo>
                    <a:pt x="369" y="30"/>
                  </a:lnTo>
                  <a:lnTo>
                    <a:pt x="370" y="30"/>
                  </a:lnTo>
                  <a:lnTo>
                    <a:pt x="370" y="30"/>
                  </a:lnTo>
                  <a:lnTo>
                    <a:pt x="371" y="30"/>
                  </a:lnTo>
                  <a:lnTo>
                    <a:pt x="371" y="30"/>
                  </a:lnTo>
                  <a:lnTo>
                    <a:pt x="371" y="30"/>
                  </a:lnTo>
                  <a:lnTo>
                    <a:pt x="371" y="30"/>
                  </a:lnTo>
                  <a:lnTo>
                    <a:pt x="370" y="30"/>
                  </a:lnTo>
                  <a:lnTo>
                    <a:pt x="370" y="31"/>
                  </a:lnTo>
                  <a:lnTo>
                    <a:pt x="371" y="31"/>
                  </a:lnTo>
                  <a:lnTo>
                    <a:pt x="371" y="32"/>
                  </a:lnTo>
                  <a:lnTo>
                    <a:pt x="371" y="32"/>
                  </a:lnTo>
                  <a:lnTo>
                    <a:pt x="371" y="33"/>
                  </a:lnTo>
                  <a:lnTo>
                    <a:pt x="372" y="33"/>
                  </a:lnTo>
                  <a:lnTo>
                    <a:pt x="372" y="33"/>
                  </a:lnTo>
                  <a:lnTo>
                    <a:pt x="372" y="33"/>
                  </a:lnTo>
                  <a:lnTo>
                    <a:pt x="372" y="34"/>
                  </a:lnTo>
                  <a:lnTo>
                    <a:pt x="373" y="34"/>
                  </a:lnTo>
                  <a:lnTo>
                    <a:pt x="373" y="34"/>
                  </a:lnTo>
                  <a:lnTo>
                    <a:pt x="373" y="35"/>
                  </a:lnTo>
                  <a:lnTo>
                    <a:pt x="375" y="35"/>
                  </a:lnTo>
                  <a:lnTo>
                    <a:pt x="375" y="35"/>
                  </a:lnTo>
                  <a:lnTo>
                    <a:pt x="375" y="35"/>
                  </a:lnTo>
                  <a:lnTo>
                    <a:pt x="375" y="35"/>
                  </a:lnTo>
                  <a:lnTo>
                    <a:pt x="376" y="35"/>
                  </a:lnTo>
                  <a:lnTo>
                    <a:pt x="377" y="36"/>
                  </a:lnTo>
                  <a:lnTo>
                    <a:pt x="377" y="37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81" y="39"/>
                  </a:lnTo>
                  <a:lnTo>
                    <a:pt x="381" y="39"/>
                  </a:lnTo>
                  <a:lnTo>
                    <a:pt x="381" y="39"/>
                  </a:lnTo>
                  <a:lnTo>
                    <a:pt x="382" y="41"/>
                  </a:lnTo>
                  <a:lnTo>
                    <a:pt x="383" y="41"/>
                  </a:lnTo>
                  <a:lnTo>
                    <a:pt x="383" y="42"/>
                  </a:lnTo>
                  <a:lnTo>
                    <a:pt x="384" y="42"/>
                  </a:lnTo>
                  <a:lnTo>
                    <a:pt x="384" y="43"/>
                  </a:lnTo>
                  <a:lnTo>
                    <a:pt x="385" y="43"/>
                  </a:lnTo>
                  <a:lnTo>
                    <a:pt x="385" y="43"/>
                  </a:lnTo>
                  <a:lnTo>
                    <a:pt x="386" y="44"/>
                  </a:lnTo>
                  <a:lnTo>
                    <a:pt x="387" y="44"/>
                  </a:lnTo>
                  <a:lnTo>
                    <a:pt x="387" y="45"/>
                  </a:lnTo>
                  <a:lnTo>
                    <a:pt x="388" y="46"/>
                  </a:lnTo>
                  <a:lnTo>
                    <a:pt x="388" y="46"/>
                  </a:lnTo>
                  <a:lnTo>
                    <a:pt x="389" y="47"/>
                  </a:lnTo>
                  <a:lnTo>
                    <a:pt x="389" y="48"/>
                  </a:lnTo>
                  <a:lnTo>
                    <a:pt x="390" y="48"/>
                  </a:lnTo>
                  <a:lnTo>
                    <a:pt x="393" y="48"/>
                  </a:lnTo>
                  <a:lnTo>
                    <a:pt x="393" y="49"/>
                  </a:lnTo>
                  <a:lnTo>
                    <a:pt x="393" y="50"/>
                  </a:lnTo>
                  <a:lnTo>
                    <a:pt x="393" y="50"/>
                  </a:lnTo>
                  <a:lnTo>
                    <a:pt x="394" y="52"/>
                  </a:lnTo>
                  <a:lnTo>
                    <a:pt x="395" y="52"/>
                  </a:lnTo>
                  <a:lnTo>
                    <a:pt x="396" y="52"/>
                  </a:lnTo>
                  <a:lnTo>
                    <a:pt x="396" y="52"/>
                  </a:lnTo>
                  <a:lnTo>
                    <a:pt x="397" y="53"/>
                  </a:lnTo>
                  <a:lnTo>
                    <a:pt x="398" y="53"/>
                  </a:lnTo>
                  <a:lnTo>
                    <a:pt x="398" y="54"/>
                  </a:lnTo>
                  <a:lnTo>
                    <a:pt x="398" y="54"/>
                  </a:lnTo>
                  <a:lnTo>
                    <a:pt x="400" y="54"/>
                  </a:lnTo>
                  <a:lnTo>
                    <a:pt x="402" y="56"/>
                  </a:lnTo>
                  <a:lnTo>
                    <a:pt x="403" y="56"/>
                  </a:lnTo>
                  <a:lnTo>
                    <a:pt x="403" y="57"/>
                  </a:lnTo>
                  <a:lnTo>
                    <a:pt x="403" y="57"/>
                  </a:lnTo>
                  <a:lnTo>
                    <a:pt x="404" y="59"/>
                  </a:lnTo>
                  <a:lnTo>
                    <a:pt x="407" y="59"/>
                  </a:lnTo>
                  <a:lnTo>
                    <a:pt x="407" y="60"/>
                  </a:lnTo>
                  <a:lnTo>
                    <a:pt x="407" y="59"/>
                  </a:lnTo>
                  <a:lnTo>
                    <a:pt x="407" y="59"/>
                  </a:lnTo>
                  <a:lnTo>
                    <a:pt x="404" y="58"/>
                  </a:lnTo>
                  <a:lnTo>
                    <a:pt x="404" y="57"/>
                  </a:lnTo>
                  <a:lnTo>
                    <a:pt x="403" y="57"/>
                  </a:lnTo>
                  <a:lnTo>
                    <a:pt x="403" y="56"/>
                  </a:lnTo>
                  <a:lnTo>
                    <a:pt x="403" y="56"/>
                  </a:lnTo>
                  <a:lnTo>
                    <a:pt x="402" y="55"/>
                  </a:lnTo>
                  <a:lnTo>
                    <a:pt x="400" y="53"/>
                  </a:lnTo>
                  <a:lnTo>
                    <a:pt x="400" y="53"/>
                  </a:lnTo>
                  <a:lnTo>
                    <a:pt x="401" y="52"/>
                  </a:lnTo>
                  <a:lnTo>
                    <a:pt x="401" y="52"/>
                  </a:lnTo>
                  <a:lnTo>
                    <a:pt x="402" y="53"/>
                  </a:lnTo>
                  <a:lnTo>
                    <a:pt x="402" y="53"/>
                  </a:lnTo>
                  <a:lnTo>
                    <a:pt x="402" y="53"/>
                  </a:lnTo>
                  <a:lnTo>
                    <a:pt x="402" y="53"/>
                  </a:lnTo>
                  <a:lnTo>
                    <a:pt x="402" y="53"/>
                  </a:lnTo>
                  <a:lnTo>
                    <a:pt x="402" y="53"/>
                  </a:lnTo>
                  <a:lnTo>
                    <a:pt x="402" y="53"/>
                  </a:lnTo>
                  <a:lnTo>
                    <a:pt x="403" y="53"/>
                  </a:lnTo>
                  <a:lnTo>
                    <a:pt x="403" y="52"/>
                  </a:lnTo>
                  <a:lnTo>
                    <a:pt x="402" y="52"/>
                  </a:lnTo>
                  <a:lnTo>
                    <a:pt x="401" y="52"/>
                  </a:lnTo>
                  <a:lnTo>
                    <a:pt x="401" y="52"/>
                  </a:lnTo>
                  <a:lnTo>
                    <a:pt x="400" y="52"/>
                  </a:lnTo>
                  <a:lnTo>
                    <a:pt x="399" y="52"/>
                  </a:lnTo>
                  <a:lnTo>
                    <a:pt x="398" y="52"/>
                  </a:lnTo>
                  <a:lnTo>
                    <a:pt x="398" y="51"/>
                  </a:lnTo>
                  <a:lnTo>
                    <a:pt x="398" y="49"/>
                  </a:lnTo>
                  <a:lnTo>
                    <a:pt x="399" y="49"/>
                  </a:lnTo>
                  <a:lnTo>
                    <a:pt x="400" y="49"/>
                  </a:lnTo>
                  <a:lnTo>
                    <a:pt x="400" y="49"/>
                  </a:lnTo>
                  <a:lnTo>
                    <a:pt x="398" y="49"/>
                  </a:lnTo>
                  <a:lnTo>
                    <a:pt x="398" y="49"/>
                  </a:lnTo>
                  <a:lnTo>
                    <a:pt x="399" y="48"/>
                  </a:lnTo>
                  <a:lnTo>
                    <a:pt x="401" y="51"/>
                  </a:lnTo>
                  <a:lnTo>
                    <a:pt x="408" y="51"/>
                  </a:lnTo>
                  <a:lnTo>
                    <a:pt x="414" y="54"/>
                  </a:lnTo>
                  <a:lnTo>
                    <a:pt x="422" y="61"/>
                  </a:lnTo>
                  <a:lnTo>
                    <a:pt x="429" y="69"/>
                  </a:lnTo>
                  <a:lnTo>
                    <a:pt x="429" y="73"/>
                  </a:lnTo>
                  <a:lnTo>
                    <a:pt x="421" y="78"/>
                  </a:lnTo>
                  <a:lnTo>
                    <a:pt x="421" y="79"/>
                  </a:lnTo>
                  <a:lnTo>
                    <a:pt x="424" y="86"/>
                  </a:lnTo>
                  <a:lnTo>
                    <a:pt x="432" y="91"/>
                  </a:lnTo>
                  <a:lnTo>
                    <a:pt x="432" y="92"/>
                  </a:lnTo>
                  <a:lnTo>
                    <a:pt x="437" y="105"/>
                  </a:lnTo>
                  <a:lnTo>
                    <a:pt x="438" y="111"/>
                  </a:lnTo>
                  <a:lnTo>
                    <a:pt x="437" y="114"/>
                  </a:lnTo>
                  <a:lnTo>
                    <a:pt x="443" y="119"/>
                  </a:lnTo>
                  <a:lnTo>
                    <a:pt x="446" y="125"/>
                  </a:lnTo>
                  <a:lnTo>
                    <a:pt x="452" y="124"/>
                  </a:lnTo>
                  <a:lnTo>
                    <a:pt x="459" y="130"/>
                  </a:lnTo>
                  <a:lnTo>
                    <a:pt x="459" y="130"/>
                  </a:lnTo>
                  <a:lnTo>
                    <a:pt x="461" y="134"/>
                  </a:lnTo>
                  <a:lnTo>
                    <a:pt x="461" y="143"/>
                  </a:lnTo>
                  <a:lnTo>
                    <a:pt x="456" y="143"/>
                  </a:lnTo>
                  <a:lnTo>
                    <a:pt x="450" y="148"/>
                  </a:lnTo>
                  <a:lnTo>
                    <a:pt x="438" y="137"/>
                  </a:lnTo>
                  <a:lnTo>
                    <a:pt x="434" y="136"/>
                  </a:lnTo>
                  <a:lnTo>
                    <a:pt x="426" y="139"/>
                  </a:lnTo>
                  <a:lnTo>
                    <a:pt x="420" y="133"/>
                  </a:lnTo>
                  <a:lnTo>
                    <a:pt x="416" y="133"/>
                  </a:lnTo>
                  <a:lnTo>
                    <a:pt x="404" y="141"/>
                  </a:lnTo>
                  <a:lnTo>
                    <a:pt x="403" y="140"/>
                  </a:lnTo>
                  <a:lnTo>
                    <a:pt x="399" y="144"/>
                  </a:lnTo>
                  <a:lnTo>
                    <a:pt x="398" y="149"/>
                  </a:lnTo>
                  <a:lnTo>
                    <a:pt x="392" y="152"/>
                  </a:lnTo>
                  <a:lnTo>
                    <a:pt x="394" y="160"/>
                  </a:lnTo>
                  <a:lnTo>
                    <a:pt x="389" y="165"/>
                  </a:lnTo>
                  <a:lnTo>
                    <a:pt x="388" y="169"/>
                  </a:lnTo>
                  <a:lnTo>
                    <a:pt x="391" y="176"/>
                  </a:lnTo>
                  <a:lnTo>
                    <a:pt x="392" y="178"/>
                  </a:lnTo>
                  <a:lnTo>
                    <a:pt x="395" y="179"/>
                  </a:lnTo>
                  <a:lnTo>
                    <a:pt x="402" y="180"/>
                  </a:lnTo>
                  <a:lnTo>
                    <a:pt x="403" y="183"/>
                  </a:lnTo>
                  <a:lnTo>
                    <a:pt x="404" y="185"/>
                  </a:lnTo>
                  <a:lnTo>
                    <a:pt x="414" y="186"/>
                  </a:lnTo>
                  <a:lnTo>
                    <a:pt x="416" y="190"/>
                  </a:lnTo>
                  <a:lnTo>
                    <a:pt x="421" y="194"/>
                  </a:lnTo>
                  <a:lnTo>
                    <a:pt x="421" y="195"/>
                  </a:lnTo>
                  <a:lnTo>
                    <a:pt x="420" y="198"/>
                  </a:lnTo>
                  <a:lnTo>
                    <a:pt x="412" y="199"/>
                  </a:lnTo>
                  <a:lnTo>
                    <a:pt x="409" y="208"/>
                  </a:lnTo>
                  <a:lnTo>
                    <a:pt x="410" y="213"/>
                  </a:lnTo>
                  <a:lnTo>
                    <a:pt x="409" y="216"/>
                  </a:lnTo>
                  <a:lnTo>
                    <a:pt x="403" y="220"/>
                  </a:lnTo>
                  <a:lnTo>
                    <a:pt x="403" y="227"/>
                  </a:lnTo>
                  <a:lnTo>
                    <a:pt x="401" y="230"/>
                  </a:lnTo>
                  <a:lnTo>
                    <a:pt x="394" y="235"/>
                  </a:lnTo>
                  <a:lnTo>
                    <a:pt x="394" y="239"/>
                  </a:lnTo>
                  <a:lnTo>
                    <a:pt x="396" y="245"/>
                  </a:lnTo>
                  <a:lnTo>
                    <a:pt x="394" y="250"/>
                  </a:lnTo>
                  <a:lnTo>
                    <a:pt x="396" y="251"/>
                  </a:lnTo>
                  <a:lnTo>
                    <a:pt x="400" y="250"/>
                  </a:lnTo>
                  <a:lnTo>
                    <a:pt x="403" y="245"/>
                  </a:lnTo>
                  <a:lnTo>
                    <a:pt x="412" y="238"/>
                  </a:lnTo>
                  <a:lnTo>
                    <a:pt x="417" y="243"/>
                  </a:lnTo>
                  <a:lnTo>
                    <a:pt x="419" y="246"/>
                  </a:lnTo>
                  <a:lnTo>
                    <a:pt x="416" y="252"/>
                  </a:lnTo>
                  <a:lnTo>
                    <a:pt x="411" y="254"/>
                  </a:lnTo>
                  <a:lnTo>
                    <a:pt x="409" y="258"/>
                  </a:lnTo>
                  <a:lnTo>
                    <a:pt x="396" y="259"/>
                  </a:lnTo>
                  <a:lnTo>
                    <a:pt x="389" y="264"/>
                  </a:lnTo>
                  <a:lnTo>
                    <a:pt x="381" y="266"/>
                  </a:lnTo>
                  <a:lnTo>
                    <a:pt x="379" y="271"/>
                  </a:lnTo>
                  <a:lnTo>
                    <a:pt x="379" y="276"/>
                  </a:lnTo>
                  <a:lnTo>
                    <a:pt x="380" y="279"/>
                  </a:lnTo>
                  <a:lnTo>
                    <a:pt x="381" y="282"/>
                  </a:lnTo>
                  <a:lnTo>
                    <a:pt x="386" y="284"/>
                  </a:lnTo>
                  <a:lnTo>
                    <a:pt x="391" y="289"/>
                  </a:lnTo>
                  <a:lnTo>
                    <a:pt x="397" y="293"/>
                  </a:lnTo>
                  <a:lnTo>
                    <a:pt x="403" y="299"/>
                  </a:lnTo>
                  <a:lnTo>
                    <a:pt x="411" y="301"/>
                  </a:lnTo>
                  <a:lnTo>
                    <a:pt x="419" y="299"/>
                  </a:lnTo>
                  <a:lnTo>
                    <a:pt x="421" y="300"/>
                  </a:lnTo>
                  <a:lnTo>
                    <a:pt x="422" y="303"/>
                  </a:lnTo>
                  <a:lnTo>
                    <a:pt x="421" y="305"/>
                  </a:lnTo>
                  <a:lnTo>
                    <a:pt x="416" y="309"/>
                  </a:lnTo>
                  <a:lnTo>
                    <a:pt x="414" y="316"/>
                  </a:lnTo>
                  <a:lnTo>
                    <a:pt x="416" y="318"/>
                  </a:lnTo>
                  <a:lnTo>
                    <a:pt x="421" y="320"/>
                  </a:lnTo>
                  <a:lnTo>
                    <a:pt x="422" y="321"/>
                  </a:lnTo>
                  <a:lnTo>
                    <a:pt x="422" y="322"/>
                  </a:lnTo>
                  <a:lnTo>
                    <a:pt x="412" y="324"/>
                  </a:lnTo>
                  <a:lnTo>
                    <a:pt x="410" y="328"/>
                  </a:lnTo>
                  <a:lnTo>
                    <a:pt x="405" y="330"/>
                  </a:lnTo>
                  <a:lnTo>
                    <a:pt x="404" y="335"/>
                  </a:lnTo>
                  <a:lnTo>
                    <a:pt x="395" y="348"/>
                  </a:lnTo>
                  <a:lnTo>
                    <a:pt x="395" y="350"/>
                  </a:lnTo>
                  <a:lnTo>
                    <a:pt x="397" y="351"/>
                  </a:lnTo>
                  <a:lnTo>
                    <a:pt x="402" y="351"/>
                  </a:lnTo>
                  <a:lnTo>
                    <a:pt x="403" y="351"/>
                  </a:lnTo>
                  <a:lnTo>
                    <a:pt x="402" y="353"/>
                  </a:lnTo>
                  <a:lnTo>
                    <a:pt x="393" y="359"/>
                  </a:lnTo>
                  <a:lnTo>
                    <a:pt x="393" y="360"/>
                  </a:lnTo>
                  <a:lnTo>
                    <a:pt x="398" y="363"/>
                  </a:lnTo>
                  <a:lnTo>
                    <a:pt x="397" y="364"/>
                  </a:lnTo>
                  <a:lnTo>
                    <a:pt x="395" y="367"/>
                  </a:lnTo>
                  <a:lnTo>
                    <a:pt x="393" y="374"/>
                  </a:lnTo>
                  <a:lnTo>
                    <a:pt x="395" y="374"/>
                  </a:lnTo>
                  <a:lnTo>
                    <a:pt x="401" y="381"/>
                  </a:lnTo>
                  <a:lnTo>
                    <a:pt x="401" y="383"/>
                  </a:lnTo>
                  <a:lnTo>
                    <a:pt x="400" y="387"/>
                  </a:lnTo>
                  <a:lnTo>
                    <a:pt x="406" y="398"/>
                  </a:lnTo>
                  <a:lnTo>
                    <a:pt x="410" y="403"/>
                  </a:lnTo>
                  <a:lnTo>
                    <a:pt x="416" y="408"/>
                  </a:lnTo>
                  <a:lnTo>
                    <a:pt x="416" y="413"/>
                  </a:lnTo>
                  <a:lnTo>
                    <a:pt x="420" y="415"/>
                  </a:lnTo>
                  <a:lnTo>
                    <a:pt x="421" y="417"/>
                  </a:lnTo>
                  <a:lnTo>
                    <a:pt x="424" y="418"/>
                  </a:lnTo>
                  <a:lnTo>
                    <a:pt x="432" y="413"/>
                  </a:lnTo>
                  <a:lnTo>
                    <a:pt x="437" y="412"/>
                  </a:lnTo>
                  <a:lnTo>
                    <a:pt x="444" y="420"/>
                  </a:lnTo>
                  <a:lnTo>
                    <a:pt x="451" y="424"/>
                  </a:lnTo>
                  <a:lnTo>
                    <a:pt x="453" y="427"/>
                  </a:lnTo>
                  <a:lnTo>
                    <a:pt x="453" y="429"/>
                  </a:lnTo>
                  <a:lnTo>
                    <a:pt x="458" y="437"/>
                  </a:lnTo>
                  <a:lnTo>
                    <a:pt x="464" y="437"/>
                  </a:lnTo>
                  <a:lnTo>
                    <a:pt x="468" y="440"/>
                  </a:lnTo>
                  <a:lnTo>
                    <a:pt x="470" y="441"/>
                  </a:lnTo>
                  <a:lnTo>
                    <a:pt x="471" y="443"/>
                  </a:lnTo>
                  <a:lnTo>
                    <a:pt x="473" y="441"/>
                  </a:lnTo>
                  <a:lnTo>
                    <a:pt x="473" y="441"/>
                  </a:lnTo>
                  <a:lnTo>
                    <a:pt x="472" y="444"/>
                  </a:lnTo>
                  <a:lnTo>
                    <a:pt x="468" y="450"/>
                  </a:lnTo>
                  <a:lnTo>
                    <a:pt x="468" y="451"/>
                  </a:lnTo>
                  <a:lnTo>
                    <a:pt x="467" y="456"/>
                  </a:lnTo>
                  <a:lnTo>
                    <a:pt x="469" y="461"/>
                  </a:lnTo>
                  <a:lnTo>
                    <a:pt x="470" y="463"/>
                  </a:lnTo>
                  <a:lnTo>
                    <a:pt x="467" y="467"/>
                  </a:lnTo>
                  <a:lnTo>
                    <a:pt x="467" y="468"/>
                  </a:lnTo>
                  <a:lnTo>
                    <a:pt x="468" y="472"/>
                  </a:lnTo>
                  <a:lnTo>
                    <a:pt x="468" y="477"/>
                  </a:lnTo>
                  <a:lnTo>
                    <a:pt x="471" y="481"/>
                  </a:lnTo>
                  <a:lnTo>
                    <a:pt x="466" y="485"/>
                  </a:lnTo>
                  <a:lnTo>
                    <a:pt x="467" y="486"/>
                  </a:lnTo>
                  <a:lnTo>
                    <a:pt x="469" y="486"/>
                  </a:lnTo>
                  <a:lnTo>
                    <a:pt x="468" y="490"/>
                  </a:lnTo>
                  <a:lnTo>
                    <a:pt x="470" y="497"/>
                  </a:lnTo>
                  <a:lnTo>
                    <a:pt x="470" y="497"/>
                  </a:lnTo>
                  <a:lnTo>
                    <a:pt x="470" y="498"/>
                  </a:lnTo>
                  <a:lnTo>
                    <a:pt x="469" y="498"/>
                  </a:lnTo>
                  <a:lnTo>
                    <a:pt x="468" y="499"/>
                  </a:lnTo>
                  <a:lnTo>
                    <a:pt x="468" y="499"/>
                  </a:lnTo>
                  <a:lnTo>
                    <a:pt x="468" y="499"/>
                  </a:lnTo>
                  <a:lnTo>
                    <a:pt x="466" y="500"/>
                  </a:lnTo>
                  <a:lnTo>
                    <a:pt x="466" y="500"/>
                  </a:lnTo>
                  <a:lnTo>
                    <a:pt x="465" y="501"/>
                  </a:lnTo>
                  <a:lnTo>
                    <a:pt x="464" y="503"/>
                  </a:lnTo>
                  <a:lnTo>
                    <a:pt x="464" y="503"/>
                  </a:lnTo>
                  <a:lnTo>
                    <a:pt x="464" y="503"/>
                  </a:lnTo>
                  <a:lnTo>
                    <a:pt x="463" y="504"/>
                  </a:lnTo>
                  <a:lnTo>
                    <a:pt x="463" y="504"/>
                  </a:lnTo>
                  <a:lnTo>
                    <a:pt x="463" y="504"/>
                  </a:lnTo>
                  <a:lnTo>
                    <a:pt x="463" y="505"/>
                  </a:lnTo>
                  <a:lnTo>
                    <a:pt x="463" y="505"/>
                  </a:lnTo>
                  <a:lnTo>
                    <a:pt x="463" y="505"/>
                  </a:lnTo>
                  <a:lnTo>
                    <a:pt x="462" y="506"/>
                  </a:lnTo>
                  <a:lnTo>
                    <a:pt x="459" y="506"/>
                  </a:lnTo>
                  <a:lnTo>
                    <a:pt x="455" y="507"/>
                  </a:lnTo>
                  <a:lnTo>
                    <a:pt x="455" y="507"/>
                  </a:lnTo>
                  <a:lnTo>
                    <a:pt x="454" y="507"/>
                  </a:lnTo>
                  <a:lnTo>
                    <a:pt x="453" y="507"/>
                  </a:lnTo>
                  <a:lnTo>
                    <a:pt x="452" y="508"/>
                  </a:lnTo>
                  <a:lnTo>
                    <a:pt x="451" y="508"/>
                  </a:lnTo>
                  <a:lnTo>
                    <a:pt x="449" y="510"/>
                  </a:lnTo>
                  <a:lnTo>
                    <a:pt x="444" y="513"/>
                  </a:lnTo>
                  <a:lnTo>
                    <a:pt x="443" y="513"/>
                  </a:lnTo>
                  <a:lnTo>
                    <a:pt x="442" y="514"/>
                  </a:lnTo>
                  <a:lnTo>
                    <a:pt x="442" y="514"/>
                  </a:lnTo>
                  <a:lnTo>
                    <a:pt x="440" y="516"/>
                  </a:lnTo>
                  <a:lnTo>
                    <a:pt x="438" y="516"/>
                  </a:lnTo>
                  <a:lnTo>
                    <a:pt x="437" y="516"/>
                  </a:lnTo>
                  <a:lnTo>
                    <a:pt x="436" y="516"/>
                  </a:lnTo>
                  <a:lnTo>
                    <a:pt x="434" y="517"/>
                  </a:lnTo>
                  <a:lnTo>
                    <a:pt x="433" y="517"/>
                  </a:lnTo>
                  <a:lnTo>
                    <a:pt x="433" y="518"/>
                  </a:lnTo>
                  <a:lnTo>
                    <a:pt x="432" y="518"/>
                  </a:lnTo>
                  <a:lnTo>
                    <a:pt x="431" y="518"/>
                  </a:lnTo>
                  <a:lnTo>
                    <a:pt x="430" y="518"/>
                  </a:lnTo>
                  <a:lnTo>
                    <a:pt x="430" y="519"/>
                  </a:lnTo>
                  <a:lnTo>
                    <a:pt x="429" y="519"/>
                  </a:lnTo>
                  <a:lnTo>
                    <a:pt x="429" y="519"/>
                  </a:lnTo>
                  <a:lnTo>
                    <a:pt x="429" y="518"/>
                  </a:lnTo>
                  <a:lnTo>
                    <a:pt x="427" y="518"/>
                  </a:lnTo>
                  <a:lnTo>
                    <a:pt x="427" y="518"/>
                  </a:lnTo>
                  <a:lnTo>
                    <a:pt x="424" y="518"/>
                  </a:lnTo>
                  <a:lnTo>
                    <a:pt x="421" y="518"/>
                  </a:lnTo>
                  <a:lnTo>
                    <a:pt x="420" y="517"/>
                  </a:lnTo>
                  <a:lnTo>
                    <a:pt x="419" y="517"/>
                  </a:lnTo>
                  <a:lnTo>
                    <a:pt x="418" y="516"/>
                  </a:lnTo>
                  <a:lnTo>
                    <a:pt x="418" y="516"/>
                  </a:lnTo>
                  <a:lnTo>
                    <a:pt x="418" y="516"/>
                  </a:lnTo>
                  <a:lnTo>
                    <a:pt x="418" y="516"/>
                  </a:lnTo>
                  <a:lnTo>
                    <a:pt x="417" y="516"/>
                  </a:lnTo>
                  <a:lnTo>
                    <a:pt x="416" y="516"/>
                  </a:lnTo>
                  <a:lnTo>
                    <a:pt x="416" y="516"/>
                  </a:lnTo>
                  <a:lnTo>
                    <a:pt x="416" y="516"/>
                  </a:lnTo>
                  <a:lnTo>
                    <a:pt x="416" y="516"/>
                  </a:lnTo>
                  <a:lnTo>
                    <a:pt x="415" y="517"/>
                  </a:lnTo>
                  <a:lnTo>
                    <a:pt x="415" y="517"/>
                  </a:lnTo>
                  <a:lnTo>
                    <a:pt x="415" y="518"/>
                  </a:lnTo>
                  <a:lnTo>
                    <a:pt x="415" y="518"/>
                  </a:lnTo>
                  <a:lnTo>
                    <a:pt x="413" y="520"/>
                  </a:lnTo>
                  <a:lnTo>
                    <a:pt x="411" y="520"/>
                  </a:lnTo>
                  <a:lnTo>
                    <a:pt x="411" y="521"/>
                  </a:lnTo>
                  <a:lnTo>
                    <a:pt x="409" y="522"/>
                  </a:lnTo>
                  <a:lnTo>
                    <a:pt x="408" y="522"/>
                  </a:lnTo>
                  <a:lnTo>
                    <a:pt x="407" y="524"/>
                  </a:lnTo>
                  <a:lnTo>
                    <a:pt x="405" y="524"/>
                  </a:lnTo>
                  <a:lnTo>
                    <a:pt x="404" y="525"/>
                  </a:lnTo>
                  <a:lnTo>
                    <a:pt x="404" y="525"/>
                  </a:lnTo>
                  <a:lnTo>
                    <a:pt x="403" y="526"/>
                  </a:lnTo>
                  <a:lnTo>
                    <a:pt x="403" y="526"/>
                  </a:lnTo>
                  <a:lnTo>
                    <a:pt x="403" y="526"/>
                  </a:lnTo>
                  <a:lnTo>
                    <a:pt x="402" y="526"/>
                  </a:lnTo>
                  <a:lnTo>
                    <a:pt x="402" y="527"/>
                  </a:lnTo>
                  <a:lnTo>
                    <a:pt x="402" y="527"/>
                  </a:lnTo>
                  <a:lnTo>
                    <a:pt x="400" y="528"/>
                  </a:lnTo>
                  <a:lnTo>
                    <a:pt x="400" y="528"/>
                  </a:lnTo>
                  <a:lnTo>
                    <a:pt x="399" y="528"/>
                  </a:lnTo>
                  <a:lnTo>
                    <a:pt x="398" y="529"/>
                  </a:lnTo>
                  <a:lnTo>
                    <a:pt x="398" y="529"/>
                  </a:lnTo>
                  <a:lnTo>
                    <a:pt x="398" y="529"/>
                  </a:lnTo>
                  <a:lnTo>
                    <a:pt x="396" y="529"/>
                  </a:lnTo>
                  <a:lnTo>
                    <a:pt x="394" y="529"/>
                  </a:lnTo>
                  <a:lnTo>
                    <a:pt x="394" y="532"/>
                  </a:lnTo>
                  <a:lnTo>
                    <a:pt x="394" y="532"/>
                  </a:lnTo>
                  <a:lnTo>
                    <a:pt x="394" y="533"/>
                  </a:lnTo>
                  <a:lnTo>
                    <a:pt x="393" y="533"/>
                  </a:lnTo>
                  <a:lnTo>
                    <a:pt x="393" y="534"/>
                  </a:lnTo>
                  <a:lnTo>
                    <a:pt x="392" y="534"/>
                  </a:lnTo>
                  <a:lnTo>
                    <a:pt x="392" y="534"/>
                  </a:lnTo>
                  <a:lnTo>
                    <a:pt x="391" y="534"/>
                  </a:lnTo>
                  <a:lnTo>
                    <a:pt x="391" y="535"/>
                  </a:lnTo>
                  <a:lnTo>
                    <a:pt x="392" y="535"/>
                  </a:lnTo>
                  <a:lnTo>
                    <a:pt x="392" y="536"/>
                  </a:lnTo>
                  <a:lnTo>
                    <a:pt x="392" y="536"/>
                  </a:lnTo>
                  <a:lnTo>
                    <a:pt x="390" y="537"/>
                  </a:lnTo>
                  <a:lnTo>
                    <a:pt x="389" y="539"/>
                  </a:lnTo>
                  <a:lnTo>
                    <a:pt x="389" y="540"/>
                  </a:lnTo>
                  <a:lnTo>
                    <a:pt x="388" y="540"/>
                  </a:lnTo>
                  <a:lnTo>
                    <a:pt x="388" y="540"/>
                  </a:lnTo>
                  <a:lnTo>
                    <a:pt x="387" y="540"/>
                  </a:lnTo>
                  <a:lnTo>
                    <a:pt x="387" y="540"/>
                  </a:lnTo>
                  <a:lnTo>
                    <a:pt x="387" y="538"/>
                  </a:lnTo>
                  <a:lnTo>
                    <a:pt x="387" y="538"/>
                  </a:lnTo>
                  <a:lnTo>
                    <a:pt x="387" y="538"/>
                  </a:lnTo>
                  <a:lnTo>
                    <a:pt x="388" y="538"/>
                  </a:lnTo>
                  <a:lnTo>
                    <a:pt x="388" y="537"/>
                  </a:lnTo>
                  <a:lnTo>
                    <a:pt x="387" y="537"/>
                  </a:lnTo>
                  <a:lnTo>
                    <a:pt x="387" y="537"/>
                  </a:lnTo>
                  <a:lnTo>
                    <a:pt x="387" y="537"/>
                  </a:lnTo>
                  <a:lnTo>
                    <a:pt x="386" y="537"/>
                  </a:lnTo>
                  <a:lnTo>
                    <a:pt x="386" y="538"/>
                  </a:lnTo>
                  <a:lnTo>
                    <a:pt x="385" y="538"/>
                  </a:lnTo>
                  <a:lnTo>
                    <a:pt x="385" y="538"/>
                  </a:lnTo>
                  <a:lnTo>
                    <a:pt x="385" y="537"/>
                  </a:lnTo>
                  <a:lnTo>
                    <a:pt x="385" y="537"/>
                  </a:lnTo>
                  <a:lnTo>
                    <a:pt x="385" y="537"/>
                  </a:lnTo>
                  <a:lnTo>
                    <a:pt x="385" y="537"/>
                  </a:lnTo>
                  <a:lnTo>
                    <a:pt x="385" y="538"/>
                  </a:lnTo>
                  <a:lnTo>
                    <a:pt x="385" y="539"/>
                  </a:lnTo>
                  <a:lnTo>
                    <a:pt x="385" y="540"/>
                  </a:lnTo>
                  <a:lnTo>
                    <a:pt x="385" y="541"/>
                  </a:lnTo>
                  <a:lnTo>
                    <a:pt x="385" y="541"/>
                  </a:lnTo>
                  <a:lnTo>
                    <a:pt x="385" y="541"/>
                  </a:lnTo>
                  <a:lnTo>
                    <a:pt x="385" y="541"/>
                  </a:lnTo>
                  <a:lnTo>
                    <a:pt x="385" y="541"/>
                  </a:lnTo>
                  <a:lnTo>
                    <a:pt x="386" y="541"/>
                  </a:lnTo>
                  <a:lnTo>
                    <a:pt x="386" y="541"/>
                  </a:lnTo>
                  <a:lnTo>
                    <a:pt x="386" y="541"/>
                  </a:lnTo>
                  <a:lnTo>
                    <a:pt x="387" y="542"/>
                  </a:lnTo>
                  <a:lnTo>
                    <a:pt x="386" y="546"/>
                  </a:lnTo>
                  <a:lnTo>
                    <a:pt x="386" y="546"/>
                  </a:lnTo>
                  <a:lnTo>
                    <a:pt x="385" y="550"/>
                  </a:lnTo>
                  <a:lnTo>
                    <a:pt x="386" y="551"/>
                  </a:lnTo>
                  <a:lnTo>
                    <a:pt x="386" y="552"/>
                  </a:lnTo>
                  <a:lnTo>
                    <a:pt x="386" y="552"/>
                  </a:lnTo>
                  <a:lnTo>
                    <a:pt x="385" y="552"/>
                  </a:lnTo>
                  <a:lnTo>
                    <a:pt x="385" y="553"/>
                  </a:lnTo>
                  <a:lnTo>
                    <a:pt x="383" y="553"/>
                  </a:lnTo>
                  <a:lnTo>
                    <a:pt x="383" y="554"/>
                  </a:lnTo>
                  <a:lnTo>
                    <a:pt x="383" y="554"/>
                  </a:lnTo>
                  <a:lnTo>
                    <a:pt x="383" y="554"/>
                  </a:lnTo>
                  <a:lnTo>
                    <a:pt x="380" y="554"/>
                  </a:lnTo>
                  <a:lnTo>
                    <a:pt x="380" y="554"/>
                  </a:lnTo>
                  <a:lnTo>
                    <a:pt x="379" y="554"/>
                  </a:lnTo>
                  <a:lnTo>
                    <a:pt x="378" y="553"/>
                  </a:lnTo>
                  <a:lnTo>
                    <a:pt x="376" y="553"/>
                  </a:lnTo>
                  <a:lnTo>
                    <a:pt x="376" y="553"/>
                  </a:lnTo>
                  <a:lnTo>
                    <a:pt x="376" y="554"/>
                  </a:lnTo>
                  <a:lnTo>
                    <a:pt x="376" y="554"/>
                  </a:lnTo>
                  <a:lnTo>
                    <a:pt x="375" y="554"/>
                  </a:lnTo>
                  <a:lnTo>
                    <a:pt x="374" y="554"/>
                  </a:lnTo>
                  <a:lnTo>
                    <a:pt x="372" y="554"/>
                  </a:lnTo>
                  <a:lnTo>
                    <a:pt x="372" y="555"/>
                  </a:lnTo>
                  <a:lnTo>
                    <a:pt x="371" y="555"/>
                  </a:lnTo>
                  <a:lnTo>
                    <a:pt x="371" y="556"/>
                  </a:lnTo>
                  <a:lnTo>
                    <a:pt x="370" y="556"/>
                  </a:lnTo>
                  <a:lnTo>
                    <a:pt x="370" y="557"/>
                  </a:lnTo>
                  <a:lnTo>
                    <a:pt x="369" y="557"/>
                  </a:lnTo>
                  <a:lnTo>
                    <a:pt x="369" y="556"/>
                  </a:lnTo>
                  <a:lnTo>
                    <a:pt x="368" y="556"/>
                  </a:lnTo>
                  <a:lnTo>
                    <a:pt x="368" y="557"/>
                  </a:lnTo>
                  <a:lnTo>
                    <a:pt x="368" y="558"/>
                  </a:lnTo>
                  <a:lnTo>
                    <a:pt x="368" y="558"/>
                  </a:lnTo>
                  <a:lnTo>
                    <a:pt x="367" y="557"/>
                  </a:lnTo>
                  <a:lnTo>
                    <a:pt x="367" y="556"/>
                  </a:lnTo>
                  <a:lnTo>
                    <a:pt x="368" y="556"/>
                  </a:lnTo>
                  <a:lnTo>
                    <a:pt x="368" y="556"/>
                  </a:lnTo>
                  <a:lnTo>
                    <a:pt x="368" y="555"/>
                  </a:lnTo>
                  <a:lnTo>
                    <a:pt x="367" y="556"/>
                  </a:lnTo>
                  <a:lnTo>
                    <a:pt x="366" y="557"/>
                  </a:lnTo>
                  <a:lnTo>
                    <a:pt x="366" y="557"/>
                  </a:lnTo>
                  <a:lnTo>
                    <a:pt x="366" y="558"/>
                  </a:lnTo>
                  <a:lnTo>
                    <a:pt x="366" y="558"/>
                  </a:lnTo>
                  <a:lnTo>
                    <a:pt x="365" y="557"/>
                  </a:lnTo>
                  <a:lnTo>
                    <a:pt x="363" y="556"/>
                  </a:lnTo>
                  <a:lnTo>
                    <a:pt x="363" y="556"/>
                  </a:lnTo>
                  <a:lnTo>
                    <a:pt x="361" y="557"/>
                  </a:lnTo>
                  <a:lnTo>
                    <a:pt x="360" y="557"/>
                  </a:lnTo>
                  <a:lnTo>
                    <a:pt x="359" y="559"/>
                  </a:lnTo>
                  <a:lnTo>
                    <a:pt x="358" y="559"/>
                  </a:lnTo>
                  <a:lnTo>
                    <a:pt x="358" y="559"/>
                  </a:lnTo>
                  <a:lnTo>
                    <a:pt x="357" y="559"/>
                  </a:lnTo>
                  <a:lnTo>
                    <a:pt x="356" y="559"/>
                  </a:lnTo>
                  <a:lnTo>
                    <a:pt x="355" y="558"/>
                  </a:lnTo>
                  <a:lnTo>
                    <a:pt x="349" y="559"/>
                  </a:lnTo>
                  <a:lnTo>
                    <a:pt x="348" y="559"/>
                  </a:lnTo>
                  <a:lnTo>
                    <a:pt x="347" y="559"/>
                  </a:lnTo>
                  <a:lnTo>
                    <a:pt x="347" y="559"/>
                  </a:lnTo>
                  <a:lnTo>
                    <a:pt x="346" y="559"/>
                  </a:lnTo>
                  <a:lnTo>
                    <a:pt x="346" y="559"/>
                  </a:lnTo>
                  <a:lnTo>
                    <a:pt x="346" y="559"/>
                  </a:lnTo>
                  <a:lnTo>
                    <a:pt x="346" y="558"/>
                  </a:lnTo>
                  <a:lnTo>
                    <a:pt x="346" y="557"/>
                  </a:lnTo>
                  <a:lnTo>
                    <a:pt x="344" y="557"/>
                  </a:lnTo>
                  <a:lnTo>
                    <a:pt x="343" y="557"/>
                  </a:lnTo>
                  <a:lnTo>
                    <a:pt x="342" y="557"/>
                  </a:lnTo>
                  <a:lnTo>
                    <a:pt x="340" y="557"/>
                  </a:lnTo>
                  <a:lnTo>
                    <a:pt x="337" y="557"/>
                  </a:lnTo>
                  <a:lnTo>
                    <a:pt x="336" y="555"/>
                  </a:lnTo>
                  <a:lnTo>
                    <a:pt x="335" y="555"/>
                  </a:lnTo>
                  <a:lnTo>
                    <a:pt x="334" y="556"/>
                  </a:lnTo>
                  <a:lnTo>
                    <a:pt x="333" y="555"/>
                  </a:lnTo>
                  <a:lnTo>
                    <a:pt x="331" y="554"/>
                  </a:lnTo>
                  <a:lnTo>
                    <a:pt x="330" y="555"/>
                  </a:lnTo>
                  <a:lnTo>
                    <a:pt x="329" y="554"/>
                  </a:lnTo>
                  <a:lnTo>
                    <a:pt x="328" y="554"/>
                  </a:lnTo>
                  <a:lnTo>
                    <a:pt x="326" y="554"/>
                  </a:lnTo>
                  <a:lnTo>
                    <a:pt x="325" y="554"/>
                  </a:lnTo>
                  <a:lnTo>
                    <a:pt x="325" y="554"/>
                  </a:lnTo>
                  <a:lnTo>
                    <a:pt x="324" y="554"/>
                  </a:lnTo>
                  <a:lnTo>
                    <a:pt x="323" y="554"/>
                  </a:lnTo>
                  <a:lnTo>
                    <a:pt x="322" y="554"/>
                  </a:lnTo>
                  <a:lnTo>
                    <a:pt x="321" y="554"/>
                  </a:lnTo>
                  <a:lnTo>
                    <a:pt x="320" y="553"/>
                  </a:lnTo>
                  <a:lnTo>
                    <a:pt x="320" y="551"/>
                  </a:lnTo>
                  <a:lnTo>
                    <a:pt x="320" y="551"/>
                  </a:lnTo>
                  <a:lnTo>
                    <a:pt x="320" y="550"/>
                  </a:lnTo>
                  <a:lnTo>
                    <a:pt x="318" y="549"/>
                  </a:lnTo>
                  <a:lnTo>
                    <a:pt x="317" y="546"/>
                  </a:lnTo>
                  <a:lnTo>
                    <a:pt x="317" y="546"/>
                  </a:lnTo>
                  <a:lnTo>
                    <a:pt x="316" y="546"/>
                  </a:lnTo>
                  <a:lnTo>
                    <a:pt x="316" y="545"/>
                  </a:lnTo>
                  <a:lnTo>
                    <a:pt x="316" y="544"/>
                  </a:lnTo>
                  <a:lnTo>
                    <a:pt x="315" y="544"/>
                  </a:lnTo>
                  <a:lnTo>
                    <a:pt x="315" y="543"/>
                  </a:lnTo>
                  <a:lnTo>
                    <a:pt x="313" y="542"/>
                  </a:lnTo>
                  <a:lnTo>
                    <a:pt x="313" y="542"/>
                  </a:lnTo>
                  <a:lnTo>
                    <a:pt x="313" y="542"/>
                  </a:lnTo>
                  <a:lnTo>
                    <a:pt x="313" y="541"/>
                  </a:lnTo>
                  <a:lnTo>
                    <a:pt x="311" y="540"/>
                  </a:lnTo>
                  <a:lnTo>
                    <a:pt x="309" y="539"/>
                  </a:lnTo>
                  <a:lnTo>
                    <a:pt x="308" y="538"/>
                  </a:lnTo>
                  <a:lnTo>
                    <a:pt x="308" y="537"/>
                  </a:lnTo>
                  <a:lnTo>
                    <a:pt x="307" y="537"/>
                  </a:lnTo>
                  <a:lnTo>
                    <a:pt x="307" y="537"/>
                  </a:lnTo>
                  <a:lnTo>
                    <a:pt x="307" y="537"/>
                  </a:lnTo>
                  <a:lnTo>
                    <a:pt x="307" y="534"/>
                  </a:lnTo>
                  <a:lnTo>
                    <a:pt x="306" y="533"/>
                  </a:lnTo>
                  <a:lnTo>
                    <a:pt x="303" y="533"/>
                  </a:lnTo>
                  <a:lnTo>
                    <a:pt x="302" y="533"/>
                  </a:lnTo>
                  <a:lnTo>
                    <a:pt x="302" y="533"/>
                  </a:lnTo>
                  <a:lnTo>
                    <a:pt x="301" y="534"/>
                  </a:lnTo>
                  <a:lnTo>
                    <a:pt x="301" y="534"/>
                  </a:lnTo>
                  <a:lnTo>
                    <a:pt x="300" y="533"/>
                  </a:lnTo>
                  <a:lnTo>
                    <a:pt x="300" y="533"/>
                  </a:lnTo>
                  <a:lnTo>
                    <a:pt x="300" y="533"/>
                  </a:lnTo>
                  <a:lnTo>
                    <a:pt x="300" y="534"/>
                  </a:lnTo>
                  <a:lnTo>
                    <a:pt x="299" y="534"/>
                  </a:lnTo>
                  <a:lnTo>
                    <a:pt x="299" y="534"/>
                  </a:lnTo>
                  <a:lnTo>
                    <a:pt x="299" y="533"/>
                  </a:lnTo>
                  <a:lnTo>
                    <a:pt x="298" y="533"/>
                  </a:lnTo>
                  <a:lnTo>
                    <a:pt x="298" y="533"/>
                  </a:lnTo>
                  <a:lnTo>
                    <a:pt x="298" y="533"/>
                  </a:lnTo>
                  <a:lnTo>
                    <a:pt x="298" y="534"/>
                  </a:lnTo>
                  <a:lnTo>
                    <a:pt x="297" y="534"/>
                  </a:lnTo>
                  <a:lnTo>
                    <a:pt x="297" y="534"/>
                  </a:lnTo>
                  <a:lnTo>
                    <a:pt x="296" y="533"/>
                  </a:lnTo>
                  <a:lnTo>
                    <a:pt x="295" y="533"/>
                  </a:lnTo>
                  <a:lnTo>
                    <a:pt x="294" y="533"/>
                  </a:lnTo>
                  <a:lnTo>
                    <a:pt x="294" y="533"/>
                  </a:lnTo>
                  <a:lnTo>
                    <a:pt x="294" y="532"/>
                  </a:lnTo>
                  <a:lnTo>
                    <a:pt x="294" y="532"/>
                  </a:lnTo>
                  <a:lnTo>
                    <a:pt x="294" y="531"/>
                  </a:lnTo>
                  <a:lnTo>
                    <a:pt x="294" y="531"/>
                  </a:lnTo>
                  <a:lnTo>
                    <a:pt x="294" y="530"/>
                  </a:lnTo>
                  <a:lnTo>
                    <a:pt x="293" y="529"/>
                  </a:lnTo>
                  <a:lnTo>
                    <a:pt x="293" y="529"/>
                  </a:lnTo>
                  <a:lnTo>
                    <a:pt x="292" y="529"/>
                  </a:lnTo>
                  <a:lnTo>
                    <a:pt x="292" y="528"/>
                  </a:lnTo>
                  <a:lnTo>
                    <a:pt x="290" y="527"/>
                  </a:lnTo>
                  <a:lnTo>
                    <a:pt x="290" y="527"/>
                  </a:lnTo>
                  <a:lnTo>
                    <a:pt x="290" y="526"/>
                  </a:lnTo>
                  <a:lnTo>
                    <a:pt x="290" y="526"/>
                  </a:lnTo>
                  <a:lnTo>
                    <a:pt x="290" y="525"/>
                  </a:lnTo>
                  <a:lnTo>
                    <a:pt x="289" y="524"/>
                  </a:lnTo>
                  <a:lnTo>
                    <a:pt x="289" y="523"/>
                  </a:lnTo>
                  <a:lnTo>
                    <a:pt x="289" y="522"/>
                  </a:lnTo>
                  <a:lnTo>
                    <a:pt x="287" y="519"/>
                  </a:lnTo>
                  <a:lnTo>
                    <a:pt x="287" y="518"/>
                  </a:lnTo>
                  <a:lnTo>
                    <a:pt x="287" y="516"/>
                  </a:lnTo>
                  <a:lnTo>
                    <a:pt x="287" y="516"/>
                  </a:lnTo>
                  <a:lnTo>
                    <a:pt x="287" y="516"/>
                  </a:lnTo>
                  <a:lnTo>
                    <a:pt x="286" y="516"/>
                  </a:lnTo>
                  <a:lnTo>
                    <a:pt x="285" y="515"/>
                  </a:lnTo>
                  <a:lnTo>
                    <a:pt x="285" y="513"/>
                  </a:lnTo>
                  <a:lnTo>
                    <a:pt x="285" y="513"/>
                  </a:lnTo>
                  <a:lnTo>
                    <a:pt x="285" y="512"/>
                  </a:lnTo>
                  <a:lnTo>
                    <a:pt x="285" y="511"/>
                  </a:lnTo>
                  <a:lnTo>
                    <a:pt x="284" y="511"/>
                  </a:lnTo>
                  <a:lnTo>
                    <a:pt x="284" y="510"/>
                  </a:lnTo>
                  <a:lnTo>
                    <a:pt x="284" y="510"/>
                  </a:lnTo>
                  <a:lnTo>
                    <a:pt x="283" y="509"/>
                  </a:lnTo>
                  <a:lnTo>
                    <a:pt x="283" y="509"/>
                  </a:lnTo>
                  <a:lnTo>
                    <a:pt x="283" y="508"/>
                  </a:lnTo>
                  <a:lnTo>
                    <a:pt x="282" y="508"/>
                  </a:lnTo>
                  <a:lnTo>
                    <a:pt x="281" y="509"/>
                  </a:lnTo>
                  <a:lnTo>
                    <a:pt x="281" y="509"/>
                  </a:lnTo>
                  <a:lnTo>
                    <a:pt x="280" y="508"/>
                  </a:lnTo>
                  <a:lnTo>
                    <a:pt x="279" y="508"/>
                  </a:lnTo>
                  <a:lnTo>
                    <a:pt x="278" y="507"/>
                  </a:lnTo>
                  <a:lnTo>
                    <a:pt x="278" y="507"/>
                  </a:lnTo>
                  <a:lnTo>
                    <a:pt x="278" y="507"/>
                  </a:lnTo>
                  <a:lnTo>
                    <a:pt x="279" y="508"/>
                  </a:lnTo>
                  <a:lnTo>
                    <a:pt x="281" y="508"/>
                  </a:lnTo>
                  <a:lnTo>
                    <a:pt x="281" y="508"/>
                  </a:lnTo>
                  <a:lnTo>
                    <a:pt x="281" y="508"/>
                  </a:lnTo>
                  <a:lnTo>
                    <a:pt x="280" y="507"/>
                  </a:lnTo>
                  <a:lnTo>
                    <a:pt x="280" y="507"/>
                  </a:lnTo>
                  <a:lnTo>
                    <a:pt x="281" y="507"/>
                  </a:lnTo>
                  <a:lnTo>
                    <a:pt x="281" y="507"/>
                  </a:lnTo>
                  <a:lnTo>
                    <a:pt x="280" y="506"/>
                  </a:lnTo>
                  <a:lnTo>
                    <a:pt x="279" y="506"/>
                  </a:lnTo>
                  <a:lnTo>
                    <a:pt x="278" y="506"/>
                  </a:lnTo>
                  <a:lnTo>
                    <a:pt x="278" y="506"/>
                  </a:lnTo>
                  <a:lnTo>
                    <a:pt x="278" y="506"/>
                  </a:lnTo>
                  <a:lnTo>
                    <a:pt x="279" y="505"/>
                  </a:lnTo>
                  <a:lnTo>
                    <a:pt x="280" y="505"/>
                  </a:lnTo>
                  <a:lnTo>
                    <a:pt x="280" y="505"/>
                  </a:lnTo>
                  <a:lnTo>
                    <a:pt x="280" y="505"/>
                  </a:lnTo>
                  <a:lnTo>
                    <a:pt x="280" y="504"/>
                  </a:lnTo>
                  <a:lnTo>
                    <a:pt x="279" y="503"/>
                  </a:lnTo>
                  <a:lnTo>
                    <a:pt x="279" y="503"/>
                  </a:lnTo>
                  <a:lnTo>
                    <a:pt x="278" y="502"/>
                  </a:lnTo>
                  <a:lnTo>
                    <a:pt x="277" y="501"/>
                  </a:lnTo>
                  <a:lnTo>
                    <a:pt x="276" y="500"/>
                  </a:lnTo>
                  <a:lnTo>
                    <a:pt x="275" y="499"/>
                  </a:lnTo>
                  <a:lnTo>
                    <a:pt x="274" y="499"/>
                  </a:lnTo>
                  <a:lnTo>
                    <a:pt x="273" y="498"/>
                  </a:lnTo>
                  <a:lnTo>
                    <a:pt x="273" y="497"/>
                  </a:lnTo>
                  <a:lnTo>
                    <a:pt x="273" y="496"/>
                  </a:lnTo>
                  <a:lnTo>
                    <a:pt x="273" y="496"/>
                  </a:lnTo>
                  <a:lnTo>
                    <a:pt x="273" y="495"/>
                  </a:lnTo>
                  <a:lnTo>
                    <a:pt x="274" y="494"/>
                  </a:lnTo>
                  <a:lnTo>
                    <a:pt x="275" y="494"/>
                  </a:lnTo>
                  <a:lnTo>
                    <a:pt x="276" y="493"/>
                  </a:lnTo>
                  <a:lnTo>
                    <a:pt x="276" y="493"/>
                  </a:lnTo>
                  <a:lnTo>
                    <a:pt x="275" y="493"/>
                  </a:lnTo>
                  <a:lnTo>
                    <a:pt x="275" y="494"/>
                  </a:lnTo>
                  <a:lnTo>
                    <a:pt x="274" y="494"/>
                  </a:lnTo>
                  <a:lnTo>
                    <a:pt x="273" y="494"/>
                  </a:lnTo>
                  <a:lnTo>
                    <a:pt x="273" y="495"/>
                  </a:lnTo>
                  <a:lnTo>
                    <a:pt x="272" y="495"/>
                  </a:lnTo>
                  <a:lnTo>
                    <a:pt x="272" y="495"/>
                  </a:lnTo>
                  <a:lnTo>
                    <a:pt x="272" y="495"/>
                  </a:lnTo>
                  <a:lnTo>
                    <a:pt x="270" y="496"/>
                  </a:lnTo>
                  <a:lnTo>
                    <a:pt x="268" y="495"/>
                  </a:lnTo>
                  <a:lnTo>
                    <a:pt x="268" y="496"/>
                  </a:lnTo>
                  <a:lnTo>
                    <a:pt x="267" y="496"/>
                  </a:lnTo>
                  <a:lnTo>
                    <a:pt x="265" y="495"/>
                  </a:lnTo>
                  <a:lnTo>
                    <a:pt x="264" y="497"/>
                  </a:lnTo>
                  <a:lnTo>
                    <a:pt x="262" y="498"/>
                  </a:lnTo>
                  <a:lnTo>
                    <a:pt x="261" y="498"/>
                  </a:lnTo>
                  <a:lnTo>
                    <a:pt x="260" y="498"/>
                  </a:lnTo>
                  <a:lnTo>
                    <a:pt x="260" y="498"/>
                  </a:lnTo>
                  <a:lnTo>
                    <a:pt x="259" y="498"/>
                  </a:lnTo>
                  <a:lnTo>
                    <a:pt x="259" y="497"/>
                  </a:lnTo>
                  <a:lnTo>
                    <a:pt x="259" y="497"/>
                  </a:lnTo>
                  <a:lnTo>
                    <a:pt x="255" y="497"/>
                  </a:lnTo>
                  <a:lnTo>
                    <a:pt x="254" y="497"/>
                  </a:lnTo>
                  <a:lnTo>
                    <a:pt x="253" y="497"/>
                  </a:lnTo>
                  <a:lnTo>
                    <a:pt x="251" y="498"/>
                  </a:lnTo>
                  <a:lnTo>
                    <a:pt x="250" y="500"/>
                  </a:lnTo>
                  <a:lnTo>
                    <a:pt x="248" y="503"/>
                  </a:lnTo>
                  <a:lnTo>
                    <a:pt x="248" y="503"/>
                  </a:lnTo>
                  <a:lnTo>
                    <a:pt x="248" y="503"/>
                  </a:lnTo>
                  <a:lnTo>
                    <a:pt x="247" y="503"/>
                  </a:lnTo>
                  <a:lnTo>
                    <a:pt x="247" y="507"/>
                  </a:lnTo>
                  <a:lnTo>
                    <a:pt x="249" y="507"/>
                  </a:lnTo>
                  <a:lnTo>
                    <a:pt x="251" y="508"/>
                  </a:lnTo>
                  <a:lnTo>
                    <a:pt x="251" y="509"/>
                  </a:lnTo>
                  <a:lnTo>
                    <a:pt x="251" y="509"/>
                  </a:lnTo>
                  <a:lnTo>
                    <a:pt x="253" y="509"/>
                  </a:lnTo>
                  <a:lnTo>
                    <a:pt x="253" y="510"/>
                  </a:lnTo>
                  <a:lnTo>
                    <a:pt x="252" y="509"/>
                  </a:lnTo>
                  <a:lnTo>
                    <a:pt x="251" y="509"/>
                  </a:lnTo>
                  <a:lnTo>
                    <a:pt x="251" y="510"/>
                  </a:lnTo>
                  <a:lnTo>
                    <a:pt x="251" y="510"/>
                  </a:lnTo>
                  <a:lnTo>
                    <a:pt x="251" y="510"/>
                  </a:lnTo>
                  <a:lnTo>
                    <a:pt x="250" y="510"/>
                  </a:lnTo>
                  <a:lnTo>
                    <a:pt x="249" y="510"/>
                  </a:lnTo>
                  <a:lnTo>
                    <a:pt x="249" y="511"/>
                  </a:lnTo>
                  <a:lnTo>
                    <a:pt x="248" y="510"/>
                  </a:lnTo>
                  <a:lnTo>
                    <a:pt x="246" y="510"/>
                  </a:lnTo>
                  <a:lnTo>
                    <a:pt x="246" y="510"/>
                  </a:lnTo>
                  <a:lnTo>
                    <a:pt x="246" y="510"/>
                  </a:lnTo>
                  <a:lnTo>
                    <a:pt x="246" y="509"/>
                  </a:lnTo>
                  <a:lnTo>
                    <a:pt x="246" y="509"/>
                  </a:lnTo>
                  <a:lnTo>
                    <a:pt x="245" y="509"/>
                  </a:lnTo>
                  <a:lnTo>
                    <a:pt x="245" y="510"/>
                  </a:lnTo>
                  <a:lnTo>
                    <a:pt x="244" y="510"/>
                  </a:lnTo>
                  <a:lnTo>
                    <a:pt x="243" y="510"/>
                  </a:lnTo>
                  <a:lnTo>
                    <a:pt x="243" y="510"/>
                  </a:lnTo>
                  <a:lnTo>
                    <a:pt x="243" y="510"/>
                  </a:lnTo>
                  <a:lnTo>
                    <a:pt x="242" y="509"/>
                  </a:lnTo>
                  <a:lnTo>
                    <a:pt x="242" y="509"/>
                  </a:lnTo>
                  <a:lnTo>
                    <a:pt x="242" y="508"/>
                  </a:lnTo>
                  <a:lnTo>
                    <a:pt x="242" y="508"/>
                  </a:lnTo>
                  <a:lnTo>
                    <a:pt x="242" y="509"/>
                  </a:lnTo>
                  <a:lnTo>
                    <a:pt x="241" y="509"/>
                  </a:lnTo>
                  <a:lnTo>
                    <a:pt x="240" y="510"/>
                  </a:lnTo>
                  <a:lnTo>
                    <a:pt x="239" y="510"/>
                  </a:lnTo>
                  <a:lnTo>
                    <a:pt x="238" y="510"/>
                  </a:lnTo>
                  <a:lnTo>
                    <a:pt x="238" y="510"/>
                  </a:lnTo>
                  <a:lnTo>
                    <a:pt x="237" y="510"/>
                  </a:lnTo>
                  <a:lnTo>
                    <a:pt x="237" y="511"/>
                  </a:lnTo>
                  <a:lnTo>
                    <a:pt x="237" y="511"/>
                  </a:lnTo>
                  <a:lnTo>
                    <a:pt x="237" y="511"/>
                  </a:lnTo>
                  <a:lnTo>
                    <a:pt x="237" y="511"/>
                  </a:lnTo>
                  <a:lnTo>
                    <a:pt x="235" y="511"/>
                  </a:lnTo>
                  <a:lnTo>
                    <a:pt x="235" y="511"/>
                  </a:lnTo>
                  <a:lnTo>
                    <a:pt x="234" y="511"/>
                  </a:lnTo>
                  <a:lnTo>
                    <a:pt x="234" y="511"/>
                  </a:lnTo>
                  <a:lnTo>
                    <a:pt x="233" y="511"/>
                  </a:lnTo>
                  <a:lnTo>
                    <a:pt x="233" y="510"/>
                  </a:lnTo>
                  <a:lnTo>
                    <a:pt x="232" y="510"/>
                  </a:lnTo>
                  <a:lnTo>
                    <a:pt x="232" y="510"/>
                  </a:lnTo>
                  <a:lnTo>
                    <a:pt x="230" y="510"/>
                  </a:lnTo>
                  <a:lnTo>
                    <a:pt x="229" y="509"/>
                  </a:lnTo>
                  <a:lnTo>
                    <a:pt x="229" y="509"/>
                  </a:lnTo>
                  <a:lnTo>
                    <a:pt x="229" y="508"/>
                  </a:lnTo>
                  <a:lnTo>
                    <a:pt x="229" y="508"/>
                  </a:lnTo>
                  <a:lnTo>
                    <a:pt x="229" y="508"/>
                  </a:lnTo>
                  <a:lnTo>
                    <a:pt x="229" y="507"/>
                  </a:lnTo>
                  <a:lnTo>
                    <a:pt x="229" y="507"/>
                  </a:lnTo>
                  <a:lnTo>
                    <a:pt x="229" y="508"/>
                  </a:lnTo>
                  <a:lnTo>
                    <a:pt x="227" y="509"/>
                  </a:lnTo>
                  <a:lnTo>
                    <a:pt x="227" y="509"/>
                  </a:lnTo>
                  <a:lnTo>
                    <a:pt x="227" y="508"/>
                  </a:lnTo>
                  <a:lnTo>
                    <a:pt x="226" y="509"/>
                  </a:lnTo>
                  <a:lnTo>
                    <a:pt x="226" y="508"/>
                  </a:lnTo>
                  <a:lnTo>
                    <a:pt x="225" y="509"/>
                  </a:lnTo>
                  <a:lnTo>
                    <a:pt x="224" y="508"/>
                  </a:lnTo>
                  <a:lnTo>
                    <a:pt x="224" y="509"/>
                  </a:lnTo>
                  <a:lnTo>
                    <a:pt x="223" y="509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2" y="511"/>
                  </a:lnTo>
                  <a:lnTo>
                    <a:pt x="222" y="511"/>
                  </a:lnTo>
                  <a:lnTo>
                    <a:pt x="221" y="511"/>
                  </a:lnTo>
                  <a:lnTo>
                    <a:pt x="221" y="511"/>
                  </a:lnTo>
                  <a:lnTo>
                    <a:pt x="221" y="511"/>
                  </a:lnTo>
                  <a:lnTo>
                    <a:pt x="221" y="511"/>
                  </a:lnTo>
                  <a:lnTo>
                    <a:pt x="220" y="512"/>
                  </a:lnTo>
                  <a:lnTo>
                    <a:pt x="220" y="512"/>
                  </a:lnTo>
                  <a:lnTo>
                    <a:pt x="221" y="512"/>
                  </a:lnTo>
                  <a:lnTo>
                    <a:pt x="221" y="513"/>
                  </a:lnTo>
                  <a:lnTo>
                    <a:pt x="223" y="514"/>
                  </a:lnTo>
                  <a:lnTo>
                    <a:pt x="223" y="514"/>
                  </a:lnTo>
                  <a:lnTo>
                    <a:pt x="223" y="515"/>
                  </a:lnTo>
                  <a:lnTo>
                    <a:pt x="224" y="515"/>
                  </a:lnTo>
                  <a:lnTo>
                    <a:pt x="223" y="516"/>
                  </a:lnTo>
                  <a:lnTo>
                    <a:pt x="223" y="516"/>
                  </a:lnTo>
                  <a:lnTo>
                    <a:pt x="223" y="516"/>
                  </a:lnTo>
                  <a:lnTo>
                    <a:pt x="221" y="516"/>
                  </a:lnTo>
                  <a:lnTo>
                    <a:pt x="220" y="516"/>
                  </a:lnTo>
                  <a:lnTo>
                    <a:pt x="220" y="516"/>
                  </a:lnTo>
                  <a:lnTo>
                    <a:pt x="220" y="515"/>
                  </a:lnTo>
                  <a:lnTo>
                    <a:pt x="217" y="515"/>
                  </a:lnTo>
                  <a:lnTo>
                    <a:pt x="217" y="515"/>
                  </a:lnTo>
                  <a:lnTo>
                    <a:pt x="216" y="515"/>
                  </a:lnTo>
                  <a:lnTo>
                    <a:pt x="216" y="515"/>
                  </a:lnTo>
                  <a:lnTo>
                    <a:pt x="216" y="515"/>
                  </a:lnTo>
                  <a:lnTo>
                    <a:pt x="216" y="515"/>
                  </a:lnTo>
                  <a:lnTo>
                    <a:pt x="216" y="515"/>
                  </a:lnTo>
                  <a:lnTo>
                    <a:pt x="215" y="515"/>
                  </a:lnTo>
                  <a:lnTo>
                    <a:pt x="215" y="514"/>
                  </a:lnTo>
                  <a:lnTo>
                    <a:pt x="213" y="515"/>
                  </a:lnTo>
                  <a:lnTo>
                    <a:pt x="213" y="516"/>
                  </a:lnTo>
                  <a:lnTo>
                    <a:pt x="213" y="517"/>
                  </a:lnTo>
                  <a:lnTo>
                    <a:pt x="214" y="517"/>
                  </a:lnTo>
                  <a:lnTo>
                    <a:pt x="213" y="517"/>
                  </a:lnTo>
                  <a:lnTo>
                    <a:pt x="213" y="518"/>
                  </a:lnTo>
                  <a:lnTo>
                    <a:pt x="213" y="517"/>
                  </a:lnTo>
                  <a:lnTo>
                    <a:pt x="212" y="517"/>
                  </a:lnTo>
                  <a:lnTo>
                    <a:pt x="211" y="517"/>
                  </a:lnTo>
                  <a:lnTo>
                    <a:pt x="211" y="517"/>
                  </a:lnTo>
                  <a:lnTo>
                    <a:pt x="211" y="517"/>
                  </a:lnTo>
                  <a:lnTo>
                    <a:pt x="211" y="516"/>
                  </a:lnTo>
                  <a:lnTo>
                    <a:pt x="210" y="516"/>
                  </a:lnTo>
                  <a:lnTo>
                    <a:pt x="209" y="516"/>
                  </a:lnTo>
                  <a:lnTo>
                    <a:pt x="209" y="516"/>
                  </a:lnTo>
                  <a:lnTo>
                    <a:pt x="208" y="516"/>
                  </a:lnTo>
                  <a:lnTo>
                    <a:pt x="207" y="515"/>
                  </a:lnTo>
                  <a:lnTo>
                    <a:pt x="206" y="515"/>
                  </a:lnTo>
                  <a:lnTo>
                    <a:pt x="205" y="514"/>
                  </a:lnTo>
                  <a:lnTo>
                    <a:pt x="205" y="514"/>
                  </a:lnTo>
                  <a:lnTo>
                    <a:pt x="205" y="514"/>
                  </a:lnTo>
                  <a:lnTo>
                    <a:pt x="204" y="514"/>
                  </a:lnTo>
                  <a:lnTo>
                    <a:pt x="204" y="513"/>
                  </a:lnTo>
                  <a:lnTo>
                    <a:pt x="204" y="513"/>
                  </a:lnTo>
                  <a:lnTo>
                    <a:pt x="204" y="513"/>
                  </a:lnTo>
                  <a:lnTo>
                    <a:pt x="203" y="512"/>
                  </a:lnTo>
                  <a:lnTo>
                    <a:pt x="203" y="512"/>
                  </a:lnTo>
                  <a:lnTo>
                    <a:pt x="202" y="512"/>
                  </a:lnTo>
                  <a:lnTo>
                    <a:pt x="202" y="511"/>
                  </a:lnTo>
                  <a:lnTo>
                    <a:pt x="202" y="511"/>
                  </a:lnTo>
                  <a:lnTo>
                    <a:pt x="201" y="511"/>
                  </a:lnTo>
                  <a:lnTo>
                    <a:pt x="201" y="511"/>
                  </a:lnTo>
                  <a:lnTo>
                    <a:pt x="200" y="511"/>
                  </a:lnTo>
                  <a:lnTo>
                    <a:pt x="200" y="511"/>
                  </a:lnTo>
                  <a:lnTo>
                    <a:pt x="200" y="511"/>
                  </a:lnTo>
                  <a:lnTo>
                    <a:pt x="199" y="511"/>
                  </a:lnTo>
                  <a:lnTo>
                    <a:pt x="198" y="511"/>
                  </a:lnTo>
                  <a:lnTo>
                    <a:pt x="198" y="511"/>
                  </a:lnTo>
                  <a:lnTo>
                    <a:pt x="198" y="511"/>
                  </a:lnTo>
                  <a:lnTo>
                    <a:pt x="198" y="511"/>
                  </a:lnTo>
                  <a:lnTo>
                    <a:pt x="198" y="511"/>
                  </a:lnTo>
                  <a:lnTo>
                    <a:pt x="196" y="511"/>
                  </a:lnTo>
                  <a:lnTo>
                    <a:pt x="196" y="511"/>
                  </a:lnTo>
                  <a:lnTo>
                    <a:pt x="196" y="510"/>
                  </a:lnTo>
                  <a:lnTo>
                    <a:pt x="198" y="509"/>
                  </a:lnTo>
                  <a:lnTo>
                    <a:pt x="199" y="508"/>
                  </a:lnTo>
                  <a:lnTo>
                    <a:pt x="199" y="508"/>
                  </a:lnTo>
                  <a:lnTo>
                    <a:pt x="199" y="508"/>
                  </a:lnTo>
                  <a:lnTo>
                    <a:pt x="199" y="507"/>
                  </a:lnTo>
                  <a:lnTo>
                    <a:pt x="199" y="505"/>
                  </a:lnTo>
                  <a:lnTo>
                    <a:pt x="198" y="502"/>
                  </a:lnTo>
                  <a:lnTo>
                    <a:pt x="198" y="502"/>
                  </a:lnTo>
                  <a:lnTo>
                    <a:pt x="198" y="501"/>
                  </a:lnTo>
                  <a:lnTo>
                    <a:pt x="198" y="500"/>
                  </a:lnTo>
                  <a:lnTo>
                    <a:pt x="198" y="500"/>
                  </a:lnTo>
                  <a:lnTo>
                    <a:pt x="197" y="499"/>
                  </a:lnTo>
                  <a:lnTo>
                    <a:pt x="197" y="498"/>
                  </a:lnTo>
                  <a:lnTo>
                    <a:pt x="196" y="498"/>
                  </a:lnTo>
                  <a:lnTo>
                    <a:pt x="196" y="498"/>
                  </a:lnTo>
                  <a:lnTo>
                    <a:pt x="195" y="498"/>
                  </a:lnTo>
                  <a:lnTo>
                    <a:pt x="195" y="498"/>
                  </a:lnTo>
                  <a:lnTo>
                    <a:pt x="195" y="498"/>
                  </a:lnTo>
                  <a:lnTo>
                    <a:pt x="195" y="498"/>
                  </a:lnTo>
                  <a:lnTo>
                    <a:pt x="196" y="498"/>
                  </a:lnTo>
                  <a:lnTo>
                    <a:pt x="197" y="497"/>
                  </a:lnTo>
                  <a:lnTo>
                    <a:pt x="198" y="497"/>
                  </a:lnTo>
                  <a:lnTo>
                    <a:pt x="198" y="496"/>
                  </a:lnTo>
                  <a:lnTo>
                    <a:pt x="199" y="496"/>
                  </a:lnTo>
                  <a:lnTo>
                    <a:pt x="199" y="497"/>
                  </a:lnTo>
                  <a:lnTo>
                    <a:pt x="199" y="497"/>
                  </a:lnTo>
                  <a:lnTo>
                    <a:pt x="200" y="497"/>
                  </a:lnTo>
                  <a:lnTo>
                    <a:pt x="201" y="497"/>
                  </a:lnTo>
                  <a:lnTo>
                    <a:pt x="201" y="496"/>
                  </a:lnTo>
                  <a:lnTo>
                    <a:pt x="202" y="495"/>
                  </a:lnTo>
                  <a:lnTo>
                    <a:pt x="202" y="495"/>
                  </a:lnTo>
                  <a:lnTo>
                    <a:pt x="202" y="495"/>
                  </a:lnTo>
                  <a:lnTo>
                    <a:pt x="202" y="494"/>
                  </a:lnTo>
                  <a:lnTo>
                    <a:pt x="203" y="494"/>
                  </a:lnTo>
                  <a:lnTo>
                    <a:pt x="203" y="494"/>
                  </a:lnTo>
                  <a:lnTo>
                    <a:pt x="203" y="494"/>
                  </a:lnTo>
                  <a:lnTo>
                    <a:pt x="205" y="493"/>
                  </a:lnTo>
                  <a:lnTo>
                    <a:pt x="205" y="493"/>
                  </a:lnTo>
                  <a:lnTo>
                    <a:pt x="205" y="492"/>
                  </a:lnTo>
                  <a:lnTo>
                    <a:pt x="205" y="492"/>
                  </a:lnTo>
                  <a:lnTo>
                    <a:pt x="206" y="490"/>
                  </a:lnTo>
                  <a:lnTo>
                    <a:pt x="206" y="490"/>
                  </a:lnTo>
                  <a:lnTo>
                    <a:pt x="206" y="489"/>
                  </a:lnTo>
                  <a:lnTo>
                    <a:pt x="207" y="488"/>
                  </a:lnTo>
                  <a:lnTo>
                    <a:pt x="207" y="488"/>
                  </a:lnTo>
                  <a:lnTo>
                    <a:pt x="207" y="488"/>
                  </a:lnTo>
                  <a:lnTo>
                    <a:pt x="207" y="489"/>
                  </a:lnTo>
                  <a:lnTo>
                    <a:pt x="208" y="489"/>
                  </a:lnTo>
                  <a:lnTo>
                    <a:pt x="208" y="489"/>
                  </a:lnTo>
                  <a:lnTo>
                    <a:pt x="208" y="490"/>
                  </a:lnTo>
                  <a:lnTo>
                    <a:pt x="208" y="490"/>
                  </a:lnTo>
                  <a:lnTo>
                    <a:pt x="208" y="490"/>
                  </a:lnTo>
                  <a:lnTo>
                    <a:pt x="208" y="491"/>
                  </a:lnTo>
                  <a:lnTo>
                    <a:pt x="208" y="491"/>
                  </a:lnTo>
                  <a:lnTo>
                    <a:pt x="208" y="492"/>
                  </a:lnTo>
                  <a:lnTo>
                    <a:pt x="208" y="492"/>
                  </a:lnTo>
                  <a:lnTo>
                    <a:pt x="208" y="492"/>
                  </a:lnTo>
                  <a:lnTo>
                    <a:pt x="209" y="492"/>
                  </a:lnTo>
                  <a:lnTo>
                    <a:pt x="210" y="493"/>
                  </a:lnTo>
                  <a:lnTo>
                    <a:pt x="210" y="493"/>
                  </a:lnTo>
                  <a:lnTo>
                    <a:pt x="210" y="493"/>
                  </a:lnTo>
                  <a:lnTo>
                    <a:pt x="210" y="492"/>
                  </a:lnTo>
                  <a:lnTo>
                    <a:pt x="210" y="491"/>
                  </a:lnTo>
                  <a:lnTo>
                    <a:pt x="210" y="491"/>
                  </a:lnTo>
                  <a:lnTo>
                    <a:pt x="210" y="492"/>
                  </a:lnTo>
                  <a:lnTo>
                    <a:pt x="211" y="492"/>
                  </a:lnTo>
                  <a:lnTo>
                    <a:pt x="211" y="491"/>
                  </a:lnTo>
                  <a:lnTo>
                    <a:pt x="211" y="491"/>
                  </a:lnTo>
                  <a:lnTo>
                    <a:pt x="211" y="492"/>
                  </a:lnTo>
                  <a:lnTo>
                    <a:pt x="213" y="493"/>
                  </a:lnTo>
                  <a:lnTo>
                    <a:pt x="213" y="493"/>
                  </a:lnTo>
                  <a:lnTo>
                    <a:pt x="214" y="494"/>
                  </a:lnTo>
                  <a:lnTo>
                    <a:pt x="215" y="494"/>
                  </a:lnTo>
                  <a:lnTo>
                    <a:pt x="216" y="494"/>
                  </a:lnTo>
                  <a:lnTo>
                    <a:pt x="216" y="493"/>
                  </a:lnTo>
                  <a:lnTo>
                    <a:pt x="217" y="494"/>
                  </a:lnTo>
                  <a:lnTo>
                    <a:pt x="218" y="493"/>
                  </a:lnTo>
                  <a:lnTo>
                    <a:pt x="219" y="492"/>
                  </a:lnTo>
                  <a:lnTo>
                    <a:pt x="219" y="492"/>
                  </a:lnTo>
                  <a:lnTo>
                    <a:pt x="220" y="492"/>
                  </a:lnTo>
                  <a:lnTo>
                    <a:pt x="220" y="493"/>
                  </a:lnTo>
                  <a:lnTo>
                    <a:pt x="220" y="493"/>
                  </a:lnTo>
                  <a:lnTo>
                    <a:pt x="220" y="493"/>
                  </a:lnTo>
                  <a:lnTo>
                    <a:pt x="220" y="492"/>
                  </a:lnTo>
                  <a:lnTo>
                    <a:pt x="220" y="492"/>
                  </a:lnTo>
                  <a:lnTo>
                    <a:pt x="221" y="491"/>
                  </a:lnTo>
                  <a:lnTo>
                    <a:pt x="221" y="491"/>
                  </a:lnTo>
                  <a:lnTo>
                    <a:pt x="222" y="491"/>
                  </a:lnTo>
                  <a:lnTo>
                    <a:pt x="222" y="491"/>
                  </a:lnTo>
                  <a:lnTo>
                    <a:pt x="223" y="491"/>
                  </a:lnTo>
                  <a:lnTo>
                    <a:pt x="223" y="490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4" y="489"/>
                  </a:lnTo>
                  <a:lnTo>
                    <a:pt x="228" y="489"/>
                  </a:lnTo>
                  <a:lnTo>
                    <a:pt x="229" y="488"/>
                  </a:lnTo>
                  <a:lnTo>
                    <a:pt x="229" y="487"/>
                  </a:lnTo>
                  <a:lnTo>
                    <a:pt x="229" y="486"/>
                  </a:lnTo>
                  <a:lnTo>
                    <a:pt x="230" y="486"/>
                  </a:lnTo>
                  <a:lnTo>
                    <a:pt x="231" y="486"/>
                  </a:lnTo>
                  <a:lnTo>
                    <a:pt x="232" y="485"/>
                  </a:lnTo>
                  <a:lnTo>
                    <a:pt x="233" y="485"/>
                  </a:lnTo>
                  <a:lnTo>
                    <a:pt x="234" y="485"/>
                  </a:lnTo>
                  <a:lnTo>
                    <a:pt x="234" y="485"/>
                  </a:lnTo>
                  <a:lnTo>
                    <a:pt x="234" y="485"/>
                  </a:lnTo>
                  <a:lnTo>
                    <a:pt x="235" y="485"/>
                  </a:lnTo>
                  <a:lnTo>
                    <a:pt x="235" y="485"/>
                  </a:lnTo>
                  <a:lnTo>
                    <a:pt x="234" y="485"/>
                  </a:lnTo>
                  <a:lnTo>
                    <a:pt x="234" y="485"/>
                  </a:lnTo>
                  <a:lnTo>
                    <a:pt x="233" y="484"/>
                  </a:lnTo>
                  <a:lnTo>
                    <a:pt x="235" y="483"/>
                  </a:lnTo>
                  <a:lnTo>
                    <a:pt x="236" y="482"/>
                  </a:lnTo>
                  <a:lnTo>
                    <a:pt x="236" y="482"/>
                  </a:lnTo>
                  <a:lnTo>
                    <a:pt x="236" y="482"/>
                  </a:lnTo>
                  <a:lnTo>
                    <a:pt x="236" y="481"/>
                  </a:lnTo>
                  <a:lnTo>
                    <a:pt x="236" y="481"/>
                  </a:lnTo>
                  <a:lnTo>
                    <a:pt x="236" y="481"/>
                  </a:lnTo>
                  <a:lnTo>
                    <a:pt x="236" y="481"/>
                  </a:lnTo>
                  <a:lnTo>
                    <a:pt x="235" y="480"/>
                  </a:lnTo>
                  <a:lnTo>
                    <a:pt x="234" y="479"/>
                  </a:lnTo>
                  <a:lnTo>
                    <a:pt x="234" y="478"/>
                  </a:lnTo>
                  <a:lnTo>
                    <a:pt x="235" y="478"/>
                  </a:lnTo>
                  <a:lnTo>
                    <a:pt x="236" y="478"/>
                  </a:lnTo>
                  <a:lnTo>
                    <a:pt x="236" y="477"/>
                  </a:lnTo>
                  <a:lnTo>
                    <a:pt x="237" y="477"/>
                  </a:lnTo>
                  <a:lnTo>
                    <a:pt x="237" y="476"/>
                  </a:lnTo>
                  <a:lnTo>
                    <a:pt x="237" y="475"/>
                  </a:lnTo>
                  <a:lnTo>
                    <a:pt x="237" y="475"/>
                  </a:lnTo>
                  <a:lnTo>
                    <a:pt x="237" y="474"/>
                  </a:lnTo>
                  <a:lnTo>
                    <a:pt x="239" y="474"/>
                  </a:lnTo>
                  <a:lnTo>
                    <a:pt x="239" y="473"/>
                  </a:lnTo>
                  <a:lnTo>
                    <a:pt x="238" y="473"/>
                  </a:lnTo>
                  <a:lnTo>
                    <a:pt x="238" y="473"/>
                  </a:lnTo>
                  <a:lnTo>
                    <a:pt x="237" y="474"/>
                  </a:lnTo>
                  <a:lnTo>
                    <a:pt x="237" y="474"/>
                  </a:lnTo>
                  <a:lnTo>
                    <a:pt x="237" y="475"/>
                  </a:lnTo>
                  <a:lnTo>
                    <a:pt x="237" y="475"/>
                  </a:lnTo>
                  <a:lnTo>
                    <a:pt x="237" y="475"/>
                  </a:lnTo>
                  <a:lnTo>
                    <a:pt x="236" y="476"/>
                  </a:lnTo>
                  <a:lnTo>
                    <a:pt x="236" y="477"/>
                  </a:lnTo>
                  <a:lnTo>
                    <a:pt x="236" y="477"/>
                  </a:lnTo>
                  <a:lnTo>
                    <a:pt x="235" y="477"/>
                  </a:lnTo>
                  <a:lnTo>
                    <a:pt x="234" y="477"/>
                  </a:lnTo>
                  <a:lnTo>
                    <a:pt x="234" y="477"/>
                  </a:lnTo>
                  <a:lnTo>
                    <a:pt x="233" y="477"/>
                  </a:lnTo>
                  <a:lnTo>
                    <a:pt x="233" y="478"/>
                  </a:lnTo>
                  <a:lnTo>
                    <a:pt x="234" y="479"/>
                  </a:lnTo>
                  <a:lnTo>
                    <a:pt x="234" y="481"/>
                  </a:lnTo>
                  <a:lnTo>
                    <a:pt x="234" y="481"/>
                  </a:lnTo>
                  <a:lnTo>
                    <a:pt x="234" y="481"/>
                  </a:lnTo>
                  <a:lnTo>
                    <a:pt x="233" y="482"/>
                  </a:lnTo>
                  <a:lnTo>
                    <a:pt x="234" y="482"/>
                  </a:lnTo>
                  <a:lnTo>
                    <a:pt x="234" y="483"/>
                  </a:lnTo>
                  <a:lnTo>
                    <a:pt x="234" y="483"/>
                  </a:lnTo>
                  <a:lnTo>
                    <a:pt x="233" y="484"/>
                  </a:lnTo>
                  <a:lnTo>
                    <a:pt x="232" y="484"/>
                  </a:lnTo>
                  <a:lnTo>
                    <a:pt x="231" y="484"/>
                  </a:lnTo>
                  <a:lnTo>
                    <a:pt x="229" y="485"/>
                  </a:lnTo>
                  <a:lnTo>
                    <a:pt x="229" y="485"/>
                  </a:lnTo>
                  <a:lnTo>
                    <a:pt x="228" y="485"/>
                  </a:lnTo>
                  <a:lnTo>
                    <a:pt x="227" y="485"/>
                  </a:lnTo>
                  <a:lnTo>
                    <a:pt x="226" y="485"/>
                  </a:lnTo>
                  <a:lnTo>
                    <a:pt x="225" y="485"/>
                  </a:lnTo>
                  <a:lnTo>
                    <a:pt x="225" y="485"/>
                  </a:lnTo>
                  <a:lnTo>
                    <a:pt x="225" y="485"/>
                  </a:lnTo>
                  <a:lnTo>
                    <a:pt x="224" y="485"/>
                  </a:lnTo>
                  <a:lnTo>
                    <a:pt x="224" y="485"/>
                  </a:lnTo>
                  <a:lnTo>
                    <a:pt x="224" y="485"/>
                  </a:lnTo>
                  <a:lnTo>
                    <a:pt x="223" y="486"/>
                  </a:lnTo>
                  <a:lnTo>
                    <a:pt x="222" y="486"/>
                  </a:lnTo>
                  <a:lnTo>
                    <a:pt x="220" y="484"/>
                  </a:lnTo>
                  <a:lnTo>
                    <a:pt x="220" y="484"/>
                  </a:lnTo>
                  <a:lnTo>
                    <a:pt x="220" y="483"/>
                  </a:lnTo>
                  <a:lnTo>
                    <a:pt x="220" y="482"/>
                  </a:lnTo>
                  <a:lnTo>
                    <a:pt x="219" y="483"/>
                  </a:lnTo>
                  <a:lnTo>
                    <a:pt x="219" y="483"/>
                  </a:lnTo>
                  <a:lnTo>
                    <a:pt x="219" y="481"/>
                  </a:lnTo>
                  <a:lnTo>
                    <a:pt x="218" y="481"/>
                  </a:lnTo>
                  <a:lnTo>
                    <a:pt x="217" y="480"/>
                  </a:lnTo>
                  <a:lnTo>
                    <a:pt x="217" y="479"/>
                  </a:lnTo>
                  <a:lnTo>
                    <a:pt x="216" y="479"/>
                  </a:lnTo>
                  <a:lnTo>
                    <a:pt x="213" y="478"/>
                  </a:lnTo>
                  <a:lnTo>
                    <a:pt x="211" y="477"/>
                  </a:lnTo>
                  <a:lnTo>
                    <a:pt x="211" y="478"/>
                  </a:lnTo>
                  <a:lnTo>
                    <a:pt x="210" y="478"/>
                  </a:lnTo>
                  <a:lnTo>
                    <a:pt x="210" y="478"/>
                  </a:lnTo>
                  <a:lnTo>
                    <a:pt x="210" y="479"/>
                  </a:lnTo>
                  <a:lnTo>
                    <a:pt x="209" y="479"/>
                  </a:lnTo>
                  <a:lnTo>
                    <a:pt x="209" y="480"/>
                  </a:lnTo>
                  <a:lnTo>
                    <a:pt x="206" y="480"/>
                  </a:lnTo>
                  <a:lnTo>
                    <a:pt x="206" y="480"/>
                  </a:lnTo>
                  <a:lnTo>
                    <a:pt x="205" y="480"/>
                  </a:lnTo>
                  <a:lnTo>
                    <a:pt x="203" y="480"/>
                  </a:lnTo>
                  <a:lnTo>
                    <a:pt x="203" y="480"/>
                  </a:lnTo>
                  <a:lnTo>
                    <a:pt x="202" y="480"/>
                  </a:lnTo>
                  <a:lnTo>
                    <a:pt x="202" y="480"/>
                  </a:lnTo>
                  <a:lnTo>
                    <a:pt x="203" y="480"/>
                  </a:lnTo>
                  <a:lnTo>
                    <a:pt x="203" y="480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2" y="481"/>
                  </a:lnTo>
                  <a:lnTo>
                    <a:pt x="201" y="482"/>
                  </a:lnTo>
                  <a:lnTo>
                    <a:pt x="198" y="482"/>
                  </a:lnTo>
                  <a:lnTo>
                    <a:pt x="198" y="481"/>
                  </a:lnTo>
                  <a:lnTo>
                    <a:pt x="197" y="481"/>
                  </a:lnTo>
                  <a:lnTo>
                    <a:pt x="196" y="481"/>
                  </a:lnTo>
                  <a:lnTo>
                    <a:pt x="195" y="481"/>
                  </a:lnTo>
                  <a:lnTo>
                    <a:pt x="194" y="479"/>
                  </a:lnTo>
                  <a:lnTo>
                    <a:pt x="191" y="477"/>
                  </a:lnTo>
                  <a:lnTo>
                    <a:pt x="191" y="477"/>
                  </a:lnTo>
                  <a:lnTo>
                    <a:pt x="190" y="477"/>
                  </a:lnTo>
                  <a:lnTo>
                    <a:pt x="190" y="475"/>
                  </a:lnTo>
                  <a:lnTo>
                    <a:pt x="188" y="472"/>
                  </a:lnTo>
                  <a:lnTo>
                    <a:pt x="188" y="472"/>
                  </a:lnTo>
                  <a:lnTo>
                    <a:pt x="187" y="472"/>
                  </a:lnTo>
                  <a:lnTo>
                    <a:pt x="187" y="472"/>
                  </a:lnTo>
                  <a:lnTo>
                    <a:pt x="187" y="472"/>
                  </a:lnTo>
                  <a:lnTo>
                    <a:pt x="187" y="472"/>
                  </a:lnTo>
                  <a:lnTo>
                    <a:pt x="186" y="471"/>
                  </a:lnTo>
                  <a:lnTo>
                    <a:pt x="185" y="469"/>
                  </a:lnTo>
                  <a:lnTo>
                    <a:pt x="185" y="469"/>
                  </a:lnTo>
                  <a:lnTo>
                    <a:pt x="185" y="468"/>
                  </a:lnTo>
                  <a:lnTo>
                    <a:pt x="185" y="468"/>
                  </a:lnTo>
                  <a:lnTo>
                    <a:pt x="185" y="468"/>
                  </a:lnTo>
                  <a:lnTo>
                    <a:pt x="185" y="468"/>
                  </a:lnTo>
                  <a:lnTo>
                    <a:pt x="185" y="466"/>
                  </a:lnTo>
                  <a:lnTo>
                    <a:pt x="185" y="466"/>
                  </a:lnTo>
                  <a:lnTo>
                    <a:pt x="185" y="465"/>
                  </a:lnTo>
                  <a:lnTo>
                    <a:pt x="185" y="466"/>
                  </a:lnTo>
                  <a:lnTo>
                    <a:pt x="186" y="466"/>
                  </a:lnTo>
                  <a:lnTo>
                    <a:pt x="187" y="466"/>
                  </a:lnTo>
                  <a:lnTo>
                    <a:pt x="188" y="466"/>
                  </a:lnTo>
                  <a:lnTo>
                    <a:pt x="189" y="465"/>
                  </a:lnTo>
                  <a:lnTo>
                    <a:pt x="189" y="465"/>
                  </a:lnTo>
                  <a:lnTo>
                    <a:pt x="190" y="465"/>
                  </a:lnTo>
                  <a:lnTo>
                    <a:pt x="190" y="465"/>
                  </a:lnTo>
                  <a:lnTo>
                    <a:pt x="190" y="465"/>
                  </a:lnTo>
                  <a:lnTo>
                    <a:pt x="190" y="466"/>
                  </a:lnTo>
                  <a:lnTo>
                    <a:pt x="191" y="466"/>
                  </a:lnTo>
                  <a:lnTo>
                    <a:pt x="191" y="465"/>
                  </a:lnTo>
                  <a:lnTo>
                    <a:pt x="191" y="465"/>
                  </a:lnTo>
                  <a:lnTo>
                    <a:pt x="192" y="466"/>
                  </a:lnTo>
                  <a:lnTo>
                    <a:pt x="192" y="467"/>
                  </a:lnTo>
                  <a:lnTo>
                    <a:pt x="192" y="467"/>
                  </a:lnTo>
                  <a:lnTo>
                    <a:pt x="193" y="467"/>
                  </a:lnTo>
                  <a:lnTo>
                    <a:pt x="194" y="468"/>
                  </a:lnTo>
                  <a:lnTo>
                    <a:pt x="194" y="468"/>
                  </a:lnTo>
                  <a:lnTo>
                    <a:pt x="194" y="467"/>
                  </a:lnTo>
                  <a:lnTo>
                    <a:pt x="193" y="466"/>
                  </a:lnTo>
                  <a:lnTo>
                    <a:pt x="193" y="466"/>
                  </a:lnTo>
                  <a:lnTo>
                    <a:pt x="193" y="465"/>
                  </a:lnTo>
                  <a:lnTo>
                    <a:pt x="194" y="465"/>
                  </a:lnTo>
                  <a:lnTo>
                    <a:pt x="194" y="464"/>
                  </a:lnTo>
                  <a:lnTo>
                    <a:pt x="192" y="464"/>
                  </a:lnTo>
                  <a:lnTo>
                    <a:pt x="191" y="464"/>
                  </a:lnTo>
                  <a:lnTo>
                    <a:pt x="190" y="464"/>
                  </a:lnTo>
                  <a:lnTo>
                    <a:pt x="190" y="464"/>
                  </a:lnTo>
                  <a:lnTo>
                    <a:pt x="190" y="464"/>
                  </a:lnTo>
                  <a:lnTo>
                    <a:pt x="189" y="464"/>
                  </a:lnTo>
                  <a:lnTo>
                    <a:pt x="188" y="464"/>
                  </a:lnTo>
                  <a:lnTo>
                    <a:pt x="187" y="464"/>
                  </a:lnTo>
                  <a:lnTo>
                    <a:pt x="186" y="464"/>
                  </a:lnTo>
                  <a:lnTo>
                    <a:pt x="186" y="463"/>
                  </a:lnTo>
                  <a:lnTo>
                    <a:pt x="185" y="463"/>
                  </a:lnTo>
                  <a:lnTo>
                    <a:pt x="185" y="462"/>
                  </a:lnTo>
                  <a:lnTo>
                    <a:pt x="185" y="462"/>
                  </a:lnTo>
                  <a:lnTo>
                    <a:pt x="185" y="461"/>
                  </a:lnTo>
                  <a:lnTo>
                    <a:pt x="185" y="461"/>
                  </a:lnTo>
                  <a:lnTo>
                    <a:pt x="185" y="460"/>
                  </a:lnTo>
                  <a:lnTo>
                    <a:pt x="185" y="459"/>
                  </a:lnTo>
                  <a:lnTo>
                    <a:pt x="185" y="459"/>
                  </a:lnTo>
                  <a:lnTo>
                    <a:pt x="185" y="459"/>
                  </a:lnTo>
                  <a:lnTo>
                    <a:pt x="185" y="458"/>
                  </a:lnTo>
                  <a:lnTo>
                    <a:pt x="185" y="457"/>
                  </a:lnTo>
                  <a:lnTo>
                    <a:pt x="185" y="456"/>
                  </a:lnTo>
                  <a:lnTo>
                    <a:pt x="185" y="456"/>
                  </a:lnTo>
                  <a:lnTo>
                    <a:pt x="185" y="455"/>
                  </a:lnTo>
                  <a:lnTo>
                    <a:pt x="187" y="454"/>
                  </a:lnTo>
                  <a:lnTo>
                    <a:pt x="187" y="454"/>
                  </a:lnTo>
                  <a:lnTo>
                    <a:pt x="187" y="452"/>
                  </a:lnTo>
                  <a:lnTo>
                    <a:pt x="186" y="451"/>
                  </a:lnTo>
                  <a:lnTo>
                    <a:pt x="186" y="451"/>
                  </a:lnTo>
                  <a:lnTo>
                    <a:pt x="186" y="451"/>
                  </a:lnTo>
                  <a:lnTo>
                    <a:pt x="187" y="451"/>
                  </a:lnTo>
                  <a:lnTo>
                    <a:pt x="188" y="450"/>
                  </a:lnTo>
                  <a:lnTo>
                    <a:pt x="190" y="449"/>
                  </a:lnTo>
                  <a:lnTo>
                    <a:pt x="190" y="448"/>
                  </a:lnTo>
                  <a:lnTo>
                    <a:pt x="190" y="447"/>
                  </a:lnTo>
                  <a:lnTo>
                    <a:pt x="192" y="448"/>
                  </a:lnTo>
                  <a:lnTo>
                    <a:pt x="194" y="446"/>
                  </a:lnTo>
                  <a:lnTo>
                    <a:pt x="194" y="445"/>
                  </a:lnTo>
                  <a:lnTo>
                    <a:pt x="194" y="444"/>
                  </a:lnTo>
                  <a:lnTo>
                    <a:pt x="194" y="444"/>
                  </a:lnTo>
                  <a:lnTo>
                    <a:pt x="194" y="443"/>
                  </a:lnTo>
                  <a:lnTo>
                    <a:pt x="194" y="443"/>
                  </a:lnTo>
                  <a:lnTo>
                    <a:pt x="194" y="442"/>
                  </a:lnTo>
                  <a:lnTo>
                    <a:pt x="194" y="443"/>
                  </a:lnTo>
                  <a:lnTo>
                    <a:pt x="194" y="443"/>
                  </a:lnTo>
                  <a:lnTo>
                    <a:pt x="194" y="444"/>
                  </a:lnTo>
                  <a:lnTo>
                    <a:pt x="193" y="446"/>
                  </a:lnTo>
                  <a:lnTo>
                    <a:pt x="193" y="446"/>
                  </a:lnTo>
                  <a:lnTo>
                    <a:pt x="193" y="447"/>
                  </a:lnTo>
                  <a:lnTo>
                    <a:pt x="192" y="447"/>
                  </a:lnTo>
                  <a:lnTo>
                    <a:pt x="190" y="447"/>
                  </a:lnTo>
                  <a:lnTo>
                    <a:pt x="190" y="447"/>
                  </a:lnTo>
                  <a:lnTo>
                    <a:pt x="188" y="449"/>
                  </a:lnTo>
                  <a:lnTo>
                    <a:pt x="186" y="449"/>
                  </a:lnTo>
                  <a:lnTo>
                    <a:pt x="185" y="450"/>
                  </a:lnTo>
                  <a:lnTo>
                    <a:pt x="185" y="451"/>
                  </a:lnTo>
                  <a:lnTo>
                    <a:pt x="185" y="451"/>
                  </a:lnTo>
                  <a:lnTo>
                    <a:pt x="185" y="452"/>
                  </a:lnTo>
                  <a:lnTo>
                    <a:pt x="185" y="452"/>
                  </a:lnTo>
                  <a:lnTo>
                    <a:pt x="185" y="453"/>
                  </a:lnTo>
                  <a:lnTo>
                    <a:pt x="185" y="454"/>
                  </a:lnTo>
                  <a:lnTo>
                    <a:pt x="184" y="454"/>
                  </a:lnTo>
                  <a:lnTo>
                    <a:pt x="184" y="454"/>
                  </a:lnTo>
                  <a:lnTo>
                    <a:pt x="183" y="455"/>
                  </a:lnTo>
                  <a:lnTo>
                    <a:pt x="183" y="455"/>
                  </a:lnTo>
                  <a:lnTo>
                    <a:pt x="183" y="456"/>
                  </a:lnTo>
                  <a:lnTo>
                    <a:pt x="182" y="457"/>
                  </a:lnTo>
                  <a:lnTo>
                    <a:pt x="181" y="457"/>
                  </a:lnTo>
                  <a:lnTo>
                    <a:pt x="181" y="458"/>
                  </a:lnTo>
                  <a:lnTo>
                    <a:pt x="181" y="459"/>
                  </a:lnTo>
                  <a:lnTo>
                    <a:pt x="180" y="459"/>
                  </a:lnTo>
                  <a:lnTo>
                    <a:pt x="179" y="459"/>
                  </a:lnTo>
                  <a:lnTo>
                    <a:pt x="178" y="458"/>
                  </a:lnTo>
                  <a:lnTo>
                    <a:pt x="177" y="457"/>
                  </a:lnTo>
                  <a:lnTo>
                    <a:pt x="177" y="457"/>
                  </a:lnTo>
                  <a:lnTo>
                    <a:pt x="176" y="457"/>
                  </a:lnTo>
                  <a:lnTo>
                    <a:pt x="175" y="457"/>
                  </a:lnTo>
                  <a:lnTo>
                    <a:pt x="174" y="456"/>
                  </a:lnTo>
                  <a:lnTo>
                    <a:pt x="172" y="455"/>
                  </a:lnTo>
                  <a:lnTo>
                    <a:pt x="172" y="455"/>
                  </a:lnTo>
                  <a:lnTo>
                    <a:pt x="172" y="455"/>
                  </a:lnTo>
                  <a:lnTo>
                    <a:pt x="173" y="454"/>
                  </a:lnTo>
                  <a:lnTo>
                    <a:pt x="174" y="454"/>
                  </a:lnTo>
                  <a:lnTo>
                    <a:pt x="174" y="453"/>
                  </a:lnTo>
                  <a:lnTo>
                    <a:pt x="175" y="453"/>
                  </a:lnTo>
                  <a:lnTo>
                    <a:pt x="175" y="452"/>
                  </a:lnTo>
                  <a:lnTo>
                    <a:pt x="174" y="452"/>
                  </a:lnTo>
                  <a:lnTo>
                    <a:pt x="174" y="452"/>
                  </a:lnTo>
                  <a:lnTo>
                    <a:pt x="174" y="451"/>
                  </a:lnTo>
                  <a:lnTo>
                    <a:pt x="173" y="451"/>
                  </a:lnTo>
                  <a:lnTo>
                    <a:pt x="173" y="451"/>
                  </a:lnTo>
                  <a:lnTo>
                    <a:pt x="172" y="451"/>
                  </a:lnTo>
                  <a:lnTo>
                    <a:pt x="172" y="451"/>
                  </a:lnTo>
                  <a:lnTo>
                    <a:pt x="172" y="451"/>
                  </a:lnTo>
                  <a:lnTo>
                    <a:pt x="172" y="450"/>
                  </a:lnTo>
                  <a:lnTo>
                    <a:pt x="171" y="450"/>
                  </a:lnTo>
                  <a:lnTo>
                    <a:pt x="170" y="450"/>
                  </a:lnTo>
                  <a:lnTo>
                    <a:pt x="170" y="451"/>
                  </a:lnTo>
                  <a:lnTo>
                    <a:pt x="172" y="450"/>
                  </a:lnTo>
                  <a:lnTo>
                    <a:pt x="172" y="451"/>
                  </a:lnTo>
                  <a:lnTo>
                    <a:pt x="172" y="451"/>
                  </a:lnTo>
                  <a:lnTo>
                    <a:pt x="173" y="452"/>
                  </a:lnTo>
                  <a:lnTo>
                    <a:pt x="172" y="453"/>
                  </a:lnTo>
                  <a:lnTo>
                    <a:pt x="172" y="453"/>
                  </a:lnTo>
                  <a:lnTo>
                    <a:pt x="172" y="454"/>
                  </a:lnTo>
                  <a:lnTo>
                    <a:pt x="171" y="455"/>
                  </a:lnTo>
                  <a:lnTo>
                    <a:pt x="171" y="456"/>
                  </a:lnTo>
                  <a:lnTo>
                    <a:pt x="172" y="456"/>
                  </a:lnTo>
                  <a:lnTo>
                    <a:pt x="172" y="457"/>
                  </a:lnTo>
                  <a:lnTo>
                    <a:pt x="172" y="457"/>
                  </a:lnTo>
                  <a:lnTo>
                    <a:pt x="174" y="459"/>
                  </a:lnTo>
                  <a:lnTo>
                    <a:pt x="175" y="459"/>
                  </a:lnTo>
                  <a:lnTo>
                    <a:pt x="176" y="460"/>
                  </a:lnTo>
                  <a:lnTo>
                    <a:pt x="176" y="460"/>
                  </a:lnTo>
                  <a:lnTo>
                    <a:pt x="177" y="461"/>
                  </a:lnTo>
                  <a:lnTo>
                    <a:pt x="177" y="462"/>
                  </a:lnTo>
                  <a:lnTo>
                    <a:pt x="177" y="462"/>
                  </a:lnTo>
                  <a:lnTo>
                    <a:pt x="177" y="462"/>
                  </a:lnTo>
                  <a:lnTo>
                    <a:pt x="177" y="462"/>
                  </a:lnTo>
                  <a:lnTo>
                    <a:pt x="176" y="463"/>
                  </a:lnTo>
                  <a:lnTo>
                    <a:pt x="175" y="464"/>
                  </a:lnTo>
                  <a:lnTo>
                    <a:pt x="174" y="464"/>
                  </a:lnTo>
                  <a:lnTo>
                    <a:pt x="174" y="464"/>
                  </a:lnTo>
                  <a:lnTo>
                    <a:pt x="172" y="464"/>
                  </a:lnTo>
                  <a:lnTo>
                    <a:pt x="172" y="464"/>
                  </a:lnTo>
                  <a:lnTo>
                    <a:pt x="172" y="464"/>
                  </a:lnTo>
                  <a:lnTo>
                    <a:pt x="169" y="464"/>
                  </a:lnTo>
                  <a:lnTo>
                    <a:pt x="168" y="464"/>
                  </a:lnTo>
                  <a:lnTo>
                    <a:pt x="164" y="464"/>
                  </a:lnTo>
                  <a:lnTo>
                    <a:pt x="164" y="464"/>
                  </a:lnTo>
                  <a:lnTo>
                    <a:pt x="160" y="464"/>
                  </a:lnTo>
                  <a:lnTo>
                    <a:pt x="159" y="464"/>
                  </a:lnTo>
                  <a:lnTo>
                    <a:pt x="157" y="463"/>
                  </a:lnTo>
                  <a:lnTo>
                    <a:pt x="155" y="463"/>
                  </a:lnTo>
                  <a:lnTo>
                    <a:pt x="155" y="463"/>
                  </a:lnTo>
                  <a:lnTo>
                    <a:pt x="155" y="463"/>
                  </a:lnTo>
                  <a:lnTo>
                    <a:pt x="155" y="463"/>
                  </a:lnTo>
                  <a:lnTo>
                    <a:pt x="154" y="463"/>
                  </a:lnTo>
                  <a:lnTo>
                    <a:pt x="154" y="464"/>
                  </a:lnTo>
                  <a:lnTo>
                    <a:pt x="153" y="464"/>
                  </a:lnTo>
                  <a:lnTo>
                    <a:pt x="153" y="464"/>
                  </a:lnTo>
                  <a:lnTo>
                    <a:pt x="152" y="464"/>
                  </a:lnTo>
                  <a:lnTo>
                    <a:pt x="152" y="464"/>
                  </a:lnTo>
                  <a:lnTo>
                    <a:pt x="151" y="464"/>
                  </a:lnTo>
                  <a:lnTo>
                    <a:pt x="151" y="465"/>
                  </a:lnTo>
                  <a:lnTo>
                    <a:pt x="150" y="464"/>
                  </a:lnTo>
                  <a:lnTo>
                    <a:pt x="149" y="464"/>
                  </a:lnTo>
                  <a:lnTo>
                    <a:pt x="147" y="464"/>
                  </a:lnTo>
                  <a:lnTo>
                    <a:pt x="147" y="464"/>
                  </a:lnTo>
                  <a:lnTo>
                    <a:pt x="146" y="464"/>
                  </a:lnTo>
                  <a:lnTo>
                    <a:pt x="143" y="464"/>
                  </a:lnTo>
                  <a:lnTo>
                    <a:pt x="143" y="465"/>
                  </a:lnTo>
                  <a:lnTo>
                    <a:pt x="142" y="465"/>
                  </a:lnTo>
                  <a:lnTo>
                    <a:pt x="142" y="464"/>
                  </a:lnTo>
                  <a:lnTo>
                    <a:pt x="141" y="464"/>
                  </a:lnTo>
                  <a:lnTo>
                    <a:pt x="141" y="465"/>
                  </a:lnTo>
                  <a:lnTo>
                    <a:pt x="140" y="465"/>
                  </a:lnTo>
                  <a:lnTo>
                    <a:pt x="138" y="465"/>
                  </a:lnTo>
                  <a:lnTo>
                    <a:pt x="137" y="466"/>
                  </a:lnTo>
                  <a:lnTo>
                    <a:pt x="136" y="466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69"/>
                  </a:lnTo>
                  <a:lnTo>
                    <a:pt x="132" y="469"/>
                  </a:lnTo>
                  <a:lnTo>
                    <a:pt x="132" y="470"/>
                  </a:lnTo>
                  <a:lnTo>
                    <a:pt x="132" y="471"/>
                  </a:lnTo>
                  <a:lnTo>
                    <a:pt x="132" y="472"/>
                  </a:lnTo>
                  <a:lnTo>
                    <a:pt x="132" y="472"/>
                  </a:lnTo>
                  <a:lnTo>
                    <a:pt x="132" y="472"/>
                  </a:lnTo>
                  <a:lnTo>
                    <a:pt x="133" y="472"/>
                  </a:lnTo>
                  <a:lnTo>
                    <a:pt x="133" y="473"/>
                  </a:lnTo>
                  <a:lnTo>
                    <a:pt x="133" y="473"/>
                  </a:lnTo>
                  <a:lnTo>
                    <a:pt x="133" y="473"/>
                  </a:lnTo>
                  <a:lnTo>
                    <a:pt x="133" y="473"/>
                  </a:lnTo>
                  <a:lnTo>
                    <a:pt x="133" y="474"/>
                  </a:lnTo>
                  <a:lnTo>
                    <a:pt x="134" y="474"/>
                  </a:lnTo>
                  <a:lnTo>
                    <a:pt x="135" y="475"/>
                  </a:lnTo>
                  <a:lnTo>
                    <a:pt x="134" y="475"/>
                  </a:lnTo>
                  <a:lnTo>
                    <a:pt x="133" y="475"/>
                  </a:lnTo>
                  <a:lnTo>
                    <a:pt x="133" y="476"/>
                  </a:lnTo>
                  <a:lnTo>
                    <a:pt x="133" y="476"/>
                  </a:lnTo>
                  <a:lnTo>
                    <a:pt x="133" y="477"/>
                  </a:lnTo>
                  <a:lnTo>
                    <a:pt x="133" y="477"/>
                  </a:lnTo>
                  <a:lnTo>
                    <a:pt x="133" y="477"/>
                  </a:lnTo>
                  <a:lnTo>
                    <a:pt x="132" y="477"/>
                  </a:lnTo>
                  <a:lnTo>
                    <a:pt x="132" y="478"/>
                  </a:lnTo>
                  <a:lnTo>
                    <a:pt x="132" y="479"/>
                  </a:lnTo>
                  <a:lnTo>
                    <a:pt x="131" y="479"/>
                  </a:lnTo>
                  <a:lnTo>
                    <a:pt x="131" y="479"/>
                  </a:lnTo>
                  <a:lnTo>
                    <a:pt x="131" y="480"/>
                  </a:lnTo>
                  <a:lnTo>
                    <a:pt x="131" y="481"/>
                  </a:lnTo>
                  <a:lnTo>
                    <a:pt x="132" y="481"/>
                  </a:lnTo>
                  <a:lnTo>
                    <a:pt x="132" y="481"/>
                  </a:lnTo>
                  <a:lnTo>
                    <a:pt x="132" y="481"/>
                  </a:lnTo>
                  <a:lnTo>
                    <a:pt x="131" y="482"/>
                  </a:lnTo>
                  <a:lnTo>
                    <a:pt x="130" y="482"/>
                  </a:lnTo>
                  <a:lnTo>
                    <a:pt x="130" y="483"/>
                  </a:lnTo>
                  <a:lnTo>
                    <a:pt x="129" y="485"/>
                  </a:lnTo>
                  <a:lnTo>
                    <a:pt x="129" y="485"/>
                  </a:lnTo>
                  <a:lnTo>
                    <a:pt x="129" y="486"/>
                  </a:lnTo>
                  <a:lnTo>
                    <a:pt x="129" y="487"/>
                  </a:lnTo>
                  <a:lnTo>
                    <a:pt x="128" y="487"/>
                  </a:lnTo>
                  <a:lnTo>
                    <a:pt x="128" y="487"/>
                  </a:lnTo>
                  <a:lnTo>
                    <a:pt x="125" y="486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4" y="486"/>
                  </a:lnTo>
                  <a:lnTo>
                    <a:pt x="124" y="486"/>
                  </a:lnTo>
                  <a:lnTo>
                    <a:pt x="123" y="486"/>
                  </a:lnTo>
                  <a:lnTo>
                    <a:pt x="123" y="486"/>
                  </a:lnTo>
                  <a:lnTo>
                    <a:pt x="122" y="486"/>
                  </a:lnTo>
                  <a:lnTo>
                    <a:pt x="121" y="486"/>
                  </a:lnTo>
                  <a:lnTo>
                    <a:pt x="121" y="487"/>
                  </a:lnTo>
                  <a:lnTo>
                    <a:pt x="120" y="488"/>
                  </a:lnTo>
                  <a:lnTo>
                    <a:pt x="121" y="489"/>
                  </a:lnTo>
                  <a:lnTo>
                    <a:pt x="121" y="489"/>
                  </a:lnTo>
                  <a:lnTo>
                    <a:pt x="121" y="489"/>
                  </a:lnTo>
                  <a:lnTo>
                    <a:pt x="120" y="489"/>
                  </a:lnTo>
                  <a:lnTo>
                    <a:pt x="120" y="490"/>
                  </a:lnTo>
                  <a:lnTo>
                    <a:pt x="120" y="489"/>
                  </a:lnTo>
                  <a:lnTo>
                    <a:pt x="119" y="490"/>
                  </a:lnTo>
                  <a:lnTo>
                    <a:pt x="118" y="490"/>
                  </a:lnTo>
                  <a:lnTo>
                    <a:pt x="118" y="490"/>
                  </a:lnTo>
                  <a:lnTo>
                    <a:pt x="119" y="490"/>
                  </a:lnTo>
                  <a:lnTo>
                    <a:pt x="119" y="490"/>
                  </a:lnTo>
                  <a:lnTo>
                    <a:pt x="118" y="490"/>
                  </a:lnTo>
                  <a:lnTo>
                    <a:pt x="118" y="490"/>
                  </a:lnTo>
                  <a:lnTo>
                    <a:pt x="118" y="491"/>
                  </a:lnTo>
                  <a:lnTo>
                    <a:pt x="117" y="491"/>
                  </a:lnTo>
                  <a:lnTo>
                    <a:pt x="116" y="491"/>
                  </a:lnTo>
                  <a:lnTo>
                    <a:pt x="116" y="491"/>
                  </a:lnTo>
                  <a:lnTo>
                    <a:pt x="116" y="491"/>
                  </a:lnTo>
                  <a:lnTo>
                    <a:pt x="116" y="490"/>
                  </a:lnTo>
                  <a:lnTo>
                    <a:pt x="116" y="491"/>
                  </a:lnTo>
                  <a:lnTo>
                    <a:pt x="115" y="491"/>
                  </a:lnTo>
                  <a:lnTo>
                    <a:pt x="115" y="490"/>
                  </a:lnTo>
                  <a:lnTo>
                    <a:pt x="113" y="490"/>
                  </a:lnTo>
                  <a:lnTo>
                    <a:pt x="113" y="490"/>
                  </a:lnTo>
                  <a:lnTo>
                    <a:pt x="113" y="490"/>
                  </a:lnTo>
                  <a:lnTo>
                    <a:pt x="114" y="490"/>
                  </a:lnTo>
                  <a:lnTo>
                    <a:pt x="113" y="490"/>
                  </a:lnTo>
                  <a:lnTo>
                    <a:pt x="112" y="490"/>
                  </a:lnTo>
                  <a:lnTo>
                    <a:pt x="112" y="489"/>
                  </a:lnTo>
                  <a:lnTo>
                    <a:pt x="112" y="490"/>
                  </a:lnTo>
                  <a:lnTo>
                    <a:pt x="112" y="490"/>
                  </a:lnTo>
                  <a:lnTo>
                    <a:pt x="111" y="490"/>
                  </a:lnTo>
                  <a:lnTo>
                    <a:pt x="110" y="490"/>
                  </a:lnTo>
                  <a:lnTo>
                    <a:pt x="110" y="490"/>
                  </a:lnTo>
                  <a:lnTo>
                    <a:pt x="110" y="489"/>
                  </a:lnTo>
                  <a:lnTo>
                    <a:pt x="110" y="488"/>
                  </a:lnTo>
                  <a:lnTo>
                    <a:pt x="108" y="488"/>
                  </a:lnTo>
                  <a:lnTo>
                    <a:pt x="108" y="489"/>
                  </a:lnTo>
                  <a:lnTo>
                    <a:pt x="107" y="489"/>
                  </a:lnTo>
                  <a:lnTo>
                    <a:pt x="107" y="489"/>
                  </a:lnTo>
                  <a:lnTo>
                    <a:pt x="106" y="489"/>
                  </a:lnTo>
                  <a:lnTo>
                    <a:pt x="104" y="489"/>
                  </a:lnTo>
                  <a:lnTo>
                    <a:pt x="103" y="489"/>
                  </a:lnTo>
                  <a:lnTo>
                    <a:pt x="103" y="490"/>
                  </a:lnTo>
                  <a:lnTo>
                    <a:pt x="104" y="490"/>
                  </a:lnTo>
                  <a:lnTo>
                    <a:pt x="104" y="490"/>
                  </a:lnTo>
                  <a:lnTo>
                    <a:pt x="104" y="490"/>
                  </a:lnTo>
                  <a:lnTo>
                    <a:pt x="103" y="491"/>
                  </a:lnTo>
                  <a:lnTo>
                    <a:pt x="103" y="490"/>
                  </a:lnTo>
                  <a:lnTo>
                    <a:pt x="103" y="491"/>
                  </a:lnTo>
                  <a:lnTo>
                    <a:pt x="102" y="491"/>
                  </a:lnTo>
                  <a:lnTo>
                    <a:pt x="101" y="491"/>
                  </a:lnTo>
                  <a:lnTo>
                    <a:pt x="101" y="492"/>
                  </a:lnTo>
                  <a:lnTo>
                    <a:pt x="100" y="492"/>
                  </a:lnTo>
                  <a:lnTo>
                    <a:pt x="99" y="493"/>
                  </a:lnTo>
                  <a:lnTo>
                    <a:pt x="99" y="493"/>
                  </a:lnTo>
                  <a:lnTo>
                    <a:pt x="99" y="494"/>
                  </a:lnTo>
                  <a:lnTo>
                    <a:pt x="99" y="494"/>
                  </a:lnTo>
                  <a:lnTo>
                    <a:pt x="99" y="494"/>
                  </a:lnTo>
                  <a:lnTo>
                    <a:pt x="98" y="494"/>
                  </a:lnTo>
                  <a:lnTo>
                    <a:pt x="98" y="494"/>
                  </a:lnTo>
                  <a:lnTo>
                    <a:pt x="98" y="495"/>
                  </a:lnTo>
                  <a:lnTo>
                    <a:pt x="98" y="495"/>
                  </a:lnTo>
                  <a:lnTo>
                    <a:pt x="97" y="496"/>
                  </a:lnTo>
                  <a:lnTo>
                    <a:pt x="97" y="496"/>
                  </a:lnTo>
                  <a:lnTo>
                    <a:pt x="98" y="496"/>
                  </a:lnTo>
                  <a:lnTo>
                    <a:pt x="98" y="496"/>
                  </a:lnTo>
                  <a:lnTo>
                    <a:pt x="98" y="497"/>
                  </a:lnTo>
                  <a:lnTo>
                    <a:pt x="98" y="498"/>
                  </a:lnTo>
                  <a:lnTo>
                    <a:pt x="99" y="498"/>
                  </a:lnTo>
                  <a:lnTo>
                    <a:pt x="99" y="498"/>
                  </a:lnTo>
                  <a:lnTo>
                    <a:pt x="98" y="498"/>
                  </a:lnTo>
                  <a:lnTo>
                    <a:pt x="97" y="498"/>
                  </a:lnTo>
                  <a:lnTo>
                    <a:pt x="97" y="498"/>
                  </a:lnTo>
                  <a:lnTo>
                    <a:pt x="96" y="498"/>
                  </a:lnTo>
                  <a:lnTo>
                    <a:pt x="96" y="498"/>
                  </a:lnTo>
                  <a:lnTo>
                    <a:pt x="96" y="498"/>
                  </a:lnTo>
                  <a:lnTo>
                    <a:pt x="95" y="498"/>
                  </a:lnTo>
                  <a:lnTo>
                    <a:pt x="95" y="498"/>
                  </a:lnTo>
                  <a:lnTo>
                    <a:pt x="95" y="499"/>
                  </a:lnTo>
                  <a:lnTo>
                    <a:pt x="94" y="498"/>
                  </a:lnTo>
                  <a:lnTo>
                    <a:pt x="94" y="498"/>
                  </a:lnTo>
                  <a:lnTo>
                    <a:pt x="94" y="498"/>
                  </a:lnTo>
                  <a:lnTo>
                    <a:pt x="94" y="498"/>
                  </a:lnTo>
                  <a:lnTo>
                    <a:pt x="94" y="499"/>
                  </a:lnTo>
                  <a:lnTo>
                    <a:pt x="94" y="499"/>
                  </a:lnTo>
                  <a:lnTo>
                    <a:pt x="94" y="500"/>
                  </a:lnTo>
                  <a:lnTo>
                    <a:pt x="94" y="501"/>
                  </a:lnTo>
                  <a:lnTo>
                    <a:pt x="94" y="501"/>
                  </a:lnTo>
                  <a:lnTo>
                    <a:pt x="94" y="502"/>
                  </a:lnTo>
                  <a:lnTo>
                    <a:pt x="94" y="502"/>
                  </a:lnTo>
                  <a:lnTo>
                    <a:pt x="94" y="502"/>
                  </a:lnTo>
                  <a:lnTo>
                    <a:pt x="93" y="501"/>
                  </a:lnTo>
                  <a:lnTo>
                    <a:pt x="91" y="502"/>
                  </a:lnTo>
                  <a:lnTo>
                    <a:pt x="91" y="502"/>
                  </a:lnTo>
                  <a:lnTo>
                    <a:pt x="90" y="502"/>
                  </a:lnTo>
                  <a:lnTo>
                    <a:pt x="90" y="502"/>
                  </a:lnTo>
                  <a:lnTo>
                    <a:pt x="90" y="502"/>
                  </a:lnTo>
                  <a:lnTo>
                    <a:pt x="90" y="501"/>
                  </a:lnTo>
                  <a:lnTo>
                    <a:pt x="90" y="501"/>
                  </a:lnTo>
                  <a:lnTo>
                    <a:pt x="90" y="501"/>
                  </a:lnTo>
                  <a:lnTo>
                    <a:pt x="89" y="501"/>
                  </a:lnTo>
                  <a:lnTo>
                    <a:pt x="89" y="501"/>
                  </a:lnTo>
                  <a:lnTo>
                    <a:pt x="88" y="501"/>
                  </a:lnTo>
                  <a:lnTo>
                    <a:pt x="88" y="500"/>
                  </a:lnTo>
                  <a:lnTo>
                    <a:pt x="85" y="499"/>
                  </a:lnTo>
                  <a:lnTo>
                    <a:pt x="85" y="498"/>
                  </a:lnTo>
                  <a:lnTo>
                    <a:pt x="84" y="498"/>
                  </a:lnTo>
                  <a:lnTo>
                    <a:pt x="84" y="498"/>
                  </a:lnTo>
                  <a:lnTo>
                    <a:pt x="83" y="498"/>
                  </a:lnTo>
                  <a:lnTo>
                    <a:pt x="82" y="498"/>
                  </a:lnTo>
                  <a:lnTo>
                    <a:pt x="82" y="498"/>
                  </a:lnTo>
                  <a:lnTo>
                    <a:pt x="81" y="498"/>
                  </a:lnTo>
                  <a:lnTo>
                    <a:pt x="81" y="498"/>
                  </a:lnTo>
                  <a:lnTo>
                    <a:pt x="80" y="498"/>
                  </a:lnTo>
                  <a:lnTo>
                    <a:pt x="79" y="498"/>
                  </a:lnTo>
                  <a:lnTo>
                    <a:pt x="78" y="498"/>
                  </a:lnTo>
                  <a:lnTo>
                    <a:pt x="77" y="497"/>
                  </a:lnTo>
                  <a:lnTo>
                    <a:pt x="77" y="497"/>
                  </a:lnTo>
                  <a:lnTo>
                    <a:pt x="76" y="497"/>
                  </a:lnTo>
                  <a:lnTo>
                    <a:pt x="76" y="496"/>
                  </a:lnTo>
                  <a:lnTo>
                    <a:pt x="74" y="496"/>
                  </a:lnTo>
                  <a:lnTo>
                    <a:pt x="74" y="496"/>
                  </a:lnTo>
                  <a:lnTo>
                    <a:pt x="74" y="496"/>
                  </a:lnTo>
                  <a:lnTo>
                    <a:pt x="73" y="496"/>
                  </a:lnTo>
                  <a:lnTo>
                    <a:pt x="73" y="495"/>
                  </a:lnTo>
                  <a:lnTo>
                    <a:pt x="72" y="495"/>
                  </a:lnTo>
                  <a:lnTo>
                    <a:pt x="71" y="495"/>
                  </a:lnTo>
                  <a:lnTo>
                    <a:pt x="71" y="494"/>
                  </a:lnTo>
                  <a:lnTo>
                    <a:pt x="71" y="493"/>
                  </a:lnTo>
                  <a:lnTo>
                    <a:pt x="71" y="492"/>
                  </a:lnTo>
                  <a:lnTo>
                    <a:pt x="72" y="492"/>
                  </a:lnTo>
                  <a:lnTo>
                    <a:pt x="72" y="491"/>
                  </a:lnTo>
                  <a:lnTo>
                    <a:pt x="72" y="491"/>
                  </a:lnTo>
                  <a:lnTo>
                    <a:pt x="72" y="491"/>
                  </a:lnTo>
                  <a:lnTo>
                    <a:pt x="72" y="490"/>
                  </a:lnTo>
                  <a:lnTo>
                    <a:pt x="72" y="489"/>
                  </a:lnTo>
                  <a:lnTo>
                    <a:pt x="72" y="487"/>
                  </a:lnTo>
                  <a:lnTo>
                    <a:pt x="71" y="486"/>
                  </a:lnTo>
                  <a:lnTo>
                    <a:pt x="71" y="486"/>
                  </a:lnTo>
                  <a:lnTo>
                    <a:pt x="71" y="486"/>
                  </a:lnTo>
                  <a:lnTo>
                    <a:pt x="71" y="485"/>
                  </a:lnTo>
                  <a:lnTo>
                    <a:pt x="71" y="485"/>
                  </a:lnTo>
                  <a:lnTo>
                    <a:pt x="70" y="485"/>
                  </a:lnTo>
                  <a:lnTo>
                    <a:pt x="70" y="484"/>
                  </a:lnTo>
                  <a:lnTo>
                    <a:pt x="67" y="484"/>
                  </a:lnTo>
                  <a:lnTo>
                    <a:pt x="66" y="483"/>
                  </a:lnTo>
                  <a:lnTo>
                    <a:pt x="65" y="483"/>
                  </a:lnTo>
                  <a:lnTo>
                    <a:pt x="65" y="482"/>
                  </a:lnTo>
                  <a:lnTo>
                    <a:pt x="64" y="483"/>
                  </a:lnTo>
                  <a:lnTo>
                    <a:pt x="64" y="483"/>
                  </a:lnTo>
                  <a:lnTo>
                    <a:pt x="64" y="482"/>
                  </a:lnTo>
                  <a:lnTo>
                    <a:pt x="63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61" y="481"/>
                  </a:lnTo>
                  <a:lnTo>
                    <a:pt x="61" y="482"/>
                  </a:lnTo>
                  <a:lnTo>
                    <a:pt x="60" y="482"/>
                  </a:lnTo>
                  <a:lnTo>
                    <a:pt x="60" y="481"/>
                  </a:lnTo>
                  <a:lnTo>
                    <a:pt x="61" y="481"/>
                  </a:lnTo>
                  <a:lnTo>
                    <a:pt x="61" y="481"/>
                  </a:lnTo>
                  <a:lnTo>
                    <a:pt x="61" y="481"/>
                  </a:lnTo>
                  <a:lnTo>
                    <a:pt x="61" y="481"/>
                  </a:lnTo>
                  <a:lnTo>
                    <a:pt x="61" y="481"/>
                  </a:lnTo>
                  <a:lnTo>
                    <a:pt x="61" y="480"/>
                  </a:lnTo>
                  <a:lnTo>
                    <a:pt x="61" y="480"/>
                  </a:lnTo>
                  <a:lnTo>
                    <a:pt x="60" y="479"/>
                  </a:lnTo>
                  <a:lnTo>
                    <a:pt x="60" y="479"/>
                  </a:lnTo>
                  <a:lnTo>
                    <a:pt x="61" y="478"/>
                  </a:lnTo>
                  <a:lnTo>
                    <a:pt x="62" y="478"/>
                  </a:lnTo>
                  <a:lnTo>
                    <a:pt x="63" y="477"/>
                  </a:lnTo>
                  <a:lnTo>
                    <a:pt x="63" y="478"/>
                  </a:lnTo>
                  <a:lnTo>
                    <a:pt x="63" y="477"/>
                  </a:lnTo>
                  <a:lnTo>
                    <a:pt x="63" y="477"/>
                  </a:lnTo>
                  <a:lnTo>
                    <a:pt x="63" y="477"/>
                  </a:lnTo>
                  <a:lnTo>
                    <a:pt x="62" y="477"/>
                  </a:lnTo>
                  <a:lnTo>
                    <a:pt x="62" y="477"/>
                  </a:lnTo>
                  <a:lnTo>
                    <a:pt x="63" y="476"/>
                  </a:lnTo>
                  <a:lnTo>
                    <a:pt x="64" y="476"/>
                  </a:lnTo>
                  <a:lnTo>
                    <a:pt x="65" y="477"/>
                  </a:lnTo>
                  <a:lnTo>
                    <a:pt x="67" y="477"/>
                  </a:lnTo>
                  <a:lnTo>
                    <a:pt x="68" y="477"/>
                  </a:lnTo>
                  <a:lnTo>
                    <a:pt x="68" y="477"/>
                  </a:lnTo>
                  <a:lnTo>
                    <a:pt x="68" y="477"/>
                  </a:lnTo>
                  <a:lnTo>
                    <a:pt x="68" y="478"/>
                  </a:lnTo>
                  <a:lnTo>
                    <a:pt x="68" y="479"/>
                  </a:lnTo>
                  <a:lnTo>
                    <a:pt x="68" y="479"/>
                  </a:lnTo>
                  <a:lnTo>
                    <a:pt x="68" y="480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70" y="480"/>
                  </a:lnTo>
                  <a:lnTo>
                    <a:pt x="71" y="480"/>
                  </a:lnTo>
                  <a:lnTo>
                    <a:pt x="72" y="480"/>
                  </a:lnTo>
                  <a:lnTo>
                    <a:pt x="72" y="480"/>
                  </a:lnTo>
                  <a:lnTo>
                    <a:pt x="72" y="480"/>
                  </a:lnTo>
                  <a:lnTo>
                    <a:pt x="72" y="480"/>
                  </a:lnTo>
                  <a:lnTo>
                    <a:pt x="73" y="480"/>
                  </a:lnTo>
                  <a:lnTo>
                    <a:pt x="73" y="480"/>
                  </a:lnTo>
                  <a:lnTo>
                    <a:pt x="74" y="479"/>
                  </a:lnTo>
                  <a:lnTo>
                    <a:pt x="73" y="478"/>
                  </a:lnTo>
                  <a:lnTo>
                    <a:pt x="72" y="477"/>
                  </a:lnTo>
                  <a:lnTo>
                    <a:pt x="72" y="477"/>
                  </a:lnTo>
                  <a:lnTo>
                    <a:pt x="72" y="477"/>
                  </a:lnTo>
                  <a:lnTo>
                    <a:pt x="72" y="477"/>
                  </a:lnTo>
                  <a:lnTo>
                    <a:pt x="72" y="476"/>
                  </a:lnTo>
                  <a:lnTo>
                    <a:pt x="72" y="476"/>
                  </a:lnTo>
                  <a:lnTo>
                    <a:pt x="72" y="476"/>
                  </a:lnTo>
                  <a:lnTo>
                    <a:pt x="72" y="475"/>
                  </a:lnTo>
                  <a:lnTo>
                    <a:pt x="74" y="475"/>
                  </a:lnTo>
                  <a:lnTo>
                    <a:pt x="74" y="474"/>
                  </a:lnTo>
                  <a:lnTo>
                    <a:pt x="75" y="475"/>
                  </a:lnTo>
                  <a:lnTo>
                    <a:pt x="75" y="474"/>
                  </a:lnTo>
                  <a:lnTo>
                    <a:pt x="76" y="474"/>
                  </a:lnTo>
                  <a:lnTo>
                    <a:pt x="76" y="475"/>
                  </a:lnTo>
                  <a:lnTo>
                    <a:pt x="72" y="475"/>
                  </a:lnTo>
                  <a:lnTo>
                    <a:pt x="72" y="476"/>
                  </a:lnTo>
                  <a:lnTo>
                    <a:pt x="77" y="476"/>
                  </a:lnTo>
                  <a:lnTo>
                    <a:pt x="76" y="474"/>
                  </a:lnTo>
                  <a:lnTo>
                    <a:pt x="77" y="474"/>
                  </a:lnTo>
                  <a:lnTo>
                    <a:pt x="77" y="475"/>
                  </a:lnTo>
                  <a:lnTo>
                    <a:pt x="77" y="474"/>
                  </a:lnTo>
                  <a:lnTo>
                    <a:pt x="77" y="475"/>
                  </a:lnTo>
                  <a:lnTo>
                    <a:pt x="77" y="475"/>
                  </a:lnTo>
                  <a:lnTo>
                    <a:pt x="77" y="475"/>
                  </a:lnTo>
                  <a:lnTo>
                    <a:pt x="77" y="475"/>
                  </a:lnTo>
                  <a:lnTo>
                    <a:pt x="77" y="476"/>
                  </a:lnTo>
                  <a:lnTo>
                    <a:pt x="78" y="477"/>
                  </a:lnTo>
                  <a:lnTo>
                    <a:pt x="79" y="477"/>
                  </a:lnTo>
                  <a:lnTo>
                    <a:pt x="80" y="477"/>
                  </a:lnTo>
                  <a:lnTo>
                    <a:pt x="81" y="477"/>
                  </a:lnTo>
                  <a:lnTo>
                    <a:pt x="83" y="477"/>
                  </a:lnTo>
                  <a:lnTo>
                    <a:pt x="83" y="477"/>
                  </a:lnTo>
                  <a:lnTo>
                    <a:pt x="84" y="477"/>
                  </a:lnTo>
                  <a:lnTo>
                    <a:pt x="85" y="477"/>
                  </a:lnTo>
                  <a:lnTo>
                    <a:pt x="85" y="477"/>
                  </a:lnTo>
                  <a:lnTo>
                    <a:pt x="84" y="478"/>
                  </a:lnTo>
                  <a:lnTo>
                    <a:pt x="84" y="478"/>
                  </a:lnTo>
                  <a:lnTo>
                    <a:pt x="84" y="479"/>
                  </a:lnTo>
                  <a:lnTo>
                    <a:pt x="84" y="479"/>
                  </a:lnTo>
                  <a:lnTo>
                    <a:pt x="85" y="480"/>
                  </a:lnTo>
                  <a:lnTo>
                    <a:pt x="85" y="480"/>
                  </a:lnTo>
                  <a:lnTo>
                    <a:pt x="85" y="481"/>
                  </a:lnTo>
                  <a:lnTo>
                    <a:pt x="85" y="481"/>
                  </a:lnTo>
                  <a:lnTo>
                    <a:pt x="86" y="481"/>
                  </a:lnTo>
                  <a:lnTo>
                    <a:pt x="87" y="481"/>
                  </a:lnTo>
                  <a:lnTo>
                    <a:pt x="87" y="481"/>
                  </a:lnTo>
                  <a:lnTo>
                    <a:pt x="88" y="481"/>
                  </a:lnTo>
                  <a:lnTo>
                    <a:pt x="88" y="481"/>
                  </a:lnTo>
                  <a:lnTo>
                    <a:pt x="89" y="481"/>
                  </a:lnTo>
                  <a:lnTo>
                    <a:pt x="89" y="480"/>
                  </a:lnTo>
                  <a:lnTo>
                    <a:pt x="90" y="481"/>
                  </a:lnTo>
                  <a:lnTo>
                    <a:pt x="90" y="481"/>
                  </a:lnTo>
                  <a:lnTo>
                    <a:pt x="90" y="481"/>
                  </a:lnTo>
                  <a:lnTo>
                    <a:pt x="91" y="481"/>
                  </a:lnTo>
                  <a:lnTo>
                    <a:pt x="91" y="480"/>
                  </a:lnTo>
                  <a:lnTo>
                    <a:pt x="92" y="480"/>
                  </a:lnTo>
                  <a:lnTo>
                    <a:pt x="92" y="479"/>
                  </a:lnTo>
                  <a:lnTo>
                    <a:pt x="91" y="480"/>
                  </a:lnTo>
                  <a:lnTo>
                    <a:pt x="90" y="480"/>
                  </a:lnTo>
                  <a:lnTo>
                    <a:pt x="89" y="480"/>
                  </a:lnTo>
                  <a:lnTo>
                    <a:pt x="88" y="479"/>
                  </a:lnTo>
                  <a:lnTo>
                    <a:pt x="86" y="479"/>
                  </a:lnTo>
                  <a:lnTo>
                    <a:pt x="86" y="478"/>
                  </a:lnTo>
                  <a:lnTo>
                    <a:pt x="85" y="478"/>
                  </a:lnTo>
                  <a:lnTo>
                    <a:pt x="85" y="477"/>
                  </a:lnTo>
                  <a:lnTo>
                    <a:pt x="85" y="477"/>
                  </a:lnTo>
                  <a:lnTo>
                    <a:pt x="86" y="477"/>
                  </a:lnTo>
                  <a:lnTo>
                    <a:pt x="86" y="477"/>
                  </a:lnTo>
                  <a:lnTo>
                    <a:pt x="87" y="476"/>
                  </a:lnTo>
                  <a:lnTo>
                    <a:pt x="88" y="475"/>
                  </a:lnTo>
                  <a:lnTo>
                    <a:pt x="88" y="474"/>
                  </a:lnTo>
                  <a:lnTo>
                    <a:pt x="88" y="474"/>
                  </a:lnTo>
                  <a:lnTo>
                    <a:pt x="88" y="475"/>
                  </a:lnTo>
                  <a:lnTo>
                    <a:pt x="89" y="474"/>
                  </a:lnTo>
                  <a:lnTo>
                    <a:pt x="90" y="475"/>
                  </a:lnTo>
                  <a:lnTo>
                    <a:pt x="89" y="475"/>
                  </a:lnTo>
                  <a:lnTo>
                    <a:pt x="90" y="475"/>
                  </a:lnTo>
                  <a:lnTo>
                    <a:pt x="90" y="475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1" y="474"/>
                  </a:lnTo>
                  <a:lnTo>
                    <a:pt x="92" y="474"/>
                  </a:lnTo>
                  <a:lnTo>
                    <a:pt x="92" y="473"/>
                  </a:lnTo>
                  <a:lnTo>
                    <a:pt x="93" y="473"/>
                  </a:lnTo>
                  <a:lnTo>
                    <a:pt x="94" y="474"/>
                  </a:lnTo>
                  <a:lnTo>
                    <a:pt x="94" y="474"/>
                  </a:lnTo>
                  <a:lnTo>
                    <a:pt x="94" y="475"/>
                  </a:lnTo>
                  <a:lnTo>
                    <a:pt x="94" y="475"/>
                  </a:lnTo>
                  <a:lnTo>
                    <a:pt x="94" y="476"/>
                  </a:lnTo>
                  <a:lnTo>
                    <a:pt x="97" y="476"/>
                  </a:lnTo>
                  <a:lnTo>
                    <a:pt x="97" y="476"/>
                  </a:lnTo>
                  <a:lnTo>
                    <a:pt x="95" y="475"/>
                  </a:lnTo>
                  <a:lnTo>
                    <a:pt x="94" y="475"/>
                  </a:lnTo>
                  <a:lnTo>
                    <a:pt x="94" y="474"/>
                  </a:lnTo>
                  <a:lnTo>
                    <a:pt x="96" y="473"/>
                  </a:lnTo>
                  <a:lnTo>
                    <a:pt x="96" y="472"/>
                  </a:lnTo>
                  <a:lnTo>
                    <a:pt x="96" y="472"/>
                  </a:lnTo>
                  <a:lnTo>
                    <a:pt x="97" y="472"/>
                  </a:lnTo>
                  <a:lnTo>
                    <a:pt x="98" y="472"/>
                  </a:lnTo>
                  <a:lnTo>
                    <a:pt x="99" y="472"/>
                  </a:lnTo>
                  <a:lnTo>
                    <a:pt x="99" y="472"/>
                  </a:lnTo>
                  <a:lnTo>
                    <a:pt x="99" y="472"/>
                  </a:lnTo>
                  <a:lnTo>
                    <a:pt x="100" y="470"/>
                  </a:lnTo>
                  <a:lnTo>
                    <a:pt x="100" y="469"/>
                  </a:lnTo>
                  <a:lnTo>
                    <a:pt x="103" y="470"/>
                  </a:lnTo>
                  <a:lnTo>
                    <a:pt x="103" y="470"/>
                  </a:lnTo>
                  <a:lnTo>
                    <a:pt x="104" y="471"/>
                  </a:lnTo>
                  <a:lnTo>
                    <a:pt x="104" y="471"/>
                  </a:lnTo>
                  <a:lnTo>
                    <a:pt x="104" y="472"/>
                  </a:lnTo>
                  <a:lnTo>
                    <a:pt x="104" y="472"/>
                  </a:lnTo>
                  <a:lnTo>
                    <a:pt x="105" y="472"/>
                  </a:lnTo>
                  <a:lnTo>
                    <a:pt x="105" y="472"/>
                  </a:lnTo>
                  <a:lnTo>
                    <a:pt x="105" y="472"/>
                  </a:lnTo>
                  <a:lnTo>
                    <a:pt x="105" y="472"/>
                  </a:lnTo>
                  <a:lnTo>
                    <a:pt x="106" y="473"/>
                  </a:lnTo>
                  <a:lnTo>
                    <a:pt x="106" y="474"/>
                  </a:lnTo>
                  <a:lnTo>
                    <a:pt x="107" y="474"/>
                  </a:lnTo>
                  <a:lnTo>
                    <a:pt x="106" y="472"/>
                  </a:lnTo>
                  <a:lnTo>
                    <a:pt x="106" y="472"/>
                  </a:lnTo>
                  <a:lnTo>
                    <a:pt x="105" y="472"/>
                  </a:lnTo>
                  <a:lnTo>
                    <a:pt x="105" y="472"/>
                  </a:lnTo>
                  <a:lnTo>
                    <a:pt x="105" y="472"/>
                  </a:lnTo>
                  <a:lnTo>
                    <a:pt x="105" y="471"/>
                  </a:lnTo>
                  <a:lnTo>
                    <a:pt x="103" y="469"/>
                  </a:lnTo>
                  <a:lnTo>
                    <a:pt x="104" y="468"/>
                  </a:lnTo>
                  <a:lnTo>
                    <a:pt x="106" y="468"/>
                  </a:lnTo>
                  <a:lnTo>
                    <a:pt x="107" y="468"/>
                  </a:lnTo>
                  <a:lnTo>
                    <a:pt x="107" y="468"/>
                  </a:lnTo>
                  <a:lnTo>
                    <a:pt x="107" y="468"/>
                  </a:lnTo>
                  <a:lnTo>
                    <a:pt x="107" y="468"/>
                  </a:lnTo>
                  <a:lnTo>
                    <a:pt x="108" y="468"/>
                  </a:lnTo>
                  <a:lnTo>
                    <a:pt x="108" y="468"/>
                  </a:lnTo>
                  <a:lnTo>
                    <a:pt x="108" y="468"/>
                  </a:lnTo>
                  <a:lnTo>
                    <a:pt x="107" y="468"/>
                  </a:lnTo>
                  <a:lnTo>
                    <a:pt x="106" y="468"/>
                  </a:lnTo>
                  <a:lnTo>
                    <a:pt x="105" y="468"/>
                  </a:lnTo>
                  <a:lnTo>
                    <a:pt x="104" y="468"/>
                  </a:lnTo>
                  <a:lnTo>
                    <a:pt x="103" y="468"/>
                  </a:lnTo>
                  <a:lnTo>
                    <a:pt x="103" y="469"/>
                  </a:lnTo>
                  <a:lnTo>
                    <a:pt x="101" y="469"/>
                  </a:lnTo>
                  <a:lnTo>
                    <a:pt x="100" y="469"/>
                  </a:lnTo>
                  <a:lnTo>
                    <a:pt x="100" y="469"/>
                  </a:lnTo>
                  <a:lnTo>
                    <a:pt x="100" y="468"/>
                  </a:lnTo>
                  <a:lnTo>
                    <a:pt x="100" y="468"/>
                  </a:lnTo>
                  <a:lnTo>
                    <a:pt x="100" y="467"/>
                  </a:lnTo>
                  <a:lnTo>
                    <a:pt x="100" y="465"/>
                  </a:lnTo>
                  <a:lnTo>
                    <a:pt x="101" y="465"/>
                  </a:lnTo>
                  <a:lnTo>
                    <a:pt x="102" y="465"/>
                  </a:lnTo>
                  <a:lnTo>
                    <a:pt x="102" y="465"/>
                  </a:lnTo>
                  <a:lnTo>
                    <a:pt x="102" y="465"/>
                  </a:lnTo>
                  <a:lnTo>
                    <a:pt x="102" y="465"/>
                  </a:lnTo>
                  <a:lnTo>
                    <a:pt x="101" y="464"/>
                  </a:lnTo>
                  <a:lnTo>
                    <a:pt x="100" y="464"/>
                  </a:lnTo>
                  <a:lnTo>
                    <a:pt x="99" y="464"/>
                  </a:lnTo>
                  <a:lnTo>
                    <a:pt x="98" y="464"/>
                  </a:lnTo>
                  <a:lnTo>
                    <a:pt x="98" y="463"/>
                  </a:lnTo>
                  <a:lnTo>
                    <a:pt x="99" y="463"/>
                  </a:lnTo>
                  <a:lnTo>
                    <a:pt x="99" y="462"/>
                  </a:lnTo>
                  <a:lnTo>
                    <a:pt x="99" y="461"/>
                  </a:lnTo>
                  <a:lnTo>
                    <a:pt x="99" y="461"/>
                  </a:lnTo>
                  <a:lnTo>
                    <a:pt x="99" y="460"/>
                  </a:lnTo>
                  <a:lnTo>
                    <a:pt x="99" y="460"/>
                  </a:lnTo>
                  <a:lnTo>
                    <a:pt x="99" y="459"/>
                  </a:lnTo>
                  <a:lnTo>
                    <a:pt x="99" y="459"/>
                  </a:lnTo>
                  <a:lnTo>
                    <a:pt x="99" y="458"/>
                  </a:lnTo>
                  <a:lnTo>
                    <a:pt x="99" y="458"/>
                  </a:lnTo>
                  <a:lnTo>
                    <a:pt x="99" y="457"/>
                  </a:lnTo>
                  <a:lnTo>
                    <a:pt x="99" y="456"/>
                  </a:lnTo>
                  <a:lnTo>
                    <a:pt x="100" y="455"/>
                  </a:lnTo>
                  <a:lnTo>
                    <a:pt x="102" y="455"/>
                  </a:lnTo>
                  <a:lnTo>
                    <a:pt x="103" y="455"/>
                  </a:lnTo>
                  <a:lnTo>
                    <a:pt x="103" y="454"/>
                  </a:lnTo>
                  <a:lnTo>
                    <a:pt x="103" y="453"/>
                  </a:lnTo>
                  <a:lnTo>
                    <a:pt x="103" y="453"/>
                  </a:lnTo>
                  <a:lnTo>
                    <a:pt x="103" y="452"/>
                  </a:lnTo>
                  <a:lnTo>
                    <a:pt x="104" y="451"/>
                  </a:lnTo>
                  <a:lnTo>
                    <a:pt x="105" y="451"/>
                  </a:lnTo>
                  <a:lnTo>
                    <a:pt x="107" y="451"/>
                  </a:lnTo>
                  <a:lnTo>
                    <a:pt x="108" y="450"/>
                  </a:lnTo>
                  <a:lnTo>
                    <a:pt x="109" y="450"/>
                  </a:lnTo>
                  <a:lnTo>
                    <a:pt x="108" y="450"/>
                  </a:lnTo>
                  <a:lnTo>
                    <a:pt x="106" y="450"/>
                  </a:lnTo>
                  <a:lnTo>
                    <a:pt x="105" y="451"/>
                  </a:lnTo>
                  <a:lnTo>
                    <a:pt x="105" y="451"/>
                  </a:lnTo>
                  <a:lnTo>
                    <a:pt x="104" y="451"/>
                  </a:lnTo>
                  <a:lnTo>
                    <a:pt x="104" y="451"/>
                  </a:lnTo>
                  <a:lnTo>
                    <a:pt x="103" y="451"/>
                  </a:lnTo>
                  <a:lnTo>
                    <a:pt x="103" y="452"/>
                  </a:lnTo>
                  <a:lnTo>
                    <a:pt x="103" y="453"/>
                  </a:lnTo>
                  <a:lnTo>
                    <a:pt x="102" y="454"/>
                  </a:lnTo>
                  <a:lnTo>
                    <a:pt x="102" y="454"/>
                  </a:lnTo>
                  <a:lnTo>
                    <a:pt x="100" y="455"/>
                  </a:lnTo>
                  <a:lnTo>
                    <a:pt x="100" y="455"/>
                  </a:lnTo>
                  <a:lnTo>
                    <a:pt x="99" y="455"/>
                  </a:lnTo>
                  <a:lnTo>
                    <a:pt x="99" y="456"/>
                  </a:lnTo>
                  <a:lnTo>
                    <a:pt x="98" y="455"/>
                  </a:lnTo>
                  <a:lnTo>
                    <a:pt x="98" y="455"/>
                  </a:lnTo>
                  <a:lnTo>
                    <a:pt x="97" y="455"/>
                  </a:lnTo>
                  <a:lnTo>
                    <a:pt x="97" y="454"/>
                  </a:lnTo>
                  <a:lnTo>
                    <a:pt x="96" y="454"/>
                  </a:lnTo>
                  <a:lnTo>
                    <a:pt x="96" y="453"/>
                  </a:lnTo>
                  <a:lnTo>
                    <a:pt x="96" y="453"/>
                  </a:lnTo>
                  <a:lnTo>
                    <a:pt x="96" y="454"/>
                  </a:lnTo>
                  <a:lnTo>
                    <a:pt x="96" y="454"/>
                  </a:lnTo>
                  <a:lnTo>
                    <a:pt x="96" y="455"/>
                  </a:lnTo>
                  <a:lnTo>
                    <a:pt x="94" y="455"/>
                  </a:lnTo>
                  <a:lnTo>
                    <a:pt x="94" y="455"/>
                  </a:lnTo>
                  <a:lnTo>
                    <a:pt x="93" y="455"/>
                  </a:lnTo>
                  <a:lnTo>
                    <a:pt x="92" y="455"/>
                  </a:lnTo>
                  <a:lnTo>
                    <a:pt x="92" y="456"/>
                  </a:lnTo>
                  <a:lnTo>
                    <a:pt x="91" y="456"/>
                  </a:lnTo>
                  <a:lnTo>
                    <a:pt x="90" y="455"/>
                  </a:lnTo>
                  <a:lnTo>
                    <a:pt x="90" y="455"/>
                  </a:lnTo>
                  <a:lnTo>
                    <a:pt x="90" y="454"/>
                  </a:lnTo>
                  <a:lnTo>
                    <a:pt x="90" y="454"/>
                  </a:lnTo>
                  <a:lnTo>
                    <a:pt x="90" y="453"/>
                  </a:lnTo>
                  <a:lnTo>
                    <a:pt x="90" y="453"/>
                  </a:lnTo>
                  <a:lnTo>
                    <a:pt x="92" y="452"/>
                  </a:lnTo>
                  <a:lnTo>
                    <a:pt x="92" y="452"/>
                  </a:lnTo>
                  <a:lnTo>
                    <a:pt x="91" y="452"/>
                  </a:lnTo>
                  <a:lnTo>
                    <a:pt x="91" y="452"/>
                  </a:lnTo>
                  <a:lnTo>
                    <a:pt x="90" y="453"/>
                  </a:lnTo>
                  <a:lnTo>
                    <a:pt x="90" y="454"/>
                  </a:lnTo>
                  <a:lnTo>
                    <a:pt x="90" y="454"/>
                  </a:lnTo>
                  <a:lnTo>
                    <a:pt x="90" y="455"/>
                  </a:lnTo>
                  <a:lnTo>
                    <a:pt x="90" y="455"/>
                  </a:lnTo>
                  <a:lnTo>
                    <a:pt x="90" y="455"/>
                  </a:lnTo>
                  <a:lnTo>
                    <a:pt x="90" y="456"/>
                  </a:lnTo>
                  <a:lnTo>
                    <a:pt x="90" y="457"/>
                  </a:lnTo>
                  <a:lnTo>
                    <a:pt x="91" y="457"/>
                  </a:lnTo>
                  <a:lnTo>
                    <a:pt x="92" y="456"/>
                  </a:lnTo>
                  <a:lnTo>
                    <a:pt x="92" y="456"/>
                  </a:lnTo>
                  <a:lnTo>
                    <a:pt x="94" y="455"/>
                  </a:lnTo>
                  <a:lnTo>
                    <a:pt x="94" y="455"/>
                  </a:lnTo>
                  <a:lnTo>
                    <a:pt x="95" y="455"/>
                  </a:lnTo>
                  <a:lnTo>
                    <a:pt x="95" y="455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7" y="456"/>
                  </a:lnTo>
                  <a:lnTo>
                    <a:pt x="97" y="456"/>
                  </a:lnTo>
                  <a:lnTo>
                    <a:pt x="98" y="457"/>
                  </a:lnTo>
                  <a:lnTo>
                    <a:pt x="98" y="458"/>
                  </a:lnTo>
                  <a:lnTo>
                    <a:pt x="97" y="458"/>
                  </a:lnTo>
                  <a:lnTo>
                    <a:pt x="97" y="458"/>
                  </a:lnTo>
                  <a:lnTo>
                    <a:pt x="97" y="458"/>
                  </a:lnTo>
                  <a:lnTo>
                    <a:pt x="97" y="459"/>
                  </a:lnTo>
                  <a:lnTo>
                    <a:pt x="98" y="459"/>
                  </a:lnTo>
                  <a:lnTo>
                    <a:pt x="98" y="460"/>
                  </a:lnTo>
                  <a:lnTo>
                    <a:pt x="98" y="460"/>
                  </a:lnTo>
                  <a:lnTo>
                    <a:pt x="98" y="461"/>
                  </a:lnTo>
                  <a:lnTo>
                    <a:pt x="97" y="462"/>
                  </a:lnTo>
                  <a:lnTo>
                    <a:pt x="97" y="462"/>
                  </a:lnTo>
                  <a:lnTo>
                    <a:pt x="97" y="462"/>
                  </a:lnTo>
                  <a:lnTo>
                    <a:pt x="97" y="463"/>
                  </a:lnTo>
                  <a:lnTo>
                    <a:pt x="97" y="463"/>
                  </a:lnTo>
                  <a:lnTo>
                    <a:pt x="98" y="464"/>
                  </a:lnTo>
                  <a:lnTo>
                    <a:pt x="99" y="465"/>
                  </a:lnTo>
                  <a:lnTo>
                    <a:pt x="99" y="465"/>
                  </a:lnTo>
                  <a:lnTo>
                    <a:pt x="99" y="466"/>
                  </a:lnTo>
                  <a:lnTo>
                    <a:pt x="99" y="467"/>
                  </a:lnTo>
                  <a:lnTo>
                    <a:pt x="99" y="468"/>
                  </a:lnTo>
                  <a:lnTo>
                    <a:pt x="99" y="469"/>
                  </a:lnTo>
                  <a:lnTo>
                    <a:pt x="99" y="471"/>
                  </a:lnTo>
                  <a:lnTo>
                    <a:pt x="99" y="472"/>
                  </a:lnTo>
                  <a:lnTo>
                    <a:pt x="98" y="472"/>
                  </a:lnTo>
                  <a:lnTo>
                    <a:pt x="98" y="471"/>
                  </a:lnTo>
                  <a:lnTo>
                    <a:pt x="96" y="471"/>
                  </a:lnTo>
                  <a:lnTo>
                    <a:pt x="95" y="472"/>
                  </a:lnTo>
                  <a:lnTo>
                    <a:pt x="95" y="472"/>
                  </a:lnTo>
                  <a:lnTo>
                    <a:pt x="94" y="472"/>
                  </a:lnTo>
                  <a:lnTo>
                    <a:pt x="94" y="472"/>
                  </a:lnTo>
                  <a:lnTo>
                    <a:pt x="93" y="472"/>
                  </a:lnTo>
                  <a:lnTo>
                    <a:pt x="92" y="472"/>
                  </a:lnTo>
                  <a:lnTo>
                    <a:pt x="91" y="472"/>
                  </a:lnTo>
                  <a:lnTo>
                    <a:pt x="90" y="472"/>
                  </a:lnTo>
                  <a:lnTo>
                    <a:pt x="90" y="472"/>
                  </a:lnTo>
                  <a:lnTo>
                    <a:pt x="90" y="472"/>
                  </a:lnTo>
                  <a:lnTo>
                    <a:pt x="90" y="473"/>
                  </a:lnTo>
                  <a:lnTo>
                    <a:pt x="89" y="472"/>
                  </a:lnTo>
                  <a:lnTo>
                    <a:pt x="88" y="472"/>
                  </a:lnTo>
                  <a:lnTo>
                    <a:pt x="87" y="472"/>
                  </a:lnTo>
                  <a:lnTo>
                    <a:pt x="87" y="472"/>
                  </a:lnTo>
                  <a:lnTo>
                    <a:pt x="86" y="472"/>
                  </a:lnTo>
                  <a:lnTo>
                    <a:pt x="85" y="473"/>
                  </a:lnTo>
                  <a:lnTo>
                    <a:pt x="84" y="474"/>
                  </a:lnTo>
                  <a:lnTo>
                    <a:pt x="84" y="474"/>
                  </a:lnTo>
                  <a:lnTo>
                    <a:pt x="83" y="474"/>
                  </a:lnTo>
                  <a:lnTo>
                    <a:pt x="82" y="474"/>
                  </a:lnTo>
                  <a:lnTo>
                    <a:pt x="82" y="474"/>
                  </a:lnTo>
                  <a:lnTo>
                    <a:pt x="82" y="474"/>
                  </a:lnTo>
                  <a:lnTo>
                    <a:pt x="82" y="474"/>
                  </a:lnTo>
                  <a:lnTo>
                    <a:pt x="81" y="474"/>
                  </a:lnTo>
                  <a:lnTo>
                    <a:pt x="81" y="474"/>
                  </a:lnTo>
                  <a:lnTo>
                    <a:pt x="81" y="474"/>
                  </a:lnTo>
                  <a:lnTo>
                    <a:pt x="81" y="474"/>
                  </a:lnTo>
                  <a:lnTo>
                    <a:pt x="80" y="473"/>
                  </a:lnTo>
                  <a:lnTo>
                    <a:pt x="78" y="473"/>
                  </a:lnTo>
                  <a:lnTo>
                    <a:pt x="77" y="472"/>
                  </a:lnTo>
                  <a:lnTo>
                    <a:pt x="77" y="472"/>
                  </a:lnTo>
                  <a:lnTo>
                    <a:pt x="77" y="472"/>
                  </a:lnTo>
                  <a:lnTo>
                    <a:pt x="77" y="472"/>
                  </a:lnTo>
                  <a:lnTo>
                    <a:pt x="77" y="471"/>
                  </a:lnTo>
                  <a:lnTo>
                    <a:pt x="77" y="470"/>
                  </a:lnTo>
                  <a:lnTo>
                    <a:pt x="77" y="472"/>
                  </a:lnTo>
                  <a:lnTo>
                    <a:pt x="77" y="472"/>
                  </a:lnTo>
                  <a:lnTo>
                    <a:pt x="77" y="472"/>
                  </a:lnTo>
                  <a:lnTo>
                    <a:pt x="76" y="472"/>
                  </a:lnTo>
                  <a:lnTo>
                    <a:pt x="75" y="471"/>
                  </a:lnTo>
                  <a:lnTo>
                    <a:pt x="75" y="472"/>
                  </a:lnTo>
                  <a:lnTo>
                    <a:pt x="74" y="471"/>
                  </a:lnTo>
                  <a:lnTo>
                    <a:pt x="73" y="471"/>
                  </a:lnTo>
                  <a:lnTo>
                    <a:pt x="74" y="471"/>
                  </a:lnTo>
                  <a:lnTo>
                    <a:pt x="74" y="471"/>
                  </a:lnTo>
                  <a:lnTo>
                    <a:pt x="75" y="472"/>
                  </a:lnTo>
                  <a:lnTo>
                    <a:pt x="74" y="472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71" y="472"/>
                  </a:lnTo>
                  <a:lnTo>
                    <a:pt x="71" y="472"/>
                  </a:lnTo>
                  <a:lnTo>
                    <a:pt x="71" y="472"/>
                  </a:lnTo>
                  <a:lnTo>
                    <a:pt x="71" y="474"/>
                  </a:lnTo>
                  <a:lnTo>
                    <a:pt x="72" y="473"/>
                  </a:lnTo>
                  <a:lnTo>
                    <a:pt x="72" y="473"/>
                  </a:lnTo>
                  <a:lnTo>
                    <a:pt x="71" y="474"/>
                  </a:lnTo>
                  <a:lnTo>
                    <a:pt x="70" y="474"/>
                  </a:lnTo>
                  <a:lnTo>
                    <a:pt x="71" y="474"/>
                  </a:lnTo>
                  <a:lnTo>
                    <a:pt x="70" y="473"/>
                  </a:lnTo>
                  <a:lnTo>
                    <a:pt x="70" y="472"/>
                  </a:lnTo>
                  <a:lnTo>
                    <a:pt x="68" y="472"/>
                  </a:lnTo>
                  <a:lnTo>
                    <a:pt x="68" y="474"/>
                  </a:lnTo>
                  <a:lnTo>
                    <a:pt x="68" y="474"/>
                  </a:lnTo>
                  <a:lnTo>
                    <a:pt x="69" y="474"/>
                  </a:lnTo>
                  <a:lnTo>
                    <a:pt x="69" y="475"/>
                  </a:lnTo>
                  <a:lnTo>
                    <a:pt x="68" y="475"/>
                  </a:lnTo>
                  <a:lnTo>
                    <a:pt x="67" y="474"/>
                  </a:lnTo>
                  <a:lnTo>
                    <a:pt x="67" y="474"/>
                  </a:lnTo>
                  <a:lnTo>
                    <a:pt x="68" y="474"/>
                  </a:lnTo>
                  <a:lnTo>
                    <a:pt x="68" y="472"/>
                  </a:lnTo>
                  <a:lnTo>
                    <a:pt x="67" y="472"/>
                  </a:lnTo>
                  <a:lnTo>
                    <a:pt x="66" y="472"/>
                  </a:lnTo>
                  <a:lnTo>
                    <a:pt x="66" y="472"/>
                  </a:lnTo>
                  <a:lnTo>
                    <a:pt x="66" y="471"/>
                  </a:lnTo>
                  <a:lnTo>
                    <a:pt x="65" y="469"/>
                  </a:lnTo>
                  <a:lnTo>
                    <a:pt x="64" y="468"/>
                  </a:lnTo>
                  <a:lnTo>
                    <a:pt x="64" y="468"/>
                  </a:lnTo>
                  <a:lnTo>
                    <a:pt x="64" y="468"/>
                  </a:lnTo>
                  <a:lnTo>
                    <a:pt x="64" y="468"/>
                  </a:lnTo>
                  <a:lnTo>
                    <a:pt x="63" y="468"/>
                  </a:lnTo>
                  <a:lnTo>
                    <a:pt x="63" y="468"/>
                  </a:lnTo>
                  <a:lnTo>
                    <a:pt x="64" y="468"/>
                  </a:lnTo>
                  <a:lnTo>
                    <a:pt x="63" y="469"/>
                  </a:lnTo>
                  <a:lnTo>
                    <a:pt x="64" y="470"/>
                  </a:lnTo>
                  <a:lnTo>
                    <a:pt x="63" y="470"/>
                  </a:lnTo>
                  <a:lnTo>
                    <a:pt x="63" y="470"/>
                  </a:lnTo>
                  <a:lnTo>
                    <a:pt x="62" y="470"/>
                  </a:lnTo>
                  <a:lnTo>
                    <a:pt x="62" y="471"/>
                  </a:lnTo>
                  <a:lnTo>
                    <a:pt x="62" y="471"/>
                  </a:lnTo>
                  <a:lnTo>
                    <a:pt x="62" y="472"/>
                  </a:lnTo>
                  <a:lnTo>
                    <a:pt x="61" y="471"/>
                  </a:lnTo>
                  <a:lnTo>
                    <a:pt x="61" y="470"/>
                  </a:lnTo>
                  <a:lnTo>
                    <a:pt x="60" y="469"/>
                  </a:lnTo>
                  <a:lnTo>
                    <a:pt x="59" y="470"/>
                  </a:lnTo>
                  <a:lnTo>
                    <a:pt x="59" y="470"/>
                  </a:lnTo>
                  <a:lnTo>
                    <a:pt x="59" y="470"/>
                  </a:lnTo>
                  <a:lnTo>
                    <a:pt x="59" y="470"/>
                  </a:lnTo>
                  <a:lnTo>
                    <a:pt x="59" y="471"/>
                  </a:lnTo>
                  <a:lnTo>
                    <a:pt x="59" y="471"/>
                  </a:lnTo>
                  <a:lnTo>
                    <a:pt x="58" y="471"/>
                  </a:lnTo>
                  <a:lnTo>
                    <a:pt x="57" y="471"/>
                  </a:lnTo>
                  <a:lnTo>
                    <a:pt x="56" y="471"/>
                  </a:lnTo>
                  <a:lnTo>
                    <a:pt x="56" y="471"/>
                  </a:lnTo>
                  <a:lnTo>
                    <a:pt x="55" y="471"/>
                  </a:lnTo>
                  <a:lnTo>
                    <a:pt x="55" y="471"/>
                  </a:lnTo>
                  <a:lnTo>
                    <a:pt x="55" y="470"/>
                  </a:lnTo>
                  <a:lnTo>
                    <a:pt x="54" y="469"/>
                  </a:lnTo>
                  <a:lnTo>
                    <a:pt x="52" y="469"/>
                  </a:lnTo>
                  <a:lnTo>
                    <a:pt x="52" y="470"/>
                  </a:lnTo>
                  <a:lnTo>
                    <a:pt x="52" y="470"/>
                  </a:lnTo>
                  <a:lnTo>
                    <a:pt x="52" y="470"/>
                  </a:lnTo>
                  <a:lnTo>
                    <a:pt x="52" y="471"/>
                  </a:lnTo>
                  <a:lnTo>
                    <a:pt x="53" y="471"/>
                  </a:lnTo>
                  <a:lnTo>
                    <a:pt x="53" y="471"/>
                  </a:lnTo>
                  <a:lnTo>
                    <a:pt x="53" y="472"/>
                  </a:lnTo>
                  <a:lnTo>
                    <a:pt x="53" y="472"/>
                  </a:lnTo>
                  <a:lnTo>
                    <a:pt x="53" y="472"/>
                  </a:lnTo>
                  <a:lnTo>
                    <a:pt x="54" y="472"/>
                  </a:lnTo>
                  <a:lnTo>
                    <a:pt x="55" y="473"/>
                  </a:lnTo>
                  <a:lnTo>
                    <a:pt x="56" y="473"/>
                  </a:lnTo>
                  <a:lnTo>
                    <a:pt x="55" y="474"/>
                  </a:lnTo>
                  <a:lnTo>
                    <a:pt x="55" y="475"/>
                  </a:lnTo>
                  <a:lnTo>
                    <a:pt x="55" y="475"/>
                  </a:lnTo>
                  <a:lnTo>
                    <a:pt x="55" y="475"/>
                  </a:lnTo>
                  <a:lnTo>
                    <a:pt x="55" y="476"/>
                  </a:lnTo>
                  <a:lnTo>
                    <a:pt x="54" y="476"/>
                  </a:lnTo>
                  <a:lnTo>
                    <a:pt x="55" y="477"/>
                  </a:lnTo>
                  <a:lnTo>
                    <a:pt x="55" y="477"/>
                  </a:lnTo>
                  <a:lnTo>
                    <a:pt x="53" y="477"/>
                  </a:lnTo>
                  <a:lnTo>
                    <a:pt x="52" y="477"/>
                  </a:lnTo>
                  <a:lnTo>
                    <a:pt x="52" y="478"/>
                  </a:lnTo>
                  <a:lnTo>
                    <a:pt x="52" y="478"/>
                  </a:lnTo>
                  <a:lnTo>
                    <a:pt x="52" y="479"/>
                  </a:lnTo>
                  <a:lnTo>
                    <a:pt x="51" y="480"/>
                  </a:lnTo>
                  <a:lnTo>
                    <a:pt x="51" y="479"/>
                  </a:lnTo>
                  <a:lnTo>
                    <a:pt x="51" y="478"/>
                  </a:lnTo>
                  <a:lnTo>
                    <a:pt x="50" y="478"/>
                  </a:lnTo>
                  <a:lnTo>
                    <a:pt x="51" y="477"/>
                  </a:lnTo>
                  <a:lnTo>
                    <a:pt x="50" y="477"/>
                  </a:lnTo>
                  <a:lnTo>
                    <a:pt x="50" y="476"/>
                  </a:lnTo>
                  <a:lnTo>
                    <a:pt x="49" y="476"/>
                  </a:lnTo>
                  <a:lnTo>
                    <a:pt x="49" y="475"/>
                  </a:lnTo>
                  <a:lnTo>
                    <a:pt x="49" y="474"/>
                  </a:lnTo>
                  <a:lnTo>
                    <a:pt x="49" y="474"/>
                  </a:lnTo>
                  <a:lnTo>
                    <a:pt x="50" y="473"/>
                  </a:lnTo>
                  <a:lnTo>
                    <a:pt x="50" y="472"/>
                  </a:lnTo>
                  <a:lnTo>
                    <a:pt x="49" y="472"/>
                  </a:lnTo>
                  <a:lnTo>
                    <a:pt x="50" y="472"/>
                  </a:lnTo>
                  <a:lnTo>
                    <a:pt x="46" y="471"/>
                  </a:lnTo>
                  <a:lnTo>
                    <a:pt x="46" y="470"/>
                  </a:lnTo>
                  <a:lnTo>
                    <a:pt x="47" y="470"/>
                  </a:lnTo>
                  <a:lnTo>
                    <a:pt x="47" y="469"/>
                  </a:lnTo>
                  <a:lnTo>
                    <a:pt x="46" y="468"/>
                  </a:lnTo>
                  <a:lnTo>
                    <a:pt x="45" y="468"/>
                  </a:lnTo>
                  <a:lnTo>
                    <a:pt x="43" y="468"/>
                  </a:lnTo>
                  <a:lnTo>
                    <a:pt x="43" y="468"/>
                  </a:lnTo>
                  <a:lnTo>
                    <a:pt x="43" y="469"/>
                  </a:lnTo>
                  <a:lnTo>
                    <a:pt x="42" y="469"/>
                  </a:lnTo>
                  <a:lnTo>
                    <a:pt x="42" y="469"/>
                  </a:lnTo>
                  <a:lnTo>
                    <a:pt x="42" y="469"/>
                  </a:lnTo>
                  <a:lnTo>
                    <a:pt x="42" y="469"/>
                  </a:lnTo>
                  <a:lnTo>
                    <a:pt x="42" y="468"/>
                  </a:lnTo>
                  <a:lnTo>
                    <a:pt x="42" y="468"/>
                  </a:lnTo>
                  <a:lnTo>
                    <a:pt x="42" y="468"/>
                  </a:lnTo>
                  <a:lnTo>
                    <a:pt x="41" y="467"/>
                  </a:lnTo>
                  <a:lnTo>
                    <a:pt x="41" y="467"/>
                  </a:lnTo>
                  <a:lnTo>
                    <a:pt x="40" y="466"/>
                  </a:lnTo>
                  <a:lnTo>
                    <a:pt x="40" y="466"/>
                  </a:lnTo>
                  <a:lnTo>
                    <a:pt x="40" y="466"/>
                  </a:lnTo>
                  <a:lnTo>
                    <a:pt x="40" y="466"/>
                  </a:lnTo>
                  <a:lnTo>
                    <a:pt x="39" y="465"/>
                  </a:lnTo>
                  <a:lnTo>
                    <a:pt x="39" y="465"/>
                  </a:lnTo>
                  <a:lnTo>
                    <a:pt x="38" y="465"/>
                  </a:lnTo>
                  <a:lnTo>
                    <a:pt x="39" y="464"/>
                  </a:lnTo>
                  <a:lnTo>
                    <a:pt x="38" y="464"/>
                  </a:lnTo>
                  <a:lnTo>
                    <a:pt x="38" y="464"/>
                  </a:lnTo>
                  <a:lnTo>
                    <a:pt x="39" y="464"/>
                  </a:lnTo>
                  <a:lnTo>
                    <a:pt x="39" y="464"/>
                  </a:lnTo>
                  <a:lnTo>
                    <a:pt x="40" y="464"/>
                  </a:lnTo>
                  <a:lnTo>
                    <a:pt x="41" y="464"/>
                  </a:lnTo>
                  <a:lnTo>
                    <a:pt x="43" y="464"/>
                  </a:lnTo>
                  <a:lnTo>
                    <a:pt x="44" y="464"/>
                  </a:lnTo>
                  <a:lnTo>
                    <a:pt x="45" y="464"/>
                  </a:lnTo>
                  <a:lnTo>
                    <a:pt x="45" y="464"/>
                  </a:lnTo>
                  <a:lnTo>
                    <a:pt x="45" y="465"/>
                  </a:lnTo>
                  <a:lnTo>
                    <a:pt x="46" y="465"/>
                  </a:lnTo>
                  <a:lnTo>
                    <a:pt x="46" y="464"/>
                  </a:lnTo>
                  <a:lnTo>
                    <a:pt x="46" y="464"/>
                  </a:lnTo>
                  <a:lnTo>
                    <a:pt x="46" y="463"/>
                  </a:lnTo>
                  <a:lnTo>
                    <a:pt x="46" y="462"/>
                  </a:lnTo>
                  <a:lnTo>
                    <a:pt x="46" y="461"/>
                  </a:lnTo>
                  <a:lnTo>
                    <a:pt x="47" y="461"/>
                  </a:lnTo>
                  <a:lnTo>
                    <a:pt x="47" y="460"/>
                  </a:lnTo>
                  <a:lnTo>
                    <a:pt x="47" y="460"/>
                  </a:lnTo>
                  <a:lnTo>
                    <a:pt x="47" y="459"/>
                  </a:lnTo>
                  <a:lnTo>
                    <a:pt x="48" y="459"/>
                  </a:lnTo>
                  <a:lnTo>
                    <a:pt x="48" y="459"/>
                  </a:lnTo>
                  <a:lnTo>
                    <a:pt x="48" y="459"/>
                  </a:lnTo>
                  <a:lnTo>
                    <a:pt x="49" y="459"/>
                  </a:lnTo>
                  <a:lnTo>
                    <a:pt x="49" y="459"/>
                  </a:lnTo>
                  <a:lnTo>
                    <a:pt x="50" y="459"/>
                  </a:lnTo>
                  <a:lnTo>
                    <a:pt x="51" y="458"/>
                  </a:lnTo>
                  <a:lnTo>
                    <a:pt x="51" y="458"/>
                  </a:lnTo>
                  <a:lnTo>
                    <a:pt x="51" y="457"/>
                  </a:lnTo>
                  <a:lnTo>
                    <a:pt x="51" y="457"/>
                  </a:lnTo>
                  <a:lnTo>
                    <a:pt x="51" y="456"/>
                  </a:lnTo>
                  <a:lnTo>
                    <a:pt x="53" y="456"/>
                  </a:lnTo>
                  <a:lnTo>
                    <a:pt x="53" y="455"/>
                  </a:lnTo>
                  <a:lnTo>
                    <a:pt x="54" y="455"/>
                  </a:lnTo>
                  <a:lnTo>
                    <a:pt x="55" y="455"/>
                  </a:lnTo>
                  <a:lnTo>
                    <a:pt x="55" y="455"/>
                  </a:lnTo>
                  <a:lnTo>
                    <a:pt x="55" y="455"/>
                  </a:lnTo>
                  <a:lnTo>
                    <a:pt x="56" y="455"/>
                  </a:lnTo>
                  <a:lnTo>
                    <a:pt x="56" y="455"/>
                  </a:lnTo>
                  <a:lnTo>
                    <a:pt x="58" y="455"/>
                  </a:lnTo>
                  <a:lnTo>
                    <a:pt x="58" y="455"/>
                  </a:lnTo>
                  <a:lnTo>
                    <a:pt x="59" y="455"/>
                  </a:lnTo>
                  <a:lnTo>
                    <a:pt x="59" y="455"/>
                  </a:lnTo>
                  <a:lnTo>
                    <a:pt x="59" y="455"/>
                  </a:lnTo>
                  <a:lnTo>
                    <a:pt x="61" y="455"/>
                  </a:lnTo>
                  <a:lnTo>
                    <a:pt x="62" y="455"/>
                  </a:lnTo>
                  <a:lnTo>
                    <a:pt x="62" y="455"/>
                  </a:lnTo>
                  <a:lnTo>
                    <a:pt x="63" y="454"/>
                  </a:lnTo>
                  <a:lnTo>
                    <a:pt x="63" y="454"/>
                  </a:lnTo>
                  <a:lnTo>
                    <a:pt x="64" y="454"/>
                  </a:lnTo>
                  <a:lnTo>
                    <a:pt x="63" y="453"/>
                  </a:lnTo>
                  <a:lnTo>
                    <a:pt x="64" y="453"/>
                  </a:lnTo>
                  <a:lnTo>
                    <a:pt x="64" y="452"/>
                  </a:lnTo>
                  <a:lnTo>
                    <a:pt x="64" y="451"/>
                  </a:lnTo>
                  <a:lnTo>
                    <a:pt x="64" y="451"/>
                  </a:lnTo>
                  <a:lnTo>
                    <a:pt x="64" y="451"/>
                  </a:lnTo>
                  <a:lnTo>
                    <a:pt x="64" y="450"/>
                  </a:lnTo>
                  <a:lnTo>
                    <a:pt x="64" y="450"/>
                  </a:lnTo>
                  <a:lnTo>
                    <a:pt x="64" y="450"/>
                  </a:lnTo>
                  <a:lnTo>
                    <a:pt x="64" y="449"/>
                  </a:lnTo>
                  <a:lnTo>
                    <a:pt x="63" y="449"/>
                  </a:lnTo>
                  <a:lnTo>
                    <a:pt x="64" y="446"/>
                  </a:lnTo>
                  <a:lnTo>
                    <a:pt x="64" y="446"/>
                  </a:lnTo>
                  <a:lnTo>
                    <a:pt x="64" y="445"/>
                  </a:lnTo>
                  <a:lnTo>
                    <a:pt x="64" y="444"/>
                  </a:lnTo>
                  <a:lnTo>
                    <a:pt x="63" y="443"/>
                  </a:lnTo>
                  <a:lnTo>
                    <a:pt x="63" y="442"/>
                  </a:lnTo>
                  <a:lnTo>
                    <a:pt x="63" y="442"/>
                  </a:lnTo>
                  <a:lnTo>
                    <a:pt x="63" y="442"/>
                  </a:lnTo>
                  <a:lnTo>
                    <a:pt x="63" y="441"/>
                  </a:lnTo>
                  <a:lnTo>
                    <a:pt x="63" y="441"/>
                  </a:lnTo>
                  <a:lnTo>
                    <a:pt x="63" y="441"/>
                  </a:lnTo>
                  <a:lnTo>
                    <a:pt x="63" y="441"/>
                  </a:lnTo>
                  <a:lnTo>
                    <a:pt x="62" y="441"/>
                  </a:lnTo>
                  <a:lnTo>
                    <a:pt x="62" y="439"/>
                  </a:lnTo>
                  <a:lnTo>
                    <a:pt x="62" y="439"/>
                  </a:lnTo>
                  <a:lnTo>
                    <a:pt x="62" y="438"/>
                  </a:lnTo>
                  <a:lnTo>
                    <a:pt x="62" y="438"/>
                  </a:lnTo>
                  <a:lnTo>
                    <a:pt x="62" y="437"/>
                  </a:lnTo>
                  <a:lnTo>
                    <a:pt x="62" y="437"/>
                  </a:lnTo>
                  <a:lnTo>
                    <a:pt x="61" y="434"/>
                  </a:lnTo>
                  <a:lnTo>
                    <a:pt x="60" y="433"/>
                  </a:lnTo>
                  <a:lnTo>
                    <a:pt x="60" y="432"/>
                  </a:lnTo>
                  <a:lnTo>
                    <a:pt x="59" y="431"/>
                  </a:lnTo>
                  <a:lnTo>
                    <a:pt x="59" y="430"/>
                  </a:lnTo>
                  <a:lnTo>
                    <a:pt x="58" y="430"/>
                  </a:lnTo>
                  <a:lnTo>
                    <a:pt x="58" y="430"/>
                  </a:lnTo>
                  <a:lnTo>
                    <a:pt x="57" y="431"/>
                  </a:lnTo>
                  <a:lnTo>
                    <a:pt x="55" y="431"/>
                  </a:lnTo>
                  <a:lnTo>
                    <a:pt x="55" y="430"/>
                  </a:lnTo>
                  <a:lnTo>
                    <a:pt x="55" y="431"/>
                  </a:lnTo>
                  <a:lnTo>
                    <a:pt x="55" y="432"/>
                  </a:lnTo>
                  <a:lnTo>
                    <a:pt x="55" y="431"/>
                  </a:lnTo>
                  <a:lnTo>
                    <a:pt x="55" y="431"/>
                  </a:lnTo>
                  <a:lnTo>
                    <a:pt x="54" y="430"/>
                  </a:lnTo>
                  <a:lnTo>
                    <a:pt x="52" y="430"/>
                  </a:lnTo>
                  <a:lnTo>
                    <a:pt x="51" y="430"/>
                  </a:lnTo>
                  <a:lnTo>
                    <a:pt x="51" y="431"/>
                  </a:lnTo>
                  <a:lnTo>
                    <a:pt x="51" y="431"/>
                  </a:lnTo>
                  <a:lnTo>
                    <a:pt x="51" y="431"/>
                  </a:lnTo>
                  <a:lnTo>
                    <a:pt x="51" y="430"/>
                  </a:lnTo>
                  <a:lnTo>
                    <a:pt x="51" y="429"/>
                  </a:lnTo>
                  <a:lnTo>
                    <a:pt x="50" y="429"/>
                  </a:lnTo>
                  <a:lnTo>
                    <a:pt x="49" y="429"/>
                  </a:lnTo>
                  <a:lnTo>
                    <a:pt x="49" y="429"/>
                  </a:lnTo>
                  <a:lnTo>
                    <a:pt x="49" y="429"/>
                  </a:lnTo>
                  <a:lnTo>
                    <a:pt x="48" y="429"/>
                  </a:lnTo>
                  <a:lnTo>
                    <a:pt x="48" y="429"/>
                  </a:lnTo>
                  <a:lnTo>
                    <a:pt x="48" y="429"/>
                  </a:lnTo>
                  <a:lnTo>
                    <a:pt x="47" y="429"/>
                  </a:lnTo>
                  <a:lnTo>
                    <a:pt x="47" y="429"/>
                  </a:lnTo>
                  <a:lnTo>
                    <a:pt x="47" y="429"/>
                  </a:lnTo>
                  <a:lnTo>
                    <a:pt x="46" y="429"/>
                  </a:lnTo>
                  <a:lnTo>
                    <a:pt x="46" y="429"/>
                  </a:lnTo>
                  <a:lnTo>
                    <a:pt x="46" y="429"/>
                  </a:lnTo>
                  <a:lnTo>
                    <a:pt x="46" y="429"/>
                  </a:lnTo>
                  <a:lnTo>
                    <a:pt x="45" y="428"/>
                  </a:lnTo>
                  <a:lnTo>
                    <a:pt x="42" y="428"/>
                  </a:lnTo>
                  <a:lnTo>
                    <a:pt x="42" y="429"/>
                  </a:lnTo>
                  <a:lnTo>
                    <a:pt x="40" y="428"/>
                  </a:lnTo>
                  <a:lnTo>
                    <a:pt x="39" y="429"/>
                  </a:lnTo>
                  <a:lnTo>
                    <a:pt x="39" y="429"/>
                  </a:lnTo>
                  <a:lnTo>
                    <a:pt x="39" y="429"/>
                  </a:lnTo>
                  <a:lnTo>
                    <a:pt x="39" y="429"/>
                  </a:lnTo>
                  <a:lnTo>
                    <a:pt x="39" y="429"/>
                  </a:lnTo>
                  <a:lnTo>
                    <a:pt x="39" y="429"/>
                  </a:lnTo>
                  <a:lnTo>
                    <a:pt x="39" y="429"/>
                  </a:lnTo>
                  <a:lnTo>
                    <a:pt x="38" y="428"/>
                  </a:lnTo>
                  <a:lnTo>
                    <a:pt x="38" y="428"/>
                  </a:lnTo>
                  <a:lnTo>
                    <a:pt x="38" y="429"/>
                  </a:lnTo>
                  <a:lnTo>
                    <a:pt x="38" y="429"/>
                  </a:lnTo>
                  <a:lnTo>
                    <a:pt x="38" y="429"/>
                  </a:lnTo>
                  <a:lnTo>
                    <a:pt x="37" y="428"/>
                  </a:lnTo>
                  <a:lnTo>
                    <a:pt x="35" y="429"/>
                  </a:lnTo>
                  <a:lnTo>
                    <a:pt x="35" y="429"/>
                  </a:lnTo>
                  <a:lnTo>
                    <a:pt x="34" y="429"/>
                  </a:lnTo>
                  <a:lnTo>
                    <a:pt x="33" y="430"/>
                  </a:lnTo>
                  <a:lnTo>
                    <a:pt x="33" y="430"/>
                  </a:lnTo>
                  <a:lnTo>
                    <a:pt x="32" y="431"/>
                  </a:lnTo>
                  <a:lnTo>
                    <a:pt x="32" y="431"/>
                  </a:lnTo>
                  <a:lnTo>
                    <a:pt x="32" y="432"/>
                  </a:lnTo>
                  <a:lnTo>
                    <a:pt x="32" y="432"/>
                  </a:lnTo>
                  <a:lnTo>
                    <a:pt x="32" y="432"/>
                  </a:lnTo>
                  <a:lnTo>
                    <a:pt x="32" y="430"/>
                  </a:lnTo>
                  <a:lnTo>
                    <a:pt x="31" y="430"/>
                  </a:lnTo>
                  <a:lnTo>
                    <a:pt x="30" y="430"/>
                  </a:lnTo>
                  <a:lnTo>
                    <a:pt x="29" y="431"/>
                  </a:lnTo>
                  <a:lnTo>
                    <a:pt x="29" y="431"/>
                  </a:lnTo>
                  <a:lnTo>
                    <a:pt x="29" y="431"/>
                  </a:lnTo>
                  <a:lnTo>
                    <a:pt x="28" y="430"/>
                  </a:lnTo>
                  <a:lnTo>
                    <a:pt x="28" y="429"/>
                  </a:lnTo>
                  <a:lnTo>
                    <a:pt x="29" y="429"/>
                  </a:lnTo>
                  <a:lnTo>
                    <a:pt x="29" y="429"/>
                  </a:lnTo>
                  <a:lnTo>
                    <a:pt x="29" y="429"/>
                  </a:lnTo>
                  <a:lnTo>
                    <a:pt x="29" y="429"/>
                  </a:lnTo>
                  <a:lnTo>
                    <a:pt x="29" y="429"/>
                  </a:lnTo>
                  <a:lnTo>
                    <a:pt x="29" y="427"/>
                  </a:lnTo>
                  <a:lnTo>
                    <a:pt x="30" y="427"/>
                  </a:lnTo>
                  <a:lnTo>
                    <a:pt x="29" y="426"/>
                  </a:lnTo>
                  <a:lnTo>
                    <a:pt x="29" y="426"/>
                  </a:lnTo>
                  <a:lnTo>
                    <a:pt x="29" y="425"/>
                  </a:lnTo>
                  <a:lnTo>
                    <a:pt x="29" y="425"/>
                  </a:lnTo>
                  <a:lnTo>
                    <a:pt x="29" y="425"/>
                  </a:lnTo>
                  <a:lnTo>
                    <a:pt x="29" y="424"/>
                  </a:lnTo>
                  <a:lnTo>
                    <a:pt x="29" y="424"/>
                  </a:lnTo>
                  <a:lnTo>
                    <a:pt x="30" y="424"/>
                  </a:lnTo>
                  <a:lnTo>
                    <a:pt x="30" y="424"/>
                  </a:lnTo>
                  <a:lnTo>
                    <a:pt x="31" y="423"/>
                  </a:lnTo>
                  <a:lnTo>
                    <a:pt x="31" y="423"/>
                  </a:lnTo>
                  <a:lnTo>
                    <a:pt x="32" y="422"/>
                  </a:lnTo>
                  <a:lnTo>
                    <a:pt x="32" y="421"/>
                  </a:lnTo>
                  <a:lnTo>
                    <a:pt x="31" y="421"/>
                  </a:lnTo>
                  <a:lnTo>
                    <a:pt x="31" y="420"/>
                  </a:lnTo>
                  <a:lnTo>
                    <a:pt x="30" y="420"/>
                  </a:lnTo>
                  <a:lnTo>
                    <a:pt x="30" y="420"/>
                  </a:lnTo>
                  <a:lnTo>
                    <a:pt x="29" y="420"/>
                  </a:lnTo>
                  <a:lnTo>
                    <a:pt x="29" y="420"/>
                  </a:lnTo>
                  <a:lnTo>
                    <a:pt x="29" y="420"/>
                  </a:lnTo>
                  <a:lnTo>
                    <a:pt x="29" y="418"/>
                  </a:lnTo>
                  <a:lnTo>
                    <a:pt x="31" y="418"/>
                  </a:lnTo>
                  <a:lnTo>
                    <a:pt x="31" y="417"/>
                  </a:lnTo>
                  <a:lnTo>
                    <a:pt x="32" y="417"/>
                  </a:lnTo>
                  <a:lnTo>
                    <a:pt x="33" y="416"/>
                  </a:lnTo>
                  <a:lnTo>
                    <a:pt x="33" y="416"/>
                  </a:lnTo>
                  <a:lnTo>
                    <a:pt x="33" y="416"/>
                  </a:lnTo>
                  <a:lnTo>
                    <a:pt x="33" y="417"/>
                  </a:lnTo>
                  <a:lnTo>
                    <a:pt x="33" y="417"/>
                  </a:lnTo>
                  <a:lnTo>
                    <a:pt x="34" y="416"/>
                  </a:lnTo>
                  <a:lnTo>
                    <a:pt x="35" y="417"/>
                  </a:lnTo>
                  <a:lnTo>
                    <a:pt x="36" y="416"/>
                  </a:lnTo>
                  <a:lnTo>
                    <a:pt x="38" y="416"/>
                  </a:lnTo>
                  <a:lnTo>
                    <a:pt x="38" y="416"/>
                  </a:lnTo>
                  <a:lnTo>
                    <a:pt x="38" y="415"/>
                  </a:lnTo>
                  <a:lnTo>
                    <a:pt x="39" y="415"/>
                  </a:lnTo>
                  <a:lnTo>
                    <a:pt x="39" y="415"/>
                  </a:lnTo>
                  <a:lnTo>
                    <a:pt x="40" y="414"/>
                  </a:lnTo>
                  <a:lnTo>
                    <a:pt x="41" y="414"/>
                  </a:lnTo>
                  <a:lnTo>
                    <a:pt x="42" y="413"/>
                  </a:lnTo>
                  <a:lnTo>
                    <a:pt x="42" y="412"/>
                  </a:lnTo>
                  <a:lnTo>
                    <a:pt x="42" y="412"/>
                  </a:lnTo>
                  <a:lnTo>
                    <a:pt x="42" y="412"/>
                  </a:lnTo>
                  <a:lnTo>
                    <a:pt x="42" y="412"/>
                  </a:lnTo>
                  <a:lnTo>
                    <a:pt x="44" y="412"/>
                  </a:lnTo>
                  <a:lnTo>
                    <a:pt x="45" y="412"/>
                  </a:lnTo>
                  <a:lnTo>
                    <a:pt x="46" y="412"/>
                  </a:lnTo>
                  <a:lnTo>
                    <a:pt x="46" y="411"/>
                  </a:lnTo>
                  <a:lnTo>
                    <a:pt x="46" y="411"/>
                  </a:lnTo>
                  <a:lnTo>
                    <a:pt x="46" y="410"/>
                  </a:lnTo>
                  <a:lnTo>
                    <a:pt x="46" y="410"/>
                  </a:lnTo>
                  <a:lnTo>
                    <a:pt x="48" y="409"/>
                  </a:lnTo>
                  <a:lnTo>
                    <a:pt x="48" y="408"/>
                  </a:lnTo>
                  <a:lnTo>
                    <a:pt x="47" y="408"/>
                  </a:lnTo>
                  <a:lnTo>
                    <a:pt x="46" y="408"/>
                  </a:lnTo>
                  <a:lnTo>
                    <a:pt x="46" y="408"/>
                  </a:lnTo>
                  <a:lnTo>
                    <a:pt x="48" y="408"/>
                  </a:lnTo>
                  <a:lnTo>
                    <a:pt x="48" y="407"/>
                  </a:lnTo>
                  <a:lnTo>
                    <a:pt x="47" y="407"/>
                  </a:lnTo>
                  <a:lnTo>
                    <a:pt x="49" y="407"/>
                  </a:lnTo>
                  <a:lnTo>
                    <a:pt x="48" y="407"/>
                  </a:lnTo>
                  <a:lnTo>
                    <a:pt x="48" y="407"/>
                  </a:lnTo>
                  <a:lnTo>
                    <a:pt x="48" y="407"/>
                  </a:lnTo>
                  <a:lnTo>
                    <a:pt x="49" y="407"/>
                  </a:lnTo>
                  <a:lnTo>
                    <a:pt x="49" y="407"/>
                  </a:lnTo>
                  <a:lnTo>
                    <a:pt x="51" y="407"/>
                  </a:lnTo>
                  <a:lnTo>
                    <a:pt x="51" y="407"/>
                  </a:lnTo>
                  <a:lnTo>
                    <a:pt x="52" y="407"/>
                  </a:lnTo>
                  <a:lnTo>
                    <a:pt x="52" y="407"/>
                  </a:lnTo>
                  <a:lnTo>
                    <a:pt x="53" y="407"/>
                  </a:lnTo>
                  <a:lnTo>
                    <a:pt x="54" y="407"/>
                  </a:lnTo>
                  <a:lnTo>
                    <a:pt x="55" y="407"/>
                  </a:lnTo>
                  <a:lnTo>
                    <a:pt x="55" y="407"/>
                  </a:lnTo>
                  <a:lnTo>
                    <a:pt x="55" y="406"/>
                  </a:lnTo>
                  <a:lnTo>
                    <a:pt x="55" y="406"/>
                  </a:lnTo>
                  <a:lnTo>
                    <a:pt x="56" y="406"/>
                  </a:lnTo>
                  <a:lnTo>
                    <a:pt x="56" y="405"/>
                  </a:lnTo>
                  <a:lnTo>
                    <a:pt x="57" y="405"/>
                  </a:lnTo>
                  <a:lnTo>
                    <a:pt x="57" y="405"/>
                  </a:lnTo>
                  <a:lnTo>
                    <a:pt x="57" y="404"/>
                  </a:lnTo>
                  <a:lnTo>
                    <a:pt x="56" y="404"/>
                  </a:lnTo>
                  <a:lnTo>
                    <a:pt x="56" y="403"/>
                  </a:lnTo>
                  <a:lnTo>
                    <a:pt x="57" y="403"/>
                  </a:lnTo>
                  <a:lnTo>
                    <a:pt x="57" y="403"/>
                  </a:lnTo>
                  <a:lnTo>
                    <a:pt x="58" y="403"/>
                  </a:lnTo>
                  <a:lnTo>
                    <a:pt x="58" y="403"/>
                  </a:lnTo>
                  <a:lnTo>
                    <a:pt x="58" y="403"/>
                  </a:lnTo>
                  <a:lnTo>
                    <a:pt x="58" y="403"/>
                  </a:lnTo>
                  <a:lnTo>
                    <a:pt x="59" y="403"/>
                  </a:lnTo>
                  <a:lnTo>
                    <a:pt x="59" y="403"/>
                  </a:lnTo>
                  <a:lnTo>
                    <a:pt x="59" y="403"/>
                  </a:lnTo>
                  <a:lnTo>
                    <a:pt x="60" y="403"/>
                  </a:lnTo>
                  <a:lnTo>
                    <a:pt x="60" y="403"/>
                  </a:lnTo>
                  <a:lnTo>
                    <a:pt x="63" y="403"/>
                  </a:lnTo>
                  <a:lnTo>
                    <a:pt x="64" y="403"/>
                  </a:lnTo>
                  <a:lnTo>
                    <a:pt x="64" y="403"/>
                  </a:lnTo>
                  <a:lnTo>
                    <a:pt x="64" y="402"/>
                  </a:lnTo>
                  <a:lnTo>
                    <a:pt x="64" y="402"/>
                  </a:lnTo>
                  <a:lnTo>
                    <a:pt x="64" y="401"/>
                  </a:lnTo>
                  <a:lnTo>
                    <a:pt x="65" y="402"/>
                  </a:lnTo>
                  <a:lnTo>
                    <a:pt x="66" y="402"/>
                  </a:lnTo>
                  <a:lnTo>
                    <a:pt x="66" y="402"/>
                  </a:lnTo>
                  <a:lnTo>
                    <a:pt x="66" y="402"/>
                  </a:lnTo>
                  <a:lnTo>
                    <a:pt x="67" y="401"/>
                  </a:lnTo>
                  <a:lnTo>
                    <a:pt x="67" y="401"/>
                  </a:lnTo>
                  <a:lnTo>
                    <a:pt x="67" y="400"/>
                  </a:lnTo>
                  <a:lnTo>
                    <a:pt x="67" y="400"/>
                  </a:lnTo>
                  <a:lnTo>
                    <a:pt x="67" y="399"/>
                  </a:lnTo>
                  <a:lnTo>
                    <a:pt x="67" y="399"/>
                  </a:lnTo>
                  <a:lnTo>
                    <a:pt x="67" y="399"/>
                  </a:lnTo>
                  <a:lnTo>
                    <a:pt x="66" y="399"/>
                  </a:lnTo>
                  <a:lnTo>
                    <a:pt x="66" y="399"/>
                  </a:lnTo>
                  <a:lnTo>
                    <a:pt x="67" y="399"/>
                  </a:lnTo>
                  <a:lnTo>
                    <a:pt x="67" y="398"/>
                  </a:lnTo>
                  <a:lnTo>
                    <a:pt x="67" y="398"/>
                  </a:lnTo>
                  <a:lnTo>
                    <a:pt x="68" y="397"/>
                  </a:lnTo>
                  <a:lnTo>
                    <a:pt x="67" y="397"/>
                  </a:lnTo>
                  <a:lnTo>
                    <a:pt x="66" y="397"/>
                  </a:lnTo>
                  <a:lnTo>
                    <a:pt x="66" y="395"/>
                  </a:lnTo>
                  <a:lnTo>
                    <a:pt x="66" y="395"/>
                  </a:lnTo>
                  <a:lnTo>
                    <a:pt x="65" y="395"/>
                  </a:lnTo>
                  <a:lnTo>
                    <a:pt x="65" y="394"/>
                  </a:lnTo>
                  <a:lnTo>
                    <a:pt x="67" y="394"/>
                  </a:lnTo>
                  <a:lnTo>
                    <a:pt x="68" y="392"/>
                  </a:lnTo>
                  <a:lnTo>
                    <a:pt x="68" y="392"/>
                  </a:lnTo>
                  <a:lnTo>
                    <a:pt x="68" y="391"/>
                  </a:lnTo>
                  <a:lnTo>
                    <a:pt x="67" y="392"/>
                  </a:lnTo>
                  <a:lnTo>
                    <a:pt x="67" y="391"/>
                  </a:lnTo>
                  <a:lnTo>
                    <a:pt x="68" y="391"/>
                  </a:lnTo>
                  <a:lnTo>
                    <a:pt x="68" y="390"/>
                  </a:lnTo>
                  <a:lnTo>
                    <a:pt x="68" y="390"/>
                  </a:lnTo>
                  <a:lnTo>
                    <a:pt x="68" y="390"/>
                  </a:lnTo>
                  <a:lnTo>
                    <a:pt x="68" y="390"/>
                  </a:lnTo>
                  <a:lnTo>
                    <a:pt x="67" y="390"/>
                  </a:lnTo>
                  <a:lnTo>
                    <a:pt x="66" y="390"/>
                  </a:lnTo>
                  <a:lnTo>
                    <a:pt x="66" y="390"/>
                  </a:lnTo>
                  <a:lnTo>
                    <a:pt x="66" y="389"/>
                  </a:lnTo>
                  <a:lnTo>
                    <a:pt x="66" y="389"/>
                  </a:lnTo>
                  <a:lnTo>
                    <a:pt x="66" y="388"/>
                  </a:lnTo>
                  <a:lnTo>
                    <a:pt x="67" y="387"/>
                  </a:lnTo>
                  <a:lnTo>
                    <a:pt x="67" y="387"/>
                  </a:lnTo>
                  <a:lnTo>
                    <a:pt x="69" y="386"/>
                  </a:lnTo>
                  <a:lnTo>
                    <a:pt x="69" y="386"/>
                  </a:lnTo>
                  <a:lnTo>
                    <a:pt x="69" y="386"/>
                  </a:lnTo>
                  <a:lnTo>
                    <a:pt x="68" y="386"/>
                  </a:lnTo>
                  <a:lnTo>
                    <a:pt x="68" y="386"/>
                  </a:lnTo>
                  <a:lnTo>
                    <a:pt x="68" y="385"/>
                  </a:lnTo>
                  <a:lnTo>
                    <a:pt x="69" y="385"/>
                  </a:lnTo>
                  <a:lnTo>
                    <a:pt x="70" y="385"/>
                  </a:lnTo>
                  <a:lnTo>
                    <a:pt x="70" y="385"/>
                  </a:lnTo>
                  <a:lnTo>
                    <a:pt x="71" y="385"/>
                  </a:lnTo>
                  <a:lnTo>
                    <a:pt x="71" y="385"/>
                  </a:lnTo>
                  <a:lnTo>
                    <a:pt x="72" y="385"/>
                  </a:lnTo>
                  <a:lnTo>
                    <a:pt x="72" y="385"/>
                  </a:lnTo>
                  <a:lnTo>
                    <a:pt x="72" y="386"/>
                  </a:lnTo>
                  <a:lnTo>
                    <a:pt x="72" y="386"/>
                  </a:lnTo>
                  <a:lnTo>
                    <a:pt x="72" y="386"/>
                  </a:lnTo>
                  <a:lnTo>
                    <a:pt x="73" y="386"/>
                  </a:lnTo>
                  <a:lnTo>
                    <a:pt x="73" y="386"/>
                  </a:lnTo>
                  <a:lnTo>
                    <a:pt x="75" y="386"/>
                  </a:lnTo>
                  <a:lnTo>
                    <a:pt x="75" y="386"/>
                  </a:lnTo>
                  <a:lnTo>
                    <a:pt x="76" y="386"/>
                  </a:lnTo>
                  <a:lnTo>
                    <a:pt x="77" y="386"/>
                  </a:lnTo>
                  <a:lnTo>
                    <a:pt x="77" y="386"/>
                  </a:lnTo>
                  <a:lnTo>
                    <a:pt x="77" y="387"/>
                  </a:lnTo>
                  <a:lnTo>
                    <a:pt x="78" y="387"/>
                  </a:lnTo>
                  <a:lnTo>
                    <a:pt x="78" y="387"/>
                  </a:lnTo>
                  <a:lnTo>
                    <a:pt x="78" y="386"/>
                  </a:lnTo>
                  <a:lnTo>
                    <a:pt x="79" y="387"/>
                  </a:lnTo>
                  <a:lnTo>
                    <a:pt x="80" y="386"/>
                  </a:lnTo>
                  <a:lnTo>
                    <a:pt x="80" y="386"/>
                  </a:lnTo>
                  <a:lnTo>
                    <a:pt x="80" y="386"/>
                  </a:lnTo>
                  <a:lnTo>
                    <a:pt x="81" y="386"/>
                  </a:lnTo>
                  <a:lnTo>
                    <a:pt x="81" y="386"/>
                  </a:lnTo>
                  <a:lnTo>
                    <a:pt x="81" y="386"/>
                  </a:lnTo>
                  <a:lnTo>
                    <a:pt x="81" y="386"/>
                  </a:lnTo>
                  <a:lnTo>
                    <a:pt x="81" y="386"/>
                  </a:lnTo>
                  <a:lnTo>
                    <a:pt x="81" y="386"/>
                  </a:lnTo>
                  <a:lnTo>
                    <a:pt x="82" y="387"/>
                  </a:lnTo>
                  <a:lnTo>
                    <a:pt x="82" y="386"/>
                  </a:lnTo>
                  <a:lnTo>
                    <a:pt x="83" y="386"/>
                  </a:lnTo>
                  <a:lnTo>
                    <a:pt x="83" y="387"/>
                  </a:lnTo>
                  <a:lnTo>
                    <a:pt x="83" y="387"/>
                  </a:lnTo>
                  <a:lnTo>
                    <a:pt x="83" y="389"/>
                  </a:lnTo>
                  <a:lnTo>
                    <a:pt x="84" y="389"/>
                  </a:lnTo>
                  <a:lnTo>
                    <a:pt x="84" y="389"/>
                  </a:lnTo>
                  <a:lnTo>
                    <a:pt x="85" y="390"/>
                  </a:lnTo>
                  <a:lnTo>
                    <a:pt x="86" y="390"/>
                  </a:lnTo>
                  <a:lnTo>
                    <a:pt x="85" y="390"/>
                  </a:lnTo>
                  <a:lnTo>
                    <a:pt x="84" y="390"/>
                  </a:lnTo>
                  <a:lnTo>
                    <a:pt x="83" y="390"/>
                  </a:lnTo>
                  <a:lnTo>
                    <a:pt x="83" y="390"/>
                  </a:lnTo>
                  <a:lnTo>
                    <a:pt x="82" y="392"/>
                  </a:lnTo>
                  <a:lnTo>
                    <a:pt x="82" y="393"/>
                  </a:lnTo>
                  <a:lnTo>
                    <a:pt x="83" y="393"/>
                  </a:lnTo>
                  <a:lnTo>
                    <a:pt x="83" y="393"/>
                  </a:lnTo>
                  <a:lnTo>
                    <a:pt x="83" y="393"/>
                  </a:lnTo>
                  <a:lnTo>
                    <a:pt x="84" y="393"/>
                  </a:lnTo>
                  <a:lnTo>
                    <a:pt x="84" y="393"/>
                  </a:lnTo>
                  <a:lnTo>
                    <a:pt x="85" y="393"/>
                  </a:lnTo>
                  <a:lnTo>
                    <a:pt x="85" y="393"/>
                  </a:lnTo>
                  <a:lnTo>
                    <a:pt x="85" y="393"/>
                  </a:lnTo>
                  <a:lnTo>
                    <a:pt x="85" y="394"/>
                  </a:lnTo>
                  <a:lnTo>
                    <a:pt x="85" y="394"/>
                  </a:lnTo>
                  <a:lnTo>
                    <a:pt x="85" y="394"/>
                  </a:lnTo>
                  <a:lnTo>
                    <a:pt x="86" y="394"/>
                  </a:lnTo>
                  <a:lnTo>
                    <a:pt x="85" y="394"/>
                  </a:lnTo>
                  <a:lnTo>
                    <a:pt x="85" y="394"/>
                  </a:lnTo>
                  <a:lnTo>
                    <a:pt x="85" y="393"/>
                  </a:lnTo>
                  <a:lnTo>
                    <a:pt x="86" y="393"/>
                  </a:lnTo>
                  <a:lnTo>
                    <a:pt x="87" y="393"/>
                  </a:lnTo>
                  <a:lnTo>
                    <a:pt x="88" y="393"/>
                  </a:lnTo>
                  <a:lnTo>
                    <a:pt x="88" y="393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0" y="392"/>
                  </a:lnTo>
                  <a:lnTo>
                    <a:pt x="90" y="391"/>
                  </a:lnTo>
                  <a:lnTo>
                    <a:pt x="90" y="391"/>
                  </a:lnTo>
                  <a:lnTo>
                    <a:pt x="91" y="391"/>
                  </a:lnTo>
                  <a:lnTo>
                    <a:pt x="91" y="390"/>
                  </a:lnTo>
                  <a:lnTo>
                    <a:pt x="93" y="390"/>
                  </a:lnTo>
                  <a:lnTo>
                    <a:pt x="93" y="390"/>
                  </a:lnTo>
                  <a:lnTo>
                    <a:pt x="94" y="390"/>
                  </a:lnTo>
                  <a:lnTo>
                    <a:pt x="94" y="390"/>
                  </a:lnTo>
                  <a:lnTo>
                    <a:pt x="94" y="390"/>
                  </a:lnTo>
                  <a:lnTo>
                    <a:pt x="94" y="390"/>
                  </a:lnTo>
                  <a:lnTo>
                    <a:pt x="94" y="390"/>
                  </a:lnTo>
                  <a:lnTo>
                    <a:pt x="94" y="389"/>
                  </a:lnTo>
                  <a:lnTo>
                    <a:pt x="94" y="389"/>
                  </a:lnTo>
                  <a:lnTo>
                    <a:pt x="95" y="388"/>
                  </a:lnTo>
                  <a:lnTo>
                    <a:pt x="95" y="388"/>
                  </a:lnTo>
                  <a:lnTo>
                    <a:pt x="96" y="387"/>
                  </a:lnTo>
                  <a:lnTo>
                    <a:pt x="96" y="387"/>
                  </a:lnTo>
                  <a:lnTo>
                    <a:pt x="95" y="387"/>
                  </a:lnTo>
                  <a:lnTo>
                    <a:pt x="95" y="386"/>
                  </a:lnTo>
                  <a:lnTo>
                    <a:pt x="94" y="386"/>
                  </a:lnTo>
                  <a:lnTo>
                    <a:pt x="94" y="386"/>
                  </a:lnTo>
                  <a:lnTo>
                    <a:pt x="94" y="386"/>
                  </a:lnTo>
                  <a:lnTo>
                    <a:pt x="94" y="385"/>
                  </a:lnTo>
                  <a:lnTo>
                    <a:pt x="95" y="385"/>
                  </a:lnTo>
                  <a:lnTo>
                    <a:pt x="95" y="385"/>
                  </a:lnTo>
                  <a:lnTo>
                    <a:pt x="95" y="385"/>
                  </a:lnTo>
                  <a:lnTo>
                    <a:pt x="95" y="384"/>
                  </a:lnTo>
                  <a:lnTo>
                    <a:pt x="96" y="384"/>
                  </a:lnTo>
                  <a:lnTo>
                    <a:pt x="96" y="384"/>
                  </a:lnTo>
                  <a:lnTo>
                    <a:pt x="97" y="384"/>
                  </a:lnTo>
                  <a:lnTo>
                    <a:pt x="98" y="384"/>
                  </a:lnTo>
                  <a:lnTo>
                    <a:pt x="98" y="385"/>
                  </a:lnTo>
                  <a:lnTo>
                    <a:pt x="99" y="385"/>
                  </a:lnTo>
                  <a:lnTo>
                    <a:pt x="99" y="386"/>
                  </a:lnTo>
                  <a:lnTo>
                    <a:pt x="99" y="386"/>
                  </a:lnTo>
                  <a:lnTo>
                    <a:pt x="99" y="386"/>
                  </a:lnTo>
                  <a:lnTo>
                    <a:pt x="99" y="386"/>
                  </a:lnTo>
                  <a:lnTo>
                    <a:pt x="100" y="387"/>
                  </a:lnTo>
                  <a:lnTo>
                    <a:pt x="101" y="387"/>
                  </a:lnTo>
                  <a:lnTo>
                    <a:pt x="103" y="387"/>
                  </a:lnTo>
                  <a:lnTo>
                    <a:pt x="103" y="388"/>
                  </a:lnTo>
                  <a:lnTo>
                    <a:pt x="103" y="388"/>
                  </a:lnTo>
                  <a:lnTo>
                    <a:pt x="103" y="387"/>
                  </a:lnTo>
                  <a:lnTo>
                    <a:pt x="105" y="387"/>
                  </a:lnTo>
                  <a:lnTo>
                    <a:pt x="105" y="387"/>
                  </a:lnTo>
                  <a:lnTo>
                    <a:pt x="106" y="387"/>
                  </a:lnTo>
                  <a:lnTo>
                    <a:pt x="106" y="387"/>
                  </a:lnTo>
                  <a:lnTo>
                    <a:pt x="107" y="387"/>
                  </a:lnTo>
                  <a:lnTo>
                    <a:pt x="107" y="387"/>
                  </a:lnTo>
                  <a:lnTo>
                    <a:pt x="107" y="387"/>
                  </a:lnTo>
                  <a:lnTo>
                    <a:pt x="107" y="387"/>
                  </a:lnTo>
                  <a:lnTo>
                    <a:pt x="107" y="387"/>
                  </a:lnTo>
                  <a:lnTo>
                    <a:pt x="108" y="387"/>
                  </a:lnTo>
                  <a:lnTo>
                    <a:pt x="110" y="388"/>
                  </a:lnTo>
                  <a:lnTo>
                    <a:pt x="110" y="387"/>
                  </a:lnTo>
                  <a:lnTo>
                    <a:pt x="109" y="387"/>
                  </a:lnTo>
                  <a:lnTo>
                    <a:pt x="108" y="386"/>
                  </a:lnTo>
                  <a:lnTo>
                    <a:pt x="108" y="386"/>
                  </a:lnTo>
                  <a:lnTo>
                    <a:pt x="107" y="385"/>
                  </a:lnTo>
                  <a:lnTo>
                    <a:pt x="107" y="385"/>
                  </a:lnTo>
                  <a:lnTo>
                    <a:pt x="107" y="384"/>
                  </a:lnTo>
                  <a:lnTo>
                    <a:pt x="106" y="383"/>
                  </a:lnTo>
                  <a:lnTo>
                    <a:pt x="107" y="383"/>
                  </a:lnTo>
                  <a:lnTo>
                    <a:pt x="106" y="382"/>
                  </a:lnTo>
                  <a:lnTo>
                    <a:pt x="107" y="382"/>
                  </a:lnTo>
                  <a:lnTo>
                    <a:pt x="107" y="381"/>
                  </a:lnTo>
                  <a:lnTo>
                    <a:pt x="107" y="381"/>
                  </a:lnTo>
                  <a:lnTo>
                    <a:pt x="107" y="381"/>
                  </a:lnTo>
                  <a:lnTo>
                    <a:pt x="107" y="381"/>
                  </a:lnTo>
                  <a:lnTo>
                    <a:pt x="107" y="381"/>
                  </a:lnTo>
                  <a:lnTo>
                    <a:pt x="107" y="380"/>
                  </a:lnTo>
                  <a:lnTo>
                    <a:pt x="108" y="380"/>
                  </a:lnTo>
                  <a:lnTo>
                    <a:pt x="108" y="379"/>
                  </a:lnTo>
                  <a:lnTo>
                    <a:pt x="109" y="379"/>
                  </a:lnTo>
                  <a:lnTo>
                    <a:pt x="110" y="378"/>
                  </a:lnTo>
                  <a:lnTo>
                    <a:pt x="111" y="378"/>
                  </a:lnTo>
                  <a:lnTo>
                    <a:pt x="111" y="378"/>
                  </a:lnTo>
                  <a:lnTo>
                    <a:pt x="112" y="378"/>
                  </a:lnTo>
                  <a:lnTo>
                    <a:pt x="112" y="377"/>
                  </a:lnTo>
                  <a:lnTo>
                    <a:pt x="112" y="377"/>
                  </a:lnTo>
                  <a:lnTo>
                    <a:pt x="112" y="378"/>
                  </a:lnTo>
                  <a:lnTo>
                    <a:pt x="114" y="377"/>
                  </a:lnTo>
                  <a:lnTo>
                    <a:pt x="114" y="378"/>
                  </a:lnTo>
                  <a:lnTo>
                    <a:pt x="114" y="378"/>
                  </a:lnTo>
                  <a:lnTo>
                    <a:pt x="116" y="377"/>
                  </a:lnTo>
                  <a:lnTo>
                    <a:pt x="116" y="376"/>
                  </a:lnTo>
                  <a:lnTo>
                    <a:pt x="118" y="375"/>
                  </a:lnTo>
                  <a:lnTo>
                    <a:pt x="118" y="375"/>
                  </a:lnTo>
                  <a:lnTo>
                    <a:pt x="118" y="374"/>
                  </a:lnTo>
                  <a:lnTo>
                    <a:pt x="118" y="374"/>
                  </a:lnTo>
                  <a:lnTo>
                    <a:pt x="119" y="374"/>
                  </a:lnTo>
                  <a:lnTo>
                    <a:pt x="119" y="373"/>
                  </a:lnTo>
                  <a:lnTo>
                    <a:pt x="120" y="373"/>
                  </a:lnTo>
                  <a:lnTo>
                    <a:pt x="120" y="373"/>
                  </a:lnTo>
                  <a:lnTo>
                    <a:pt x="120" y="373"/>
                  </a:lnTo>
                  <a:lnTo>
                    <a:pt x="120" y="373"/>
                  </a:lnTo>
                  <a:lnTo>
                    <a:pt x="120" y="373"/>
                  </a:lnTo>
                  <a:lnTo>
                    <a:pt x="121" y="370"/>
                  </a:lnTo>
                  <a:lnTo>
                    <a:pt x="122" y="369"/>
                  </a:lnTo>
                  <a:lnTo>
                    <a:pt x="122" y="368"/>
                  </a:lnTo>
                  <a:lnTo>
                    <a:pt x="122" y="368"/>
                  </a:lnTo>
                  <a:lnTo>
                    <a:pt x="123" y="368"/>
                  </a:lnTo>
                  <a:lnTo>
                    <a:pt x="124" y="367"/>
                  </a:lnTo>
                  <a:lnTo>
                    <a:pt x="124" y="367"/>
                  </a:lnTo>
                  <a:lnTo>
                    <a:pt x="124" y="366"/>
                  </a:lnTo>
                  <a:lnTo>
                    <a:pt x="123" y="365"/>
                  </a:lnTo>
                  <a:lnTo>
                    <a:pt x="123" y="365"/>
                  </a:lnTo>
                  <a:lnTo>
                    <a:pt x="122" y="365"/>
                  </a:lnTo>
                  <a:lnTo>
                    <a:pt x="123" y="364"/>
                  </a:lnTo>
                  <a:lnTo>
                    <a:pt x="124" y="364"/>
                  </a:lnTo>
                  <a:lnTo>
                    <a:pt x="125" y="364"/>
                  </a:lnTo>
                  <a:lnTo>
                    <a:pt x="125" y="363"/>
                  </a:lnTo>
                  <a:lnTo>
                    <a:pt x="125" y="362"/>
                  </a:lnTo>
                  <a:lnTo>
                    <a:pt x="125" y="361"/>
                  </a:lnTo>
                  <a:lnTo>
                    <a:pt x="127" y="362"/>
                  </a:lnTo>
                  <a:lnTo>
                    <a:pt x="127" y="363"/>
                  </a:lnTo>
                  <a:lnTo>
                    <a:pt x="129" y="363"/>
                  </a:lnTo>
                  <a:lnTo>
                    <a:pt x="129" y="364"/>
                  </a:lnTo>
                  <a:lnTo>
                    <a:pt x="129" y="364"/>
                  </a:lnTo>
                  <a:lnTo>
                    <a:pt x="129" y="364"/>
                  </a:lnTo>
                  <a:lnTo>
                    <a:pt x="129" y="364"/>
                  </a:lnTo>
                  <a:lnTo>
                    <a:pt x="129" y="364"/>
                  </a:lnTo>
                  <a:lnTo>
                    <a:pt x="130" y="364"/>
                  </a:lnTo>
                  <a:lnTo>
                    <a:pt x="130" y="364"/>
                  </a:lnTo>
                  <a:lnTo>
                    <a:pt x="130" y="364"/>
                  </a:lnTo>
                  <a:lnTo>
                    <a:pt x="130" y="364"/>
                  </a:lnTo>
                  <a:lnTo>
                    <a:pt x="131" y="364"/>
                  </a:lnTo>
                  <a:lnTo>
                    <a:pt x="132" y="365"/>
                  </a:lnTo>
                  <a:lnTo>
                    <a:pt x="133" y="366"/>
                  </a:lnTo>
                  <a:lnTo>
                    <a:pt x="133" y="367"/>
                  </a:lnTo>
                  <a:lnTo>
                    <a:pt x="133" y="367"/>
                  </a:lnTo>
                  <a:lnTo>
                    <a:pt x="133" y="368"/>
                  </a:lnTo>
                  <a:lnTo>
                    <a:pt x="133" y="368"/>
                  </a:lnTo>
                  <a:lnTo>
                    <a:pt x="134" y="368"/>
                  </a:lnTo>
                  <a:lnTo>
                    <a:pt x="133" y="368"/>
                  </a:lnTo>
                  <a:lnTo>
                    <a:pt x="133" y="369"/>
                  </a:lnTo>
                  <a:lnTo>
                    <a:pt x="133" y="369"/>
                  </a:lnTo>
                  <a:lnTo>
                    <a:pt x="133" y="370"/>
                  </a:lnTo>
                  <a:lnTo>
                    <a:pt x="134" y="370"/>
                  </a:lnTo>
                  <a:lnTo>
                    <a:pt x="134" y="369"/>
                  </a:lnTo>
                  <a:lnTo>
                    <a:pt x="134" y="368"/>
                  </a:lnTo>
                  <a:lnTo>
                    <a:pt x="135" y="368"/>
                  </a:lnTo>
                  <a:lnTo>
                    <a:pt x="135" y="366"/>
                  </a:lnTo>
                  <a:lnTo>
                    <a:pt x="134" y="365"/>
                  </a:lnTo>
                  <a:lnTo>
                    <a:pt x="133" y="365"/>
                  </a:lnTo>
                  <a:lnTo>
                    <a:pt x="133" y="365"/>
                  </a:lnTo>
                  <a:lnTo>
                    <a:pt x="133" y="365"/>
                  </a:lnTo>
                  <a:lnTo>
                    <a:pt x="133" y="365"/>
                  </a:lnTo>
                  <a:lnTo>
                    <a:pt x="133" y="364"/>
                  </a:lnTo>
                  <a:lnTo>
                    <a:pt x="133" y="364"/>
                  </a:lnTo>
                  <a:lnTo>
                    <a:pt x="133" y="363"/>
                  </a:lnTo>
                  <a:lnTo>
                    <a:pt x="133" y="362"/>
                  </a:lnTo>
                  <a:lnTo>
                    <a:pt x="132" y="361"/>
                  </a:lnTo>
                  <a:lnTo>
                    <a:pt x="132" y="361"/>
                  </a:lnTo>
                  <a:lnTo>
                    <a:pt x="133" y="360"/>
                  </a:lnTo>
                  <a:lnTo>
                    <a:pt x="133" y="360"/>
                  </a:lnTo>
                  <a:lnTo>
                    <a:pt x="133" y="360"/>
                  </a:lnTo>
                  <a:lnTo>
                    <a:pt x="133" y="359"/>
                  </a:lnTo>
                  <a:lnTo>
                    <a:pt x="133" y="359"/>
                  </a:lnTo>
                  <a:lnTo>
                    <a:pt x="133" y="358"/>
                  </a:lnTo>
                  <a:lnTo>
                    <a:pt x="133" y="358"/>
                  </a:lnTo>
                  <a:lnTo>
                    <a:pt x="133" y="359"/>
                  </a:lnTo>
                  <a:lnTo>
                    <a:pt x="135" y="359"/>
                  </a:lnTo>
                  <a:lnTo>
                    <a:pt x="135" y="358"/>
                  </a:lnTo>
                  <a:lnTo>
                    <a:pt x="135" y="358"/>
                  </a:lnTo>
                  <a:lnTo>
                    <a:pt x="136" y="358"/>
                  </a:lnTo>
                  <a:lnTo>
                    <a:pt x="137" y="358"/>
                  </a:lnTo>
                  <a:lnTo>
                    <a:pt x="138" y="357"/>
                  </a:lnTo>
                  <a:lnTo>
                    <a:pt x="140" y="357"/>
                  </a:lnTo>
                  <a:lnTo>
                    <a:pt x="140" y="357"/>
                  </a:lnTo>
                  <a:lnTo>
                    <a:pt x="140" y="356"/>
                  </a:lnTo>
                  <a:lnTo>
                    <a:pt x="140" y="356"/>
                  </a:lnTo>
                  <a:lnTo>
                    <a:pt x="140" y="356"/>
                  </a:lnTo>
                  <a:lnTo>
                    <a:pt x="144" y="356"/>
                  </a:lnTo>
                  <a:lnTo>
                    <a:pt x="146" y="355"/>
                  </a:lnTo>
                  <a:lnTo>
                    <a:pt x="146" y="355"/>
                  </a:lnTo>
                  <a:lnTo>
                    <a:pt x="147" y="355"/>
                  </a:lnTo>
                  <a:lnTo>
                    <a:pt x="147" y="355"/>
                  </a:lnTo>
                  <a:lnTo>
                    <a:pt x="150" y="355"/>
                  </a:lnTo>
                  <a:lnTo>
                    <a:pt x="151" y="355"/>
                  </a:lnTo>
                  <a:lnTo>
                    <a:pt x="151" y="355"/>
                  </a:lnTo>
                  <a:lnTo>
                    <a:pt x="151" y="355"/>
                  </a:lnTo>
                  <a:lnTo>
                    <a:pt x="152" y="354"/>
                  </a:lnTo>
                  <a:lnTo>
                    <a:pt x="154" y="354"/>
                  </a:lnTo>
                  <a:lnTo>
                    <a:pt x="155" y="355"/>
                  </a:lnTo>
                  <a:lnTo>
                    <a:pt x="155" y="355"/>
                  </a:lnTo>
                  <a:lnTo>
                    <a:pt x="155" y="355"/>
                  </a:lnTo>
                  <a:lnTo>
                    <a:pt x="155" y="355"/>
                  </a:lnTo>
                  <a:lnTo>
                    <a:pt x="155" y="355"/>
                  </a:lnTo>
                  <a:lnTo>
                    <a:pt x="156" y="355"/>
                  </a:lnTo>
                  <a:lnTo>
                    <a:pt x="156" y="356"/>
                  </a:lnTo>
                  <a:lnTo>
                    <a:pt x="156" y="356"/>
                  </a:lnTo>
                  <a:lnTo>
                    <a:pt x="157" y="356"/>
                  </a:lnTo>
                  <a:lnTo>
                    <a:pt x="159" y="356"/>
                  </a:lnTo>
                  <a:lnTo>
                    <a:pt x="161" y="356"/>
                  </a:lnTo>
                  <a:lnTo>
                    <a:pt x="162" y="355"/>
                  </a:lnTo>
                  <a:lnTo>
                    <a:pt x="164" y="355"/>
                  </a:lnTo>
                  <a:lnTo>
                    <a:pt x="164" y="354"/>
                  </a:lnTo>
                  <a:lnTo>
                    <a:pt x="164" y="354"/>
                  </a:lnTo>
                  <a:lnTo>
                    <a:pt x="165" y="353"/>
                  </a:lnTo>
                  <a:lnTo>
                    <a:pt x="165" y="352"/>
                  </a:lnTo>
                  <a:lnTo>
                    <a:pt x="166" y="351"/>
                  </a:lnTo>
                  <a:lnTo>
                    <a:pt x="167" y="351"/>
                  </a:lnTo>
                  <a:lnTo>
                    <a:pt x="167" y="351"/>
                  </a:lnTo>
                  <a:lnTo>
                    <a:pt x="168" y="350"/>
                  </a:lnTo>
                  <a:lnTo>
                    <a:pt x="168" y="350"/>
                  </a:lnTo>
                  <a:lnTo>
                    <a:pt x="168" y="350"/>
                  </a:lnTo>
                  <a:lnTo>
                    <a:pt x="169" y="348"/>
                  </a:lnTo>
                  <a:lnTo>
                    <a:pt x="169" y="347"/>
                  </a:lnTo>
                  <a:lnTo>
                    <a:pt x="169" y="347"/>
                  </a:lnTo>
                  <a:lnTo>
                    <a:pt x="169" y="347"/>
                  </a:lnTo>
                  <a:lnTo>
                    <a:pt x="169" y="347"/>
                  </a:lnTo>
                  <a:lnTo>
                    <a:pt x="169" y="347"/>
                  </a:lnTo>
                  <a:lnTo>
                    <a:pt x="170" y="347"/>
                  </a:lnTo>
                  <a:lnTo>
                    <a:pt x="170" y="347"/>
                  </a:lnTo>
                  <a:lnTo>
                    <a:pt x="170" y="347"/>
                  </a:lnTo>
                  <a:lnTo>
                    <a:pt x="171" y="347"/>
                  </a:lnTo>
                  <a:lnTo>
                    <a:pt x="172" y="347"/>
                  </a:lnTo>
                  <a:lnTo>
                    <a:pt x="172" y="347"/>
                  </a:lnTo>
                  <a:lnTo>
                    <a:pt x="172" y="347"/>
                  </a:lnTo>
                  <a:lnTo>
                    <a:pt x="172" y="347"/>
                  </a:lnTo>
                  <a:lnTo>
                    <a:pt x="173" y="347"/>
                  </a:lnTo>
                  <a:lnTo>
                    <a:pt x="173" y="346"/>
                  </a:lnTo>
                  <a:lnTo>
                    <a:pt x="175" y="346"/>
                  </a:lnTo>
                  <a:lnTo>
                    <a:pt x="177" y="344"/>
                  </a:lnTo>
                  <a:lnTo>
                    <a:pt x="177" y="342"/>
                  </a:lnTo>
                  <a:lnTo>
                    <a:pt x="177" y="342"/>
                  </a:lnTo>
                  <a:lnTo>
                    <a:pt x="180" y="341"/>
                  </a:lnTo>
                  <a:lnTo>
                    <a:pt x="180" y="340"/>
                  </a:lnTo>
                  <a:lnTo>
                    <a:pt x="181" y="339"/>
                  </a:lnTo>
                  <a:lnTo>
                    <a:pt x="182" y="338"/>
                  </a:lnTo>
                  <a:lnTo>
                    <a:pt x="183" y="337"/>
                  </a:lnTo>
                  <a:lnTo>
                    <a:pt x="183" y="336"/>
                  </a:lnTo>
                  <a:lnTo>
                    <a:pt x="185" y="334"/>
                  </a:lnTo>
                  <a:lnTo>
                    <a:pt x="185" y="334"/>
                  </a:lnTo>
                  <a:lnTo>
                    <a:pt x="186" y="334"/>
                  </a:lnTo>
                  <a:lnTo>
                    <a:pt x="187" y="334"/>
                  </a:lnTo>
                  <a:lnTo>
                    <a:pt x="187" y="334"/>
                  </a:lnTo>
                  <a:lnTo>
                    <a:pt x="188" y="334"/>
                  </a:lnTo>
                  <a:lnTo>
                    <a:pt x="188" y="336"/>
                  </a:lnTo>
                  <a:lnTo>
                    <a:pt x="188" y="336"/>
                  </a:lnTo>
                  <a:lnTo>
                    <a:pt x="189" y="336"/>
                  </a:lnTo>
                  <a:lnTo>
                    <a:pt x="190" y="336"/>
                  </a:lnTo>
                  <a:lnTo>
                    <a:pt x="191" y="334"/>
                  </a:lnTo>
                  <a:lnTo>
                    <a:pt x="192" y="335"/>
                  </a:lnTo>
                  <a:lnTo>
                    <a:pt x="192" y="335"/>
                  </a:lnTo>
                  <a:lnTo>
                    <a:pt x="192" y="335"/>
                  </a:lnTo>
                  <a:lnTo>
                    <a:pt x="193" y="335"/>
                  </a:lnTo>
                  <a:lnTo>
                    <a:pt x="196" y="334"/>
                  </a:lnTo>
                  <a:lnTo>
                    <a:pt x="196" y="333"/>
                  </a:lnTo>
                  <a:lnTo>
                    <a:pt x="197" y="332"/>
                  </a:lnTo>
                  <a:lnTo>
                    <a:pt x="197" y="332"/>
                  </a:lnTo>
                  <a:lnTo>
                    <a:pt x="198" y="332"/>
                  </a:lnTo>
                  <a:lnTo>
                    <a:pt x="198" y="332"/>
                  </a:lnTo>
                  <a:lnTo>
                    <a:pt x="198" y="331"/>
                  </a:lnTo>
                  <a:lnTo>
                    <a:pt x="199" y="330"/>
                  </a:lnTo>
                  <a:lnTo>
                    <a:pt x="199" y="330"/>
                  </a:lnTo>
                  <a:lnTo>
                    <a:pt x="200" y="330"/>
                  </a:lnTo>
                  <a:lnTo>
                    <a:pt x="201" y="329"/>
                  </a:lnTo>
                  <a:lnTo>
                    <a:pt x="203" y="328"/>
                  </a:lnTo>
                  <a:lnTo>
                    <a:pt x="203" y="328"/>
                  </a:lnTo>
                  <a:lnTo>
                    <a:pt x="203" y="327"/>
                  </a:lnTo>
                  <a:lnTo>
                    <a:pt x="203" y="326"/>
                  </a:lnTo>
                  <a:lnTo>
                    <a:pt x="204" y="326"/>
                  </a:lnTo>
                  <a:lnTo>
                    <a:pt x="205" y="325"/>
                  </a:lnTo>
                  <a:lnTo>
                    <a:pt x="207" y="325"/>
                  </a:lnTo>
                  <a:lnTo>
                    <a:pt x="207" y="325"/>
                  </a:lnTo>
                  <a:lnTo>
                    <a:pt x="207" y="325"/>
                  </a:lnTo>
                  <a:lnTo>
                    <a:pt x="208" y="325"/>
                  </a:lnTo>
                  <a:lnTo>
                    <a:pt x="209" y="325"/>
                  </a:lnTo>
                  <a:lnTo>
                    <a:pt x="209" y="324"/>
                  </a:lnTo>
                  <a:lnTo>
                    <a:pt x="210" y="323"/>
                  </a:lnTo>
                  <a:lnTo>
                    <a:pt x="211" y="323"/>
                  </a:lnTo>
                  <a:lnTo>
                    <a:pt x="213" y="321"/>
                  </a:lnTo>
                  <a:lnTo>
                    <a:pt x="214" y="320"/>
                  </a:lnTo>
                  <a:lnTo>
                    <a:pt x="214" y="319"/>
                  </a:lnTo>
                  <a:lnTo>
                    <a:pt x="214" y="319"/>
                  </a:lnTo>
                  <a:lnTo>
                    <a:pt x="214" y="319"/>
                  </a:lnTo>
                  <a:lnTo>
                    <a:pt x="215" y="318"/>
                  </a:lnTo>
                  <a:lnTo>
                    <a:pt x="215" y="318"/>
                  </a:lnTo>
                  <a:lnTo>
                    <a:pt x="215" y="317"/>
                  </a:lnTo>
                  <a:lnTo>
                    <a:pt x="216" y="317"/>
                  </a:lnTo>
                  <a:lnTo>
                    <a:pt x="216" y="317"/>
                  </a:lnTo>
                  <a:lnTo>
                    <a:pt x="216" y="317"/>
                  </a:lnTo>
                  <a:lnTo>
                    <a:pt x="216" y="317"/>
                  </a:lnTo>
                  <a:lnTo>
                    <a:pt x="216" y="316"/>
                  </a:lnTo>
                  <a:lnTo>
                    <a:pt x="216" y="316"/>
                  </a:lnTo>
                  <a:lnTo>
                    <a:pt x="216" y="316"/>
                  </a:lnTo>
                  <a:lnTo>
                    <a:pt x="216" y="315"/>
                  </a:lnTo>
                  <a:lnTo>
                    <a:pt x="216" y="315"/>
                  </a:lnTo>
                  <a:lnTo>
                    <a:pt x="216" y="314"/>
                  </a:lnTo>
                  <a:lnTo>
                    <a:pt x="216" y="314"/>
                  </a:lnTo>
                  <a:lnTo>
                    <a:pt x="216" y="313"/>
                  </a:lnTo>
                  <a:lnTo>
                    <a:pt x="217" y="313"/>
                  </a:lnTo>
                  <a:lnTo>
                    <a:pt x="219" y="313"/>
                  </a:lnTo>
                  <a:lnTo>
                    <a:pt x="219" y="313"/>
                  </a:lnTo>
                  <a:lnTo>
                    <a:pt x="219" y="313"/>
                  </a:lnTo>
                  <a:lnTo>
                    <a:pt x="220" y="311"/>
                  </a:lnTo>
                  <a:lnTo>
                    <a:pt x="220" y="310"/>
                  </a:lnTo>
                  <a:lnTo>
                    <a:pt x="220" y="310"/>
                  </a:lnTo>
                  <a:lnTo>
                    <a:pt x="221" y="309"/>
                  </a:lnTo>
                  <a:lnTo>
                    <a:pt x="221" y="309"/>
                  </a:lnTo>
                  <a:lnTo>
                    <a:pt x="222" y="309"/>
                  </a:lnTo>
                  <a:lnTo>
                    <a:pt x="222" y="308"/>
                  </a:lnTo>
                  <a:lnTo>
                    <a:pt x="223" y="307"/>
                  </a:lnTo>
                  <a:lnTo>
                    <a:pt x="224" y="305"/>
                  </a:lnTo>
                  <a:lnTo>
                    <a:pt x="224" y="305"/>
                  </a:lnTo>
                  <a:lnTo>
                    <a:pt x="224" y="304"/>
                  </a:lnTo>
                  <a:lnTo>
                    <a:pt x="224" y="304"/>
                  </a:lnTo>
                  <a:lnTo>
                    <a:pt x="224" y="303"/>
                  </a:lnTo>
                  <a:lnTo>
                    <a:pt x="224" y="303"/>
                  </a:lnTo>
                  <a:lnTo>
                    <a:pt x="224" y="303"/>
                  </a:lnTo>
                  <a:lnTo>
                    <a:pt x="225" y="302"/>
                  </a:lnTo>
                  <a:lnTo>
                    <a:pt x="226" y="301"/>
                  </a:lnTo>
                  <a:lnTo>
                    <a:pt x="226" y="301"/>
                  </a:lnTo>
                  <a:lnTo>
                    <a:pt x="226" y="300"/>
                  </a:lnTo>
                  <a:lnTo>
                    <a:pt x="227" y="299"/>
                  </a:lnTo>
                  <a:lnTo>
                    <a:pt x="227" y="298"/>
                  </a:lnTo>
                  <a:lnTo>
                    <a:pt x="228" y="297"/>
                  </a:lnTo>
                  <a:lnTo>
                    <a:pt x="228" y="295"/>
                  </a:lnTo>
                  <a:lnTo>
                    <a:pt x="228" y="295"/>
                  </a:lnTo>
                  <a:lnTo>
                    <a:pt x="229" y="293"/>
                  </a:lnTo>
                  <a:lnTo>
                    <a:pt x="229" y="291"/>
                  </a:lnTo>
                  <a:lnTo>
                    <a:pt x="229" y="291"/>
                  </a:lnTo>
                  <a:lnTo>
                    <a:pt x="229" y="290"/>
                  </a:lnTo>
                  <a:lnTo>
                    <a:pt x="230" y="289"/>
                  </a:lnTo>
                  <a:lnTo>
                    <a:pt x="230" y="289"/>
                  </a:lnTo>
                  <a:lnTo>
                    <a:pt x="230" y="288"/>
                  </a:lnTo>
                  <a:lnTo>
                    <a:pt x="230" y="288"/>
                  </a:lnTo>
                  <a:lnTo>
                    <a:pt x="231" y="287"/>
                  </a:lnTo>
                  <a:lnTo>
                    <a:pt x="231" y="286"/>
                  </a:lnTo>
                  <a:lnTo>
                    <a:pt x="232" y="286"/>
                  </a:lnTo>
                  <a:lnTo>
                    <a:pt x="232" y="286"/>
                  </a:lnTo>
                  <a:lnTo>
                    <a:pt x="232" y="286"/>
                  </a:lnTo>
                  <a:lnTo>
                    <a:pt x="233" y="285"/>
                  </a:lnTo>
                  <a:lnTo>
                    <a:pt x="233" y="285"/>
                  </a:lnTo>
                  <a:lnTo>
                    <a:pt x="233" y="284"/>
                  </a:lnTo>
                  <a:lnTo>
                    <a:pt x="233" y="283"/>
                  </a:lnTo>
                  <a:lnTo>
                    <a:pt x="232" y="282"/>
                  </a:lnTo>
                  <a:lnTo>
                    <a:pt x="233" y="282"/>
                  </a:lnTo>
                  <a:lnTo>
                    <a:pt x="233" y="282"/>
                  </a:lnTo>
                  <a:lnTo>
                    <a:pt x="233" y="282"/>
                  </a:lnTo>
                  <a:lnTo>
                    <a:pt x="233" y="281"/>
                  </a:lnTo>
                  <a:lnTo>
                    <a:pt x="233" y="281"/>
                  </a:lnTo>
                  <a:lnTo>
                    <a:pt x="233" y="281"/>
                  </a:lnTo>
                  <a:lnTo>
                    <a:pt x="233" y="280"/>
                  </a:lnTo>
                  <a:lnTo>
                    <a:pt x="233" y="280"/>
                  </a:lnTo>
                  <a:lnTo>
                    <a:pt x="233" y="280"/>
                  </a:lnTo>
                  <a:lnTo>
                    <a:pt x="233" y="279"/>
                  </a:lnTo>
                  <a:lnTo>
                    <a:pt x="233" y="277"/>
                  </a:lnTo>
                  <a:lnTo>
                    <a:pt x="233" y="277"/>
                  </a:lnTo>
                  <a:lnTo>
                    <a:pt x="233" y="277"/>
                  </a:lnTo>
                  <a:lnTo>
                    <a:pt x="234" y="276"/>
                  </a:lnTo>
                  <a:lnTo>
                    <a:pt x="234" y="275"/>
                  </a:lnTo>
                  <a:lnTo>
                    <a:pt x="233" y="275"/>
                  </a:lnTo>
                  <a:lnTo>
                    <a:pt x="233" y="275"/>
                  </a:lnTo>
                  <a:lnTo>
                    <a:pt x="233" y="274"/>
                  </a:lnTo>
                  <a:lnTo>
                    <a:pt x="233" y="274"/>
                  </a:lnTo>
                  <a:lnTo>
                    <a:pt x="233" y="274"/>
                  </a:lnTo>
                  <a:lnTo>
                    <a:pt x="233" y="272"/>
                  </a:lnTo>
                  <a:lnTo>
                    <a:pt x="234" y="271"/>
                  </a:lnTo>
                  <a:lnTo>
                    <a:pt x="234" y="270"/>
                  </a:lnTo>
                  <a:lnTo>
                    <a:pt x="234" y="270"/>
                  </a:lnTo>
                  <a:lnTo>
                    <a:pt x="235" y="269"/>
                  </a:lnTo>
                  <a:lnTo>
                    <a:pt x="236" y="267"/>
                  </a:lnTo>
                  <a:lnTo>
                    <a:pt x="236" y="266"/>
                  </a:lnTo>
                  <a:lnTo>
                    <a:pt x="237" y="264"/>
                  </a:lnTo>
                  <a:lnTo>
                    <a:pt x="237" y="264"/>
                  </a:lnTo>
                  <a:lnTo>
                    <a:pt x="238" y="262"/>
                  </a:lnTo>
                  <a:lnTo>
                    <a:pt x="238" y="260"/>
                  </a:lnTo>
                  <a:lnTo>
                    <a:pt x="238" y="260"/>
                  </a:lnTo>
                  <a:lnTo>
                    <a:pt x="238" y="258"/>
                  </a:lnTo>
                  <a:lnTo>
                    <a:pt x="238" y="255"/>
                  </a:lnTo>
                  <a:lnTo>
                    <a:pt x="238" y="254"/>
                  </a:lnTo>
                  <a:lnTo>
                    <a:pt x="238" y="253"/>
                  </a:lnTo>
                  <a:lnTo>
                    <a:pt x="237" y="251"/>
                  </a:lnTo>
                  <a:lnTo>
                    <a:pt x="237" y="249"/>
                  </a:lnTo>
                  <a:lnTo>
                    <a:pt x="238" y="249"/>
                  </a:lnTo>
                  <a:lnTo>
                    <a:pt x="239" y="248"/>
                  </a:lnTo>
                  <a:lnTo>
                    <a:pt x="239" y="250"/>
                  </a:lnTo>
                  <a:lnTo>
                    <a:pt x="240" y="250"/>
                  </a:lnTo>
                  <a:lnTo>
                    <a:pt x="240" y="250"/>
                  </a:lnTo>
                  <a:lnTo>
                    <a:pt x="241" y="250"/>
                  </a:lnTo>
                  <a:lnTo>
                    <a:pt x="241" y="251"/>
                  </a:lnTo>
                  <a:lnTo>
                    <a:pt x="241" y="251"/>
                  </a:lnTo>
                  <a:lnTo>
                    <a:pt x="241" y="250"/>
                  </a:lnTo>
                  <a:lnTo>
                    <a:pt x="242" y="250"/>
                  </a:lnTo>
                  <a:lnTo>
                    <a:pt x="242" y="250"/>
                  </a:lnTo>
                  <a:lnTo>
                    <a:pt x="242" y="250"/>
                  </a:lnTo>
                  <a:lnTo>
                    <a:pt x="243" y="250"/>
                  </a:lnTo>
                  <a:lnTo>
                    <a:pt x="243" y="250"/>
                  </a:lnTo>
                  <a:lnTo>
                    <a:pt x="243" y="250"/>
                  </a:lnTo>
                  <a:lnTo>
                    <a:pt x="244" y="250"/>
                  </a:lnTo>
                  <a:lnTo>
                    <a:pt x="246" y="249"/>
                  </a:lnTo>
                  <a:lnTo>
                    <a:pt x="246" y="249"/>
                  </a:lnTo>
                  <a:lnTo>
                    <a:pt x="246" y="248"/>
                  </a:lnTo>
                  <a:lnTo>
                    <a:pt x="247" y="248"/>
                  </a:lnTo>
                  <a:lnTo>
                    <a:pt x="248" y="248"/>
                  </a:lnTo>
                  <a:lnTo>
                    <a:pt x="248" y="248"/>
                  </a:lnTo>
                  <a:lnTo>
                    <a:pt x="248" y="247"/>
                  </a:lnTo>
                  <a:lnTo>
                    <a:pt x="249" y="247"/>
                  </a:lnTo>
                  <a:lnTo>
                    <a:pt x="249" y="247"/>
                  </a:lnTo>
                  <a:lnTo>
                    <a:pt x="250" y="247"/>
                  </a:lnTo>
                  <a:lnTo>
                    <a:pt x="250" y="247"/>
                  </a:lnTo>
                  <a:lnTo>
                    <a:pt x="249" y="247"/>
                  </a:lnTo>
                  <a:lnTo>
                    <a:pt x="249" y="246"/>
                  </a:lnTo>
                  <a:lnTo>
                    <a:pt x="250" y="245"/>
                  </a:lnTo>
                  <a:lnTo>
                    <a:pt x="251" y="245"/>
                  </a:lnTo>
                  <a:lnTo>
                    <a:pt x="251" y="245"/>
                  </a:lnTo>
                  <a:lnTo>
                    <a:pt x="250" y="245"/>
                  </a:lnTo>
                  <a:lnTo>
                    <a:pt x="250" y="245"/>
                  </a:lnTo>
                  <a:lnTo>
                    <a:pt x="251" y="244"/>
                  </a:lnTo>
                  <a:lnTo>
                    <a:pt x="251" y="244"/>
                  </a:lnTo>
                  <a:lnTo>
                    <a:pt x="251" y="244"/>
                  </a:lnTo>
                  <a:lnTo>
                    <a:pt x="251" y="244"/>
                  </a:lnTo>
                  <a:lnTo>
                    <a:pt x="251" y="244"/>
                  </a:lnTo>
                  <a:lnTo>
                    <a:pt x="251" y="245"/>
                  </a:lnTo>
                  <a:lnTo>
                    <a:pt x="252" y="245"/>
                  </a:lnTo>
                  <a:lnTo>
                    <a:pt x="252" y="244"/>
                  </a:lnTo>
                  <a:lnTo>
                    <a:pt x="252" y="244"/>
                  </a:lnTo>
                  <a:lnTo>
                    <a:pt x="252" y="245"/>
                  </a:lnTo>
                  <a:lnTo>
                    <a:pt x="253" y="245"/>
                  </a:lnTo>
                  <a:lnTo>
                    <a:pt x="253" y="245"/>
                  </a:lnTo>
                  <a:lnTo>
                    <a:pt x="253" y="244"/>
                  </a:lnTo>
                  <a:lnTo>
                    <a:pt x="254" y="244"/>
                  </a:lnTo>
                  <a:lnTo>
                    <a:pt x="254" y="243"/>
                  </a:lnTo>
                  <a:lnTo>
                    <a:pt x="255" y="242"/>
                  </a:lnTo>
                  <a:lnTo>
                    <a:pt x="256" y="242"/>
                  </a:lnTo>
                  <a:lnTo>
                    <a:pt x="256" y="242"/>
                  </a:lnTo>
                  <a:lnTo>
                    <a:pt x="257" y="242"/>
                  </a:lnTo>
                  <a:lnTo>
                    <a:pt x="257" y="242"/>
                  </a:lnTo>
                  <a:lnTo>
                    <a:pt x="258" y="243"/>
                  </a:lnTo>
                  <a:lnTo>
                    <a:pt x="259" y="243"/>
                  </a:lnTo>
                  <a:lnTo>
                    <a:pt x="259" y="243"/>
                  </a:lnTo>
                  <a:lnTo>
                    <a:pt x="259" y="243"/>
                  </a:lnTo>
                  <a:lnTo>
                    <a:pt x="259" y="242"/>
                  </a:lnTo>
                  <a:lnTo>
                    <a:pt x="259" y="242"/>
                  </a:lnTo>
                  <a:lnTo>
                    <a:pt x="259" y="243"/>
                  </a:lnTo>
                  <a:lnTo>
                    <a:pt x="259" y="243"/>
                  </a:lnTo>
                  <a:lnTo>
                    <a:pt x="259" y="243"/>
                  </a:lnTo>
                  <a:lnTo>
                    <a:pt x="258" y="242"/>
                  </a:lnTo>
                  <a:lnTo>
                    <a:pt x="258" y="241"/>
                  </a:lnTo>
                  <a:lnTo>
                    <a:pt x="257" y="241"/>
                  </a:lnTo>
                  <a:lnTo>
                    <a:pt x="257" y="241"/>
                  </a:lnTo>
                  <a:lnTo>
                    <a:pt x="256" y="241"/>
                  </a:lnTo>
                  <a:lnTo>
                    <a:pt x="255" y="241"/>
                  </a:lnTo>
                  <a:lnTo>
                    <a:pt x="254" y="241"/>
                  </a:lnTo>
                  <a:lnTo>
                    <a:pt x="254" y="241"/>
                  </a:lnTo>
                  <a:lnTo>
                    <a:pt x="253" y="242"/>
                  </a:lnTo>
                  <a:lnTo>
                    <a:pt x="252" y="243"/>
                  </a:lnTo>
                  <a:lnTo>
                    <a:pt x="252" y="243"/>
                  </a:lnTo>
                  <a:lnTo>
                    <a:pt x="252" y="242"/>
                  </a:lnTo>
                  <a:lnTo>
                    <a:pt x="251" y="243"/>
                  </a:lnTo>
                  <a:lnTo>
                    <a:pt x="249" y="243"/>
                  </a:lnTo>
                  <a:lnTo>
                    <a:pt x="248" y="243"/>
                  </a:lnTo>
                  <a:lnTo>
                    <a:pt x="247" y="243"/>
                  </a:lnTo>
                  <a:lnTo>
                    <a:pt x="247" y="243"/>
                  </a:lnTo>
                  <a:lnTo>
                    <a:pt x="246" y="243"/>
                  </a:lnTo>
                  <a:lnTo>
                    <a:pt x="246" y="244"/>
                  </a:lnTo>
                  <a:lnTo>
                    <a:pt x="243" y="245"/>
                  </a:lnTo>
                  <a:lnTo>
                    <a:pt x="242" y="245"/>
                  </a:lnTo>
                  <a:lnTo>
                    <a:pt x="242" y="245"/>
                  </a:lnTo>
                  <a:lnTo>
                    <a:pt x="241" y="246"/>
                  </a:lnTo>
                  <a:lnTo>
                    <a:pt x="240" y="246"/>
                  </a:lnTo>
                  <a:lnTo>
                    <a:pt x="238" y="246"/>
                  </a:lnTo>
                  <a:lnTo>
                    <a:pt x="238" y="246"/>
                  </a:lnTo>
                  <a:lnTo>
                    <a:pt x="236" y="246"/>
                  </a:lnTo>
                  <a:lnTo>
                    <a:pt x="236" y="245"/>
                  </a:lnTo>
                  <a:lnTo>
                    <a:pt x="235" y="244"/>
                  </a:lnTo>
                  <a:lnTo>
                    <a:pt x="235" y="243"/>
                  </a:lnTo>
                  <a:lnTo>
                    <a:pt x="234" y="243"/>
                  </a:lnTo>
                  <a:lnTo>
                    <a:pt x="234" y="241"/>
                  </a:lnTo>
                  <a:lnTo>
                    <a:pt x="233" y="240"/>
                  </a:lnTo>
                  <a:lnTo>
                    <a:pt x="233" y="240"/>
                  </a:lnTo>
                  <a:lnTo>
                    <a:pt x="233" y="239"/>
                  </a:lnTo>
                  <a:lnTo>
                    <a:pt x="233" y="238"/>
                  </a:lnTo>
                  <a:lnTo>
                    <a:pt x="233" y="238"/>
                  </a:lnTo>
                  <a:lnTo>
                    <a:pt x="232" y="238"/>
                  </a:lnTo>
                  <a:lnTo>
                    <a:pt x="232" y="238"/>
                  </a:lnTo>
                  <a:lnTo>
                    <a:pt x="232" y="237"/>
                  </a:lnTo>
                  <a:lnTo>
                    <a:pt x="231" y="236"/>
                  </a:lnTo>
                  <a:lnTo>
                    <a:pt x="231" y="235"/>
                  </a:lnTo>
                  <a:lnTo>
                    <a:pt x="230" y="234"/>
                  </a:lnTo>
                  <a:lnTo>
                    <a:pt x="230" y="234"/>
                  </a:lnTo>
                  <a:lnTo>
                    <a:pt x="230" y="234"/>
                  </a:lnTo>
                  <a:lnTo>
                    <a:pt x="230" y="234"/>
                  </a:lnTo>
                  <a:lnTo>
                    <a:pt x="229" y="233"/>
                  </a:lnTo>
                  <a:lnTo>
                    <a:pt x="229" y="232"/>
                  </a:lnTo>
                  <a:lnTo>
                    <a:pt x="229" y="232"/>
                  </a:lnTo>
                  <a:lnTo>
                    <a:pt x="229" y="231"/>
                  </a:lnTo>
                  <a:lnTo>
                    <a:pt x="229" y="230"/>
                  </a:lnTo>
                  <a:lnTo>
                    <a:pt x="228" y="230"/>
                  </a:lnTo>
                  <a:lnTo>
                    <a:pt x="228" y="230"/>
                  </a:lnTo>
                  <a:lnTo>
                    <a:pt x="226" y="228"/>
                  </a:lnTo>
                  <a:lnTo>
                    <a:pt x="226" y="227"/>
                  </a:lnTo>
                  <a:lnTo>
                    <a:pt x="226" y="227"/>
                  </a:lnTo>
                  <a:lnTo>
                    <a:pt x="226" y="225"/>
                  </a:lnTo>
                  <a:lnTo>
                    <a:pt x="226" y="225"/>
                  </a:lnTo>
                  <a:lnTo>
                    <a:pt x="226" y="224"/>
                  </a:lnTo>
                  <a:lnTo>
                    <a:pt x="227" y="224"/>
                  </a:lnTo>
                  <a:lnTo>
                    <a:pt x="227" y="223"/>
                  </a:lnTo>
                  <a:lnTo>
                    <a:pt x="227" y="223"/>
                  </a:lnTo>
                  <a:lnTo>
                    <a:pt x="227" y="222"/>
                  </a:lnTo>
                  <a:lnTo>
                    <a:pt x="228" y="221"/>
                  </a:lnTo>
                  <a:lnTo>
                    <a:pt x="228" y="221"/>
                  </a:lnTo>
                  <a:lnTo>
                    <a:pt x="228" y="221"/>
                  </a:lnTo>
                  <a:lnTo>
                    <a:pt x="228" y="219"/>
                  </a:lnTo>
                  <a:lnTo>
                    <a:pt x="228" y="219"/>
                  </a:lnTo>
                  <a:lnTo>
                    <a:pt x="229" y="218"/>
                  </a:lnTo>
                  <a:lnTo>
                    <a:pt x="229" y="217"/>
                  </a:lnTo>
                  <a:lnTo>
                    <a:pt x="229" y="216"/>
                  </a:lnTo>
                  <a:lnTo>
                    <a:pt x="230" y="214"/>
                  </a:lnTo>
                  <a:lnTo>
                    <a:pt x="230" y="213"/>
                  </a:lnTo>
                  <a:lnTo>
                    <a:pt x="230" y="213"/>
                  </a:lnTo>
                  <a:lnTo>
                    <a:pt x="231" y="212"/>
                  </a:lnTo>
                  <a:lnTo>
                    <a:pt x="231" y="212"/>
                  </a:lnTo>
                  <a:lnTo>
                    <a:pt x="232" y="212"/>
                  </a:lnTo>
                  <a:lnTo>
                    <a:pt x="231" y="212"/>
                  </a:lnTo>
                  <a:lnTo>
                    <a:pt x="233" y="210"/>
                  </a:lnTo>
                  <a:lnTo>
                    <a:pt x="234" y="210"/>
                  </a:lnTo>
                  <a:lnTo>
                    <a:pt x="234" y="209"/>
                  </a:lnTo>
                  <a:lnTo>
                    <a:pt x="235" y="208"/>
                  </a:lnTo>
                  <a:lnTo>
                    <a:pt x="235" y="208"/>
                  </a:lnTo>
                  <a:lnTo>
                    <a:pt x="236" y="208"/>
                  </a:lnTo>
                  <a:lnTo>
                    <a:pt x="237" y="207"/>
                  </a:lnTo>
                  <a:lnTo>
                    <a:pt x="237" y="206"/>
                  </a:lnTo>
                  <a:lnTo>
                    <a:pt x="238" y="204"/>
                  </a:lnTo>
                  <a:lnTo>
                    <a:pt x="237" y="203"/>
                  </a:lnTo>
                  <a:lnTo>
                    <a:pt x="237" y="202"/>
                  </a:lnTo>
                  <a:lnTo>
                    <a:pt x="237" y="201"/>
                  </a:lnTo>
                  <a:lnTo>
                    <a:pt x="237" y="200"/>
                  </a:lnTo>
                  <a:lnTo>
                    <a:pt x="238" y="199"/>
                  </a:lnTo>
                  <a:lnTo>
                    <a:pt x="238" y="199"/>
                  </a:lnTo>
                  <a:lnTo>
                    <a:pt x="239" y="199"/>
                  </a:lnTo>
                  <a:lnTo>
                    <a:pt x="239" y="199"/>
                  </a:lnTo>
                  <a:lnTo>
                    <a:pt x="239" y="199"/>
                  </a:lnTo>
                  <a:lnTo>
                    <a:pt x="239" y="199"/>
                  </a:lnTo>
                  <a:lnTo>
                    <a:pt x="239" y="199"/>
                  </a:lnTo>
                  <a:lnTo>
                    <a:pt x="239" y="199"/>
                  </a:lnTo>
                  <a:lnTo>
                    <a:pt x="238" y="200"/>
                  </a:lnTo>
                  <a:lnTo>
                    <a:pt x="239" y="201"/>
                  </a:lnTo>
                  <a:lnTo>
                    <a:pt x="240" y="201"/>
                  </a:lnTo>
                  <a:lnTo>
                    <a:pt x="241" y="200"/>
                  </a:lnTo>
                  <a:lnTo>
                    <a:pt x="242" y="200"/>
                  </a:lnTo>
                  <a:lnTo>
                    <a:pt x="242" y="200"/>
                  </a:lnTo>
                  <a:lnTo>
                    <a:pt x="242" y="199"/>
                  </a:lnTo>
                  <a:lnTo>
                    <a:pt x="242" y="199"/>
                  </a:lnTo>
                  <a:lnTo>
                    <a:pt x="242" y="199"/>
                  </a:lnTo>
                  <a:lnTo>
                    <a:pt x="242" y="199"/>
                  </a:lnTo>
                  <a:lnTo>
                    <a:pt x="243" y="199"/>
                  </a:lnTo>
                  <a:lnTo>
                    <a:pt x="244" y="199"/>
                  </a:lnTo>
                  <a:lnTo>
                    <a:pt x="244" y="198"/>
                  </a:lnTo>
                  <a:lnTo>
                    <a:pt x="245" y="198"/>
                  </a:lnTo>
                  <a:lnTo>
                    <a:pt x="245" y="197"/>
                  </a:lnTo>
                  <a:lnTo>
                    <a:pt x="245" y="197"/>
                  </a:lnTo>
                  <a:lnTo>
                    <a:pt x="245" y="198"/>
                  </a:lnTo>
                  <a:lnTo>
                    <a:pt x="246" y="198"/>
                  </a:lnTo>
                  <a:lnTo>
                    <a:pt x="246" y="198"/>
                  </a:lnTo>
                  <a:lnTo>
                    <a:pt x="246" y="197"/>
                  </a:lnTo>
                  <a:lnTo>
                    <a:pt x="248" y="196"/>
                  </a:lnTo>
                  <a:lnTo>
                    <a:pt x="248" y="196"/>
                  </a:lnTo>
                  <a:lnTo>
                    <a:pt x="248" y="196"/>
                  </a:lnTo>
                  <a:lnTo>
                    <a:pt x="248" y="195"/>
                  </a:lnTo>
                  <a:lnTo>
                    <a:pt x="248" y="195"/>
                  </a:lnTo>
                  <a:lnTo>
                    <a:pt x="249" y="195"/>
                  </a:lnTo>
                  <a:lnTo>
                    <a:pt x="249" y="193"/>
                  </a:lnTo>
                  <a:lnTo>
                    <a:pt x="250" y="193"/>
                  </a:lnTo>
                  <a:lnTo>
                    <a:pt x="252" y="192"/>
                  </a:lnTo>
                  <a:lnTo>
                    <a:pt x="252" y="191"/>
                  </a:lnTo>
                  <a:lnTo>
                    <a:pt x="253" y="191"/>
                  </a:lnTo>
                  <a:lnTo>
                    <a:pt x="254" y="190"/>
                  </a:lnTo>
                  <a:lnTo>
                    <a:pt x="255" y="190"/>
                  </a:lnTo>
                  <a:lnTo>
                    <a:pt x="255" y="190"/>
                  </a:lnTo>
                  <a:lnTo>
                    <a:pt x="255" y="189"/>
                  </a:lnTo>
                  <a:lnTo>
                    <a:pt x="255" y="189"/>
                  </a:lnTo>
                  <a:lnTo>
                    <a:pt x="256" y="189"/>
                  </a:lnTo>
                  <a:lnTo>
                    <a:pt x="256" y="189"/>
                  </a:lnTo>
                  <a:lnTo>
                    <a:pt x="257" y="190"/>
                  </a:lnTo>
                  <a:lnTo>
                    <a:pt x="258" y="190"/>
                  </a:lnTo>
                  <a:lnTo>
                    <a:pt x="259" y="190"/>
                  </a:lnTo>
                  <a:lnTo>
                    <a:pt x="259" y="189"/>
                  </a:lnTo>
                  <a:lnTo>
                    <a:pt x="259" y="188"/>
                  </a:lnTo>
                  <a:lnTo>
                    <a:pt x="259" y="188"/>
                  </a:lnTo>
                  <a:lnTo>
                    <a:pt x="259" y="188"/>
                  </a:lnTo>
                  <a:lnTo>
                    <a:pt x="259" y="189"/>
                  </a:lnTo>
                  <a:lnTo>
                    <a:pt x="258" y="189"/>
                  </a:lnTo>
                  <a:lnTo>
                    <a:pt x="258" y="190"/>
                  </a:lnTo>
                  <a:lnTo>
                    <a:pt x="256" y="189"/>
                  </a:lnTo>
                  <a:lnTo>
                    <a:pt x="255" y="188"/>
                  </a:lnTo>
                  <a:lnTo>
                    <a:pt x="255" y="189"/>
                  </a:lnTo>
                  <a:lnTo>
                    <a:pt x="254" y="189"/>
                  </a:lnTo>
                  <a:lnTo>
                    <a:pt x="253" y="190"/>
                  </a:lnTo>
                  <a:lnTo>
                    <a:pt x="252" y="190"/>
                  </a:lnTo>
                  <a:lnTo>
                    <a:pt x="252" y="191"/>
                  </a:lnTo>
                  <a:lnTo>
                    <a:pt x="252" y="191"/>
                  </a:lnTo>
                  <a:lnTo>
                    <a:pt x="251" y="191"/>
                  </a:lnTo>
                  <a:lnTo>
                    <a:pt x="250" y="192"/>
                  </a:lnTo>
                  <a:lnTo>
                    <a:pt x="250" y="192"/>
                  </a:lnTo>
                  <a:lnTo>
                    <a:pt x="249" y="192"/>
                  </a:lnTo>
                  <a:lnTo>
                    <a:pt x="249" y="192"/>
                  </a:lnTo>
                  <a:lnTo>
                    <a:pt x="249" y="192"/>
                  </a:lnTo>
                  <a:lnTo>
                    <a:pt x="248" y="192"/>
                  </a:lnTo>
                  <a:lnTo>
                    <a:pt x="247" y="192"/>
                  </a:lnTo>
                  <a:lnTo>
                    <a:pt x="247" y="193"/>
                  </a:lnTo>
                  <a:lnTo>
                    <a:pt x="247" y="193"/>
                  </a:lnTo>
                  <a:lnTo>
                    <a:pt x="246" y="193"/>
                  </a:lnTo>
                  <a:lnTo>
                    <a:pt x="246" y="194"/>
                  </a:lnTo>
                  <a:lnTo>
                    <a:pt x="245" y="194"/>
                  </a:lnTo>
                  <a:lnTo>
                    <a:pt x="244" y="194"/>
                  </a:lnTo>
                  <a:lnTo>
                    <a:pt x="243" y="194"/>
                  </a:lnTo>
                  <a:lnTo>
                    <a:pt x="242" y="195"/>
                  </a:lnTo>
                  <a:lnTo>
                    <a:pt x="242" y="196"/>
                  </a:lnTo>
                  <a:lnTo>
                    <a:pt x="242" y="197"/>
                  </a:lnTo>
                  <a:lnTo>
                    <a:pt x="241" y="197"/>
                  </a:lnTo>
                  <a:lnTo>
                    <a:pt x="240" y="198"/>
                  </a:lnTo>
                  <a:lnTo>
                    <a:pt x="239" y="198"/>
                  </a:lnTo>
                  <a:lnTo>
                    <a:pt x="239" y="198"/>
                  </a:lnTo>
                  <a:lnTo>
                    <a:pt x="239" y="198"/>
                  </a:lnTo>
                  <a:lnTo>
                    <a:pt x="238" y="197"/>
                  </a:lnTo>
                  <a:lnTo>
                    <a:pt x="238" y="197"/>
                  </a:lnTo>
                  <a:lnTo>
                    <a:pt x="237" y="197"/>
                  </a:lnTo>
                  <a:lnTo>
                    <a:pt x="237" y="197"/>
                  </a:lnTo>
                  <a:lnTo>
                    <a:pt x="237" y="196"/>
                  </a:lnTo>
                  <a:lnTo>
                    <a:pt x="236" y="195"/>
                  </a:lnTo>
                  <a:lnTo>
                    <a:pt x="236" y="195"/>
                  </a:lnTo>
                  <a:lnTo>
                    <a:pt x="236" y="194"/>
                  </a:lnTo>
                  <a:lnTo>
                    <a:pt x="235" y="194"/>
                  </a:lnTo>
                  <a:lnTo>
                    <a:pt x="235" y="193"/>
                  </a:lnTo>
                  <a:lnTo>
                    <a:pt x="235" y="192"/>
                  </a:lnTo>
                  <a:lnTo>
                    <a:pt x="234" y="192"/>
                  </a:lnTo>
                  <a:lnTo>
                    <a:pt x="234" y="191"/>
                  </a:lnTo>
                  <a:lnTo>
                    <a:pt x="234" y="190"/>
                  </a:lnTo>
                  <a:lnTo>
                    <a:pt x="233" y="189"/>
                  </a:lnTo>
                  <a:lnTo>
                    <a:pt x="233" y="188"/>
                  </a:lnTo>
                  <a:lnTo>
                    <a:pt x="232" y="187"/>
                  </a:lnTo>
                  <a:lnTo>
                    <a:pt x="231" y="186"/>
                  </a:lnTo>
                  <a:lnTo>
                    <a:pt x="231" y="186"/>
                  </a:lnTo>
                  <a:lnTo>
                    <a:pt x="231" y="185"/>
                  </a:lnTo>
                  <a:lnTo>
                    <a:pt x="230" y="184"/>
                  </a:lnTo>
                  <a:lnTo>
                    <a:pt x="230" y="184"/>
                  </a:lnTo>
                  <a:lnTo>
                    <a:pt x="229" y="182"/>
                  </a:lnTo>
                  <a:lnTo>
                    <a:pt x="228" y="182"/>
                  </a:lnTo>
                  <a:lnTo>
                    <a:pt x="227" y="180"/>
                  </a:lnTo>
                  <a:lnTo>
                    <a:pt x="227" y="180"/>
                  </a:lnTo>
                  <a:lnTo>
                    <a:pt x="227" y="180"/>
                  </a:lnTo>
                  <a:lnTo>
                    <a:pt x="226" y="178"/>
                  </a:lnTo>
                  <a:lnTo>
                    <a:pt x="225" y="178"/>
                  </a:lnTo>
                  <a:lnTo>
                    <a:pt x="224" y="177"/>
                  </a:lnTo>
                  <a:lnTo>
                    <a:pt x="224" y="176"/>
                  </a:lnTo>
                  <a:lnTo>
                    <a:pt x="224" y="175"/>
                  </a:lnTo>
                  <a:lnTo>
                    <a:pt x="224" y="175"/>
                  </a:lnTo>
                  <a:lnTo>
                    <a:pt x="223" y="173"/>
                  </a:lnTo>
                  <a:lnTo>
                    <a:pt x="223" y="173"/>
                  </a:lnTo>
                  <a:lnTo>
                    <a:pt x="222" y="173"/>
                  </a:lnTo>
                  <a:lnTo>
                    <a:pt x="222" y="172"/>
                  </a:lnTo>
                  <a:lnTo>
                    <a:pt x="222" y="171"/>
                  </a:lnTo>
                  <a:lnTo>
                    <a:pt x="222" y="171"/>
                  </a:lnTo>
                  <a:lnTo>
                    <a:pt x="222" y="171"/>
                  </a:lnTo>
                  <a:lnTo>
                    <a:pt x="223" y="170"/>
                  </a:lnTo>
                  <a:lnTo>
                    <a:pt x="223" y="170"/>
                  </a:lnTo>
                  <a:lnTo>
                    <a:pt x="224" y="169"/>
                  </a:lnTo>
                  <a:lnTo>
                    <a:pt x="224" y="169"/>
                  </a:lnTo>
                  <a:lnTo>
                    <a:pt x="224" y="169"/>
                  </a:lnTo>
                  <a:lnTo>
                    <a:pt x="225" y="169"/>
                  </a:lnTo>
                  <a:lnTo>
                    <a:pt x="226" y="168"/>
                  </a:lnTo>
                  <a:lnTo>
                    <a:pt x="226" y="167"/>
                  </a:lnTo>
                  <a:lnTo>
                    <a:pt x="226" y="167"/>
                  </a:lnTo>
                  <a:lnTo>
                    <a:pt x="226" y="168"/>
                  </a:lnTo>
                  <a:lnTo>
                    <a:pt x="226" y="168"/>
                  </a:lnTo>
                  <a:lnTo>
                    <a:pt x="226" y="169"/>
                  </a:lnTo>
                  <a:lnTo>
                    <a:pt x="225" y="169"/>
                  </a:lnTo>
                  <a:lnTo>
                    <a:pt x="225" y="169"/>
                  </a:lnTo>
                  <a:lnTo>
                    <a:pt x="225" y="169"/>
                  </a:lnTo>
                  <a:lnTo>
                    <a:pt x="226" y="169"/>
                  </a:lnTo>
                  <a:lnTo>
                    <a:pt x="226" y="169"/>
                  </a:lnTo>
                  <a:lnTo>
                    <a:pt x="227" y="169"/>
                  </a:lnTo>
                  <a:lnTo>
                    <a:pt x="227" y="169"/>
                  </a:lnTo>
                  <a:lnTo>
                    <a:pt x="228" y="169"/>
                  </a:lnTo>
                  <a:lnTo>
                    <a:pt x="228" y="167"/>
                  </a:lnTo>
                  <a:lnTo>
                    <a:pt x="228" y="167"/>
                  </a:lnTo>
                  <a:lnTo>
                    <a:pt x="229" y="167"/>
                  </a:lnTo>
                  <a:lnTo>
                    <a:pt x="229" y="167"/>
                  </a:lnTo>
                  <a:lnTo>
                    <a:pt x="228" y="167"/>
                  </a:lnTo>
                  <a:lnTo>
                    <a:pt x="228" y="167"/>
                  </a:lnTo>
                  <a:lnTo>
                    <a:pt x="227" y="167"/>
                  </a:lnTo>
                  <a:lnTo>
                    <a:pt x="227" y="167"/>
                  </a:lnTo>
                  <a:lnTo>
                    <a:pt x="226" y="167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6" y="165"/>
                  </a:lnTo>
                  <a:lnTo>
                    <a:pt x="227" y="165"/>
                  </a:lnTo>
                  <a:lnTo>
                    <a:pt x="227" y="164"/>
                  </a:lnTo>
                  <a:lnTo>
                    <a:pt x="228" y="163"/>
                  </a:lnTo>
                  <a:lnTo>
                    <a:pt x="228" y="161"/>
                  </a:lnTo>
                  <a:lnTo>
                    <a:pt x="227" y="160"/>
                  </a:lnTo>
                  <a:lnTo>
                    <a:pt x="227" y="160"/>
                  </a:lnTo>
                  <a:lnTo>
                    <a:pt x="226" y="157"/>
                  </a:lnTo>
                  <a:lnTo>
                    <a:pt x="225" y="157"/>
                  </a:lnTo>
                  <a:lnTo>
                    <a:pt x="225" y="156"/>
                  </a:lnTo>
                  <a:lnTo>
                    <a:pt x="224" y="156"/>
                  </a:lnTo>
                  <a:lnTo>
                    <a:pt x="224" y="155"/>
                  </a:lnTo>
                  <a:lnTo>
                    <a:pt x="224" y="153"/>
                  </a:lnTo>
                  <a:lnTo>
                    <a:pt x="224" y="152"/>
                  </a:lnTo>
                  <a:lnTo>
                    <a:pt x="223" y="152"/>
                  </a:lnTo>
                  <a:lnTo>
                    <a:pt x="223" y="150"/>
                  </a:lnTo>
                  <a:lnTo>
                    <a:pt x="224" y="150"/>
                  </a:lnTo>
                  <a:lnTo>
                    <a:pt x="224" y="149"/>
                  </a:lnTo>
                  <a:lnTo>
                    <a:pt x="224" y="149"/>
                  </a:lnTo>
                  <a:lnTo>
                    <a:pt x="225" y="149"/>
                  </a:lnTo>
                  <a:lnTo>
                    <a:pt x="226" y="149"/>
                  </a:lnTo>
                  <a:lnTo>
                    <a:pt x="227" y="148"/>
                  </a:lnTo>
                  <a:lnTo>
                    <a:pt x="228" y="148"/>
                  </a:lnTo>
                  <a:lnTo>
                    <a:pt x="229" y="148"/>
                  </a:lnTo>
                  <a:lnTo>
                    <a:pt x="229" y="147"/>
                  </a:lnTo>
                  <a:lnTo>
                    <a:pt x="233" y="147"/>
                  </a:lnTo>
                  <a:lnTo>
                    <a:pt x="233" y="147"/>
                  </a:lnTo>
                  <a:lnTo>
                    <a:pt x="234" y="147"/>
                  </a:lnTo>
                  <a:lnTo>
                    <a:pt x="234" y="147"/>
                  </a:lnTo>
                  <a:lnTo>
                    <a:pt x="234" y="147"/>
                  </a:lnTo>
                  <a:lnTo>
                    <a:pt x="235" y="147"/>
                  </a:lnTo>
                  <a:lnTo>
                    <a:pt x="237" y="146"/>
                  </a:lnTo>
                  <a:lnTo>
                    <a:pt x="237" y="145"/>
                  </a:lnTo>
                  <a:lnTo>
                    <a:pt x="236" y="145"/>
                  </a:lnTo>
                  <a:lnTo>
                    <a:pt x="237" y="144"/>
                  </a:lnTo>
                  <a:lnTo>
                    <a:pt x="237" y="143"/>
                  </a:lnTo>
                  <a:lnTo>
                    <a:pt x="237" y="143"/>
                  </a:lnTo>
                  <a:lnTo>
                    <a:pt x="237" y="143"/>
                  </a:lnTo>
                  <a:lnTo>
                    <a:pt x="238" y="142"/>
                  </a:lnTo>
                  <a:lnTo>
                    <a:pt x="238" y="141"/>
                  </a:lnTo>
                  <a:lnTo>
                    <a:pt x="238" y="141"/>
                  </a:lnTo>
                  <a:lnTo>
                    <a:pt x="239" y="141"/>
                  </a:lnTo>
                  <a:lnTo>
                    <a:pt x="239" y="141"/>
                  </a:lnTo>
                  <a:lnTo>
                    <a:pt x="240" y="140"/>
                  </a:lnTo>
                  <a:lnTo>
                    <a:pt x="240" y="140"/>
                  </a:lnTo>
                  <a:lnTo>
                    <a:pt x="241" y="139"/>
                  </a:lnTo>
                  <a:lnTo>
                    <a:pt x="241" y="139"/>
                  </a:lnTo>
                  <a:lnTo>
                    <a:pt x="242" y="139"/>
                  </a:lnTo>
                  <a:lnTo>
                    <a:pt x="243" y="138"/>
                  </a:lnTo>
                  <a:lnTo>
                    <a:pt x="243" y="138"/>
                  </a:lnTo>
                  <a:lnTo>
                    <a:pt x="244" y="138"/>
                  </a:lnTo>
                  <a:lnTo>
                    <a:pt x="244" y="138"/>
                  </a:lnTo>
                  <a:lnTo>
                    <a:pt x="244" y="137"/>
                  </a:lnTo>
                  <a:lnTo>
                    <a:pt x="244" y="137"/>
                  </a:lnTo>
                  <a:lnTo>
                    <a:pt x="243" y="137"/>
                  </a:lnTo>
                  <a:lnTo>
                    <a:pt x="242" y="138"/>
                  </a:lnTo>
                  <a:lnTo>
                    <a:pt x="242" y="138"/>
                  </a:lnTo>
                  <a:lnTo>
                    <a:pt x="242" y="138"/>
                  </a:lnTo>
                  <a:lnTo>
                    <a:pt x="241" y="139"/>
                  </a:lnTo>
                  <a:lnTo>
                    <a:pt x="241" y="139"/>
                  </a:lnTo>
                  <a:lnTo>
                    <a:pt x="240" y="140"/>
                  </a:lnTo>
                  <a:lnTo>
                    <a:pt x="239" y="140"/>
                  </a:lnTo>
                  <a:lnTo>
                    <a:pt x="239" y="140"/>
                  </a:lnTo>
                  <a:lnTo>
                    <a:pt x="238" y="141"/>
                  </a:lnTo>
                  <a:lnTo>
                    <a:pt x="237" y="141"/>
                  </a:lnTo>
                  <a:lnTo>
                    <a:pt x="237" y="141"/>
                  </a:lnTo>
                  <a:lnTo>
                    <a:pt x="235" y="142"/>
                  </a:lnTo>
                  <a:lnTo>
                    <a:pt x="233" y="143"/>
                  </a:lnTo>
                  <a:lnTo>
                    <a:pt x="233" y="143"/>
                  </a:lnTo>
                  <a:lnTo>
                    <a:pt x="233" y="143"/>
                  </a:lnTo>
                  <a:lnTo>
                    <a:pt x="233" y="143"/>
                  </a:lnTo>
                  <a:lnTo>
                    <a:pt x="233" y="143"/>
                  </a:lnTo>
                  <a:lnTo>
                    <a:pt x="232" y="144"/>
                  </a:lnTo>
                  <a:lnTo>
                    <a:pt x="231" y="144"/>
                  </a:lnTo>
                  <a:lnTo>
                    <a:pt x="231" y="145"/>
                  </a:lnTo>
                  <a:lnTo>
                    <a:pt x="230" y="145"/>
                  </a:lnTo>
                  <a:lnTo>
                    <a:pt x="230" y="145"/>
                  </a:lnTo>
                  <a:lnTo>
                    <a:pt x="229" y="145"/>
                  </a:lnTo>
                  <a:lnTo>
                    <a:pt x="229" y="145"/>
                  </a:lnTo>
                  <a:lnTo>
                    <a:pt x="229" y="144"/>
                  </a:lnTo>
                  <a:lnTo>
                    <a:pt x="229" y="143"/>
                  </a:lnTo>
                  <a:lnTo>
                    <a:pt x="229" y="143"/>
                  </a:lnTo>
                  <a:lnTo>
                    <a:pt x="229" y="143"/>
                  </a:lnTo>
                  <a:lnTo>
                    <a:pt x="231" y="142"/>
                  </a:lnTo>
                  <a:lnTo>
                    <a:pt x="231" y="141"/>
                  </a:lnTo>
                  <a:lnTo>
                    <a:pt x="230" y="141"/>
                  </a:lnTo>
                  <a:lnTo>
                    <a:pt x="230" y="140"/>
                  </a:lnTo>
                  <a:lnTo>
                    <a:pt x="229" y="140"/>
                  </a:lnTo>
                  <a:lnTo>
                    <a:pt x="229" y="141"/>
                  </a:lnTo>
                  <a:lnTo>
                    <a:pt x="229" y="141"/>
                  </a:lnTo>
                  <a:lnTo>
                    <a:pt x="229" y="140"/>
                  </a:lnTo>
                  <a:lnTo>
                    <a:pt x="228" y="140"/>
                  </a:lnTo>
                  <a:lnTo>
                    <a:pt x="228" y="140"/>
                  </a:lnTo>
                  <a:lnTo>
                    <a:pt x="227" y="140"/>
                  </a:lnTo>
                  <a:lnTo>
                    <a:pt x="227" y="140"/>
                  </a:lnTo>
                  <a:lnTo>
                    <a:pt x="226" y="140"/>
                  </a:lnTo>
                  <a:lnTo>
                    <a:pt x="226" y="141"/>
                  </a:lnTo>
                  <a:lnTo>
                    <a:pt x="227" y="141"/>
                  </a:lnTo>
                  <a:lnTo>
                    <a:pt x="227" y="141"/>
                  </a:lnTo>
                  <a:lnTo>
                    <a:pt x="227" y="141"/>
                  </a:lnTo>
                  <a:lnTo>
                    <a:pt x="227" y="142"/>
                  </a:lnTo>
                  <a:lnTo>
                    <a:pt x="226" y="142"/>
                  </a:lnTo>
                  <a:lnTo>
                    <a:pt x="226" y="143"/>
                  </a:lnTo>
                  <a:lnTo>
                    <a:pt x="225" y="143"/>
                  </a:lnTo>
                  <a:lnTo>
                    <a:pt x="225" y="144"/>
                  </a:lnTo>
                  <a:lnTo>
                    <a:pt x="224" y="144"/>
                  </a:lnTo>
                  <a:lnTo>
                    <a:pt x="224" y="145"/>
                  </a:lnTo>
                  <a:lnTo>
                    <a:pt x="224" y="145"/>
                  </a:lnTo>
                  <a:lnTo>
                    <a:pt x="224" y="145"/>
                  </a:lnTo>
                  <a:lnTo>
                    <a:pt x="222" y="145"/>
                  </a:lnTo>
                  <a:lnTo>
                    <a:pt x="222" y="145"/>
                  </a:lnTo>
                  <a:lnTo>
                    <a:pt x="221" y="146"/>
                  </a:lnTo>
                  <a:lnTo>
                    <a:pt x="222" y="146"/>
                  </a:lnTo>
                  <a:lnTo>
                    <a:pt x="222" y="146"/>
                  </a:lnTo>
                  <a:lnTo>
                    <a:pt x="222" y="146"/>
                  </a:lnTo>
                  <a:lnTo>
                    <a:pt x="219" y="146"/>
                  </a:lnTo>
                  <a:lnTo>
                    <a:pt x="218" y="146"/>
                  </a:lnTo>
                  <a:lnTo>
                    <a:pt x="217" y="145"/>
                  </a:lnTo>
                  <a:lnTo>
                    <a:pt x="217" y="145"/>
                  </a:lnTo>
                  <a:lnTo>
                    <a:pt x="216" y="144"/>
                  </a:lnTo>
                  <a:lnTo>
                    <a:pt x="216" y="144"/>
                  </a:lnTo>
                  <a:lnTo>
                    <a:pt x="216" y="144"/>
                  </a:lnTo>
                  <a:lnTo>
                    <a:pt x="215" y="144"/>
                  </a:lnTo>
                  <a:lnTo>
                    <a:pt x="215" y="144"/>
                  </a:lnTo>
                  <a:lnTo>
                    <a:pt x="214" y="144"/>
                  </a:lnTo>
                  <a:lnTo>
                    <a:pt x="213" y="143"/>
                  </a:lnTo>
                  <a:lnTo>
                    <a:pt x="211" y="143"/>
                  </a:lnTo>
                  <a:lnTo>
                    <a:pt x="211" y="143"/>
                  </a:lnTo>
                  <a:lnTo>
                    <a:pt x="210" y="143"/>
                  </a:lnTo>
                  <a:lnTo>
                    <a:pt x="210" y="143"/>
                  </a:lnTo>
                  <a:lnTo>
                    <a:pt x="210" y="143"/>
                  </a:lnTo>
                  <a:lnTo>
                    <a:pt x="209" y="143"/>
                  </a:lnTo>
                  <a:lnTo>
                    <a:pt x="210" y="143"/>
                  </a:lnTo>
                  <a:lnTo>
                    <a:pt x="209" y="144"/>
                  </a:lnTo>
                  <a:lnTo>
                    <a:pt x="207" y="143"/>
                  </a:lnTo>
                  <a:lnTo>
                    <a:pt x="206" y="144"/>
                  </a:lnTo>
                  <a:lnTo>
                    <a:pt x="205" y="144"/>
                  </a:lnTo>
                  <a:lnTo>
                    <a:pt x="205" y="144"/>
                  </a:lnTo>
                  <a:lnTo>
                    <a:pt x="205" y="145"/>
                  </a:lnTo>
                  <a:lnTo>
                    <a:pt x="203" y="145"/>
                  </a:lnTo>
                  <a:lnTo>
                    <a:pt x="203" y="145"/>
                  </a:lnTo>
                  <a:lnTo>
                    <a:pt x="203" y="145"/>
                  </a:lnTo>
                  <a:lnTo>
                    <a:pt x="203" y="145"/>
                  </a:lnTo>
                  <a:lnTo>
                    <a:pt x="202" y="145"/>
                  </a:lnTo>
                  <a:lnTo>
                    <a:pt x="202" y="145"/>
                  </a:lnTo>
                  <a:lnTo>
                    <a:pt x="201" y="145"/>
                  </a:lnTo>
                  <a:lnTo>
                    <a:pt x="200" y="145"/>
                  </a:lnTo>
                  <a:lnTo>
                    <a:pt x="200" y="145"/>
                  </a:lnTo>
                  <a:lnTo>
                    <a:pt x="199" y="145"/>
                  </a:lnTo>
                  <a:lnTo>
                    <a:pt x="199" y="145"/>
                  </a:lnTo>
                  <a:lnTo>
                    <a:pt x="197" y="145"/>
                  </a:lnTo>
                  <a:lnTo>
                    <a:pt x="197" y="145"/>
                  </a:lnTo>
                  <a:lnTo>
                    <a:pt x="196" y="145"/>
                  </a:lnTo>
                  <a:lnTo>
                    <a:pt x="195" y="146"/>
                  </a:lnTo>
                  <a:lnTo>
                    <a:pt x="194" y="146"/>
                  </a:lnTo>
                  <a:lnTo>
                    <a:pt x="194" y="146"/>
                  </a:lnTo>
                  <a:lnTo>
                    <a:pt x="194" y="146"/>
                  </a:lnTo>
                  <a:lnTo>
                    <a:pt x="194" y="147"/>
                  </a:lnTo>
                  <a:lnTo>
                    <a:pt x="194" y="148"/>
                  </a:lnTo>
                  <a:lnTo>
                    <a:pt x="193" y="149"/>
                  </a:lnTo>
                  <a:lnTo>
                    <a:pt x="193" y="149"/>
                  </a:lnTo>
                  <a:lnTo>
                    <a:pt x="194" y="149"/>
                  </a:lnTo>
                  <a:lnTo>
                    <a:pt x="194" y="150"/>
                  </a:lnTo>
                  <a:lnTo>
                    <a:pt x="194" y="150"/>
                  </a:lnTo>
                  <a:lnTo>
                    <a:pt x="193" y="151"/>
                  </a:lnTo>
                  <a:lnTo>
                    <a:pt x="192" y="150"/>
                  </a:lnTo>
                  <a:lnTo>
                    <a:pt x="192" y="150"/>
                  </a:lnTo>
                  <a:lnTo>
                    <a:pt x="189" y="149"/>
                  </a:lnTo>
                  <a:lnTo>
                    <a:pt x="187" y="149"/>
                  </a:lnTo>
                  <a:lnTo>
                    <a:pt x="186" y="149"/>
                  </a:lnTo>
                  <a:lnTo>
                    <a:pt x="185" y="149"/>
                  </a:lnTo>
                  <a:lnTo>
                    <a:pt x="184" y="149"/>
                  </a:lnTo>
                  <a:lnTo>
                    <a:pt x="182" y="149"/>
                  </a:lnTo>
                  <a:lnTo>
                    <a:pt x="181" y="150"/>
                  </a:lnTo>
                  <a:lnTo>
                    <a:pt x="181" y="151"/>
                  </a:lnTo>
                  <a:lnTo>
                    <a:pt x="181" y="151"/>
                  </a:lnTo>
                  <a:lnTo>
                    <a:pt x="181" y="151"/>
                  </a:lnTo>
                  <a:lnTo>
                    <a:pt x="181" y="152"/>
                  </a:lnTo>
                  <a:lnTo>
                    <a:pt x="181" y="152"/>
                  </a:lnTo>
                  <a:lnTo>
                    <a:pt x="180" y="152"/>
                  </a:lnTo>
                  <a:lnTo>
                    <a:pt x="180" y="151"/>
                  </a:lnTo>
                  <a:lnTo>
                    <a:pt x="180" y="151"/>
                  </a:lnTo>
                  <a:lnTo>
                    <a:pt x="180" y="151"/>
                  </a:lnTo>
                  <a:lnTo>
                    <a:pt x="180" y="150"/>
                  </a:lnTo>
                  <a:lnTo>
                    <a:pt x="180" y="150"/>
                  </a:lnTo>
                  <a:lnTo>
                    <a:pt x="178" y="152"/>
                  </a:lnTo>
                  <a:lnTo>
                    <a:pt x="178" y="152"/>
                  </a:lnTo>
                  <a:lnTo>
                    <a:pt x="178" y="152"/>
                  </a:lnTo>
                  <a:lnTo>
                    <a:pt x="178" y="152"/>
                  </a:lnTo>
                  <a:lnTo>
                    <a:pt x="179" y="152"/>
                  </a:lnTo>
                  <a:lnTo>
                    <a:pt x="180" y="152"/>
                  </a:lnTo>
                  <a:lnTo>
                    <a:pt x="181" y="152"/>
                  </a:lnTo>
                  <a:lnTo>
                    <a:pt x="181" y="152"/>
                  </a:lnTo>
                  <a:lnTo>
                    <a:pt x="181" y="152"/>
                  </a:lnTo>
                  <a:lnTo>
                    <a:pt x="181" y="152"/>
                  </a:lnTo>
                  <a:lnTo>
                    <a:pt x="181" y="152"/>
                  </a:lnTo>
                  <a:lnTo>
                    <a:pt x="181" y="152"/>
                  </a:lnTo>
                  <a:lnTo>
                    <a:pt x="181" y="153"/>
                  </a:lnTo>
                  <a:lnTo>
                    <a:pt x="179" y="153"/>
                  </a:lnTo>
                  <a:lnTo>
                    <a:pt x="177" y="153"/>
                  </a:lnTo>
                  <a:lnTo>
                    <a:pt x="177" y="153"/>
                  </a:lnTo>
                  <a:lnTo>
                    <a:pt x="174" y="154"/>
                  </a:lnTo>
                  <a:lnTo>
                    <a:pt x="174" y="154"/>
                  </a:lnTo>
                  <a:lnTo>
                    <a:pt x="173" y="155"/>
                  </a:lnTo>
                  <a:lnTo>
                    <a:pt x="172" y="156"/>
                  </a:lnTo>
                  <a:lnTo>
                    <a:pt x="172" y="156"/>
                  </a:lnTo>
                  <a:lnTo>
                    <a:pt x="171" y="156"/>
                  </a:lnTo>
                  <a:lnTo>
                    <a:pt x="170" y="156"/>
                  </a:lnTo>
                  <a:lnTo>
                    <a:pt x="170" y="158"/>
                  </a:lnTo>
                  <a:lnTo>
                    <a:pt x="169" y="158"/>
                  </a:lnTo>
                  <a:lnTo>
                    <a:pt x="168" y="160"/>
                  </a:lnTo>
                  <a:lnTo>
                    <a:pt x="168" y="160"/>
                  </a:lnTo>
                  <a:lnTo>
                    <a:pt x="169" y="161"/>
                  </a:lnTo>
                  <a:lnTo>
                    <a:pt x="169" y="162"/>
                  </a:lnTo>
                  <a:lnTo>
                    <a:pt x="168" y="163"/>
                  </a:lnTo>
                  <a:lnTo>
                    <a:pt x="168" y="163"/>
                  </a:lnTo>
                  <a:lnTo>
                    <a:pt x="168" y="163"/>
                  </a:lnTo>
                  <a:lnTo>
                    <a:pt x="165" y="165"/>
                  </a:lnTo>
                  <a:lnTo>
                    <a:pt x="164" y="165"/>
                  </a:lnTo>
                  <a:lnTo>
                    <a:pt x="164" y="166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64" y="168"/>
                  </a:lnTo>
                  <a:lnTo>
                    <a:pt x="164" y="168"/>
                  </a:lnTo>
                  <a:lnTo>
                    <a:pt x="165" y="169"/>
                  </a:lnTo>
                  <a:lnTo>
                    <a:pt x="165" y="169"/>
                  </a:lnTo>
                  <a:lnTo>
                    <a:pt x="164" y="169"/>
                  </a:lnTo>
                  <a:lnTo>
                    <a:pt x="164" y="170"/>
                  </a:lnTo>
                  <a:lnTo>
                    <a:pt x="164" y="171"/>
                  </a:lnTo>
                  <a:lnTo>
                    <a:pt x="164" y="172"/>
                  </a:lnTo>
                  <a:lnTo>
                    <a:pt x="165" y="173"/>
                  </a:lnTo>
                  <a:lnTo>
                    <a:pt x="166" y="173"/>
                  </a:lnTo>
                  <a:lnTo>
                    <a:pt x="166" y="173"/>
                  </a:lnTo>
                  <a:lnTo>
                    <a:pt x="167" y="173"/>
                  </a:lnTo>
                  <a:lnTo>
                    <a:pt x="167" y="173"/>
                  </a:lnTo>
                  <a:lnTo>
                    <a:pt x="167" y="173"/>
                  </a:lnTo>
                  <a:lnTo>
                    <a:pt x="167" y="173"/>
                  </a:lnTo>
                  <a:lnTo>
                    <a:pt x="168" y="174"/>
                  </a:lnTo>
                  <a:lnTo>
                    <a:pt x="167" y="175"/>
                  </a:lnTo>
                  <a:lnTo>
                    <a:pt x="167" y="177"/>
                  </a:lnTo>
                  <a:lnTo>
                    <a:pt x="166" y="177"/>
                  </a:lnTo>
                  <a:lnTo>
                    <a:pt x="166" y="178"/>
                  </a:lnTo>
                  <a:lnTo>
                    <a:pt x="166" y="178"/>
                  </a:lnTo>
                  <a:lnTo>
                    <a:pt x="165" y="178"/>
                  </a:lnTo>
                  <a:lnTo>
                    <a:pt x="165" y="178"/>
                  </a:lnTo>
                  <a:lnTo>
                    <a:pt x="165" y="177"/>
                  </a:lnTo>
                  <a:lnTo>
                    <a:pt x="164" y="177"/>
                  </a:lnTo>
                  <a:lnTo>
                    <a:pt x="164" y="177"/>
                  </a:lnTo>
                  <a:lnTo>
                    <a:pt x="162" y="178"/>
                  </a:lnTo>
                  <a:lnTo>
                    <a:pt x="161" y="178"/>
                  </a:lnTo>
                  <a:lnTo>
                    <a:pt x="161" y="178"/>
                  </a:lnTo>
                  <a:lnTo>
                    <a:pt x="161" y="179"/>
                  </a:lnTo>
                  <a:lnTo>
                    <a:pt x="161" y="180"/>
                  </a:lnTo>
                  <a:lnTo>
                    <a:pt x="161" y="180"/>
                  </a:lnTo>
                  <a:lnTo>
                    <a:pt x="161" y="180"/>
                  </a:lnTo>
                  <a:lnTo>
                    <a:pt x="161" y="180"/>
                  </a:lnTo>
                  <a:lnTo>
                    <a:pt x="160" y="181"/>
                  </a:lnTo>
                  <a:lnTo>
                    <a:pt x="160" y="181"/>
                  </a:lnTo>
                  <a:lnTo>
                    <a:pt x="159" y="182"/>
                  </a:lnTo>
                  <a:lnTo>
                    <a:pt x="159" y="182"/>
                  </a:lnTo>
                  <a:lnTo>
                    <a:pt x="159" y="181"/>
                  </a:lnTo>
                  <a:lnTo>
                    <a:pt x="158" y="180"/>
                  </a:lnTo>
                  <a:lnTo>
                    <a:pt x="158" y="180"/>
                  </a:lnTo>
                  <a:lnTo>
                    <a:pt x="157" y="180"/>
                  </a:lnTo>
                  <a:lnTo>
                    <a:pt x="157" y="179"/>
                  </a:lnTo>
                  <a:lnTo>
                    <a:pt x="157" y="179"/>
                  </a:lnTo>
                  <a:lnTo>
                    <a:pt x="157" y="178"/>
                  </a:lnTo>
                  <a:lnTo>
                    <a:pt x="157" y="178"/>
                  </a:lnTo>
                  <a:lnTo>
                    <a:pt x="157" y="178"/>
                  </a:lnTo>
                  <a:lnTo>
                    <a:pt x="157" y="177"/>
                  </a:lnTo>
                  <a:lnTo>
                    <a:pt x="157" y="177"/>
                  </a:lnTo>
                  <a:lnTo>
                    <a:pt x="158" y="177"/>
                  </a:lnTo>
                  <a:lnTo>
                    <a:pt x="158" y="177"/>
                  </a:lnTo>
                  <a:lnTo>
                    <a:pt x="158" y="177"/>
                  </a:lnTo>
                  <a:lnTo>
                    <a:pt x="158" y="176"/>
                  </a:lnTo>
                  <a:lnTo>
                    <a:pt x="158" y="176"/>
                  </a:lnTo>
                  <a:lnTo>
                    <a:pt x="158" y="176"/>
                  </a:lnTo>
                  <a:lnTo>
                    <a:pt x="158" y="175"/>
                  </a:lnTo>
                  <a:lnTo>
                    <a:pt x="158" y="174"/>
                  </a:lnTo>
                  <a:lnTo>
                    <a:pt x="157" y="174"/>
                  </a:lnTo>
                  <a:lnTo>
                    <a:pt x="157" y="174"/>
                  </a:lnTo>
                  <a:lnTo>
                    <a:pt x="157" y="173"/>
                  </a:lnTo>
                  <a:lnTo>
                    <a:pt x="156" y="173"/>
                  </a:lnTo>
                  <a:lnTo>
                    <a:pt x="155" y="173"/>
                  </a:lnTo>
                  <a:lnTo>
                    <a:pt x="154" y="172"/>
                  </a:lnTo>
                  <a:lnTo>
                    <a:pt x="154" y="171"/>
                  </a:lnTo>
                  <a:lnTo>
                    <a:pt x="153" y="171"/>
                  </a:lnTo>
                  <a:lnTo>
                    <a:pt x="152" y="170"/>
                  </a:lnTo>
                  <a:lnTo>
                    <a:pt x="151" y="170"/>
                  </a:lnTo>
                  <a:lnTo>
                    <a:pt x="150" y="169"/>
                  </a:lnTo>
                  <a:lnTo>
                    <a:pt x="147" y="169"/>
                  </a:lnTo>
                  <a:lnTo>
                    <a:pt x="146" y="169"/>
                  </a:lnTo>
                  <a:lnTo>
                    <a:pt x="146" y="169"/>
                  </a:lnTo>
                  <a:lnTo>
                    <a:pt x="146" y="169"/>
                  </a:lnTo>
                  <a:lnTo>
                    <a:pt x="145" y="170"/>
                  </a:lnTo>
                  <a:lnTo>
                    <a:pt x="145" y="170"/>
                  </a:lnTo>
                  <a:lnTo>
                    <a:pt x="145" y="171"/>
                  </a:lnTo>
                  <a:lnTo>
                    <a:pt x="144" y="171"/>
                  </a:lnTo>
                  <a:lnTo>
                    <a:pt x="144" y="171"/>
                  </a:lnTo>
                  <a:lnTo>
                    <a:pt x="144" y="172"/>
                  </a:lnTo>
                  <a:lnTo>
                    <a:pt x="144" y="173"/>
                  </a:lnTo>
                  <a:lnTo>
                    <a:pt x="142" y="173"/>
                  </a:lnTo>
                  <a:lnTo>
                    <a:pt x="142" y="174"/>
                  </a:lnTo>
                  <a:lnTo>
                    <a:pt x="142" y="174"/>
                  </a:lnTo>
                  <a:lnTo>
                    <a:pt x="141" y="175"/>
                  </a:lnTo>
                  <a:lnTo>
                    <a:pt x="140" y="175"/>
                  </a:lnTo>
                  <a:lnTo>
                    <a:pt x="139" y="176"/>
                  </a:lnTo>
                  <a:lnTo>
                    <a:pt x="139" y="174"/>
                  </a:lnTo>
                  <a:lnTo>
                    <a:pt x="138" y="174"/>
                  </a:lnTo>
                  <a:lnTo>
                    <a:pt x="138" y="173"/>
                  </a:lnTo>
                  <a:lnTo>
                    <a:pt x="138" y="173"/>
                  </a:lnTo>
                  <a:lnTo>
                    <a:pt x="136" y="174"/>
                  </a:lnTo>
                  <a:lnTo>
                    <a:pt x="136" y="175"/>
                  </a:lnTo>
                  <a:lnTo>
                    <a:pt x="135" y="175"/>
                  </a:lnTo>
                  <a:lnTo>
                    <a:pt x="134" y="175"/>
                  </a:lnTo>
                  <a:lnTo>
                    <a:pt x="134" y="176"/>
                  </a:lnTo>
                  <a:lnTo>
                    <a:pt x="133" y="176"/>
                  </a:lnTo>
                  <a:lnTo>
                    <a:pt x="133" y="177"/>
                  </a:lnTo>
                  <a:lnTo>
                    <a:pt x="133" y="177"/>
                  </a:lnTo>
                  <a:lnTo>
                    <a:pt x="133" y="177"/>
                  </a:lnTo>
                  <a:lnTo>
                    <a:pt x="132" y="177"/>
                  </a:lnTo>
                  <a:lnTo>
                    <a:pt x="132" y="176"/>
                  </a:lnTo>
                  <a:lnTo>
                    <a:pt x="133" y="176"/>
                  </a:lnTo>
                  <a:lnTo>
                    <a:pt x="132" y="175"/>
                  </a:lnTo>
                  <a:lnTo>
                    <a:pt x="132" y="175"/>
                  </a:lnTo>
                  <a:lnTo>
                    <a:pt x="130" y="174"/>
                  </a:lnTo>
                  <a:lnTo>
                    <a:pt x="129" y="174"/>
                  </a:lnTo>
                  <a:lnTo>
                    <a:pt x="128" y="174"/>
                  </a:lnTo>
                  <a:lnTo>
                    <a:pt x="127" y="175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27" y="178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6" y="180"/>
                  </a:lnTo>
                  <a:lnTo>
                    <a:pt x="125" y="181"/>
                  </a:lnTo>
                  <a:lnTo>
                    <a:pt x="125" y="181"/>
                  </a:lnTo>
                  <a:lnTo>
                    <a:pt x="125" y="180"/>
                  </a:lnTo>
                  <a:lnTo>
                    <a:pt x="125" y="180"/>
                  </a:lnTo>
                  <a:lnTo>
                    <a:pt x="125" y="179"/>
                  </a:lnTo>
                  <a:lnTo>
                    <a:pt x="125" y="180"/>
                  </a:lnTo>
                  <a:lnTo>
                    <a:pt x="124" y="180"/>
                  </a:lnTo>
                  <a:lnTo>
                    <a:pt x="123" y="179"/>
                  </a:lnTo>
                  <a:lnTo>
                    <a:pt x="123" y="179"/>
                  </a:lnTo>
                  <a:lnTo>
                    <a:pt x="123" y="179"/>
                  </a:lnTo>
                  <a:lnTo>
                    <a:pt x="122" y="178"/>
                  </a:lnTo>
                  <a:lnTo>
                    <a:pt x="121" y="178"/>
                  </a:lnTo>
                  <a:lnTo>
                    <a:pt x="121" y="178"/>
                  </a:lnTo>
                  <a:lnTo>
                    <a:pt x="120" y="178"/>
                  </a:lnTo>
                  <a:lnTo>
                    <a:pt x="120" y="177"/>
                  </a:lnTo>
                  <a:lnTo>
                    <a:pt x="120" y="177"/>
                  </a:lnTo>
                  <a:lnTo>
                    <a:pt x="120" y="177"/>
                  </a:lnTo>
                  <a:lnTo>
                    <a:pt x="120" y="176"/>
                  </a:lnTo>
                  <a:lnTo>
                    <a:pt x="120" y="176"/>
                  </a:lnTo>
                  <a:lnTo>
                    <a:pt x="120" y="176"/>
                  </a:lnTo>
                  <a:lnTo>
                    <a:pt x="120" y="175"/>
                  </a:lnTo>
                  <a:lnTo>
                    <a:pt x="120" y="174"/>
                  </a:lnTo>
                  <a:lnTo>
                    <a:pt x="121" y="174"/>
                  </a:lnTo>
                  <a:lnTo>
                    <a:pt x="121" y="174"/>
                  </a:lnTo>
                  <a:lnTo>
                    <a:pt x="122" y="173"/>
                  </a:lnTo>
                  <a:lnTo>
                    <a:pt x="122" y="173"/>
                  </a:lnTo>
                  <a:lnTo>
                    <a:pt x="122" y="173"/>
                  </a:lnTo>
                  <a:lnTo>
                    <a:pt x="122" y="173"/>
                  </a:lnTo>
                  <a:lnTo>
                    <a:pt x="122" y="173"/>
                  </a:lnTo>
                  <a:lnTo>
                    <a:pt x="122" y="171"/>
                  </a:lnTo>
                  <a:lnTo>
                    <a:pt x="123" y="170"/>
                  </a:lnTo>
                  <a:lnTo>
                    <a:pt x="125" y="169"/>
                  </a:lnTo>
                  <a:lnTo>
                    <a:pt x="124" y="169"/>
                  </a:lnTo>
                  <a:lnTo>
                    <a:pt x="125" y="169"/>
                  </a:lnTo>
                  <a:lnTo>
                    <a:pt x="125" y="168"/>
                  </a:lnTo>
                  <a:lnTo>
                    <a:pt x="125" y="168"/>
                  </a:lnTo>
                  <a:lnTo>
                    <a:pt x="125" y="168"/>
                  </a:lnTo>
                  <a:lnTo>
                    <a:pt x="125" y="167"/>
                  </a:lnTo>
                  <a:lnTo>
                    <a:pt x="125" y="167"/>
                  </a:lnTo>
                  <a:lnTo>
                    <a:pt x="125" y="167"/>
                  </a:lnTo>
                  <a:lnTo>
                    <a:pt x="126" y="166"/>
                  </a:lnTo>
                  <a:lnTo>
                    <a:pt x="126" y="165"/>
                  </a:lnTo>
                  <a:lnTo>
                    <a:pt x="127" y="165"/>
                  </a:lnTo>
                  <a:lnTo>
                    <a:pt x="127" y="165"/>
                  </a:lnTo>
                  <a:lnTo>
                    <a:pt x="127" y="165"/>
                  </a:lnTo>
                  <a:lnTo>
                    <a:pt x="127" y="165"/>
                  </a:lnTo>
                  <a:lnTo>
                    <a:pt x="127" y="165"/>
                  </a:lnTo>
                  <a:lnTo>
                    <a:pt x="127" y="164"/>
                  </a:lnTo>
                  <a:lnTo>
                    <a:pt x="127" y="163"/>
                  </a:lnTo>
                  <a:lnTo>
                    <a:pt x="126" y="163"/>
                  </a:lnTo>
                  <a:lnTo>
                    <a:pt x="127" y="161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0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8" y="160"/>
                  </a:lnTo>
                  <a:lnTo>
                    <a:pt x="128" y="160"/>
                  </a:lnTo>
                  <a:lnTo>
                    <a:pt x="129" y="160"/>
                  </a:lnTo>
                  <a:lnTo>
                    <a:pt x="129" y="160"/>
                  </a:lnTo>
                  <a:lnTo>
                    <a:pt x="129" y="160"/>
                  </a:lnTo>
                  <a:lnTo>
                    <a:pt x="129" y="160"/>
                  </a:lnTo>
                  <a:lnTo>
                    <a:pt x="129" y="159"/>
                  </a:lnTo>
                  <a:lnTo>
                    <a:pt x="129" y="159"/>
                  </a:lnTo>
                  <a:lnTo>
                    <a:pt x="130" y="159"/>
                  </a:lnTo>
                  <a:lnTo>
                    <a:pt x="130" y="159"/>
                  </a:lnTo>
                  <a:lnTo>
                    <a:pt x="130" y="159"/>
                  </a:lnTo>
                  <a:lnTo>
                    <a:pt x="132" y="159"/>
                  </a:lnTo>
                  <a:lnTo>
                    <a:pt x="132" y="158"/>
                  </a:lnTo>
                  <a:lnTo>
                    <a:pt x="132" y="156"/>
                  </a:lnTo>
                  <a:lnTo>
                    <a:pt x="133" y="156"/>
                  </a:lnTo>
                  <a:lnTo>
                    <a:pt x="133" y="155"/>
                  </a:lnTo>
                  <a:lnTo>
                    <a:pt x="133" y="155"/>
                  </a:lnTo>
                  <a:lnTo>
                    <a:pt x="133" y="154"/>
                  </a:lnTo>
                  <a:lnTo>
                    <a:pt x="134" y="155"/>
                  </a:lnTo>
                  <a:lnTo>
                    <a:pt x="135" y="154"/>
                  </a:lnTo>
                  <a:lnTo>
                    <a:pt x="136" y="153"/>
                  </a:lnTo>
                  <a:lnTo>
                    <a:pt x="136" y="153"/>
                  </a:lnTo>
                  <a:lnTo>
                    <a:pt x="137" y="152"/>
                  </a:lnTo>
                  <a:lnTo>
                    <a:pt x="137" y="152"/>
                  </a:lnTo>
                  <a:lnTo>
                    <a:pt x="136" y="151"/>
                  </a:lnTo>
                  <a:lnTo>
                    <a:pt x="137" y="151"/>
                  </a:lnTo>
                  <a:lnTo>
                    <a:pt x="138" y="150"/>
                  </a:lnTo>
                  <a:lnTo>
                    <a:pt x="138" y="149"/>
                  </a:lnTo>
                  <a:lnTo>
                    <a:pt x="138" y="149"/>
                  </a:lnTo>
                  <a:lnTo>
                    <a:pt x="138" y="148"/>
                  </a:lnTo>
                  <a:lnTo>
                    <a:pt x="138" y="147"/>
                  </a:lnTo>
                  <a:lnTo>
                    <a:pt x="139" y="147"/>
                  </a:lnTo>
                  <a:lnTo>
                    <a:pt x="139" y="147"/>
                  </a:lnTo>
                  <a:lnTo>
                    <a:pt x="139" y="147"/>
                  </a:lnTo>
                  <a:lnTo>
                    <a:pt x="139" y="147"/>
                  </a:lnTo>
                  <a:lnTo>
                    <a:pt x="139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1" y="147"/>
                  </a:lnTo>
                  <a:lnTo>
                    <a:pt x="141" y="146"/>
                  </a:lnTo>
                  <a:lnTo>
                    <a:pt x="142" y="146"/>
                  </a:lnTo>
                  <a:lnTo>
                    <a:pt x="142" y="146"/>
                  </a:lnTo>
                  <a:lnTo>
                    <a:pt x="142" y="146"/>
                  </a:lnTo>
                  <a:lnTo>
                    <a:pt x="142" y="145"/>
                  </a:lnTo>
                  <a:lnTo>
                    <a:pt x="143" y="145"/>
                  </a:lnTo>
                  <a:lnTo>
                    <a:pt x="144" y="143"/>
                  </a:lnTo>
                  <a:lnTo>
                    <a:pt x="144" y="143"/>
                  </a:lnTo>
                  <a:lnTo>
                    <a:pt x="144" y="142"/>
                  </a:lnTo>
                  <a:lnTo>
                    <a:pt x="144" y="142"/>
                  </a:lnTo>
                  <a:lnTo>
                    <a:pt x="145" y="141"/>
                  </a:lnTo>
                  <a:lnTo>
                    <a:pt x="145" y="141"/>
                  </a:lnTo>
                  <a:lnTo>
                    <a:pt x="146" y="141"/>
                  </a:lnTo>
                  <a:lnTo>
                    <a:pt x="146" y="141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47" y="140"/>
                  </a:lnTo>
                  <a:lnTo>
                    <a:pt x="147" y="140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9" y="140"/>
                  </a:lnTo>
                  <a:lnTo>
                    <a:pt x="149" y="139"/>
                  </a:lnTo>
                  <a:lnTo>
                    <a:pt x="151" y="139"/>
                  </a:lnTo>
                  <a:lnTo>
                    <a:pt x="151" y="138"/>
                  </a:lnTo>
                  <a:lnTo>
                    <a:pt x="151" y="138"/>
                  </a:lnTo>
                  <a:lnTo>
                    <a:pt x="151" y="137"/>
                  </a:lnTo>
                  <a:lnTo>
                    <a:pt x="151" y="137"/>
                  </a:lnTo>
                  <a:lnTo>
                    <a:pt x="151" y="137"/>
                  </a:lnTo>
                  <a:lnTo>
                    <a:pt x="152" y="137"/>
                  </a:lnTo>
                  <a:lnTo>
                    <a:pt x="152" y="135"/>
                  </a:lnTo>
                  <a:lnTo>
                    <a:pt x="153" y="135"/>
                  </a:lnTo>
                  <a:lnTo>
                    <a:pt x="153" y="134"/>
                  </a:lnTo>
                  <a:lnTo>
                    <a:pt x="153" y="134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3" y="134"/>
                  </a:lnTo>
                  <a:lnTo>
                    <a:pt x="154" y="135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53" y="136"/>
                  </a:lnTo>
                  <a:lnTo>
                    <a:pt x="153" y="136"/>
                  </a:lnTo>
                  <a:lnTo>
                    <a:pt x="153" y="137"/>
                  </a:lnTo>
                  <a:lnTo>
                    <a:pt x="154" y="137"/>
                  </a:lnTo>
                  <a:lnTo>
                    <a:pt x="155" y="137"/>
                  </a:lnTo>
                  <a:lnTo>
                    <a:pt x="156" y="137"/>
                  </a:lnTo>
                  <a:lnTo>
                    <a:pt x="156" y="137"/>
                  </a:lnTo>
                  <a:lnTo>
                    <a:pt x="158" y="137"/>
                  </a:lnTo>
                  <a:lnTo>
                    <a:pt x="158" y="136"/>
                  </a:lnTo>
                  <a:lnTo>
                    <a:pt x="159" y="136"/>
                  </a:lnTo>
                  <a:lnTo>
                    <a:pt x="158" y="136"/>
                  </a:lnTo>
                  <a:lnTo>
                    <a:pt x="159" y="138"/>
                  </a:lnTo>
                  <a:lnTo>
                    <a:pt x="159" y="137"/>
                  </a:lnTo>
                  <a:lnTo>
                    <a:pt x="161" y="136"/>
                  </a:lnTo>
                  <a:lnTo>
                    <a:pt x="162" y="136"/>
                  </a:lnTo>
                  <a:lnTo>
                    <a:pt x="162" y="135"/>
                  </a:lnTo>
                  <a:lnTo>
                    <a:pt x="163" y="134"/>
                  </a:lnTo>
                  <a:lnTo>
                    <a:pt x="163" y="134"/>
                  </a:lnTo>
                  <a:lnTo>
                    <a:pt x="163" y="134"/>
                  </a:lnTo>
                  <a:lnTo>
                    <a:pt x="164" y="134"/>
                  </a:lnTo>
                  <a:lnTo>
                    <a:pt x="164" y="134"/>
                  </a:lnTo>
                  <a:lnTo>
                    <a:pt x="164" y="134"/>
                  </a:lnTo>
                  <a:lnTo>
                    <a:pt x="164" y="134"/>
                  </a:lnTo>
                  <a:lnTo>
                    <a:pt x="165" y="133"/>
                  </a:lnTo>
                  <a:lnTo>
                    <a:pt x="165" y="132"/>
                  </a:lnTo>
                  <a:lnTo>
                    <a:pt x="167" y="130"/>
                  </a:lnTo>
                  <a:lnTo>
                    <a:pt x="166" y="130"/>
                  </a:lnTo>
                  <a:lnTo>
                    <a:pt x="167" y="130"/>
                  </a:lnTo>
                  <a:lnTo>
                    <a:pt x="167" y="130"/>
                  </a:lnTo>
                  <a:lnTo>
                    <a:pt x="168" y="130"/>
                  </a:lnTo>
                  <a:lnTo>
                    <a:pt x="168" y="129"/>
                  </a:lnTo>
                  <a:lnTo>
                    <a:pt x="168" y="130"/>
                  </a:lnTo>
                  <a:lnTo>
                    <a:pt x="169" y="129"/>
                  </a:lnTo>
                  <a:lnTo>
                    <a:pt x="169" y="128"/>
                  </a:lnTo>
                  <a:lnTo>
                    <a:pt x="169" y="128"/>
                  </a:lnTo>
                  <a:lnTo>
                    <a:pt x="169" y="128"/>
                  </a:lnTo>
                  <a:lnTo>
                    <a:pt x="170" y="127"/>
                  </a:lnTo>
                  <a:lnTo>
                    <a:pt x="170" y="126"/>
                  </a:lnTo>
                  <a:lnTo>
                    <a:pt x="171" y="126"/>
                  </a:lnTo>
                  <a:lnTo>
                    <a:pt x="171" y="125"/>
                  </a:lnTo>
                  <a:lnTo>
                    <a:pt x="171" y="125"/>
                  </a:lnTo>
                  <a:lnTo>
                    <a:pt x="172" y="125"/>
                  </a:lnTo>
                  <a:lnTo>
                    <a:pt x="172" y="124"/>
                  </a:lnTo>
                  <a:lnTo>
                    <a:pt x="173" y="122"/>
                  </a:lnTo>
                  <a:lnTo>
                    <a:pt x="173" y="122"/>
                  </a:lnTo>
                  <a:lnTo>
                    <a:pt x="174" y="121"/>
                  </a:lnTo>
                  <a:lnTo>
                    <a:pt x="174" y="121"/>
                  </a:lnTo>
                  <a:lnTo>
                    <a:pt x="174" y="121"/>
                  </a:lnTo>
                  <a:lnTo>
                    <a:pt x="174" y="120"/>
                  </a:lnTo>
                  <a:lnTo>
                    <a:pt x="177" y="120"/>
                  </a:lnTo>
                  <a:lnTo>
                    <a:pt x="177" y="120"/>
                  </a:lnTo>
                  <a:lnTo>
                    <a:pt x="177" y="121"/>
                  </a:lnTo>
                  <a:lnTo>
                    <a:pt x="177" y="121"/>
                  </a:lnTo>
                  <a:lnTo>
                    <a:pt x="178" y="120"/>
                  </a:lnTo>
                  <a:lnTo>
                    <a:pt x="178" y="121"/>
                  </a:lnTo>
                  <a:lnTo>
                    <a:pt x="179" y="121"/>
                  </a:lnTo>
                  <a:lnTo>
                    <a:pt x="180" y="120"/>
                  </a:lnTo>
                  <a:lnTo>
                    <a:pt x="180" y="120"/>
                  </a:lnTo>
                  <a:lnTo>
                    <a:pt x="180" y="119"/>
                  </a:lnTo>
                  <a:lnTo>
                    <a:pt x="181" y="118"/>
                  </a:lnTo>
                  <a:lnTo>
                    <a:pt x="182" y="117"/>
                  </a:lnTo>
                  <a:lnTo>
                    <a:pt x="182" y="116"/>
                  </a:lnTo>
                  <a:lnTo>
                    <a:pt x="183" y="116"/>
                  </a:lnTo>
                  <a:lnTo>
                    <a:pt x="184" y="115"/>
                  </a:lnTo>
                  <a:lnTo>
                    <a:pt x="185" y="114"/>
                  </a:lnTo>
                  <a:lnTo>
                    <a:pt x="185" y="113"/>
                  </a:lnTo>
                  <a:lnTo>
                    <a:pt x="186" y="113"/>
                  </a:lnTo>
                  <a:lnTo>
                    <a:pt x="187" y="112"/>
                  </a:lnTo>
                  <a:lnTo>
                    <a:pt x="187" y="111"/>
                  </a:lnTo>
                  <a:lnTo>
                    <a:pt x="188" y="111"/>
                  </a:lnTo>
                  <a:lnTo>
                    <a:pt x="189" y="109"/>
                  </a:lnTo>
                  <a:lnTo>
                    <a:pt x="190" y="108"/>
                  </a:lnTo>
                  <a:lnTo>
                    <a:pt x="190" y="108"/>
                  </a:lnTo>
                  <a:lnTo>
                    <a:pt x="190" y="108"/>
                  </a:lnTo>
                  <a:lnTo>
                    <a:pt x="190" y="107"/>
                  </a:lnTo>
                  <a:lnTo>
                    <a:pt x="190" y="107"/>
                  </a:lnTo>
                  <a:lnTo>
                    <a:pt x="190" y="105"/>
                  </a:lnTo>
                  <a:lnTo>
                    <a:pt x="191" y="99"/>
                  </a:lnTo>
                  <a:lnTo>
                    <a:pt x="191" y="98"/>
                  </a:lnTo>
                  <a:lnTo>
                    <a:pt x="191" y="97"/>
                  </a:lnTo>
                  <a:lnTo>
                    <a:pt x="190" y="91"/>
                  </a:lnTo>
                  <a:lnTo>
                    <a:pt x="190" y="88"/>
                  </a:lnTo>
                  <a:lnTo>
                    <a:pt x="191" y="86"/>
                  </a:lnTo>
                  <a:lnTo>
                    <a:pt x="193" y="86"/>
                  </a:lnTo>
                  <a:lnTo>
                    <a:pt x="193" y="86"/>
                  </a:lnTo>
                  <a:lnTo>
                    <a:pt x="193" y="87"/>
                  </a:lnTo>
                  <a:lnTo>
                    <a:pt x="194" y="87"/>
                  </a:lnTo>
                  <a:lnTo>
                    <a:pt x="194" y="87"/>
                  </a:lnTo>
                  <a:lnTo>
                    <a:pt x="193" y="87"/>
                  </a:lnTo>
                  <a:lnTo>
                    <a:pt x="192" y="88"/>
                  </a:lnTo>
                  <a:lnTo>
                    <a:pt x="194" y="91"/>
                  </a:lnTo>
                  <a:lnTo>
                    <a:pt x="194" y="92"/>
                  </a:lnTo>
                  <a:lnTo>
                    <a:pt x="194" y="93"/>
                  </a:lnTo>
                  <a:lnTo>
                    <a:pt x="194" y="93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195" y="91"/>
                  </a:lnTo>
                  <a:lnTo>
                    <a:pt x="196" y="91"/>
                  </a:lnTo>
                  <a:lnTo>
                    <a:pt x="196" y="91"/>
                  </a:lnTo>
                  <a:lnTo>
                    <a:pt x="195" y="91"/>
                  </a:lnTo>
                  <a:lnTo>
                    <a:pt x="195" y="90"/>
                  </a:lnTo>
                  <a:lnTo>
                    <a:pt x="195" y="88"/>
                  </a:lnTo>
                  <a:lnTo>
                    <a:pt x="195" y="87"/>
                  </a:lnTo>
                  <a:lnTo>
                    <a:pt x="195" y="87"/>
                  </a:lnTo>
                  <a:lnTo>
                    <a:pt x="195" y="85"/>
                  </a:lnTo>
                  <a:lnTo>
                    <a:pt x="196" y="85"/>
                  </a:lnTo>
                  <a:lnTo>
                    <a:pt x="196" y="84"/>
                  </a:lnTo>
                  <a:lnTo>
                    <a:pt x="197" y="83"/>
                  </a:lnTo>
                  <a:lnTo>
                    <a:pt x="197" y="83"/>
                  </a:lnTo>
                  <a:lnTo>
                    <a:pt x="198" y="82"/>
                  </a:lnTo>
                  <a:lnTo>
                    <a:pt x="200" y="82"/>
                  </a:lnTo>
                  <a:lnTo>
                    <a:pt x="201" y="82"/>
                  </a:lnTo>
                  <a:lnTo>
                    <a:pt x="201" y="80"/>
                  </a:lnTo>
                  <a:lnTo>
                    <a:pt x="201" y="79"/>
                  </a:lnTo>
                  <a:lnTo>
                    <a:pt x="202" y="79"/>
                  </a:lnTo>
                  <a:lnTo>
                    <a:pt x="203" y="77"/>
                  </a:lnTo>
                  <a:lnTo>
                    <a:pt x="204" y="75"/>
                  </a:lnTo>
                  <a:lnTo>
                    <a:pt x="207" y="74"/>
                  </a:lnTo>
                  <a:lnTo>
                    <a:pt x="207" y="73"/>
                  </a:lnTo>
                  <a:lnTo>
                    <a:pt x="211" y="70"/>
                  </a:lnTo>
                  <a:lnTo>
                    <a:pt x="211" y="70"/>
                  </a:lnTo>
                  <a:lnTo>
                    <a:pt x="212" y="69"/>
                  </a:lnTo>
                  <a:lnTo>
                    <a:pt x="212" y="69"/>
                  </a:lnTo>
                  <a:lnTo>
                    <a:pt x="212" y="68"/>
                  </a:lnTo>
                  <a:lnTo>
                    <a:pt x="212" y="68"/>
                  </a:lnTo>
                  <a:lnTo>
                    <a:pt x="212" y="66"/>
                  </a:lnTo>
                  <a:lnTo>
                    <a:pt x="212" y="65"/>
                  </a:lnTo>
                  <a:lnTo>
                    <a:pt x="212" y="65"/>
                  </a:lnTo>
                  <a:lnTo>
                    <a:pt x="212" y="64"/>
                  </a:lnTo>
                  <a:lnTo>
                    <a:pt x="212" y="64"/>
                  </a:lnTo>
                  <a:lnTo>
                    <a:pt x="213" y="63"/>
                  </a:lnTo>
                  <a:lnTo>
                    <a:pt x="214" y="62"/>
                  </a:lnTo>
                  <a:lnTo>
                    <a:pt x="214" y="62"/>
                  </a:lnTo>
                  <a:lnTo>
                    <a:pt x="216" y="61"/>
                  </a:lnTo>
                  <a:lnTo>
                    <a:pt x="216" y="61"/>
                  </a:lnTo>
                  <a:lnTo>
                    <a:pt x="218" y="60"/>
                  </a:lnTo>
                  <a:lnTo>
                    <a:pt x="220" y="59"/>
                  </a:lnTo>
                  <a:lnTo>
                    <a:pt x="220" y="59"/>
                  </a:lnTo>
                  <a:lnTo>
                    <a:pt x="221" y="59"/>
                  </a:lnTo>
                  <a:lnTo>
                    <a:pt x="223" y="56"/>
                  </a:lnTo>
                  <a:lnTo>
                    <a:pt x="224" y="56"/>
                  </a:lnTo>
                  <a:lnTo>
                    <a:pt x="224" y="56"/>
                  </a:lnTo>
                  <a:lnTo>
                    <a:pt x="227" y="54"/>
                  </a:lnTo>
                  <a:lnTo>
                    <a:pt x="226" y="53"/>
                  </a:lnTo>
                  <a:lnTo>
                    <a:pt x="227" y="53"/>
                  </a:lnTo>
                  <a:lnTo>
                    <a:pt x="227" y="55"/>
                  </a:lnTo>
                  <a:lnTo>
                    <a:pt x="228" y="55"/>
                  </a:lnTo>
                  <a:lnTo>
                    <a:pt x="228" y="56"/>
                  </a:lnTo>
                  <a:lnTo>
                    <a:pt x="228" y="56"/>
                  </a:lnTo>
                  <a:lnTo>
                    <a:pt x="229" y="56"/>
                  </a:lnTo>
                  <a:lnTo>
                    <a:pt x="229" y="56"/>
                  </a:lnTo>
                  <a:lnTo>
                    <a:pt x="229" y="55"/>
                  </a:lnTo>
                  <a:lnTo>
                    <a:pt x="229" y="55"/>
                  </a:lnTo>
                  <a:lnTo>
                    <a:pt x="229" y="56"/>
                  </a:lnTo>
                  <a:lnTo>
                    <a:pt x="230" y="56"/>
                  </a:lnTo>
                  <a:lnTo>
                    <a:pt x="231" y="55"/>
                  </a:lnTo>
                  <a:lnTo>
                    <a:pt x="233" y="55"/>
                  </a:lnTo>
                  <a:lnTo>
                    <a:pt x="233" y="55"/>
                  </a:lnTo>
                  <a:lnTo>
                    <a:pt x="233" y="55"/>
                  </a:lnTo>
                  <a:lnTo>
                    <a:pt x="233" y="56"/>
                  </a:lnTo>
                  <a:lnTo>
                    <a:pt x="233" y="56"/>
                  </a:lnTo>
                  <a:lnTo>
                    <a:pt x="233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35" y="56"/>
                  </a:lnTo>
                  <a:lnTo>
                    <a:pt x="237" y="55"/>
                  </a:lnTo>
                  <a:lnTo>
                    <a:pt x="239" y="56"/>
                  </a:lnTo>
                  <a:lnTo>
                    <a:pt x="240" y="55"/>
                  </a:lnTo>
                  <a:lnTo>
                    <a:pt x="241" y="55"/>
                  </a:lnTo>
                  <a:lnTo>
                    <a:pt x="242" y="54"/>
                  </a:lnTo>
                  <a:lnTo>
                    <a:pt x="242" y="54"/>
                  </a:lnTo>
                  <a:lnTo>
                    <a:pt x="243" y="54"/>
                  </a:lnTo>
                  <a:lnTo>
                    <a:pt x="243" y="53"/>
                  </a:lnTo>
                  <a:lnTo>
                    <a:pt x="246" y="52"/>
                  </a:lnTo>
                  <a:lnTo>
                    <a:pt x="246" y="52"/>
                  </a:lnTo>
                  <a:lnTo>
                    <a:pt x="247" y="52"/>
                  </a:lnTo>
                  <a:lnTo>
                    <a:pt x="247" y="51"/>
                  </a:lnTo>
                  <a:lnTo>
                    <a:pt x="247" y="51"/>
                  </a:lnTo>
                  <a:lnTo>
                    <a:pt x="247" y="50"/>
                  </a:lnTo>
                  <a:lnTo>
                    <a:pt x="248" y="50"/>
                  </a:lnTo>
                  <a:lnTo>
                    <a:pt x="249" y="49"/>
                  </a:lnTo>
                  <a:lnTo>
                    <a:pt x="250" y="49"/>
                  </a:lnTo>
                  <a:lnTo>
                    <a:pt x="250" y="49"/>
                  </a:lnTo>
                  <a:lnTo>
                    <a:pt x="250" y="49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52" y="48"/>
                  </a:lnTo>
                  <a:lnTo>
                    <a:pt x="253" y="48"/>
                  </a:lnTo>
                  <a:lnTo>
                    <a:pt x="253" y="48"/>
                  </a:lnTo>
                  <a:lnTo>
                    <a:pt x="254" y="47"/>
                  </a:lnTo>
                  <a:lnTo>
                    <a:pt x="255" y="47"/>
                  </a:lnTo>
                  <a:lnTo>
                    <a:pt x="255" y="46"/>
                  </a:lnTo>
                  <a:lnTo>
                    <a:pt x="258" y="46"/>
                  </a:lnTo>
                  <a:lnTo>
                    <a:pt x="259" y="46"/>
                  </a:lnTo>
                  <a:lnTo>
                    <a:pt x="259" y="45"/>
                  </a:lnTo>
                  <a:lnTo>
                    <a:pt x="260" y="45"/>
                  </a:lnTo>
                  <a:lnTo>
                    <a:pt x="260" y="44"/>
                  </a:lnTo>
                  <a:lnTo>
                    <a:pt x="261" y="44"/>
                  </a:lnTo>
                  <a:lnTo>
                    <a:pt x="262" y="43"/>
                  </a:lnTo>
                  <a:lnTo>
                    <a:pt x="262" y="43"/>
                  </a:lnTo>
                  <a:lnTo>
                    <a:pt x="264" y="42"/>
                  </a:lnTo>
                  <a:lnTo>
                    <a:pt x="266" y="41"/>
                  </a:lnTo>
                  <a:lnTo>
                    <a:pt x="268" y="39"/>
                  </a:lnTo>
                  <a:lnTo>
                    <a:pt x="268" y="39"/>
                  </a:lnTo>
                  <a:lnTo>
                    <a:pt x="268" y="40"/>
                  </a:lnTo>
                  <a:lnTo>
                    <a:pt x="269" y="40"/>
                  </a:lnTo>
                  <a:lnTo>
                    <a:pt x="270" y="40"/>
                  </a:lnTo>
                  <a:lnTo>
                    <a:pt x="270" y="39"/>
                  </a:lnTo>
                  <a:lnTo>
                    <a:pt x="271" y="39"/>
                  </a:lnTo>
                  <a:lnTo>
                    <a:pt x="272" y="39"/>
                  </a:lnTo>
                  <a:lnTo>
                    <a:pt x="272" y="39"/>
                  </a:lnTo>
                  <a:lnTo>
                    <a:pt x="272" y="39"/>
                  </a:lnTo>
                  <a:lnTo>
                    <a:pt x="272" y="39"/>
                  </a:lnTo>
                  <a:lnTo>
                    <a:pt x="272" y="39"/>
                  </a:lnTo>
                  <a:lnTo>
                    <a:pt x="272" y="38"/>
                  </a:lnTo>
                  <a:lnTo>
                    <a:pt x="274" y="38"/>
                  </a:lnTo>
                  <a:lnTo>
                    <a:pt x="275" y="38"/>
                  </a:lnTo>
                  <a:lnTo>
                    <a:pt x="275" y="36"/>
                  </a:lnTo>
                  <a:lnTo>
                    <a:pt x="274" y="35"/>
                  </a:lnTo>
                  <a:lnTo>
                    <a:pt x="273" y="31"/>
                  </a:lnTo>
                  <a:lnTo>
                    <a:pt x="273" y="31"/>
                  </a:lnTo>
                  <a:lnTo>
                    <a:pt x="272" y="30"/>
                  </a:lnTo>
                  <a:lnTo>
                    <a:pt x="272" y="30"/>
                  </a:lnTo>
                  <a:lnTo>
                    <a:pt x="272" y="30"/>
                  </a:lnTo>
                  <a:lnTo>
                    <a:pt x="270" y="29"/>
                  </a:lnTo>
                  <a:lnTo>
                    <a:pt x="268" y="28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69" y="26"/>
                  </a:lnTo>
                  <a:lnTo>
                    <a:pt x="269" y="25"/>
                  </a:lnTo>
                  <a:lnTo>
                    <a:pt x="270" y="25"/>
                  </a:lnTo>
                  <a:lnTo>
                    <a:pt x="271" y="26"/>
                  </a:lnTo>
                  <a:lnTo>
                    <a:pt x="272" y="26"/>
                  </a:lnTo>
                  <a:lnTo>
                    <a:pt x="272" y="26"/>
                  </a:lnTo>
                  <a:lnTo>
                    <a:pt x="274" y="26"/>
                  </a:lnTo>
                  <a:lnTo>
                    <a:pt x="275" y="26"/>
                  </a:lnTo>
                  <a:lnTo>
                    <a:pt x="275" y="26"/>
                  </a:lnTo>
                  <a:lnTo>
                    <a:pt x="276" y="26"/>
                  </a:lnTo>
                  <a:lnTo>
                    <a:pt x="276" y="26"/>
                  </a:lnTo>
                  <a:lnTo>
                    <a:pt x="276" y="28"/>
                  </a:lnTo>
                  <a:lnTo>
                    <a:pt x="276" y="28"/>
                  </a:lnTo>
                  <a:lnTo>
                    <a:pt x="277" y="29"/>
                  </a:lnTo>
                  <a:lnTo>
                    <a:pt x="277" y="29"/>
                  </a:lnTo>
                  <a:lnTo>
                    <a:pt x="276" y="30"/>
                  </a:lnTo>
                  <a:lnTo>
                    <a:pt x="277" y="30"/>
                  </a:lnTo>
                  <a:lnTo>
                    <a:pt x="277" y="30"/>
                  </a:lnTo>
                  <a:lnTo>
                    <a:pt x="278" y="30"/>
                  </a:lnTo>
                  <a:lnTo>
                    <a:pt x="280" y="30"/>
                  </a:lnTo>
                  <a:lnTo>
                    <a:pt x="283" y="30"/>
                  </a:lnTo>
                  <a:lnTo>
                    <a:pt x="283" y="30"/>
                  </a:lnTo>
                  <a:lnTo>
                    <a:pt x="284" y="30"/>
                  </a:lnTo>
                  <a:lnTo>
                    <a:pt x="284" y="29"/>
                  </a:lnTo>
                  <a:lnTo>
                    <a:pt x="285" y="29"/>
                  </a:lnTo>
                  <a:lnTo>
                    <a:pt x="285" y="29"/>
                  </a:lnTo>
                  <a:lnTo>
                    <a:pt x="285" y="29"/>
                  </a:lnTo>
                  <a:lnTo>
                    <a:pt x="285" y="30"/>
                  </a:lnTo>
                  <a:lnTo>
                    <a:pt x="285" y="30"/>
                  </a:lnTo>
                  <a:lnTo>
                    <a:pt x="286" y="30"/>
                  </a:lnTo>
                  <a:lnTo>
                    <a:pt x="286" y="31"/>
                  </a:lnTo>
                  <a:lnTo>
                    <a:pt x="287" y="32"/>
                  </a:lnTo>
                  <a:lnTo>
                    <a:pt x="288" y="32"/>
                  </a:lnTo>
                  <a:lnTo>
                    <a:pt x="289" y="32"/>
                  </a:lnTo>
                  <a:lnTo>
                    <a:pt x="291" y="33"/>
                  </a:lnTo>
                  <a:lnTo>
                    <a:pt x="291" y="34"/>
                  </a:lnTo>
                  <a:lnTo>
                    <a:pt x="291" y="35"/>
                  </a:lnTo>
                  <a:lnTo>
                    <a:pt x="291" y="36"/>
                  </a:lnTo>
                  <a:lnTo>
                    <a:pt x="292" y="36"/>
                  </a:lnTo>
                  <a:lnTo>
                    <a:pt x="292" y="37"/>
                  </a:lnTo>
                  <a:lnTo>
                    <a:pt x="293" y="37"/>
                  </a:lnTo>
                  <a:lnTo>
                    <a:pt x="295" y="39"/>
                  </a:lnTo>
                  <a:lnTo>
                    <a:pt x="298" y="39"/>
                  </a:lnTo>
                  <a:lnTo>
                    <a:pt x="300" y="39"/>
                  </a:lnTo>
                  <a:lnTo>
                    <a:pt x="301" y="39"/>
                  </a:lnTo>
                  <a:lnTo>
                    <a:pt x="302" y="39"/>
                  </a:lnTo>
                  <a:lnTo>
                    <a:pt x="303" y="39"/>
                  </a:lnTo>
                  <a:lnTo>
                    <a:pt x="304" y="39"/>
                  </a:lnTo>
                  <a:lnTo>
                    <a:pt x="307" y="39"/>
                  </a:lnTo>
                  <a:lnTo>
                    <a:pt x="308" y="39"/>
                  </a:lnTo>
                  <a:lnTo>
                    <a:pt x="309" y="39"/>
                  </a:lnTo>
                  <a:lnTo>
                    <a:pt x="310" y="39"/>
                  </a:lnTo>
                  <a:lnTo>
                    <a:pt x="310" y="39"/>
                  </a:lnTo>
                  <a:lnTo>
                    <a:pt x="310" y="39"/>
                  </a:lnTo>
                  <a:lnTo>
                    <a:pt x="310" y="39"/>
                  </a:lnTo>
                  <a:lnTo>
                    <a:pt x="310" y="39"/>
                  </a:lnTo>
                  <a:lnTo>
                    <a:pt x="311" y="39"/>
                  </a:lnTo>
                  <a:lnTo>
                    <a:pt x="311" y="39"/>
                  </a:lnTo>
                  <a:lnTo>
                    <a:pt x="313" y="39"/>
                  </a:lnTo>
                  <a:lnTo>
                    <a:pt x="315" y="39"/>
                  </a:lnTo>
                  <a:lnTo>
                    <a:pt x="316" y="39"/>
                  </a:lnTo>
                  <a:lnTo>
                    <a:pt x="316" y="39"/>
                  </a:lnTo>
                  <a:lnTo>
                    <a:pt x="316" y="39"/>
                  </a:lnTo>
                  <a:lnTo>
                    <a:pt x="318" y="38"/>
                  </a:lnTo>
                  <a:lnTo>
                    <a:pt x="319" y="38"/>
                  </a:lnTo>
                  <a:lnTo>
                    <a:pt x="319" y="37"/>
                  </a:lnTo>
                  <a:lnTo>
                    <a:pt x="321" y="36"/>
                  </a:lnTo>
                  <a:lnTo>
                    <a:pt x="322" y="36"/>
                  </a:lnTo>
                  <a:lnTo>
                    <a:pt x="322" y="36"/>
                  </a:lnTo>
                  <a:lnTo>
                    <a:pt x="322" y="35"/>
                  </a:lnTo>
                  <a:lnTo>
                    <a:pt x="323" y="35"/>
                  </a:lnTo>
                  <a:lnTo>
                    <a:pt x="323" y="35"/>
                  </a:lnTo>
                  <a:lnTo>
                    <a:pt x="324" y="35"/>
                  </a:lnTo>
                  <a:lnTo>
                    <a:pt x="324" y="35"/>
                  </a:lnTo>
                  <a:lnTo>
                    <a:pt x="325" y="34"/>
                  </a:lnTo>
                  <a:lnTo>
                    <a:pt x="327" y="33"/>
                  </a:lnTo>
                  <a:lnTo>
                    <a:pt x="327" y="33"/>
                  </a:lnTo>
                  <a:lnTo>
                    <a:pt x="328" y="32"/>
                  </a:lnTo>
                  <a:lnTo>
                    <a:pt x="329" y="32"/>
                  </a:lnTo>
                  <a:lnTo>
                    <a:pt x="329" y="32"/>
                  </a:lnTo>
                  <a:lnTo>
                    <a:pt x="329" y="33"/>
                  </a:lnTo>
                  <a:lnTo>
                    <a:pt x="329" y="33"/>
                  </a:lnTo>
                  <a:lnTo>
                    <a:pt x="329" y="33"/>
                  </a:lnTo>
                  <a:lnTo>
                    <a:pt x="329" y="34"/>
                  </a:lnTo>
                  <a:lnTo>
                    <a:pt x="330" y="35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332" y="36"/>
                  </a:lnTo>
                  <a:lnTo>
                    <a:pt x="332" y="37"/>
                  </a:lnTo>
                  <a:lnTo>
                    <a:pt x="333" y="37"/>
                  </a:lnTo>
                  <a:lnTo>
                    <a:pt x="333" y="37"/>
                  </a:lnTo>
                  <a:lnTo>
                    <a:pt x="333" y="37"/>
                  </a:lnTo>
                  <a:lnTo>
                    <a:pt x="334" y="38"/>
                  </a:lnTo>
                  <a:lnTo>
                    <a:pt x="335" y="39"/>
                  </a:lnTo>
                  <a:lnTo>
                    <a:pt x="335" y="39"/>
                  </a:lnTo>
                  <a:lnTo>
                    <a:pt x="333" y="38"/>
                  </a:lnTo>
                  <a:lnTo>
                    <a:pt x="333" y="37"/>
                  </a:lnTo>
                  <a:lnTo>
                    <a:pt x="333" y="36"/>
                  </a:lnTo>
                  <a:lnTo>
                    <a:pt x="331" y="35"/>
                  </a:lnTo>
                  <a:lnTo>
                    <a:pt x="330" y="35"/>
                  </a:lnTo>
                  <a:lnTo>
                    <a:pt x="330" y="34"/>
                  </a:lnTo>
                  <a:lnTo>
                    <a:pt x="330" y="34"/>
                  </a:lnTo>
                  <a:lnTo>
                    <a:pt x="330" y="34"/>
                  </a:lnTo>
                  <a:lnTo>
                    <a:pt x="330" y="34"/>
                  </a:lnTo>
                  <a:lnTo>
                    <a:pt x="331" y="34"/>
                  </a:lnTo>
                  <a:lnTo>
                    <a:pt x="330" y="33"/>
                  </a:lnTo>
                  <a:lnTo>
                    <a:pt x="330" y="33"/>
                  </a:lnTo>
                  <a:lnTo>
                    <a:pt x="330" y="33"/>
                  </a:lnTo>
                  <a:lnTo>
                    <a:pt x="331" y="31"/>
                  </a:lnTo>
                  <a:lnTo>
                    <a:pt x="331" y="31"/>
                  </a:lnTo>
                  <a:lnTo>
                    <a:pt x="332" y="30"/>
                  </a:lnTo>
                  <a:lnTo>
                    <a:pt x="333" y="30"/>
                  </a:lnTo>
                  <a:lnTo>
                    <a:pt x="334" y="29"/>
                  </a:lnTo>
                  <a:lnTo>
                    <a:pt x="336" y="29"/>
                  </a:lnTo>
                  <a:lnTo>
                    <a:pt x="336" y="29"/>
                  </a:lnTo>
                  <a:lnTo>
                    <a:pt x="337" y="29"/>
                  </a:lnTo>
                  <a:lnTo>
                    <a:pt x="337" y="29"/>
                  </a:lnTo>
                  <a:lnTo>
                    <a:pt x="337" y="28"/>
                  </a:lnTo>
                  <a:lnTo>
                    <a:pt x="337" y="29"/>
                  </a:lnTo>
                  <a:lnTo>
                    <a:pt x="337" y="29"/>
                  </a:lnTo>
                  <a:lnTo>
                    <a:pt x="337" y="29"/>
                  </a:lnTo>
                  <a:lnTo>
                    <a:pt x="337" y="29"/>
                  </a:lnTo>
                  <a:lnTo>
                    <a:pt x="339" y="29"/>
                  </a:lnTo>
                  <a:lnTo>
                    <a:pt x="340" y="29"/>
                  </a:lnTo>
                  <a:lnTo>
                    <a:pt x="340" y="28"/>
                  </a:lnTo>
                  <a:lnTo>
                    <a:pt x="341" y="27"/>
                  </a:lnTo>
                  <a:lnTo>
                    <a:pt x="343" y="26"/>
                  </a:lnTo>
                  <a:lnTo>
                    <a:pt x="344" y="26"/>
                  </a:lnTo>
                  <a:lnTo>
                    <a:pt x="345" y="26"/>
                  </a:lnTo>
                  <a:lnTo>
                    <a:pt x="347" y="24"/>
                  </a:lnTo>
                  <a:lnTo>
                    <a:pt x="349" y="24"/>
                  </a:lnTo>
                  <a:lnTo>
                    <a:pt x="350" y="23"/>
                  </a:lnTo>
                  <a:lnTo>
                    <a:pt x="350" y="23"/>
                  </a:lnTo>
                  <a:lnTo>
                    <a:pt x="351" y="23"/>
                  </a:lnTo>
                  <a:lnTo>
                    <a:pt x="351" y="22"/>
                  </a:lnTo>
                  <a:lnTo>
                    <a:pt x="355" y="23"/>
                  </a:lnTo>
                  <a:lnTo>
                    <a:pt x="357" y="22"/>
                  </a:lnTo>
                  <a:lnTo>
                    <a:pt x="358" y="22"/>
                  </a:lnTo>
                  <a:lnTo>
                    <a:pt x="359" y="22"/>
                  </a:lnTo>
                  <a:lnTo>
                    <a:pt x="360" y="22"/>
                  </a:lnTo>
                  <a:lnTo>
                    <a:pt x="360" y="22"/>
                  </a:lnTo>
                  <a:lnTo>
                    <a:pt x="361" y="22"/>
                  </a:lnTo>
                  <a:close/>
                  <a:moveTo>
                    <a:pt x="177" y="0"/>
                  </a:moveTo>
                  <a:lnTo>
                    <a:pt x="177" y="1"/>
                  </a:lnTo>
                  <a:lnTo>
                    <a:pt x="178" y="2"/>
                  </a:lnTo>
                  <a:lnTo>
                    <a:pt x="179" y="2"/>
                  </a:lnTo>
                  <a:lnTo>
                    <a:pt x="179" y="1"/>
                  </a:lnTo>
                  <a:lnTo>
                    <a:pt x="180" y="2"/>
                  </a:lnTo>
                  <a:lnTo>
                    <a:pt x="181" y="2"/>
                  </a:lnTo>
                  <a:lnTo>
                    <a:pt x="180" y="3"/>
                  </a:lnTo>
                  <a:lnTo>
                    <a:pt x="181" y="3"/>
                  </a:lnTo>
                  <a:lnTo>
                    <a:pt x="181" y="3"/>
                  </a:lnTo>
                  <a:lnTo>
                    <a:pt x="181" y="3"/>
                  </a:lnTo>
                  <a:lnTo>
                    <a:pt x="181" y="3"/>
                  </a:lnTo>
                  <a:lnTo>
                    <a:pt x="181" y="3"/>
                  </a:lnTo>
                  <a:lnTo>
                    <a:pt x="181" y="2"/>
                  </a:lnTo>
                  <a:lnTo>
                    <a:pt x="181" y="2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2" y="3"/>
                  </a:lnTo>
                  <a:lnTo>
                    <a:pt x="184" y="2"/>
                  </a:lnTo>
                  <a:lnTo>
                    <a:pt x="184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6" y="3"/>
                  </a:lnTo>
                  <a:lnTo>
                    <a:pt x="186" y="3"/>
                  </a:lnTo>
                  <a:lnTo>
                    <a:pt x="187" y="4"/>
                  </a:lnTo>
                  <a:lnTo>
                    <a:pt x="187" y="5"/>
                  </a:lnTo>
                  <a:lnTo>
                    <a:pt x="187" y="5"/>
                  </a:lnTo>
                  <a:lnTo>
                    <a:pt x="187" y="5"/>
                  </a:lnTo>
                  <a:lnTo>
                    <a:pt x="188" y="5"/>
                  </a:lnTo>
                  <a:lnTo>
                    <a:pt x="189" y="5"/>
                  </a:lnTo>
                  <a:lnTo>
                    <a:pt x="190" y="5"/>
                  </a:lnTo>
                  <a:lnTo>
                    <a:pt x="190" y="5"/>
                  </a:lnTo>
                  <a:lnTo>
                    <a:pt x="191" y="4"/>
                  </a:lnTo>
                  <a:lnTo>
                    <a:pt x="191" y="4"/>
                  </a:lnTo>
                  <a:lnTo>
                    <a:pt x="192" y="5"/>
                  </a:lnTo>
                  <a:lnTo>
                    <a:pt x="193" y="5"/>
                  </a:lnTo>
                  <a:lnTo>
                    <a:pt x="193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96" y="5"/>
                  </a:lnTo>
                  <a:lnTo>
                    <a:pt x="197" y="5"/>
                  </a:lnTo>
                  <a:lnTo>
                    <a:pt x="197" y="5"/>
                  </a:lnTo>
                  <a:lnTo>
                    <a:pt x="197" y="5"/>
                  </a:lnTo>
                  <a:lnTo>
                    <a:pt x="198" y="5"/>
                  </a:lnTo>
                  <a:lnTo>
                    <a:pt x="199" y="6"/>
                  </a:lnTo>
                  <a:lnTo>
                    <a:pt x="199" y="5"/>
                  </a:lnTo>
                  <a:lnTo>
                    <a:pt x="200" y="5"/>
                  </a:lnTo>
                  <a:lnTo>
                    <a:pt x="199" y="5"/>
                  </a:lnTo>
                  <a:lnTo>
                    <a:pt x="200" y="5"/>
                  </a:lnTo>
                  <a:lnTo>
                    <a:pt x="200" y="6"/>
                  </a:lnTo>
                  <a:lnTo>
                    <a:pt x="201" y="6"/>
                  </a:lnTo>
                  <a:lnTo>
                    <a:pt x="200" y="8"/>
                  </a:lnTo>
                  <a:lnTo>
                    <a:pt x="201" y="8"/>
                  </a:lnTo>
                  <a:lnTo>
                    <a:pt x="201" y="8"/>
                  </a:lnTo>
                  <a:lnTo>
                    <a:pt x="202" y="8"/>
                  </a:lnTo>
                  <a:lnTo>
                    <a:pt x="202" y="9"/>
                  </a:lnTo>
                  <a:lnTo>
                    <a:pt x="202" y="9"/>
                  </a:lnTo>
                  <a:lnTo>
                    <a:pt x="202" y="9"/>
                  </a:lnTo>
                  <a:lnTo>
                    <a:pt x="202" y="9"/>
                  </a:lnTo>
                  <a:lnTo>
                    <a:pt x="202" y="10"/>
                  </a:lnTo>
                  <a:lnTo>
                    <a:pt x="203" y="10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03" y="13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1" y="16"/>
                  </a:lnTo>
                  <a:lnTo>
                    <a:pt x="202" y="16"/>
                  </a:lnTo>
                  <a:lnTo>
                    <a:pt x="203" y="16"/>
                  </a:lnTo>
                  <a:lnTo>
                    <a:pt x="203" y="17"/>
                  </a:lnTo>
                  <a:lnTo>
                    <a:pt x="203" y="17"/>
                  </a:lnTo>
                  <a:lnTo>
                    <a:pt x="203" y="17"/>
                  </a:lnTo>
                  <a:lnTo>
                    <a:pt x="203" y="17"/>
                  </a:lnTo>
                  <a:lnTo>
                    <a:pt x="203" y="17"/>
                  </a:lnTo>
                  <a:lnTo>
                    <a:pt x="203" y="17"/>
                  </a:lnTo>
                  <a:lnTo>
                    <a:pt x="203" y="18"/>
                  </a:lnTo>
                  <a:lnTo>
                    <a:pt x="203" y="18"/>
                  </a:lnTo>
                  <a:lnTo>
                    <a:pt x="203" y="19"/>
                  </a:lnTo>
                  <a:lnTo>
                    <a:pt x="203" y="20"/>
                  </a:lnTo>
                  <a:lnTo>
                    <a:pt x="203" y="21"/>
                  </a:lnTo>
                  <a:lnTo>
                    <a:pt x="205" y="21"/>
                  </a:lnTo>
                  <a:lnTo>
                    <a:pt x="205" y="20"/>
                  </a:lnTo>
                  <a:lnTo>
                    <a:pt x="206" y="20"/>
                  </a:lnTo>
                  <a:lnTo>
                    <a:pt x="206" y="21"/>
                  </a:lnTo>
                  <a:lnTo>
                    <a:pt x="207" y="21"/>
                  </a:lnTo>
                  <a:lnTo>
                    <a:pt x="207" y="21"/>
                  </a:lnTo>
                  <a:lnTo>
                    <a:pt x="208" y="22"/>
                  </a:lnTo>
                  <a:lnTo>
                    <a:pt x="208" y="22"/>
                  </a:lnTo>
                  <a:lnTo>
                    <a:pt x="209" y="21"/>
                  </a:lnTo>
                  <a:lnTo>
                    <a:pt x="209" y="22"/>
                  </a:lnTo>
                  <a:lnTo>
                    <a:pt x="209" y="22"/>
                  </a:lnTo>
                  <a:lnTo>
                    <a:pt x="208" y="22"/>
                  </a:lnTo>
                  <a:lnTo>
                    <a:pt x="208" y="23"/>
                  </a:lnTo>
                  <a:lnTo>
                    <a:pt x="208" y="24"/>
                  </a:lnTo>
                  <a:lnTo>
                    <a:pt x="209" y="24"/>
                  </a:lnTo>
                  <a:lnTo>
                    <a:pt x="209" y="24"/>
                  </a:lnTo>
                  <a:lnTo>
                    <a:pt x="210" y="25"/>
                  </a:lnTo>
                  <a:lnTo>
                    <a:pt x="210" y="25"/>
                  </a:lnTo>
                  <a:lnTo>
                    <a:pt x="209" y="26"/>
                  </a:lnTo>
                  <a:lnTo>
                    <a:pt x="209" y="26"/>
                  </a:lnTo>
                  <a:lnTo>
                    <a:pt x="209" y="26"/>
                  </a:lnTo>
                  <a:lnTo>
                    <a:pt x="210" y="26"/>
                  </a:lnTo>
                  <a:lnTo>
                    <a:pt x="210" y="26"/>
                  </a:lnTo>
                  <a:lnTo>
                    <a:pt x="210" y="26"/>
                  </a:lnTo>
                  <a:lnTo>
                    <a:pt x="211" y="26"/>
                  </a:lnTo>
                  <a:lnTo>
                    <a:pt x="211" y="28"/>
                  </a:lnTo>
                  <a:lnTo>
                    <a:pt x="211" y="29"/>
                  </a:lnTo>
                  <a:lnTo>
                    <a:pt x="211" y="30"/>
                  </a:lnTo>
                  <a:lnTo>
                    <a:pt x="211" y="30"/>
                  </a:lnTo>
                  <a:lnTo>
                    <a:pt x="211" y="32"/>
                  </a:lnTo>
                  <a:lnTo>
                    <a:pt x="213" y="33"/>
                  </a:lnTo>
                  <a:lnTo>
                    <a:pt x="214" y="33"/>
                  </a:lnTo>
                  <a:lnTo>
                    <a:pt x="214" y="34"/>
                  </a:lnTo>
                  <a:lnTo>
                    <a:pt x="213" y="35"/>
                  </a:lnTo>
                  <a:lnTo>
                    <a:pt x="212" y="36"/>
                  </a:lnTo>
                  <a:lnTo>
                    <a:pt x="212" y="37"/>
                  </a:lnTo>
                  <a:lnTo>
                    <a:pt x="212" y="38"/>
                  </a:lnTo>
                  <a:lnTo>
                    <a:pt x="213" y="39"/>
                  </a:lnTo>
                  <a:lnTo>
                    <a:pt x="215" y="39"/>
                  </a:lnTo>
                  <a:lnTo>
                    <a:pt x="215" y="38"/>
                  </a:lnTo>
                  <a:lnTo>
                    <a:pt x="217" y="38"/>
                  </a:lnTo>
                  <a:lnTo>
                    <a:pt x="218" y="38"/>
                  </a:lnTo>
                  <a:lnTo>
                    <a:pt x="219" y="38"/>
                  </a:lnTo>
                  <a:lnTo>
                    <a:pt x="220" y="37"/>
                  </a:lnTo>
                  <a:lnTo>
                    <a:pt x="220" y="36"/>
                  </a:lnTo>
                  <a:lnTo>
                    <a:pt x="223" y="36"/>
                  </a:lnTo>
                  <a:lnTo>
                    <a:pt x="224" y="36"/>
                  </a:lnTo>
                  <a:lnTo>
                    <a:pt x="224" y="35"/>
                  </a:lnTo>
                  <a:lnTo>
                    <a:pt x="224" y="34"/>
                  </a:lnTo>
                  <a:lnTo>
                    <a:pt x="225" y="33"/>
                  </a:lnTo>
                  <a:lnTo>
                    <a:pt x="227" y="32"/>
                  </a:lnTo>
                  <a:lnTo>
                    <a:pt x="228" y="32"/>
                  </a:lnTo>
                  <a:lnTo>
                    <a:pt x="228" y="32"/>
                  </a:lnTo>
                  <a:lnTo>
                    <a:pt x="230" y="32"/>
                  </a:lnTo>
                  <a:lnTo>
                    <a:pt x="230" y="32"/>
                  </a:lnTo>
                  <a:lnTo>
                    <a:pt x="231" y="32"/>
                  </a:lnTo>
                  <a:lnTo>
                    <a:pt x="233" y="33"/>
                  </a:lnTo>
                  <a:lnTo>
                    <a:pt x="233" y="33"/>
                  </a:lnTo>
                  <a:lnTo>
                    <a:pt x="233" y="33"/>
                  </a:lnTo>
                  <a:lnTo>
                    <a:pt x="235" y="33"/>
                  </a:lnTo>
                  <a:lnTo>
                    <a:pt x="235" y="34"/>
                  </a:lnTo>
                  <a:lnTo>
                    <a:pt x="237" y="34"/>
                  </a:lnTo>
                  <a:lnTo>
                    <a:pt x="237" y="33"/>
                  </a:lnTo>
                  <a:lnTo>
                    <a:pt x="238" y="33"/>
                  </a:lnTo>
                  <a:lnTo>
                    <a:pt x="239" y="33"/>
                  </a:lnTo>
                  <a:lnTo>
                    <a:pt x="240" y="34"/>
                  </a:lnTo>
                  <a:lnTo>
                    <a:pt x="240" y="34"/>
                  </a:lnTo>
                  <a:lnTo>
                    <a:pt x="241" y="34"/>
                  </a:lnTo>
                  <a:lnTo>
                    <a:pt x="241" y="34"/>
                  </a:lnTo>
                  <a:lnTo>
                    <a:pt x="241" y="34"/>
                  </a:lnTo>
                  <a:lnTo>
                    <a:pt x="241" y="34"/>
                  </a:lnTo>
                  <a:lnTo>
                    <a:pt x="241" y="34"/>
                  </a:lnTo>
                  <a:lnTo>
                    <a:pt x="240" y="35"/>
                  </a:lnTo>
                  <a:lnTo>
                    <a:pt x="240" y="35"/>
                  </a:lnTo>
                  <a:lnTo>
                    <a:pt x="239" y="36"/>
                  </a:lnTo>
                  <a:lnTo>
                    <a:pt x="238" y="36"/>
                  </a:lnTo>
                  <a:lnTo>
                    <a:pt x="238" y="36"/>
                  </a:lnTo>
                  <a:lnTo>
                    <a:pt x="238" y="36"/>
                  </a:lnTo>
                  <a:lnTo>
                    <a:pt x="238" y="39"/>
                  </a:lnTo>
                  <a:lnTo>
                    <a:pt x="237" y="39"/>
                  </a:lnTo>
                  <a:lnTo>
                    <a:pt x="237" y="39"/>
                  </a:lnTo>
                  <a:lnTo>
                    <a:pt x="237" y="39"/>
                  </a:lnTo>
                  <a:lnTo>
                    <a:pt x="237" y="39"/>
                  </a:lnTo>
                  <a:lnTo>
                    <a:pt x="236" y="39"/>
                  </a:lnTo>
                  <a:lnTo>
                    <a:pt x="236" y="41"/>
                  </a:lnTo>
                  <a:lnTo>
                    <a:pt x="235" y="43"/>
                  </a:lnTo>
                  <a:lnTo>
                    <a:pt x="233" y="44"/>
                  </a:lnTo>
                  <a:lnTo>
                    <a:pt x="233" y="45"/>
                  </a:lnTo>
                  <a:lnTo>
                    <a:pt x="233" y="47"/>
                  </a:lnTo>
                  <a:lnTo>
                    <a:pt x="233" y="48"/>
                  </a:lnTo>
                  <a:lnTo>
                    <a:pt x="231" y="48"/>
                  </a:lnTo>
                  <a:lnTo>
                    <a:pt x="231" y="49"/>
                  </a:lnTo>
                  <a:lnTo>
                    <a:pt x="231" y="50"/>
                  </a:lnTo>
                  <a:lnTo>
                    <a:pt x="230" y="50"/>
                  </a:lnTo>
                  <a:lnTo>
                    <a:pt x="229" y="51"/>
                  </a:lnTo>
                  <a:lnTo>
                    <a:pt x="229" y="51"/>
                  </a:lnTo>
                  <a:lnTo>
                    <a:pt x="228" y="52"/>
                  </a:lnTo>
                  <a:lnTo>
                    <a:pt x="227" y="52"/>
                  </a:lnTo>
                  <a:lnTo>
                    <a:pt x="225" y="53"/>
                  </a:lnTo>
                  <a:lnTo>
                    <a:pt x="224" y="54"/>
                  </a:lnTo>
                  <a:lnTo>
                    <a:pt x="224" y="55"/>
                  </a:lnTo>
                  <a:lnTo>
                    <a:pt x="223" y="55"/>
                  </a:lnTo>
                  <a:lnTo>
                    <a:pt x="221" y="56"/>
                  </a:lnTo>
                  <a:lnTo>
                    <a:pt x="220" y="59"/>
                  </a:lnTo>
                  <a:lnTo>
                    <a:pt x="220" y="59"/>
                  </a:lnTo>
                  <a:lnTo>
                    <a:pt x="220" y="59"/>
                  </a:lnTo>
                  <a:lnTo>
                    <a:pt x="220" y="58"/>
                  </a:lnTo>
                  <a:lnTo>
                    <a:pt x="218" y="58"/>
                  </a:lnTo>
                  <a:lnTo>
                    <a:pt x="217" y="60"/>
                  </a:lnTo>
                  <a:lnTo>
                    <a:pt x="217" y="60"/>
                  </a:lnTo>
                  <a:lnTo>
                    <a:pt x="217" y="60"/>
                  </a:lnTo>
                  <a:lnTo>
                    <a:pt x="217" y="60"/>
                  </a:lnTo>
                  <a:lnTo>
                    <a:pt x="216" y="60"/>
                  </a:lnTo>
                  <a:lnTo>
                    <a:pt x="216" y="61"/>
                  </a:lnTo>
                  <a:lnTo>
                    <a:pt x="215" y="61"/>
                  </a:lnTo>
                  <a:lnTo>
                    <a:pt x="214" y="61"/>
                  </a:lnTo>
                  <a:lnTo>
                    <a:pt x="212" y="62"/>
                  </a:lnTo>
                  <a:lnTo>
                    <a:pt x="212" y="64"/>
                  </a:lnTo>
                  <a:lnTo>
                    <a:pt x="211" y="65"/>
                  </a:lnTo>
                  <a:lnTo>
                    <a:pt x="212" y="66"/>
                  </a:lnTo>
                  <a:lnTo>
                    <a:pt x="211" y="68"/>
                  </a:lnTo>
                  <a:lnTo>
                    <a:pt x="211" y="68"/>
                  </a:lnTo>
                  <a:lnTo>
                    <a:pt x="211" y="69"/>
                  </a:lnTo>
                  <a:lnTo>
                    <a:pt x="211" y="69"/>
                  </a:lnTo>
                  <a:lnTo>
                    <a:pt x="210" y="69"/>
                  </a:lnTo>
                  <a:lnTo>
                    <a:pt x="210" y="69"/>
                  </a:lnTo>
                  <a:lnTo>
                    <a:pt x="209" y="70"/>
                  </a:lnTo>
                  <a:lnTo>
                    <a:pt x="208" y="70"/>
                  </a:lnTo>
                  <a:lnTo>
                    <a:pt x="207" y="70"/>
                  </a:lnTo>
                  <a:lnTo>
                    <a:pt x="207" y="71"/>
                  </a:lnTo>
                  <a:lnTo>
                    <a:pt x="205" y="72"/>
                  </a:lnTo>
                  <a:lnTo>
                    <a:pt x="204" y="73"/>
                  </a:lnTo>
                  <a:lnTo>
                    <a:pt x="203" y="74"/>
                  </a:lnTo>
                  <a:lnTo>
                    <a:pt x="203" y="74"/>
                  </a:lnTo>
                  <a:lnTo>
                    <a:pt x="203" y="74"/>
                  </a:lnTo>
                  <a:lnTo>
                    <a:pt x="202" y="74"/>
                  </a:lnTo>
                  <a:lnTo>
                    <a:pt x="201" y="76"/>
                  </a:lnTo>
                  <a:lnTo>
                    <a:pt x="201" y="77"/>
                  </a:lnTo>
                  <a:lnTo>
                    <a:pt x="199" y="78"/>
                  </a:lnTo>
                  <a:lnTo>
                    <a:pt x="198" y="79"/>
                  </a:lnTo>
                  <a:lnTo>
                    <a:pt x="194" y="80"/>
                  </a:lnTo>
                  <a:lnTo>
                    <a:pt x="194" y="80"/>
                  </a:lnTo>
                  <a:lnTo>
                    <a:pt x="194" y="80"/>
                  </a:lnTo>
                  <a:lnTo>
                    <a:pt x="194" y="79"/>
                  </a:lnTo>
                  <a:lnTo>
                    <a:pt x="194" y="79"/>
                  </a:lnTo>
                  <a:lnTo>
                    <a:pt x="193" y="79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90" y="79"/>
                  </a:lnTo>
                  <a:lnTo>
                    <a:pt x="191" y="79"/>
                  </a:lnTo>
                  <a:lnTo>
                    <a:pt x="191" y="80"/>
                  </a:lnTo>
                  <a:lnTo>
                    <a:pt x="191" y="81"/>
                  </a:lnTo>
                  <a:lnTo>
                    <a:pt x="189" y="82"/>
                  </a:lnTo>
                  <a:lnTo>
                    <a:pt x="188" y="82"/>
                  </a:lnTo>
                  <a:lnTo>
                    <a:pt x="188" y="83"/>
                  </a:lnTo>
                  <a:lnTo>
                    <a:pt x="188" y="83"/>
                  </a:lnTo>
                  <a:lnTo>
                    <a:pt x="189" y="83"/>
                  </a:lnTo>
                  <a:lnTo>
                    <a:pt x="189" y="83"/>
                  </a:lnTo>
                  <a:lnTo>
                    <a:pt x="190" y="83"/>
                  </a:lnTo>
                  <a:lnTo>
                    <a:pt x="192" y="84"/>
                  </a:lnTo>
                  <a:lnTo>
                    <a:pt x="193" y="84"/>
                  </a:lnTo>
                  <a:lnTo>
                    <a:pt x="193" y="85"/>
                  </a:lnTo>
                  <a:lnTo>
                    <a:pt x="193" y="85"/>
                  </a:lnTo>
                  <a:lnTo>
                    <a:pt x="193" y="85"/>
                  </a:lnTo>
                  <a:lnTo>
                    <a:pt x="192" y="84"/>
                  </a:lnTo>
                  <a:lnTo>
                    <a:pt x="191" y="84"/>
                  </a:lnTo>
                  <a:lnTo>
                    <a:pt x="188" y="84"/>
                  </a:lnTo>
                  <a:lnTo>
                    <a:pt x="185" y="82"/>
                  </a:lnTo>
                  <a:lnTo>
                    <a:pt x="185" y="82"/>
                  </a:lnTo>
                  <a:lnTo>
                    <a:pt x="183" y="81"/>
                  </a:lnTo>
                  <a:lnTo>
                    <a:pt x="181" y="80"/>
                  </a:lnTo>
                  <a:lnTo>
                    <a:pt x="181" y="80"/>
                  </a:lnTo>
                  <a:lnTo>
                    <a:pt x="180" y="80"/>
                  </a:lnTo>
                  <a:lnTo>
                    <a:pt x="180" y="81"/>
                  </a:lnTo>
                  <a:lnTo>
                    <a:pt x="180" y="82"/>
                  </a:lnTo>
                  <a:lnTo>
                    <a:pt x="180" y="82"/>
                  </a:lnTo>
                  <a:lnTo>
                    <a:pt x="179" y="82"/>
                  </a:lnTo>
                  <a:lnTo>
                    <a:pt x="179" y="82"/>
                  </a:lnTo>
                  <a:lnTo>
                    <a:pt x="179" y="83"/>
                  </a:lnTo>
                  <a:lnTo>
                    <a:pt x="178" y="83"/>
                  </a:lnTo>
                  <a:lnTo>
                    <a:pt x="178" y="83"/>
                  </a:lnTo>
                  <a:lnTo>
                    <a:pt x="178" y="82"/>
                  </a:lnTo>
                  <a:lnTo>
                    <a:pt x="179" y="82"/>
                  </a:lnTo>
                  <a:lnTo>
                    <a:pt x="179" y="81"/>
                  </a:lnTo>
                  <a:lnTo>
                    <a:pt x="179" y="81"/>
                  </a:lnTo>
                  <a:lnTo>
                    <a:pt x="180" y="80"/>
                  </a:lnTo>
                  <a:lnTo>
                    <a:pt x="178" y="78"/>
                  </a:lnTo>
                  <a:lnTo>
                    <a:pt x="178" y="76"/>
                  </a:lnTo>
                  <a:lnTo>
                    <a:pt x="178" y="76"/>
                  </a:lnTo>
                  <a:lnTo>
                    <a:pt x="178" y="75"/>
                  </a:lnTo>
                  <a:lnTo>
                    <a:pt x="179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81" y="74"/>
                  </a:lnTo>
                  <a:lnTo>
                    <a:pt x="181" y="74"/>
                  </a:lnTo>
                  <a:lnTo>
                    <a:pt x="181" y="74"/>
                  </a:lnTo>
                  <a:lnTo>
                    <a:pt x="183" y="74"/>
                  </a:lnTo>
                  <a:lnTo>
                    <a:pt x="183" y="73"/>
                  </a:lnTo>
                  <a:lnTo>
                    <a:pt x="184" y="72"/>
                  </a:lnTo>
                  <a:lnTo>
                    <a:pt x="184" y="70"/>
                  </a:lnTo>
                  <a:lnTo>
                    <a:pt x="18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83" y="68"/>
                  </a:lnTo>
                  <a:lnTo>
                    <a:pt x="181" y="68"/>
                  </a:lnTo>
                  <a:lnTo>
                    <a:pt x="181" y="69"/>
                  </a:lnTo>
                  <a:lnTo>
                    <a:pt x="181" y="70"/>
                  </a:lnTo>
                  <a:lnTo>
                    <a:pt x="180" y="71"/>
                  </a:lnTo>
                  <a:lnTo>
                    <a:pt x="179" y="71"/>
                  </a:lnTo>
                  <a:lnTo>
                    <a:pt x="179" y="72"/>
                  </a:lnTo>
                  <a:lnTo>
                    <a:pt x="179" y="73"/>
                  </a:lnTo>
                  <a:lnTo>
                    <a:pt x="179" y="73"/>
                  </a:lnTo>
                  <a:lnTo>
                    <a:pt x="177" y="74"/>
                  </a:lnTo>
                  <a:lnTo>
                    <a:pt x="177" y="74"/>
                  </a:lnTo>
                  <a:lnTo>
                    <a:pt x="177" y="74"/>
                  </a:lnTo>
                  <a:lnTo>
                    <a:pt x="177" y="76"/>
                  </a:lnTo>
                  <a:lnTo>
                    <a:pt x="176" y="76"/>
                  </a:lnTo>
                  <a:lnTo>
                    <a:pt x="175" y="77"/>
                  </a:lnTo>
                  <a:lnTo>
                    <a:pt x="175" y="77"/>
                  </a:lnTo>
                  <a:lnTo>
                    <a:pt x="174" y="77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3" y="77"/>
                  </a:lnTo>
                  <a:lnTo>
                    <a:pt x="174" y="77"/>
                  </a:lnTo>
                  <a:lnTo>
                    <a:pt x="174" y="76"/>
                  </a:lnTo>
                  <a:lnTo>
                    <a:pt x="173" y="76"/>
                  </a:lnTo>
                  <a:lnTo>
                    <a:pt x="173" y="75"/>
                  </a:lnTo>
                  <a:lnTo>
                    <a:pt x="172" y="75"/>
                  </a:lnTo>
                  <a:lnTo>
                    <a:pt x="172" y="75"/>
                  </a:lnTo>
                  <a:lnTo>
                    <a:pt x="172" y="75"/>
                  </a:lnTo>
                  <a:lnTo>
                    <a:pt x="172" y="74"/>
                  </a:lnTo>
                  <a:lnTo>
                    <a:pt x="172" y="73"/>
                  </a:lnTo>
                  <a:lnTo>
                    <a:pt x="172" y="74"/>
                  </a:lnTo>
                  <a:lnTo>
                    <a:pt x="171" y="72"/>
                  </a:lnTo>
                  <a:lnTo>
                    <a:pt x="172" y="70"/>
                  </a:lnTo>
                  <a:lnTo>
                    <a:pt x="170" y="69"/>
                  </a:lnTo>
                  <a:lnTo>
                    <a:pt x="170" y="70"/>
                  </a:lnTo>
                  <a:lnTo>
                    <a:pt x="170" y="69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7" y="71"/>
                  </a:lnTo>
                  <a:lnTo>
                    <a:pt x="167" y="71"/>
                  </a:lnTo>
                  <a:lnTo>
                    <a:pt x="167" y="71"/>
                  </a:lnTo>
                  <a:lnTo>
                    <a:pt x="166" y="71"/>
                  </a:lnTo>
                  <a:lnTo>
                    <a:pt x="166" y="70"/>
                  </a:lnTo>
                  <a:lnTo>
                    <a:pt x="166" y="70"/>
                  </a:lnTo>
                  <a:lnTo>
                    <a:pt x="166" y="69"/>
                  </a:lnTo>
                  <a:lnTo>
                    <a:pt x="166" y="69"/>
                  </a:lnTo>
                  <a:lnTo>
                    <a:pt x="166" y="69"/>
                  </a:lnTo>
                  <a:lnTo>
                    <a:pt x="166" y="69"/>
                  </a:lnTo>
                  <a:lnTo>
                    <a:pt x="166" y="69"/>
                  </a:lnTo>
                  <a:lnTo>
                    <a:pt x="165" y="69"/>
                  </a:lnTo>
                  <a:lnTo>
                    <a:pt x="165" y="69"/>
                  </a:lnTo>
                  <a:lnTo>
                    <a:pt x="163" y="69"/>
                  </a:lnTo>
                  <a:lnTo>
                    <a:pt x="163" y="68"/>
                  </a:lnTo>
                  <a:lnTo>
                    <a:pt x="164" y="68"/>
                  </a:lnTo>
                  <a:lnTo>
                    <a:pt x="164" y="68"/>
                  </a:lnTo>
                  <a:lnTo>
                    <a:pt x="164" y="67"/>
                  </a:lnTo>
                  <a:lnTo>
                    <a:pt x="163" y="67"/>
                  </a:lnTo>
                  <a:lnTo>
                    <a:pt x="164" y="66"/>
                  </a:lnTo>
                  <a:lnTo>
                    <a:pt x="164" y="65"/>
                  </a:lnTo>
                  <a:lnTo>
                    <a:pt x="164" y="65"/>
                  </a:lnTo>
                  <a:lnTo>
                    <a:pt x="164" y="65"/>
                  </a:lnTo>
                  <a:lnTo>
                    <a:pt x="164" y="63"/>
                  </a:lnTo>
                  <a:lnTo>
                    <a:pt x="165" y="63"/>
                  </a:lnTo>
                  <a:lnTo>
                    <a:pt x="165" y="63"/>
                  </a:lnTo>
                  <a:lnTo>
                    <a:pt x="164" y="63"/>
                  </a:lnTo>
                  <a:lnTo>
                    <a:pt x="164" y="62"/>
                  </a:lnTo>
                  <a:lnTo>
                    <a:pt x="164" y="62"/>
                  </a:lnTo>
                  <a:lnTo>
                    <a:pt x="164" y="61"/>
                  </a:lnTo>
                  <a:lnTo>
                    <a:pt x="163" y="60"/>
                  </a:lnTo>
                  <a:lnTo>
                    <a:pt x="162" y="59"/>
                  </a:lnTo>
                  <a:lnTo>
                    <a:pt x="161" y="59"/>
                  </a:lnTo>
                  <a:lnTo>
                    <a:pt x="160" y="58"/>
                  </a:lnTo>
                  <a:lnTo>
                    <a:pt x="160" y="57"/>
                  </a:lnTo>
                  <a:lnTo>
                    <a:pt x="160" y="56"/>
                  </a:lnTo>
                  <a:lnTo>
                    <a:pt x="161" y="56"/>
                  </a:lnTo>
                  <a:lnTo>
                    <a:pt x="161" y="56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58" y="53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55" y="52"/>
                  </a:lnTo>
                  <a:lnTo>
                    <a:pt x="155" y="51"/>
                  </a:lnTo>
                  <a:lnTo>
                    <a:pt x="155" y="50"/>
                  </a:lnTo>
                  <a:lnTo>
                    <a:pt x="156" y="50"/>
                  </a:lnTo>
                  <a:lnTo>
                    <a:pt x="155" y="50"/>
                  </a:lnTo>
                  <a:lnTo>
                    <a:pt x="155" y="49"/>
                  </a:lnTo>
                  <a:lnTo>
                    <a:pt x="155" y="49"/>
                  </a:lnTo>
                  <a:lnTo>
                    <a:pt x="155" y="48"/>
                  </a:lnTo>
                  <a:lnTo>
                    <a:pt x="155" y="48"/>
                  </a:lnTo>
                  <a:lnTo>
                    <a:pt x="155" y="48"/>
                  </a:lnTo>
                  <a:lnTo>
                    <a:pt x="15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55" y="47"/>
                  </a:lnTo>
                  <a:lnTo>
                    <a:pt x="155" y="47"/>
                  </a:lnTo>
                  <a:lnTo>
                    <a:pt x="155" y="48"/>
                  </a:lnTo>
                  <a:lnTo>
                    <a:pt x="154" y="47"/>
                  </a:lnTo>
                  <a:lnTo>
                    <a:pt x="154" y="46"/>
                  </a:lnTo>
                  <a:lnTo>
                    <a:pt x="154" y="46"/>
                  </a:lnTo>
                  <a:lnTo>
                    <a:pt x="153" y="46"/>
                  </a:lnTo>
                  <a:lnTo>
                    <a:pt x="154" y="45"/>
                  </a:lnTo>
                  <a:lnTo>
                    <a:pt x="153" y="45"/>
                  </a:lnTo>
                  <a:lnTo>
                    <a:pt x="154" y="45"/>
                  </a:lnTo>
                  <a:lnTo>
                    <a:pt x="153" y="45"/>
                  </a:lnTo>
                  <a:lnTo>
                    <a:pt x="154" y="44"/>
                  </a:lnTo>
                  <a:lnTo>
                    <a:pt x="153" y="44"/>
                  </a:lnTo>
                  <a:lnTo>
                    <a:pt x="153" y="44"/>
                  </a:lnTo>
                  <a:lnTo>
                    <a:pt x="152" y="44"/>
                  </a:lnTo>
                  <a:lnTo>
                    <a:pt x="152" y="45"/>
                  </a:lnTo>
                  <a:lnTo>
                    <a:pt x="152" y="45"/>
                  </a:lnTo>
                  <a:lnTo>
                    <a:pt x="152" y="45"/>
                  </a:lnTo>
                  <a:lnTo>
                    <a:pt x="152" y="44"/>
                  </a:lnTo>
                  <a:lnTo>
                    <a:pt x="152" y="44"/>
                  </a:lnTo>
                  <a:lnTo>
                    <a:pt x="152" y="44"/>
                  </a:lnTo>
                  <a:lnTo>
                    <a:pt x="152" y="44"/>
                  </a:lnTo>
                  <a:lnTo>
                    <a:pt x="152" y="43"/>
                  </a:lnTo>
                  <a:lnTo>
                    <a:pt x="151" y="44"/>
                  </a:lnTo>
                  <a:lnTo>
                    <a:pt x="151" y="44"/>
                  </a:lnTo>
                  <a:lnTo>
                    <a:pt x="151" y="43"/>
                  </a:lnTo>
                  <a:lnTo>
                    <a:pt x="151" y="43"/>
                  </a:lnTo>
                  <a:lnTo>
                    <a:pt x="151" y="43"/>
                  </a:lnTo>
                  <a:lnTo>
                    <a:pt x="151" y="43"/>
                  </a:lnTo>
                  <a:lnTo>
                    <a:pt x="150" y="43"/>
                  </a:lnTo>
                  <a:lnTo>
                    <a:pt x="150" y="43"/>
                  </a:lnTo>
                  <a:lnTo>
                    <a:pt x="150" y="43"/>
                  </a:lnTo>
                  <a:lnTo>
                    <a:pt x="150" y="42"/>
                  </a:lnTo>
                  <a:lnTo>
                    <a:pt x="151" y="42"/>
                  </a:lnTo>
                  <a:lnTo>
                    <a:pt x="151" y="42"/>
                  </a:lnTo>
                  <a:lnTo>
                    <a:pt x="151" y="41"/>
                  </a:lnTo>
                  <a:lnTo>
                    <a:pt x="151" y="40"/>
                  </a:lnTo>
                  <a:lnTo>
                    <a:pt x="152" y="40"/>
                  </a:lnTo>
                  <a:lnTo>
                    <a:pt x="153" y="39"/>
                  </a:lnTo>
                  <a:lnTo>
                    <a:pt x="155" y="38"/>
                  </a:lnTo>
                  <a:lnTo>
                    <a:pt x="155" y="37"/>
                  </a:lnTo>
                  <a:lnTo>
                    <a:pt x="155" y="37"/>
                  </a:lnTo>
                  <a:lnTo>
                    <a:pt x="155" y="38"/>
                  </a:lnTo>
                  <a:lnTo>
                    <a:pt x="155" y="38"/>
                  </a:lnTo>
                  <a:lnTo>
                    <a:pt x="155" y="37"/>
                  </a:lnTo>
                  <a:lnTo>
                    <a:pt x="156" y="37"/>
                  </a:lnTo>
                  <a:lnTo>
                    <a:pt x="157" y="37"/>
                  </a:lnTo>
                  <a:lnTo>
                    <a:pt x="157" y="36"/>
                  </a:lnTo>
                  <a:lnTo>
                    <a:pt x="157" y="35"/>
                  </a:lnTo>
                  <a:lnTo>
                    <a:pt x="158" y="35"/>
                  </a:lnTo>
                  <a:lnTo>
                    <a:pt x="158" y="35"/>
                  </a:lnTo>
                  <a:lnTo>
                    <a:pt x="157" y="35"/>
                  </a:lnTo>
                  <a:lnTo>
                    <a:pt x="156" y="36"/>
                  </a:lnTo>
                  <a:lnTo>
                    <a:pt x="155" y="36"/>
                  </a:lnTo>
                  <a:lnTo>
                    <a:pt x="155" y="36"/>
                  </a:lnTo>
                  <a:lnTo>
                    <a:pt x="155" y="35"/>
                  </a:lnTo>
                  <a:lnTo>
                    <a:pt x="155" y="35"/>
                  </a:lnTo>
                  <a:lnTo>
                    <a:pt x="155" y="37"/>
                  </a:lnTo>
                  <a:lnTo>
                    <a:pt x="154" y="37"/>
                  </a:lnTo>
                  <a:lnTo>
                    <a:pt x="154" y="37"/>
                  </a:lnTo>
                  <a:lnTo>
                    <a:pt x="154" y="35"/>
                  </a:lnTo>
                  <a:lnTo>
                    <a:pt x="154" y="35"/>
                  </a:lnTo>
                  <a:lnTo>
                    <a:pt x="155" y="34"/>
                  </a:lnTo>
                  <a:lnTo>
                    <a:pt x="154" y="33"/>
                  </a:lnTo>
                  <a:lnTo>
                    <a:pt x="154" y="32"/>
                  </a:lnTo>
                  <a:lnTo>
                    <a:pt x="153" y="32"/>
                  </a:lnTo>
                  <a:lnTo>
                    <a:pt x="153" y="31"/>
                  </a:lnTo>
                  <a:lnTo>
                    <a:pt x="152" y="30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51" y="29"/>
                  </a:lnTo>
                  <a:lnTo>
                    <a:pt x="151" y="29"/>
                  </a:lnTo>
                  <a:lnTo>
                    <a:pt x="151" y="29"/>
                  </a:lnTo>
                  <a:lnTo>
                    <a:pt x="151" y="28"/>
                  </a:lnTo>
                  <a:lnTo>
                    <a:pt x="151" y="28"/>
                  </a:lnTo>
                  <a:lnTo>
                    <a:pt x="151" y="27"/>
                  </a:lnTo>
                  <a:lnTo>
                    <a:pt x="151" y="28"/>
                  </a:lnTo>
                  <a:lnTo>
                    <a:pt x="152" y="28"/>
                  </a:lnTo>
                  <a:lnTo>
                    <a:pt x="153" y="27"/>
                  </a:lnTo>
                  <a:lnTo>
                    <a:pt x="153" y="26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53" y="25"/>
                  </a:lnTo>
                  <a:lnTo>
                    <a:pt x="153" y="25"/>
                  </a:lnTo>
                  <a:lnTo>
                    <a:pt x="153" y="25"/>
                  </a:lnTo>
                  <a:lnTo>
                    <a:pt x="153" y="25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3" y="23"/>
                  </a:lnTo>
                  <a:lnTo>
                    <a:pt x="154" y="22"/>
                  </a:lnTo>
                  <a:lnTo>
                    <a:pt x="152" y="22"/>
                  </a:lnTo>
                  <a:lnTo>
                    <a:pt x="153" y="22"/>
                  </a:lnTo>
                  <a:lnTo>
                    <a:pt x="154" y="21"/>
                  </a:lnTo>
                  <a:lnTo>
                    <a:pt x="155" y="21"/>
                  </a:lnTo>
                  <a:lnTo>
                    <a:pt x="155" y="20"/>
                  </a:lnTo>
                  <a:lnTo>
                    <a:pt x="155" y="19"/>
                  </a:lnTo>
                  <a:lnTo>
                    <a:pt x="155" y="17"/>
                  </a:lnTo>
                  <a:lnTo>
                    <a:pt x="155" y="17"/>
                  </a:lnTo>
                  <a:lnTo>
                    <a:pt x="155" y="16"/>
                  </a:lnTo>
                  <a:lnTo>
                    <a:pt x="154" y="16"/>
                  </a:lnTo>
                  <a:lnTo>
                    <a:pt x="154" y="15"/>
                  </a:lnTo>
                  <a:lnTo>
                    <a:pt x="154" y="14"/>
                  </a:lnTo>
                  <a:lnTo>
                    <a:pt x="154" y="14"/>
                  </a:lnTo>
                  <a:lnTo>
                    <a:pt x="153" y="14"/>
                  </a:lnTo>
                  <a:lnTo>
                    <a:pt x="153" y="13"/>
                  </a:lnTo>
                  <a:lnTo>
                    <a:pt x="154" y="13"/>
                  </a:lnTo>
                  <a:lnTo>
                    <a:pt x="154" y="13"/>
                  </a:lnTo>
                  <a:lnTo>
                    <a:pt x="153" y="12"/>
                  </a:lnTo>
                  <a:lnTo>
                    <a:pt x="152" y="12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2" y="10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2" y="9"/>
                  </a:lnTo>
                  <a:lnTo>
                    <a:pt x="154" y="7"/>
                  </a:lnTo>
                  <a:lnTo>
                    <a:pt x="155" y="7"/>
                  </a:lnTo>
                  <a:lnTo>
                    <a:pt x="155" y="8"/>
                  </a:lnTo>
                  <a:lnTo>
                    <a:pt x="155" y="8"/>
                  </a:lnTo>
                  <a:lnTo>
                    <a:pt x="156" y="8"/>
                  </a:lnTo>
                  <a:lnTo>
                    <a:pt x="156" y="8"/>
                  </a:lnTo>
                  <a:lnTo>
                    <a:pt x="157" y="7"/>
                  </a:lnTo>
                  <a:lnTo>
                    <a:pt x="157" y="8"/>
                  </a:lnTo>
                  <a:lnTo>
                    <a:pt x="159" y="8"/>
                  </a:lnTo>
                  <a:lnTo>
                    <a:pt x="159" y="7"/>
                  </a:lnTo>
                  <a:lnTo>
                    <a:pt x="159" y="7"/>
                  </a:lnTo>
                  <a:lnTo>
                    <a:pt x="159" y="7"/>
                  </a:lnTo>
                  <a:lnTo>
                    <a:pt x="159" y="7"/>
                  </a:lnTo>
                  <a:lnTo>
                    <a:pt x="159" y="6"/>
                  </a:lnTo>
                  <a:lnTo>
                    <a:pt x="160" y="5"/>
                  </a:lnTo>
                  <a:lnTo>
                    <a:pt x="160" y="6"/>
                  </a:lnTo>
                  <a:lnTo>
                    <a:pt x="161" y="6"/>
                  </a:lnTo>
                  <a:lnTo>
                    <a:pt x="162" y="5"/>
                  </a:lnTo>
                  <a:lnTo>
                    <a:pt x="163" y="5"/>
                  </a:lnTo>
                  <a:lnTo>
                    <a:pt x="163" y="5"/>
                  </a:lnTo>
                  <a:lnTo>
                    <a:pt x="163" y="5"/>
                  </a:lnTo>
                  <a:lnTo>
                    <a:pt x="163" y="5"/>
                  </a:lnTo>
                  <a:lnTo>
                    <a:pt x="162" y="5"/>
                  </a:lnTo>
                  <a:lnTo>
                    <a:pt x="162" y="6"/>
                  </a:lnTo>
                  <a:lnTo>
                    <a:pt x="164" y="7"/>
                  </a:lnTo>
                  <a:lnTo>
                    <a:pt x="164" y="7"/>
                  </a:lnTo>
                  <a:lnTo>
                    <a:pt x="164" y="6"/>
                  </a:lnTo>
                  <a:lnTo>
                    <a:pt x="164" y="5"/>
                  </a:lnTo>
                  <a:lnTo>
                    <a:pt x="165" y="5"/>
                  </a:lnTo>
                  <a:lnTo>
                    <a:pt x="165" y="6"/>
                  </a:lnTo>
                  <a:lnTo>
                    <a:pt x="166" y="6"/>
                  </a:lnTo>
                  <a:lnTo>
                    <a:pt x="166" y="6"/>
                  </a:lnTo>
                  <a:lnTo>
                    <a:pt x="167" y="6"/>
                  </a:lnTo>
                  <a:lnTo>
                    <a:pt x="166" y="5"/>
                  </a:lnTo>
                  <a:lnTo>
                    <a:pt x="167" y="5"/>
                  </a:lnTo>
                  <a:lnTo>
                    <a:pt x="166" y="4"/>
                  </a:lnTo>
                  <a:lnTo>
                    <a:pt x="167" y="4"/>
                  </a:lnTo>
                  <a:lnTo>
                    <a:pt x="167" y="4"/>
                  </a:lnTo>
                  <a:lnTo>
                    <a:pt x="168" y="4"/>
                  </a:lnTo>
                  <a:lnTo>
                    <a:pt x="168" y="3"/>
                  </a:lnTo>
                  <a:lnTo>
                    <a:pt x="168" y="3"/>
                  </a:lnTo>
                  <a:lnTo>
                    <a:pt x="169" y="3"/>
                  </a:lnTo>
                  <a:lnTo>
                    <a:pt x="169" y="4"/>
                  </a:lnTo>
                  <a:lnTo>
                    <a:pt x="168" y="5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1" y="5"/>
                  </a:lnTo>
                  <a:lnTo>
                    <a:pt x="172" y="5"/>
                  </a:lnTo>
                  <a:lnTo>
                    <a:pt x="172" y="5"/>
                  </a:lnTo>
                  <a:lnTo>
                    <a:pt x="173" y="5"/>
                  </a:lnTo>
                  <a:lnTo>
                    <a:pt x="173" y="5"/>
                  </a:lnTo>
                  <a:lnTo>
                    <a:pt x="173" y="5"/>
                  </a:lnTo>
                  <a:lnTo>
                    <a:pt x="172" y="5"/>
                  </a:lnTo>
                  <a:lnTo>
                    <a:pt x="173" y="4"/>
                  </a:lnTo>
                  <a:lnTo>
                    <a:pt x="173" y="3"/>
                  </a:lnTo>
                  <a:lnTo>
                    <a:pt x="172" y="4"/>
                  </a:lnTo>
                  <a:lnTo>
                    <a:pt x="172" y="4"/>
                  </a:lnTo>
                  <a:lnTo>
                    <a:pt x="172" y="3"/>
                  </a:lnTo>
                  <a:lnTo>
                    <a:pt x="172" y="3"/>
                  </a:lnTo>
                  <a:lnTo>
                    <a:pt x="172" y="3"/>
                  </a:lnTo>
                  <a:lnTo>
                    <a:pt x="174" y="3"/>
                  </a:lnTo>
                  <a:lnTo>
                    <a:pt x="174" y="2"/>
                  </a:lnTo>
                  <a:lnTo>
                    <a:pt x="174" y="2"/>
                  </a:lnTo>
                  <a:lnTo>
                    <a:pt x="175" y="2"/>
                  </a:lnTo>
                  <a:lnTo>
                    <a:pt x="175" y="1"/>
                  </a:lnTo>
                  <a:lnTo>
                    <a:pt x="176" y="2"/>
                  </a:lnTo>
                  <a:lnTo>
                    <a:pt x="176" y="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accent3"/>
            </a:solidFill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7727816" y="201613"/>
              <a:ext cx="2099302" cy="3540176"/>
            </a:xfrm>
            <a:custGeom>
              <a:avLst/>
              <a:gdLst>
                <a:gd name="T0" fmla="*/ 439 w 1151"/>
                <a:gd name="T1" fmla="*/ 1622 h 1941"/>
                <a:gd name="T2" fmla="*/ 235 w 1151"/>
                <a:gd name="T3" fmla="*/ 1606 h 1941"/>
                <a:gd name="T4" fmla="*/ 241 w 1151"/>
                <a:gd name="T5" fmla="*/ 1531 h 1941"/>
                <a:gd name="T6" fmla="*/ 290 w 1151"/>
                <a:gd name="T7" fmla="*/ 1552 h 1941"/>
                <a:gd name="T8" fmla="*/ 207 w 1151"/>
                <a:gd name="T9" fmla="*/ 1443 h 1941"/>
                <a:gd name="T10" fmla="*/ 365 w 1151"/>
                <a:gd name="T11" fmla="*/ 1379 h 1941"/>
                <a:gd name="T12" fmla="*/ 266 w 1151"/>
                <a:gd name="T13" fmla="*/ 1452 h 1941"/>
                <a:gd name="T14" fmla="*/ 254 w 1151"/>
                <a:gd name="T15" fmla="*/ 1415 h 1941"/>
                <a:gd name="T16" fmla="*/ 244 w 1151"/>
                <a:gd name="T17" fmla="*/ 1352 h 1941"/>
                <a:gd name="T18" fmla="*/ 251 w 1151"/>
                <a:gd name="T19" fmla="*/ 1280 h 1941"/>
                <a:gd name="T20" fmla="*/ 24 w 1151"/>
                <a:gd name="T21" fmla="*/ 1249 h 1941"/>
                <a:gd name="T22" fmla="*/ 281 w 1151"/>
                <a:gd name="T23" fmla="*/ 1156 h 1941"/>
                <a:gd name="T24" fmla="*/ 71 w 1151"/>
                <a:gd name="T25" fmla="*/ 1190 h 1941"/>
                <a:gd name="T26" fmla="*/ 68 w 1151"/>
                <a:gd name="T27" fmla="*/ 1098 h 1941"/>
                <a:gd name="T28" fmla="*/ 73 w 1151"/>
                <a:gd name="T29" fmla="*/ 1087 h 1941"/>
                <a:gd name="T30" fmla="*/ 281 w 1151"/>
                <a:gd name="T31" fmla="*/ 1081 h 1941"/>
                <a:gd name="T32" fmla="*/ 86 w 1151"/>
                <a:gd name="T33" fmla="*/ 1051 h 1941"/>
                <a:gd name="T34" fmla="*/ 40 w 1151"/>
                <a:gd name="T35" fmla="*/ 1039 h 1941"/>
                <a:gd name="T36" fmla="*/ 255 w 1151"/>
                <a:gd name="T37" fmla="*/ 1146 h 1941"/>
                <a:gd name="T38" fmla="*/ 282 w 1151"/>
                <a:gd name="T39" fmla="*/ 1200 h 1941"/>
                <a:gd name="T40" fmla="*/ 211 w 1151"/>
                <a:gd name="T41" fmla="*/ 1132 h 1941"/>
                <a:gd name="T42" fmla="*/ 190 w 1151"/>
                <a:gd name="T43" fmla="*/ 1073 h 1941"/>
                <a:gd name="T44" fmla="*/ 84 w 1151"/>
                <a:gd name="T45" fmla="*/ 921 h 1941"/>
                <a:gd name="T46" fmla="*/ 226 w 1151"/>
                <a:gd name="T47" fmla="*/ 847 h 1941"/>
                <a:gd name="T48" fmla="*/ 199 w 1151"/>
                <a:gd name="T49" fmla="*/ 902 h 1941"/>
                <a:gd name="T50" fmla="*/ 165 w 1151"/>
                <a:gd name="T51" fmla="*/ 919 h 1941"/>
                <a:gd name="T52" fmla="*/ 115 w 1151"/>
                <a:gd name="T53" fmla="*/ 1015 h 1941"/>
                <a:gd name="T54" fmla="*/ 106 w 1151"/>
                <a:gd name="T55" fmla="*/ 914 h 1941"/>
                <a:gd name="T56" fmla="*/ 149 w 1151"/>
                <a:gd name="T57" fmla="*/ 870 h 1941"/>
                <a:gd name="T58" fmla="*/ 463 w 1151"/>
                <a:gd name="T59" fmla="*/ 1589 h 1941"/>
                <a:gd name="T60" fmla="*/ 430 w 1151"/>
                <a:gd name="T61" fmla="*/ 1572 h 1941"/>
                <a:gd name="T62" fmla="*/ 381 w 1151"/>
                <a:gd name="T63" fmla="*/ 1583 h 1941"/>
                <a:gd name="T64" fmla="*/ 341 w 1151"/>
                <a:gd name="T65" fmla="*/ 1574 h 1941"/>
                <a:gd name="T66" fmla="*/ 361 w 1151"/>
                <a:gd name="T67" fmla="*/ 1461 h 1941"/>
                <a:gd name="T68" fmla="*/ 375 w 1151"/>
                <a:gd name="T69" fmla="*/ 1386 h 1941"/>
                <a:gd name="T70" fmla="*/ 358 w 1151"/>
                <a:gd name="T71" fmla="*/ 1366 h 1941"/>
                <a:gd name="T72" fmla="*/ 253 w 1151"/>
                <a:gd name="T73" fmla="*/ 1314 h 1941"/>
                <a:gd name="T74" fmla="*/ 302 w 1151"/>
                <a:gd name="T75" fmla="*/ 1258 h 1941"/>
                <a:gd name="T76" fmla="*/ 376 w 1151"/>
                <a:gd name="T77" fmla="*/ 1171 h 1941"/>
                <a:gd name="T78" fmla="*/ 304 w 1151"/>
                <a:gd name="T79" fmla="*/ 1064 h 1941"/>
                <a:gd name="T80" fmla="*/ 328 w 1151"/>
                <a:gd name="T81" fmla="*/ 971 h 1941"/>
                <a:gd name="T82" fmla="*/ 419 w 1151"/>
                <a:gd name="T83" fmla="*/ 964 h 1941"/>
                <a:gd name="T84" fmla="*/ 402 w 1151"/>
                <a:gd name="T85" fmla="*/ 848 h 1941"/>
                <a:gd name="T86" fmla="*/ 427 w 1151"/>
                <a:gd name="T87" fmla="*/ 779 h 1941"/>
                <a:gd name="T88" fmla="*/ 541 w 1151"/>
                <a:gd name="T89" fmla="*/ 758 h 1941"/>
                <a:gd name="T90" fmla="*/ 773 w 1151"/>
                <a:gd name="T91" fmla="*/ 729 h 1941"/>
                <a:gd name="T92" fmla="*/ 620 w 1151"/>
                <a:gd name="T93" fmla="*/ 980 h 1941"/>
                <a:gd name="T94" fmla="*/ 558 w 1151"/>
                <a:gd name="T95" fmla="*/ 1091 h 1941"/>
                <a:gd name="T96" fmla="*/ 901 w 1151"/>
                <a:gd name="T97" fmla="*/ 1031 h 1941"/>
                <a:gd name="T98" fmla="*/ 871 w 1151"/>
                <a:gd name="T99" fmla="*/ 1337 h 1941"/>
                <a:gd name="T100" fmla="*/ 731 w 1151"/>
                <a:gd name="T101" fmla="*/ 1527 h 1941"/>
                <a:gd name="T102" fmla="*/ 940 w 1151"/>
                <a:gd name="T103" fmla="*/ 1599 h 1941"/>
                <a:gd name="T104" fmla="*/ 547 w 1151"/>
                <a:gd name="T105" fmla="*/ 1865 h 1941"/>
                <a:gd name="T106" fmla="*/ 441 w 1151"/>
                <a:gd name="T107" fmla="*/ 1860 h 1941"/>
                <a:gd name="T108" fmla="*/ 741 w 1151"/>
                <a:gd name="T109" fmla="*/ 683 h 1941"/>
                <a:gd name="T110" fmla="*/ 788 w 1151"/>
                <a:gd name="T111" fmla="*/ 611 h 1941"/>
                <a:gd name="T112" fmla="*/ 782 w 1151"/>
                <a:gd name="T113" fmla="*/ 674 h 1941"/>
                <a:gd name="T114" fmla="*/ 719 w 1151"/>
                <a:gd name="T115" fmla="*/ 625 h 1941"/>
                <a:gd name="T116" fmla="*/ 765 w 1151"/>
                <a:gd name="T117" fmla="*/ 548 h 1941"/>
                <a:gd name="T118" fmla="*/ 785 w 1151"/>
                <a:gd name="T119" fmla="*/ 500 h 1941"/>
                <a:gd name="T120" fmla="*/ 1113 w 1151"/>
                <a:gd name="T121" fmla="*/ 175 h 1941"/>
                <a:gd name="T122" fmla="*/ 1048 w 1151"/>
                <a:gd name="T123" fmla="*/ 313 h 1941"/>
                <a:gd name="T124" fmla="*/ 1132 w 1151"/>
                <a:gd name="T125" fmla="*/ 93 h 1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1" h="1941">
                  <a:moveTo>
                    <a:pt x="495" y="1931"/>
                  </a:moveTo>
                  <a:lnTo>
                    <a:pt x="495" y="1931"/>
                  </a:lnTo>
                  <a:lnTo>
                    <a:pt x="495" y="1932"/>
                  </a:lnTo>
                  <a:lnTo>
                    <a:pt x="494" y="1932"/>
                  </a:lnTo>
                  <a:lnTo>
                    <a:pt x="495" y="1931"/>
                  </a:lnTo>
                  <a:close/>
                  <a:moveTo>
                    <a:pt x="402" y="1624"/>
                  </a:moveTo>
                  <a:lnTo>
                    <a:pt x="406" y="1626"/>
                  </a:lnTo>
                  <a:lnTo>
                    <a:pt x="407" y="1627"/>
                  </a:lnTo>
                  <a:lnTo>
                    <a:pt x="408" y="1627"/>
                  </a:lnTo>
                  <a:lnTo>
                    <a:pt x="409" y="1628"/>
                  </a:lnTo>
                  <a:lnTo>
                    <a:pt x="411" y="1629"/>
                  </a:lnTo>
                  <a:lnTo>
                    <a:pt x="413" y="1631"/>
                  </a:lnTo>
                  <a:lnTo>
                    <a:pt x="413" y="1632"/>
                  </a:lnTo>
                  <a:lnTo>
                    <a:pt x="414" y="1632"/>
                  </a:lnTo>
                  <a:lnTo>
                    <a:pt x="415" y="1634"/>
                  </a:lnTo>
                  <a:lnTo>
                    <a:pt x="417" y="1635"/>
                  </a:lnTo>
                  <a:lnTo>
                    <a:pt x="419" y="1636"/>
                  </a:lnTo>
                  <a:lnTo>
                    <a:pt x="419" y="1638"/>
                  </a:lnTo>
                  <a:lnTo>
                    <a:pt x="419" y="1639"/>
                  </a:lnTo>
                  <a:lnTo>
                    <a:pt x="419" y="1639"/>
                  </a:lnTo>
                  <a:lnTo>
                    <a:pt x="419" y="1639"/>
                  </a:lnTo>
                  <a:lnTo>
                    <a:pt x="419" y="1639"/>
                  </a:lnTo>
                  <a:lnTo>
                    <a:pt x="420" y="1640"/>
                  </a:lnTo>
                  <a:lnTo>
                    <a:pt x="420" y="1641"/>
                  </a:lnTo>
                  <a:lnTo>
                    <a:pt x="419" y="1641"/>
                  </a:lnTo>
                  <a:lnTo>
                    <a:pt x="419" y="1641"/>
                  </a:lnTo>
                  <a:lnTo>
                    <a:pt x="420" y="1643"/>
                  </a:lnTo>
                  <a:lnTo>
                    <a:pt x="420" y="1644"/>
                  </a:lnTo>
                  <a:lnTo>
                    <a:pt x="421" y="1645"/>
                  </a:lnTo>
                  <a:lnTo>
                    <a:pt x="422" y="1646"/>
                  </a:lnTo>
                  <a:lnTo>
                    <a:pt x="422" y="1647"/>
                  </a:lnTo>
                  <a:lnTo>
                    <a:pt x="422" y="1649"/>
                  </a:lnTo>
                  <a:lnTo>
                    <a:pt x="423" y="1651"/>
                  </a:lnTo>
                  <a:lnTo>
                    <a:pt x="423" y="1652"/>
                  </a:lnTo>
                  <a:lnTo>
                    <a:pt x="423" y="1654"/>
                  </a:lnTo>
                  <a:lnTo>
                    <a:pt x="423" y="1655"/>
                  </a:lnTo>
                  <a:lnTo>
                    <a:pt x="423" y="1657"/>
                  </a:lnTo>
                  <a:lnTo>
                    <a:pt x="423" y="1657"/>
                  </a:lnTo>
                  <a:lnTo>
                    <a:pt x="423" y="1658"/>
                  </a:lnTo>
                  <a:lnTo>
                    <a:pt x="423" y="1660"/>
                  </a:lnTo>
                  <a:lnTo>
                    <a:pt x="423" y="1660"/>
                  </a:lnTo>
                  <a:lnTo>
                    <a:pt x="422" y="1661"/>
                  </a:lnTo>
                  <a:lnTo>
                    <a:pt x="421" y="1661"/>
                  </a:lnTo>
                  <a:lnTo>
                    <a:pt x="421" y="1662"/>
                  </a:lnTo>
                  <a:lnTo>
                    <a:pt x="419" y="1662"/>
                  </a:lnTo>
                  <a:lnTo>
                    <a:pt x="419" y="1662"/>
                  </a:lnTo>
                  <a:lnTo>
                    <a:pt x="419" y="1664"/>
                  </a:lnTo>
                  <a:lnTo>
                    <a:pt x="419" y="1664"/>
                  </a:lnTo>
                  <a:lnTo>
                    <a:pt x="420" y="1665"/>
                  </a:lnTo>
                  <a:lnTo>
                    <a:pt x="419" y="1665"/>
                  </a:lnTo>
                  <a:lnTo>
                    <a:pt x="420" y="1666"/>
                  </a:lnTo>
                  <a:lnTo>
                    <a:pt x="421" y="1666"/>
                  </a:lnTo>
                  <a:lnTo>
                    <a:pt x="422" y="1666"/>
                  </a:lnTo>
                  <a:lnTo>
                    <a:pt x="422" y="1666"/>
                  </a:lnTo>
                  <a:lnTo>
                    <a:pt x="422" y="1666"/>
                  </a:lnTo>
                  <a:lnTo>
                    <a:pt x="423" y="1666"/>
                  </a:lnTo>
                  <a:lnTo>
                    <a:pt x="427" y="1668"/>
                  </a:lnTo>
                  <a:lnTo>
                    <a:pt x="428" y="1669"/>
                  </a:lnTo>
                  <a:lnTo>
                    <a:pt x="428" y="1670"/>
                  </a:lnTo>
                  <a:lnTo>
                    <a:pt x="428" y="1670"/>
                  </a:lnTo>
                  <a:lnTo>
                    <a:pt x="428" y="1670"/>
                  </a:lnTo>
                  <a:lnTo>
                    <a:pt x="428" y="1670"/>
                  </a:lnTo>
                  <a:lnTo>
                    <a:pt x="430" y="1672"/>
                  </a:lnTo>
                  <a:lnTo>
                    <a:pt x="432" y="1674"/>
                  </a:lnTo>
                  <a:lnTo>
                    <a:pt x="432" y="1674"/>
                  </a:lnTo>
                  <a:lnTo>
                    <a:pt x="432" y="1674"/>
                  </a:lnTo>
                  <a:lnTo>
                    <a:pt x="430" y="1674"/>
                  </a:lnTo>
                  <a:lnTo>
                    <a:pt x="429" y="1676"/>
                  </a:lnTo>
                  <a:lnTo>
                    <a:pt x="428" y="1676"/>
                  </a:lnTo>
                  <a:lnTo>
                    <a:pt x="428" y="1677"/>
                  </a:lnTo>
                  <a:lnTo>
                    <a:pt x="427" y="1677"/>
                  </a:lnTo>
                  <a:lnTo>
                    <a:pt x="426" y="1677"/>
                  </a:lnTo>
                  <a:lnTo>
                    <a:pt x="425" y="1678"/>
                  </a:lnTo>
                  <a:lnTo>
                    <a:pt x="425" y="1678"/>
                  </a:lnTo>
                  <a:lnTo>
                    <a:pt x="423" y="1680"/>
                  </a:lnTo>
                  <a:lnTo>
                    <a:pt x="424" y="1682"/>
                  </a:lnTo>
                  <a:lnTo>
                    <a:pt x="425" y="1682"/>
                  </a:lnTo>
                  <a:lnTo>
                    <a:pt x="426" y="1683"/>
                  </a:lnTo>
                  <a:lnTo>
                    <a:pt x="427" y="1683"/>
                  </a:lnTo>
                  <a:lnTo>
                    <a:pt x="428" y="1685"/>
                  </a:lnTo>
                  <a:lnTo>
                    <a:pt x="429" y="1685"/>
                  </a:lnTo>
                  <a:lnTo>
                    <a:pt x="431" y="1686"/>
                  </a:lnTo>
                  <a:lnTo>
                    <a:pt x="432" y="1686"/>
                  </a:lnTo>
                  <a:lnTo>
                    <a:pt x="432" y="1687"/>
                  </a:lnTo>
                  <a:lnTo>
                    <a:pt x="432" y="1687"/>
                  </a:lnTo>
                  <a:lnTo>
                    <a:pt x="432" y="1688"/>
                  </a:lnTo>
                  <a:lnTo>
                    <a:pt x="431" y="1688"/>
                  </a:lnTo>
                  <a:lnTo>
                    <a:pt x="431" y="1689"/>
                  </a:lnTo>
                  <a:lnTo>
                    <a:pt x="430" y="1689"/>
                  </a:lnTo>
                  <a:lnTo>
                    <a:pt x="430" y="1690"/>
                  </a:lnTo>
                  <a:lnTo>
                    <a:pt x="430" y="1690"/>
                  </a:lnTo>
                  <a:lnTo>
                    <a:pt x="430" y="1691"/>
                  </a:lnTo>
                  <a:lnTo>
                    <a:pt x="430" y="1694"/>
                  </a:lnTo>
                  <a:lnTo>
                    <a:pt x="430" y="1694"/>
                  </a:lnTo>
                  <a:lnTo>
                    <a:pt x="430" y="1695"/>
                  </a:lnTo>
                  <a:lnTo>
                    <a:pt x="431" y="1696"/>
                  </a:lnTo>
                  <a:lnTo>
                    <a:pt x="431" y="1697"/>
                  </a:lnTo>
                  <a:lnTo>
                    <a:pt x="432" y="1700"/>
                  </a:lnTo>
                  <a:lnTo>
                    <a:pt x="432" y="1700"/>
                  </a:lnTo>
                  <a:lnTo>
                    <a:pt x="432" y="1701"/>
                  </a:lnTo>
                  <a:lnTo>
                    <a:pt x="431" y="1703"/>
                  </a:lnTo>
                  <a:lnTo>
                    <a:pt x="429" y="1704"/>
                  </a:lnTo>
                  <a:lnTo>
                    <a:pt x="429" y="1705"/>
                  </a:lnTo>
                  <a:lnTo>
                    <a:pt x="428" y="1705"/>
                  </a:lnTo>
                  <a:lnTo>
                    <a:pt x="428" y="1706"/>
                  </a:lnTo>
                  <a:lnTo>
                    <a:pt x="428" y="1707"/>
                  </a:lnTo>
                  <a:lnTo>
                    <a:pt x="426" y="1707"/>
                  </a:lnTo>
                  <a:lnTo>
                    <a:pt x="425" y="1707"/>
                  </a:lnTo>
                  <a:lnTo>
                    <a:pt x="424" y="1706"/>
                  </a:lnTo>
                  <a:lnTo>
                    <a:pt x="423" y="1706"/>
                  </a:lnTo>
                  <a:lnTo>
                    <a:pt x="422" y="1706"/>
                  </a:lnTo>
                  <a:lnTo>
                    <a:pt x="422" y="1706"/>
                  </a:lnTo>
                  <a:lnTo>
                    <a:pt x="419" y="1706"/>
                  </a:lnTo>
                  <a:lnTo>
                    <a:pt x="419" y="1707"/>
                  </a:lnTo>
                  <a:lnTo>
                    <a:pt x="418" y="1707"/>
                  </a:lnTo>
                  <a:lnTo>
                    <a:pt x="418" y="1708"/>
                  </a:lnTo>
                  <a:lnTo>
                    <a:pt x="417" y="1708"/>
                  </a:lnTo>
                  <a:lnTo>
                    <a:pt x="416" y="1709"/>
                  </a:lnTo>
                  <a:lnTo>
                    <a:pt x="415" y="1709"/>
                  </a:lnTo>
                  <a:lnTo>
                    <a:pt x="410" y="1709"/>
                  </a:lnTo>
                  <a:lnTo>
                    <a:pt x="409" y="1708"/>
                  </a:lnTo>
                  <a:lnTo>
                    <a:pt x="408" y="1708"/>
                  </a:lnTo>
                  <a:lnTo>
                    <a:pt x="403" y="1707"/>
                  </a:lnTo>
                  <a:lnTo>
                    <a:pt x="402" y="1706"/>
                  </a:lnTo>
                  <a:lnTo>
                    <a:pt x="402" y="1706"/>
                  </a:lnTo>
                  <a:lnTo>
                    <a:pt x="402" y="1705"/>
                  </a:lnTo>
                  <a:lnTo>
                    <a:pt x="401" y="1704"/>
                  </a:lnTo>
                  <a:lnTo>
                    <a:pt x="397" y="1703"/>
                  </a:lnTo>
                  <a:lnTo>
                    <a:pt x="397" y="1702"/>
                  </a:lnTo>
                  <a:lnTo>
                    <a:pt x="394" y="1700"/>
                  </a:lnTo>
                  <a:lnTo>
                    <a:pt x="393" y="1700"/>
                  </a:lnTo>
                  <a:lnTo>
                    <a:pt x="393" y="1700"/>
                  </a:lnTo>
                  <a:lnTo>
                    <a:pt x="391" y="1695"/>
                  </a:lnTo>
                  <a:lnTo>
                    <a:pt x="390" y="1692"/>
                  </a:lnTo>
                  <a:lnTo>
                    <a:pt x="390" y="1691"/>
                  </a:lnTo>
                  <a:lnTo>
                    <a:pt x="391" y="1691"/>
                  </a:lnTo>
                  <a:lnTo>
                    <a:pt x="391" y="1690"/>
                  </a:lnTo>
                  <a:lnTo>
                    <a:pt x="390" y="1690"/>
                  </a:lnTo>
                  <a:lnTo>
                    <a:pt x="390" y="1690"/>
                  </a:lnTo>
                  <a:lnTo>
                    <a:pt x="389" y="1690"/>
                  </a:lnTo>
                  <a:lnTo>
                    <a:pt x="389" y="1689"/>
                  </a:lnTo>
                  <a:lnTo>
                    <a:pt x="389" y="1688"/>
                  </a:lnTo>
                  <a:lnTo>
                    <a:pt x="386" y="1687"/>
                  </a:lnTo>
                  <a:lnTo>
                    <a:pt x="386" y="1687"/>
                  </a:lnTo>
                  <a:lnTo>
                    <a:pt x="386" y="1687"/>
                  </a:lnTo>
                  <a:lnTo>
                    <a:pt x="386" y="1687"/>
                  </a:lnTo>
                  <a:lnTo>
                    <a:pt x="387" y="1685"/>
                  </a:lnTo>
                  <a:lnTo>
                    <a:pt x="387" y="1685"/>
                  </a:lnTo>
                  <a:lnTo>
                    <a:pt x="386" y="1684"/>
                  </a:lnTo>
                  <a:lnTo>
                    <a:pt x="386" y="1683"/>
                  </a:lnTo>
                  <a:lnTo>
                    <a:pt x="386" y="1681"/>
                  </a:lnTo>
                  <a:lnTo>
                    <a:pt x="387" y="1678"/>
                  </a:lnTo>
                  <a:lnTo>
                    <a:pt x="388" y="1676"/>
                  </a:lnTo>
                  <a:lnTo>
                    <a:pt x="388" y="1674"/>
                  </a:lnTo>
                  <a:lnTo>
                    <a:pt x="388" y="1674"/>
                  </a:lnTo>
                  <a:lnTo>
                    <a:pt x="388" y="1674"/>
                  </a:lnTo>
                  <a:lnTo>
                    <a:pt x="388" y="1673"/>
                  </a:lnTo>
                  <a:lnTo>
                    <a:pt x="387" y="1670"/>
                  </a:lnTo>
                  <a:lnTo>
                    <a:pt x="387" y="1669"/>
                  </a:lnTo>
                  <a:lnTo>
                    <a:pt x="387" y="1668"/>
                  </a:lnTo>
                  <a:lnTo>
                    <a:pt x="386" y="1667"/>
                  </a:lnTo>
                  <a:lnTo>
                    <a:pt x="385" y="1666"/>
                  </a:lnTo>
                  <a:lnTo>
                    <a:pt x="384" y="1665"/>
                  </a:lnTo>
                  <a:lnTo>
                    <a:pt x="381" y="1660"/>
                  </a:lnTo>
                  <a:lnTo>
                    <a:pt x="380" y="1658"/>
                  </a:lnTo>
                  <a:lnTo>
                    <a:pt x="380" y="1657"/>
                  </a:lnTo>
                  <a:lnTo>
                    <a:pt x="379" y="1657"/>
                  </a:lnTo>
                  <a:lnTo>
                    <a:pt x="379" y="1656"/>
                  </a:lnTo>
                  <a:lnTo>
                    <a:pt x="379" y="1653"/>
                  </a:lnTo>
                  <a:lnTo>
                    <a:pt x="379" y="1652"/>
                  </a:lnTo>
                  <a:lnTo>
                    <a:pt x="379" y="1652"/>
                  </a:lnTo>
                  <a:lnTo>
                    <a:pt x="380" y="1651"/>
                  </a:lnTo>
                  <a:lnTo>
                    <a:pt x="380" y="1650"/>
                  </a:lnTo>
                  <a:lnTo>
                    <a:pt x="380" y="1650"/>
                  </a:lnTo>
                  <a:lnTo>
                    <a:pt x="380" y="1649"/>
                  </a:lnTo>
                  <a:lnTo>
                    <a:pt x="381" y="1647"/>
                  </a:lnTo>
                  <a:lnTo>
                    <a:pt x="382" y="1643"/>
                  </a:lnTo>
                  <a:lnTo>
                    <a:pt x="382" y="1641"/>
                  </a:lnTo>
                  <a:lnTo>
                    <a:pt x="383" y="1639"/>
                  </a:lnTo>
                  <a:lnTo>
                    <a:pt x="383" y="1638"/>
                  </a:lnTo>
                  <a:lnTo>
                    <a:pt x="384" y="1636"/>
                  </a:lnTo>
                  <a:lnTo>
                    <a:pt x="385" y="1635"/>
                  </a:lnTo>
                  <a:lnTo>
                    <a:pt x="386" y="1635"/>
                  </a:lnTo>
                  <a:lnTo>
                    <a:pt x="387" y="1635"/>
                  </a:lnTo>
                  <a:lnTo>
                    <a:pt x="388" y="1634"/>
                  </a:lnTo>
                  <a:lnTo>
                    <a:pt x="390" y="1634"/>
                  </a:lnTo>
                  <a:lnTo>
                    <a:pt x="390" y="1632"/>
                  </a:lnTo>
                  <a:lnTo>
                    <a:pt x="390" y="1631"/>
                  </a:lnTo>
                  <a:lnTo>
                    <a:pt x="391" y="1631"/>
                  </a:lnTo>
                  <a:lnTo>
                    <a:pt x="391" y="1630"/>
                  </a:lnTo>
                  <a:lnTo>
                    <a:pt x="392" y="1628"/>
                  </a:lnTo>
                  <a:lnTo>
                    <a:pt x="395" y="1627"/>
                  </a:lnTo>
                  <a:lnTo>
                    <a:pt x="395" y="1628"/>
                  </a:lnTo>
                  <a:lnTo>
                    <a:pt x="396" y="1629"/>
                  </a:lnTo>
                  <a:lnTo>
                    <a:pt x="397" y="1628"/>
                  </a:lnTo>
                  <a:lnTo>
                    <a:pt x="397" y="1629"/>
                  </a:lnTo>
                  <a:lnTo>
                    <a:pt x="397" y="1629"/>
                  </a:lnTo>
                  <a:lnTo>
                    <a:pt x="397" y="1629"/>
                  </a:lnTo>
                  <a:lnTo>
                    <a:pt x="397" y="1628"/>
                  </a:lnTo>
                  <a:lnTo>
                    <a:pt x="397" y="1628"/>
                  </a:lnTo>
                  <a:lnTo>
                    <a:pt x="397" y="1628"/>
                  </a:lnTo>
                  <a:lnTo>
                    <a:pt x="396" y="1627"/>
                  </a:lnTo>
                  <a:lnTo>
                    <a:pt x="396" y="1626"/>
                  </a:lnTo>
                  <a:lnTo>
                    <a:pt x="396" y="1626"/>
                  </a:lnTo>
                  <a:lnTo>
                    <a:pt x="397" y="1625"/>
                  </a:lnTo>
                  <a:lnTo>
                    <a:pt x="397" y="1625"/>
                  </a:lnTo>
                  <a:lnTo>
                    <a:pt x="398" y="1624"/>
                  </a:lnTo>
                  <a:lnTo>
                    <a:pt x="402" y="1624"/>
                  </a:lnTo>
                  <a:close/>
                  <a:moveTo>
                    <a:pt x="324" y="1622"/>
                  </a:moveTo>
                  <a:lnTo>
                    <a:pt x="325" y="1622"/>
                  </a:lnTo>
                  <a:lnTo>
                    <a:pt x="325" y="1622"/>
                  </a:lnTo>
                  <a:lnTo>
                    <a:pt x="325" y="1622"/>
                  </a:lnTo>
                  <a:lnTo>
                    <a:pt x="325" y="1622"/>
                  </a:lnTo>
                  <a:lnTo>
                    <a:pt x="325" y="1622"/>
                  </a:lnTo>
                  <a:lnTo>
                    <a:pt x="325" y="1623"/>
                  </a:lnTo>
                  <a:lnTo>
                    <a:pt x="326" y="1623"/>
                  </a:lnTo>
                  <a:lnTo>
                    <a:pt x="326" y="1622"/>
                  </a:lnTo>
                  <a:lnTo>
                    <a:pt x="326" y="1622"/>
                  </a:lnTo>
                  <a:lnTo>
                    <a:pt x="327" y="1623"/>
                  </a:lnTo>
                  <a:lnTo>
                    <a:pt x="327" y="1624"/>
                  </a:lnTo>
                  <a:lnTo>
                    <a:pt x="326" y="1624"/>
                  </a:lnTo>
                  <a:lnTo>
                    <a:pt x="326" y="1625"/>
                  </a:lnTo>
                  <a:lnTo>
                    <a:pt x="325" y="1626"/>
                  </a:lnTo>
                  <a:lnTo>
                    <a:pt x="324" y="1626"/>
                  </a:lnTo>
                  <a:lnTo>
                    <a:pt x="324" y="1626"/>
                  </a:lnTo>
                  <a:lnTo>
                    <a:pt x="324" y="1626"/>
                  </a:lnTo>
                  <a:lnTo>
                    <a:pt x="324" y="1627"/>
                  </a:lnTo>
                  <a:lnTo>
                    <a:pt x="324" y="1628"/>
                  </a:lnTo>
                  <a:lnTo>
                    <a:pt x="323" y="1628"/>
                  </a:lnTo>
                  <a:lnTo>
                    <a:pt x="323" y="1629"/>
                  </a:lnTo>
                  <a:lnTo>
                    <a:pt x="324" y="1629"/>
                  </a:lnTo>
                  <a:lnTo>
                    <a:pt x="324" y="1629"/>
                  </a:lnTo>
                  <a:lnTo>
                    <a:pt x="324" y="1629"/>
                  </a:lnTo>
                  <a:lnTo>
                    <a:pt x="324" y="1629"/>
                  </a:lnTo>
                  <a:lnTo>
                    <a:pt x="324" y="1631"/>
                  </a:lnTo>
                  <a:lnTo>
                    <a:pt x="324" y="1630"/>
                  </a:lnTo>
                  <a:lnTo>
                    <a:pt x="324" y="1630"/>
                  </a:lnTo>
                  <a:lnTo>
                    <a:pt x="324" y="1630"/>
                  </a:lnTo>
                  <a:lnTo>
                    <a:pt x="324" y="1631"/>
                  </a:lnTo>
                  <a:lnTo>
                    <a:pt x="324" y="1631"/>
                  </a:lnTo>
                  <a:lnTo>
                    <a:pt x="325" y="1631"/>
                  </a:lnTo>
                  <a:lnTo>
                    <a:pt x="324" y="1631"/>
                  </a:lnTo>
                  <a:lnTo>
                    <a:pt x="324" y="1631"/>
                  </a:lnTo>
                  <a:lnTo>
                    <a:pt x="324" y="1631"/>
                  </a:lnTo>
                  <a:lnTo>
                    <a:pt x="324" y="1633"/>
                  </a:lnTo>
                  <a:lnTo>
                    <a:pt x="324" y="1633"/>
                  </a:lnTo>
                  <a:lnTo>
                    <a:pt x="324" y="1633"/>
                  </a:lnTo>
                  <a:lnTo>
                    <a:pt x="324" y="1634"/>
                  </a:lnTo>
                  <a:lnTo>
                    <a:pt x="323" y="1635"/>
                  </a:lnTo>
                  <a:lnTo>
                    <a:pt x="323" y="1635"/>
                  </a:lnTo>
                  <a:lnTo>
                    <a:pt x="324" y="1635"/>
                  </a:lnTo>
                  <a:lnTo>
                    <a:pt x="324" y="1635"/>
                  </a:lnTo>
                  <a:lnTo>
                    <a:pt x="324" y="1635"/>
                  </a:lnTo>
                  <a:lnTo>
                    <a:pt x="324" y="1635"/>
                  </a:lnTo>
                  <a:lnTo>
                    <a:pt x="324" y="1635"/>
                  </a:lnTo>
                  <a:lnTo>
                    <a:pt x="324" y="1634"/>
                  </a:lnTo>
                  <a:lnTo>
                    <a:pt x="324" y="1634"/>
                  </a:lnTo>
                  <a:lnTo>
                    <a:pt x="324" y="1635"/>
                  </a:lnTo>
                  <a:lnTo>
                    <a:pt x="325" y="1635"/>
                  </a:lnTo>
                  <a:lnTo>
                    <a:pt x="325" y="1634"/>
                  </a:lnTo>
                  <a:lnTo>
                    <a:pt x="325" y="1634"/>
                  </a:lnTo>
                  <a:lnTo>
                    <a:pt x="325" y="1634"/>
                  </a:lnTo>
                  <a:lnTo>
                    <a:pt x="326" y="1634"/>
                  </a:lnTo>
                  <a:lnTo>
                    <a:pt x="325" y="1635"/>
                  </a:lnTo>
                  <a:lnTo>
                    <a:pt x="325" y="1635"/>
                  </a:lnTo>
                  <a:lnTo>
                    <a:pt x="324" y="1635"/>
                  </a:lnTo>
                  <a:lnTo>
                    <a:pt x="324" y="1636"/>
                  </a:lnTo>
                  <a:lnTo>
                    <a:pt x="324" y="1636"/>
                  </a:lnTo>
                  <a:lnTo>
                    <a:pt x="324" y="1636"/>
                  </a:lnTo>
                  <a:lnTo>
                    <a:pt x="324" y="1636"/>
                  </a:lnTo>
                  <a:lnTo>
                    <a:pt x="324" y="1636"/>
                  </a:lnTo>
                  <a:lnTo>
                    <a:pt x="324" y="1636"/>
                  </a:lnTo>
                  <a:lnTo>
                    <a:pt x="323" y="1637"/>
                  </a:lnTo>
                  <a:lnTo>
                    <a:pt x="323" y="1637"/>
                  </a:lnTo>
                  <a:lnTo>
                    <a:pt x="323" y="1637"/>
                  </a:lnTo>
                  <a:lnTo>
                    <a:pt x="323" y="1638"/>
                  </a:lnTo>
                  <a:lnTo>
                    <a:pt x="322" y="1638"/>
                  </a:lnTo>
                  <a:lnTo>
                    <a:pt x="323" y="1638"/>
                  </a:lnTo>
                  <a:lnTo>
                    <a:pt x="322" y="1639"/>
                  </a:lnTo>
                  <a:lnTo>
                    <a:pt x="323" y="1639"/>
                  </a:lnTo>
                  <a:lnTo>
                    <a:pt x="323" y="1639"/>
                  </a:lnTo>
                  <a:lnTo>
                    <a:pt x="323" y="1639"/>
                  </a:lnTo>
                  <a:lnTo>
                    <a:pt x="323" y="1639"/>
                  </a:lnTo>
                  <a:lnTo>
                    <a:pt x="323" y="1639"/>
                  </a:lnTo>
                  <a:lnTo>
                    <a:pt x="323" y="1639"/>
                  </a:lnTo>
                  <a:lnTo>
                    <a:pt x="324" y="1639"/>
                  </a:lnTo>
                  <a:lnTo>
                    <a:pt x="324" y="1639"/>
                  </a:lnTo>
                  <a:lnTo>
                    <a:pt x="324" y="1640"/>
                  </a:lnTo>
                  <a:lnTo>
                    <a:pt x="324" y="1640"/>
                  </a:lnTo>
                  <a:lnTo>
                    <a:pt x="324" y="1640"/>
                  </a:lnTo>
                  <a:lnTo>
                    <a:pt x="324" y="1641"/>
                  </a:lnTo>
                  <a:lnTo>
                    <a:pt x="324" y="1641"/>
                  </a:lnTo>
                  <a:lnTo>
                    <a:pt x="324" y="1641"/>
                  </a:lnTo>
                  <a:lnTo>
                    <a:pt x="323" y="1643"/>
                  </a:lnTo>
                  <a:lnTo>
                    <a:pt x="322" y="1643"/>
                  </a:lnTo>
                  <a:lnTo>
                    <a:pt x="321" y="1643"/>
                  </a:lnTo>
                  <a:lnTo>
                    <a:pt x="321" y="1644"/>
                  </a:lnTo>
                  <a:lnTo>
                    <a:pt x="321" y="1644"/>
                  </a:lnTo>
                  <a:lnTo>
                    <a:pt x="320" y="1644"/>
                  </a:lnTo>
                  <a:lnTo>
                    <a:pt x="319" y="1644"/>
                  </a:lnTo>
                  <a:lnTo>
                    <a:pt x="319" y="1644"/>
                  </a:lnTo>
                  <a:lnTo>
                    <a:pt x="319" y="1646"/>
                  </a:lnTo>
                  <a:lnTo>
                    <a:pt x="318" y="1647"/>
                  </a:lnTo>
                  <a:lnTo>
                    <a:pt x="318" y="1647"/>
                  </a:lnTo>
                  <a:lnTo>
                    <a:pt x="318" y="1645"/>
                  </a:lnTo>
                  <a:lnTo>
                    <a:pt x="317" y="1645"/>
                  </a:lnTo>
                  <a:lnTo>
                    <a:pt x="317" y="1644"/>
                  </a:lnTo>
                  <a:lnTo>
                    <a:pt x="317" y="1643"/>
                  </a:lnTo>
                  <a:lnTo>
                    <a:pt x="317" y="1642"/>
                  </a:lnTo>
                  <a:lnTo>
                    <a:pt x="317" y="1642"/>
                  </a:lnTo>
                  <a:lnTo>
                    <a:pt x="318" y="1642"/>
                  </a:lnTo>
                  <a:lnTo>
                    <a:pt x="318" y="1642"/>
                  </a:lnTo>
                  <a:lnTo>
                    <a:pt x="318" y="1641"/>
                  </a:lnTo>
                  <a:lnTo>
                    <a:pt x="318" y="1641"/>
                  </a:lnTo>
                  <a:lnTo>
                    <a:pt x="318" y="1640"/>
                  </a:lnTo>
                  <a:lnTo>
                    <a:pt x="318" y="1640"/>
                  </a:lnTo>
                  <a:lnTo>
                    <a:pt x="319" y="1640"/>
                  </a:lnTo>
                  <a:lnTo>
                    <a:pt x="319" y="1640"/>
                  </a:lnTo>
                  <a:lnTo>
                    <a:pt x="318" y="1639"/>
                  </a:lnTo>
                  <a:lnTo>
                    <a:pt x="318" y="1639"/>
                  </a:lnTo>
                  <a:lnTo>
                    <a:pt x="317" y="1639"/>
                  </a:lnTo>
                  <a:lnTo>
                    <a:pt x="318" y="1639"/>
                  </a:lnTo>
                  <a:lnTo>
                    <a:pt x="317" y="1639"/>
                  </a:lnTo>
                  <a:lnTo>
                    <a:pt x="317" y="1639"/>
                  </a:lnTo>
                  <a:lnTo>
                    <a:pt x="317" y="1640"/>
                  </a:lnTo>
                  <a:lnTo>
                    <a:pt x="316" y="1640"/>
                  </a:lnTo>
                  <a:lnTo>
                    <a:pt x="316" y="1639"/>
                  </a:lnTo>
                  <a:lnTo>
                    <a:pt x="316" y="1639"/>
                  </a:lnTo>
                  <a:lnTo>
                    <a:pt x="316" y="1639"/>
                  </a:lnTo>
                  <a:lnTo>
                    <a:pt x="315" y="1639"/>
                  </a:lnTo>
                  <a:lnTo>
                    <a:pt x="315" y="1638"/>
                  </a:lnTo>
                  <a:lnTo>
                    <a:pt x="316" y="1636"/>
                  </a:lnTo>
                  <a:lnTo>
                    <a:pt x="317" y="1636"/>
                  </a:lnTo>
                  <a:lnTo>
                    <a:pt x="317" y="1635"/>
                  </a:lnTo>
                  <a:lnTo>
                    <a:pt x="318" y="1634"/>
                  </a:lnTo>
                  <a:lnTo>
                    <a:pt x="319" y="1631"/>
                  </a:lnTo>
                  <a:lnTo>
                    <a:pt x="319" y="1631"/>
                  </a:lnTo>
                  <a:lnTo>
                    <a:pt x="320" y="1630"/>
                  </a:lnTo>
                  <a:lnTo>
                    <a:pt x="320" y="1630"/>
                  </a:lnTo>
                  <a:lnTo>
                    <a:pt x="320" y="1629"/>
                  </a:lnTo>
                  <a:lnTo>
                    <a:pt x="320" y="1629"/>
                  </a:lnTo>
                  <a:lnTo>
                    <a:pt x="320" y="1628"/>
                  </a:lnTo>
                  <a:lnTo>
                    <a:pt x="320" y="1628"/>
                  </a:lnTo>
                  <a:lnTo>
                    <a:pt x="320" y="1628"/>
                  </a:lnTo>
                  <a:lnTo>
                    <a:pt x="320" y="1627"/>
                  </a:lnTo>
                  <a:lnTo>
                    <a:pt x="321" y="1627"/>
                  </a:lnTo>
                  <a:lnTo>
                    <a:pt x="321" y="1628"/>
                  </a:lnTo>
                  <a:lnTo>
                    <a:pt x="322" y="1628"/>
                  </a:lnTo>
                  <a:lnTo>
                    <a:pt x="322" y="1628"/>
                  </a:lnTo>
                  <a:lnTo>
                    <a:pt x="322" y="1627"/>
                  </a:lnTo>
                  <a:lnTo>
                    <a:pt x="322" y="1626"/>
                  </a:lnTo>
                  <a:lnTo>
                    <a:pt x="322" y="1626"/>
                  </a:lnTo>
                  <a:lnTo>
                    <a:pt x="322" y="1625"/>
                  </a:lnTo>
                  <a:lnTo>
                    <a:pt x="323" y="1624"/>
                  </a:lnTo>
                  <a:lnTo>
                    <a:pt x="323" y="1624"/>
                  </a:lnTo>
                  <a:lnTo>
                    <a:pt x="321" y="1625"/>
                  </a:lnTo>
                  <a:lnTo>
                    <a:pt x="321" y="1625"/>
                  </a:lnTo>
                  <a:lnTo>
                    <a:pt x="321" y="1624"/>
                  </a:lnTo>
                  <a:lnTo>
                    <a:pt x="322" y="1622"/>
                  </a:lnTo>
                  <a:lnTo>
                    <a:pt x="322" y="1622"/>
                  </a:lnTo>
                  <a:lnTo>
                    <a:pt x="322" y="1622"/>
                  </a:lnTo>
                  <a:lnTo>
                    <a:pt x="323" y="1623"/>
                  </a:lnTo>
                  <a:lnTo>
                    <a:pt x="323" y="1623"/>
                  </a:lnTo>
                  <a:lnTo>
                    <a:pt x="323" y="1623"/>
                  </a:lnTo>
                  <a:lnTo>
                    <a:pt x="324" y="1623"/>
                  </a:lnTo>
                  <a:lnTo>
                    <a:pt x="324" y="1622"/>
                  </a:lnTo>
                  <a:lnTo>
                    <a:pt x="324" y="1622"/>
                  </a:lnTo>
                  <a:lnTo>
                    <a:pt x="324" y="1622"/>
                  </a:lnTo>
                  <a:close/>
                  <a:moveTo>
                    <a:pt x="461" y="1603"/>
                  </a:moveTo>
                  <a:lnTo>
                    <a:pt x="462" y="1603"/>
                  </a:lnTo>
                  <a:lnTo>
                    <a:pt x="463" y="1603"/>
                  </a:lnTo>
                  <a:lnTo>
                    <a:pt x="463" y="1605"/>
                  </a:lnTo>
                  <a:lnTo>
                    <a:pt x="462" y="1605"/>
                  </a:lnTo>
                  <a:lnTo>
                    <a:pt x="462" y="1605"/>
                  </a:lnTo>
                  <a:lnTo>
                    <a:pt x="462" y="1609"/>
                  </a:lnTo>
                  <a:lnTo>
                    <a:pt x="463" y="1610"/>
                  </a:lnTo>
                  <a:lnTo>
                    <a:pt x="463" y="1610"/>
                  </a:lnTo>
                  <a:lnTo>
                    <a:pt x="463" y="1611"/>
                  </a:lnTo>
                  <a:lnTo>
                    <a:pt x="463" y="1612"/>
                  </a:lnTo>
                  <a:lnTo>
                    <a:pt x="462" y="1613"/>
                  </a:lnTo>
                  <a:lnTo>
                    <a:pt x="462" y="1613"/>
                  </a:lnTo>
                  <a:lnTo>
                    <a:pt x="462" y="1614"/>
                  </a:lnTo>
                  <a:lnTo>
                    <a:pt x="462" y="1614"/>
                  </a:lnTo>
                  <a:lnTo>
                    <a:pt x="462" y="1615"/>
                  </a:lnTo>
                  <a:lnTo>
                    <a:pt x="461" y="1615"/>
                  </a:lnTo>
                  <a:lnTo>
                    <a:pt x="461" y="1615"/>
                  </a:lnTo>
                  <a:lnTo>
                    <a:pt x="461" y="1615"/>
                  </a:lnTo>
                  <a:lnTo>
                    <a:pt x="461" y="1616"/>
                  </a:lnTo>
                  <a:lnTo>
                    <a:pt x="460" y="1617"/>
                  </a:lnTo>
                  <a:lnTo>
                    <a:pt x="460" y="1617"/>
                  </a:lnTo>
                  <a:lnTo>
                    <a:pt x="459" y="1618"/>
                  </a:lnTo>
                  <a:lnTo>
                    <a:pt x="459" y="1617"/>
                  </a:lnTo>
                  <a:lnTo>
                    <a:pt x="459" y="1615"/>
                  </a:lnTo>
                  <a:lnTo>
                    <a:pt x="459" y="1614"/>
                  </a:lnTo>
                  <a:lnTo>
                    <a:pt x="458" y="1614"/>
                  </a:lnTo>
                  <a:lnTo>
                    <a:pt x="458" y="1614"/>
                  </a:lnTo>
                  <a:lnTo>
                    <a:pt x="457" y="1614"/>
                  </a:lnTo>
                  <a:lnTo>
                    <a:pt x="457" y="1615"/>
                  </a:lnTo>
                  <a:lnTo>
                    <a:pt x="456" y="1616"/>
                  </a:lnTo>
                  <a:lnTo>
                    <a:pt x="455" y="1616"/>
                  </a:lnTo>
                  <a:lnTo>
                    <a:pt x="455" y="1617"/>
                  </a:lnTo>
                  <a:lnTo>
                    <a:pt x="455" y="1617"/>
                  </a:lnTo>
                  <a:lnTo>
                    <a:pt x="455" y="1618"/>
                  </a:lnTo>
                  <a:lnTo>
                    <a:pt x="455" y="1618"/>
                  </a:lnTo>
                  <a:lnTo>
                    <a:pt x="454" y="1618"/>
                  </a:lnTo>
                  <a:lnTo>
                    <a:pt x="454" y="1618"/>
                  </a:lnTo>
                  <a:lnTo>
                    <a:pt x="454" y="1618"/>
                  </a:lnTo>
                  <a:lnTo>
                    <a:pt x="454" y="1617"/>
                  </a:lnTo>
                  <a:lnTo>
                    <a:pt x="454" y="1617"/>
                  </a:lnTo>
                  <a:lnTo>
                    <a:pt x="453" y="1616"/>
                  </a:lnTo>
                  <a:lnTo>
                    <a:pt x="454" y="1614"/>
                  </a:lnTo>
                  <a:lnTo>
                    <a:pt x="454" y="1613"/>
                  </a:lnTo>
                  <a:lnTo>
                    <a:pt x="454" y="1613"/>
                  </a:lnTo>
                  <a:lnTo>
                    <a:pt x="454" y="1610"/>
                  </a:lnTo>
                  <a:lnTo>
                    <a:pt x="455" y="1609"/>
                  </a:lnTo>
                  <a:lnTo>
                    <a:pt x="455" y="1609"/>
                  </a:lnTo>
                  <a:lnTo>
                    <a:pt x="455" y="1609"/>
                  </a:lnTo>
                  <a:lnTo>
                    <a:pt x="456" y="1609"/>
                  </a:lnTo>
                  <a:lnTo>
                    <a:pt x="456" y="1608"/>
                  </a:lnTo>
                  <a:lnTo>
                    <a:pt x="457" y="1607"/>
                  </a:lnTo>
                  <a:lnTo>
                    <a:pt x="456" y="1607"/>
                  </a:lnTo>
                  <a:lnTo>
                    <a:pt x="457" y="1607"/>
                  </a:lnTo>
                  <a:lnTo>
                    <a:pt x="457" y="1606"/>
                  </a:lnTo>
                  <a:lnTo>
                    <a:pt x="457" y="1605"/>
                  </a:lnTo>
                  <a:lnTo>
                    <a:pt x="457" y="1605"/>
                  </a:lnTo>
                  <a:lnTo>
                    <a:pt x="457" y="1605"/>
                  </a:lnTo>
                  <a:lnTo>
                    <a:pt x="458" y="1604"/>
                  </a:lnTo>
                  <a:lnTo>
                    <a:pt x="458" y="1604"/>
                  </a:lnTo>
                  <a:lnTo>
                    <a:pt x="458" y="1604"/>
                  </a:lnTo>
                  <a:lnTo>
                    <a:pt x="459" y="1603"/>
                  </a:lnTo>
                  <a:lnTo>
                    <a:pt x="460" y="1603"/>
                  </a:lnTo>
                  <a:lnTo>
                    <a:pt x="461" y="1603"/>
                  </a:lnTo>
                  <a:lnTo>
                    <a:pt x="461" y="1603"/>
                  </a:lnTo>
                  <a:lnTo>
                    <a:pt x="461" y="1603"/>
                  </a:lnTo>
                  <a:close/>
                  <a:moveTo>
                    <a:pt x="397" y="1586"/>
                  </a:moveTo>
                  <a:lnTo>
                    <a:pt x="397" y="1587"/>
                  </a:lnTo>
                  <a:lnTo>
                    <a:pt x="397" y="1587"/>
                  </a:lnTo>
                  <a:lnTo>
                    <a:pt x="397" y="1586"/>
                  </a:lnTo>
                  <a:lnTo>
                    <a:pt x="397" y="1586"/>
                  </a:lnTo>
                  <a:lnTo>
                    <a:pt x="397" y="1586"/>
                  </a:lnTo>
                  <a:close/>
                  <a:moveTo>
                    <a:pt x="414" y="1563"/>
                  </a:moveTo>
                  <a:lnTo>
                    <a:pt x="415" y="1564"/>
                  </a:lnTo>
                  <a:lnTo>
                    <a:pt x="415" y="1563"/>
                  </a:lnTo>
                  <a:lnTo>
                    <a:pt x="416" y="1564"/>
                  </a:lnTo>
                  <a:lnTo>
                    <a:pt x="417" y="1565"/>
                  </a:lnTo>
                  <a:lnTo>
                    <a:pt x="417" y="1565"/>
                  </a:lnTo>
                  <a:lnTo>
                    <a:pt x="417" y="1565"/>
                  </a:lnTo>
                  <a:lnTo>
                    <a:pt x="418" y="1565"/>
                  </a:lnTo>
                  <a:lnTo>
                    <a:pt x="418" y="1565"/>
                  </a:lnTo>
                  <a:lnTo>
                    <a:pt x="419" y="1565"/>
                  </a:lnTo>
                  <a:lnTo>
                    <a:pt x="419" y="1565"/>
                  </a:lnTo>
                  <a:lnTo>
                    <a:pt x="419" y="1566"/>
                  </a:lnTo>
                  <a:lnTo>
                    <a:pt x="419" y="1566"/>
                  </a:lnTo>
                  <a:lnTo>
                    <a:pt x="419" y="1566"/>
                  </a:lnTo>
                  <a:lnTo>
                    <a:pt x="420" y="1567"/>
                  </a:lnTo>
                  <a:lnTo>
                    <a:pt x="422" y="1569"/>
                  </a:lnTo>
                  <a:lnTo>
                    <a:pt x="424" y="1571"/>
                  </a:lnTo>
                  <a:lnTo>
                    <a:pt x="425" y="1572"/>
                  </a:lnTo>
                  <a:lnTo>
                    <a:pt x="426" y="1573"/>
                  </a:lnTo>
                  <a:lnTo>
                    <a:pt x="426" y="1573"/>
                  </a:lnTo>
                  <a:lnTo>
                    <a:pt x="426" y="1573"/>
                  </a:lnTo>
                  <a:lnTo>
                    <a:pt x="427" y="1573"/>
                  </a:lnTo>
                  <a:lnTo>
                    <a:pt x="427" y="1574"/>
                  </a:lnTo>
                  <a:lnTo>
                    <a:pt x="428" y="1574"/>
                  </a:lnTo>
                  <a:lnTo>
                    <a:pt x="429" y="1574"/>
                  </a:lnTo>
                  <a:lnTo>
                    <a:pt x="430" y="1575"/>
                  </a:lnTo>
                  <a:lnTo>
                    <a:pt x="430" y="1576"/>
                  </a:lnTo>
                  <a:lnTo>
                    <a:pt x="431" y="1576"/>
                  </a:lnTo>
                  <a:lnTo>
                    <a:pt x="432" y="1576"/>
                  </a:lnTo>
                  <a:lnTo>
                    <a:pt x="432" y="1578"/>
                  </a:lnTo>
                  <a:lnTo>
                    <a:pt x="432" y="1579"/>
                  </a:lnTo>
                  <a:lnTo>
                    <a:pt x="432" y="1579"/>
                  </a:lnTo>
                  <a:lnTo>
                    <a:pt x="432" y="1580"/>
                  </a:lnTo>
                  <a:lnTo>
                    <a:pt x="432" y="1580"/>
                  </a:lnTo>
                  <a:lnTo>
                    <a:pt x="431" y="1581"/>
                  </a:lnTo>
                  <a:lnTo>
                    <a:pt x="430" y="1581"/>
                  </a:lnTo>
                  <a:lnTo>
                    <a:pt x="430" y="1582"/>
                  </a:lnTo>
                  <a:lnTo>
                    <a:pt x="430" y="1583"/>
                  </a:lnTo>
                  <a:lnTo>
                    <a:pt x="431" y="1583"/>
                  </a:lnTo>
                  <a:lnTo>
                    <a:pt x="432" y="1583"/>
                  </a:lnTo>
                  <a:lnTo>
                    <a:pt x="432" y="1583"/>
                  </a:lnTo>
                  <a:lnTo>
                    <a:pt x="433" y="1583"/>
                  </a:lnTo>
                  <a:lnTo>
                    <a:pt x="434" y="1583"/>
                  </a:lnTo>
                  <a:lnTo>
                    <a:pt x="435" y="1583"/>
                  </a:lnTo>
                  <a:lnTo>
                    <a:pt x="435" y="1587"/>
                  </a:lnTo>
                  <a:lnTo>
                    <a:pt x="435" y="1587"/>
                  </a:lnTo>
                  <a:lnTo>
                    <a:pt x="435" y="1588"/>
                  </a:lnTo>
                  <a:lnTo>
                    <a:pt x="436" y="1589"/>
                  </a:lnTo>
                  <a:lnTo>
                    <a:pt x="436" y="1589"/>
                  </a:lnTo>
                  <a:lnTo>
                    <a:pt x="436" y="1589"/>
                  </a:lnTo>
                  <a:lnTo>
                    <a:pt x="436" y="1589"/>
                  </a:lnTo>
                  <a:lnTo>
                    <a:pt x="438" y="1588"/>
                  </a:lnTo>
                  <a:lnTo>
                    <a:pt x="439" y="1587"/>
                  </a:lnTo>
                  <a:lnTo>
                    <a:pt x="441" y="1587"/>
                  </a:lnTo>
                  <a:lnTo>
                    <a:pt x="441" y="1587"/>
                  </a:lnTo>
                  <a:lnTo>
                    <a:pt x="441" y="1588"/>
                  </a:lnTo>
                  <a:lnTo>
                    <a:pt x="441" y="1591"/>
                  </a:lnTo>
                  <a:lnTo>
                    <a:pt x="441" y="1592"/>
                  </a:lnTo>
                  <a:lnTo>
                    <a:pt x="441" y="1593"/>
                  </a:lnTo>
                  <a:lnTo>
                    <a:pt x="441" y="1593"/>
                  </a:lnTo>
                  <a:lnTo>
                    <a:pt x="441" y="1594"/>
                  </a:lnTo>
                  <a:lnTo>
                    <a:pt x="441" y="1596"/>
                  </a:lnTo>
                  <a:lnTo>
                    <a:pt x="441" y="1596"/>
                  </a:lnTo>
                  <a:lnTo>
                    <a:pt x="441" y="1598"/>
                  </a:lnTo>
                  <a:lnTo>
                    <a:pt x="442" y="1599"/>
                  </a:lnTo>
                  <a:lnTo>
                    <a:pt x="442" y="1600"/>
                  </a:lnTo>
                  <a:lnTo>
                    <a:pt x="443" y="1600"/>
                  </a:lnTo>
                  <a:lnTo>
                    <a:pt x="443" y="1604"/>
                  </a:lnTo>
                  <a:lnTo>
                    <a:pt x="443" y="1604"/>
                  </a:lnTo>
                  <a:lnTo>
                    <a:pt x="443" y="1605"/>
                  </a:lnTo>
                  <a:lnTo>
                    <a:pt x="443" y="1605"/>
                  </a:lnTo>
                  <a:lnTo>
                    <a:pt x="444" y="1607"/>
                  </a:lnTo>
                  <a:lnTo>
                    <a:pt x="445" y="1608"/>
                  </a:lnTo>
                  <a:lnTo>
                    <a:pt x="445" y="1608"/>
                  </a:lnTo>
                  <a:lnTo>
                    <a:pt x="445" y="1609"/>
                  </a:lnTo>
                  <a:lnTo>
                    <a:pt x="445" y="1610"/>
                  </a:lnTo>
                  <a:lnTo>
                    <a:pt x="444" y="1612"/>
                  </a:lnTo>
                  <a:lnTo>
                    <a:pt x="441" y="1612"/>
                  </a:lnTo>
                  <a:lnTo>
                    <a:pt x="441" y="1612"/>
                  </a:lnTo>
                  <a:lnTo>
                    <a:pt x="440" y="1613"/>
                  </a:lnTo>
                  <a:lnTo>
                    <a:pt x="440" y="1614"/>
                  </a:lnTo>
                  <a:lnTo>
                    <a:pt x="443" y="1617"/>
                  </a:lnTo>
                  <a:lnTo>
                    <a:pt x="444" y="1618"/>
                  </a:lnTo>
                  <a:lnTo>
                    <a:pt x="444" y="1618"/>
                  </a:lnTo>
                  <a:lnTo>
                    <a:pt x="444" y="1620"/>
                  </a:lnTo>
                  <a:lnTo>
                    <a:pt x="445" y="1621"/>
                  </a:lnTo>
                  <a:lnTo>
                    <a:pt x="445" y="1622"/>
                  </a:lnTo>
                  <a:lnTo>
                    <a:pt x="444" y="1621"/>
                  </a:lnTo>
                  <a:lnTo>
                    <a:pt x="444" y="1622"/>
                  </a:lnTo>
                  <a:lnTo>
                    <a:pt x="442" y="1622"/>
                  </a:lnTo>
                  <a:lnTo>
                    <a:pt x="442" y="1623"/>
                  </a:lnTo>
                  <a:lnTo>
                    <a:pt x="441" y="1623"/>
                  </a:lnTo>
                  <a:lnTo>
                    <a:pt x="441" y="1623"/>
                  </a:lnTo>
                  <a:lnTo>
                    <a:pt x="441" y="1623"/>
                  </a:lnTo>
                  <a:lnTo>
                    <a:pt x="441" y="1624"/>
                  </a:lnTo>
                  <a:lnTo>
                    <a:pt x="440" y="1624"/>
                  </a:lnTo>
                  <a:lnTo>
                    <a:pt x="438" y="1622"/>
                  </a:lnTo>
                  <a:lnTo>
                    <a:pt x="439" y="1622"/>
                  </a:lnTo>
                  <a:lnTo>
                    <a:pt x="438" y="1622"/>
                  </a:lnTo>
                  <a:lnTo>
                    <a:pt x="436" y="1621"/>
                  </a:lnTo>
                  <a:lnTo>
                    <a:pt x="436" y="1620"/>
                  </a:lnTo>
                  <a:lnTo>
                    <a:pt x="436" y="1620"/>
                  </a:lnTo>
                  <a:lnTo>
                    <a:pt x="436" y="1619"/>
                  </a:lnTo>
                  <a:lnTo>
                    <a:pt x="436" y="1619"/>
                  </a:lnTo>
                  <a:lnTo>
                    <a:pt x="436" y="1618"/>
                  </a:lnTo>
                  <a:lnTo>
                    <a:pt x="436" y="1618"/>
                  </a:lnTo>
                  <a:lnTo>
                    <a:pt x="436" y="1618"/>
                  </a:lnTo>
                  <a:lnTo>
                    <a:pt x="436" y="1618"/>
                  </a:lnTo>
                  <a:lnTo>
                    <a:pt x="436" y="1618"/>
                  </a:lnTo>
                  <a:lnTo>
                    <a:pt x="435" y="1617"/>
                  </a:lnTo>
                  <a:lnTo>
                    <a:pt x="435" y="1615"/>
                  </a:lnTo>
                  <a:lnTo>
                    <a:pt x="435" y="1614"/>
                  </a:lnTo>
                  <a:lnTo>
                    <a:pt x="435" y="1614"/>
                  </a:lnTo>
                  <a:lnTo>
                    <a:pt x="435" y="1613"/>
                  </a:lnTo>
                  <a:lnTo>
                    <a:pt x="435" y="1612"/>
                  </a:lnTo>
                  <a:lnTo>
                    <a:pt x="433" y="1612"/>
                  </a:lnTo>
                  <a:lnTo>
                    <a:pt x="433" y="1612"/>
                  </a:lnTo>
                  <a:lnTo>
                    <a:pt x="433" y="1612"/>
                  </a:lnTo>
                  <a:lnTo>
                    <a:pt x="432" y="1610"/>
                  </a:lnTo>
                  <a:lnTo>
                    <a:pt x="431" y="1610"/>
                  </a:lnTo>
                  <a:lnTo>
                    <a:pt x="430" y="1609"/>
                  </a:lnTo>
                  <a:lnTo>
                    <a:pt x="429" y="1609"/>
                  </a:lnTo>
                  <a:lnTo>
                    <a:pt x="429" y="1608"/>
                  </a:lnTo>
                  <a:lnTo>
                    <a:pt x="429" y="1607"/>
                  </a:lnTo>
                  <a:lnTo>
                    <a:pt x="428" y="1607"/>
                  </a:lnTo>
                  <a:lnTo>
                    <a:pt x="428" y="1608"/>
                  </a:lnTo>
                  <a:lnTo>
                    <a:pt x="428" y="1608"/>
                  </a:lnTo>
                  <a:lnTo>
                    <a:pt x="427" y="1608"/>
                  </a:lnTo>
                  <a:lnTo>
                    <a:pt x="426" y="1609"/>
                  </a:lnTo>
                  <a:lnTo>
                    <a:pt x="425" y="1609"/>
                  </a:lnTo>
                  <a:lnTo>
                    <a:pt x="425" y="1609"/>
                  </a:lnTo>
                  <a:lnTo>
                    <a:pt x="425" y="1607"/>
                  </a:lnTo>
                  <a:lnTo>
                    <a:pt x="424" y="1606"/>
                  </a:lnTo>
                  <a:lnTo>
                    <a:pt x="423" y="1604"/>
                  </a:lnTo>
                  <a:lnTo>
                    <a:pt x="423" y="1603"/>
                  </a:lnTo>
                  <a:lnTo>
                    <a:pt x="424" y="1602"/>
                  </a:lnTo>
                  <a:lnTo>
                    <a:pt x="424" y="1601"/>
                  </a:lnTo>
                  <a:lnTo>
                    <a:pt x="424" y="1600"/>
                  </a:lnTo>
                  <a:lnTo>
                    <a:pt x="424" y="1600"/>
                  </a:lnTo>
                  <a:lnTo>
                    <a:pt x="424" y="1598"/>
                  </a:lnTo>
                  <a:lnTo>
                    <a:pt x="423" y="1598"/>
                  </a:lnTo>
                  <a:lnTo>
                    <a:pt x="423" y="1598"/>
                  </a:lnTo>
                  <a:lnTo>
                    <a:pt x="423" y="1599"/>
                  </a:lnTo>
                  <a:lnTo>
                    <a:pt x="423" y="1600"/>
                  </a:lnTo>
                  <a:lnTo>
                    <a:pt x="422" y="1600"/>
                  </a:lnTo>
                  <a:lnTo>
                    <a:pt x="422" y="1600"/>
                  </a:lnTo>
                  <a:lnTo>
                    <a:pt x="422" y="1598"/>
                  </a:lnTo>
                  <a:lnTo>
                    <a:pt x="422" y="1598"/>
                  </a:lnTo>
                  <a:lnTo>
                    <a:pt x="421" y="1597"/>
                  </a:lnTo>
                  <a:lnTo>
                    <a:pt x="422" y="1596"/>
                  </a:lnTo>
                  <a:lnTo>
                    <a:pt x="421" y="1595"/>
                  </a:lnTo>
                  <a:lnTo>
                    <a:pt x="422" y="1595"/>
                  </a:lnTo>
                  <a:lnTo>
                    <a:pt x="422" y="1593"/>
                  </a:lnTo>
                  <a:lnTo>
                    <a:pt x="422" y="1590"/>
                  </a:lnTo>
                  <a:lnTo>
                    <a:pt x="422" y="1589"/>
                  </a:lnTo>
                  <a:lnTo>
                    <a:pt x="423" y="1589"/>
                  </a:lnTo>
                  <a:lnTo>
                    <a:pt x="423" y="1588"/>
                  </a:lnTo>
                  <a:lnTo>
                    <a:pt x="423" y="1587"/>
                  </a:lnTo>
                  <a:lnTo>
                    <a:pt x="423" y="1587"/>
                  </a:lnTo>
                  <a:lnTo>
                    <a:pt x="423" y="1587"/>
                  </a:lnTo>
                  <a:lnTo>
                    <a:pt x="422" y="1586"/>
                  </a:lnTo>
                  <a:lnTo>
                    <a:pt x="421" y="1586"/>
                  </a:lnTo>
                  <a:lnTo>
                    <a:pt x="420" y="1586"/>
                  </a:lnTo>
                  <a:lnTo>
                    <a:pt x="419" y="1587"/>
                  </a:lnTo>
                  <a:lnTo>
                    <a:pt x="419" y="1587"/>
                  </a:lnTo>
                  <a:lnTo>
                    <a:pt x="419" y="1587"/>
                  </a:lnTo>
                  <a:lnTo>
                    <a:pt x="419" y="1587"/>
                  </a:lnTo>
                  <a:lnTo>
                    <a:pt x="418" y="1586"/>
                  </a:lnTo>
                  <a:lnTo>
                    <a:pt x="417" y="1585"/>
                  </a:lnTo>
                  <a:lnTo>
                    <a:pt x="416" y="1585"/>
                  </a:lnTo>
                  <a:lnTo>
                    <a:pt x="415" y="1582"/>
                  </a:lnTo>
                  <a:lnTo>
                    <a:pt x="414" y="1581"/>
                  </a:lnTo>
                  <a:lnTo>
                    <a:pt x="413" y="1581"/>
                  </a:lnTo>
                  <a:lnTo>
                    <a:pt x="410" y="1576"/>
                  </a:lnTo>
                  <a:lnTo>
                    <a:pt x="410" y="1576"/>
                  </a:lnTo>
                  <a:lnTo>
                    <a:pt x="410" y="1576"/>
                  </a:lnTo>
                  <a:lnTo>
                    <a:pt x="410" y="1575"/>
                  </a:lnTo>
                  <a:lnTo>
                    <a:pt x="410" y="1572"/>
                  </a:lnTo>
                  <a:lnTo>
                    <a:pt x="409" y="1571"/>
                  </a:lnTo>
                  <a:lnTo>
                    <a:pt x="408" y="1571"/>
                  </a:lnTo>
                  <a:lnTo>
                    <a:pt x="408" y="1570"/>
                  </a:lnTo>
                  <a:lnTo>
                    <a:pt x="409" y="1570"/>
                  </a:lnTo>
                  <a:lnTo>
                    <a:pt x="409" y="1570"/>
                  </a:lnTo>
                  <a:lnTo>
                    <a:pt x="410" y="1570"/>
                  </a:lnTo>
                  <a:lnTo>
                    <a:pt x="410" y="1568"/>
                  </a:lnTo>
                  <a:lnTo>
                    <a:pt x="410" y="1568"/>
                  </a:lnTo>
                  <a:lnTo>
                    <a:pt x="410" y="1567"/>
                  </a:lnTo>
                  <a:lnTo>
                    <a:pt x="411" y="1567"/>
                  </a:lnTo>
                  <a:lnTo>
                    <a:pt x="411" y="1567"/>
                  </a:lnTo>
                  <a:lnTo>
                    <a:pt x="412" y="1566"/>
                  </a:lnTo>
                  <a:lnTo>
                    <a:pt x="412" y="1566"/>
                  </a:lnTo>
                  <a:lnTo>
                    <a:pt x="412" y="1566"/>
                  </a:lnTo>
                  <a:lnTo>
                    <a:pt x="413" y="1566"/>
                  </a:lnTo>
                  <a:lnTo>
                    <a:pt x="414" y="1565"/>
                  </a:lnTo>
                  <a:lnTo>
                    <a:pt x="414" y="1564"/>
                  </a:lnTo>
                  <a:lnTo>
                    <a:pt x="414" y="1563"/>
                  </a:lnTo>
                  <a:close/>
                  <a:moveTo>
                    <a:pt x="258" y="1560"/>
                  </a:moveTo>
                  <a:lnTo>
                    <a:pt x="258" y="1561"/>
                  </a:lnTo>
                  <a:lnTo>
                    <a:pt x="258" y="1562"/>
                  </a:lnTo>
                  <a:lnTo>
                    <a:pt x="258" y="1566"/>
                  </a:lnTo>
                  <a:lnTo>
                    <a:pt x="258" y="1566"/>
                  </a:lnTo>
                  <a:lnTo>
                    <a:pt x="258" y="1566"/>
                  </a:lnTo>
                  <a:lnTo>
                    <a:pt x="258" y="1568"/>
                  </a:lnTo>
                  <a:lnTo>
                    <a:pt x="258" y="1568"/>
                  </a:lnTo>
                  <a:lnTo>
                    <a:pt x="258" y="1569"/>
                  </a:lnTo>
                  <a:lnTo>
                    <a:pt x="258" y="1570"/>
                  </a:lnTo>
                  <a:lnTo>
                    <a:pt x="257" y="1571"/>
                  </a:lnTo>
                  <a:lnTo>
                    <a:pt x="257" y="1572"/>
                  </a:lnTo>
                  <a:lnTo>
                    <a:pt x="257" y="1572"/>
                  </a:lnTo>
                  <a:lnTo>
                    <a:pt x="257" y="1573"/>
                  </a:lnTo>
                  <a:lnTo>
                    <a:pt x="256" y="1574"/>
                  </a:lnTo>
                  <a:lnTo>
                    <a:pt x="257" y="1574"/>
                  </a:lnTo>
                  <a:lnTo>
                    <a:pt x="257" y="1575"/>
                  </a:lnTo>
                  <a:lnTo>
                    <a:pt x="258" y="1576"/>
                  </a:lnTo>
                  <a:lnTo>
                    <a:pt x="258" y="1576"/>
                  </a:lnTo>
                  <a:lnTo>
                    <a:pt x="258" y="1576"/>
                  </a:lnTo>
                  <a:lnTo>
                    <a:pt x="258" y="1576"/>
                  </a:lnTo>
                  <a:lnTo>
                    <a:pt x="258" y="1576"/>
                  </a:lnTo>
                  <a:lnTo>
                    <a:pt x="258" y="1577"/>
                  </a:lnTo>
                  <a:lnTo>
                    <a:pt x="259" y="1579"/>
                  </a:lnTo>
                  <a:lnTo>
                    <a:pt x="259" y="1579"/>
                  </a:lnTo>
                  <a:lnTo>
                    <a:pt x="259" y="1580"/>
                  </a:lnTo>
                  <a:lnTo>
                    <a:pt x="260" y="1581"/>
                  </a:lnTo>
                  <a:lnTo>
                    <a:pt x="260" y="1581"/>
                  </a:lnTo>
                  <a:lnTo>
                    <a:pt x="260" y="1582"/>
                  </a:lnTo>
                  <a:lnTo>
                    <a:pt x="260" y="1584"/>
                  </a:lnTo>
                  <a:lnTo>
                    <a:pt x="260" y="1585"/>
                  </a:lnTo>
                  <a:lnTo>
                    <a:pt x="261" y="1585"/>
                  </a:lnTo>
                  <a:lnTo>
                    <a:pt x="261" y="1586"/>
                  </a:lnTo>
                  <a:lnTo>
                    <a:pt x="261" y="1586"/>
                  </a:lnTo>
                  <a:lnTo>
                    <a:pt x="261" y="1586"/>
                  </a:lnTo>
                  <a:lnTo>
                    <a:pt x="261" y="1587"/>
                  </a:lnTo>
                  <a:lnTo>
                    <a:pt x="262" y="1587"/>
                  </a:lnTo>
                  <a:lnTo>
                    <a:pt x="262" y="1589"/>
                  </a:lnTo>
                  <a:lnTo>
                    <a:pt x="261" y="1590"/>
                  </a:lnTo>
                  <a:lnTo>
                    <a:pt x="261" y="1592"/>
                  </a:lnTo>
                  <a:lnTo>
                    <a:pt x="261" y="1592"/>
                  </a:lnTo>
                  <a:lnTo>
                    <a:pt x="262" y="1594"/>
                  </a:lnTo>
                  <a:lnTo>
                    <a:pt x="261" y="1594"/>
                  </a:lnTo>
                  <a:lnTo>
                    <a:pt x="261" y="1595"/>
                  </a:lnTo>
                  <a:lnTo>
                    <a:pt x="261" y="1596"/>
                  </a:lnTo>
                  <a:lnTo>
                    <a:pt x="262" y="1597"/>
                  </a:lnTo>
                  <a:lnTo>
                    <a:pt x="262" y="1597"/>
                  </a:lnTo>
                  <a:lnTo>
                    <a:pt x="262" y="1598"/>
                  </a:lnTo>
                  <a:lnTo>
                    <a:pt x="263" y="1600"/>
                  </a:lnTo>
                  <a:lnTo>
                    <a:pt x="263" y="1600"/>
                  </a:lnTo>
                  <a:lnTo>
                    <a:pt x="263" y="1600"/>
                  </a:lnTo>
                  <a:lnTo>
                    <a:pt x="263" y="1600"/>
                  </a:lnTo>
                  <a:lnTo>
                    <a:pt x="263" y="1601"/>
                  </a:lnTo>
                  <a:lnTo>
                    <a:pt x="263" y="1601"/>
                  </a:lnTo>
                  <a:lnTo>
                    <a:pt x="263" y="1602"/>
                  </a:lnTo>
                  <a:lnTo>
                    <a:pt x="263" y="1602"/>
                  </a:lnTo>
                  <a:lnTo>
                    <a:pt x="263" y="1603"/>
                  </a:lnTo>
                  <a:lnTo>
                    <a:pt x="263" y="1605"/>
                  </a:lnTo>
                  <a:lnTo>
                    <a:pt x="264" y="1604"/>
                  </a:lnTo>
                  <a:lnTo>
                    <a:pt x="264" y="1605"/>
                  </a:lnTo>
                  <a:lnTo>
                    <a:pt x="264" y="1605"/>
                  </a:lnTo>
                  <a:lnTo>
                    <a:pt x="265" y="1606"/>
                  </a:lnTo>
                  <a:lnTo>
                    <a:pt x="266" y="1607"/>
                  </a:lnTo>
                  <a:lnTo>
                    <a:pt x="266" y="1607"/>
                  </a:lnTo>
                  <a:lnTo>
                    <a:pt x="267" y="1607"/>
                  </a:lnTo>
                  <a:lnTo>
                    <a:pt x="267" y="1607"/>
                  </a:lnTo>
                  <a:lnTo>
                    <a:pt x="267" y="1608"/>
                  </a:lnTo>
                  <a:lnTo>
                    <a:pt x="267" y="1608"/>
                  </a:lnTo>
                  <a:lnTo>
                    <a:pt x="267" y="1608"/>
                  </a:lnTo>
                  <a:lnTo>
                    <a:pt x="268" y="1608"/>
                  </a:lnTo>
                  <a:lnTo>
                    <a:pt x="268" y="1609"/>
                  </a:lnTo>
                  <a:lnTo>
                    <a:pt x="268" y="1609"/>
                  </a:lnTo>
                  <a:lnTo>
                    <a:pt x="269" y="1609"/>
                  </a:lnTo>
                  <a:lnTo>
                    <a:pt x="270" y="1610"/>
                  </a:lnTo>
                  <a:lnTo>
                    <a:pt x="270" y="1610"/>
                  </a:lnTo>
                  <a:lnTo>
                    <a:pt x="270" y="1611"/>
                  </a:lnTo>
                  <a:lnTo>
                    <a:pt x="270" y="1611"/>
                  </a:lnTo>
                  <a:lnTo>
                    <a:pt x="270" y="1611"/>
                  </a:lnTo>
                  <a:lnTo>
                    <a:pt x="271" y="1611"/>
                  </a:lnTo>
                  <a:lnTo>
                    <a:pt x="271" y="1612"/>
                  </a:lnTo>
                  <a:lnTo>
                    <a:pt x="271" y="1613"/>
                  </a:lnTo>
                  <a:lnTo>
                    <a:pt x="271" y="1613"/>
                  </a:lnTo>
                  <a:lnTo>
                    <a:pt x="271" y="1614"/>
                  </a:lnTo>
                  <a:lnTo>
                    <a:pt x="271" y="1614"/>
                  </a:lnTo>
                  <a:lnTo>
                    <a:pt x="271" y="1615"/>
                  </a:lnTo>
                  <a:lnTo>
                    <a:pt x="271" y="1615"/>
                  </a:lnTo>
                  <a:lnTo>
                    <a:pt x="271" y="1615"/>
                  </a:lnTo>
                  <a:lnTo>
                    <a:pt x="271" y="1616"/>
                  </a:lnTo>
                  <a:lnTo>
                    <a:pt x="270" y="1616"/>
                  </a:lnTo>
                  <a:lnTo>
                    <a:pt x="270" y="1617"/>
                  </a:lnTo>
                  <a:lnTo>
                    <a:pt x="270" y="1618"/>
                  </a:lnTo>
                  <a:lnTo>
                    <a:pt x="270" y="1618"/>
                  </a:lnTo>
                  <a:lnTo>
                    <a:pt x="271" y="1619"/>
                  </a:lnTo>
                  <a:lnTo>
                    <a:pt x="270" y="1619"/>
                  </a:lnTo>
                  <a:lnTo>
                    <a:pt x="271" y="1621"/>
                  </a:lnTo>
                  <a:lnTo>
                    <a:pt x="271" y="1621"/>
                  </a:lnTo>
                  <a:lnTo>
                    <a:pt x="271" y="1621"/>
                  </a:lnTo>
                  <a:lnTo>
                    <a:pt x="271" y="1622"/>
                  </a:lnTo>
                  <a:lnTo>
                    <a:pt x="272" y="1622"/>
                  </a:lnTo>
                  <a:lnTo>
                    <a:pt x="272" y="1622"/>
                  </a:lnTo>
                  <a:lnTo>
                    <a:pt x="273" y="1622"/>
                  </a:lnTo>
                  <a:lnTo>
                    <a:pt x="273" y="1622"/>
                  </a:lnTo>
                  <a:lnTo>
                    <a:pt x="273" y="1622"/>
                  </a:lnTo>
                  <a:lnTo>
                    <a:pt x="273" y="1622"/>
                  </a:lnTo>
                  <a:lnTo>
                    <a:pt x="273" y="1622"/>
                  </a:lnTo>
                  <a:lnTo>
                    <a:pt x="274" y="1623"/>
                  </a:lnTo>
                  <a:lnTo>
                    <a:pt x="274" y="1624"/>
                  </a:lnTo>
                  <a:lnTo>
                    <a:pt x="273" y="1624"/>
                  </a:lnTo>
                  <a:lnTo>
                    <a:pt x="273" y="1625"/>
                  </a:lnTo>
                  <a:lnTo>
                    <a:pt x="272" y="1626"/>
                  </a:lnTo>
                  <a:lnTo>
                    <a:pt x="273" y="1626"/>
                  </a:lnTo>
                  <a:lnTo>
                    <a:pt x="273" y="1626"/>
                  </a:lnTo>
                  <a:lnTo>
                    <a:pt x="272" y="1627"/>
                  </a:lnTo>
                  <a:lnTo>
                    <a:pt x="271" y="1628"/>
                  </a:lnTo>
                  <a:lnTo>
                    <a:pt x="271" y="1629"/>
                  </a:lnTo>
                  <a:lnTo>
                    <a:pt x="271" y="1630"/>
                  </a:lnTo>
                  <a:lnTo>
                    <a:pt x="272" y="1630"/>
                  </a:lnTo>
                  <a:lnTo>
                    <a:pt x="272" y="1630"/>
                  </a:lnTo>
                  <a:lnTo>
                    <a:pt x="273" y="1630"/>
                  </a:lnTo>
                  <a:lnTo>
                    <a:pt x="273" y="1631"/>
                  </a:lnTo>
                  <a:lnTo>
                    <a:pt x="273" y="1631"/>
                  </a:lnTo>
                  <a:lnTo>
                    <a:pt x="272" y="1631"/>
                  </a:lnTo>
                  <a:lnTo>
                    <a:pt x="272" y="1631"/>
                  </a:lnTo>
                  <a:lnTo>
                    <a:pt x="272" y="1632"/>
                  </a:lnTo>
                  <a:lnTo>
                    <a:pt x="272" y="1632"/>
                  </a:lnTo>
                  <a:lnTo>
                    <a:pt x="273" y="1632"/>
                  </a:lnTo>
                  <a:lnTo>
                    <a:pt x="273" y="1632"/>
                  </a:lnTo>
                  <a:lnTo>
                    <a:pt x="274" y="1632"/>
                  </a:lnTo>
                  <a:lnTo>
                    <a:pt x="275" y="1632"/>
                  </a:lnTo>
                  <a:lnTo>
                    <a:pt x="275" y="1632"/>
                  </a:lnTo>
                  <a:lnTo>
                    <a:pt x="275" y="1633"/>
                  </a:lnTo>
                  <a:lnTo>
                    <a:pt x="274" y="1633"/>
                  </a:lnTo>
                  <a:lnTo>
                    <a:pt x="275" y="1634"/>
                  </a:lnTo>
                  <a:lnTo>
                    <a:pt x="275" y="1634"/>
                  </a:lnTo>
                  <a:lnTo>
                    <a:pt x="274" y="1635"/>
                  </a:lnTo>
                  <a:lnTo>
                    <a:pt x="274" y="1635"/>
                  </a:lnTo>
                  <a:lnTo>
                    <a:pt x="274" y="1635"/>
                  </a:lnTo>
                  <a:lnTo>
                    <a:pt x="274" y="1635"/>
                  </a:lnTo>
                  <a:lnTo>
                    <a:pt x="274" y="1635"/>
                  </a:lnTo>
                  <a:lnTo>
                    <a:pt x="274" y="1635"/>
                  </a:lnTo>
                  <a:lnTo>
                    <a:pt x="274" y="1635"/>
                  </a:lnTo>
                  <a:lnTo>
                    <a:pt x="275" y="1635"/>
                  </a:lnTo>
                  <a:lnTo>
                    <a:pt x="276" y="1635"/>
                  </a:lnTo>
                  <a:lnTo>
                    <a:pt x="275" y="1635"/>
                  </a:lnTo>
                  <a:lnTo>
                    <a:pt x="274" y="1636"/>
                  </a:lnTo>
                  <a:lnTo>
                    <a:pt x="274" y="1637"/>
                  </a:lnTo>
                  <a:lnTo>
                    <a:pt x="273" y="1638"/>
                  </a:lnTo>
                  <a:lnTo>
                    <a:pt x="273" y="1638"/>
                  </a:lnTo>
                  <a:lnTo>
                    <a:pt x="272" y="1639"/>
                  </a:lnTo>
                  <a:lnTo>
                    <a:pt x="271" y="1639"/>
                  </a:lnTo>
                  <a:lnTo>
                    <a:pt x="272" y="1639"/>
                  </a:lnTo>
                  <a:lnTo>
                    <a:pt x="272" y="1638"/>
                  </a:lnTo>
                  <a:lnTo>
                    <a:pt x="271" y="1638"/>
                  </a:lnTo>
                  <a:lnTo>
                    <a:pt x="271" y="1638"/>
                  </a:lnTo>
                  <a:lnTo>
                    <a:pt x="271" y="1639"/>
                  </a:lnTo>
                  <a:lnTo>
                    <a:pt x="271" y="1639"/>
                  </a:lnTo>
                  <a:lnTo>
                    <a:pt x="271" y="1639"/>
                  </a:lnTo>
                  <a:lnTo>
                    <a:pt x="271" y="1640"/>
                  </a:lnTo>
                  <a:lnTo>
                    <a:pt x="271" y="1640"/>
                  </a:lnTo>
                  <a:lnTo>
                    <a:pt x="270" y="1639"/>
                  </a:lnTo>
                  <a:lnTo>
                    <a:pt x="270" y="1639"/>
                  </a:lnTo>
                  <a:lnTo>
                    <a:pt x="269" y="1640"/>
                  </a:lnTo>
                  <a:lnTo>
                    <a:pt x="269" y="1641"/>
                  </a:lnTo>
                  <a:lnTo>
                    <a:pt x="270" y="1641"/>
                  </a:lnTo>
                  <a:lnTo>
                    <a:pt x="270" y="1641"/>
                  </a:lnTo>
                  <a:lnTo>
                    <a:pt x="271" y="1641"/>
                  </a:lnTo>
                  <a:lnTo>
                    <a:pt x="271" y="1641"/>
                  </a:lnTo>
                  <a:lnTo>
                    <a:pt x="271" y="1641"/>
                  </a:lnTo>
                  <a:lnTo>
                    <a:pt x="270" y="1642"/>
                  </a:lnTo>
                  <a:lnTo>
                    <a:pt x="270" y="1642"/>
                  </a:lnTo>
                  <a:lnTo>
                    <a:pt x="270" y="1643"/>
                  </a:lnTo>
                  <a:lnTo>
                    <a:pt x="269" y="1643"/>
                  </a:lnTo>
                  <a:lnTo>
                    <a:pt x="269" y="1644"/>
                  </a:lnTo>
                  <a:lnTo>
                    <a:pt x="268" y="1643"/>
                  </a:lnTo>
                  <a:lnTo>
                    <a:pt x="269" y="1643"/>
                  </a:lnTo>
                  <a:lnTo>
                    <a:pt x="268" y="1643"/>
                  </a:lnTo>
                  <a:lnTo>
                    <a:pt x="268" y="1643"/>
                  </a:lnTo>
                  <a:lnTo>
                    <a:pt x="268" y="1643"/>
                  </a:lnTo>
                  <a:lnTo>
                    <a:pt x="267" y="1643"/>
                  </a:lnTo>
                  <a:lnTo>
                    <a:pt x="267" y="1644"/>
                  </a:lnTo>
                  <a:lnTo>
                    <a:pt x="267" y="1644"/>
                  </a:lnTo>
                  <a:lnTo>
                    <a:pt x="267" y="1643"/>
                  </a:lnTo>
                  <a:lnTo>
                    <a:pt x="267" y="1642"/>
                  </a:lnTo>
                  <a:lnTo>
                    <a:pt x="267" y="1642"/>
                  </a:lnTo>
                  <a:lnTo>
                    <a:pt x="267" y="1642"/>
                  </a:lnTo>
                  <a:lnTo>
                    <a:pt x="267" y="1641"/>
                  </a:lnTo>
                  <a:lnTo>
                    <a:pt x="266" y="1642"/>
                  </a:lnTo>
                  <a:lnTo>
                    <a:pt x="266" y="1642"/>
                  </a:lnTo>
                  <a:lnTo>
                    <a:pt x="267" y="1642"/>
                  </a:lnTo>
                  <a:lnTo>
                    <a:pt x="267" y="1642"/>
                  </a:lnTo>
                  <a:lnTo>
                    <a:pt x="267" y="1643"/>
                  </a:lnTo>
                  <a:lnTo>
                    <a:pt x="266" y="1643"/>
                  </a:lnTo>
                  <a:lnTo>
                    <a:pt x="266" y="1642"/>
                  </a:lnTo>
                  <a:lnTo>
                    <a:pt x="266" y="1643"/>
                  </a:lnTo>
                  <a:lnTo>
                    <a:pt x="266" y="1644"/>
                  </a:lnTo>
                  <a:lnTo>
                    <a:pt x="267" y="1644"/>
                  </a:lnTo>
                  <a:lnTo>
                    <a:pt x="267" y="1644"/>
                  </a:lnTo>
                  <a:lnTo>
                    <a:pt x="266" y="1645"/>
                  </a:lnTo>
                  <a:lnTo>
                    <a:pt x="267" y="1645"/>
                  </a:lnTo>
                  <a:lnTo>
                    <a:pt x="267" y="1645"/>
                  </a:lnTo>
                  <a:lnTo>
                    <a:pt x="266" y="1646"/>
                  </a:lnTo>
                  <a:lnTo>
                    <a:pt x="267" y="1647"/>
                  </a:lnTo>
                  <a:lnTo>
                    <a:pt x="266" y="1648"/>
                  </a:lnTo>
                  <a:lnTo>
                    <a:pt x="265" y="1648"/>
                  </a:lnTo>
                  <a:lnTo>
                    <a:pt x="265" y="1648"/>
                  </a:lnTo>
                  <a:lnTo>
                    <a:pt x="265" y="1648"/>
                  </a:lnTo>
                  <a:lnTo>
                    <a:pt x="264" y="1648"/>
                  </a:lnTo>
                  <a:lnTo>
                    <a:pt x="263" y="1648"/>
                  </a:lnTo>
                  <a:lnTo>
                    <a:pt x="263" y="1649"/>
                  </a:lnTo>
                  <a:lnTo>
                    <a:pt x="263" y="1648"/>
                  </a:lnTo>
                  <a:lnTo>
                    <a:pt x="263" y="1648"/>
                  </a:lnTo>
                  <a:lnTo>
                    <a:pt x="263" y="1648"/>
                  </a:lnTo>
                  <a:lnTo>
                    <a:pt x="263" y="1648"/>
                  </a:lnTo>
                  <a:lnTo>
                    <a:pt x="263" y="1647"/>
                  </a:lnTo>
                  <a:lnTo>
                    <a:pt x="264" y="1648"/>
                  </a:lnTo>
                  <a:lnTo>
                    <a:pt x="264" y="1648"/>
                  </a:lnTo>
                  <a:lnTo>
                    <a:pt x="264" y="1646"/>
                  </a:lnTo>
                  <a:lnTo>
                    <a:pt x="264" y="1646"/>
                  </a:lnTo>
                  <a:lnTo>
                    <a:pt x="264" y="1646"/>
                  </a:lnTo>
                  <a:lnTo>
                    <a:pt x="264" y="1646"/>
                  </a:lnTo>
                  <a:lnTo>
                    <a:pt x="263" y="1646"/>
                  </a:lnTo>
                  <a:lnTo>
                    <a:pt x="263" y="1647"/>
                  </a:lnTo>
                  <a:lnTo>
                    <a:pt x="263" y="1647"/>
                  </a:lnTo>
                  <a:lnTo>
                    <a:pt x="262" y="1648"/>
                  </a:lnTo>
                  <a:lnTo>
                    <a:pt x="262" y="1648"/>
                  </a:lnTo>
                  <a:lnTo>
                    <a:pt x="261" y="1648"/>
                  </a:lnTo>
                  <a:lnTo>
                    <a:pt x="260" y="1648"/>
                  </a:lnTo>
                  <a:lnTo>
                    <a:pt x="260" y="1649"/>
                  </a:lnTo>
                  <a:lnTo>
                    <a:pt x="259" y="1649"/>
                  </a:lnTo>
                  <a:lnTo>
                    <a:pt x="259" y="1650"/>
                  </a:lnTo>
                  <a:lnTo>
                    <a:pt x="258" y="1650"/>
                  </a:lnTo>
                  <a:lnTo>
                    <a:pt x="258" y="1650"/>
                  </a:lnTo>
                  <a:lnTo>
                    <a:pt x="258" y="1650"/>
                  </a:lnTo>
                  <a:lnTo>
                    <a:pt x="258" y="1650"/>
                  </a:lnTo>
                  <a:lnTo>
                    <a:pt x="257" y="1650"/>
                  </a:lnTo>
                  <a:lnTo>
                    <a:pt x="257" y="1650"/>
                  </a:lnTo>
                  <a:lnTo>
                    <a:pt x="257" y="1650"/>
                  </a:lnTo>
                  <a:lnTo>
                    <a:pt x="257" y="1651"/>
                  </a:lnTo>
                  <a:lnTo>
                    <a:pt x="257" y="1651"/>
                  </a:lnTo>
                  <a:lnTo>
                    <a:pt x="256" y="1651"/>
                  </a:lnTo>
                  <a:lnTo>
                    <a:pt x="255" y="1652"/>
                  </a:lnTo>
                  <a:lnTo>
                    <a:pt x="255" y="1652"/>
                  </a:lnTo>
                  <a:lnTo>
                    <a:pt x="254" y="1652"/>
                  </a:lnTo>
                  <a:lnTo>
                    <a:pt x="253" y="1652"/>
                  </a:lnTo>
                  <a:lnTo>
                    <a:pt x="254" y="1652"/>
                  </a:lnTo>
                  <a:lnTo>
                    <a:pt x="252" y="1652"/>
                  </a:lnTo>
                  <a:lnTo>
                    <a:pt x="252" y="1652"/>
                  </a:lnTo>
                  <a:lnTo>
                    <a:pt x="251" y="1651"/>
                  </a:lnTo>
                  <a:lnTo>
                    <a:pt x="250" y="1652"/>
                  </a:lnTo>
                  <a:lnTo>
                    <a:pt x="250" y="1652"/>
                  </a:lnTo>
                  <a:lnTo>
                    <a:pt x="250" y="1652"/>
                  </a:lnTo>
                  <a:lnTo>
                    <a:pt x="250" y="1652"/>
                  </a:lnTo>
                  <a:lnTo>
                    <a:pt x="249" y="1653"/>
                  </a:lnTo>
                  <a:lnTo>
                    <a:pt x="248" y="1653"/>
                  </a:lnTo>
                  <a:lnTo>
                    <a:pt x="248" y="1653"/>
                  </a:lnTo>
                  <a:lnTo>
                    <a:pt x="247" y="1653"/>
                  </a:lnTo>
                  <a:lnTo>
                    <a:pt x="247" y="1652"/>
                  </a:lnTo>
                  <a:lnTo>
                    <a:pt x="248" y="1652"/>
                  </a:lnTo>
                  <a:lnTo>
                    <a:pt x="248" y="1652"/>
                  </a:lnTo>
                  <a:lnTo>
                    <a:pt x="248" y="1652"/>
                  </a:lnTo>
                  <a:lnTo>
                    <a:pt x="247" y="1652"/>
                  </a:lnTo>
                  <a:lnTo>
                    <a:pt x="247" y="1652"/>
                  </a:lnTo>
                  <a:lnTo>
                    <a:pt x="246" y="1652"/>
                  </a:lnTo>
                  <a:lnTo>
                    <a:pt x="246" y="1650"/>
                  </a:lnTo>
                  <a:lnTo>
                    <a:pt x="245" y="1650"/>
                  </a:lnTo>
                  <a:lnTo>
                    <a:pt x="245" y="1651"/>
                  </a:lnTo>
                  <a:lnTo>
                    <a:pt x="244" y="1651"/>
                  </a:lnTo>
                  <a:lnTo>
                    <a:pt x="244" y="1651"/>
                  </a:lnTo>
                  <a:lnTo>
                    <a:pt x="242" y="1651"/>
                  </a:lnTo>
                  <a:lnTo>
                    <a:pt x="242" y="1652"/>
                  </a:lnTo>
                  <a:lnTo>
                    <a:pt x="241" y="1652"/>
                  </a:lnTo>
                  <a:lnTo>
                    <a:pt x="242" y="1652"/>
                  </a:lnTo>
                  <a:lnTo>
                    <a:pt x="242" y="1653"/>
                  </a:lnTo>
                  <a:lnTo>
                    <a:pt x="242" y="1653"/>
                  </a:lnTo>
                  <a:lnTo>
                    <a:pt x="243" y="1653"/>
                  </a:lnTo>
                  <a:lnTo>
                    <a:pt x="243" y="1654"/>
                  </a:lnTo>
                  <a:lnTo>
                    <a:pt x="243" y="1654"/>
                  </a:lnTo>
                  <a:lnTo>
                    <a:pt x="243" y="1654"/>
                  </a:lnTo>
                  <a:lnTo>
                    <a:pt x="243" y="1655"/>
                  </a:lnTo>
                  <a:lnTo>
                    <a:pt x="242" y="1655"/>
                  </a:lnTo>
                  <a:lnTo>
                    <a:pt x="242" y="1656"/>
                  </a:lnTo>
                  <a:lnTo>
                    <a:pt x="241" y="1656"/>
                  </a:lnTo>
                  <a:lnTo>
                    <a:pt x="241" y="1657"/>
                  </a:lnTo>
                  <a:lnTo>
                    <a:pt x="241" y="1657"/>
                  </a:lnTo>
                  <a:lnTo>
                    <a:pt x="241" y="1657"/>
                  </a:lnTo>
                  <a:lnTo>
                    <a:pt x="241" y="1657"/>
                  </a:lnTo>
                  <a:lnTo>
                    <a:pt x="241" y="1658"/>
                  </a:lnTo>
                  <a:lnTo>
                    <a:pt x="240" y="1658"/>
                  </a:lnTo>
                  <a:lnTo>
                    <a:pt x="240" y="1659"/>
                  </a:lnTo>
                  <a:lnTo>
                    <a:pt x="239" y="1660"/>
                  </a:lnTo>
                  <a:lnTo>
                    <a:pt x="239" y="1661"/>
                  </a:lnTo>
                  <a:lnTo>
                    <a:pt x="239" y="1661"/>
                  </a:lnTo>
                  <a:lnTo>
                    <a:pt x="239" y="1661"/>
                  </a:lnTo>
                  <a:lnTo>
                    <a:pt x="239" y="1662"/>
                  </a:lnTo>
                  <a:lnTo>
                    <a:pt x="237" y="1663"/>
                  </a:lnTo>
                  <a:lnTo>
                    <a:pt x="237" y="1663"/>
                  </a:lnTo>
                  <a:lnTo>
                    <a:pt x="236" y="1663"/>
                  </a:lnTo>
                  <a:lnTo>
                    <a:pt x="235" y="1664"/>
                  </a:lnTo>
                  <a:lnTo>
                    <a:pt x="235" y="1664"/>
                  </a:lnTo>
                  <a:lnTo>
                    <a:pt x="235" y="1665"/>
                  </a:lnTo>
                  <a:lnTo>
                    <a:pt x="234" y="1665"/>
                  </a:lnTo>
                  <a:lnTo>
                    <a:pt x="234" y="1666"/>
                  </a:lnTo>
                  <a:lnTo>
                    <a:pt x="232" y="1666"/>
                  </a:lnTo>
                  <a:lnTo>
                    <a:pt x="232" y="1666"/>
                  </a:lnTo>
                  <a:lnTo>
                    <a:pt x="231" y="1666"/>
                  </a:lnTo>
                  <a:lnTo>
                    <a:pt x="231" y="1665"/>
                  </a:lnTo>
                  <a:lnTo>
                    <a:pt x="229" y="1666"/>
                  </a:lnTo>
                  <a:lnTo>
                    <a:pt x="228" y="1665"/>
                  </a:lnTo>
                  <a:lnTo>
                    <a:pt x="228" y="1665"/>
                  </a:lnTo>
                  <a:lnTo>
                    <a:pt x="227" y="1665"/>
                  </a:lnTo>
                  <a:lnTo>
                    <a:pt x="227" y="1665"/>
                  </a:lnTo>
                  <a:lnTo>
                    <a:pt x="226" y="1665"/>
                  </a:lnTo>
                  <a:lnTo>
                    <a:pt x="226" y="1664"/>
                  </a:lnTo>
                  <a:lnTo>
                    <a:pt x="225" y="1664"/>
                  </a:lnTo>
                  <a:lnTo>
                    <a:pt x="225" y="1664"/>
                  </a:lnTo>
                  <a:lnTo>
                    <a:pt x="224" y="1664"/>
                  </a:lnTo>
                  <a:lnTo>
                    <a:pt x="224" y="1663"/>
                  </a:lnTo>
                  <a:lnTo>
                    <a:pt x="223" y="1664"/>
                  </a:lnTo>
                  <a:lnTo>
                    <a:pt x="222" y="1663"/>
                  </a:lnTo>
                  <a:lnTo>
                    <a:pt x="222" y="1662"/>
                  </a:lnTo>
                  <a:lnTo>
                    <a:pt x="223" y="1662"/>
                  </a:lnTo>
                  <a:lnTo>
                    <a:pt x="223" y="1661"/>
                  </a:lnTo>
                  <a:lnTo>
                    <a:pt x="223" y="1661"/>
                  </a:lnTo>
                  <a:lnTo>
                    <a:pt x="223" y="1660"/>
                  </a:lnTo>
                  <a:lnTo>
                    <a:pt x="223" y="1660"/>
                  </a:lnTo>
                  <a:lnTo>
                    <a:pt x="223" y="1659"/>
                  </a:lnTo>
                  <a:lnTo>
                    <a:pt x="223" y="1658"/>
                  </a:lnTo>
                  <a:lnTo>
                    <a:pt x="223" y="1658"/>
                  </a:lnTo>
                  <a:lnTo>
                    <a:pt x="224" y="1657"/>
                  </a:lnTo>
                  <a:lnTo>
                    <a:pt x="224" y="1657"/>
                  </a:lnTo>
                  <a:lnTo>
                    <a:pt x="223" y="1657"/>
                  </a:lnTo>
                  <a:lnTo>
                    <a:pt x="223" y="1657"/>
                  </a:lnTo>
                  <a:lnTo>
                    <a:pt x="224" y="1657"/>
                  </a:lnTo>
                  <a:lnTo>
                    <a:pt x="223" y="1656"/>
                  </a:lnTo>
                  <a:lnTo>
                    <a:pt x="224" y="1655"/>
                  </a:lnTo>
                  <a:lnTo>
                    <a:pt x="223" y="1655"/>
                  </a:lnTo>
                  <a:lnTo>
                    <a:pt x="223" y="1654"/>
                  </a:lnTo>
                  <a:lnTo>
                    <a:pt x="223" y="1654"/>
                  </a:lnTo>
                  <a:lnTo>
                    <a:pt x="224" y="1654"/>
                  </a:lnTo>
                  <a:lnTo>
                    <a:pt x="224" y="1652"/>
                  </a:lnTo>
                  <a:lnTo>
                    <a:pt x="224" y="1652"/>
                  </a:lnTo>
                  <a:lnTo>
                    <a:pt x="224" y="1652"/>
                  </a:lnTo>
                  <a:lnTo>
                    <a:pt x="224" y="1652"/>
                  </a:lnTo>
                  <a:lnTo>
                    <a:pt x="224" y="1651"/>
                  </a:lnTo>
                  <a:lnTo>
                    <a:pt x="224" y="1651"/>
                  </a:lnTo>
                  <a:lnTo>
                    <a:pt x="224" y="1651"/>
                  </a:lnTo>
                  <a:lnTo>
                    <a:pt x="225" y="1650"/>
                  </a:lnTo>
                  <a:lnTo>
                    <a:pt x="225" y="1650"/>
                  </a:lnTo>
                  <a:lnTo>
                    <a:pt x="226" y="1650"/>
                  </a:lnTo>
                  <a:lnTo>
                    <a:pt x="226" y="1648"/>
                  </a:lnTo>
                  <a:lnTo>
                    <a:pt x="227" y="1648"/>
                  </a:lnTo>
                  <a:lnTo>
                    <a:pt x="227" y="1647"/>
                  </a:lnTo>
                  <a:lnTo>
                    <a:pt x="227" y="1647"/>
                  </a:lnTo>
                  <a:lnTo>
                    <a:pt x="228" y="1647"/>
                  </a:lnTo>
                  <a:lnTo>
                    <a:pt x="228" y="1646"/>
                  </a:lnTo>
                  <a:lnTo>
                    <a:pt x="228" y="1646"/>
                  </a:lnTo>
                  <a:lnTo>
                    <a:pt x="228" y="1645"/>
                  </a:lnTo>
                  <a:lnTo>
                    <a:pt x="228" y="1645"/>
                  </a:lnTo>
                  <a:lnTo>
                    <a:pt x="228" y="1645"/>
                  </a:lnTo>
                  <a:lnTo>
                    <a:pt x="228" y="1645"/>
                  </a:lnTo>
                  <a:lnTo>
                    <a:pt x="231" y="1645"/>
                  </a:lnTo>
                  <a:lnTo>
                    <a:pt x="231" y="1644"/>
                  </a:lnTo>
                  <a:lnTo>
                    <a:pt x="232" y="1645"/>
                  </a:lnTo>
                  <a:lnTo>
                    <a:pt x="232" y="1645"/>
                  </a:lnTo>
                  <a:lnTo>
                    <a:pt x="233" y="1645"/>
                  </a:lnTo>
                  <a:lnTo>
                    <a:pt x="234" y="1644"/>
                  </a:lnTo>
                  <a:lnTo>
                    <a:pt x="235" y="1644"/>
                  </a:lnTo>
                  <a:lnTo>
                    <a:pt x="235" y="1643"/>
                  </a:lnTo>
                  <a:lnTo>
                    <a:pt x="235" y="1640"/>
                  </a:lnTo>
                  <a:lnTo>
                    <a:pt x="235" y="1639"/>
                  </a:lnTo>
                  <a:lnTo>
                    <a:pt x="234" y="1639"/>
                  </a:lnTo>
                  <a:lnTo>
                    <a:pt x="234" y="1639"/>
                  </a:lnTo>
                  <a:lnTo>
                    <a:pt x="234" y="1639"/>
                  </a:lnTo>
                  <a:lnTo>
                    <a:pt x="234" y="1638"/>
                  </a:lnTo>
                  <a:lnTo>
                    <a:pt x="234" y="1638"/>
                  </a:lnTo>
                  <a:lnTo>
                    <a:pt x="234" y="1637"/>
                  </a:lnTo>
                  <a:lnTo>
                    <a:pt x="234" y="1637"/>
                  </a:lnTo>
                  <a:lnTo>
                    <a:pt x="234" y="1637"/>
                  </a:lnTo>
                  <a:lnTo>
                    <a:pt x="233" y="1637"/>
                  </a:lnTo>
                  <a:lnTo>
                    <a:pt x="233" y="1636"/>
                  </a:lnTo>
                  <a:lnTo>
                    <a:pt x="234" y="1635"/>
                  </a:lnTo>
                  <a:lnTo>
                    <a:pt x="234" y="1635"/>
                  </a:lnTo>
                  <a:lnTo>
                    <a:pt x="233" y="1635"/>
                  </a:lnTo>
                  <a:lnTo>
                    <a:pt x="233" y="1635"/>
                  </a:lnTo>
                  <a:lnTo>
                    <a:pt x="233" y="1635"/>
                  </a:lnTo>
                  <a:lnTo>
                    <a:pt x="232" y="1632"/>
                  </a:lnTo>
                  <a:lnTo>
                    <a:pt x="231" y="1630"/>
                  </a:lnTo>
                  <a:lnTo>
                    <a:pt x="228" y="1626"/>
                  </a:lnTo>
                  <a:lnTo>
                    <a:pt x="226" y="1626"/>
                  </a:lnTo>
                  <a:lnTo>
                    <a:pt x="225" y="1626"/>
                  </a:lnTo>
                  <a:lnTo>
                    <a:pt x="225" y="1626"/>
                  </a:lnTo>
                  <a:lnTo>
                    <a:pt x="224" y="1626"/>
                  </a:lnTo>
                  <a:lnTo>
                    <a:pt x="224" y="1626"/>
                  </a:lnTo>
                  <a:lnTo>
                    <a:pt x="224" y="1626"/>
                  </a:lnTo>
                  <a:lnTo>
                    <a:pt x="224" y="1626"/>
                  </a:lnTo>
                  <a:lnTo>
                    <a:pt x="223" y="1626"/>
                  </a:lnTo>
                  <a:lnTo>
                    <a:pt x="223" y="1626"/>
                  </a:lnTo>
                  <a:lnTo>
                    <a:pt x="222" y="1626"/>
                  </a:lnTo>
                  <a:lnTo>
                    <a:pt x="221" y="1626"/>
                  </a:lnTo>
                  <a:lnTo>
                    <a:pt x="221" y="1625"/>
                  </a:lnTo>
                  <a:lnTo>
                    <a:pt x="222" y="1625"/>
                  </a:lnTo>
                  <a:lnTo>
                    <a:pt x="222" y="1624"/>
                  </a:lnTo>
                  <a:lnTo>
                    <a:pt x="222" y="1623"/>
                  </a:lnTo>
                  <a:lnTo>
                    <a:pt x="222" y="1623"/>
                  </a:lnTo>
                  <a:lnTo>
                    <a:pt x="222" y="1622"/>
                  </a:lnTo>
                  <a:lnTo>
                    <a:pt x="222" y="1622"/>
                  </a:lnTo>
                  <a:lnTo>
                    <a:pt x="221" y="1622"/>
                  </a:lnTo>
                  <a:lnTo>
                    <a:pt x="223" y="1621"/>
                  </a:lnTo>
                  <a:lnTo>
                    <a:pt x="223" y="1620"/>
                  </a:lnTo>
                  <a:lnTo>
                    <a:pt x="223" y="1618"/>
                  </a:lnTo>
                  <a:lnTo>
                    <a:pt x="223" y="1618"/>
                  </a:lnTo>
                  <a:lnTo>
                    <a:pt x="224" y="1618"/>
                  </a:lnTo>
                  <a:lnTo>
                    <a:pt x="224" y="1618"/>
                  </a:lnTo>
                  <a:lnTo>
                    <a:pt x="224" y="1618"/>
                  </a:lnTo>
                  <a:lnTo>
                    <a:pt x="224" y="1617"/>
                  </a:lnTo>
                  <a:lnTo>
                    <a:pt x="224" y="1618"/>
                  </a:lnTo>
                  <a:lnTo>
                    <a:pt x="225" y="1617"/>
                  </a:lnTo>
                  <a:lnTo>
                    <a:pt x="225" y="1617"/>
                  </a:lnTo>
                  <a:lnTo>
                    <a:pt x="226" y="1617"/>
                  </a:lnTo>
                  <a:lnTo>
                    <a:pt x="226" y="1616"/>
                  </a:lnTo>
                  <a:lnTo>
                    <a:pt x="227" y="1616"/>
                  </a:lnTo>
                  <a:lnTo>
                    <a:pt x="228" y="1615"/>
                  </a:lnTo>
                  <a:lnTo>
                    <a:pt x="229" y="1614"/>
                  </a:lnTo>
                  <a:lnTo>
                    <a:pt x="229" y="1613"/>
                  </a:lnTo>
                  <a:lnTo>
                    <a:pt x="229" y="1613"/>
                  </a:lnTo>
                  <a:lnTo>
                    <a:pt x="230" y="1613"/>
                  </a:lnTo>
                  <a:lnTo>
                    <a:pt x="230" y="1613"/>
                  </a:lnTo>
                  <a:lnTo>
                    <a:pt x="231" y="1613"/>
                  </a:lnTo>
                  <a:lnTo>
                    <a:pt x="231" y="1613"/>
                  </a:lnTo>
                  <a:lnTo>
                    <a:pt x="232" y="1613"/>
                  </a:lnTo>
                  <a:lnTo>
                    <a:pt x="233" y="1612"/>
                  </a:lnTo>
                  <a:lnTo>
                    <a:pt x="235" y="1611"/>
                  </a:lnTo>
                  <a:lnTo>
                    <a:pt x="235" y="1609"/>
                  </a:lnTo>
                  <a:lnTo>
                    <a:pt x="235" y="1609"/>
                  </a:lnTo>
                  <a:lnTo>
                    <a:pt x="236" y="1609"/>
                  </a:lnTo>
                  <a:lnTo>
                    <a:pt x="237" y="1609"/>
                  </a:lnTo>
                  <a:lnTo>
                    <a:pt x="237" y="1608"/>
                  </a:lnTo>
                  <a:lnTo>
                    <a:pt x="235" y="1607"/>
                  </a:lnTo>
                  <a:lnTo>
                    <a:pt x="235" y="1607"/>
                  </a:lnTo>
                  <a:lnTo>
                    <a:pt x="235" y="1606"/>
                  </a:lnTo>
                  <a:lnTo>
                    <a:pt x="234" y="1606"/>
                  </a:lnTo>
                  <a:lnTo>
                    <a:pt x="234" y="1605"/>
                  </a:lnTo>
                  <a:lnTo>
                    <a:pt x="232" y="1606"/>
                  </a:lnTo>
                  <a:lnTo>
                    <a:pt x="232" y="1606"/>
                  </a:lnTo>
                  <a:lnTo>
                    <a:pt x="232" y="1606"/>
                  </a:lnTo>
                  <a:lnTo>
                    <a:pt x="232" y="1606"/>
                  </a:lnTo>
                  <a:lnTo>
                    <a:pt x="231" y="1606"/>
                  </a:lnTo>
                  <a:lnTo>
                    <a:pt x="230" y="1605"/>
                  </a:lnTo>
                  <a:lnTo>
                    <a:pt x="228" y="1605"/>
                  </a:lnTo>
                  <a:lnTo>
                    <a:pt x="228" y="1605"/>
                  </a:lnTo>
                  <a:lnTo>
                    <a:pt x="228" y="1606"/>
                  </a:lnTo>
                  <a:lnTo>
                    <a:pt x="228" y="1606"/>
                  </a:lnTo>
                  <a:lnTo>
                    <a:pt x="226" y="1605"/>
                  </a:lnTo>
                  <a:lnTo>
                    <a:pt x="224" y="1605"/>
                  </a:lnTo>
                  <a:lnTo>
                    <a:pt x="221" y="1605"/>
                  </a:lnTo>
                  <a:lnTo>
                    <a:pt x="220" y="1605"/>
                  </a:lnTo>
                  <a:lnTo>
                    <a:pt x="219" y="1606"/>
                  </a:lnTo>
                  <a:lnTo>
                    <a:pt x="219" y="1607"/>
                  </a:lnTo>
                  <a:lnTo>
                    <a:pt x="219" y="1607"/>
                  </a:lnTo>
                  <a:lnTo>
                    <a:pt x="219" y="1607"/>
                  </a:lnTo>
                  <a:lnTo>
                    <a:pt x="219" y="1609"/>
                  </a:lnTo>
                  <a:lnTo>
                    <a:pt x="219" y="1609"/>
                  </a:lnTo>
                  <a:lnTo>
                    <a:pt x="219" y="1610"/>
                  </a:lnTo>
                  <a:lnTo>
                    <a:pt x="218" y="1611"/>
                  </a:lnTo>
                  <a:lnTo>
                    <a:pt x="218" y="1611"/>
                  </a:lnTo>
                  <a:lnTo>
                    <a:pt x="219" y="1612"/>
                  </a:lnTo>
                  <a:lnTo>
                    <a:pt x="218" y="1613"/>
                  </a:lnTo>
                  <a:lnTo>
                    <a:pt x="218" y="1613"/>
                  </a:lnTo>
                  <a:lnTo>
                    <a:pt x="218" y="1613"/>
                  </a:lnTo>
                  <a:lnTo>
                    <a:pt x="217" y="1613"/>
                  </a:lnTo>
                  <a:lnTo>
                    <a:pt x="217" y="1613"/>
                  </a:lnTo>
                  <a:lnTo>
                    <a:pt x="217" y="1613"/>
                  </a:lnTo>
                  <a:lnTo>
                    <a:pt x="217" y="1615"/>
                  </a:lnTo>
                  <a:lnTo>
                    <a:pt x="216" y="1615"/>
                  </a:lnTo>
                  <a:lnTo>
                    <a:pt x="216" y="1618"/>
                  </a:lnTo>
                  <a:lnTo>
                    <a:pt x="215" y="1618"/>
                  </a:lnTo>
                  <a:lnTo>
                    <a:pt x="215" y="1618"/>
                  </a:lnTo>
                  <a:lnTo>
                    <a:pt x="215" y="1619"/>
                  </a:lnTo>
                  <a:lnTo>
                    <a:pt x="215" y="1619"/>
                  </a:lnTo>
                  <a:lnTo>
                    <a:pt x="215" y="1620"/>
                  </a:lnTo>
                  <a:lnTo>
                    <a:pt x="215" y="1622"/>
                  </a:lnTo>
                  <a:lnTo>
                    <a:pt x="214" y="1622"/>
                  </a:lnTo>
                  <a:lnTo>
                    <a:pt x="213" y="1622"/>
                  </a:lnTo>
                  <a:lnTo>
                    <a:pt x="212" y="1623"/>
                  </a:lnTo>
                  <a:lnTo>
                    <a:pt x="212" y="1625"/>
                  </a:lnTo>
                  <a:lnTo>
                    <a:pt x="211" y="1625"/>
                  </a:lnTo>
                  <a:lnTo>
                    <a:pt x="211" y="1626"/>
                  </a:lnTo>
                  <a:lnTo>
                    <a:pt x="211" y="1626"/>
                  </a:lnTo>
                  <a:lnTo>
                    <a:pt x="211" y="1627"/>
                  </a:lnTo>
                  <a:lnTo>
                    <a:pt x="210" y="1627"/>
                  </a:lnTo>
                  <a:lnTo>
                    <a:pt x="210" y="1628"/>
                  </a:lnTo>
                  <a:lnTo>
                    <a:pt x="210" y="1629"/>
                  </a:lnTo>
                  <a:lnTo>
                    <a:pt x="209" y="1629"/>
                  </a:lnTo>
                  <a:lnTo>
                    <a:pt x="208" y="1630"/>
                  </a:lnTo>
                  <a:lnTo>
                    <a:pt x="207" y="1631"/>
                  </a:lnTo>
                  <a:lnTo>
                    <a:pt x="206" y="1632"/>
                  </a:lnTo>
                  <a:lnTo>
                    <a:pt x="206" y="1632"/>
                  </a:lnTo>
                  <a:lnTo>
                    <a:pt x="205" y="1633"/>
                  </a:lnTo>
                  <a:lnTo>
                    <a:pt x="205" y="1633"/>
                  </a:lnTo>
                  <a:lnTo>
                    <a:pt x="204" y="1634"/>
                  </a:lnTo>
                  <a:lnTo>
                    <a:pt x="203" y="1634"/>
                  </a:lnTo>
                  <a:lnTo>
                    <a:pt x="203" y="1634"/>
                  </a:lnTo>
                  <a:lnTo>
                    <a:pt x="202" y="1635"/>
                  </a:lnTo>
                  <a:lnTo>
                    <a:pt x="202" y="1635"/>
                  </a:lnTo>
                  <a:lnTo>
                    <a:pt x="202" y="1635"/>
                  </a:lnTo>
                  <a:lnTo>
                    <a:pt x="201" y="1636"/>
                  </a:lnTo>
                  <a:lnTo>
                    <a:pt x="201" y="1636"/>
                  </a:lnTo>
                  <a:lnTo>
                    <a:pt x="200" y="1636"/>
                  </a:lnTo>
                  <a:lnTo>
                    <a:pt x="199" y="1637"/>
                  </a:lnTo>
                  <a:lnTo>
                    <a:pt x="199" y="1637"/>
                  </a:lnTo>
                  <a:lnTo>
                    <a:pt x="199" y="1638"/>
                  </a:lnTo>
                  <a:lnTo>
                    <a:pt x="198" y="1638"/>
                  </a:lnTo>
                  <a:lnTo>
                    <a:pt x="198" y="1639"/>
                  </a:lnTo>
                  <a:lnTo>
                    <a:pt x="198" y="1639"/>
                  </a:lnTo>
                  <a:lnTo>
                    <a:pt x="197" y="1639"/>
                  </a:lnTo>
                  <a:lnTo>
                    <a:pt x="197" y="1639"/>
                  </a:lnTo>
                  <a:lnTo>
                    <a:pt x="196" y="1639"/>
                  </a:lnTo>
                  <a:lnTo>
                    <a:pt x="195" y="1639"/>
                  </a:lnTo>
                  <a:lnTo>
                    <a:pt x="195" y="1638"/>
                  </a:lnTo>
                  <a:lnTo>
                    <a:pt x="193" y="1638"/>
                  </a:lnTo>
                  <a:lnTo>
                    <a:pt x="193" y="1637"/>
                  </a:lnTo>
                  <a:lnTo>
                    <a:pt x="193" y="1637"/>
                  </a:lnTo>
                  <a:lnTo>
                    <a:pt x="193" y="1636"/>
                  </a:lnTo>
                  <a:lnTo>
                    <a:pt x="193" y="1636"/>
                  </a:lnTo>
                  <a:lnTo>
                    <a:pt x="193" y="1636"/>
                  </a:lnTo>
                  <a:lnTo>
                    <a:pt x="193" y="1635"/>
                  </a:lnTo>
                  <a:lnTo>
                    <a:pt x="192" y="1635"/>
                  </a:lnTo>
                  <a:lnTo>
                    <a:pt x="193" y="1634"/>
                  </a:lnTo>
                  <a:lnTo>
                    <a:pt x="192" y="1634"/>
                  </a:lnTo>
                  <a:lnTo>
                    <a:pt x="191" y="1634"/>
                  </a:lnTo>
                  <a:lnTo>
                    <a:pt x="191" y="1634"/>
                  </a:lnTo>
                  <a:lnTo>
                    <a:pt x="191" y="1634"/>
                  </a:lnTo>
                  <a:lnTo>
                    <a:pt x="191" y="1633"/>
                  </a:lnTo>
                  <a:lnTo>
                    <a:pt x="191" y="1633"/>
                  </a:lnTo>
                  <a:lnTo>
                    <a:pt x="191" y="1632"/>
                  </a:lnTo>
                  <a:lnTo>
                    <a:pt x="191" y="1632"/>
                  </a:lnTo>
                  <a:lnTo>
                    <a:pt x="191" y="1632"/>
                  </a:lnTo>
                  <a:lnTo>
                    <a:pt x="191" y="1631"/>
                  </a:lnTo>
                  <a:lnTo>
                    <a:pt x="191" y="1632"/>
                  </a:lnTo>
                  <a:lnTo>
                    <a:pt x="192" y="1631"/>
                  </a:lnTo>
                  <a:lnTo>
                    <a:pt x="193" y="1631"/>
                  </a:lnTo>
                  <a:lnTo>
                    <a:pt x="193" y="1631"/>
                  </a:lnTo>
                  <a:lnTo>
                    <a:pt x="193" y="1630"/>
                  </a:lnTo>
                  <a:lnTo>
                    <a:pt x="195" y="1629"/>
                  </a:lnTo>
                  <a:lnTo>
                    <a:pt x="195" y="1628"/>
                  </a:lnTo>
                  <a:lnTo>
                    <a:pt x="195" y="1627"/>
                  </a:lnTo>
                  <a:lnTo>
                    <a:pt x="195" y="1626"/>
                  </a:lnTo>
                  <a:lnTo>
                    <a:pt x="196" y="1626"/>
                  </a:lnTo>
                  <a:lnTo>
                    <a:pt x="197" y="1626"/>
                  </a:lnTo>
                  <a:lnTo>
                    <a:pt x="197" y="1626"/>
                  </a:lnTo>
                  <a:lnTo>
                    <a:pt x="196" y="1626"/>
                  </a:lnTo>
                  <a:lnTo>
                    <a:pt x="196" y="1626"/>
                  </a:lnTo>
                  <a:lnTo>
                    <a:pt x="196" y="1626"/>
                  </a:lnTo>
                  <a:lnTo>
                    <a:pt x="196" y="1626"/>
                  </a:lnTo>
                  <a:lnTo>
                    <a:pt x="195" y="1626"/>
                  </a:lnTo>
                  <a:lnTo>
                    <a:pt x="194" y="1626"/>
                  </a:lnTo>
                  <a:lnTo>
                    <a:pt x="194" y="1626"/>
                  </a:lnTo>
                  <a:lnTo>
                    <a:pt x="194" y="1625"/>
                  </a:lnTo>
                  <a:lnTo>
                    <a:pt x="193" y="1625"/>
                  </a:lnTo>
                  <a:lnTo>
                    <a:pt x="193" y="1625"/>
                  </a:lnTo>
                  <a:lnTo>
                    <a:pt x="193" y="1625"/>
                  </a:lnTo>
                  <a:lnTo>
                    <a:pt x="194" y="1624"/>
                  </a:lnTo>
                  <a:lnTo>
                    <a:pt x="194" y="1623"/>
                  </a:lnTo>
                  <a:lnTo>
                    <a:pt x="194" y="1623"/>
                  </a:lnTo>
                  <a:lnTo>
                    <a:pt x="194" y="1622"/>
                  </a:lnTo>
                  <a:lnTo>
                    <a:pt x="195" y="1622"/>
                  </a:lnTo>
                  <a:lnTo>
                    <a:pt x="195" y="1621"/>
                  </a:lnTo>
                  <a:lnTo>
                    <a:pt x="195" y="1621"/>
                  </a:lnTo>
                  <a:lnTo>
                    <a:pt x="195" y="1619"/>
                  </a:lnTo>
                  <a:lnTo>
                    <a:pt x="196" y="1619"/>
                  </a:lnTo>
                  <a:lnTo>
                    <a:pt x="197" y="1618"/>
                  </a:lnTo>
                  <a:lnTo>
                    <a:pt x="197" y="1618"/>
                  </a:lnTo>
                  <a:lnTo>
                    <a:pt x="198" y="1618"/>
                  </a:lnTo>
                  <a:lnTo>
                    <a:pt x="198" y="1618"/>
                  </a:lnTo>
                  <a:lnTo>
                    <a:pt x="198" y="1617"/>
                  </a:lnTo>
                  <a:lnTo>
                    <a:pt x="200" y="1615"/>
                  </a:lnTo>
                  <a:lnTo>
                    <a:pt x="200" y="1615"/>
                  </a:lnTo>
                  <a:lnTo>
                    <a:pt x="201" y="1615"/>
                  </a:lnTo>
                  <a:lnTo>
                    <a:pt x="202" y="1615"/>
                  </a:lnTo>
                  <a:lnTo>
                    <a:pt x="202" y="1615"/>
                  </a:lnTo>
                  <a:lnTo>
                    <a:pt x="201" y="1615"/>
                  </a:lnTo>
                  <a:lnTo>
                    <a:pt x="201" y="1615"/>
                  </a:lnTo>
                  <a:lnTo>
                    <a:pt x="200" y="1614"/>
                  </a:lnTo>
                  <a:lnTo>
                    <a:pt x="200" y="1614"/>
                  </a:lnTo>
                  <a:lnTo>
                    <a:pt x="200" y="1614"/>
                  </a:lnTo>
                  <a:lnTo>
                    <a:pt x="200" y="1614"/>
                  </a:lnTo>
                  <a:lnTo>
                    <a:pt x="200" y="1613"/>
                  </a:lnTo>
                  <a:lnTo>
                    <a:pt x="200" y="1613"/>
                  </a:lnTo>
                  <a:lnTo>
                    <a:pt x="200" y="1612"/>
                  </a:lnTo>
                  <a:lnTo>
                    <a:pt x="200" y="1612"/>
                  </a:lnTo>
                  <a:lnTo>
                    <a:pt x="201" y="1611"/>
                  </a:lnTo>
                  <a:lnTo>
                    <a:pt x="201" y="1611"/>
                  </a:lnTo>
                  <a:lnTo>
                    <a:pt x="202" y="1610"/>
                  </a:lnTo>
                  <a:lnTo>
                    <a:pt x="202" y="1609"/>
                  </a:lnTo>
                  <a:lnTo>
                    <a:pt x="202" y="1609"/>
                  </a:lnTo>
                  <a:lnTo>
                    <a:pt x="202" y="1605"/>
                  </a:lnTo>
                  <a:lnTo>
                    <a:pt x="202" y="1605"/>
                  </a:lnTo>
                  <a:lnTo>
                    <a:pt x="201" y="1605"/>
                  </a:lnTo>
                  <a:lnTo>
                    <a:pt x="201" y="1605"/>
                  </a:lnTo>
                  <a:lnTo>
                    <a:pt x="200" y="1605"/>
                  </a:lnTo>
                  <a:lnTo>
                    <a:pt x="199" y="1605"/>
                  </a:lnTo>
                  <a:lnTo>
                    <a:pt x="198" y="1605"/>
                  </a:lnTo>
                  <a:lnTo>
                    <a:pt x="198" y="1605"/>
                  </a:lnTo>
                  <a:lnTo>
                    <a:pt x="198" y="1605"/>
                  </a:lnTo>
                  <a:lnTo>
                    <a:pt x="198" y="1604"/>
                  </a:lnTo>
                  <a:lnTo>
                    <a:pt x="198" y="1604"/>
                  </a:lnTo>
                  <a:lnTo>
                    <a:pt x="198" y="1604"/>
                  </a:lnTo>
                  <a:lnTo>
                    <a:pt x="198" y="1604"/>
                  </a:lnTo>
                  <a:lnTo>
                    <a:pt x="197" y="1604"/>
                  </a:lnTo>
                  <a:lnTo>
                    <a:pt x="197" y="1603"/>
                  </a:lnTo>
                  <a:lnTo>
                    <a:pt x="198" y="1603"/>
                  </a:lnTo>
                  <a:lnTo>
                    <a:pt x="198" y="1602"/>
                  </a:lnTo>
                  <a:lnTo>
                    <a:pt x="198" y="1602"/>
                  </a:lnTo>
                  <a:lnTo>
                    <a:pt x="198" y="1602"/>
                  </a:lnTo>
                  <a:lnTo>
                    <a:pt x="198" y="1602"/>
                  </a:lnTo>
                  <a:lnTo>
                    <a:pt x="198" y="1601"/>
                  </a:lnTo>
                  <a:lnTo>
                    <a:pt x="198" y="1601"/>
                  </a:lnTo>
                  <a:lnTo>
                    <a:pt x="199" y="1600"/>
                  </a:lnTo>
                  <a:lnTo>
                    <a:pt x="200" y="1600"/>
                  </a:lnTo>
                  <a:lnTo>
                    <a:pt x="201" y="1598"/>
                  </a:lnTo>
                  <a:lnTo>
                    <a:pt x="202" y="1598"/>
                  </a:lnTo>
                  <a:lnTo>
                    <a:pt x="202" y="1598"/>
                  </a:lnTo>
                  <a:lnTo>
                    <a:pt x="202" y="1597"/>
                  </a:lnTo>
                  <a:lnTo>
                    <a:pt x="202" y="1596"/>
                  </a:lnTo>
                  <a:lnTo>
                    <a:pt x="202" y="1596"/>
                  </a:lnTo>
                  <a:lnTo>
                    <a:pt x="202" y="1596"/>
                  </a:lnTo>
                  <a:lnTo>
                    <a:pt x="202" y="1596"/>
                  </a:lnTo>
                  <a:lnTo>
                    <a:pt x="202" y="1596"/>
                  </a:lnTo>
                  <a:lnTo>
                    <a:pt x="202" y="1595"/>
                  </a:lnTo>
                  <a:lnTo>
                    <a:pt x="202" y="1595"/>
                  </a:lnTo>
                  <a:lnTo>
                    <a:pt x="202" y="1594"/>
                  </a:lnTo>
                  <a:lnTo>
                    <a:pt x="202" y="1594"/>
                  </a:lnTo>
                  <a:lnTo>
                    <a:pt x="202" y="1593"/>
                  </a:lnTo>
                  <a:lnTo>
                    <a:pt x="202" y="1592"/>
                  </a:lnTo>
                  <a:lnTo>
                    <a:pt x="201" y="1592"/>
                  </a:lnTo>
                  <a:lnTo>
                    <a:pt x="201" y="1592"/>
                  </a:lnTo>
                  <a:lnTo>
                    <a:pt x="201" y="1592"/>
                  </a:lnTo>
                  <a:lnTo>
                    <a:pt x="202" y="1592"/>
                  </a:lnTo>
                  <a:lnTo>
                    <a:pt x="202" y="1592"/>
                  </a:lnTo>
                  <a:lnTo>
                    <a:pt x="202" y="1591"/>
                  </a:lnTo>
                  <a:lnTo>
                    <a:pt x="202" y="1590"/>
                  </a:lnTo>
                  <a:lnTo>
                    <a:pt x="202" y="1589"/>
                  </a:lnTo>
                  <a:lnTo>
                    <a:pt x="202" y="1590"/>
                  </a:lnTo>
                  <a:lnTo>
                    <a:pt x="202" y="1589"/>
                  </a:lnTo>
                  <a:lnTo>
                    <a:pt x="202" y="1589"/>
                  </a:lnTo>
                  <a:lnTo>
                    <a:pt x="202" y="1588"/>
                  </a:lnTo>
                  <a:lnTo>
                    <a:pt x="202" y="1588"/>
                  </a:lnTo>
                  <a:lnTo>
                    <a:pt x="202" y="1587"/>
                  </a:lnTo>
                  <a:lnTo>
                    <a:pt x="202" y="1587"/>
                  </a:lnTo>
                  <a:lnTo>
                    <a:pt x="202" y="1587"/>
                  </a:lnTo>
                  <a:lnTo>
                    <a:pt x="202" y="1587"/>
                  </a:lnTo>
                  <a:lnTo>
                    <a:pt x="202" y="1586"/>
                  </a:lnTo>
                  <a:lnTo>
                    <a:pt x="202" y="1585"/>
                  </a:lnTo>
                  <a:lnTo>
                    <a:pt x="203" y="1585"/>
                  </a:lnTo>
                  <a:lnTo>
                    <a:pt x="203" y="1584"/>
                  </a:lnTo>
                  <a:lnTo>
                    <a:pt x="204" y="1584"/>
                  </a:lnTo>
                  <a:lnTo>
                    <a:pt x="204" y="1584"/>
                  </a:lnTo>
                  <a:lnTo>
                    <a:pt x="205" y="1584"/>
                  </a:lnTo>
                  <a:lnTo>
                    <a:pt x="206" y="1584"/>
                  </a:lnTo>
                  <a:lnTo>
                    <a:pt x="206" y="1583"/>
                  </a:lnTo>
                  <a:lnTo>
                    <a:pt x="206" y="1583"/>
                  </a:lnTo>
                  <a:lnTo>
                    <a:pt x="207" y="1583"/>
                  </a:lnTo>
                  <a:lnTo>
                    <a:pt x="207" y="1583"/>
                  </a:lnTo>
                  <a:lnTo>
                    <a:pt x="208" y="1583"/>
                  </a:lnTo>
                  <a:lnTo>
                    <a:pt x="208" y="1583"/>
                  </a:lnTo>
                  <a:lnTo>
                    <a:pt x="207" y="1584"/>
                  </a:lnTo>
                  <a:lnTo>
                    <a:pt x="208" y="1584"/>
                  </a:lnTo>
                  <a:lnTo>
                    <a:pt x="208" y="1584"/>
                  </a:lnTo>
                  <a:lnTo>
                    <a:pt x="208" y="1584"/>
                  </a:lnTo>
                  <a:lnTo>
                    <a:pt x="209" y="1584"/>
                  </a:lnTo>
                  <a:lnTo>
                    <a:pt x="209" y="1585"/>
                  </a:lnTo>
                  <a:lnTo>
                    <a:pt x="209" y="1585"/>
                  </a:lnTo>
                  <a:lnTo>
                    <a:pt x="210" y="1585"/>
                  </a:lnTo>
                  <a:lnTo>
                    <a:pt x="210" y="1584"/>
                  </a:lnTo>
                  <a:lnTo>
                    <a:pt x="211" y="1583"/>
                  </a:lnTo>
                  <a:lnTo>
                    <a:pt x="212" y="1583"/>
                  </a:lnTo>
                  <a:lnTo>
                    <a:pt x="213" y="1583"/>
                  </a:lnTo>
                  <a:lnTo>
                    <a:pt x="214" y="1581"/>
                  </a:lnTo>
                  <a:lnTo>
                    <a:pt x="215" y="1580"/>
                  </a:lnTo>
                  <a:lnTo>
                    <a:pt x="215" y="1580"/>
                  </a:lnTo>
                  <a:lnTo>
                    <a:pt x="215" y="1579"/>
                  </a:lnTo>
                  <a:lnTo>
                    <a:pt x="216" y="1579"/>
                  </a:lnTo>
                  <a:lnTo>
                    <a:pt x="216" y="1579"/>
                  </a:lnTo>
                  <a:lnTo>
                    <a:pt x="217" y="1578"/>
                  </a:lnTo>
                  <a:lnTo>
                    <a:pt x="219" y="1579"/>
                  </a:lnTo>
                  <a:lnTo>
                    <a:pt x="219" y="1578"/>
                  </a:lnTo>
                  <a:lnTo>
                    <a:pt x="218" y="1578"/>
                  </a:lnTo>
                  <a:lnTo>
                    <a:pt x="218" y="1578"/>
                  </a:lnTo>
                  <a:lnTo>
                    <a:pt x="219" y="1578"/>
                  </a:lnTo>
                  <a:lnTo>
                    <a:pt x="219" y="1577"/>
                  </a:lnTo>
                  <a:lnTo>
                    <a:pt x="219" y="1576"/>
                  </a:lnTo>
                  <a:lnTo>
                    <a:pt x="219" y="1577"/>
                  </a:lnTo>
                  <a:lnTo>
                    <a:pt x="219" y="1577"/>
                  </a:lnTo>
                  <a:lnTo>
                    <a:pt x="220" y="1575"/>
                  </a:lnTo>
                  <a:lnTo>
                    <a:pt x="221" y="1574"/>
                  </a:lnTo>
                  <a:lnTo>
                    <a:pt x="222" y="1574"/>
                  </a:lnTo>
                  <a:lnTo>
                    <a:pt x="223" y="1574"/>
                  </a:lnTo>
                  <a:lnTo>
                    <a:pt x="223" y="1574"/>
                  </a:lnTo>
                  <a:lnTo>
                    <a:pt x="224" y="1574"/>
                  </a:lnTo>
                  <a:lnTo>
                    <a:pt x="224" y="1574"/>
                  </a:lnTo>
                  <a:lnTo>
                    <a:pt x="224" y="1575"/>
                  </a:lnTo>
                  <a:lnTo>
                    <a:pt x="224" y="1576"/>
                  </a:lnTo>
                  <a:lnTo>
                    <a:pt x="224" y="1577"/>
                  </a:lnTo>
                  <a:lnTo>
                    <a:pt x="224" y="1577"/>
                  </a:lnTo>
                  <a:lnTo>
                    <a:pt x="224" y="1578"/>
                  </a:lnTo>
                  <a:lnTo>
                    <a:pt x="224" y="1579"/>
                  </a:lnTo>
                  <a:lnTo>
                    <a:pt x="224" y="1579"/>
                  </a:lnTo>
                  <a:lnTo>
                    <a:pt x="223" y="1579"/>
                  </a:lnTo>
                  <a:lnTo>
                    <a:pt x="223" y="1580"/>
                  </a:lnTo>
                  <a:lnTo>
                    <a:pt x="223" y="1580"/>
                  </a:lnTo>
                  <a:lnTo>
                    <a:pt x="222" y="1581"/>
                  </a:lnTo>
                  <a:lnTo>
                    <a:pt x="222" y="1585"/>
                  </a:lnTo>
                  <a:lnTo>
                    <a:pt x="222" y="1585"/>
                  </a:lnTo>
                  <a:lnTo>
                    <a:pt x="222" y="1585"/>
                  </a:lnTo>
                  <a:lnTo>
                    <a:pt x="222" y="1587"/>
                  </a:lnTo>
                  <a:lnTo>
                    <a:pt x="221" y="1587"/>
                  </a:lnTo>
                  <a:lnTo>
                    <a:pt x="221" y="1587"/>
                  </a:lnTo>
                  <a:lnTo>
                    <a:pt x="222" y="1587"/>
                  </a:lnTo>
                  <a:lnTo>
                    <a:pt x="221" y="1587"/>
                  </a:lnTo>
                  <a:lnTo>
                    <a:pt x="221" y="1588"/>
                  </a:lnTo>
                  <a:lnTo>
                    <a:pt x="221" y="1588"/>
                  </a:lnTo>
                  <a:lnTo>
                    <a:pt x="221" y="1589"/>
                  </a:lnTo>
                  <a:lnTo>
                    <a:pt x="221" y="1589"/>
                  </a:lnTo>
                  <a:lnTo>
                    <a:pt x="220" y="1590"/>
                  </a:lnTo>
                  <a:lnTo>
                    <a:pt x="220" y="1591"/>
                  </a:lnTo>
                  <a:lnTo>
                    <a:pt x="221" y="1591"/>
                  </a:lnTo>
                  <a:lnTo>
                    <a:pt x="221" y="1592"/>
                  </a:lnTo>
                  <a:lnTo>
                    <a:pt x="221" y="1592"/>
                  </a:lnTo>
                  <a:lnTo>
                    <a:pt x="222" y="1592"/>
                  </a:lnTo>
                  <a:lnTo>
                    <a:pt x="222" y="1593"/>
                  </a:lnTo>
                  <a:lnTo>
                    <a:pt x="223" y="1593"/>
                  </a:lnTo>
                  <a:lnTo>
                    <a:pt x="224" y="1593"/>
                  </a:lnTo>
                  <a:lnTo>
                    <a:pt x="224" y="1593"/>
                  </a:lnTo>
                  <a:lnTo>
                    <a:pt x="224" y="1593"/>
                  </a:lnTo>
                  <a:lnTo>
                    <a:pt x="224" y="1592"/>
                  </a:lnTo>
                  <a:lnTo>
                    <a:pt x="224" y="1592"/>
                  </a:lnTo>
                  <a:lnTo>
                    <a:pt x="224" y="1592"/>
                  </a:lnTo>
                  <a:lnTo>
                    <a:pt x="224" y="1591"/>
                  </a:lnTo>
                  <a:lnTo>
                    <a:pt x="224" y="1590"/>
                  </a:lnTo>
                  <a:lnTo>
                    <a:pt x="224" y="1589"/>
                  </a:lnTo>
                  <a:lnTo>
                    <a:pt x="224" y="1589"/>
                  </a:lnTo>
                  <a:lnTo>
                    <a:pt x="224" y="1588"/>
                  </a:lnTo>
                  <a:lnTo>
                    <a:pt x="225" y="1588"/>
                  </a:lnTo>
                  <a:lnTo>
                    <a:pt x="225" y="1586"/>
                  </a:lnTo>
                  <a:lnTo>
                    <a:pt x="225" y="1585"/>
                  </a:lnTo>
                  <a:lnTo>
                    <a:pt x="225" y="1584"/>
                  </a:lnTo>
                  <a:lnTo>
                    <a:pt x="227" y="1583"/>
                  </a:lnTo>
                  <a:lnTo>
                    <a:pt x="227" y="1583"/>
                  </a:lnTo>
                  <a:lnTo>
                    <a:pt x="227" y="1583"/>
                  </a:lnTo>
                  <a:lnTo>
                    <a:pt x="227" y="1582"/>
                  </a:lnTo>
                  <a:lnTo>
                    <a:pt x="228" y="1581"/>
                  </a:lnTo>
                  <a:lnTo>
                    <a:pt x="227" y="1580"/>
                  </a:lnTo>
                  <a:lnTo>
                    <a:pt x="226" y="1579"/>
                  </a:lnTo>
                  <a:lnTo>
                    <a:pt x="227" y="1579"/>
                  </a:lnTo>
                  <a:lnTo>
                    <a:pt x="229" y="1579"/>
                  </a:lnTo>
                  <a:lnTo>
                    <a:pt x="230" y="1579"/>
                  </a:lnTo>
                  <a:lnTo>
                    <a:pt x="230" y="1578"/>
                  </a:lnTo>
                  <a:lnTo>
                    <a:pt x="231" y="1578"/>
                  </a:lnTo>
                  <a:lnTo>
                    <a:pt x="231" y="1578"/>
                  </a:lnTo>
                  <a:lnTo>
                    <a:pt x="231" y="1578"/>
                  </a:lnTo>
                  <a:lnTo>
                    <a:pt x="232" y="1578"/>
                  </a:lnTo>
                  <a:lnTo>
                    <a:pt x="232" y="1578"/>
                  </a:lnTo>
                  <a:lnTo>
                    <a:pt x="232" y="1578"/>
                  </a:lnTo>
                  <a:lnTo>
                    <a:pt x="232" y="1577"/>
                  </a:lnTo>
                  <a:lnTo>
                    <a:pt x="232" y="1577"/>
                  </a:lnTo>
                  <a:lnTo>
                    <a:pt x="233" y="1576"/>
                  </a:lnTo>
                  <a:lnTo>
                    <a:pt x="234" y="1576"/>
                  </a:lnTo>
                  <a:lnTo>
                    <a:pt x="234" y="1574"/>
                  </a:lnTo>
                  <a:lnTo>
                    <a:pt x="233" y="1574"/>
                  </a:lnTo>
                  <a:lnTo>
                    <a:pt x="233" y="1574"/>
                  </a:lnTo>
                  <a:lnTo>
                    <a:pt x="234" y="1574"/>
                  </a:lnTo>
                  <a:lnTo>
                    <a:pt x="234" y="1574"/>
                  </a:lnTo>
                  <a:lnTo>
                    <a:pt x="235" y="1574"/>
                  </a:lnTo>
                  <a:lnTo>
                    <a:pt x="236" y="1573"/>
                  </a:lnTo>
                  <a:lnTo>
                    <a:pt x="236" y="1573"/>
                  </a:lnTo>
                  <a:lnTo>
                    <a:pt x="237" y="1572"/>
                  </a:lnTo>
                  <a:lnTo>
                    <a:pt x="237" y="1572"/>
                  </a:lnTo>
                  <a:lnTo>
                    <a:pt x="238" y="1571"/>
                  </a:lnTo>
                  <a:lnTo>
                    <a:pt x="238" y="1571"/>
                  </a:lnTo>
                  <a:lnTo>
                    <a:pt x="239" y="1571"/>
                  </a:lnTo>
                  <a:lnTo>
                    <a:pt x="239" y="1570"/>
                  </a:lnTo>
                  <a:lnTo>
                    <a:pt x="239" y="1570"/>
                  </a:lnTo>
                  <a:lnTo>
                    <a:pt x="240" y="1570"/>
                  </a:lnTo>
                  <a:lnTo>
                    <a:pt x="240" y="1569"/>
                  </a:lnTo>
                  <a:lnTo>
                    <a:pt x="241" y="1569"/>
                  </a:lnTo>
                  <a:lnTo>
                    <a:pt x="241" y="1568"/>
                  </a:lnTo>
                  <a:lnTo>
                    <a:pt x="241" y="1568"/>
                  </a:lnTo>
                  <a:lnTo>
                    <a:pt x="241" y="1568"/>
                  </a:lnTo>
                  <a:lnTo>
                    <a:pt x="241" y="1568"/>
                  </a:lnTo>
                  <a:lnTo>
                    <a:pt x="241" y="1567"/>
                  </a:lnTo>
                  <a:lnTo>
                    <a:pt x="243" y="1567"/>
                  </a:lnTo>
                  <a:lnTo>
                    <a:pt x="243" y="1566"/>
                  </a:lnTo>
                  <a:lnTo>
                    <a:pt x="244" y="1566"/>
                  </a:lnTo>
                  <a:lnTo>
                    <a:pt x="244" y="1565"/>
                  </a:lnTo>
                  <a:lnTo>
                    <a:pt x="245" y="1565"/>
                  </a:lnTo>
                  <a:lnTo>
                    <a:pt x="245" y="1564"/>
                  </a:lnTo>
                  <a:lnTo>
                    <a:pt x="245" y="1564"/>
                  </a:lnTo>
                  <a:lnTo>
                    <a:pt x="245" y="1564"/>
                  </a:lnTo>
                  <a:lnTo>
                    <a:pt x="245" y="1563"/>
                  </a:lnTo>
                  <a:lnTo>
                    <a:pt x="246" y="1563"/>
                  </a:lnTo>
                  <a:lnTo>
                    <a:pt x="246" y="1563"/>
                  </a:lnTo>
                  <a:lnTo>
                    <a:pt x="246" y="1563"/>
                  </a:lnTo>
                  <a:lnTo>
                    <a:pt x="248" y="1563"/>
                  </a:lnTo>
                  <a:lnTo>
                    <a:pt x="250" y="1563"/>
                  </a:lnTo>
                  <a:lnTo>
                    <a:pt x="250" y="1562"/>
                  </a:lnTo>
                  <a:lnTo>
                    <a:pt x="250" y="1562"/>
                  </a:lnTo>
                  <a:lnTo>
                    <a:pt x="250" y="1562"/>
                  </a:lnTo>
                  <a:lnTo>
                    <a:pt x="250" y="1562"/>
                  </a:lnTo>
                  <a:lnTo>
                    <a:pt x="250" y="1561"/>
                  </a:lnTo>
                  <a:lnTo>
                    <a:pt x="251" y="1561"/>
                  </a:lnTo>
                  <a:lnTo>
                    <a:pt x="251" y="1561"/>
                  </a:lnTo>
                  <a:lnTo>
                    <a:pt x="251" y="1561"/>
                  </a:lnTo>
                  <a:lnTo>
                    <a:pt x="252" y="1561"/>
                  </a:lnTo>
                  <a:lnTo>
                    <a:pt x="253" y="1561"/>
                  </a:lnTo>
                  <a:lnTo>
                    <a:pt x="253" y="1561"/>
                  </a:lnTo>
                  <a:lnTo>
                    <a:pt x="253" y="1561"/>
                  </a:lnTo>
                  <a:lnTo>
                    <a:pt x="254" y="1561"/>
                  </a:lnTo>
                  <a:lnTo>
                    <a:pt x="254" y="1561"/>
                  </a:lnTo>
                  <a:lnTo>
                    <a:pt x="254" y="1561"/>
                  </a:lnTo>
                  <a:lnTo>
                    <a:pt x="255" y="1561"/>
                  </a:lnTo>
                  <a:lnTo>
                    <a:pt x="254" y="1561"/>
                  </a:lnTo>
                  <a:lnTo>
                    <a:pt x="256" y="1560"/>
                  </a:lnTo>
                  <a:lnTo>
                    <a:pt x="258" y="1560"/>
                  </a:lnTo>
                  <a:close/>
                  <a:moveTo>
                    <a:pt x="501" y="1555"/>
                  </a:moveTo>
                  <a:lnTo>
                    <a:pt x="501" y="1556"/>
                  </a:lnTo>
                  <a:lnTo>
                    <a:pt x="500" y="1556"/>
                  </a:lnTo>
                  <a:lnTo>
                    <a:pt x="500" y="1556"/>
                  </a:lnTo>
                  <a:lnTo>
                    <a:pt x="500" y="1555"/>
                  </a:lnTo>
                  <a:lnTo>
                    <a:pt x="501" y="1555"/>
                  </a:lnTo>
                  <a:close/>
                  <a:moveTo>
                    <a:pt x="241" y="1533"/>
                  </a:moveTo>
                  <a:lnTo>
                    <a:pt x="241" y="1533"/>
                  </a:lnTo>
                  <a:lnTo>
                    <a:pt x="241" y="1533"/>
                  </a:lnTo>
                  <a:lnTo>
                    <a:pt x="242" y="1533"/>
                  </a:lnTo>
                  <a:lnTo>
                    <a:pt x="244" y="1533"/>
                  </a:lnTo>
                  <a:lnTo>
                    <a:pt x="244" y="1534"/>
                  </a:lnTo>
                  <a:lnTo>
                    <a:pt x="243" y="1534"/>
                  </a:lnTo>
                  <a:lnTo>
                    <a:pt x="243" y="1534"/>
                  </a:lnTo>
                  <a:lnTo>
                    <a:pt x="244" y="1535"/>
                  </a:lnTo>
                  <a:lnTo>
                    <a:pt x="244" y="1535"/>
                  </a:lnTo>
                  <a:lnTo>
                    <a:pt x="244" y="1535"/>
                  </a:lnTo>
                  <a:lnTo>
                    <a:pt x="244" y="1535"/>
                  </a:lnTo>
                  <a:lnTo>
                    <a:pt x="244" y="1535"/>
                  </a:lnTo>
                  <a:lnTo>
                    <a:pt x="243" y="1535"/>
                  </a:lnTo>
                  <a:lnTo>
                    <a:pt x="243" y="1535"/>
                  </a:lnTo>
                  <a:lnTo>
                    <a:pt x="243" y="1535"/>
                  </a:lnTo>
                  <a:lnTo>
                    <a:pt x="243" y="1535"/>
                  </a:lnTo>
                  <a:lnTo>
                    <a:pt x="242" y="1535"/>
                  </a:lnTo>
                  <a:lnTo>
                    <a:pt x="242" y="1535"/>
                  </a:lnTo>
                  <a:lnTo>
                    <a:pt x="241" y="1535"/>
                  </a:lnTo>
                  <a:lnTo>
                    <a:pt x="240" y="1535"/>
                  </a:lnTo>
                  <a:lnTo>
                    <a:pt x="240" y="1536"/>
                  </a:lnTo>
                  <a:lnTo>
                    <a:pt x="239" y="1536"/>
                  </a:lnTo>
                  <a:lnTo>
                    <a:pt x="239" y="1538"/>
                  </a:lnTo>
                  <a:lnTo>
                    <a:pt x="239" y="1539"/>
                  </a:lnTo>
                  <a:lnTo>
                    <a:pt x="239" y="1539"/>
                  </a:lnTo>
                  <a:lnTo>
                    <a:pt x="239" y="1539"/>
                  </a:lnTo>
                  <a:lnTo>
                    <a:pt x="238" y="1540"/>
                  </a:lnTo>
                  <a:lnTo>
                    <a:pt x="238" y="1540"/>
                  </a:lnTo>
                  <a:lnTo>
                    <a:pt x="237" y="1540"/>
                  </a:lnTo>
                  <a:lnTo>
                    <a:pt x="237" y="1540"/>
                  </a:lnTo>
                  <a:lnTo>
                    <a:pt x="237" y="1540"/>
                  </a:lnTo>
                  <a:lnTo>
                    <a:pt x="237" y="1541"/>
                  </a:lnTo>
                  <a:lnTo>
                    <a:pt x="236" y="1541"/>
                  </a:lnTo>
                  <a:lnTo>
                    <a:pt x="236" y="1540"/>
                  </a:lnTo>
                  <a:lnTo>
                    <a:pt x="235" y="1540"/>
                  </a:lnTo>
                  <a:lnTo>
                    <a:pt x="235" y="1540"/>
                  </a:lnTo>
                  <a:lnTo>
                    <a:pt x="236" y="1540"/>
                  </a:lnTo>
                  <a:lnTo>
                    <a:pt x="236" y="1539"/>
                  </a:lnTo>
                  <a:lnTo>
                    <a:pt x="237" y="1538"/>
                  </a:lnTo>
                  <a:lnTo>
                    <a:pt x="237" y="1537"/>
                  </a:lnTo>
                  <a:lnTo>
                    <a:pt x="236" y="1536"/>
                  </a:lnTo>
                  <a:lnTo>
                    <a:pt x="234" y="1536"/>
                  </a:lnTo>
                  <a:lnTo>
                    <a:pt x="234" y="1537"/>
                  </a:lnTo>
                  <a:lnTo>
                    <a:pt x="233" y="1537"/>
                  </a:lnTo>
                  <a:lnTo>
                    <a:pt x="232" y="1536"/>
                  </a:lnTo>
                  <a:lnTo>
                    <a:pt x="232" y="1536"/>
                  </a:lnTo>
                  <a:lnTo>
                    <a:pt x="232" y="1536"/>
                  </a:lnTo>
                  <a:lnTo>
                    <a:pt x="232" y="1535"/>
                  </a:lnTo>
                  <a:lnTo>
                    <a:pt x="235" y="1536"/>
                  </a:lnTo>
                  <a:lnTo>
                    <a:pt x="235" y="1535"/>
                  </a:lnTo>
                  <a:lnTo>
                    <a:pt x="235" y="1535"/>
                  </a:lnTo>
                  <a:lnTo>
                    <a:pt x="232" y="1535"/>
                  </a:lnTo>
                  <a:lnTo>
                    <a:pt x="233" y="1535"/>
                  </a:lnTo>
                  <a:lnTo>
                    <a:pt x="233" y="1535"/>
                  </a:lnTo>
                  <a:lnTo>
                    <a:pt x="233" y="1534"/>
                  </a:lnTo>
                  <a:lnTo>
                    <a:pt x="233" y="1534"/>
                  </a:lnTo>
                  <a:lnTo>
                    <a:pt x="236" y="1534"/>
                  </a:lnTo>
                  <a:lnTo>
                    <a:pt x="237" y="1534"/>
                  </a:lnTo>
                  <a:lnTo>
                    <a:pt x="238" y="1534"/>
                  </a:lnTo>
                  <a:lnTo>
                    <a:pt x="238" y="1533"/>
                  </a:lnTo>
                  <a:lnTo>
                    <a:pt x="238" y="1533"/>
                  </a:lnTo>
                  <a:lnTo>
                    <a:pt x="239" y="1534"/>
                  </a:lnTo>
                  <a:lnTo>
                    <a:pt x="239" y="1534"/>
                  </a:lnTo>
                  <a:lnTo>
                    <a:pt x="239" y="1534"/>
                  </a:lnTo>
                  <a:lnTo>
                    <a:pt x="240" y="1534"/>
                  </a:lnTo>
                  <a:lnTo>
                    <a:pt x="240" y="1533"/>
                  </a:lnTo>
                  <a:lnTo>
                    <a:pt x="241" y="1533"/>
                  </a:lnTo>
                  <a:close/>
                  <a:moveTo>
                    <a:pt x="254" y="1502"/>
                  </a:moveTo>
                  <a:lnTo>
                    <a:pt x="254" y="1503"/>
                  </a:lnTo>
                  <a:lnTo>
                    <a:pt x="255" y="1503"/>
                  </a:lnTo>
                  <a:lnTo>
                    <a:pt x="255" y="1503"/>
                  </a:lnTo>
                  <a:lnTo>
                    <a:pt x="255" y="1504"/>
                  </a:lnTo>
                  <a:lnTo>
                    <a:pt x="255" y="1505"/>
                  </a:lnTo>
                  <a:lnTo>
                    <a:pt x="255" y="1505"/>
                  </a:lnTo>
                  <a:lnTo>
                    <a:pt x="256" y="1505"/>
                  </a:lnTo>
                  <a:lnTo>
                    <a:pt x="256" y="1505"/>
                  </a:lnTo>
                  <a:lnTo>
                    <a:pt x="256" y="1506"/>
                  </a:lnTo>
                  <a:lnTo>
                    <a:pt x="255" y="1507"/>
                  </a:lnTo>
                  <a:lnTo>
                    <a:pt x="255" y="1507"/>
                  </a:lnTo>
                  <a:lnTo>
                    <a:pt x="255" y="1508"/>
                  </a:lnTo>
                  <a:lnTo>
                    <a:pt x="254" y="1508"/>
                  </a:lnTo>
                  <a:lnTo>
                    <a:pt x="254" y="1509"/>
                  </a:lnTo>
                  <a:lnTo>
                    <a:pt x="254" y="1509"/>
                  </a:lnTo>
                  <a:lnTo>
                    <a:pt x="254" y="1510"/>
                  </a:lnTo>
                  <a:lnTo>
                    <a:pt x="254" y="1510"/>
                  </a:lnTo>
                  <a:lnTo>
                    <a:pt x="254" y="1511"/>
                  </a:lnTo>
                  <a:lnTo>
                    <a:pt x="254" y="1511"/>
                  </a:lnTo>
                  <a:lnTo>
                    <a:pt x="254" y="1512"/>
                  </a:lnTo>
                  <a:lnTo>
                    <a:pt x="253" y="1512"/>
                  </a:lnTo>
                  <a:lnTo>
                    <a:pt x="253" y="1513"/>
                  </a:lnTo>
                  <a:lnTo>
                    <a:pt x="253" y="1513"/>
                  </a:lnTo>
                  <a:lnTo>
                    <a:pt x="252" y="1513"/>
                  </a:lnTo>
                  <a:lnTo>
                    <a:pt x="252" y="1514"/>
                  </a:lnTo>
                  <a:lnTo>
                    <a:pt x="252" y="1514"/>
                  </a:lnTo>
                  <a:lnTo>
                    <a:pt x="252" y="1514"/>
                  </a:lnTo>
                  <a:lnTo>
                    <a:pt x="251" y="1514"/>
                  </a:lnTo>
                  <a:lnTo>
                    <a:pt x="251" y="1516"/>
                  </a:lnTo>
                  <a:lnTo>
                    <a:pt x="251" y="1517"/>
                  </a:lnTo>
                  <a:lnTo>
                    <a:pt x="250" y="1517"/>
                  </a:lnTo>
                  <a:lnTo>
                    <a:pt x="250" y="1518"/>
                  </a:lnTo>
                  <a:lnTo>
                    <a:pt x="250" y="1518"/>
                  </a:lnTo>
                  <a:lnTo>
                    <a:pt x="250" y="1518"/>
                  </a:lnTo>
                  <a:lnTo>
                    <a:pt x="250" y="1518"/>
                  </a:lnTo>
                  <a:lnTo>
                    <a:pt x="250" y="1519"/>
                  </a:lnTo>
                  <a:lnTo>
                    <a:pt x="249" y="1519"/>
                  </a:lnTo>
                  <a:lnTo>
                    <a:pt x="248" y="1520"/>
                  </a:lnTo>
                  <a:lnTo>
                    <a:pt x="248" y="1520"/>
                  </a:lnTo>
                  <a:lnTo>
                    <a:pt x="248" y="1521"/>
                  </a:lnTo>
                  <a:lnTo>
                    <a:pt x="248" y="1521"/>
                  </a:lnTo>
                  <a:lnTo>
                    <a:pt x="248" y="1521"/>
                  </a:lnTo>
                  <a:lnTo>
                    <a:pt x="249" y="1522"/>
                  </a:lnTo>
                  <a:lnTo>
                    <a:pt x="248" y="1522"/>
                  </a:lnTo>
                  <a:lnTo>
                    <a:pt x="248" y="1522"/>
                  </a:lnTo>
                  <a:lnTo>
                    <a:pt x="248" y="1522"/>
                  </a:lnTo>
                  <a:lnTo>
                    <a:pt x="246" y="1522"/>
                  </a:lnTo>
                  <a:lnTo>
                    <a:pt x="246" y="1523"/>
                  </a:lnTo>
                  <a:lnTo>
                    <a:pt x="245" y="1523"/>
                  </a:lnTo>
                  <a:lnTo>
                    <a:pt x="246" y="1523"/>
                  </a:lnTo>
                  <a:lnTo>
                    <a:pt x="247" y="1524"/>
                  </a:lnTo>
                  <a:lnTo>
                    <a:pt x="247" y="1525"/>
                  </a:lnTo>
                  <a:lnTo>
                    <a:pt x="248" y="1525"/>
                  </a:lnTo>
                  <a:lnTo>
                    <a:pt x="249" y="1526"/>
                  </a:lnTo>
                  <a:lnTo>
                    <a:pt x="249" y="1527"/>
                  </a:lnTo>
                  <a:lnTo>
                    <a:pt x="248" y="1527"/>
                  </a:lnTo>
                  <a:lnTo>
                    <a:pt x="248" y="1527"/>
                  </a:lnTo>
                  <a:lnTo>
                    <a:pt x="247" y="1527"/>
                  </a:lnTo>
                  <a:lnTo>
                    <a:pt x="247" y="1527"/>
                  </a:lnTo>
                  <a:lnTo>
                    <a:pt x="248" y="1527"/>
                  </a:lnTo>
                  <a:lnTo>
                    <a:pt x="248" y="1528"/>
                  </a:lnTo>
                  <a:lnTo>
                    <a:pt x="247" y="1529"/>
                  </a:lnTo>
                  <a:lnTo>
                    <a:pt x="247" y="1529"/>
                  </a:lnTo>
                  <a:lnTo>
                    <a:pt x="247" y="1530"/>
                  </a:lnTo>
                  <a:lnTo>
                    <a:pt x="246" y="1531"/>
                  </a:lnTo>
                  <a:lnTo>
                    <a:pt x="246" y="1531"/>
                  </a:lnTo>
                  <a:lnTo>
                    <a:pt x="246" y="1531"/>
                  </a:lnTo>
                  <a:lnTo>
                    <a:pt x="245" y="1531"/>
                  </a:lnTo>
                  <a:lnTo>
                    <a:pt x="245" y="1531"/>
                  </a:lnTo>
                  <a:lnTo>
                    <a:pt x="245" y="1531"/>
                  </a:lnTo>
                  <a:lnTo>
                    <a:pt x="245" y="1532"/>
                  </a:lnTo>
                  <a:lnTo>
                    <a:pt x="245" y="1532"/>
                  </a:lnTo>
                  <a:lnTo>
                    <a:pt x="244" y="1532"/>
                  </a:lnTo>
                  <a:lnTo>
                    <a:pt x="243" y="1533"/>
                  </a:lnTo>
                  <a:lnTo>
                    <a:pt x="243" y="1533"/>
                  </a:lnTo>
                  <a:lnTo>
                    <a:pt x="242" y="1533"/>
                  </a:lnTo>
                  <a:lnTo>
                    <a:pt x="241" y="1533"/>
                  </a:lnTo>
                  <a:lnTo>
                    <a:pt x="242" y="1532"/>
                  </a:lnTo>
                  <a:lnTo>
                    <a:pt x="241" y="1532"/>
                  </a:lnTo>
                  <a:lnTo>
                    <a:pt x="241" y="1531"/>
                  </a:lnTo>
                  <a:lnTo>
                    <a:pt x="241" y="1531"/>
                  </a:lnTo>
                  <a:lnTo>
                    <a:pt x="242" y="1531"/>
                  </a:lnTo>
                  <a:lnTo>
                    <a:pt x="242" y="1531"/>
                  </a:lnTo>
                  <a:lnTo>
                    <a:pt x="241" y="1530"/>
                  </a:lnTo>
                  <a:lnTo>
                    <a:pt x="241" y="1530"/>
                  </a:lnTo>
                  <a:lnTo>
                    <a:pt x="241" y="1530"/>
                  </a:lnTo>
                  <a:lnTo>
                    <a:pt x="241" y="1530"/>
                  </a:lnTo>
                  <a:lnTo>
                    <a:pt x="241" y="1531"/>
                  </a:lnTo>
                  <a:lnTo>
                    <a:pt x="241" y="1531"/>
                  </a:lnTo>
                  <a:lnTo>
                    <a:pt x="241" y="1531"/>
                  </a:lnTo>
                  <a:lnTo>
                    <a:pt x="241" y="1531"/>
                  </a:lnTo>
                  <a:lnTo>
                    <a:pt x="239" y="1531"/>
                  </a:lnTo>
                  <a:lnTo>
                    <a:pt x="239" y="1531"/>
                  </a:lnTo>
                  <a:lnTo>
                    <a:pt x="239" y="1532"/>
                  </a:lnTo>
                  <a:lnTo>
                    <a:pt x="238" y="1532"/>
                  </a:lnTo>
                  <a:lnTo>
                    <a:pt x="238" y="1531"/>
                  </a:lnTo>
                  <a:lnTo>
                    <a:pt x="237" y="1531"/>
                  </a:lnTo>
                  <a:lnTo>
                    <a:pt x="237" y="1531"/>
                  </a:lnTo>
                  <a:lnTo>
                    <a:pt x="236" y="1531"/>
                  </a:lnTo>
                  <a:lnTo>
                    <a:pt x="236" y="1531"/>
                  </a:lnTo>
                  <a:lnTo>
                    <a:pt x="237" y="1531"/>
                  </a:lnTo>
                  <a:lnTo>
                    <a:pt x="237" y="1531"/>
                  </a:lnTo>
                  <a:lnTo>
                    <a:pt x="237" y="1531"/>
                  </a:lnTo>
                  <a:lnTo>
                    <a:pt x="237" y="1530"/>
                  </a:lnTo>
                  <a:lnTo>
                    <a:pt x="238" y="1530"/>
                  </a:lnTo>
                  <a:lnTo>
                    <a:pt x="238" y="1529"/>
                  </a:lnTo>
                  <a:lnTo>
                    <a:pt x="238" y="1529"/>
                  </a:lnTo>
                  <a:lnTo>
                    <a:pt x="238" y="1528"/>
                  </a:lnTo>
                  <a:lnTo>
                    <a:pt x="237" y="1528"/>
                  </a:lnTo>
                  <a:lnTo>
                    <a:pt x="237" y="1528"/>
                  </a:lnTo>
                  <a:lnTo>
                    <a:pt x="237" y="1529"/>
                  </a:lnTo>
                  <a:lnTo>
                    <a:pt x="237" y="1529"/>
                  </a:lnTo>
                  <a:lnTo>
                    <a:pt x="236" y="1530"/>
                  </a:lnTo>
                  <a:lnTo>
                    <a:pt x="235" y="1530"/>
                  </a:lnTo>
                  <a:lnTo>
                    <a:pt x="235" y="1530"/>
                  </a:lnTo>
                  <a:lnTo>
                    <a:pt x="235" y="1531"/>
                  </a:lnTo>
                  <a:lnTo>
                    <a:pt x="234" y="1531"/>
                  </a:lnTo>
                  <a:lnTo>
                    <a:pt x="234" y="1531"/>
                  </a:lnTo>
                  <a:lnTo>
                    <a:pt x="234" y="1531"/>
                  </a:lnTo>
                  <a:lnTo>
                    <a:pt x="233" y="1531"/>
                  </a:lnTo>
                  <a:lnTo>
                    <a:pt x="232" y="1531"/>
                  </a:lnTo>
                  <a:lnTo>
                    <a:pt x="232" y="1531"/>
                  </a:lnTo>
                  <a:lnTo>
                    <a:pt x="232" y="1530"/>
                  </a:lnTo>
                  <a:lnTo>
                    <a:pt x="233" y="1530"/>
                  </a:lnTo>
                  <a:lnTo>
                    <a:pt x="233" y="1529"/>
                  </a:lnTo>
                  <a:lnTo>
                    <a:pt x="233" y="1528"/>
                  </a:lnTo>
                  <a:lnTo>
                    <a:pt x="234" y="1528"/>
                  </a:lnTo>
                  <a:lnTo>
                    <a:pt x="235" y="1527"/>
                  </a:lnTo>
                  <a:lnTo>
                    <a:pt x="236" y="1527"/>
                  </a:lnTo>
                  <a:lnTo>
                    <a:pt x="236" y="1527"/>
                  </a:lnTo>
                  <a:lnTo>
                    <a:pt x="236" y="1526"/>
                  </a:lnTo>
                  <a:lnTo>
                    <a:pt x="236" y="1525"/>
                  </a:lnTo>
                  <a:lnTo>
                    <a:pt x="237" y="1525"/>
                  </a:lnTo>
                  <a:lnTo>
                    <a:pt x="237" y="1525"/>
                  </a:lnTo>
                  <a:lnTo>
                    <a:pt x="237" y="1525"/>
                  </a:lnTo>
                  <a:lnTo>
                    <a:pt x="237" y="1525"/>
                  </a:lnTo>
                  <a:lnTo>
                    <a:pt x="237" y="1525"/>
                  </a:lnTo>
                  <a:lnTo>
                    <a:pt x="237" y="1525"/>
                  </a:lnTo>
                  <a:lnTo>
                    <a:pt x="236" y="1525"/>
                  </a:lnTo>
                  <a:lnTo>
                    <a:pt x="235" y="1525"/>
                  </a:lnTo>
                  <a:lnTo>
                    <a:pt x="235" y="1525"/>
                  </a:lnTo>
                  <a:lnTo>
                    <a:pt x="235" y="1524"/>
                  </a:lnTo>
                  <a:lnTo>
                    <a:pt x="235" y="1524"/>
                  </a:lnTo>
                  <a:lnTo>
                    <a:pt x="236" y="1524"/>
                  </a:lnTo>
                  <a:lnTo>
                    <a:pt x="236" y="1523"/>
                  </a:lnTo>
                  <a:lnTo>
                    <a:pt x="237" y="1523"/>
                  </a:lnTo>
                  <a:lnTo>
                    <a:pt x="237" y="1522"/>
                  </a:lnTo>
                  <a:lnTo>
                    <a:pt x="237" y="1522"/>
                  </a:lnTo>
                  <a:lnTo>
                    <a:pt x="236" y="1522"/>
                  </a:lnTo>
                  <a:lnTo>
                    <a:pt x="235" y="1522"/>
                  </a:lnTo>
                  <a:lnTo>
                    <a:pt x="235" y="1522"/>
                  </a:lnTo>
                  <a:lnTo>
                    <a:pt x="235" y="1522"/>
                  </a:lnTo>
                  <a:lnTo>
                    <a:pt x="236" y="1522"/>
                  </a:lnTo>
                  <a:lnTo>
                    <a:pt x="237" y="1522"/>
                  </a:lnTo>
                  <a:lnTo>
                    <a:pt x="237" y="1522"/>
                  </a:lnTo>
                  <a:lnTo>
                    <a:pt x="237" y="1522"/>
                  </a:lnTo>
                  <a:lnTo>
                    <a:pt x="237" y="1521"/>
                  </a:lnTo>
                  <a:lnTo>
                    <a:pt x="238" y="1520"/>
                  </a:lnTo>
                  <a:lnTo>
                    <a:pt x="237" y="1519"/>
                  </a:lnTo>
                  <a:lnTo>
                    <a:pt x="237" y="1519"/>
                  </a:lnTo>
                  <a:lnTo>
                    <a:pt x="237" y="1519"/>
                  </a:lnTo>
                  <a:lnTo>
                    <a:pt x="237" y="1518"/>
                  </a:lnTo>
                  <a:lnTo>
                    <a:pt x="237" y="1518"/>
                  </a:lnTo>
                  <a:lnTo>
                    <a:pt x="237" y="1516"/>
                  </a:lnTo>
                  <a:lnTo>
                    <a:pt x="237" y="1516"/>
                  </a:lnTo>
                  <a:lnTo>
                    <a:pt x="238" y="1516"/>
                  </a:lnTo>
                  <a:lnTo>
                    <a:pt x="239" y="1514"/>
                  </a:lnTo>
                  <a:lnTo>
                    <a:pt x="239" y="1514"/>
                  </a:lnTo>
                  <a:lnTo>
                    <a:pt x="239" y="1514"/>
                  </a:lnTo>
                  <a:lnTo>
                    <a:pt x="240" y="1514"/>
                  </a:lnTo>
                  <a:lnTo>
                    <a:pt x="240" y="1514"/>
                  </a:lnTo>
                  <a:lnTo>
                    <a:pt x="241" y="1514"/>
                  </a:lnTo>
                  <a:lnTo>
                    <a:pt x="241" y="1512"/>
                  </a:lnTo>
                  <a:lnTo>
                    <a:pt x="241" y="1512"/>
                  </a:lnTo>
                  <a:lnTo>
                    <a:pt x="242" y="1512"/>
                  </a:lnTo>
                  <a:lnTo>
                    <a:pt x="242" y="1512"/>
                  </a:lnTo>
                  <a:lnTo>
                    <a:pt x="243" y="1511"/>
                  </a:lnTo>
                  <a:lnTo>
                    <a:pt x="243" y="1511"/>
                  </a:lnTo>
                  <a:lnTo>
                    <a:pt x="243" y="1511"/>
                  </a:lnTo>
                  <a:lnTo>
                    <a:pt x="243" y="1510"/>
                  </a:lnTo>
                  <a:lnTo>
                    <a:pt x="243" y="1509"/>
                  </a:lnTo>
                  <a:lnTo>
                    <a:pt x="243" y="1510"/>
                  </a:lnTo>
                  <a:lnTo>
                    <a:pt x="244" y="1509"/>
                  </a:lnTo>
                  <a:lnTo>
                    <a:pt x="244" y="1509"/>
                  </a:lnTo>
                  <a:lnTo>
                    <a:pt x="244" y="1509"/>
                  </a:lnTo>
                  <a:lnTo>
                    <a:pt x="245" y="1509"/>
                  </a:lnTo>
                  <a:lnTo>
                    <a:pt x="245" y="1509"/>
                  </a:lnTo>
                  <a:lnTo>
                    <a:pt x="245" y="1509"/>
                  </a:lnTo>
                  <a:lnTo>
                    <a:pt x="245" y="1509"/>
                  </a:lnTo>
                  <a:lnTo>
                    <a:pt x="245" y="1509"/>
                  </a:lnTo>
                  <a:lnTo>
                    <a:pt x="246" y="1509"/>
                  </a:lnTo>
                  <a:lnTo>
                    <a:pt x="246" y="1510"/>
                  </a:lnTo>
                  <a:lnTo>
                    <a:pt x="246" y="1510"/>
                  </a:lnTo>
                  <a:lnTo>
                    <a:pt x="247" y="1511"/>
                  </a:lnTo>
                  <a:lnTo>
                    <a:pt x="248" y="1510"/>
                  </a:lnTo>
                  <a:lnTo>
                    <a:pt x="249" y="1510"/>
                  </a:lnTo>
                  <a:lnTo>
                    <a:pt x="249" y="1509"/>
                  </a:lnTo>
                  <a:lnTo>
                    <a:pt x="249" y="1509"/>
                  </a:lnTo>
                  <a:lnTo>
                    <a:pt x="249" y="1509"/>
                  </a:lnTo>
                  <a:lnTo>
                    <a:pt x="248" y="1508"/>
                  </a:lnTo>
                  <a:lnTo>
                    <a:pt x="249" y="1508"/>
                  </a:lnTo>
                  <a:lnTo>
                    <a:pt x="249" y="1507"/>
                  </a:lnTo>
                  <a:lnTo>
                    <a:pt x="248" y="1508"/>
                  </a:lnTo>
                  <a:lnTo>
                    <a:pt x="248" y="1507"/>
                  </a:lnTo>
                  <a:lnTo>
                    <a:pt x="248" y="1507"/>
                  </a:lnTo>
                  <a:lnTo>
                    <a:pt x="249" y="1505"/>
                  </a:lnTo>
                  <a:lnTo>
                    <a:pt x="250" y="1505"/>
                  </a:lnTo>
                  <a:lnTo>
                    <a:pt x="250" y="1506"/>
                  </a:lnTo>
                  <a:lnTo>
                    <a:pt x="250" y="1505"/>
                  </a:lnTo>
                  <a:lnTo>
                    <a:pt x="250" y="1505"/>
                  </a:lnTo>
                  <a:lnTo>
                    <a:pt x="250" y="1505"/>
                  </a:lnTo>
                  <a:lnTo>
                    <a:pt x="250" y="1505"/>
                  </a:lnTo>
                  <a:lnTo>
                    <a:pt x="251" y="1505"/>
                  </a:lnTo>
                  <a:lnTo>
                    <a:pt x="252" y="1505"/>
                  </a:lnTo>
                  <a:lnTo>
                    <a:pt x="252" y="1505"/>
                  </a:lnTo>
                  <a:lnTo>
                    <a:pt x="252" y="1504"/>
                  </a:lnTo>
                  <a:lnTo>
                    <a:pt x="253" y="1503"/>
                  </a:lnTo>
                  <a:lnTo>
                    <a:pt x="254" y="1503"/>
                  </a:lnTo>
                  <a:lnTo>
                    <a:pt x="254" y="1503"/>
                  </a:lnTo>
                  <a:lnTo>
                    <a:pt x="253" y="1502"/>
                  </a:lnTo>
                  <a:lnTo>
                    <a:pt x="253" y="1502"/>
                  </a:lnTo>
                  <a:lnTo>
                    <a:pt x="254" y="1502"/>
                  </a:lnTo>
                  <a:lnTo>
                    <a:pt x="254" y="1502"/>
                  </a:lnTo>
                  <a:close/>
                  <a:moveTo>
                    <a:pt x="327" y="1497"/>
                  </a:moveTo>
                  <a:lnTo>
                    <a:pt x="328" y="1497"/>
                  </a:lnTo>
                  <a:lnTo>
                    <a:pt x="328" y="1497"/>
                  </a:lnTo>
                  <a:lnTo>
                    <a:pt x="328" y="1498"/>
                  </a:lnTo>
                  <a:lnTo>
                    <a:pt x="329" y="1499"/>
                  </a:lnTo>
                  <a:lnTo>
                    <a:pt x="329" y="1499"/>
                  </a:lnTo>
                  <a:lnTo>
                    <a:pt x="329" y="1500"/>
                  </a:lnTo>
                  <a:lnTo>
                    <a:pt x="330" y="1501"/>
                  </a:lnTo>
                  <a:lnTo>
                    <a:pt x="330" y="1501"/>
                  </a:lnTo>
                  <a:lnTo>
                    <a:pt x="330" y="1503"/>
                  </a:lnTo>
                  <a:lnTo>
                    <a:pt x="331" y="1503"/>
                  </a:lnTo>
                  <a:lnTo>
                    <a:pt x="330" y="1505"/>
                  </a:lnTo>
                  <a:lnTo>
                    <a:pt x="329" y="1505"/>
                  </a:lnTo>
                  <a:lnTo>
                    <a:pt x="329" y="1505"/>
                  </a:lnTo>
                  <a:lnTo>
                    <a:pt x="330" y="1505"/>
                  </a:lnTo>
                  <a:lnTo>
                    <a:pt x="330" y="1507"/>
                  </a:lnTo>
                  <a:lnTo>
                    <a:pt x="331" y="1507"/>
                  </a:lnTo>
                  <a:lnTo>
                    <a:pt x="330" y="1509"/>
                  </a:lnTo>
                  <a:lnTo>
                    <a:pt x="330" y="1509"/>
                  </a:lnTo>
                  <a:lnTo>
                    <a:pt x="329" y="1509"/>
                  </a:lnTo>
                  <a:lnTo>
                    <a:pt x="329" y="1509"/>
                  </a:lnTo>
                  <a:lnTo>
                    <a:pt x="329" y="1511"/>
                  </a:lnTo>
                  <a:lnTo>
                    <a:pt x="328" y="1512"/>
                  </a:lnTo>
                  <a:lnTo>
                    <a:pt x="328" y="1512"/>
                  </a:lnTo>
                  <a:lnTo>
                    <a:pt x="328" y="1513"/>
                  </a:lnTo>
                  <a:lnTo>
                    <a:pt x="328" y="1513"/>
                  </a:lnTo>
                  <a:lnTo>
                    <a:pt x="327" y="1514"/>
                  </a:lnTo>
                  <a:lnTo>
                    <a:pt x="327" y="1514"/>
                  </a:lnTo>
                  <a:lnTo>
                    <a:pt x="326" y="1515"/>
                  </a:lnTo>
                  <a:lnTo>
                    <a:pt x="325" y="1518"/>
                  </a:lnTo>
                  <a:lnTo>
                    <a:pt x="324" y="1518"/>
                  </a:lnTo>
                  <a:lnTo>
                    <a:pt x="324" y="1518"/>
                  </a:lnTo>
                  <a:lnTo>
                    <a:pt x="324" y="1519"/>
                  </a:lnTo>
                  <a:lnTo>
                    <a:pt x="323" y="1521"/>
                  </a:lnTo>
                  <a:lnTo>
                    <a:pt x="322" y="1522"/>
                  </a:lnTo>
                  <a:lnTo>
                    <a:pt x="321" y="1525"/>
                  </a:lnTo>
                  <a:lnTo>
                    <a:pt x="321" y="1525"/>
                  </a:lnTo>
                  <a:lnTo>
                    <a:pt x="319" y="1527"/>
                  </a:lnTo>
                  <a:lnTo>
                    <a:pt x="319" y="1527"/>
                  </a:lnTo>
                  <a:lnTo>
                    <a:pt x="319" y="1527"/>
                  </a:lnTo>
                  <a:lnTo>
                    <a:pt x="319" y="1528"/>
                  </a:lnTo>
                  <a:lnTo>
                    <a:pt x="319" y="1529"/>
                  </a:lnTo>
                  <a:lnTo>
                    <a:pt x="319" y="1529"/>
                  </a:lnTo>
                  <a:lnTo>
                    <a:pt x="319" y="1530"/>
                  </a:lnTo>
                  <a:lnTo>
                    <a:pt x="319" y="1531"/>
                  </a:lnTo>
                  <a:lnTo>
                    <a:pt x="318" y="1531"/>
                  </a:lnTo>
                  <a:lnTo>
                    <a:pt x="318" y="1532"/>
                  </a:lnTo>
                  <a:lnTo>
                    <a:pt x="317" y="1533"/>
                  </a:lnTo>
                  <a:lnTo>
                    <a:pt x="317" y="1533"/>
                  </a:lnTo>
                  <a:lnTo>
                    <a:pt x="317" y="1534"/>
                  </a:lnTo>
                  <a:lnTo>
                    <a:pt x="317" y="1535"/>
                  </a:lnTo>
                  <a:lnTo>
                    <a:pt x="316" y="1535"/>
                  </a:lnTo>
                  <a:lnTo>
                    <a:pt x="315" y="1536"/>
                  </a:lnTo>
                  <a:lnTo>
                    <a:pt x="315" y="1536"/>
                  </a:lnTo>
                  <a:lnTo>
                    <a:pt x="315" y="1537"/>
                  </a:lnTo>
                  <a:lnTo>
                    <a:pt x="315" y="1537"/>
                  </a:lnTo>
                  <a:lnTo>
                    <a:pt x="315" y="1537"/>
                  </a:lnTo>
                  <a:lnTo>
                    <a:pt x="315" y="1537"/>
                  </a:lnTo>
                  <a:lnTo>
                    <a:pt x="315" y="1537"/>
                  </a:lnTo>
                  <a:lnTo>
                    <a:pt x="314" y="1537"/>
                  </a:lnTo>
                  <a:lnTo>
                    <a:pt x="313" y="1537"/>
                  </a:lnTo>
                  <a:lnTo>
                    <a:pt x="313" y="1537"/>
                  </a:lnTo>
                  <a:lnTo>
                    <a:pt x="313" y="1539"/>
                  </a:lnTo>
                  <a:lnTo>
                    <a:pt x="312" y="1539"/>
                  </a:lnTo>
                  <a:lnTo>
                    <a:pt x="312" y="1540"/>
                  </a:lnTo>
                  <a:lnTo>
                    <a:pt x="312" y="1540"/>
                  </a:lnTo>
                  <a:lnTo>
                    <a:pt x="312" y="1541"/>
                  </a:lnTo>
                  <a:lnTo>
                    <a:pt x="311" y="1541"/>
                  </a:lnTo>
                  <a:lnTo>
                    <a:pt x="311" y="1542"/>
                  </a:lnTo>
                  <a:lnTo>
                    <a:pt x="311" y="1543"/>
                  </a:lnTo>
                  <a:lnTo>
                    <a:pt x="311" y="1543"/>
                  </a:lnTo>
                  <a:lnTo>
                    <a:pt x="311" y="1545"/>
                  </a:lnTo>
                  <a:lnTo>
                    <a:pt x="311" y="1546"/>
                  </a:lnTo>
                  <a:lnTo>
                    <a:pt x="310" y="1546"/>
                  </a:lnTo>
                  <a:lnTo>
                    <a:pt x="310" y="1546"/>
                  </a:lnTo>
                  <a:lnTo>
                    <a:pt x="310" y="1547"/>
                  </a:lnTo>
                  <a:lnTo>
                    <a:pt x="310" y="1547"/>
                  </a:lnTo>
                  <a:lnTo>
                    <a:pt x="309" y="1548"/>
                  </a:lnTo>
                  <a:lnTo>
                    <a:pt x="308" y="1550"/>
                  </a:lnTo>
                  <a:lnTo>
                    <a:pt x="307" y="1550"/>
                  </a:lnTo>
                  <a:lnTo>
                    <a:pt x="308" y="1550"/>
                  </a:lnTo>
                  <a:lnTo>
                    <a:pt x="307" y="1551"/>
                  </a:lnTo>
                  <a:lnTo>
                    <a:pt x="306" y="1551"/>
                  </a:lnTo>
                  <a:lnTo>
                    <a:pt x="306" y="1550"/>
                  </a:lnTo>
                  <a:lnTo>
                    <a:pt x="306" y="1550"/>
                  </a:lnTo>
                  <a:lnTo>
                    <a:pt x="306" y="1550"/>
                  </a:lnTo>
                  <a:lnTo>
                    <a:pt x="306" y="1551"/>
                  </a:lnTo>
                  <a:lnTo>
                    <a:pt x="306" y="1551"/>
                  </a:lnTo>
                  <a:lnTo>
                    <a:pt x="306" y="1551"/>
                  </a:lnTo>
                  <a:lnTo>
                    <a:pt x="306" y="1551"/>
                  </a:lnTo>
                  <a:lnTo>
                    <a:pt x="306" y="1552"/>
                  </a:lnTo>
                  <a:lnTo>
                    <a:pt x="306" y="1555"/>
                  </a:lnTo>
                  <a:lnTo>
                    <a:pt x="305" y="1557"/>
                  </a:lnTo>
                  <a:lnTo>
                    <a:pt x="304" y="1557"/>
                  </a:lnTo>
                  <a:lnTo>
                    <a:pt x="303" y="1558"/>
                  </a:lnTo>
                  <a:lnTo>
                    <a:pt x="303" y="1559"/>
                  </a:lnTo>
                  <a:lnTo>
                    <a:pt x="303" y="1560"/>
                  </a:lnTo>
                  <a:lnTo>
                    <a:pt x="304" y="1559"/>
                  </a:lnTo>
                  <a:lnTo>
                    <a:pt x="304" y="1559"/>
                  </a:lnTo>
                  <a:lnTo>
                    <a:pt x="304" y="1559"/>
                  </a:lnTo>
                  <a:lnTo>
                    <a:pt x="304" y="1560"/>
                  </a:lnTo>
                  <a:lnTo>
                    <a:pt x="303" y="1561"/>
                  </a:lnTo>
                  <a:lnTo>
                    <a:pt x="303" y="1561"/>
                  </a:lnTo>
                  <a:lnTo>
                    <a:pt x="303" y="1561"/>
                  </a:lnTo>
                  <a:lnTo>
                    <a:pt x="303" y="1563"/>
                  </a:lnTo>
                  <a:lnTo>
                    <a:pt x="302" y="1564"/>
                  </a:lnTo>
                  <a:lnTo>
                    <a:pt x="302" y="1565"/>
                  </a:lnTo>
                  <a:lnTo>
                    <a:pt x="302" y="1566"/>
                  </a:lnTo>
                  <a:lnTo>
                    <a:pt x="301" y="1566"/>
                  </a:lnTo>
                  <a:lnTo>
                    <a:pt x="301" y="1567"/>
                  </a:lnTo>
                  <a:lnTo>
                    <a:pt x="300" y="1568"/>
                  </a:lnTo>
                  <a:lnTo>
                    <a:pt x="300" y="1568"/>
                  </a:lnTo>
                  <a:lnTo>
                    <a:pt x="300" y="1568"/>
                  </a:lnTo>
                  <a:lnTo>
                    <a:pt x="300" y="1569"/>
                  </a:lnTo>
                  <a:lnTo>
                    <a:pt x="299" y="1570"/>
                  </a:lnTo>
                  <a:lnTo>
                    <a:pt x="299" y="1570"/>
                  </a:lnTo>
                  <a:lnTo>
                    <a:pt x="299" y="1570"/>
                  </a:lnTo>
                  <a:lnTo>
                    <a:pt x="299" y="1570"/>
                  </a:lnTo>
                  <a:lnTo>
                    <a:pt x="299" y="1571"/>
                  </a:lnTo>
                  <a:lnTo>
                    <a:pt x="299" y="1572"/>
                  </a:lnTo>
                  <a:lnTo>
                    <a:pt x="299" y="1572"/>
                  </a:lnTo>
                  <a:lnTo>
                    <a:pt x="299" y="1573"/>
                  </a:lnTo>
                  <a:lnTo>
                    <a:pt x="299" y="1573"/>
                  </a:lnTo>
                  <a:lnTo>
                    <a:pt x="299" y="1574"/>
                  </a:lnTo>
                  <a:lnTo>
                    <a:pt x="299" y="1574"/>
                  </a:lnTo>
                  <a:lnTo>
                    <a:pt x="300" y="1574"/>
                  </a:lnTo>
                  <a:lnTo>
                    <a:pt x="300" y="1574"/>
                  </a:lnTo>
                  <a:lnTo>
                    <a:pt x="297" y="1577"/>
                  </a:lnTo>
                  <a:lnTo>
                    <a:pt x="297" y="1577"/>
                  </a:lnTo>
                  <a:lnTo>
                    <a:pt x="297" y="1577"/>
                  </a:lnTo>
                  <a:lnTo>
                    <a:pt x="298" y="1575"/>
                  </a:lnTo>
                  <a:lnTo>
                    <a:pt x="298" y="1574"/>
                  </a:lnTo>
                  <a:lnTo>
                    <a:pt x="297" y="1574"/>
                  </a:lnTo>
                  <a:lnTo>
                    <a:pt x="297" y="1574"/>
                  </a:lnTo>
                  <a:lnTo>
                    <a:pt x="297" y="1574"/>
                  </a:lnTo>
                  <a:lnTo>
                    <a:pt x="296" y="1574"/>
                  </a:lnTo>
                  <a:lnTo>
                    <a:pt x="296" y="1574"/>
                  </a:lnTo>
                  <a:lnTo>
                    <a:pt x="296" y="1574"/>
                  </a:lnTo>
                  <a:lnTo>
                    <a:pt x="296" y="1574"/>
                  </a:lnTo>
                  <a:lnTo>
                    <a:pt x="296" y="1574"/>
                  </a:lnTo>
                  <a:lnTo>
                    <a:pt x="296" y="1575"/>
                  </a:lnTo>
                  <a:lnTo>
                    <a:pt x="295" y="1576"/>
                  </a:lnTo>
                  <a:lnTo>
                    <a:pt x="295" y="1577"/>
                  </a:lnTo>
                  <a:lnTo>
                    <a:pt x="296" y="1578"/>
                  </a:lnTo>
                  <a:lnTo>
                    <a:pt x="296" y="1578"/>
                  </a:lnTo>
                  <a:lnTo>
                    <a:pt x="296" y="1579"/>
                  </a:lnTo>
                  <a:lnTo>
                    <a:pt x="296" y="1579"/>
                  </a:lnTo>
                  <a:lnTo>
                    <a:pt x="296" y="1579"/>
                  </a:lnTo>
                  <a:lnTo>
                    <a:pt x="297" y="1579"/>
                  </a:lnTo>
                  <a:lnTo>
                    <a:pt x="296" y="1579"/>
                  </a:lnTo>
                  <a:lnTo>
                    <a:pt x="296" y="1580"/>
                  </a:lnTo>
                  <a:lnTo>
                    <a:pt x="296" y="1580"/>
                  </a:lnTo>
                  <a:lnTo>
                    <a:pt x="296" y="1580"/>
                  </a:lnTo>
                  <a:lnTo>
                    <a:pt x="295" y="1580"/>
                  </a:lnTo>
                  <a:lnTo>
                    <a:pt x="295" y="1581"/>
                  </a:lnTo>
                  <a:lnTo>
                    <a:pt x="294" y="1581"/>
                  </a:lnTo>
                  <a:lnTo>
                    <a:pt x="295" y="1580"/>
                  </a:lnTo>
                  <a:lnTo>
                    <a:pt x="294" y="1580"/>
                  </a:lnTo>
                  <a:lnTo>
                    <a:pt x="294" y="1581"/>
                  </a:lnTo>
                  <a:lnTo>
                    <a:pt x="294" y="1580"/>
                  </a:lnTo>
                  <a:lnTo>
                    <a:pt x="294" y="1579"/>
                  </a:lnTo>
                  <a:lnTo>
                    <a:pt x="293" y="1579"/>
                  </a:lnTo>
                  <a:lnTo>
                    <a:pt x="293" y="1579"/>
                  </a:lnTo>
                  <a:lnTo>
                    <a:pt x="293" y="1579"/>
                  </a:lnTo>
                  <a:lnTo>
                    <a:pt x="292" y="1579"/>
                  </a:lnTo>
                  <a:lnTo>
                    <a:pt x="291" y="1580"/>
                  </a:lnTo>
                  <a:lnTo>
                    <a:pt x="290" y="1580"/>
                  </a:lnTo>
                  <a:lnTo>
                    <a:pt x="289" y="1581"/>
                  </a:lnTo>
                  <a:lnTo>
                    <a:pt x="289" y="1583"/>
                  </a:lnTo>
                  <a:lnTo>
                    <a:pt x="289" y="1584"/>
                  </a:lnTo>
                  <a:lnTo>
                    <a:pt x="289" y="1585"/>
                  </a:lnTo>
                  <a:lnTo>
                    <a:pt x="288" y="1586"/>
                  </a:lnTo>
                  <a:lnTo>
                    <a:pt x="288" y="1586"/>
                  </a:lnTo>
                  <a:lnTo>
                    <a:pt x="287" y="1590"/>
                  </a:lnTo>
                  <a:lnTo>
                    <a:pt x="287" y="1591"/>
                  </a:lnTo>
                  <a:lnTo>
                    <a:pt x="288" y="1591"/>
                  </a:lnTo>
                  <a:lnTo>
                    <a:pt x="288" y="1591"/>
                  </a:lnTo>
                  <a:lnTo>
                    <a:pt x="288" y="1592"/>
                  </a:lnTo>
                  <a:lnTo>
                    <a:pt x="289" y="1592"/>
                  </a:lnTo>
                  <a:lnTo>
                    <a:pt x="289" y="1592"/>
                  </a:lnTo>
                  <a:lnTo>
                    <a:pt x="288" y="1592"/>
                  </a:lnTo>
                  <a:lnTo>
                    <a:pt x="289" y="1592"/>
                  </a:lnTo>
                  <a:lnTo>
                    <a:pt x="289" y="1593"/>
                  </a:lnTo>
                  <a:lnTo>
                    <a:pt x="289" y="1593"/>
                  </a:lnTo>
                  <a:lnTo>
                    <a:pt x="289" y="1593"/>
                  </a:lnTo>
                  <a:lnTo>
                    <a:pt x="289" y="1594"/>
                  </a:lnTo>
                  <a:lnTo>
                    <a:pt x="288" y="1594"/>
                  </a:lnTo>
                  <a:lnTo>
                    <a:pt x="288" y="1595"/>
                  </a:lnTo>
                  <a:lnTo>
                    <a:pt x="286" y="1596"/>
                  </a:lnTo>
                  <a:lnTo>
                    <a:pt x="286" y="1596"/>
                  </a:lnTo>
                  <a:lnTo>
                    <a:pt x="287" y="1596"/>
                  </a:lnTo>
                  <a:lnTo>
                    <a:pt x="287" y="1596"/>
                  </a:lnTo>
                  <a:lnTo>
                    <a:pt x="286" y="1598"/>
                  </a:lnTo>
                  <a:lnTo>
                    <a:pt x="286" y="1598"/>
                  </a:lnTo>
                  <a:lnTo>
                    <a:pt x="285" y="1599"/>
                  </a:lnTo>
                  <a:lnTo>
                    <a:pt x="285" y="1600"/>
                  </a:lnTo>
                  <a:lnTo>
                    <a:pt x="286" y="1600"/>
                  </a:lnTo>
                  <a:lnTo>
                    <a:pt x="286" y="1600"/>
                  </a:lnTo>
                  <a:lnTo>
                    <a:pt x="285" y="1600"/>
                  </a:lnTo>
                  <a:lnTo>
                    <a:pt x="285" y="1601"/>
                  </a:lnTo>
                  <a:lnTo>
                    <a:pt x="284" y="1602"/>
                  </a:lnTo>
                  <a:lnTo>
                    <a:pt x="284" y="1603"/>
                  </a:lnTo>
                  <a:lnTo>
                    <a:pt x="284" y="1603"/>
                  </a:lnTo>
                  <a:lnTo>
                    <a:pt x="283" y="1603"/>
                  </a:lnTo>
                  <a:lnTo>
                    <a:pt x="282" y="1603"/>
                  </a:lnTo>
                  <a:lnTo>
                    <a:pt x="282" y="1603"/>
                  </a:lnTo>
                  <a:lnTo>
                    <a:pt x="282" y="1603"/>
                  </a:lnTo>
                  <a:lnTo>
                    <a:pt x="282" y="1602"/>
                  </a:lnTo>
                  <a:lnTo>
                    <a:pt x="280" y="1602"/>
                  </a:lnTo>
                  <a:lnTo>
                    <a:pt x="280" y="1603"/>
                  </a:lnTo>
                  <a:lnTo>
                    <a:pt x="280" y="1602"/>
                  </a:lnTo>
                  <a:lnTo>
                    <a:pt x="279" y="1602"/>
                  </a:lnTo>
                  <a:lnTo>
                    <a:pt x="279" y="1602"/>
                  </a:lnTo>
                  <a:lnTo>
                    <a:pt x="279" y="1602"/>
                  </a:lnTo>
                  <a:lnTo>
                    <a:pt x="278" y="1601"/>
                  </a:lnTo>
                  <a:lnTo>
                    <a:pt x="277" y="1601"/>
                  </a:lnTo>
                  <a:lnTo>
                    <a:pt x="276" y="1601"/>
                  </a:lnTo>
                  <a:lnTo>
                    <a:pt x="276" y="1601"/>
                  </a:lnTo>
                  <a:lnTo>
                    <a:pt x="275" y="1602"/>
                  </a:lnTo>
                  <a:lnTo>
                    <a:pt x="274" y="1602"/>
                  </a:lnTo>
                  <a:lnTo>
                    <a:pt x="274" y="1602"/>
                  </a:lnTo>
                  <a:lnTo>
                    <a:pt x="273" y="1602"/>
                  </a:lnTo>
                  <a:lnTo>
                    <a:pt x="272" y="1602"/>
                  </a:lnTo>
                  <a:lnTo>
                    <a:pt x="272" y="1601"/>
                  </a:lnTo>
                  <a:lnTo>
                    <a:pt x="272" y="1600"/>
                  </a:lnTo>
                  <a:lnTo>
                    <a:pt x="271" y="1600"/>
                  </a:lnTo>
                  <a:lnTo>
                    <a:pt x="270" y="1600"/>
                  </a:lnTo>
                  <a:lnTo>
                    <a:pt x="269" y="1600"/>
                  </a:lnTo>
                  <a:lnTo>
                    <a:pt x="267" y="1599"/>
                  </a:lnTo>
                  <a:lnTo>
                    <a:pt x="267" y="1598"/>
                  </a:lnTo>
                  <a:lnTo>
                    <a:pt x="267" y="1598"/>
                  </a:lnTo>
                  <a:lnTo>
                    <a:pt x="267" y="1598"/>
                  </a:lnTo>
                  <a:lnTo>
                    <a:pt x="267" y="1597"/>
                  </a:lnTo>
                  <a:lnTo>
                    <a:pt x="267" y="1596"/>
                  </a:lnTo>
                  <a:lnTo>
                    <a:pt x="267" y="1596"/>
                  </a:lnTo>
                  <a:lnTo>
                    <a:pt x="265" y="1596"/>
                  </a:lnTo>
                  <a:lnTo>
                    <a:pt x="265" y="1595"/>
                  </a:lnTo>
                  <a:lnTo>
                    <a:pt x="265" y="1594"/>
                  </a:lnTo>
                  <a:lnTo>
                    <a:pt x="265" y="1594"/>
                  </a:lnTo>
                  <a:lnTo>
                    <a:pt x="265" y="1594"/>
                  </a:lnTo>
                  <a:lnTo>
                    <a:pt x="265" y="1593"/>
                  </a:lnTo>
                  <a:lnTo>
                    <a:pt x="265" y="1593"/>
                  </a:lnTo>
                  <a:lnTo>
                    <a:pt x="265" y="1592"/>
                  </a:lnTo>
                  <a:lnTo>
                    <a:pt x="264" y="1592"/>
                  </a:lnTo>
                  <a:lnTo>
                    <a:pt x="264" y="1591"/>
                  </a:lnTo>
                  <a:lnTo>
                    <a:pt x="264" y="1591"/>
                  </a:lnTo>
                  <a:lnTo>
                    <a:pt x="264" y="1590"/>
                  </a:lnTo>
                  <a:lnTo>
                    <a:pt x="264" y="1588"/>
                  </a:lnTo>
                  <a:lnTo>
                    <a:pt x="264" y="1588"/>
                  </a:lnTo>
                  <a:lnTo>
                    <a:pt x="264" y="1588"/>
                  </a:lnTo>
                  <a:lnTo>
                    <a:pt x="263" y="1587"/>
                  </a:lnTo>
                  <a:lnTo>
                    <a:pt x="263" y="1587"/>
                  </a:lnTo>
                  <a:lnTo>
                    <a:pt x="263" y="1587"/>
                  </a:lnTo>
                  <a:lnTo>
                    <a:pt x="263" y="1586"/>
                  </a:lnTo>
                  <a:lnTo>
                    <a:pt x="263" y="1586"/>
                  </a:lnTo>
                  <a:lnTo>
                    <a:pt x="263" y="1585"/>
                  </a:lnTo>
                  <a:lnTo>
                    <a:pt x="263" y="1585"/>
                  </a:lnTo>
                  <a:lnTo>
                    <a:pt x="263" y="1585"/>
                  </a:lnTo>
                  <a:lnTo>
                    <a:pt x="264" y="1584"/>
                  </a:lnTo>
                  <a:lnTo>
                    <a:pt x="264" y="1582"/>
                  </a:lnTo>
                  <a:lnTo>
                    <a:pt x="264" y="1581"/>
                  </a:lnTo>
                  <a:lnTo>
                    <a:pt x="263" y="1581"/>
                  </a:lnTo>
                  <a:lnTo>
                    <a:pt x="263" y="1580"/>
                  </a:lnTo>
                  <a:lnTo>
                    <a:pt x="263" y="1580"/>
                  </a:lnTo>
                  <a:lnTo>
                    <a:pt x="263" y="1579"/>
                  </a:lnTo>
                  <a:lnTo>
                    <a:pt x="263" y="1579"/>
                  </a:lnTo>
                  <a:lnTo>
                    <a:pt x="263" y="1579"/>
                  </a:lnTo>
                  <a:lnTo>
                    <a:pt x="263" y="1578"/>
                  </a:lnTo>
                  <a:lnTo>
                    <a:pt x="263" y="1577"/>
                  </a:lnTo>
                  <a:lnTo>
                    <a:pt x="263" y="1576"/>
                  </a:lnTo>
                  <a:lnTo>
                    <a:pt x="263" y="1576"/>
                  </a:lnTo>
                  <a:lnTo>
                    <a:pt x="263" y="1575"/>
                  </a:lnTo>
                  <a:lnTo>
                    <a:pt x="263" y="1575"/>
                  </a:lnTo>
                  <a:lnTo>
                    <a:pt x="263" y="1574"/>
                  </a:lnTo>
                  <a:lnTo>
                    <a:pt x="263" y="1573"/>
                  </a:lnTo>
                  <a:lnTo>
                    <a:pt x="263" y="1573"/>
                  </a:lnTo>
                  <a:lnTo>
                    <a:pt x="264" y="1572"/>
                  </a:lnTo>
                  <a:lnTo>
                    <a:pt x="264" y="1571"/>
                  </a:lnTo>
                  <a:lnTo>
                    <a:pt x="264" y="1570"/>
                  </a:lnTo>
                  <a:lnTo>
                    <a:pt x="265" y="1570"/>
                  </a:lnTo>
                  <a:lnTo>
                    <a:pt x="265" y="1570"/>
                  </a:lnTo>
                  <a:lnTo>
                    <a:pt x="267" y="1570"/>
                  </a:lnTo>
                  <a:lnTo>
                    <a:pt x="267" y="1569"/>
                  </a:lnTo>
                  <a:lnTo>
                    <a:pt x="267" y="1569"/>
                  </a:lnTo>
                  <a:lnTo>
                    <a:pt x="267" y="1568"/>
                  </a:lnTo>
                  <a:lnTo>
                    <a:pt x="267" y="1567"/>
                  </a:lnTo>
                  <a:lnTo>
                    <a:pt x="267" y="1566"/>
                  </a:lnTo>
                  <a:lnTo>
                    <a:pt x="267" y="1566"/>
                  </a:lnTo>
                  <a:lnTo>
                    <a:pt x="267" y="1565"/>
                  </a:lnTo>
                  <a:lnTo>
                    <a:pt x="268" y="1565"/>
                  </a:lnTo>
                  <a:lnTo>
                    <a:pt x="268" y="1564"/>
                  </a:lnTo>
                  <a:lnTo>
                    <a:pt x="268" y="1564"/>
                  </a:lnTo>
                  <a:lnTo>
                    <a:pt x="269" y="1563"/>
                  </a:lnTo>
                  <a:lnTo>
                    <a:pt x="269" y="1563"/>
                  </a:lnTo>
                  <a:lnTo>
                    <a:pt x="269" y="1562"/>
                  </a:lnTo>
                  <a:lnTo>
                    <a:pt x="271" y="1560"/>
                  </a:lnTo>
                  <a:lnTo>
                    <a:pt x="271" y="1559"/>
                  </a:lnTo>
                  <a:lnTo>
                    <a:pt x="271" y="1559"/>
                  </a:lnTo>
                  <a:lnTo>
                    <a:pt x="272" y="1558"/>
                  </a:lnTo>
                  <a:lnTo>
                    <a:pt x="273" y="1558"/>
                  </a:lnTo>
                  <a:lnTo>
                    <a:pt x="273" y="1558"/>
                  </a:lnTo>
                  <a:lnTo>
                    <a:pt x="274" y="1557"/>
                  </a:lnTo>
                  <a:lnTo>
                    <a:pt x="274" y="1557"/>
                  </a:lnTo>
                  <a:lnTo>
                    <a:pt x="275" y="1557"/>
                  </a:lnTo>
                  <a:lnTo>
                    <a:pt x="275" y="1557"/>
                  </a:lnTo>
                  <a:lnTo>
                    <a:pt x="275" y="1557"/>
                  </a:lnTo>
                  <a:lnTo>
                    <a:pt x="276" y="1557"/>
                  </a:lnTo>
                  <a:lnTo>
                    <a:pt x="276" y="1557"/>
                  </a:lnTo>
                  <a:lnTo>
                    <a:pt x="276" y="1557"/>
                  </a:lnTo>
                  <a:lnTo>
                    <a:pt x="277" y="1557"/>
                  </a:lnTo>
                  <a:lnTo>
                    <a:pt x="278" y="1556"/>
                  </a:lnTo>
                  <a:lnTo>
                    <a:pt x="278" y="1556"/>
                  </a:lnTo>
                  <a:lnTo>
                    <a:pt x="278" y="1555"/>
                  </a:lnTo>
                  <a:lnTo>
                    <a:pt x="278" y="1555"/>
                  </a:lnTo>
                  <a:lnTo>
                    <a:pt x="279" y="1555"/>
                  </a:lnTo>
                  <a:lnTo>
                    <a:pt x="279" y="1556"/>
                  </a:lnTo>
                  <a:lnTo>
                    <a:pt x="280" y="1556"/>
                  </a:lnTo>
                  <a:lnTo>
                    <a:pt x="280" y="1556"/>
                  </a:lnTo>
                  <a:lnTo>
                    <a:pt x="281" y="1556"/>
                  </a:lnTo>
                  <a:lnTo>
                    <a:pt x="281" y="1556"/>
                  </a:lnTo>
                  <a:lnTo>
                    <a:pt x="281" y="1556"/>
                  </a:lnTo>
                  <a:lnTo>
                    <a:pt x="281" y="1557"/>
                  </a:lnTo>
                  <a:lnTo>
                    <a:pt x="282" y="1557"/>
                  </a:lnTo>
                  <a:lnTo>
                    <a:pt x="283" y="1556"/>
                  </a:lnTo>
                  <a:lnTo>
                    <a:pt x="283" y="1556"/>
                  </a:lnTo>
                  <a:lnTo>
                    <a:pt x="284" y="1556"/>
                  </a:lnTo>
                  <a:lnTo>
                    <a:pt x="285" y="1555"/>
                  </a:lnTo>
                  <a:lnTo>
                    <a:pt x="285" y="1554"/>
                  </a:lnTo>
                  <a:lnTo>
                    <a:pt x="285" y="1554"/>
                  </a:lnTo>
                  <a:lnTo>
                    <a:pt x="286" y="1554"/>
                  </a:lnTo>
                  <a:lnTo>
                    <a:pt x="287" y="1555"/>
                  </a:lnTo>
                  <a:lnTo>
                    <a:pt x="289" y="1554"/>
                  </a:lnTo>
                  <a:lnTo>
                    <a:pt x="289" y="1554"/>
                  </a:lnTo>
                  <a:lnTo>
                    <a:pt x="289" y="1553"/>
                  </a:lnTo>
                  <a:lnTo>
                    <a:pt x="290" y="1553"/>
                  </a:lnTo>
                  <a:lnTo>
                    <a:pt x="290" y="1553"/>
                  </a:lnTo>
                  <a:lnTo>
                    <a:pt x="291" y="1553"/>
                  </a:lnTo>
                  <a:lnTo>
                    <a:pt x="291" y="1553"/>
                  </a:lnTo>
                  <a:lnTo>
                    <a:pt x="291" y="1553"/>
                  </a:lnTo>
                  <a:lnTo>
                    <a:pt x="291" y="1553"/>
                  </a:lnTo>
                  <a:lnTo>
                    <a:pt x="292" y="1553"/>
                  </a:lnTo>
                  <a:lnTo>
                    <a:pt x="292" y="1554"/>
                  </a:lnTo>
                  <a:lnTo>
                    <a:pt x="292" y="1554"/>
                  </a:lnTo>
                  <a:lnTo>
                    <a:pt x="293" y="1554"/>
                  </a:lnTo>
                  <a:lnTo>
                    <a:pt x="293" y="1554"/>
                  </a:lnTo>
                  <a:lnTo>
                    <a:pt x="293" y="1553"/>
                  </a:lnTo>
                  <a:lnTo>
                    <a:pt x="293" y="1553"/>
                  </a:lnTo>
                  <a:lnTo>
                    <a:pt x="294" y="1553"/>
                  </a:lnTo>
                  <a:lnTo>
                    <a:pt x="294" y="1553"/>
                  </a:lnTo>
                  <a:lnTo>
                    <a:pt x="295" y="1552"/>
                  </a:lnTo>
                  <a:lnTo>
                    <a:pt x="296" y="1552"/>
                  </a:lnTo>
                  <a:lnTo>
                    <a:pt x="297" y="1552"/>
                  </a:lnTo>
                  <a:lnTo>
                    <a:pt x="297" y="1551"/>
                  </a:lnTo>
                  <a:lnTo>
                    <a:pt x="297" y="1550"/>
                  </a:lnTo>
                  <a:lnTo>
                    <a:pt x="297" y="1549"/>
                  </a:lnTo>
                  <a:lnTo>
                    <a:pt x="297" y="1549"/>
                  </a:lnTo>
                  <a:lnTo>
                    <a:pt x="297" y="1548"/>
                  </a:lnTo>
                  <a:lnTo>
                    <a:pt x="297" y="1548"/>
                  </a:lnTo>
                  <a:lnTo>
                    <a:pt x="297" y="1548"/>
                  </a:lnTo>
                  <a:lnTo>
                    <a:pt x="297" y="1548"/>
                  </a:lnTo>
                  <a:lnTo>
                    <a:pt x="297" y="1548"/>
                  </a:lnTo>
                  <a:lnTo>
                    <a:pt x="297" y="1548"/>
                  </a:lnTo>
                  <a:lnTo>
                    <a:pt x="297" y="1548"/>
                  </a:lnTo>
                  <a:lnTo>
                    <a:pt x="297" y="1547"/>
                  </a:lnTo>
                  <a:lnTo>
                    <a:pt x="297" y="1547"/>
                  </a:lnTo>
                  <a:lnTo>
                    <a:pt x="296" y="1547"/>
                  </a:lnTo>
                  <a:lnTo>
                    <a:pt x="296" y="1548"/>
                  </a:lnTo>
                  <a:lnTo>
                    <a:pt x="296" y="1548"/>
                  </a:lnTo>
                  <a:lnTo>
                    <a:pt x="297" y="1548"/>
                  </a:lnTo>
                  <a:lnTo>
                    <a:pt x="296" y="1548"/>
                  </a:lnTo>
                  <a:lnTo>
                    <a:pt x="295" y="1548"/>
                  </a:lnTo>
                  <a:lnTo>
                    <a:pt x="295" y="1548"/>
                  </a:lnTo>
                  <a:lnTo>
                    <a:pt x="294" y="1549"/>
                  </a:lnTo>
                  <a:lnTo>
                    <a:pt x="293" y="1549"/>
                  </a:lnTo>
                  <a:lnTo>
                    <a:pt x="293" y="1549"/>
                  </a:lnTo>
                  <a:lnTo>
                    <a:pt x="293" y="1549"/>
                  </a:lnTo>
                  <a:lnTo>
                    <a:pt x="293" y="1548"/>
                  </a:lnTo>
                  <a:lnTo>
                    <a:pt x="293" y="1549"/>
                  </a:lnTo>
                  <a:lnTo>
                    <a:pt x="293" y="1549"/>
                  </a:lnTo>
                  <a:lnTo>
                    <a:pt x="292" y="1549"/>
                  </a:lnTo>
                  <a:lnTo>
                    <a:pt x="293" y="1550"/>
                  </a:lnTo>
                  <a:lnTo>
                    <a:pt x="292" y="1550"/>
                  </a:lnTo>
                  <a:lnTo>
                    <a:pt x="292" y="1551"/>
                  </a:lnTo>
                  <a:lnTo>
                    <a:pt x="292" y="1551"/>
                  </a:lnTo>
                  <a:lnTo>
                    <a:pt x="292" y="1551"/>
                  </a:lnTo>
                  <a:lnTo>
                    <a:pt x="292" y="1552"/>
                  </a:lnTo>
                  <a:lnTo>
                    <a:pt x="292" y="1552"/>
                  </a:lnTo>
                  <a:lnTo>
                    <a:pt x="292" y="1552"/>
                  </a:lnTo>
                  <a:lnTo>
                    <a:pt x="292" y="1552"/>
                  </a:lnTo>
                  <a:lnTo>
                    <a:pt x="291" y="1553"/>
                  </a:lnTo>
                  <a:lnTo>
                    <a:pt x="291" y="1553"/>
                  </a:lnTo>
                  <a:lnTo>
                    <a:pt x="290" y="1553"/>
                  </a:lnTo>
                  <a:lnTo>
                    <a:pt x="290" y="1553"/>
                  </a:lnTo>
                  <a:lnTo>
                    <a:pt x="290" y="1553"/>
                  </a:lnTo>
                  <a:lnTo>
                    <a:pt x="290" y="1552"/>
                  </a:lnTo>
                  <a:lnTo>
                    <a:pt x="290" y="1552"/>
                  </a:lnTo>
                  <a:lnTo>
                    <a:pt x="289" y="1553"/>
                  </a:lnTo>
                  <a:lnTo>
                    <a:pt x="289" y="1553"/>
                  </a:lnTo>
                  <a:lnTo>
                    <a:pt x="289" y="1553"/>
                  </a:lnTo>
                  <a:lnTo>
                    <a:pt x="289" y="1553"/>
                  </a:lnTo>
                  <a:lnTo>
                    <a:pt x="289" y="1553"/>
                  </a:lnTo>
                  <a:lnTo>
                    <a:pt x="287" y="1552"/>
                  </a:lnTo>
                  <a:lnTo>
                    <a:pt x="287" y="1553"/>
                  </a:lnTo>
                  <a:lnTo>
                    <a:pt x="287" y="1553"/>
                  </a:lnTo>
                  <a:lnTo>
                    <a:pt x="287" y="1552"/>
                  </a:lnTo>
                  <a:lnTo>
                    <a:pt x="287" y="1552"/>
                  </a:lnTo>
                  <a:lnTo>
                    <a:pt x="285" y="1551"/>
                  </a:lnTo>
                  <a:lnTo>
                    <a:pt x="284" y="1551"/>
                  </a:lnTo>
                  <a:lnTo>
                    <a:pt x="284" y="1551"/>
                  </a:lnTo>
                  <a:lnTo>
                    <a:pt x="284" y="1551"/>
                  </a:lnTo>
                  <a:lnTo>
                    <a:pt x="284" y="1552"/>
                  </a:lnTo>
                  <a:lnTo>
                    <a:pt x="284" y="1552"/>
                  </a:lnTo>
                  <a:lnTo>
                    <a:pt x="284" y="1551"/>
                  </a:lnTo>
                  <a:lnTo>
                    <a:pt x="283" y="1550"/>
                  </a:lnTo>
                  <a:lnTo>
                    <a:pt x="283" y="1549"/>
                  </a:lnTo>
                  <a:lnTo>
                    <a:pt x="283" y="1549"/>
                  </a:lnTo>
                  <a:lnTo>
                    <a:pt x="282" y="1550"/>
                  </a:lnTo>
                  <a:lnTo>
                    <a:pt x="281" y="1550"/>
                  </a:lnTo>
                  <a:lnTo>
                    <a:pt x="280" y="1549"/>
                  </a:lnTo>
                  <a:lnTo>
                    <a:pt x="280" y="1548"/>
                  </a:lnTo>
                  <a:lnTo>
                    <a:pt x="280" y="1548"/>
                  </a:lnTo>
                  <a:lnTo>
                    <a:pt x="280" y="1548"/>
                  </a:lnTo>
                  <a:lnTo>
                    <a:pt x="279" y="1548"/>
                  </a:lnTo>
                  <a:lnTo>
                    <a:pt x="279" y="1548"/>
                  </a:lnTo>
                  <a:lnTo>
                    <a:pt x="279" y="1548"/>
                  </a:lnTo>
                  <a:lnTo>
                    <a:pt x="279" y="1549"/>
                  </a:lnTo>
                  <a:lnTo>
                    <a:pt x="279" y="1549"/>
                  </a:lnTo>
                  <a:lnTo>
                    <a:pt x="278" y="1548"/>
                  </a:lnTo>
                  <a:lnTo>
                    <a:pt x="278" y="1549"/>
                  </a:lnTo>
                  <a:lnTo>
                    <a:pt x="277" y="1549"/>
                  </a:lnTo>
                  <a:lnTo>
                    <a:pt x="277" y="1548"/>
                  </a:lnTo>
                  <a:lnTo>
                    <a:pt x="278" y="1548"/>
                  </a:lnTo>
                  <a:lnTo>
                    <a:pt x="278" y="1547"/>
                  </a:lnTo>
                  <a:lnTo>
                    <a:pt x="279" y="1547"/>
                  </a:lnTo>
                  <a:lnTo>
                    <a:pt x="279" y="1547"/>
                  </a:lnTo>
                  <a:lnTo>
                    <a:pt x="279" y="1546"/>
                  </a:lnTo>
                  <a:lnTo>
                    <a:pt x="278" y="1546"/>
                  </a:lnTo>
                  <a:lnTo>
                    <a:pt x="278" y="1544"/>
                  </a:lnTo>
                  <a:lnTo>
                    <a:pt x="278" y="1544"/>
                  </a:lnTo>
                  <a:lnTo>
                    <a:pt x="279" y="1544"/>
                  </a:lnTo>
                  <a:lnTo>
                    <a:pt x="279" y="1544"/>
                  </a:lnTo>
                  <a:lnTo>
                    <a:pt x="280" y="1543"/>
                  </a:lnTo>
                  <a:lnTo>
                    <a:pt x="280" y="1542"/>
                  </a:lnTo>
                  <a:lnTo>
                    <a:pt x="280" y="1541"/>
                  </a:lnTo>
                  <a:lnTo>
                    <a:pt x="280" y="1540"/>
                  </a:lnTo>
                  <a:lnTo>
                    <a:pt x="280" y="1540"/>
                  </a:lnTo>
                  <a:lnTo>
                    <a:pt x="281" y="1540"/>
                  </a:lnTo>
                  <a:lnTo>
                    <a:pt x="281" y="1540"/>
                  </a:lnTo>
                  <a:lnTo>
                    <a:pt x="281" y="1540"/>
                  </a:lnTo>
                  <a:lnTo>
                    <a:pt x="282" y="1539"/>
                  </a:lnTo>
                  <a:lnTo>
                    <a:pt x="282" y="1539"/>
                  </a:lnTo>
                  <a:lnTo>
                    <a:pt x="282" y="1538"/>
                  </a:lnTo>
                  <a:lnTo>
                    <a:pt x="283" y="1537"/>
                  </a:lnTo>
                  <a:lnTo>
                    <a:pt x="283" y="1537"/>
                  </a:lnTo>
                  <a:lnTo>
                    <a:pt x="284" y="1536"/>
                  </a:lnTo>
                  <a:lnTo>
                    <a:pt x="284" y="1536"/>
                  </a:lnTo>
                  <a:lnTo>
                    <a:pt x="284" y="1536"/>
                  </a:lnTo>
                  <a:lnTo>
                    <a:pt x="284" y="1535"/>
                  </a:lnTo>
                  <a:lnTo>
                    <a:pt x="284" y="1535"/>
                  </a:lnTo>
                  <a:lnTo>
                    <a:pt x="284" y="1535"/>
                  </a:lnTo>
                  <a:lnTo>
                    <a:pt x="284" y="1534"/>
                  </a:lnTo>
                  <a:lnTo>
                    <a:pt x="284" y="1532"/>
                  </a:lnTo>
                  <a:lnTo>
                    <a:pt x="285" y="1532"/>
                  </a:lnTo>
                  <a:lnTo>
                    <a:pt x="286" y="1531"/>
                  </a:lnTo>
                  <a:lnTo>
                    <a:pt x="287" y="1531"/>
                  </a:lnTo>
                  <a:lnTo>
                    <a:pt x="287" y="1530"/>
                  </a:lnTo>
                  <a:lnTo>
                    <a:pt x="288" y="1530"/>
                  </a:lnTo>
                  <a:lnTo>
                    <a:pt x="288" y="1529"/>
                  </a:lnTo>
                  <a:lnTo>
                    <a:pt x="289" y="1529"/>
                  </a:lnTo>
                  <a:lnTo>
                    <a:pt x="289" y="1529"/>
                  </a:lnTo>
                  <a:lnTo>
                    <a:pt x="289" y="1528"/>
                  </a:lnTo>
                  <a:lnTo>
                    <a:pt x="291" y="1527"/>
                  </a:lnTo>
                  <a:lnTo>
                    <a:pt x="293" y="1527"/>
                  </a:lnTo>
                  <a:lnTo>
                    <a:pt x="293" y="1525"/>
                  </a:lnTo>
                  <a:lnTo>
                    <a:pt x="293" y="1525"/>
                  </a:lnTo>
                  <a:lnTo>
                    <a:pt x="294" y="1525"/>
                  </a:lnTo>
                  <a:lnTo>
                    <a:pt x="294" y="1525"/>
                  </a:lnTo>
                  <a:lnTo>
                    <a:pt x="294" y="1523"/>
                  </a:lnTo>
                  <a:lnTo>
                    <a:pt x="295" y="1522"/>
                  </a:lnTo>
                  <a:lnTo>
                    <a:pt x="295" y="1522"/>
                  </a:lnTo>
                  <a:lnTo>
                    <a:pt x="296" y="1522"/>
                  </a:lnTo>
                  <a:lnTo>
                    <a:pt x="297" y="1521"/>
                  </a:lnTo>
                  <a:lnTo>
                    <a:pt x="297" y="1521"/>
                  </a:lnTo>
                  <a:lnTo>
                    <a:pt x="297" y="1521"/>
                  </a:lnTo>
                  <a:lnTo>
                    <a:pt x="298" y="1520"/>
                  </a:lnTo>
                  <a:lnTo>
                    <a:pt x="298" y="1520"/>
                  </a:lnTo>
                  <a:lnTo>
                    <a:pt x="299" y="1519"/>
                  </a:lnTo>
                  <a:lnTo>
                    <a:pt x="300" y="1518"/>
                  </a:lnTo>
                  <a:lnTo>
                    <a:pt x="301" y="1518"/>
                  </a:lnTo>
                  <a:lnTo>
                    <a:pt x="302" y="1518"/>
                  </a:lnTo>
                  <a:lnTo>
                    <a:pt x="302" y="1518"/>
                  </a:lnTo>
                  <a:lnTo>
                    <a:pt x="302" y="1517"/>
                  </a:lnTo>
                  <a:lnTo>
                    <a:pt x="303" y="1517"/>
                  </a:lnTo>
                  <a:lnTo>
                    <a:pt x="304" y="1516"/>
                  </a:lnTo>
                  <a:lnTo>
                    <a:pt x="305" y="1516"/>
                  </a:lnTo>
                  <a:lnTo>
                    <a:pt x="305" y="1515"/>
                  </a:lnTo>
                  <a:lnTo>
                    <a:pt x="305" y="1515"/>
                  </a:lnTo>
                  <a:lnTo>
                    <a:pt x="306" y="1515"/>
                  </a:lnTo>
                  <a:lnTo>
                    <a:pt x="306" y="1514"/>
                  </a:lnTo>
                  <a:lnTo>
                    <a:pt x="306" y="1514"/>
                  </a:lnTo>
                  <a:lnTo>
                    <a:pt x="307" y="1514"/>
                  </a:lnTo>
                  <a:lnTo>
                    <a:pt x="308" y="1514"/>
                  </a:lnTo>
                  <a:lnTo>
                    <a:pt x="308" y="1514"/>
                  </a:lnTo>
                  <a:lnTo>
                    <a:pt x="308" y="1513"/>
                  </a:lnTo>
                  <a:lnTo>
                    <a:pt x="308" y="1512"/>
                  </a:lnTo>
                  <a:lnTo>
                    <a:pt x="308" y="1512"/>
                  </a:lnTo>
                  <a:lnTo>
                    <a:pt x="309" y="1511"/>
                  </a:lnTo>
                  <a:lnTo>
                    <a:pt x="310" y="1511"/>
                  </a:lnTo>
                  <a:lnTo>
                    <a:pt x="310" y="1510"/>
                  </a:lnTo>
                  <a:lnTo>
                    <a:pt x="311" y="1510"/>
                  </a:lnTo>
                  <a:lnTo>
                    <a:pt x="311" y="1510"/>
                  </a:lnTo>
                  <a:lnTo>
                    <a:pt x="311" y="1510"/>
                  </a:lnTo>
                  <a:lnTo>
                    <a:pt x="311" y="1509"/>
                  </a:lnTo>
                  <a:lnTo>
                    <a:pt x="311" y="1509"/>
                  </a:lnTo>
                  <a:lnTo>
                    <a:pt x="311" y="1508"/>
                  </a:lnTo>
                  <a:lnTo>
                    <a:pt x="311" y="1508"/>
                  </a:lnTo>
                  <a:lnTo>
                    <a:pt x="312" y="1507"/>
                  </a:lnTo>
                  <a:lnTo>
                    <a:pt x="313" y="1507"/>
                  </a:lnTo>
                  <a:lnTo>
                    <a:pt x="313" y="1508"/>
                  </a:lnTo>
                  <a:lnTo>
                    <a:pt x="314" y="1509"/>
                  </a:lnTo>
                  <a:lnTo>
                    <a:pt x="314" y="1509"/>
                  </a:lnTo>
                  <a:lnTo>
                    <a:pt x="315" y="1509"/>
                  </a:lnTo>
                  <a:lnTo>
                    <a:pt x="315" y="1509"/>
                  </a:lnTo>
                  <a:lnTo>
                    <a:pt x="315" y="1508"/>
                  </a:lnTo>
                  <a:lnTo>
                    <a:pt x="315" y="1508"/>
                  </a:lnTo>
                  <a:lnTo>
                    <a:pt x="315" y="1507"/>
                  </a:lnTo>
                  <a:lnTo>
                    <a:pt x="315" y="1506"/>
                  </a:lnTo>
                  <a:lnTo>
                    <a:pt x="315" y="1506"/>
                  </a:lnTo>
                  <a:lnTo>
                    <a:pt x="315" y="1506"/>
                  </a:lnTo>
                  <a:lnTo>
                    <a:pt x="315" y="1505"/>
                  </a:lnTo>
                  <a:lnTo>
                    <a:pt x="316" y="1506"/>
                  </a:lnTo>
                  <a:lnTo>
                    <a:pt x="317" y="1505"/>
                  </a:lnTo>
                  <a:lnTo>
                    <a:pt x="317" y="1505"/>
                  </a:lnTo>
                  <a:lnTo>
                    <a:pt x="318" y="1505"/>
                  </a:lnTo>
                  <a:lnTo>
                    <a:pt x="318" y="1505"/>
                  </a:lnTo>
                  <a:lnTo>
                    <a:pt x="319" y="1504"/>
                  </a:lnTo>
                  <a:lnTo>
                    <a:pt x="319" y="1504"/>
                  </a:lnTo>
                  <a:lnTo>
                    <a:pt x="319" y="1505"/>
                  </a:lnTo>
                  <a:lnTo>
                    <a:pt x="319" y="1505"/>
                  </a:lnTo>
                  <a:lnTo>
                    <a:pt x="319" y="1504"/>
                  </a:lnTo>
                  <a:lnTo>
                    <a:pt x="319" y="1503"/>
                  </a:lnTo>
                  <a:lnTo>
                    <a:pt x="319" y="1503"/>
                  </a:lnTo>
                  <a:lnTo>
                    <a:pt x="319" y="1503"/>
                  </a:lnTo>
                  <a:lnTo>
                    <a:pt x="320" y="1503"/>
                  </a:lnTo>
                  <a:lnTo>
                    <a:pt x="321" y="1502"/>
                  </a:lnTo>
                  <a:lnTo>
                    <a:pt x="320" y="1501"/>
                  </a:lnTo>
                  <a:lnTo>
                    <a:pt x="320" y="1501"/>
                  </a:lnTo>
                  <a:lnTo>
                    <a:pt x="321" y="1501"/>
                  </a:lnTo>
                  <a:lnTo>
                    <a:pt x="321" y="1500"/>
                  </a:lnTo>
                  <a:lnTo>
                    <a:pt x="322" y="1500"/>
                  </a:lnTo>
                  <a:lnTo>
                    <a:pt x="322" y="1500"/>
                  </a:lnTo>
                  <a:lnTo>
                    <a:pt x="322" y="1499"/>
                  </a:lnTo>
                  <a:lnTo>
                    <a:pt x="323" y="1499"/>
                  </a:lnTo>
                  <a:lnTo>
                    <a:pt x="323" y="1499"/>
                  </a:lnTo>
                  <a:lnTo>
                    <a:pt x="323" y="1499"/>
                  </a:lnTo>
                  <a:lnTo>
                    <a:pt x="324" y="1499"/>
                  </a:lnTo>
                  <a:lnTo>
                    <a:pt x="324" y="1500"/>
                  </a:lnTo>
                  <a:lnTo>
                    <a:pt x="324" y="1500"/>
                  </a:lnTo>
                  <a:lnTo>
                    <a:pt x="325" y="1500"/>
                  </a:lnTo>
                  <a:lnTo>
                    <a:pt x="325" y="1500"/>
                  </a:lnTo>
                  <a:lnTo>
                    <a:pt x="325" y="1499"/>
                  </a:lnTo>
                  <a:lnTo>
                    <a:pt x="325" y="1499"/>
                  </a:lnTo>
                  <a:lnTo>
                    <a:pt x="324" y="1497"/>
                  </a:lnTo>
                  <a:lnTo>
                    <a:pt x="325" y="1497"/>
                  </a:lnTo>
                  <a:lnTo>
                    <a:pt x="327" y="1497"/>
                  </a:lnTo>
                  <a:lnTo>
                    <a:pt x="327" y="1496"/>
                  </a:lnTo>
                  <a:lnTo>
                    <a:pt x="327" y="1496"/>
                  </a:lnTo>
                  <a:lnTo>
                    <a:pt x="327" y="1497"/>
                  </a:lnTo>
                  <a:close/>
                  <a:moveTo>
                    <a:pt x="330" y="1482"/>
                  </a:moveTo>
                  <a:lnTo>
                    <a:pt x="331" y="1482"/>
                  </a:lnTo>
                  <a:lnTo>
                    <a:pt x="331" y="1482"/>
                  </a:lnTo>
                  <a:lnTo>
                    <a:pt x="331" y="1483"/>
                  </a:lnTo>
                  <a:lnTo>
                    <a:pt x="332" y="1483"/>
                  </a:lnTo>
                  <a:lnTo>
                    <a:pt x="332" y="1483"/>
                  </a:lnTo>
                  <a:lnTo>
                    <a:pt x="332" y="1484"/>
                  </a:lnTo>
                  <a:lnTo>
                    <a:pt x="332" y="1485"/>
                  </a:lnTo>
                  <a:lnTo>
                    <a:pt x="332" y="1486"/>
                  </a:lnTo>
                  <a:lnTo>
                    <a:pt x="332" y="1486"/>
                  </a:lnTo>
                  <a:lnTo>
                    <a:pt x="332" y="1486"/>
                  </a:lnTo>
                  <a:lnTo>
                    <a:pt x="332" y="1488"/>
                  </a:lnTo>
                  <a:lnTo>
                    <a:pt x="333" y="1489"/>
                  </a:lnTo>
                  <a:lnTo>
                    <a:pt x="333" y="1490"/>
                  </a:lnTo>
                  <a:lnTo>
                    <a:pt x="333" y="1491"/>
                  </a:lnTo>
                  <a:lnTo>
                    <a:pt x="333" y="1492"/>
                  </a:lnTo>
                  <a:lnTo>
                    <a:pt x="333" y="1492"/>
                  </a:lnTo>
                  <a:lnTo>
                    <a:pt x="332" y="1492"/>
                  </a:lnTo>
                  <a:lnTo>
                    <a:pt x="332" y="1492"/>
                  </a:lnTo>
                  <a:lnTo>
                    <a:pt x="332" y="1492"/>
                  </a:lnTo>
                  <a:lnTo>
                    <a:pt x="332" y="1492"/>
                  </a:lnTo>
                  <a:lnTo>
                    <a:pt x="332" y="1491"/>
                  </a:lnTo>
                  <a:lnTo>
                    <a:pt x="331" y="1491"/>
                  </a:lnTo>
                  <a:lnTo>
                    <a:pt x="330" y="1492"/>
                  </a:lnTo>
                  <a:lnTo>
                    <a:pt x="330" y="1492"/>
                  </a:lnTo>
                  <a:lnTo>
                    <a:pt x="329" y="1493"/>
                  </a:lnTo>
                  <a:lnTo>
                    <a:pt x="329" y="1493"/>
                  </a:lnTo>
                  <a:lnTo>
                    <a:pt x="328" y="1494"/>
                  </a:lnTo>
                  <a:lnTo>
                    <a:pt x="328" y="1494"/>
                  </a:lnTo>
                  <a:lnTo>
                    <a:pt x="327" y="1494"/>
                  </a:lnTo>
                  <a:lnTo>
                    <a:pt x="327" y="1494"/>
                  </a:lnTo>
                  <a:lnTo>
                    <a:pt x="326" y="1494"/>
                  </a:lnTo>
                  <a:lnTo>
                    <a:pt x="326" y="1494"/>
                  </a:lnTo>
                  <a:lnTo>
                    <a:pt x="324" y="1494"/>
                  </a:lnTo>
                  <a:lnTo>
                    <a:pt x="324" y="1494"/>
                  </a:lnTo>
                  <a:lnTo>
                    <a:pt x="324" y="1494"/>
                  </a:lnTo>
                  <a:lnTo>
                    <a:pt x="323" y="1494"/>
                  </a:lnTo>
                  <a:lnTo>
                    <a:pt x="322" y="1494"/>
                  </a:lnTo>
                  <a:lnTo>
                    <a:pt x="321" y="1493"/>
                  </a:lnTo>
                  <a:lnTo>
                    <a:pt x="320" y="1493"/>
                  </a:lnTo>
                  <a:lnTo>
                    <a:pt x="320" y="1493"/>
                  </a:lnTo>
                  <a:lnTo>
                    <a:pt x="320" y="1492"/>
                  </a:lnTo>
                  <a:lnTo>
                    <a:pt x="320" y="1492"/>
                  </a:lnTo>
                  <a:lnTo>
                    <a:pt x="319" y="1492"/>
                  </a:lnTo>
                  <a:lnTo>
                    <a:pt x="319" y="1490"/>
                  </a:lnTo>
                  <a:lnTo>
                    <a:pt x="320" y="1490"/>
                  </a:lnTo>
                  <a:lnTo>
                    <a:pt x="320" y="1489"/>
                  </a:lnTo>
                  <a:lnTo>
                    <a:pt x="320" y="1489"/>
                  </a:lnTo>
                  <a:lnTo>
                    <a:pt x="321" y="1488"/>
                  </a:lnTo>
                  <a:lnTo>
                    <a:pt x="321" y="1488"/>
                  </a:lnTo>
                  <a:lnTo>
                    <a:pt x="322" y="1488"/>
                  </a:lnTo>
                  <a:lnTo>
                    <a:pt x="322" y="1488"/>
                  </a:lnTo>
                  <a:lnTo>
                    <a:pt x="322" y="1488"/>
                  </a:lnTo>
                  <a:lnTo>
                    <a:pt x="323" y="1488"/>
                  </a:lnTo>
                  <a:lnTo>
                    <a:pt x="323" y="1488"/>
                  </a:lnTo>
                  <a:lnTo>
                    <a:pt x="323" y="1486"/>
                  </a:lnTo>
                  <a:lnTo>
                    <a:pt x="324" y="1486"/>
                  </a:lnTo>
                  <a:lnTo>
                    <a:pt x="324" y="1485"/>
                  </a:lnTo>
                  <a:lnTo>
                    <a:pt x="324" y="1484"/>
                  </a:lnTo>
                  <a:lnTo>
                    <a:pt x="324" y="1484"/>
                  </a:lnTo>
                  <a:lnTo>
                    <a:pt x="325" y="1484"/>
                  </a:lnTo>
                  <a:lnTo>
                    <a:pt x="327" y="1483"/>
                  </a:lnTo>
                  <a:lnTo>
                    <a:pt x="327" y="1483"/>
                  </a:lnTo>
                  <a:lnTo>
                    <a:pt x="328" y="1483"/>
                  </a:lnTo>
                  <a:lnTo>
                    <a:pt x="328" y="1483"/>
                  </a:lnTo>
                  <a:lnTo>
                    <a:pt x="328" y="1483"/>
                  </a:lnTo>
                  <a:lnTo>
                    <a:pt x="328" y="1483"/>
                  </a:lnTo>
                  <a:lnTo>
                    <a:pt x="328" y="1483"/>
                  </a:lnTo>
                  <a:lnTo>
                    <a:pt x="330" y="1483"/>
                  </a:lnTo>
                  <a:lnTo>
                    <a:pt x="330" y="1483"/>
                  </a:lnTo>
                  <a:lnTo>
                    <a:pt x="330" y="1482"/>
                  </a:lnTo>
                  <a:lnTo>
                    <a:pt x="330" y="1482"/>
                  </a:lnTo>
                  <a:close/>
                  <a:moveTo>
                    <a:pt x="344" y="1473"/>
                  </a:moveTo>
                  <a:lnTo>
                    <a:pt x="344" y="1474"/>
                  </a:lnTo>
                  <a:lnTo>
                    <a:pt x="344" y="1474"/>
                  </a:lnTo>
                  <a:lnTo>
                    <a:pt x="345" y="1473"/>
                  </a:lnTo>
                  <a:lnTo>
                    <a:pt x="345" y="1473"/>
                  </a:lnTo>
                  <a:lnTo>
                    <a:pt x="345" y="1474"/>
                  </a:lnTo>
                  <a:lnTo>
                    <a:pt x="345" y="1474"/>
                  </a:lnTo>
                  <a:lnTo>
                    <a:pt x="346" y="1475"/>
                  </a:lnTo>
                  <a:lnTo>
                    <a:pt x="346" y="1475"/>
                  </a:lnTo>
                  <a:lnTo>
                    <a:pt x="346" y="1476"/>
                  </a:lnTo>
                  <a:lnTo>
                    <a:pt x="347" y="1477"/>
                  </a:lnTo>
                  <a:lnTo>
                    <a:pt x="346" y="1477"/>
                  </a:lnTo>
                  <a:lnTo>
                    <a:pt x="346" y="1479"/>
                  </a:lnTo>
                  <a:lnTo>
                    <a:pt x="347" y="1479"/>
                  </a:lnTo>
                  <a:lnTo>
                    <a:pt x="347" y="1480"/>
                  </a:lnTo>
                  <a:lnTo>
                    <a:pt x="345" y="1482"/>
                  </a:lnTo>
                  <a:lnTo>
                    <a:pt x="344" y="1483"/>
                  </a:lnTo>
                  <a:lnTo>
                    <a:pt x="343" y="1483"/>
                  </a:lnTo>
                  <a:lnTo>
                    <a:pt x="343" y="1482"/>
                  </a:lnTo>
                  <a:lnTo>
                    <a:pt x="343" y="1480"/>
                  </a:lnTo>
                  <a:lnTo>
                    <a:pt x="343" y="1480"/>
                  </a:lnTo>
                  <a:lnTo>
                    <a:pt x="342" y="1479"/>
                  </a:lnTo>
                  <a:lnTo>
                    <a:pt x="342" y="1479"/>
                  </a:lnTo>
                  <a:lnTo>
                    <a:pt x="342" y="1479"/>
                  </a:lnTo>
                  <a:lnTo>
                    <a:pt x="342" y="1478"/>
                  </a:lnTo>
                  <a:lnTo>
                    <a:pt x="342" y="1477"/>
                  </a:lnTo>
                  <a:lnTo>
                    <a:pt x="342" y="1476"/>
                  </a:lnTo>
                  <a:lnTo>
                    <a:pt x="343" y="1475"/>
                  </a:lnTo>
                  <a:lnTo>
                    <a:pt x="343" y="1475"/>
                  </a:lnTo>
                  <a:lnTo>
                    <a:pt x="343" y="1474"/>
                  </a:lnTo>
                  <a:lnTo>
                    <a:pt x="343" y="1474"/>
                  </a:lnTo>
                  <a:lnTo>
                    <a:pt x="342" y="1474"/>
                  </a:lnTo>
                  <a:lnTo>
                    <a:pt x="343" y="1474"/>
                  </a:lnTo>
                  <a:lnTo>
                    <a:pt x="343" y="1473"/>
                  </a:lnTo>
                  <a:lnTo>
                    <a:pt x="344" y="1473"/>
                  </a:lnTo>
                  <a:close/>
                  <a:moveTo>
                    <a:pt x="330" y="1471"/>
                  </a:moveTo>
                  <a:lnTo>
                    <a:pt x="330" y="1473"/>
                  </a:lnTo>
                  <a:lnTo>
                    <a:pt x="329" y="1473"/>
                  </a:lnTo>
                  <a:lnTo>
                    <a:pt x="330" y="1474"/>
                  </a:lnTo>
                  <a:lnTo>
                    <a:pt x="330" y="1475"/>
                  </a:lnTo>
                  <a:lnTo>
                    <a:pt x="330" y="1475"/>
                  </a:lnTo>
                  <a:lnTo>
                    <a:pt x="330" y="1475"/>
                  </a:lnTo>
                  <a:lnTo>
                    <a:pt x="330" y="1475"/>
                  </a:lnTo>
                  <a:lnTo>
                    <a:pt x="330" y="1477"/>
                  </a:lnTo>
                  <a:lnTo>
                    <a:pt x="330" y="1477"/>
                  </a:lnTo>
                  <a:lnTo>
                    <a:pt x="330" y="1478"/>
                  </a:lnTo>
                  <a:lnTo>
                    <a:pt x="329" y="1479"/>
                  </a:lnTo>
                  <a:lnTo>
                    <a:pt x="330" y="1479"/>
                  </a:lnTo>
                  <a:lnTo>
                    <a:pt x="330" y="1480"/>
                  </a:lnTo>
                  <a:lnTo>
                    <a:pt x="331" y="1480"/>
                  </a:lnTo>
                  <a:lnTo>
                    <a:pt x="331" y="1481"/>
                  </a:lnTo>
                  <a:lnTo>
                    <a:pt x="330" y="1481"/>
                  </a:lnTo>
                  <a:lnTo>
                    <a:pt x="330" y="1481"/>
                  </a:lnTo>
                  <a:lnTo>
                    <a:pt x="329" y="1481"/>
                  </a:lnTo>
                  <a:lnTo>
                    <a:pt x="329" y="1481"/>
                  </a:lnTo>
                  <a:lnTo>
                    <a:pt x="328" y="1481"/>
                  </a:lnTo>
                  <a:lnTo>
                    <a:pt x="328" y="1481"/>
                  </a:lnTo>
                  <a:lnTo>
                    <a:pt x="328" y="1480"/>
                  </a:lnTo>
                  <a:lnTo>
                    <a:pt x="328" y="1480"/>
                  </a:lnTo>
                  <a:lnTo>
                    <a:pt x="328" y="1479"/>
                  </a:lnTo>
                  <a:lnTo>
                    <a:pt x="328" y="1479"/>
                  </a:lnTo>
                  <a:lnTo>
                    <a:pt x="328" y="1478"/>
                  </a:lnTo>
                  <a:lnTo>
                    <a:pt x="328" y="1478"/>
                  </a:lnTo>
                  <a:lnTo>
                    <a:pt x="328" y="1479"/>
                  </a:lnTo>
                  <a:lnTo>
                    <a:pt x="327" y="1479"/>
                  </a:lnTo>
                  <a:lnTo>
                    <a:pt x="326" y="1479"/>
                  </a:lnTo>
                  <a:lnTo>
                    <a:pt x="326" y="1479"/>
                  </a:lnTo>
                  <a:lnTo>
                    <a:pt x="326" y="1479"/>
                  </a:lnTo>
                  <a:lnTo>
                    <a:pt x="326" y="1477"/>
                  </a:lnTo>
                  <a:lnTo>
                    <a:pt x="327" y="1476"/>
                  </a:lnTo>
                  <a:lnTo>
                    <a:pt x="328" y="1476"/>
                  </a:lnTo>
                  <a:lnTo>
                    <a:pt x="328" y="1475"/>
                  </a:lnTo>
                  <a:lnTo>
                    <a:pt x="328" y="1475"/>
                  </a:lnTo>
                  <a:lnTo>
                    <a:pt x="328" y="1474"/>
                  </a:lnTo>
                  <a:lnTo>
                    <a:pt x="328" y="1474"/>
                  </a:lnTo>
                  <a:lnTo>
                    <a:pt x="328" y="1473"/>
                  </a:lnTo>
                  <a:lnTo>
                    <a:pt x="328" y="1473"/>
                  </a:lnTo>
                  <a:lnTo>
                    <a:pt x="329" y="1473"/>
                  </a:lnTo>
                  <a:lnTo>
                    <a:pt x="329" y="1473"/>
                  </a:lnTo>
                  <a:lnTo>
                    <a:pt x="329" y="1472"/>
                  </a:lnTo>
                  <a:lnTo>
                    <a:pt x="330" y="1471"/>
                  </a:lnTo>
                  <a:lnTo>
                    <a:pt x="330" y="1471"/>
                  </a:lnTo>
                  <a:lnTo>
                    <a:pt x="330" y="1471"/>
                  </a:lnTo>
                  <a:close/>
                  <a:moveTo>
                    <a:pt x="339" y="1461"/>
                  </a:moveTo>
                  <a:lnTo>
                    <a:pt x="340" y="1462"/>
                  </a:lnTo>
                  <a:lnTo>
                    <a:pt x="340" y="1462"/>
                  </a:lnTo>
                  <a:lnTo>
                    <a:pt x="340" y="1462"/>
                  </a:lnTo>
                  <a:lnTo>
                    <a:pt x="340" y="1462"/>
                  </a:lnTo>
                  <a:lnTo>
                    <a:pt x="340" y="1463"/>
                  </a:lnTo>
                  <a:lnTo>
                    <a:pt x="340" y="1464"/>
                  </a:lnTo>
                  <a:lnTo>
                    <a:pt x="340" y="1464"/>
                  </a:lnTo>
                  <a:lnTo>
                    <a:pt x="340" y="1464"/>
                  </a:lnTo>
                  <a:lnTo>
                    <a:pt x="340" y="1464"/>
                  </a:lnTo>
                  <a:lnTo>
                    <a:pt x="340" y="1465"/>
                  </a:lnTo>
                  <a:lnTo>
                    <a:pt x="340" y="1466"/>
                  </a:lnTo>
                  <a:lnTo>
                    <a:pt x="340" y="1466"/>
                  </a:lnTo>
                  <a:lnTo>
                    <a:pt x="341" y="1466"/>
                  </a:lnTo>
                  <a:lnTo>
                    <a:pt x="341" y="1466"/>
                  </a:lnTo>
                  <a:lnTo>
                    <a:pt x="341" y="1466"/>
                  </a:lnTo>
                  <a:lnTo>
                    <a:pt x="341" y="1466"/>
                  </a:lnTo>
                  <a:lnTo>
                    <a:pt x="341" y="1466"/>
                  </a:lnTo>
                  <a:lnTo>
                    <a:pt x="341" y="1465"/>
                  </a:lnTo>
                  <a:lnTo>
                    <a:pt x="341" y="1465"/>
                  </a:lnTo>
                  <a:lnTo>
                    <a:pt x="341" y="1465"/>
                  </a:lnTo>
                  <a:lnTo>
                    <a:pt x="341" y="1464"/>
                  </a:lnTo>
                  <a:lnTo>
                    <a:pt x="341" y="1464"/>
                  </a:lnTo>
                  <a:lnTo>
                    <a:pt x="342" y="1464"/>
                  </a:lnTo>
                  <a:lnTo>
                    <a:pt x="342" y="1463"/>
                  </a:lnTo>
                  <a:lnTo>
                    <a:pt x="343" y="1463"/>
                  </a:lnTo>
                  <a:lnTo>
                    <a:pt x="343" y="1462"/>
                  </a:lnTo>
                  <a:lnTo>
                    <a:pt x="344" y="1462"/>
                  </a:lnTo>
                  <a:lnTo>
                    <a:pt x="344" y="1462"/>
                  </a:lnTo>
                  <a:lnTo>
                    <a:pt x="344" y="1463"/>
                  </a:lnTo>
                  <a:lnTo>
                    <a:pt x="344" y="1464"/>
                  </a:lnTo>
                  <a:lnTo>
                    <a:pt x="344" y="1464"/>
                  </a:lnTo>
                  <a:lnTo>
                    <a:pt x="344" y="1465"/>
                  </a:lnTo>
                  <a:lnTo>
                    <a:pt x="343" y="1466"/>
                  </a:lnTo>
                  <a:lnTo>
                    <a:pt x="343" y="1466"/>
                  </a:lnTo>
                  <a:lnTo>
                    <a:pt x="342" y="1467"/>
                  </a:lnTo>
                  <a:lnTo>
                    <a:pt x="341" y="1466"/>
                  </a:lnTo>
                  <a:lnTo>
                    <a:pt x="341" y="1466"/>
                  </a:lnTo>
                  <a:lnTo>
                    <a:pt x="341" y="1466"/>
                  </a:lnTo>
                  <a:lnTo>
                    <a:pt x="341" y="1466"/>
                  </a:lnTo>
                  <a:lnTo>
                    <a:pt x="341" y="1467"/>
                  </a:lnTo>
                  <a:lnTo>
                    <a:pt x="341" y="1467"/>
                  </a:lnTo>
                  <a:lnTo>
                    <a:pt x="342" y="1467"/>
                  </a:lnTo>
                  <a:lnTo>
                    <a:pt x="342" y="1467"/>
                  </a:lnTo>
                  <a:lnTo>
                    <a:pt x="342" y="1468"/>
                  </a:lnTo>
                  <a:lnTo>
                    <a:pt x="342" y="1469"/>
                  </a:lnTo>
                  <a:lnTo>
                    <a:pt x="342" y="1470"/>
                  </a:lnTo>
                  <a:lnTo>
                    <a:pt x="342" y="1470"/>
                  </a:lnTo>
                  <a:lnTo>
                    <a:pt x="341" y="1470"/>
                  </a:lnTo>
                  <a:lnTo>
                    <a:pt x="341" y="1470"/>
                  </a:lnTo>
                  <a:lnTo>
                    <a:pt x="341" y="1471"/>
                  </a:lnTo>
                  <a:lnTo>
                    <a:pt x="341" y="1472"/>
                  </a:lnTo>
                  <a:lnTo>
                    <a:pt x="341" y="1473"/>
                  </a:lnTo>
                  <a:lnTo>
                    <a:pt x="341" y="1475"/>
                  </a:lnTo>
                  <a:lnTo>
                    <a:pt x="341" y="1475"/>
                  </a:lnTo>
                  <a:lnTo>
                    <a:pt x="341" y="1475"/>
                  </a:lnTo>
                  <a:lnTo>
                    <a:pt x="340" y="1476"/>
                  </a:lnTo>
                  <a:lnTo>
                    <a:pt x="340" y="1476"/>
                  </a:lnTo>
                  <a:lnTo>
                    <a:pt x="340" y="1476"/>
                  </a:lnTo>
                  <a:lnTo>
                    <a:pt x="341" y="1477"/>
                  </a:lnTo>
                  <a:lnTo>
                    <a:pt x="340" y="1479"/>
                  </a:lnTo>
                  <a:lnTo>
                    <a:pt x="340" y="1479"/>
                  </a:lnTo>
                  <a:lnTo>
                    <a:pt x="340" y="1479"/>
                  </a:lnTo>
                  <a:lnTo>
                    <a:pt x="341" y="1480"/>
                  </a:lnTo>
                  <a:lnTo>
                    <a:pt x="340" y="1480"/>
                  </a:lnTo>
                  <a:lnTo>
                    <a:pt x="340" y="1480"/>
                  </a:lnTo>
                  <a:lnTo>
                    <a:pt x="339" y="1480"/>
                  </a:lnTo>
                  <a:lnTo>
                    <a:pt x="340" y="1481"/>
                  </a:lnTo>
                  <a:lnTo>
                    <a:pt x="341" y="1481"/>
                  </a:lnTo>
                  <a:lnTo>
                    <a:pt x="341" y="1483"/>
                  </a:lnTo>
                  <a:lnTo>
                    <a:pt x="341" y="1483"/>
                  </a:lnTo>
                  <a:lnTo>
                    <a:pt x="341" y="1484"/>
                  </a:lnTo>
                  <a:lnTo>
                    <a:pt x="340" y="1484"/>
                  </a:lnTo>
                  <a:lnTo>
                    <a:pt x="341" y="1485"/>
                  </a:lnTo>
                  <a:lnTo>
                    <a:pt x="340" y="1485"/>
                  </a:lnTo>
                  <a:lnTo>
                    <a:pt x="339" y="1486"/>
                  </a:lnTo>
                  <a:lnTo>
                    <a:pt x="339" y="1486"/>
                  </a:lnTo>
                  <a:lnTo>
                    <a:pt x="338" y="1486"/>
                  </a:lnTo>
                  <a:lnTo>
                    <a:pt x="338" y="1485"/>
                  </a:lnTo>
                  <a:lnTo>
                    <a:pt x="339" y="1485"/>
                  </a:lnTo>
                  <a:lnTo>
                    <a:pt x="339" y="1485"/>
                  </a:lnTo>
                  <a:lnTo>
                    <a:pt x="338" y="1484"/>
                  </a:lnTo>
                  <a:lnTo>
                    <a:pt x="337" y="1483"/>
                  </a:lnTo>
                  <a:lnTo>
                    <a:pt x="337" y="1481"/>
                  </a:lnTo>
                  <a:lnTo>
                    <a:pt x="337" y="1481"/>
                  </a:lnTo>
                  <a:lnTo>
                    <a:pt x="337" y="1481"/>
                  </a:lnTo>
                  <a:lnTo>
                    <a:pt x="337" y="1481"/>
                  </a:lnTo>
                  <a:lnTo>
                    <a:pt x="337" y="1480"/>
                  </a:lnTo>
                  <a:lnTo>
                    <a:pt x="337" y="1479"/>
                  </a:lnTo>
                  <a:lnTo>
                    <a:pt x="337" y="1479"/>
                  </a:lnTo>
                  <a:lnTo>
                    <a:pt x="336" y="1479"/>
                  </a:lnTo>
                  <a:lnTo>
                    <a:pt x="336" y="1479"/>
                  </a:lnTo>
                  <a:lnTo>
                    <a:pt x="335" y="1478"/>
                  </a:lnTo>
                  <a:lnTo>
                    <a:pt x="336" y="1478"/>
                  </a:lnTo>
                  <a:lnTo>
                    <a:pt x="336" y="1477"/>
                  </a:lnTo>
                  <a:lnTo>
                    <a:pt x="336" y="1477"/>
                  </a:lnTo>
                  <a:lnTo>
                    <a:pt x="336" y="1477"/>
                  </a:lnTo>
                  <a:lnTo>
                    <a:pt x="335" y="1477"/>
                  </a:lnTo>
                  <a:lnTo>
                    <a:pt x="334" y="1476"/>
                  </a:lnTo>
                  <a:lnTo>
                    <a:pt x="334" y="1476"/>
                  </a:lnTo>
                  <a:lnTo>
                    <a:pt x="334" y="1476"/>
                  </a:lnTo>
                  <a:lnTo>
                    <a:pt x="335" y="1475"/>
                  </a:lnTo>
                  <a:lnTo>
                    <a:pt x="335" y="1475"/>
                  </a:lnTo>
                  <a:lnTo>
                    <a:pt x="335" y="1474"/>
                  </a:lnTo>
                  <a:lnTo>
                    <a:pt x="335" y="1474"/>
                  </a:lnTo>
                  <a:lnTo>
                    <a:pt x="335" y="1473"/>
                  </a:lnTo>
                  <a:lnTo>
                    <a:pt x="335" y="1472"/>
                  </a:lnTo>
                  <a:lnTo>
                    <a:pt x="335" y="1472"/>
                  </a:lnTo>
                  <a:lnTo>
                    <a:pt x="335" y="1471"/>
                  </a:lnTo>
                  <a:lnTo>
                    <a:pt x="335" y="1471"/>
                  </a:lnTo>
                  <a:lnTo>
                    <a:pt x="335" y="1472"/>
                  </a:lnTo>
                  <a:lnTo>
                    <a:pt x="335" y="1472"/>
                  </a:lnTo>
                  <a:lnTo>
                    <a:pt x="334" y="1472"/>
                  </a:lnTo>
                  <a:lnTo>
                    <a:pt x="334" y="1471"/>
                  </a:lnTo>
                  <a:lnTo>
                    <a:pt x="334" y="1471"/>
                  </a:lnTo>
                  <a:lnTo>
                    <a:pt x="334" y="1470"/>
                  </a:lnTo>
                  <a:lnTo>
                    <a:pt x="335" y="1470"/>
                  </a:lnTo>
                  <a:lnTo>
                    <a:pt x="335" y="1471"/>
                  </a:lnTo>
                  <a:lnTo>
                    <a:pt x="336" y="1470"/>
                  </a:lnTo>
                  <a:lnTo>
                    <a:pt x="336" y="1471"/>
                  </a:lnTo>
                  <a:lnTo>
                    <a:pt x="336" y="1470"/>
                  </a:lnTo>
                  <a:lnTo>
                    <a:pt x="337" y="1470"/>
                  </a:lnTo>
                  <a:lnTo>
                    <a:pt x="336" y="1470"/>
                  </a:lnTo>
                  <a:lnTo>
                    <a:pt x="336" y="1470"/>
                  </a:lnTo>
                  <a:lnTo>
                    <a:pt x="335" y="1470"/>
                  </a:lnTo>
                  <a:lnTo>
                    <a:pt x="335" y="1470"/>
                  </a:lnTo>
                  <a:lnTo>
                    <a:pt x="335" y="1469"/>
                  </a:lnTo>
                  <a:lnTo>
                    <a:pt x="336" y="1469"/>
                  </a:lnTo>
                  <a:lnTo>
                    <a:pt x="336" y="1468"/>
                  </a:lnTo>
                  <a:lnTo>
                    <a:pt x="337" y="1468"/>
                  </a:lnTo>
                  <a:lnTo>
                    <a:pt x="336" y="1469"/>
                  </a:lnTo>
                  <a:lnTo>
                    <a:pt x="337" y="1469"/>
                  </a:lnTo>
                  <a:lnTo>
                    <a:pt x="337" y="1469"/>
                  </a:lnTo>
                  <a:lnTo>
                    <a:pt x="337" y="1468"/>
                  </a:lnTo>
                  <a:lnTo>
                    <a:pt x="337" y="1467"/>
                  </a:lnTo>
                  <a:lnTo>
                    <a:pt x="336" y="1467"/>
                  </a:lnTo>
                  <a:lnTo>
                    <a:pt x="336" y="1465"/>
                  </a:lnTo>
                  <a:lnTo>
                    <a:pt x="337" y="1465"/>
                  </a:lnTo>
                  <a:lnTo>
                    <a:pt x="337" y="1464"/>
                  </a:lnTo>
                  <a:lnTo>
                    <a:pt x="337" y="1463"/>
                  </a:lnTo>
                  <a:lnTo>
                    <a:pt x="337" y="1463"/>
                  </a:lnTo>
                  <a:lnTo>
                    <a:pt x="337" y="1462"/>
                  </a:lnTo>
                  <a:lnTo>
                    <a:pt x="337" y="1462"/>
                  </a:lnTo>
                  <a:lnTo>
                    <a:pt x="337" y="1462"/>
                  </a:lnTo>
                  <a:lnTo>
                    <a:pt x="338" y="1462"/>
                  </a:lnTo>
                  <a:lnTo>
                    <a:pt x="338" y="1462"/>
                  </a:lnTo>
                  <a:lnTo>
                    <a:pt x="338" y="1461"/>
                  </a:lnTo>
                  <a:lnTo>
                    <a:pt x="339" y="1461"/>
                  </a:lnTo>
                  <a:close/>
                  <a:moveTo>
                    <a:pt x="214" y="1436"/>
                  </a:moveTo>
                  <a:lnTo>
                    <a:pt x="215" y="1436"/>
                  </a:lnTo>
                  <a:lnTo>
                    <a:pt x="215" y="1437"/>
                  </a:lnTo>
                  <a:lnTo>
                    <a:pt x="215" y="1437"/>
                  </a:lnTo>
                  <a:lnTo>
                    <a:pt x="215" y="1438"/>
                  </a:lnTo>
                  <a:lnTo>
                    <a:pt x="215" y="1440"/>
                  </a:lnTo>
                  <a:lnTo>
                    <a:pt x="214" y="1441"/>
                  </a:lnTo>
                  <a:lnTo>
                    <a:pt x="214" y="1441"/>
                  </a:lnTo>
                  <a:lnTo>
                    <a:pt x="214" y="1442"/>
                  </a:lnTo>
                  <a:lnTo>
                    <a:pt x="213" y="1442"/>
                  </a:lnTo>
                  <a:lnTo>
                    <a:pt x="213" y="1444"/>
                  </a:lnTo>
                  <a:lnTo>
                    <a:pt x="212" y="1444"/>
                  </a:lnTo>
                  <a:lnTo>
                    <a:pt x="212" y="1444"/>
                  </a:lnTo>
                  <a:lnTo>
                    <a:pt x="212" y="1444"/>
                  </a:lnTo>
                  <a:lnTo>
                    <a:pt x="211" y="1446"/>
                  </a:lnTo>
                  <a:lnTo>
                    <a:pt x="211" y="1446"/>
                  </a:lnTo>
                  <a:lnTo>
                    <a:pt x="211" y="1446"/>
                  </a:lnTo>
                  <a:lnTo>
                    <a:pt x="211" y="1447"/>
                  </a:lnTo>
                  <a:lnTo>
                    <a:pt x="211" y="1448"/>
                  </a:lnTo>
                  <a:lnTo>
                    <a:pt x="211" y="1448"/>
                  </a:lnTo>
                  <a:lnTo>
                    <a:pt x="211" y="1448"/>
                  </a:lnTo>
                  <a:lnTo>
                    <a:pt x="210" y="1448"/>
                  </a:lnTo>
                  <a:lnTo>
                    <a:pt x="210" y="1449"/>
                  </a:lnTo>
                  <a:lnTo>
                    <a:pt x="209" y="1449"/>
                  </a:lnTo>
                  <a:lnTo>
                    <a:pt x="208" y="1450"/>
                  </a:lnTo>
                  <a:lnTo>
                    <a:pt x="208" y="1450"/>
                  </a:lnTo>
                  <a:lnTo>
                    <a:pt x="207" y="1449"/>
                  </a:lnTo>
                  <a:lnTo>
                    <a:pt x="207" y="1449"/>
                  </a:lnTo>
                  <a:lnTo>
                    <a:pt x="207" y="1449"/>
                  </a:lnTo>
                  <a:lnTo>
                    <a:pt x="207" y="1449"/>
                  </a:lnTo>
                  <a:lnTo>
                    <a:pt x="206" y="1449"/>
                  </a:lnTo>
                  <a:lnTo>
                    <a:pt x="206" y="1449"/>
                  </a:lnTo>
                  <a:lnTo>
                    <a:pt x="206" y="1450"/>
                  </a:lnTo>
                  <a:lnTo>
                    <a:pt x="206" y="1450"/>
                  </a:lnTo>
                  <a:lnTo>
                    <a:pt x="206" y="1449"/>
                  </a:lnTo>
                  <a:lnTo>
                    <a:pt x="206" y="1449"/>
                  </a:lnTo>
                  <a:lnTo>
                    <a:pt x="206" y="1449"/>
                  </a:lnTo>
                  <a:lnTo>
                    <a:pt x="206" y="1449"/>
                  </a:lnTo>
                  <a:lnTo>
                    <a:pt x="206" y="1449"/>
                  </a:lnTo>
                  <a:lnTo>
                    <a:pt x="205" y="1449"/>
                  </a:lnTo>
                  <a:lnTo>
                    <a:pt x="205" y="1449"/>
                  </a:lnTo>
                  <a:lnTo>
                    <a:pt x="205" y="1449"/>
                  </a:lnTo>
                  <a:lnTo>
                    <a:pt x="204" y="1448"/>
                  </a:lnTo>
                  <a:lnTo>
                    <a:pt x="204" y="1448"/>
                  </a:lnTo>
                  <a:lnTo>
                    <a:pt x="204" y="1447"/>
                  </a:lnTo>
                  <a:lnTo>
                    <a:pt x="205" y="1447"/>
                  </a:lnTo>
                  <a:lnTo>
                    <a:pt x="205" y="1447"/>
                  </a:lnTo>
                  <a:lnTo>
                    <a:pt x="206" y="1447"/>
                  </a:lnTo>
                  <a:lnTo>
                    <a:pt x="206" y="1446"/>
                  </a:lnTo>
                  <a:lnTo>
                    <a:pt x="206" y="1446"/>
                  </a:lnTo>
                  <a:lnTo>
                    <a:pt x="207" y="1445"/>
                  </a:lnTo>
                  <a:lnTo>
                    <a:pt x="207" y="1445"/>
                  </a:lnTo>
                  <a:lnTo>
                    <a:pt x="207" y="1445"/>
                  </a:lnTo>
                  <a:lnTo>
                    <a:pt x="207" y="1444"/>
                  </a:lnTo>
                  <a:lnTo>
                    <a:pt x="208" y="1444"/>
                  </a:lnTo>
                  <a:lnTo>
                    <a:pt x="208" y="1444"/>
                  </a:lnTo>
                  <a:lnTo>
                    <a:pt x="208" y="1444"/>
                  </a:lnTo>
                  <a:lnTo>
                    <a:pt x="208" y="1443"/>
                  </a:lnTo>
                  <a:lnTo>
                    <a:pt x="207" y="1443"/>
                  </a:lnTo>
                  <a:lnTo>
                    <a:pt x="207" y="1443"/>
                  </a:lnTo>
                  <a:lnTo>
                    <a:pt x="207" y="1443"/>
                  </a:lnTo>
                  <a:lnTo>
                    <a:pt x="207" y="1443"/>
                  </a:lnTo>
                  <a:lnTo>
                    <a:pt x="206" y="1443"/>
                  </a:lnTo>
                  <a:lnTo>
                    <a:pt x="206" y="1443"/>
                  </a:lnTo>
                  <a:lnTo>
                    <a:pt x="206" y="1443"/>
                  </a:lnTo>
                  <a:lnTo>
                    <a:pt x="206" y="1443"/>
                  </a:lnTo>
                  <a:lnTo>
                    <a:pt x="206" y="1443"/>
                  </a:lnTo>
                  <a:lnTo>
                    <a:pt x="207" y="1442"/>
                  </a:lnTo>
                  <a:lnTo>
                    <a:pt x="206" y="1442"/>
                  </a:lnTo>
                  <a:lnTo>
                    <a:pt x="206" y="1442"/>
                  </a:lnTo>
                  <a:lnTo>
                    <a:pt x="206" y="1442"/>
                  </a:lnTo>
                  <a:lnTo>
                    <a:pt x="206" y="1442"/>
                  </a:lnTo>
                  <a:lnTo>
                    <a:pt x="206" y="1442"/>
                  </a:lnTo>
                  <a:lnTo>
                    <a:pt x="206" y="1441"/>
                  </a:lnTo>
                  <a:lnTo>
                    <a:pt x="206" y="1441"/>
                  </a:lnTo>
                  <a:lnTo>
                    <a:pt x="207" y="1440"/>
                  </a:lnTo>
                  <a:lnTo>
                    <a:pt x="207" y="1440"/>
                  </a:lnTo>
                  <a:lnTo>
                    <a:pt x="208" y="1440"/>
                  </a:lnTo>
                  <a:lnTo>
                    <a:pt x="210" y="1440"/>
                  </a:lnTo>
                  <a:lnTo>
                    <a:pt x="210" y="1439"/>
                  </a:lnTo>
                  <a:lnTo>
                    <a:pt x="211" y="1438"/>
                  </a:lnTo>
                  <a:lnTo>
                    <a:pt x="211" y="1438"/>
                  </a:lnTo>
                  <a:lnTo>
                    <a:pt x="211" y="1437"/>
                  </a:lnTo>
                  <a:lnTo>
                    <a:pt x="211" y="1437"/>
                  </a:lnTo>
                  <a:lnTo>
                    <a:pt x="211" y="1436"/>
                  </a:lnTo>
                  <a:lnTo>
                    <a:pt x="211" y="1436"/>
                  </a:lnTo>
                  <a:lnTo>
                    <a:pt x="211" y="1437"/>
                  </a:lnTo>
                  <a:lnTo>
                    <a:pt x="212" y="1438"/>
                  </a:lnTo>
                  <a:lnTo>
                    <a:pt x="213" y="1438"/>
                  </a:lnTo>
                  <a:lnTo>
                    <a:pt x="213" y="1437"/>
                  </a:lnTo>
                  <a:lnTo>
                    <a:pt x="214" y="1436"/>
                  </a:lnTo>
                  <a:lnTo>
                    <a:pt x="214" y="1436"/>
                  </a:lnTo>
                  <a:lnTo>
                    <a:pt x="214" y="1436"/>
                  </a:lnTo>
                  <a:lnTo>
                    <a:pt x="214" y="1436"/>
                  </a:lnTo>
                  <a:lnTo>
                    <a:pt x="214" y="1436"/>
                  </a:lnTo>
                  <a:close/>
                  <a:moveTo>
                    <a:pt x="362" y="1414"/>
                  </a:moveTo>
                  <a:lnTo>
                    <a:pt x="363" y="1415"/>
                  </a:lnTo>
                  <a:lnTo>
                    <a:pt x="363" y="1415"/>
                  </a:lnTo>
                  <a:lnTo>
                    <a:pt x="363" y="1416"/>
                  </a:lnTo>
                  <a:lnTo>
                    <a:pt x="363" y="1416"/>
                  </a:lnTo>
                  <a:lnTo>
                    <a:pt x="363" y="1417"/>
                  </a:lnTo>
                  <a:lnTo>
                    <a:pt x="362" y="1417"/>
                  </a:lnTo>
                  <a:lnTo>
                    <a:pt x="362" y="1417"/>
                  </a:lnTo>
                  <a:lnTo>
                    <a:pt x="363" y="1417"/>
                  </a:lnTo>
                  <a:lnTo>
                    <a:pt x="362" y="1418"/>
                  </a:lnTo>
                  <a:lnTo>
                    <a:pt x="362" y="1418"/>
                  </a:lnTo>
                  <a:lnTo>
                    <a:pt x="361" y="1419"/>
                  </a:lnTo>
                  <a:lnTo>
                    <a:pt x="360" y="1420"/>
                  </a:lnTo>
                  <a:lnTo>
                    <a:pt x="360" y="1420"/>
                  </a:lnTo>
                  <a:lnTo>
                    <a:pt x="359" y="1420"/>
                  </a:lnTo>
                  <a:lnTo>
                    <a:pt x="359" y="1422"/>
                  </a:lnTo>
                  <a:lnTo>
                    <a:pt x="358" y="1422"/>
                  </a:lnTo>
                  <a:lnTo>
                    <a:pt x="358" y="1423"/>
                  </a:lnTo>
                  <a:lnTo>
                    <a:pt x="358" y="1423"/>
                  </a:lnTo>
                  <a:lnTo>
                    <a:pt x="358" y="1423"/>
                  </a:lnTo>
                  <a:lnTo>
                    <a:pt x="357" y="1423"/>
                  </a:lnTo>
                  <a:lnTo>
                    <a:pt x="358" y="1424"/>
                  </a:lnTo>
                  <a:lnTo>
                    <a:pt x="357" y="1425"/>
                  </a:lnTo>
                  <a:lnTo>
                    <a:pt x="357" y="1425"/>
                  </a:lnTo>
                  <a:lnTo>
                    <a:pt x="356" y="1426"/>
                  </a:lnTo>
                  <a:lnTo>
                    <a:pt x="356" y="1425"/>
                  </a:lnTo>
                  <a:lnTo>
                    <a:pt x="355" y="1426"/>
                  </a:lnTo>
                  <a:lnTo>
                    <a:pt x="355" y="1426"/>
                  </a:lnTo>
                  <a:lnTo>
                    <a:pt x="356" y="1426"/>
                  </a:lnTo>
                  <a:lnTo>
                    <a:pt x="356" y="1426"/>
                  </a:lnTo>
                  <a:lnTo>
                    <a:pt x="355" y="1427"/>
                  </a:lnTo>
                  <a:lnTo>
                    <a:pt x="355" y="1427"/>
                  </a:lnTo>
                  <a:lnTo>
                    <a:pt x="355" y="1427"/>
                  </a:lnTo>
                  <a:lnTo>
                    <a:pt x="354" y="1427"/>
                  </a:lnTo>
                  <a:lnTo>
                    <a:pt x="354" y="1428"/>
                  </a:lnTo>
                  <a:lnTo>
                    <a:pt x="354" y="1428"/>
                  </a:lnTo>
                  <a:lnTo>
                    <a:pt x="354" y="1430"/>
                  </a:lnTo>
                  <a:lnTo>
                    <a:pt x="353" y="1431"/>
                  </a:lnTo>
                  <a:lnTo>
                    <a:pt x="352" y="1431"/>
                  </a:lnTo>
                  <a:lnTo>
                    <a:pt x="352" y="1430"/>
                  </a:lnTo>
                  <a:lnTo>
                    <a:pt x="353" y="1429"/>
                  </a:lnTo>
                  <a:lnTo>
                    <a:pt x="353" y="1428"/>
                  </a:lnTo>
                  <a:lnTo>
                    <a:pt x="352" y="1428"/>
                  </a:lnTo>
                  <a:lnTo>
                    <a:pt x="351" y="1428"/>
                  </a:lnTo>
                  <a:lnTo>
                    <a:pt x="351" y="1428"/>
                  </a:lnTo>
                  <a:lnTo>
                    <a:pt x="350" y="1427"/>
                  </a:lnTo>
                  <a:lnTo>
                    <a:pt x="350" y="1428"/>
                  </a:lnTo>
                  <a:lnTo>
                    <a:pt x="350" y="1428"/>
                  </a:lnTo>
                  <a:lnTo>
                    <a:pt x="350" y="1428"/>
                  </a:lnTo>
                  <a:lnTo>
                    <a:pt x="349" y="1428"/>
                  </a:lnTo>
                  <a:lnTo>
                    <a:pt x="349" y="1428"/>
                  </a:lnTo>
                  <a:lnTo>
                    <a:pt x="349" y="1427"/>
                  </a:lnTo>
                  <a:lnTo>
                    <a:pt x="348" y="1427"/>
                  </a:lnTo>
                  <a:lnTo>
                    <a:pt x="348" y="1428"/>
                  </a:lnTo>
                  <a:lnTo>
                    <a:pt x="347" y="1428"/>
                  </a:lnTo>
                  <a:lnTo>
                    <a:pt x="347" y="1427"/>
                  </a:lnTo>
                  <a:lnTo>
                    <a:pt x="347" y="1427"/>
                  </a:lnTo>
                  <a:lnTo>
                    <a:pt x="347" y="1426"/>
                  </a:lnTo>
                  <a:lnTo>
                    <a:pt x="348" y="1426"/>
                  </a:lnTo>
                  <a:lnTo>
                    <a:pt x="348" y="1425"/>
                  </a:lnTo>
                  <a:lnTo>
                    <a:pt x="348" y="1425"/>
                  </a:lnTo>
                  <a:lnTo>
                    <a:pt x="349" y="1424"/>
                  </a:lnTo>
                  <a:lnTo>
                    <a:pt x="350" y="1424"/>
                  </a:lnTo>
                  <a:lnTo>
                    <a:pt x="350" y="1423"/>
                  </a:lnTo>
                  <a:lnTo>
                    <a:pt x="350" y="1423"/>
                  </a:lnTo>
                  <a:lnTo>
                    <a:pt x="350" y="1423"/>
                  </a:lnTo>
                  <a:lnTo>
                    <a:pt x="350" y="1423"/>
                  </a:lnTo>
                  <a:lnTo>
                    <a:pt x="350" y="1422"/>
                  </a:lnTo>
                  <a:lnTo>
                    <a:pt x="350" y="1421"/>
                  </a:lnTo>
                  <a:lnTo>
                    <a:pt x="350" y="1420"/>
                  </a:lnTo>
                  <a:lnTo>
                    <a:pt x="351" y="1420"/>
                  </a:lnTo>
                  <a:lnTo>
                    <a:pt x="351" y="1419"/>
                  </a:lnTo>
                  <a:lnTo>
                    <a:pt x="351" y="1419"/>
                  </a:lnTo>
                  <a:lnTo>
                    <a:pt x="352" y="1419"/>
                  </a:lnTo>
                  <a:lnTo>
                    <a:pt x="352" y="1419"/>
                  </a:lnTo>
                  <a:lnTo>
                    <a:pt x="353" y="1419"/>
                  </a:lnTo>
                  <a:lnTo>
                    <a:pt x="354" y="1419"/>
                  </a:lnTo>
                  <a:lnTo>
                    <a:pt x="354" y="1419"/>
                  </a:lnTo>
                  <a:lnTo>
                    <a:pt x="354" y="1419"/>
                  </a:lnTo>
                  <a:lnTo>
                    <a:pt x="355" y="1418"/>
                  </a:lnTo>
                  <a:lnTo>
                    <a:pt x="355" y="1418"/>
                  </a:lnTo>
                  <a:lnTo>
                    <a:pt x="357" y="1418"/>
                  </a:lnTo>
                  <a:lnTo>
                    <a:pt x="357" y="1418"/>
                  </a:lnTo>
                  <a:lnTo>
                    <a:pt x="357" y="1418"/>
                  </a:lnTo>
                  <a:lnTo>
                    <a:pt x="357" y="1418"/>
                  </a:lnTo>
                  <a:lnTo>
                    <a:pt x="358" y="1418"/>
                  </a:lnTo>
                  <a:lnTo>
                    <a:pt x="358" y="1418"/>
                  </a:lnTo>
                  <a:lnTo>
                    <a:pt x="359" y="1418"/>
                  </a:lnTo>
                  <a:lnTo>
                    <a:pt x="359" y="1416"/>
                  </a:lnTo>
                  <a:lnTo>
                    <a:pt x="361" y="1417"/>
                  </a:lnTo>
                  <a:lnTo>
                    <a:pt x="361" y="1416"/>
                  </a:lnTo>
                  <a:lnTo>
                    <a:pt x="361" y="1415"/>
                  </a:lnTo>
                  <a:lnTo>
                    <a:pt x="362" y="1415"/>
                  </a:lnTo>
                  <a:lnTo>
                    <a:pt x="362" y="1415"/>
                  </a:lnTo>
                  <a:lnTo>
                    <a:pt x="361" y="1414"/>
                  </a:lnTo>
                  <a:lnTo>
                    <a:pt x="361" y="1414"/>
                  </a:lnTo>
                  <a:lnTo>
                    <a:pt x="362" y="1414"/>
                  </a:lnTo>
                  <a:lnTo>
                    <a:pt x="362" y="1414"/>
                  </a:lnTo>
                  <a:close/>
                  <a:moveTo>
                    <a:pt x="377" y="1380"/>
                  </a:moveTo>
                  <a:lnTo>
                    <a:pt x="378" y="1381"/>
                  </a:lnTo>
                  <a:lnTo>
                    <a:pt x="378" y="1380"/>
                  </a:lnTo>
                  <a:lnTo>
                    <a:pt x="378" y="1381"/>
                  </a:lnTo>
                  <a:lnTo>
                    <a:pt x="377" y="1383"/>
                  </a:lnTo>
                  <a:lnTo>
                    <a:pt x="377" y="1384"/>
                  </a:lnTo>
                  <a:lnTo>
                    <a:pt x="376" y="1384"/>
                  </a:lnTo>
                  <a:lnTo>
                    <a:pt x="376" y="1384"/>
                  </a:lnTo>
                  <a:lnTo>
                    <a:pt x="375" y="1384"/>
                  </a:lnTo>
                  <a:lnTo>
                    <a:pt x="375" y="1384"/>
                  </a:lnTo>
                  <a:lnTo>
                    <a:pt x="374" y="1384"/>
                  </a:lnTo>
                  <a:lnTo>
                    <a:pt x="374" y="1384"/>
                  </a:lnTo>
                  <a:lnTo>
                    <a:pt x="374" y="1383"/>
                  </a:lnTo>
                  <a:lnTo>
                    <a:pt x="374" y="1383"/>
                  </a:lnTo>
                  <a:lnTo>
                    <a:pt x="374" y="1383"/>
                  </a:lnTo>
                  <a:lnTo>
                    <a:pt x="375" y="1382"/>
                  </a:lnTo>
                  <a:lnTo>
                    <a:pt x="376" y="1381"/>
                  </a:lnTo>
                  <a:lnTo>
                    <a:pt x="376" y="1381"/>
                  </a:lnTo>
                  <a:lnTo>
                    <a:pt x="376" y="1381"/>
                  </a:lnTo>
                  <a:lnTo>
                    <a:pt x="376" y="1380"/>
                  </a:lnTo>
                  <a:lnTo>
                    <a:pt x="377" y="1380"/>
                  </a:lnTo>
                  <a:close/>
                  <a:moveTo>
                    <a:pt x="153" y="1375"/>
                  </a:moveTo>
                  <a:lnTo>
                    <a:pt x="153" y="1375"/>
                  </a:lnTo>
                  <a:lnTo>
                    <a:pt x="154" y="1376"/>
                  </a:lnTo>
                  <a:lnTo>
                    <a:pt x="154" y="1376"/>
                  </a:lnTo>
                  <a:lnTo>
                    <a:pt x="154" y="1377"/>
                  </a:lnTo>
                  <a:lnTo>
                    <a:pt x="154" y="1377"/>
                  </a:lnTo>
                  <a:lnTo>
                    <a:pt x="154" y="1378"/>
                  </a:lnTo>
                  <a:lnTo>
                    <a:pt x="154" y="1378"/>
                  </a:lnTo>
                  <a:lnTo>
                    <a:pt x="155" y="1379"/>
                  </a:lnTo>
                  <a:lnTo>
                    <a:pt x="156" y="1379"/>
                  </a:lnTo>
                  <a:lnTo>
                    <a:pt x="157" y="1379"/>
                  </a:lnTo>
                  <a:lnTo>
                    <a:pt x="157" y="1379"/>
                  </a:lnTo>
                  <a:lnTo>
                    <a:pt x="158" y="1379"/>
                  </a:lnTo>
                  <a:lnTo>
                    <a:pt x="158" y="1382"/>
                  </a:lnTo>
                  <a:lnTo>
                    <a:pt x="158" y="1383"/>
                  </a:lnTo>
                  <a:lnTo>
                    <a:pt x="158" y="1383"/>
                  </a:lnTo>
                  <a:lnTo>
                    <a:pt x="158" y="1384"/>
                  </a:lnTo>
                  <a:lnTo>
                    <a:pt x="158" y="1384"/>
                  </a:lnTo>
                  <a:lnTo>
                    <a:pt x="157" y="1384"/>
                  </a:lnTo>
                  <a:lnTo>
                    <a:pt x="157" y="1384"/>
                  </a:lnTo>
                  <a:lnTo>
                    <a:pt x="157" y="1384"/>
                  </a:lnTo>
                  <a:lnTo>
                    <a:pt x="156" y="1384"/>
                  </a:lnTo>
                  <a:lnTo>
                    <a:pt x="154" y="1384"/>
                  </a:lnTo>
                  <a:lnTo>
                    <a:pt x="154" y="1384"/>
                  </a:lnTo>
                  <a:lnTo>
                    <a:pt x="154" y="1384"/>
                  </a:lnTo>
                  <a:lnTo>
                    <a:pt x="154" y="1384"/>
                  </a:lnTo>
                  <a:lnTo>
                    <a:pt x="154" y="1384"/>
                  </a:lnTo>
                  <a:lnTo>
                    <a:pt x="154" y="1384"/>
                  </a:lnTo>
                  <a:lnTo>
                    <a:pt x="153" y="1384"/>
                  </a:lnTo>
                  <a:lnTo>
                    <a:pt x="153" y="1384"/>
                  </a:lnTo>
                  <a:lnTo>
                    <a:pt x="152" y="1384"/>
                  </a:lnTo>
                  <a:lnTo>
                    <a:pt x="151" y="1384"/>
                  </a:lnTo>
                  <a:lnTo>
                    <a:pt x="151" y="1384"/>
                  </a:lnTo>
                  <a:lnTo>
                    <a:pt x="150" y="1384"/>
                  </a:lnTo>
                  <a:lnTo>
                    <a:pt x="150" y="1384"/>
                  </a:lnTo>
                  <a:lnTo>
                    <a:pt x="150" y="1384"/>
                  </a:lnTo>
                  <a:lnTo>
                    <a:pt x="150" y="1384"/>
                  </a:lnTo>
                  <a:lnTo>
                    <a:pt x="150" y="1384"/>
                  </a:lnTo>
                  <a:lnTo>
                    <a:pt x="148" y="1384"/>
                  </a:lnTo>
                  <a:lnTo>
                    <a:pt x="147" y="1384"/>
                  </a:lnTo>
                  <a:lnTo>
                    <a:pt x="146" y="1384"/>
                  </a:lnTo>
                  <a:lnTo>
                    <a:pt x="145" y="1384"/>
                  </a:lnTo>
                  <a:lnTo>
                    <a:pt x="145" y="1384"/>
                  </a:lnTo>
                  <a:lnTo>
                    <a:pt x="145" y="1384"/>
                  </a:lnTo>
                  <a:lnTo>
                    <a:pt x="145" y="1384"/>
                  </a:lnTo>
                  <a:lnTo>
                    <a:pt x="145" y="1384"/>
                  </a:lnTo>
                  <a:lnTo>
                    <a:pt x="144" y="1384"/>
                  </a:lnTo>
                  <a:lnTo>
                    <a:pt x="144" y="1385"/>
                  </a:lnTo>
                  <a:lnTo>
                    <a:pt x="144" y="1385"/>
                  </a:lnTo>
                  <a:lnTo>
                    <a:pt x="143" y="1386"/>
                  </a:lnTo>
                  <a:lnTo>
                    <a:pt x="143" y="1386"/>
                  </a:lnTo>
                  <a:lnTo>
                    <a:pt x="143" y="1388"/>
                  </a:lnTo>
                  <a:lnTo>
                    <a:pt x="143" y="1388"/>
                  </a:lnTo>
                  <a:lnTo>
                    <a:pt x="144" y="1388"/>
                  </a:lnTo>
                  <a:lnTo>
                    <a:pt x="144" y="1389"/>
                  </a:lnTo>
                  <a:lnTo>
                    <a:pt x="145" y="1389"/>
                  </a:lnTo>
                  <a:lnTo>
                    <a:pt x="145" y="1389"/>
                  </a:lnTo>
                  <a:lnTo>
                    <a:pt x="145" y="1389"/>
                  </a:lnTo>
                  <a:lnTo>
                    <a:pt x="145" y="1390"/>
                  </a:lnTo>
                  <a:lnTo>
                    <a:pt x="145" y="1391"/>
                  </a:lnTo>
                  <a:lnTo>
                    <a:pt x="145" y="1391"/>
                  </a:lnTo>
                  <a:lnTo>
                    <a:pt x="145" y="1391"/>
                  </a:lnTo>
                  <a:lnTo>
                    <a:pt x="145" y="1391"/>
                  </a:lnTo>
                  <a:lnTo>
                    <a:pt x="144" y="1392"/>
                  </a:lnTo>
                  <a:lnTo>
                    <a:pt x="144" y="1392"/>
                  </a:lnTo>
                  <a:lnTo>
                    <a:pt x="144" y="1392"/>
                  </a:lnTo>
                  <a:lnTo>
                    <a:pt x="144" y="1393"/>
                  </a:lnTo>
                  <a:lnTo>
                    <a:pt x="143" y="1394"/>
                  </a:lnTo>
                  <a:lnTo>
                    <a:pt x="143" y="1394"/>
                  </a:lnTo>
                  <a:lnTo>
                    <a:pt x="143" y="1394"/>
                  </a:lnTo>
                  <a:lnTo>
                    <a:pt x="143" y="1395"/>
                  </a:lnTo>
                  <a:lnTo>
                    <a:pt x="142" y="1395"/>
                  </a:lnTo>
                  <a:lnTo>
                    <a:pt x="142" y="1395"/>
                  </a:lnTo>
                  <a:lnTo>
                    <a:pt x="141" y="1395"/>
                  </a:lnTo>
                  <a:lnTo>
                    <a:pt x="141" y="1394"/>
                  </a:lnTo>
                  <a:lnTo>
                    <a:pt x="141" y="1394"/>
                  </a:lnTo>
                  <a:lnTo>
                    <a:pt x="141" y="1395"/>
                  </a:lnTo>
                  <a:lnTo>
                    <a:pt x="140" y="1395"/>
                  </a:lnTo>
                  <a:lnTo>
                    <a:pt x="140" y="1394"/>
                  </a:lnTo>
                  <a:lnTo>
                    <a:pt x="140" y="1394"/>
                  </a:lnTo>
                  <a:lnTo>
                    <a:pt x="140" y="1395"/>
                  </a:lnTo>
                  <a:lnTo>
                    <a:pt x="140" y="1395"/>
                  </a:lnTo>
                  <a:lnTo>
                    <a:pt x="138" y="1394"/>
                  </a:lnTo>
                  <a:lnTo>
                    <a:pt x="138" y="1395"/>
                  </a:lnTo>
                  <a:lnTo>
                    <a:pt x="137" y="1395"/>
                  </a:lnTo>
                  <a:lnTo>
                    <a:pt x="137" y="1395"/>
                  </a:lnTo>
                  <a:lnTo>
                    <a:pt x="137" y="1395"/>
                  </a:lnTo>
                  <a:lnTo>
                    <a:pt x="137" y="1394"/>
                  </a:lnTo>
                  <a:lnTo>
                    <a:pt x="137" y="1394"/>
                  </a:lnTo>
                  <a:lnTo>
                    <a:pt x="137" y="1394"/>
                  </a:lnTo>
                  <a:lnTo>
                    <a:pt x="135" y="1394"/>
                  </a:lnTo>
                  <a:lnTo>
                    <a:pt x="132" y="1395"/>
                  </a:lnTo>
                  <a:lnTo>
                    <a:pt x="132" y="1395"/>
                  </a:lnTo>
                  <a:lnTo>
                    <a:pt x="132" y="1397"/>
                  </a:lnTo>
                  <a:lnTo>
                    <a:pt x="132" y="1397"/>
                  </a:lnTo>
                  <a:lnTo>
                    <a:pt x="131" y="1397"/>
                  </a:lnTo>
                  <a:lnTo>
                    <a:pt x="130" y="1398"/>
                  </a:lnTo>
                  <a:lnTo>
                    <a:pt x="130" y="1398"/>
                  </a:lnTo>
                  <a:lnTo>
                    <a:pt x="129" y="1399"/>
                  </a:lnTo>
                  <a:lnTo>
                    <a:pt x="129" y="1400"/>
                  </a:lnTo>
                  <a:lnTo>
                    <a:pt x="129" y="1400"/>
                  </a:lnTo>
                  <a:lnTo>
                    <a:pt x="128" y="1401"/>
                  </a:lnTo>
                  <a:lnTo>
                    <a:pt x="129" y="1401"/>
                  </a:lnTo>
                  <a:lnTo>
                    <a:pt x="129" y="1403"/>
                  </a:lnTo>
                  <a:lnTo>
                    <a:pt x="129" y="1403"/>
                  </a:lnTo>
                  <a:lnTo>
                    <a:pt x="130" y="1404"/>
                  </a:lnTo>
                  <a:lnTo>
                    <a:pt x="130" y="1405"/>
                  </a:lnTo>
                  <a:lnTo>
                    <a:pt x="129" y="1405"/>
                  </a:lnTo>
                  <a:lnTo>
                    <a:pt x="129" y="1407"/>
                  </a:lnTo>
                  <a:lnTo>
                    <a:pt x="130" y="1407"/>
                  </a:lnTo>
                  <a:lnTo>
                    <a:pt x="130" y="1408"/>
                  </a:lnTo>
                  <a:lnTo>
                    <a:pt x="130" y="1408"/>
                  </a:lnTo>
                  <a:lnTo>
                    <a:pt x="130" y="1408"/>
                  </a:lnTo>
                  <a:lnTo>
                    <a:pt x="129" y="1408"/>
                  </a:lnTo>
                  <a:lnTo>
                    <a:pt x="128" y="1408"/>
                  </a:lnTo>
                  <a:lnTo>
                    <a:pt x="128" y="1409"/>
                  </a:lnTo>
                  <a:lnTo>
                    <a:pt x="128" y="1409"/>
                  </a:lnTo>
                  <a:lnTo>
                    <a:pt x="127" y="1410"/>
                  </a:lnTo>
                  <a:lnTo>
                    <a:pt x="125" y="1410"/>
                  </a:lnTo>
                  <a:lnTo>
                    <a:pt x="125" y="1409"/>
                  </a:lnTo>
                  <a:lnTo>
                    <a:pt x="125" y="1410"/>
                  </a:lnTo>
                  <a:lnTo>
                    <a:pt x="124" y="1410"/>
                  </a:lnTo>
                  <a:lnTo>
                    <a:pt x="124" y="1409"/>
                  </a:lnTo>
                  <a:lnTo>
                    <a:pt x="124" y="1409"/>
                  </a:lnTo>
                  <a:lnTo>
                    <a:pt x="124" y="1409"/>
                  </a:lnTo>
                  <a:lnTo>
                    <a:pt x="123" y="1409"/>
                  </a:lnTo>
                  <a:lnTo>
                    <a:pt x="123" y="1407"/>
                  </a:lnTo>
                  <a:lnTo>
                    <a:pt x="122" y="1407"/>
                  </a:lnTo>
                  <a:lnTo>
                    <a:pt x="122" y="1406"/>
                  </a:lnTo>
                  <a:lnTo>
                    <a:pt x="121" y="1406"/>
                  </a:lnTo>
                  <a:lnTo>
                    <a:pt x="121" y="1405"/>
                  </a:lnTo>
                  <a:lnTo>
                    <a:pt x="120" y="1404"/>
                  </a:lnTo>
                  <a:lnTo>
                    <a:pt x="118" y="1404"/>
                  </a:lnTo>
                  <a:lnTo>
                    <a:pt x="117" y="1405"/>
                  </a:lnTo>
                  <a:lnTo>
                    <a:pt x="117" y="1405"/>
                  </a:lnTo>
                  <a:lnTo>
                    <a:pt x="117" y="1405"/>
                  </a:lnTo>
                  <a:lnTo>
                    <a:pt x="116" y="1406"/>
                  </a:lnTo>
                  <a:lnTo>
                    <a:pt x="115" y="1406"/>
                  </a:lnTo>
                  <a:lnTo>
                    <a:pt x="115" y="1406"/>
                  </a:lnTo>
                  <a:lnTo>
                    <a:pt x="115" y="1406"/>
                  </a:lnTo>
                  <a:lnTo>
                    <a:pt x="115" y="1405"/>
                  </a:lnTo>
                  <a:lnTo>
                    <a:pt x="115" y="1405"/>
                  </a:lnTo>
                  <a:lnTo>
                    <a:pt x="115" y="1405"/>
                  </a:lnTo>
                  <a:lnTo>
                    <a:pt x="115" y="1405"/>
                  </a:lnTo>
                  <a:lnTo>
                    <a:pt x="115" y="1404"/>
                  </a:lnTo>
                  <a:lnTo>
                    <a:pt x="115" y="1404"/>
                  </a:lnTo>
                  <a:lnTo>
                    <a:pt x="115" y="1404"/>
                  </a:lnTo>
                  <a:lnTo>
                    <a:pt x="115" y="1404"/>
                  </a:lnTo>
                  <a:lnTo>
                    <a:pt x="115" y="1403"/>
                  </a:lnTo>
                  <a:lnTo>
                    <a:pt x="116" y="1402"/>
                  </a:lnTo>
                  <a:lnTo>
                    <a:pt x="116" y="1401"/>
                  </a:lnTo>
                  <a:lnTo>
                    <a:pt x="116" y="1401"/>
                  </a:lnTo>
                  <a:lnTo>
                    <a:pt x="116" y="1401"/>
                  </a:lnTo>
                  <a:lnTo>
                    <a:pt x="115" y="1401"/>
                  </a:lnTo>
                  <a:lnTo>
                    <a:pt x="115" y="1399"/>
                  </a:lnTo>
                  <a:lnTo>
                    <a:pt x="115" y="1398"/>
                  </a:lnTo>
                  <a:lnTo>
                    <a:pt x="115" y="1398"/>
                  </a:lnTo>
                  <a:lnTo>
                    <a:pt x="115" y="1397"/>
                  </a:lnTo>
                  <a:lnTo>
                    <a:pt x="115" y="1397"/>
                  </a:lnTo>
                  <a:lnTo>
                    <a:pt x="115" y="1397"/>
                  </a:lnTo>
                  <a:lnTo>
                    <a:pt x="115" y="1397"/>
                  </a:lnTo>
                  <a:lnTo>
                    <a:pt x="116" y="1395"/>
                  </a:lnTo>
                  <a:lnTo>
                    <a:pt x="115" y="1395"/>
                  </a:lnTo>
                  <a:lnTo>
                    <a:pt x="115" y="1394"/>
                  </a:lnTo>
                  <a:lnTo>
                    <a:pt x="115" y="1392"/>
                  </a:lnTo>
                  <a:lnTo>
                    <a:pt x="115" y="1392"/>
                  </a:lnTo>
                  <a:lnTo>
                    <a:pt x="115" y="1392"/>
                  </a:lnTo>
                  <a:lnTo>
                    <a:pt x="115" y="1392"/>
                  </a:lnTo>
                  <a:lnTo>
                    <a:pt x="115" y="1392"/>
                  </a:lnTo>
                  <a:lnTo>
                    <a:pt x="114" y="1392"/>
                  </a:lnTo>
                  <a:lnTo>
                    <a:pt x="114" y="1391"/>
                  </a:lnTo>
                  <a:lnTo>
                    <a:pt x="113" y="1390"/>
                  </a:lnTo>
                  <a:lnTo>
                    <a:pt x="113" y="1391"/>
                  </a:lnTo>
                  <a:lnTo>
                    <a:pt x="113" y="1391"/>
                  </a:lnTo>
                  <a:lnTo>
                    <a:pt x="112" y="1391"/>
                  </a:lnTo>
                  <a:lnTo>
                    <a:pt x="112" y="1392"/>
                  </a:lnTo>
                  <a:lnTo>
                    <a:pt x="111" y="1392"/>
                  </a:lnTo>
                  <a:lnTo>
                    <a:pt x="111" y="1391"/>
                  </a:lnTo>
                  <a:lnTo>
                    <a:pt x="111" y="1391"/>
                  </a:lnTo>
                  <a:lnTo>
                    <a:pt x="112" y="1390"/>
                  </a:lnTo>
                  <a:lnTo>
                    <a:pt x="112" y="1390"/>
                  </a:lnTo>
                  <a:lnTo>
                    <a:pt x="112" y="1390"/>
                  </a:lnTo>
                  <a:lnTo>
                    <a:pt x="113" y="1390"/>
                  </a:lnTo>
                  <a:lnTo>
                    <a:pt x="113" y="1390"/>
                  </a:lnTo>
                  <a:lnTo>
                    <a:pt x="114" y="1390"/>
                  </a:lnTo>
                  <a:lnTo>
                    <a:pt x="114" y="1390"/>
                  </a:lnTo>
                  <a:lnTo>
                    <a:pt x="114" y="1390"/>
                  </a:lnTo>
                  <a:lnTo>
                    <a:pt x="115" y="1390"/>
                  </a:lnTo>
                  <a:lnTo>
                    <a:pt x="115" y="1389"/>
                  </a:lnTo>
                  <a:lnTo>
                    <a:pt x="115" y="1388"/>
                  </a:lnTo>
                  <a:lnTo>
                    <a:pt x="115" y="1388"/>
                  </a:lnTo>
                  <a:lnTo>
                    <a:pt x="115" y="1387"/>
                  </a:lnTo>
                  <a:lnTo>
                    <a:pt x="116" y="1387"/>
                  </a:lnTo>
                  <a:lnTo>
                    <a:pt x="117" y="1386"/>
                  </a:lnTo>
                  <a:lnTo>
                    <a:pt x="117" y="1386"/>
                  </a:lnTo>
                  <a:lnTo>
                    <a:pt x="117" y="1385"/>
                  </a:lnTo>
                  <a:lnTo>
                    <a:pt x="119" y="1385"/>
                  </a:lnTo>
                  <a:lnTo>
                    <a:pt x="119" y="1385"/>
                  </a:lnTo>
                  <a:lnTo>
                    <a:pt x="119" y="1384"/>
                  </a:lnTo>
                  <a:lnTo>
                    <a:pt x="119" y="1384"/>
                  </a:lnTo>
                  <a:lnTo>
                    <a:pt x="119" y="1384"/>
                  </a:lnTo>
                  <a:lnTo>
                    <a:pt x="119" y="1383"/>
                  </a:lnTo>
                  <a:lnTo>
                    <a:pt x="123" y="1383"/>
                  </a:lnTo>
                  <a:lnTo>
                    <a:pt x="123" y="1383"/>
                  </a:lnTo>
                  <a:lnTo>
                    <a:pt x="123" y="1384"/>
                  </a:lnTo>
                  <a:lnTo>
                    <a:pt x="124" y="1384"/>
                  </a:lnTo>
                  <a:lnTo>
                    <a:pt x="124" y="1384"/>
                  </a:lnTo>
                  <a:lnTo>
                    <a:pt x="125" y="1384"/>
                  </a:lnTo>
                  <a:lnTo>
                    <a:pt x="125" y="1384"/>
                  </a:lnTo>
                  <a:lnTo>
                    <a:pt x="126" y="1384"/>
                  </a:lnTo>
                  <a:lnTo>
                    <a:pt x="126" y="1383"/>
                  </a:lnTo>
                  <a:lnTo>
                    <a:pt x="127" y="1383"/>
                  </a:lnTo>
                  <a:lnTo>
                    <a:pt x="127" y="1384"/>
                  </a:lnTo>
                  <a:lnTo>
                    <a:pt x="128" y="1384"/>
                  </a:lnTo>
                  <a:lnTo>
                    <a:pt x="128" y="1384"/>
                  </a:lnTo>
                  <a:lnTo>
                    <a:pt x="128" y="1384"/>
                  </a:lnTo>
                  <a:lnTo>
                    <a:pt x="128" y="1384"/>
                  </a:lnTo>
                  <a:lnTo>
                    <a:pt x="127" y="1384"/>
                  </a:lnTo>
                  <a:lnTo>
                    <a:pt x="127" y="1385"/>
                  </a:lnTo>
                  <a:lnTo>
                    <a:pt x="128" y="1385"/>
                  </a:lnTo>
                  <a:lnTo>
                    <a:pt x="128" y="1385"/>
                  </a:lnTo>
                  <a:lnTo>
                    <a:pt x="128" y="1385"/>
                  </a:lnTo>
                  <a:lnTo>
                    <a:pt x="129" y="1385"/>
                  </a:lnTo>
                  <a:lnTo>
                    <a:pt x="129" y="1384"/>
                  </a:lnTo>
                  <a:lnTo>
                    <a:pt x="129" y="1384"/>
                  </a:lnTo>
                  <a:lnTo>
                    <a:pt x="129" y="1384"/>
                  </a:lnTo>
                  <a:lnTo>
                    <a:pt x="130" y="1384"/>
                  </a:lnTo>
                  <a:lnTo>
                    <a:pt x="130" y="1384"/>
                  </a:lnTo>
                  <a:lnTo>
                    <a:pt x="130" y="1386"/>
                  </a:lnTo>
                  <a:lnTo>
                    <a:pt x="131" y="1386"/>
                  </a:lnTo>
                  <a:lnTo>
                    <a:pt x="132" y="1386"/>
                  </a:lnTo>
                  <a:lnTo>
                    <a:pt x="132" y="1386"/>
                  </a:lnTo>
                  <a:lnTo>
                    <a:pt x="132" y="1386"/>
                  </a:lnTo>
                  <a:lnTo>
                    <a:pt x="134" y="1385"/>
                  </a:lnTo>
                  <a:lnTo>
                    <a:pt x="134" y="1385"/>
                  </a:lnTo>
                  <a:lnTo>
                    <a:pt x="134" y="1384"/>
                  </a:lnTo>
                  <a:lnTo>
                    <a:pt x="135" y="1384"/>
                  </a:lnTo>
                  <a:lnTo>
                    <a:pt x="135" y="1383"/>
                  </a:lnTo>
                  <a:lnTo>
                    <a:pt x="136" y="1382"/>
                  </a:lnTo>
                  <a:lnTo>
                    <a:pt x="137" y="1382"/>
                  </a:lnTo>
                  <a:lnTo>
                    <a:pt x="137" y="1382"/>
                  </a:lnTo>
                  <a:lnTo>
                    <a:pt x="137" y="1382"/>
                  </a:lnTo>
                  <a:lnTo>
                    <a:pt x="137" y="1381"/>
                  </a:lnTo>
                  <a:lnTo>
                    <a:pt x="138" y="1381"/>
                  </a:lnTo>
                  <a:lnTo>
                    <a:pt x="138" y="1381"/>
                  </a:lnTo>
                  <a:lnTo>
                    <a:pt x="139" y="1381"/>
                  </a:lnTo>
                  <a:lnTo>
                    <a:pt x="139" y="1380"/>
                  </a:lnTo>
                  <a:lnTo>
                    <a:pt x="140" y="1380"/>
                  </a:lnTo>
                  <a:lnTo>
                    <a:pt x="140" y="1380"/>
                  </a:lnTo>
                  <a:lnTo>
                    <a:pt x="140" y="1379"/>
                  </a:lnTo>
                  <a:lnTo>
                    <a:pt x="141" y="1379"/>
                  </a:lnTo>
                  <a:lnTo>
                    <a:pt x="142" y="1379"/>
                  </a:lnTo>
                  <a:lnTo>
                    <a:pt x="144" y="1379"/>
                  </a:lnTo>
                  <a:lnTo>
                    <a:pt x="144" y="1379"/>
                  </a:lnTo>
                  <a:lnTo>
                    <a:pt x="144" y="1379"/>
                  </a:lnTo>
                  <a:lnTo>
                    <a:pt x="145" y="1379"/>
                  </a:lnTo>
                  <a:lnTo>
                    <a:pt x="145" y="1380"/>
                  </a:lnTo>
                  <a:lnTo>
                    <a:pt x="145" y="1380"/>
                  </a:lnTo>
                  <a:lnTo>
                    <a:pt x="145" y="1381"/>
                  </a:lnTo>
                  <a:lnTo>
                    <a:pt x="145" y="1381"/>
                  </a:lnTo>
                  <a:lnTo>
                    <a:pt x="146" y="1381"/>
                  </a:lnTo>
                  <a:lnTo>
                    <a:pt x="146" y="1381"/>
                  </a:lnTo>
                  <a:lnTo>
                    <a:pt x="147" y="1380"/>
                  </a:lnTo>
                  <a:lnTo>
                    <a:pt x="147" y="1380"/>
                  </a:lnTo>
                  <a:lnTo>
                    <a:pt x="147" y="1381"/>
                  </a:lnTo>
                  <a:lnTo>
                    <a:pt x="149" y="1381"/>
                  </a:lnTo>
                  <a:lnTo>
                    <a:pt x="149" y="1380"/>
                  </a:lnTo>
                  <a:lnTo>
                    <a:pt x="150" y="1380"/>
                  </a:lnTo>
                  <a:lnTo>
                    <a:pt x="149" y="1379"/>
                  </a:lnTo>
                  <a:lnTo>
                    <a:pt x="149" y="1378"/>
                  </a:lnTo>
                  <a:lnTo>
                    <a:pt x="150" y="1378"/>
                  </a:lnTo>
                  <a:lnTo>
                    <a:pt x="150" y="1378"/>
                  </a:lnTo>
                  <a:lnTo>
                    <a:pt x="150" y="1378"/>
                  </a:lnTo>
                  <a:lnTo>
                    <a:pt x="150" y="1378"/>
                  </a:lnTo>
                  <a:lnTo>
                    <a:pt x="150" y="1378"/>
                  </a:lnTo>
                  <a:lnTo>
                    <a:pt x="151" y="1378"/>
                  </a:lnTo>
                  <a:lnTo>
                    <a:pt x="152" y="1378"/>
                  </a:lnTo>
                  <a:lnTo>
                    <a:pt x="152" y="1375"/>
                  </a:lnTo>
                  <a:lnTo>
                    <a:pt x="153" y="1375"/>
                  </a:lnTo>
                  <a:close/>
                  <a:moveTo>
                    <a:pt x="374" y="1373"/>
                  </a:moveTo>
                  <a:lnTo>
                    <a:pt x="374" y="1374"/>
                  </a:lnTo>
                  <a:lnTo>
                    <a:pt x="374" y="1374"/>
                  </a:lnTo>
                  <a:lnTo>
                    <a:pt x="374" y="1375"/>
                  </a:lnTo>
                  <a:lnTo>
                    <a:pt x="373" y="1375"/>
                  </a:lnTo>
                  <a:lnTo>
                    <a:pt x="373" y="1376"/>
                  </a:lnTo>
                  <a:lnTo>
                    <a:pt x="371" y="1378"/>
                  </a:lnTo>
                  <a:lnTo>
                    <a:pt x="371" y="1378"/>
                  </a:lnTo>
                  <a:lnTo>
                    <a:pt x="371" y="1379"/>
                  </a:lnTo>
                  <a:lnTo>
                    <a:pt x="370" y="1379"/>
                  </a:lnTo>
                  <a:lnTo>
                    <a:pt x="369" y="1380"/>
                  </a:lnTo>
                  <a:lnTo>
                    <a:pt x="369" y="1381"/>
                  </a:lnTo>
                  <a:lnTo>
                    <a:pt x="368" y="1382"/>
                  </a:lnTo>
                  <a:lnTo>
                    <a:pt x="368" y="1382"/>
                  </a:lnTo>
                  <a:lnTo>
                    <a:pt x="367" y="1383"/>
                  </a:lnTo>
                  <a:lnTo>
                    <a:pt x="366" y="1384"/>
                  </a:lnTo>
                  <a:lnTo>
                    <a:pt x="365" y="1385"/>
                  </a:lnTo>
                  <a:lnTo>
                    <a:pt x="364" y="1387"/>
                  </a:lnTo>
                  <a:lnTo>
                    <a:pt x="363" y="1388"/>
                  </a:lnTo>
                  <a:lnTo>
                    <a:pt x="363" y="1388"/>
                  </a:lnTo>
                  <a:lnTo>
                    <a:pt x="363" y="1389"/>
                  </a:lnTo>
                  <a:lnTo>
                    <a:pt x="363" y="1389"/>
                  </a:lnTo>
                  <a:lnTo>
                    <a:pt x="362" y="1391"/>
                  </a:lnTo>
                  <a:lnTo>
                    <a:pt x="362" y="1391"/>
                  </a:lnTo>
                  <a:lnTo>
                    <a:pt x="361" y="1392"/>
                  </a:lnTo>
                  <a:lnTo>
                    <a:pt x="360" y="1392"/>
                  </a:lnTo>
                  <a:lnTo>
                    <a:pt x="359" y="1393"/>
                  </a:lnTo>
                  <a:lnTo>
                    <a:pt x="359" y="1393"/>
                  </a:lnTo>
                  <a:lnTo>
                    <a:pt x="358" y="1394"/>
                  </a:lnTo>
                  <a:lnTo>
                    <a:pt x="357" y="1395"/>
                  </a:lnTo>
                  <a:lnTo>
                    <a:pt x="356" y="1395"/>
                  </a:lnTo>
                  <a:lnTo>
                    <a:pt x="355" y="1396"/>
                  </a:lnTo>
                  <a:lnTo>
                    <a:pt x="355" y="1396"/>
                  </a:lnTo>
                  <a:lnTo>
                    <a:pt x="354" y="1397"/>
                  </a:lnTo>
                  <a:lnTo>
                    <a:pt x="354" y="1398"/>
                  </a:lnTo>
                  <a:lnTo>
                    <a:pt x="354" y="1399"/>
                  </a:lnTo>
                  <a:lnTo>
                    <a:pt x="353" y="1399"/>
                  </a:lnTo>
                  <a:lnTo>
                    <a:pt x="352" y="1400"/>
                  </a:lnTo>
                  <a:lnTo>
                    <a:pt x="350" y="1401"/>
                  </a:lnTo>
                  <a:lnTo>
                    <a:pt x="349" y="1402"/>
                  </a:lnTo>
                  <a:lnTo>
                    <a:pt x="348" y="1403"/>
                  </a:lnTo>
                  <a:lnTo>
                    <a:pt x="347" y="1403"/>
                  </a:lnTo>
                  <a:lnTo>
                    <a:pt x="345" y="1404"/>
                  </a:lnTo>
                  <a:lnTo>
                    <a:pt x="345" y="1404"/>
                  </a:lnTo>
                  <a:lnTo>
                    <a:pt x="345" y="1404"/>
                  </a:lnTo>
                  <a:lnTo>
                    <a:pt x="345" y="1402"/>
                  </a:lnTo>
                  <a:lnTo>
                    <a:pt x="346" y="1402"/>
                  </a:lnTo>
                  <a:lnTo>
                    <a:pt x="346" y="1402"/>
                  </a:lnTo>
                  <a:lnTo>
                    <a:pt x="347" y="1401"/>
                  </a:lnTo>
                  <a:lnTo>
                    <a:pt x="349" y="1400"/>
                  </a:lnTo>
                  <a:lnTo>
                    <a:pt x="350" y="1399"/>
                  </a:lnTo>
                  <a:lnTo>
                    <a:pt x="350" y="1398"/>
                  </a:lnTo>
                  <a:lnTo>
                    <a:pt x="349" y="1397"/>
                  </a:lnTo>
                  <a:lnTo>
                    <a:pt x="350" y="1395"/>
                  </a:lnTo>
                  <a:lnTo>
                    <a:pt x="350" y="1394"/>
                  </a:lnTo>
                  <a:lnTo>
                    <a:pt x="350" y="1394"/>
                  </a:lnTo>
                  <a:lnTo>
                    <a:pt x="350" y="1393"/>
                  </a:lnTo>
                  <a:lnTo>
                    <a:pt x="350" y="1393"/>
                  </a:lnTo>
                  <a:lnTo>
                    <a:pt x="350" y="1393"/>
                  </a:lnTo>
                  <a:lnTo>
                    <a:pt x="349" y="1394"/>
                  </a:lnTo>
                  <a:lnTo>
                    <a:pt x="348" y="1394"/>
                  </a:lnTo>
                  <a:lnTo>
                    <a:pt x="348" y="1394"/>
                  </a:lnTo>
                  <a:lnTo>
                    <a:pt x="348" y="1395"/>
                  </a:lnTo>
                  <a:lnTo>
                    <a:pt x="347" y="1394"/>
                  </a:lnTo>
                  <a:lnTo>
                    <a:pt x="345" y="1395"/>
                  </a:lnTo>
                  <a:lnTo>
                    <a:pt x="345" y="1395"/>
                  </a:lnTo>
                  <a:lnTo>
                    <a:pt x="346" y="1394"/>
                  </a:lnTo>
                  <a:lnTo>
                    <a:pt x="346" y="1394"/>
                  </a:lnTo>
                  <a:lnTo>
                    <a:pt x="346" y="1394"/>
                  </a:lnTo>
                  <a:lnTo>
                    <a:pt x="347" y="1393"/>
                  </a:lnTo>
                  <a:lnTo>
                    <a:pt x="347" y="1393"/>
                  </a:lnTo>
                  <a:lnTo>
                    <a:pt x="348" y="1393"/>
                  </a:lnTo>
                  <a:lnTo>
                    <a:pt x="349" y="1392"/>
                  </a:lnTo>
                  <a:lnTo>
                    <a:pt x="350" y="1392"/>
                  </a:lnTo>
                  <a:lnTo>
                    <a:pt x="350" y="1392"/>
                  </a:lnTo>
                  <a:lnTo>
                    <a:pt x="350" y="1392"/>
                  </a:lnTo>
                  <a:lnTo>
                    <a:pt x="350" y="1392"/>
                  </a:lnTo>
                  <a:lnTo>
                    <a:pt x="350" y="1392"/>
                  </a:lnTo>
                  <a:lnTo>
                    <a:pt x="351" y="1392"/>
                  </a:lnTo>
                  <a:lnTo>
                    <a:pt x="352" y="1392"/>
                  </a:lnTo>
                  <a:lnTo>
                    <a:pt x="352" y="1392"/>
                  </a:lnTo>
                  <a:lnTo>
                    <a:pt x="353" y="1391"/>
                  </a:lnTo>
                  <a:lnTo>
                    <a:pt x="354" y="1391"/>
                  </a:lnTo>
                  <a:lnTo>
                    <a:pt x="354" y="1391"/>
                  </a:lnTo>
                  <a:lnTo>
                    <a:pt x="356" y="1390"/>
                  </a:lnTo>
                  <a:lnTo>
                    <a:pt x="356" y="1389"/>
                  </a:lnTo>
                  <a:lnTo>
                    <a:pt x="357" y="1388"/>
                  </a:lnTo>
                  <a:lnTo>
                    <a:pt x="357" y="1388"/>
                  </a:lnTo>
                  <a:lnTo>
                    <a:pt x="357" y="1388"/>
                  </a:lnTo>
                  <a:lnTo>
                    <a:pt x="358" y="1388"/>
                  </a:lnTo>
                  <a:lnTo>
                    <a:pt x="358" y="1388"/>
                  </a:lnTo>
                  <a:lnTo>
                    <a:pt x="358" y="1388"/>
                  </a:lnTo>
                  <a:lnTo>
                    <a:pt x="358" y="1388"/>
                  </a:lnTo>
                  <a:lnTo>
                    <a:pt x="358" y="1388"/>
                  </a:lnTo>
                  <a:lnTo>
                    <a:pt x="358" y="1387"/>
                  </a:lnTo>
                  <a:lnTo>
                    <a:pt x="358" y="1387"/>
                  </a:lnTo>
                  <a:lnTo>
                    <a:pt x="360" y="1385"/>
                  </a:lnTo>
                  <a:lnTo>
                    <a:pt x="360" y="1385"/>
                  </a:lnTo>
                  <a:lnTo>
                    <a:pt x="361" y="1384"/>
                  </a:lnTo>
                  <a:lnTo>
                    <a:pt x="362" y="1384"/>
                  </a:lnTo>
                  <a:lnTo>
                    <a:pt x="363" y="1382"/>
                  </a:lnTo>
                  <a:lnTo>
                    <a:pt x="363" y="1381"/>
                  </a:lnTo>
                  <a:lnTo>
                    <a:pt x="363" y="1380"/>
                  </a:lnTo>
                  <a:lnTo>
                    <a:pt x="363" y="1380"/>
                  </a:lnTo>
                  <a:lnTo>
                    <a:pt x="363" y="1379"/>
                  </a:lnTo>
                  <a:lnTo>
                    <a:pt x="364" y="1379"/>
                  </a:lnTo>
                  <a:lnTo>
                    <a:pt x="365" y="1379"/>
                  </a:lnTo>
                  <a:lnTo>
                    <a:pt x="365" y="1378"/>
                  </a:lnTo>
                  <a:lnTo>
                    <a:pt x="365" y="1378"/>
                  </a:lnTo>
                  <a:lnTo>
                    <a:pt x="366" y="1377"/>
                  </a:lnTo>
                  <a:lnTo>
                    <a:pt x="366" y="1377"/>
                  </a:lnTo>
                  <a:lnTo>
                    <a:pt x="366" y="1378"/>
                  </a:lnTo>
                  <a:lnTo>
                    <a:pt x="366" y="1378"/>
                  </a:lnTo>
                  <a:lnTo>
                    <a:pt x="367" y="1378"/>
                  </a:lnTo>
                  <a:lnTo>
                    <a:pt x="367" y="1377"/>
                  </a:lnTo>
                  <a:lnTo>
                    <a:pt x="367" y="1376"/>
                  </a:lnTo>
                  <a:lnTo>
                    <a:pt x="367" y="1376"/>
                  </a:lnTo>
                  <a:lnTo>
                    <a:pt x="367" y="1376"/>
                  </a:lnTo>
                  <a:lnTo>
                    <a:pt x="367" y="1376"/>
                  </a:lnTo>
                  <a:lnTo>
                    <a:pt x="367" y="1375"/>
                  </a:lnTo>
                  <a:lnTo>
                    <a:pt x="367" y="1375"/>
                  </a:lnTo>
                  <a:lnTo>
                    <a:pt x="367" y="1375"/>
                  </a:lnTo>
                  <a:lnTo>
                    <a:pt x="367" y="1375"/>
                  </a:lnTo>
                  <a:lnTo>
                    <a:pt x="367" y="1375"/>
                  </a:lnTo>
                  <a:lnTo>
                    <a:pt x="367" y="1375"/>
                  </a:lnTo>
                  <a:lnTo>
                    <a:pt x="368" y="1375"/>
                  </a:lnTo>
                  <a:lnTo>
                    <a:pt x="367" y="1375"/>
                  </a:lnTo>
                  <a:lnTo>
                    <a:pt x="368" y="1376"/>
                  </a:lnTo>
                  <a:lnTo>
                    <a:pt x="369" y="1376"/>
                  </a:lnTo>
                  <a:lnTo>
                    <a:pt x="369" y="1375"/>
                  </a:lnTo>
                  <a:lnTo>
                    <a:pt x="369" y="1376"/>
                  </a:lnTo>
                  <a:lnTo>
                    <a:pt x="369" y="1376"/>
                  </a:lnTo>
                  <a:lnTo>
                    <a:pt x="370" y="1376"/>
                  </a:lnTo>
                  <a:lnTo>
                    <a:pt x="370" y="1376"/>
                  </a:lnTo>
                  <a:lnTo>
                    <a:pt x="370" y="1375"/>
                  </a:lnTo>
                  <a:lnTo>
                    <a:pt x="370" y="1375"/>
                  </a:lnTo>
                  <a:lnTo>
                    <a:pt x="370" y="1375"/>
                  </a:lnTo>
                  <a:lnTo>
                    <a:pt x="370" y="1375"/>
                  </a:lnTo>
                  <a:lnTo>
                    <a:pt x="371" y="1375"/>
                  </a:lnTo>
                  <a:lnTo>
                    <a:pt x="371" y="1375"/>
                  </a:lnTo>
                  <a:lnTo>
                    <a:pt x="371" y="1375"/>
                  </a:lnTo>
                  <a:lnTo>
                    <a:pt x="372" y="1375"/>
                  </a:lnTo>
                  <a:lnTo>
                    <a:pt x="372" y="1374"/>
                  </a:lnTo>
                  <a:lnTo>
                    <a:pt x="374" y="1373"/>
                  </a:lnTo>
                  <a:close/>
                  <a:moveTo>
                    <a:pt x="258" y="1345"/>
                  </a:moveTo>
                  <a:lnTo>
                    <a:pt x="258" y="1345"/>
                  </a:lnTo>
                  <a:lnTo>
                    <a:pt x="258" y="1345"/>
                  </a:lnTo>
                  <a:lnTo>
                    <a:pt x="259" y="1345"/>
                  </a:lnTo>
                  <a:lnTo>
                    <a:pt x="259" y="1347"/>
                  </a:lnTo>
                  <a:lnTo>
                    <a:pt x="259" y="1348"/>
                  </a:lnTo>
                  <a:lnTo>
                    <a:pt x="260" y="1349"/>
                  </a:lnTo>
                  <a:lnTo>
                    <a:pt x="262" y="1349"/>
                  </a:lnTo>
                  <a:lnTo>
                    <a:pt x="263" y="1349"/>
                  </a:lnTo>
                  <a:lnTo>
                    <a:pt x="263" y="1349"/>
                  </a:lnTo>
                  <a:lnTo>
                    <a:pt x="264" y="1350"/>
                  </a:lnTo>
                  <a:lnTo>
                    <a:pt x="267" y="1350"/>
                  </a:lnTo>
                  <a:lnTo>
                    <a:pt x="267" y="1350"/>
                  </a:lnTo>
                  <a:lnTo>
                    <a:pt x="267" y="1350"/>
                  </a:lnTo>
                  <a:lnTo>
                    <a:pt x="268" y="1351"/>
                  </a:lnTo>
                  <a:lnTo>
                    <a:pt x="269" y="1353"/>
                  </a:lnTo>
                  <a:lnTo>
                    <a:pt x="269" y="1353"/>
                  </a:lnTo>
                  <a:lnTo>
                    <a:pt x="269" y="1353"/>
                  </a:lnTo>
                  <a:lnTo>
                    <a:pt x="269" y="1353"/>
                  </a:lnTo>
                  <a:lnTo>
                    <a:pt x="268" y="1354"/>
                  </a:lnTo>
                  <a:lnTo>
                    <a:pt x="268" y="1355"/>
                  </a:lnTo>
                  <a:lnTo>
                    <a:pt x="268" y="1355"/>
                  </a:lnTo>
                  <a:lnTo>
                    <a:pt x="267" y="1355"/>
                  </a:lnTo>
                  <a:lnTo>
                    <a:pt x="267" y="1355"/>
                  </a:lnTo>
                  <a:lnTo>
                    <a:pt x="268" y="1356"/>
                  </a:lnTo>
                  <a:lnTo>
                    <a:pt x="268" y="1357"/>
                  </a:lnTo>
                  <a:lnTo>
                    <a:pt x="268" y="1357"/>
                  </a:lnTo>
                  <a:lnTo>
                    <a:pt x="269" y="1358"/>
                  </a:lnTo>
                  <a:lnTo>
                    <a:pt x="270" y="1358"/>
                  </a:lnTo>
                  <a:lnTo>
                    <a:pt x="270" y="1358"/>
                  </a:lnTo>
                  <a:lnTo>
                    <a:pt x="270" y="1357"/>
                  </a:lnTo>
                  <a:lnTo>
                    <a:pt x="271" y="1357"/>
                  </a:lnTo>
                  <a:lnTo>
                    <a:pt x="271" y="1358"/>
                  </a:lnTo>
                  <a:lnTo>
                    <a:pt x="272" y="1358"/>
                  </a:lnTo>
                  <a:lnTo>
                    <a:pt x="273" y="1358"/>
                  </a:lnTo>
                  <a:lnTo>
                    <a:pt x="273" y="1358"/>
                  </a:lnTo>
                  <a:lnTo>
                    <a:pt x="273" y="1359"/>
                  </a:lnTo>
                  <a:lnTo>
                    <a:pt x="275" y="1360"/>
                  </a:lnTo>
                  <a:lnTo>
                    <a:pt x="275" y="1362"/>
                  </a:lnTo>
                  <a:lnTo>
                    <a:pt x="276" y="1362"/>
                  </a:lnTo>
                  <a:lnTo>
                    <a:pt x="276" y="1364"/>
                  </a:lnTo>
                  <a:lnTo>
                    <a:pt x="276" y="1364"/>
                  </a:lnTo>
                  <a:lnTo>
                    <a:pt x="276" y="1365"/>
                  </a:lnTo>
                  <a:lnTo>
                    <a:pt x="277" y="1366"/>
                  </a:lnTo>
                  <a:lnTo>
                    <a:pt x="278" y="1366"/>
                  </a:lnTo>
                  <a:lnTo>
                    <a:pt x="278" y="1367"/>
                  </a:lnTo>
                  <a:lnTo>
                    <a:pt x="279" y="1367"/>
                  </a:lnTo>
                  <a:lnTo>
                    <a:pt x="279" y="1367"/>
                  </a:lnTo>
                  <a:lnTo>
                    <a:pt x="280" y="1367"/>
                  </a:lnTo>
                  <a:lnTo>
                    <a:pt x="280" y="1368"/>
                  </a:lnTo>
                  <a:lnTo>
                    <a:pt x="280" y="1369"/>
                  </a:lnTo>
                  <a:lnTo>
                    <a:pt x="281" y="1370"/>
                  </a:lnTo>
                  <a:lnTo>
                    <a:pt x="281" y="1370"/>
                  </a:lnTo>
                  <a:lnTo>
                    <a:pt x="280" y="1371"/>
                  </a:lnTo>
                  <a:lnTo>
                    <a:pt x="280" y="1371"/>
                  </a:lnTo>
                  <a:lnTo>
                    <a:pt x="280" y="1372"/>
                  </a:lnTo>
                  <a:lnTo>
                    <a:pt x="281" y="1372"/>
                  </a:lnTo>
                  <a:lnTo>
                    <a:pt x="281" y="1373"/>
                  </a:lnTo>
                  <a:lnTo>
                    <a:pt x="282" y="1374"/>
                  </a:lnTo>
                  <a:lnTo>
                    <a:pt x="283" y="1375"/>
                  </a:lnTo>
                  <a:lnTo>
                    <a:pt x="283" y="1375"/>
                  </a:lnTo>
                  <a:lnTo>
                    <a:pt x="283" y="1375"/>
                  </a:lnTo>
                  <a:lnTo>
                    <a:pt x="283" y="1377"/>
                  </a:lnTo>
                  <a:lnTo>
                    <a:pt x="284" y="1379"/>
                  </a:lnTo>
                  <a:lnTo>
                    <a:pt x="284" y="1379"/>
                  </a:lnTo>
                  <a:lnTo>
                    <a:pt x="284" y="1379"/>
                  </a:lnTo>
                  <a:lnTo>
                    <a:pt x="284" y="1380"/>
                  </a:lnTo>
                  <a:lnTo>
                    <a:pt x="284" y="1380"/>
                  </a:lnTo>
                  <a:lnTo>
                    <a:pt x="284" y="1381"/>
                  </a:lnTo>
                  <a:lnTo>
                    <a:pt x="284" y="1382"/>
                  </a:lnTo>
                  <a:lnTo>
                    <a:pt x="284" y="1382"/>
                  </a:lnTo>
                  <a:lnTo>
                    <a:pt x="284" y="1383"/>
                  </a:lnTo>
                  <a:lnTo>
                    <a:pt x="285" y="1383"/>
                  </a:lnTo>
                  <a:lnTo>
                    <a:pt x="285" y="1383"/>
                  </a:lnTo>
                  <a:lnTo>
                    <a:pt x="285" y="1384"/>
                  </a:lnTo>
                  <a:lnTo>
                    <a:pt x="285" y="1385"/>
                  </a:lnTo>
                  <a:lnTo>
                    <a:pt x="286" y="1385"/>
                  </a:lnTo>
                  <a:lnTo>
                    <a:pt x="286" y="1386"/>
                  </a:lnTo>
                  <a:lnTo>
                    <a:pt x="287" y="1386"/>
                  </a:lnTo>
                  <a:lnTo>
                    <a:pt x="287" y="1385"/>
                  </a:lnTo>
                  <a:lnTo>
                    <a:pt x="288" y="1385"/>
                  </a:lnTo>
                  <a:lnTo>
                    <a:pt x="288" y="1385"/>
                  </a:lnTo>
                  <a:lnTo>
                    <a:pt x="288" y="1384"/>
                  </a:lnTo>
                  <a:lnTo>
                    <a:pt x="289" y="1384"/>
                  </a:lnTo>
                  <a:lnTo>
                    <a:pt x="289" y="1384"/>
                  </a:lnTo>
                  <a:lnTo>
                    <a:pt x="290" y="1385"/>
                  </a:lnTo>
                  <a:lnTo>
                    <a:pt x="291" y="1385"/>
                  </a:lnTo>
                  <a:lnTo>
                    <a:pt x="291" y="1386"/>
                  </a:lnTo>
                  <a:lnTo>
                    <a:pt x="291" y="1387"/>
                  </a:lnTo>
                  <a:lnTo>
                    <a:pt x="292" y="1387"/>
                  </a:lnTo>
                  <a:lnTo>
                    <a:pt x="291" y="1387"/>
                  </a:lnTo>
                  <a:lnTo>
                    <a:pt x="293" y="1386"/>
                  </a:lnTo>
                  <a:lnTo>
                    <a:pt x="294" y="1385"/>
                  </a:lnTo>
                  <a:lnTo>
                    <a:pt x="295" y="1385"/>
                  </a:lnTo>
                  <a:lnTo>
                    <a:pt x="297" y="1385"/>
                  </a:lnTo>
                  <a:lnTo>
                    <a:pt x="298" y="1386"/>
                  </a:lnTo>
                  <a:lnTo>
                    <a:pt x="300" y="1385"/>
                  </a:lnTo>
                  <a:lnTo>
                    <a:pt x="300" y="1386"/>
                  </a:lnTo>
                  <a:lnTo>
                    <a:pt x="301" y="1385"/>
                  </a:lnTo>
                  <a:lnTo>
                    <a:pt x="302" y="1385"/>
                  </a:lnTo>
                  <a:lnTo>
                    <a:pt x="302" y="1385"/>
                  </a:lnTo>
                  <a:lnTo>
                    <a:pt x="303" y="1386"/>
                  </a:lnTo>
                  <a:lnTo>
                    <a:pt x="304" y="1386"/>
                  </a:lnTo>
                  <a:lnTo>
                    <a:pt x="304" y="1387"/>
                  </a:lnTo>
                  <a:lnTo>
                    <a:pt x="305" y="1388"/>
                  </a:lnTo>
                  <a:lnTo>
                    <a:pt x="305" y="1388"/>
                  </a:lnTo>
                  <a:lnTo>
                    <a:pt x="306" y="1389"/>
                  </a:lnTo>
                  <a:lnTo>
                    <a:pt x="307" y="1389"/>
                  </a:lnTo>
                  <a:lnTo>
                    <a:pt x="307" y="1389"/>
                  </a:lnTo>
                  <a:lnTo>
                    <a:pt x="307" y="1389"/>
                  </a:lnTo>
                  <a:lnTo>
                    <a:pt x="307" y="1387"/>
                  </a:lnTo>
                  <a:lnTo>
                    <a:pt x="307" y="1387"/>
                  </a:lnTo>
                  <a:lnTo>
                    <a:pt x="308" y="1387"/>
                  </a:lnTo>
                  <a:lnTo>
                    <a:pt x="309" y="1388"/>
                  </a:lnTo>
                  <a:lnTo>
                    <a:pt x="311" y="1387"/>
                  </a:lnTo>
                  <a:lnTo>
                    <a:pt x="312" y="1387"/>
                  </a:lnTo>
                  <a:lnTo>
                    <a:pt x="313" y="1388"/>
                  </a:lnTo>
                  <a:lnTo>
                    <a:pt x="313" y="1388"/>
                  </a:lnTo>
                  <a:lnTo>
                    <a:pt x="313" y="1388"/>
                  </a:lnTo>
                  <a:lnTo>
                    <a:pt x="313" y="1389"/>
                  </a:lnTo>
                  <a:lnTo>
                    <a:pt x="314" y="1389"/>
                  </a:lnTo>
                  <a:lnTo>
                    <a:pt x="314" y="1390"/>
                  </a:lnTo>
                  <a:lnTo>
                    <a:pt x="315" y="1390"/>
                  </a:lnTo>
                  <a:lnTo>
                    <a:pt x="315" y="1391"/>
                  </a:lnTo>
                  <a:lnTo>
                    <a:pt x="315" y="1391"/>
                  </a:lnTo>
                  <a:lnTo>
                    <a:pt x="315" y="1391"/>
                  </a:lnTo>
                  <a:lnTo>
                    <a:pt x="316" y="1392"/>
                  </a:lnTo>
                  <a:lnTo>
                    <a:pt x="316" y="1392"/>
                  </a:lnTo>
                  <a:lnTo>
                    <a:pt x="316" y="1393"/>
                  </a:lnTo>
                  <a:lnTo>
                    <a:pt x="317" y="1393"/>
                  </a:lnTo>
                  <a:lnTo>
                    <a:pt x="317" y="1394"/>
                  </a:lnTo>
                  <a:lnTo>
                    <a:pt x="318" y="1395"/>
                  </a:lnTo>
                  <a:lnTo>
                    <a:pt x="318" y="1395"/>
                  </a:lnTo>
                  <a:lnTo>
                    <a:pt x="319" y="1395"/>
                  </a:lnTo>
                  <a:lnTo>
                    <a:pt x="319" y="1396"/>
                  </a:lnTo>
                  <a:lnTo>
                    <a:pt x="320" y="1396"/>
                  </a:lnTo>
                  <a:lnTo>
                    <a:pt x="321" y="1397"/>
                  </a:lnTo>
                  <a:lnTo>
                    <a:pt x="321" y="1397"/>
                  </a:lnTo>
                  <a:lnTo>
                    <a:pt x="321" y="1397"/>
                  </a:lnTo>
                  <a:lnTo>
                    <a:pt x="323" y="1397"/>
                  </a:lnTo>
                  <a:lnTo>
                    <a:pt x="323" y="1397"/>
                  </a:lnTo>
                  <a:lnTo>
                    <a:pt x="323" y="1397"/>
                  </a:lnTo>
                  <a:lnTo>
                    <a:pt x="324" y="1397"/>
                  </a:lnTo>
                  <a:lnTo>
                    <a:pt x="324" y="1396"/>
                  </a:lnTo>
                  <a:lnTo>
                    <a:pt x="325" y="1396"/>
                  </a:lnTo>
                  <a:lnTo>
                    <a:pt x="327" y="1398"/>
                  </a:lnTo>
                  <a:lnTo>
                    <a:pt x="327" y="1399"/>
                  </a:lnTo>
                  <a:lnTo>
                    <a:pt x="327" y="1399"/>
                  </a:lnTo>
                  <a:lnTo>
                    <a:pt x="326" y="1399"/>
                  </a:lnTo>
                  <a:lnTo>
                    <a:pt x="327" y="1400"/>
                  </a:lnTo>
                  <a:lnTo>
                    <a:pt x="328" y="1400"/>
                  </a:lnTo>
                  <a:lnTo>
                    <a:pt x="328" y="1401"/>
                  </a:lnTo>
                  <a:lnTo>
                    <a:pt x="328" y="1401"/>
                  </a:lnTo>
                  <a:lnTo>
                    <a:pt x="329" y="1401"/>
                  </a:lnTo>
                  <a:lnTo>
                    <a:pt x="331" y="1403"/>
                  </a:lnTo>
                  <a:lnTo>
                    <a:pt x="332" y="1404"/>
                  </a:lnTo>
                  <a:lnTo>
                    <a:pt x="332" y="1405"/>
                  </a:lnTo>
                  <a:lnTo>
                    <a:pt x="332" y="1405"/>
                  </a:lnTo>
                  <a:lnTo>
                    <a:pt x="331" y="1405"/>
                  </a:lnTo>
                  <a:lnTo>
                    <a:pt x="332" y="1406"/>
                  </a:lnTo>
                  <a:lnTo>
                    <a:pt x="332" y="1405"/>
                  </a:lnTo>
                  <a:lnTo>
                    <a:pt x="332" y="1405"/>
                  </a:lnTo>
                  <a:lnTo>
                    <a:pt x="332" y="1405"/>
                  </a:lnTo>
                  <a:lnTo>
                    <a:pt x="332" y="1406"/>
                  </a:lnTo>
                  <a:lnTo>
                    <a:pt x="332" y="1406"/>
                  </a:lnTo>
                  <a:lnTo>
                    <a:pt x="334" y="1407"/>
                  </a:lnTo>
                  <a:lnTo>
                    <a:pt x="334" y="1407"/>
                  </a:lnTo>
                  <a:lnTo>
                    <a:pt x="335" y="1406"/>
                  </a:lnTo>
                  <a:lnTo>
                    <a:pt x="335" y="1406"/>
                  </a:lnTo>
                  <a:lnTo>
                    <a:pt x="335" y="1405"/>
                  </a:lnTo>
                  <a:lnTo>
                    <a:pt x="336" y="1405"/>
                  </a:lnTo>
                  <a:lnTo>
                    <a:pt x="337" y="1405"/>
                  </a:lnTo>
                  <a:lnTo>
                    <a:pt x="337" y="1406"/>
                  </a:lnTo>
                  <a:lnTo>
                    <a:pt x="337" y="1407"/>
                  </a:lnTo>
                  <a:lnTo>
                    <a:pt x="337" y="1408"/>
                  </a:lnTo>
                  <a:lnTo>
                    <a:pt x="337" y="1409"/>
                  </a:lnTo>
                  <a:lnTo>
                    <a:pt x="337" y="1410"/>
                  </a:lnTo>
                  <a:lnTo>
                    <a:pt x="337" y="1410"/>
                  </a:lnTo>
                  <a:lnTo>
                    <a:pt x="337" y="1410"/>
                  </a:lnTo>
                  <a:lnTo>
                    <a:pt x="337" y="1411"/>
                  </a:lnTo>
                  <a:lnTo>
                    <a:pt x="337" y="1413"/>
                  </a:lnTo>
                  <a:lnTo>
                    <a:pt x="337" y="1413"/>
                  </a:lnTo>
                  <a:lnTo>
                    <a:pt x="337" y="1414"/>
                  </a:lnTo>
                  <a:lnTo>
                    <a:pt x="337" y="1414"/>
                  </a:lnTo>
                  <a:lnTo>
                    <a:pt x="337" y="1413"/>
                  </a:lnTo>
                  <a:lnTo>
                    <a:pt x="337" y="1414"/>
                  </a:lnTo>
                  <a:lnTo>
                    <a:pt x="337" y="1414"/>
                  </a:lnTo>
                  <a:lnTo>
                    <a:pt x="337" y="1414"/>
                  </a:lnTo>
                  <a:lnTo>
                    <a:pt x="336" y="1414"/>
                  </a:lnTo>
                  <a:lnTo>
                    <a:pt x="335" y="1414"/>
                  </a:lnTo>
                  <a:lnTo>
                    <a:pt x="335" y="1414"/>
                  </a:lnTo>
                  <a:lnTo>
                    <a:pt x="334" y="1414"/>
                  </a:lnTo>
                  <a:lnTo>
                    <a:pt x="334" y="1414"/>
                  </a:lnTo>
                  <a:lnTo>
                    <a:pt x="333" y="1414"/>
                  </a:lnTo>
                  <a:lnTo>
                    <a:pt x="333" y="1413"/>
                  </a:lnTo>
                  <a:lnTo>
                    <a:pt x="334" y="1413"/>
                  </a:lnTo>
                  <a:lnTo>
                    <a:pt x="334" y="1412"/>
                  </a:lnTo>
                  <a:lnTo>
                    <a:pt x="334" y="1411"/>
                  </a:lnTo>
                  <a:lnTo>
                    <a:pt x="333" y="1411"/>
                  </a:lnTo>
                  <a:lnTo>
                    <a:pt x="332" y="1411"/>
                  </a:lnTo>
                  <a:lnTo>
                    <a:pt x="332" y="1410"/>
                  </a:lnTo>
                  <a:lnTo>
                    <a:pt x="332" y="1410"/>
                  </a:lnTo>
                  <a:lnTo>
                    <a:pt x="332" y="1410"/>
                  </a:lnTo>
                  <a:lnTo>
                    <a:pt x="332" y="1410"/>
                  </a:lnTo>
                  <a:lnTo>
                    <a:pt x="332" y="1410"/>
                  </a:lnTo>
                  <a:lnTo>
                    <a:pt x="332" y="1410"/>
                  </a:lnTo>
                  <a:lnTo>
                    <a:pt x="331" y="1410"/>
                  </a:lnTo>
                  <a:lnTo>
                    <a:pt x="331" y="1410"/>
                  </a:lnTo>
                  <a:lnTo>
                    <a:pt x="331" y="1411"/>
                  </a:lnTo>
                  <a:lnTo>
                    <a:pt x="331" y="1411"/>
                  </a:lnTo>
                  <a:lnTo>
                    <a:pt x="331" y="1411"/>
                  </a:lnTo>
                  <a:lnTo>
                    <a:pt x="331" y="1411"/>
                  </a:lnTo>
                  <a:lnTo>
                    <a:pt x="331" y="1411"/>
                  </a:lnTo>
                  <a:lnTo>
                    <a:pt x="332" y="1411"/>
                  </a:lnTo>
                  <a:lnTo>
                    <a:pt x="332" y="1411"/>
                  </a:lnTo>
                  <a:lnTo>
                    <a:pt x="332" y="1411"/>
                  </a:lnTo>
                  <a:lnTo>
                    <a:pt x="332" y="1412"/>
                  </a:lnTo>
                  <a:lnTo>
                    <a:pt x="332" y="1412"/>
                  </a:lnTo>
                  <a:lnTo>
                    <a:pt x="332" y="1413"/>
                  </a:lnTo>
                  <a:lnTo>
                    <a:pt x="332" y="1413"/>
                  </a:lnTo>
                  <a:lnTo>
                    <a:pt x="332" y="1414"/>
                  </a:lnTo>
                  <a:lnTo>
                    <a:pt x="332" y="1416"/>
                  </a:lnTo>
                  <a:lnTo>
                    <a:pt x="332" y="1416"/>
                  </a:lnTo>
                  <a:lnTo>
                    <a:pt x="332" y="1415"/>
                  </a:lnTo>
                  <a:lnTo>
                    <a:pt x="333" y="1415"/>
                  </a:lnTo>
                  <a:lnTo>
                    <a:pt x="333" y="1414"/>
                  </a:lnTo>
                  <a:lnTo>
                    <a:pt x="333" y="1414"/>
                  </a:lnTo>
                  <a:lnTo>
                    <a:pt x="334" y="1416"/>
                  </a:lnTo>
                  <a:lnTo>
                    <a:pt x="334" y="1416"/>
                  </a:lnTo>
                  <a:lnTo>
                    <a:pt x="334" y="1417"/>
                  </a:lnTo>
                  <a:lnTo>
                    <a:pt x="336" y="1416"/>
                  </a:lnTo>
                  <a:lnTo>
                    <a:pt x="336" y="1416"/>
                  </a:lnTo>
                  <a:lnTo>
                    <a:pt x="336" y="1417"/>
                  </a:lnTo>
                  <a:lnTo>
                    <a:pt x="337" y="1417"/>
                  </a:lnTo>
                  <a:lnTo>
                    <a:pt x="337" y="1417"/>
                  </a:lnTo>
                  <a:lnTo>
                    <a:pt x="336" y="1418"/>
                  </a:lnTo>
                  <a:lnTo>
                    <a:pt x="336" y="1418"/>
                  </a:lnTo>
                  <a:lnTo>
                    <a:pt x="336" y="1418"/>
                  </a:lnTo>
                  <a:lnTo>
                    <a:pt x="335" y="1420"/>
                  </a:lnTo>
                  <a:lnTo>
                    <a:pt x="335" y="1422"/>
                  </a:lnTo>
                  <a:lnTo>
                    <a:pt x="334" y="1422"/>
                  </a:lnTo>
                  <a:lnTo>
                    <a:pt x="334" y="1423"/>
                  </a:lnTo>
                  <a:lnTo>
                    <a:pt x="334" y="1423"/>
                  </a:lnTo>
                  <a:lnTo>
                    <a:pt x="334" y="1423"/>
                  </a:lnTo>
                  <a:lnTo>
                    <a:pt x="334" y="1425"/>
                  </a:lnTo>
                  <a:lnTo>
                    <a:pt x="333" y="1426"/>
                  </a:lnTo>
                  <a:lnTo>
                    <a:pt x="332" y="1426"/>
                  </a:lnTo>
                  <a:lnTo>
                    <a:pt x="332" y="1427"/>
                  </a:lnTo>
                  <a:lnTo>
                    <a:pt x="332" y="1427"/>
                  </a:lnTo>
                  <a:lnTo>
                    <a:pt x="332" y="1426"/>
                  </a:lnTo>
                  <a:lnTo>
                    <a:pt x="331" y="1426"/>
                  </a:lnTo>
                  <a:lnTo>
                    <a:pt x="330" y="1426"/>
                  </a:lnTo>
                  <a:lnTo>
                    <a:pt x="329" y="1426"/>
                  </a:lnTo>
                  <a:lnTo>
                    <a:pt x="327" y="1426"/>
                  </a:lnTo>
                  <a:lnTo>
                    <a:pt x="326" y="1425"/>
                  </a:lnTo>
                  <a:lnTo>
                    <a:pt x="326" y="1425"/>
                  </a:lnTo>
                  <a:lnTo>
                    <a:pt x="325" y="1424"/>
                  </a:lnTo>
                  <a:lnTo>
                    <a:pt x="325" y="1424"/>
                  </a:lnTo>
                  <a:lnTo>
                    <a:pt x="325" y="1424"/>
                  </a:lnTo>
                  <a:lnTo>
                    <a:pt x="325" y="1423"/>
                  </a:lnTo>
                  <a:lnTo>
                    <a:pt x="325" y="1423"/>
                  </a:lnTo>
                  <a:lnTo>
                    <a:pt x="325" y="1423"/>
                  </a:lnTo>
                  <a:lnTo>
                    <a:pt x="326" y="1422"/>
                  </a:lnTo>
                  <a:lnTo>
                    <a:pt x="325" y="1420"/>
                  </a:lnTo>
                  <a:lnTo>
                    <a:pt x="326" y="1420"/>
                  </a:lnTo>
                  <a:lnTo>
                    <a:pt x="326" y="1420"/>
                  </a:lnTo>
                  <a:lnTo>
                    <a:pt x="326" y="1419"/>
                  </a:lnTo>
                  <a:lnTo>
                    <a:pt x="327" y="1418"/>
                  </a:lnTo>
                  <a:lnTo>
                    <a:pt x="327" y="1418"/>
                  </a:lnTo>
                  <a:lnTo>
                    <a:pt x="326" y="1418"/>
                  </a:lnTo>
                  <a:lnTo>
                    <a:pt x="326" y="1418"/>
                  </a:lnTo>
                  <a:lnTo>
                    <a:pt x="325" y="1418"/>
                  </a:lnTo>
                  <a:lnTo>
                    <a:pt x="324" y="1418"/>
                  </a:lnTo>
                  <a:lnTo>
                    <a:pt x="325" y="1418"/>
                  </a:lnTo>
                  <a:lnTo>
                    <a:pt x="324" y="1419"/>
                  </a:lnTo>
                  <a:lnTo>
                    <a:pt x="324" y="1419"/>
                  </a:lnTo>
                  <a:lnTo>
                    <a:pt x="324" y="1418"/>
                  </a:lnTo>
                  <a:lnTo>
                    <a:pt x="324" y="1418"/>
                  </a:lnTo>
                  <a:lnTo>
                    <a:pt x="323" y="1418"/>
                  </a:lnTo>
                  <a:lnTo>
                    <a:pt x="322" y="1418"/>
                  </a:lnTo>
                  <a:lnTo>
                    <a:pt x="321" y="1418"/>
                  </a:lnTo>
                  <a:lnTo>
                    <a:pt x="321" y="1418"/>
                  </a:lnTo>
                  <a:lnTo>
                    <a:pt x="321" y="1419"/>
                  </a:lnTo>
                  <a:lnTo>
                    <a:pt x="321" y="1419"/>
                  </a:lnTo>
                  <a:lnTo>
                    <a:pt x="323" y="1419"/>
                  </a:lnTo>
                  <a:lnTo>
                    <a:pt x="324" y="1421"/>
                  </a:lnTo>
                  <a:lnTo>
                    <a:pt x="324" y="1422"/>
                  </a:lnTo>
                  <a:lnTo>
                    <a:pt x="324" y="1423"/>
                  </a:lnTo>
                  <a:lnTo>
                    <a:pt x="323" y="1423"/>
                  </a:lnTo>
                  <a:lnTo>
                    <a:pt x="322" y="1424"/>
                  </a:lnTo>
                  <a:lnTo>
                    <a:pt x="321" y="1424"/>
                  </a:lnTo>
                  <a:lnTo>
                    <a:pt x="319" y="1424"/>
                  </a:lnTo>
                  <a:lnTo>
                    <a:pt x="319" y="1424"/>
                  </a:lnTo>
                  <a:lnTo>
                    <a:pt x="319" y="1425"/>
                  </a:lnTo>
                  <a:lnTo>
                    <a:pt x="319" y="1426"/>
                  </a:lnTo>
                  <a:lnTo>
                    <a:pt x="319" y="1426"/>
                  </a:lnTo>
                  <a:lnTo>
                    <a:pt x="319" y="1427"/>
                  </a:lnTo>
                  <a:lnTo>
                    <a:pt x="319" y="1427"/>
                  </a:lnTo>
                  <a:lnTo>
                    <a:pt x="318" y="1428"/>
                  </a:lnTo>
                  <a:lnTo>
                    <a:pt x="318" y="1428"/>
                  </a:lnTo>
                  <a:lnTo>
                    <a:pt x="317" y="1429"/>
                  </a:lnTo>
                  <a:lnTo>
                    <a:pt x="316" y="1430"/>
                  </a:lnTo>
                  <a:lnTo>
                    <a:pt x="315" y="1431"/>
                  </a:lnTo>
                  <a:lnTo>
                    <a:pt x="314" y="1431"/>
                  </a:lnTo>
                  <a:lnTo>
                    <a:pt x="314" y="1431"/>
                  </a:lnTo>
                  <a:lnTo>
                    <a:pt x="313" y="1431"/>
                  </a:lnTo>
                  <a:lnTo>
                    <a:pt x="313" y="1431"/>
                  </a:lnTo>
                  <a:lnTo>
                    <a:pt x="313" y="1432"/>
                  </a:lnTo>
                  <a:lnTo>
                    <a:pt x="314" y="1432"/>
                  </a:lnTo>
                  <a:lnTo>
                    <a:pt x="315" y="1432"/>
                  </a:lnTo>
                  <a:lnTo>
                    <a:pt x="315" y="1432"/>
                  </a:lnTo>
                  <a:lnTo>
                    <a:pt x="316" y="1431"/>
                  </a:lnTo>
                  <a:lnTo>
                    <a:pt x="317" y="1431"/>
                  </a:lnTo>
                  <a:lnTo>
                    <a:pt x="319" y="1431"/>
                  </a:lnTo>
                  <a:lnTo>
                    <a:pt x="321" y="1429"/>
                  </a:lnTo>
                  <a:lnTo>
                    <a:pt x="321" y="1429"/>
                  </a:lnTo>
                  <a:lnTo>
                    <a:pt x="322" y="1428"/>
                  </a:lnTo>
                  <a:lnTo>
                    <a:pt x="323" y="1427"/>
                  </a:lnTo>
                  <a:lnTo>
                    <a:pt x="324" y="1427"/>
                  </a:lnTo>
                  <a:lnTo>
                    <a:pt x="325" y="1427"/>
                  </a:lnTo>
                  <a:lnTo>
                    <a:pt x="326" y="1427"/>
                  </a:lnTo>
                  <a:lnTo>
                    <a:pt x="327" y="1427"/>
                  </a:lnTo>
                  <a:lnTo>
                    <a:pt x="328" y="1427"/>
                  </a:lnTo>
                  <a:lnTo>
                    <a:pt x="330" y="1427"/>
                  </a:lnTo>
                  <a:lnTo>
                    <a:pt x="330" y="1428"/>
                  </a:lnTo>
                  <a:lnTo>
                    <a:pt x="330" y="1429"/>
                  </a:lnTo>
                  <a:lnTo>
                    <a:pt x="329" y="1429"/>
                  </a:lnTo>
                  <a:lnTo>
                    <a:pt x="329" y="1431"/>
                  </a:lnTo>
                  <a:lnTo>
                    <a:pt x="329" y="1431"/>
                  </a:lnTo>
                  <a:lnTo>
                    <a:pt x="328" y="1431"/>
                  </a:lnTo>
                  <a:lnTo>
                    <a:pt x="328" y="1431"/>
                  </a:lnTo>
                  <a:lnTo>
                    <a:pt x="328" y="1432"/>
                  </a:lnTo>
                  <a:lnTo>
                    <a:pt x="328" y="1433"/>
                  </a:lnTo>
                  <a:lnTo>
                    <a:pt x="328" y="1434"/>
                  </a:lnTo>
                  <a:lnTo>
                    <a:pt x="327" y="1434"/>
                  </a:lnTo>
                  <a:lnTo>
                    <a:pt x="326" y="1435"/>
                  </a:lnTo>
                  <a:lnTo>
                    <a:pt x="326" y="1435"/>
                  </a:lnTo>
                  <a:lnTo>
                    <a:pt x="325" y="1436"/>
                  </a:lnTo>
                  <a:lnTo>
                    <a:pt x="324" y="1436"/>
                  </a:lnTo>
                  <a:lnTo>
                    <a:pt x="324" y="1436"/>
                  </a:lnTo>
                  <a:lnTo>
                    <a:pt x="323" y="1437"/>
                  </a:lnTo>
                  <a:lnTo>
                    <a:pt x="323" y="1438"/>
                  </a:lnTo>
                  <a:lnTo>
                    <a:pt x="322" y="1438"/>
                  </a:lnTo>
                  <a:lnTo>
                    <a:pt x="322" y="1438"/>
                  </a:lnTo>
                  <a:lnTo>
                    <a:pt x="322" y="1438"/>
                  </a:lnTo>
                  <a:lnTo>
                    <a:pt x="321" y="1439"/>
                  </a:lnTo>
                  <a:lnTo>
                    <a:pt x="321" y="1440"/>
                  </a:lnTo>
                  <a:lnTo>
                    <a:pt x="321" y="1440"/>
                  </a:lnTo>
                  <a:lnTo>
                    <a:pt x="320" y="1440"/>
                  </a:lnTo>
                  <a:lnTo>
                    <a:pt x="320" y="1440"/>
                  </a:lnTo>
                  <a:lnTo>
                    <a:pt x="319" y="1440"/>
                  </a:lnTo>
                  <a:lnTo>
                    <a:pt x="319" y="1440"/>
                  </a:lnTo>
                  <a:lnTo>
                    <a:pt x="319" y="1440"/>
                  </a:lnTo>
                  <a:lnTo>
                    <a:pt x="317" y="1441"/>
                  </a:lnTo>
                  <a:lnTo>
                    <a:pt x="317" y="1441"/>
                  </a:lnTo>
                  <a:lnTo>
                    <a:pt x="317" y="1442"/>
                  </a:lnTo>
                  <a:lnTo>
                    <a:pt x="316" y="1442"/>
                  </a:lnTo>
                  <a:lnTo>
                    <a:pt x="315" y="1442"/>
                  </a:lnTo>
                  <a:lnTo>
                    <a:pt x="315" y="1443"/>
                  </a:lnTo>
                  <a:lnTo>
                    <a:pt x="315" y="1444"/>
                  </a:lnTo>
                  <a:lnTo>
                    <a:pt x="314" y="1444"/>
                  </a:lnTo>
                  <a:lnTo>
                    <a:pt x="314" y="1444"/>
                  </a:lnTo>
                  <a:lnTo>
                    <a:pt x="313" y="1444"/>
                  </a:lnTo>
                  <a:lnTo>
                    <a:pt x="313" y="1444"/>
                  </a:lnTo>
                  <a:lnTo>
                    <a:pt x="313" y="1444"/>
                  </a:lnTo>
                  <a:lnTo>
                    <a:pt x="312" y="1444"/>
                  </a:lnTo>
                  <a:lnTo>
                    <a:pt x="312" y="1444"/>
                  </a:lnTo>
                  <a:lnTo>
                    <a:pt x="312" y="1445"/>
                  </a:lnTo>
                  <a:lnTo>
                    <a:pt x="311" y="1445"/>
                  </a:lnTo>
                  <a:lnTo>
                    <a:pt x="311" y="1446"/>
                  </a:lnTo>
                  <a:lnTo>
                    <a:pt x="306" y="1447"/>
                  </a:lnTo>
                  <a:lnTo>
                    <a:pt x="306" y="1447"/>
                  </a:lnTo>
                  <a:lnTo>
                    <a:pt x="307" y="1448"/>
                  </a:lnTo>
                  <a:lnTo>
                    <a:pt x="307" y="1449"/>
                  </a:lnTo>
                  <a:lnTo>
                    <a:pt x="306" y="1449"/>
                  </a:lnTo>
                  <a:lnTo>
                    <a:pt x="304" y="1449"/>
                  </a:lnTo>
                  <a:lnTo>
                    <a:pt x="304" y="1449"/>
                  </a:lnTo>
                  <a:lnTo>
                    <a:pt x="303" y="1449"/>
                  </a:lnTo>
                  <a:lnTo>
                    <a:pt x="303" y="1449"/>
                  </a:lnTo>
                  <a:lnTo>
                    <a:pt x="303" y="1449"/>
                  </a:lnTo>
                  <a:lnTo>
                    <a:pt x="302" y="1448"/>
                  </a:lnTo>
                  <a:lnTo>
                    <a:pt x="302" y="1449"/>
                  </a:lnTo>
                  <a:lnTo>
                    <a:pt x="301" y="1448"/>
                  </a:lnTo>
                  <a:lnTo>
                    <a:pt x="299" y="1448"/>
                  </a:lnTo>
                  <a:lnTo>
                    <a:pt x="298" y="1447"/>
                  </a:lnTo>
                  <a:lnTo>
                    <a:pt x="297" y="1447"/>
                  </a:lnTo>
                  <a:lnTo>
                    <a:pt x="297" y="1446"/>
                  </a:lnTo>
                  <a:lnTo>
                    <a:pt x="297" y="1445"/>
                  </a:lnTo>
                  <a:lnTo>
                    <a:pt x="297" y="1445"/>
                  </a:lnTo>
                  <a:lnTo>
                    <a:pt x="297" y="1445"/>
                  </a:lnTo>
                  <a:lnTo>
                    <a:pt x="297" y="1444"/>
                  </a:lnTo>
                  <a:lnTo>
                    <a:pt x="299" y="1444"/>
                  </a:lnTo>
                  <a:lnTo>
                    <a:pt x="299" y="1444"/>
                  </a:lnTo>
                  <a:lnTo>
                    <a:pt x="299" y="1444"/>
                  </a:lnTo>
                  <a:lnTo>
                    <a:pt x="300" y="1444"/>
                  </a:lnTo>
                  <a:lnTo>
                    <a:pt x="300" y="1443"/>
                  </a:lnTo>
                  <a:lnTo>
                    <a:pt x="300" y="1443"/>
                  </a:lnTo>
                  <a:lnTo>
                    <a:pt x="301" y="1443"/>
                  </a:lnTo>
                  <a:lnTo>
                    <a:pt x="301" y="1442"/>
                  </a:lnTo>
                  <a:lnTo>
                    <a:pt x="301" y="1442"/>
                  </a:lnTo>
                  <a:lnTo>
                    <a:pt x="301" y="1441"/>
                  </a:lnTo>
                  <a:lnTo>
                    <a:pt x="302" y="1440"/>
                  </a:lnTo>
                  <a:lnTo>
                    <a:pt x="302" y="1440"/>
                  </a:lnTo>
                  <a:lnTo>
                    <a:pt x="302" y="1440"/>
                  </a:lnTo>
                  <a:lnTo>
                    <a:pt x="302" y="1440"/>
                  </a:lnTo>
                  <a:lnTo>
                    <a:pt x="301" y="1440"/>
                  </a:lnTo>
                  <a:lnTo>
                    <a:pt x="302" y="1440"/>
                  </a:lnTo>
                  <a:lnTo>
                    <a:pt x="302" y="1440"/>
                  </a:lnTo>
                  <a:lnTo>
                    <a:pt x="303" y="1440"/>
                  </a:lnTo>
                  <a:lnTo>
                    <a:pt x="304" y="1439"/>
                  </a:lnTo>
                  <a:lnTo>
                    <a:pt x="304" y="1438"/>
                  </a:lnTo>
                  <a:lnTo>
                    <a:pt x="304" y="1438"/>
                  </a:lnTo>
                  <a:lnTo>
                    <a:pt x="303" y="1438"/>
                  </a:lnTo>
                  <a:lnTo>
                    <a:pt x="303" y="1438"/>
                  </a:lnTo>
                  <a:lnTo>
                    <a:pt x="304" y="1437"/>
                  </a:lnTo>
                  <a:lnTo>
                    <a:pt x="304" y="1437"/>
                  </a:lnTo>
                  <a:lnTo>
                    <a:pt x="304" y="1436"/>
                  </a:lnTo>
                  <a:lnTo>
                    <a:pt x="303" y="1436"/>
                  </a:lnTo>
                  <a:lnTo>
                    <a:pt x="302" y="1436"/>
                  </a:lnTo>
                  <a:lnTo>
                    <a:pt x="302" y="1436"/>
                  </a:lnTo>
                  <a:lnTo>
                    <a:pt x="302" y="1436"/>
                  </a:lnTo>
                  <a:lnTo>
                    <a:pt x="302" y="1436"/>
                  </a:lnTo>
                  <a:lnTo>
                    <a:pt x="302" y="1436"/>
                  </a:lnTo>
                  <a:lnTo>
                    <a:pt x="301" y="1436"/>
                  </a:lnTo>
                  <a:lnTo>
                    <a:pt x="301" y="1437"/>
                  </a:lnTo>
                  <a:lnTo>
                    <a:pt x="300" y="1437"/>
                  </a:lnTo>
                  <a:lnTo>
                    <a:pt x="300" y="1437"/>
                  </a:lnTo>
                  <a:lnTo>
                    <a:pt x="300" y="1436"/>
                  </a:lnTo>
                  <a:lnTo>
                    <a:pt x="300" y="1436"/>
                  </a:lnTo>
                  <a:lnTo>
                    <a:pt x="301" y="1436"/>
                  </a:lnTo>
                  <a:lnTo>
                    <a:pt x="301" y="1436"/>
                  </a:lnTo>
                  <a:lnTo>
                    <a:pt x="300" y="1436"/>
                  </a:lnTo>
                  <a:lnTo>
                    <a:pt x="300" y="1436"/>
                  </a:lnTo>
                  <a:lnTo>
                    <a:pt x="299" y="1436"/>
                  </a:lnTo>
                  <a:lnTo>
                    <a:pt x="299" y="1436"/>
                  </a:lnTo>
                  <a:lnTo>
                    <a:pt x="299" y="1436"/>
                  </a:lnTo>
                  <a:lnTo>
                    <a:pt x="298" y="1436"/>
                  </a:lnTo>
                  <a:lnTo>
                    <a:pt x="297" y="1436"/>
                  </a:lnTo>
                  <a:lnTo>
                    <a:pt x="297" y="1436"/>
                  </a:lnTo>
                  <a:lnTo>
                    <a:pt x="297" y="1436"/>
                  </a:lnTo>
                  <a:lnTo>
                    <a:pt x="297" y="1436"/>
                  </a:lnTo>
                  <a:lnTo>
                    <a:pt x="297" y="1436"/>
                  </a:lnTo>
                  <a:lnTo>
                    <a:pt x="297" y="1437"/>
                  </a:lnTo>
                  <a:lnTo>
                    <a:pt x="295" y="1437"/>
                  </a:lnTo>
                  <a:lnTo>
                    <a:pt x="295" y="1438"/>
                  </a:lnTo>
                  <a:lnTo>
                    <a:pt x="295" y="1438"/>
                  </a:lnTo>
                  <a:lnTo>
                    <a:pt x="295" y="1439"/>
                  </a:lnTo>
                  <a:lnTo>
                    <a:pt x="294" y="1439"/>
                  </a:lnTo>
                  <a:lnTo>
                    <a:pt x="294" y="1439"/>
                  </a:lnTo>
                  <a:lnTo>
                    <a:pt x="293" y="1440"/>
                  </a:lnTo>
                  <a:lnTo>
                    <a:pt x="293" y="1440"/>
                  </a:lnTo>
                  <a:lnTo>
                    <a:pt x="292" y="1442"/>
                  </a:lnTo>
                  <a:lnTo>
                    <a:pt x="292" y="1443"/>
                  </a:lnTo>
                  <a:lnTo>
                    <a:pt x="291" y="1443"/>
                  </a:lnTo>
                  <a:lnTo>
                    <a:pt x="291" y="1444"/>
                  </a:lnTo>
                  <a:lnTo>
                    <a:pt x="291" y="1444"/>
                  </a:lnTo>
                  <a:lnTo>
                    <a:pt x="291" y="1444"/>
                  </a:lnTo>
                  <a:lnTo>
                    <a:pt x="290" y="1444"/>
                  </a:lnTo>
                  <a:lnTo>
                    <a:pt x="289" y="1445"/>
                  </a:lnTo>
                  <a:lnTo>
                    <a:pt x="289" y="1446"/>
                  </a:lnTo>
                  <a:lnTo>
                    <a:pt x="287" y="1446"/>
                  </a:lnTo>
                  <a:lnTo>
                    <a:pt x="285" y="1446"/>
                  </a:lnTo>
                  <a:lnTo>
                    <a:pt x="285" y="1447"/>
                  </a:lnTo>
                  <a:lnTo>
                    <a:pt x="284" y="1447"/>
                  </a:lnTo>
                  <a:lnTo>
                    <a:pt x="284" y="1446"/>
                  </a:lnTo>
                  <a:lnTo>
                    <a:pt x="283" y="1446"/>
                  </a:lnTo>
                  <a:lnTo>
                    <a:pt x="283" y="1446"/>
                  </a:lnTo>
                  <a:lnTo>
                    <a:pt x="282" y="1445"/>
                  </a:lnTo>
                  <a:lnTo>
                    <a:pt x="282" y="1445"/>
                  </a:lnTo>
                  <a:lnTo>
                    <a:pt x="280" y="1445"/>
                  </a:lnTo>
                  <a:lnTo>
                    <a:pt x="280" y="1445"/>
                  </a:lnTo>
                  <a:lnTo>
                    <a:pt x="280" y="1447"/>
                  </a:lnTo>
                  <a:lnTo>
                    <a:pt x="279" y="1448"/>
                  </a:lnTo>
                  <a:lnTo>
                    <a:pt x="279" y="1449"/>
                  </a:lnTo>
                  <a:lnTo>
                    <a:pt x="278" y="1449"/>
                  </a:lnTo>
                  <a:lnTo>
                    <a:pt x="278" y="1449"/>
                  </a:lnTo>
                  <a:lnTo>
                    <a:pt x="277" y="1449"/>
                  </a:lnTo>
                  <a:lnTo>
                    <a:pt x="277" y="1449"/>
                  </a:lnTo>
                  <a:lnTo>
                    <a:pt x="276" y="1449"/>
                  </a:lnTo>
                  <a:lnTo>
                    <a:pt x="276" y="1450"/>
                  </a:lnTo>
                  <a:lnTo>
                    <a:pt x="276" y="1450"/>
                  </a:lnTo>
                  <a:lnTo>
                    <a:pt x="276" y="1451"/>
                  </a:lnTo>
                  <a:lnTo>
                    <a:pt x="276" y="1451"/>
                  </a:lnTo>
                  <a:lnTo>
                    <a:pt x="274" y="1452"/>
                  </a:lnTo>
                  <a:lnTo>
                    <a:pt x="274" y="1452"/>
                  </a:lnTo>
                  <a:lnTo>
                    <a:pt x="274" y="1453"/>
                  </a:lnTo>
                  <a:lnTo>
                    <a:pt x="273" y="1453"/>
                  </a:lnTo>
                  <a:lnTo>
                    <a:pt x="272" y="1453"/>
                  </a:lnTo>
                  <a:lnTo>
                    <a:pt x="272" y="1453"/>
                  </a:lnTo>
                  <a:lnTo>
                    <a:pt x="271" y="1454"/>
                  </a:lnTo>
                  <a:lnTo>
                    <a:pt x="270" y="1454"/>
                  </a:lnTo>
                  <a:lnTo>
                    <a:pt x="269" y="1454"/>
                  </a:lnTo>
                  <a:lnTo>
                    <a:pt x="268" y="1454"/>
                  </a:lnTo>
                  <a:lnTo>
                    <a:pt x="267" y="1453"/>
                  </a:lnTo>
                  <a:lnTo>
                    <a:pt x="267" y="1453"/>
                  </a:lnTo>
                  <a:lnTo>
                    <a:pt x="267" y="1453"/>
                  </a:lnTo>
                  <a:lnTo>
                    <a:pt x="267" y="1453"/>
                  </a:lnTo>
                  <a:lnTo>
                    <a:pt x="267" y="1453"/>
                  </a:lnTo>
                  <a:lnTo>
                    <a:pt x="267" y="1453"/>
                  </a:lnTo>
                  <a:lnTo>
                    <a:pt x="266" y="1453"/>
                  </a:lnTo>
                  <a:lnTo>
                    <a:pt x="266" y="1452"/>
                  </a:lnTo>
                  <a:lnTo>
                    <a:pt x="266" y="1452"/>
                  </a:lnTo>
                  <a:lnTo>
                    <a:pt x="266" y="1452"/>
                  </a:lnTo>
                  <a:lnTo>
                    <a:pt x="265" y="1452"/>
                  </a:lnTo>
                  <a:lnTo>
                    <a:pt x="264" y="1453"/>
                  </a:lnTo>
                  <a:lnTo>
                    <a:pt x="264" y="1453"/>
                  </a:lnTo>
                  <a:lnTo>
                    <a:pt x="263" y="1453"/>
                  </a:lnTo>
                  <a:lnTo>
                    <a:pt x="263" y="1453"/>
                  </a:lnTo>
                  <a:lnTo>
                    <a:pt x="263" y="1453"/>
                  </a:lnTo>
                  <a:lnTo>
                    <a:pt x="261" y="1453"/>
                  </a:lnTo>
                  <a:lnTo>
                    <a:pt x="260" y="1453"/>
                  </a:lnTo>
                  <a:lnTo>
                    <a:pt x="258" y="1453"/>
                  </a:lnTo>
                  <a:lnTo>
                    <a:pt x="258" y="1453"/>
                  </a:lnTo>
                  <a:lnTo>
                    <a:pt x="257" y="1453"/>
                  </a:lnTo>
                  <a:lnTo>
                    <a:pt x="257" y="1453"/>
                  </a:lnTo>
                  <a:lnTo>
                    <a:pt x="256" y="1455"/>
                  </a:lnTo>
                  <a:lnTo>
                    <a:pt x="255" y="1456"/>
                  </a:lnTo>
                  <a:lnTo>
                    <a:pt x="254" y="1457"/>
                  </a:lnTo>
                  <a:lnTo>
                    <a:pt x="254" y="1457"/>
                  </a:lnTo>
                  <a:lnTo>
                    <a:pt x="254" y="1456"/>
                  </a:lnTo>
                  <a:lnTo>
                    <a:pt x="254" y="1456"/>
                  </a:lnTo>
                  <a:lnTo>
                    <a:pt x="254" y="1456"/>
                  </a:lnTo>
                  <a:lnTo>
                    <a:pt x="254" y="1457"/>
                  </a:lnTo>
                  <a:lnTo>
                    <a:pt x="251" y="1457"/>
                  </a:lnTo>
                  <a:lnTo>
                    <a:pt x="251" y="1456"/>
                  </a:lnTo>
                  <a:lnTo>
                    <a:pt x="251" y="1456"/>
                  </a:lnTo>
                  <a:lnTo>
                    <a:pt x="251" y="1456"/>
                  </a:lnTo>
                  <a:lnTo>
                    <a:pt x="251" y="1455"/>
                  </a:lnTo>
                  <a:lnTo>
                    <a:pt x="250" y="1455"/>
                  </a:lnTo>
                  <a:lnTo>
                    <a:pt x="250" y="1455"/>
                  </a:lnTo>
                  <a:lnTo>
                    <a:pt x="250" y="1455"/>
                  </a:lnTo>
                  <a:lnTo>
                    <a:pt x="249" y="1457"/>
                  </a:lnTo>
                  <a:lnTo>
                    <a:pt x="249" y="1457"/>
                  </a:lnTo>
                  <a:lnTo>
                    <a:pt x="248" y="1456"/>
                  </a:lnTo>
                  <a:lnTo>
                    <a:pt x="247" y="1456"/>
                  </a:lnTo>
                  <a:lnTo>
                    <a:pt x="247" y="1456"/>
                  </a:lnTo>
                  <a:lnTo>
                    <a:pt x="247" y="1456"/>
                  </a:lnTo>
                  <a:lnTo>
                    <a:pt x="247" y="1456"/>
                  </a:lnTo>
                  <a:lnTo>
                    <a:pt x="247" y="1456"/>
                  </a:lnTo>
                  <a:lnTo>
                    <a:pt x="247" y="1455"/>
                  </a:lnTo>
                  <a:lnTo>
                    <a:pt x="245" y="1456"/>
                  </a:lnTo>
                  <a:lnTo>
                    <a:pt x="245" y="1456"/>
                  </a:lnTo>
                  <a:lnTo>
                    <a:pt x="244" y="1456"/>
                  </a:lnTo>
                  <a:lnTo>
                    <a:pt x="244" y="1456"/>
                  </a:lnTo>
                  <a:lnTo>
                    <a:pt x="243" y="1455"/>
                  </a:lnTo>
                  <a:lnTo>
                    <a:pt x="242" y="1455"/>
                  </a:lnTo>
                  <a:lnTo>
                    <a:pt x="242" y="1456"/>
                  </a:lnTo>
                  <a:lnTo>
                    <a:pt x="242" y="1456"/>
                  </a:lnTo>
                  <a:lnTo>
                    <a:pt x="242" y="1457"/>
                  </a:lnTo>
                  <a:lnTo>
                    <a:pt x="241" y="1457"/>
                  </a:lnTo>
                  <a:lnTo>
                    <a:pt x="241" y="1457"/>
                  </a:lnTo>
                  <a:lnTo>
                    <a:pt x="241" y="1457"/>
                  </a:lnTo>
                  <a:lnTo>
                    <a:pt x="240" y="1457"/>
                  </a:lnTo>
                  <a:lnTo>
                    <a:pt x="239" y="1457"/>
                  </a:lnTo>
                  <a:lnTo>
                    <a:pt x="239" y="1456"/>
                  </a:lnTo>
                  <a:lnTo>
                    <a:pt x="239" y="1456"/>
                  </a:lnTo>
                  <a:lnTo>
                    <a:pt x="238" y="1456"/>
                  </a:lnTo>
                  <a:lnTo>
                    <a:pt x="237" y="1456"/>
                  </a:lnTo>
                  <a:lnTo>
                    <a:pt x="237" y="1456"/>
                  </a:lnTo>
                  <a:lnTo>
                    <a:pt x="237" y="1456"/>
                  </a:lnTo>
                  <a:lnTo>
                    <a:pt x="237" y="1457"/>
                  </a:lnTo>
                  <a:lnTo>
                    <a:pt x="236" y="1457"/>
                  </a:lnTo>
                  <a:lnTo>
                    <a:pt x="236" y="1459"/>
                  </a:lnTo>
                  <a:lnTo>
                    <a:pt x="236" y="1460"/>
                  </a:lnTo>
                  <a:lnTo>
                    <a:pt x="236" y="1461"/>
                  </a:lnTo>
                  <a:lnTo>
                    <a:pt x="235" y="1461"/>
                  </a:lnTo>
                  <a:lnTo>
                    <a:pt x="235" y="1462"/>
                  </a:lnTo>
                  <a:lnTo>
                    <a:pt x="235" y="1462"/>
                  </a:lnTo>
                  <a:lnTo>
                    <a:pt x="234" y="1462"/>
                  </a:lnTo>
                  <a:lnTo>
                    <a:pt x="234" y="1463"/>
                  </a:lnTo>
                  <a:lnTo>
                    <a:pt x="234" y="1463"/>
                  </a:lnTo>
                  <a:lnTo>
                    <a:pt x="233" y="1462"/>
                  </a:lnTo>
                  <a:lnTo>
                    <a:pt x="233" y="1462"/>
                  </a:lnTo>
                  <a:lnTo>
                    <a:pt x="232" y="1462"/>
                  </a:lnTo>
                  <a:lnTo>
                    <a:pt x="233" y="1462"/>
                  </a:lnTo>
                  <a:lnTo>
                    <a:pt x="233" y="1462"/>
                  </a:lnTo>
                  <a:lnTo>
                    <a:pt x="232" y="1462"/>
                  </a:lnTo>
                  <a:lnTo>
                    <a:pt x="232" y="1462"/>
                  </a:lnTo>
                  <a:lnTo>
                    <a:pt x="233" y="1461"/>
                  </a:lnTo>
                  <a:lnTo>
                    <a:pt x="233" y="1461"/>
                  </a:lnTo>
                  <a:lnTo>
                    <a:pt x="233" y="1461"/>
                  </a:lnTo>
                  <a:lnTo>
                    <a:pt x="232" y="1461"/>
                  </a:lnTo>
                  <a:lnTo>
                    <a:pt x="232" y="1461"/>
                  </a:lnTo>
                  <a:lnTo>
                    <a:pt x="232" y="1461"/>
                  </a:lnTo>
                  <a:lnTo>
                    <a:pt x="232" y="1460"/>
                  </a:lnTo>
                  <a:lnTo>
                    <a:pt x="232" y="1461"/>
                  </a:lnTo>
                  <a:lnTo>
                    <a:pt x="232" y="1461"/>
                  </a:lnTo>
                  <a:lnTo>
                    <a:pt x="231" y="1461"/>
                  </a:lnTo>
                  <a:lnTo>
                    <a:pt x="231" y="1462"/>
                  </a:lnTo>
                  <a:lnTo>
                    <a:pt x="231" y="1462"/>
                  </a:lnTo>
                  <a:lnTo>
                    <a:pt x="231" y="1461"/>
                  </a:lnTo>
                  <a:lnTo>
                    <a:pt x="230" y="1461"/>
                  </a:lnTo>
                  <a:lnTo>
                    <a:pt x="230" y="1461"/>
                  </a:lnTo>
                  <a:lnTo>
                    <a:pt x="229" y="1461"/>
                  </a:lnTo>
                  <a:lnTo>
                    <a:pt x="229" y="1462"/>
                  </a:lnTo>
                  <a:lnTo>
                    <a:pt x="230" y="1462"/>
                  </a:lnTo>
                  <a:lnTo>
                    <a:pt x="230" y="1462"/>
                  </a:lnTo>
                  <a:lnTo>
                    <a:pt x="229" y="1462"/>
                  </a:lnTo>
                  <a:lnTo>
                    <a:pt x="229" y="1462"/>
                  </a:lnTo>
                  <a:lnTo>
                    <a:pt x="229" y="1462"/>
                  </a:lnTo>
                  <a:lnTo>
                    <a:pt x="229" y="1462"/>
                  </a:lnTo>
                  <a:lnTo>
                    <a:pt x="229" y="1461"/>
                  </a:lnTo>
                  <a:lnTo>
                    <a:pt x="229" y="1461"/>
                  </a:lnTo>
                  <a:lnTo>
                    <a:pt x="229" y="1461"/>
                  </a:lnTo>
                  <a:lnTo>
                    <a:pt x="229" y="1460"/>
                  </a:lnTo>
                  <a:lnTo>
                    <a:pt x="228" y="1460"/>
                  </a:lnTo>
                  <a:lnTo>
                    <a:pt x="228" y="1462"/>
                  </a:lnTo>
                  <a:lnTo>
                    <a:pt x="228" y="1462"/>
                  </a:lnTo>
                  <a:lnTo>
                    <a:pt x="228" y="1462"/>
                  </a:lnTo>
                  <a:lnTo>
                    <a:pt x="227" y="1462"/>
                  </a:lnTo>
                  <a:lnTo>
                    <a:pt x="227" y="1462"/>
                  </a:lnTo>
                  <a:lnTo>
                    <a:pt x="227" y="1462"/>
                  </a:lnTo>
                  <a:lnTo>
                    <a:pt x="226" y="1462"/>
                  </a:lnTo>
                  <a:lnTo>
                    <a:pt x="224" y="1462"/>
                  </a:lnTo>
                  <a:lnTo>
                    <a:pt x="224" y="1461"/>
                  </a:lnTo>
                  <a:lnTo>
                    <a:pt x="224" y="1460"/>
                  </a:lnTo>
                  <a:lnTo>
                    <a:pt x="224" y="1459"/>
                  </a:lnTo>
                  <a:lnTo>
                    <a:pt x="224" y="1459"/>
                  </a:lnTo>
                  <a:lnTo>
                    <a:pt x="224" y="1458"/>
                  </a:lnTo>
                  <a:lnTo>
                    <a:pt x="224" y="1458"/>
                  </a:lnTo>
                  <a:lnTo>
                    <a:pt x="224" y="1458"/>
                  </a:lnTo>
                  <a:lnTo>
                    <a:pt x="224" y="1457"/>
                  </a:lnTo>
                  <a:lnTo>
                    <a:pt x="224" y="1457"/>
                  </a:lnTo>
                  <a:lnTo>
                    <a:pt x="224" y="1457"/>
                  </a:lnTo>
                  <a:lnTo>
                    <a:pt x="223" y="1457"/>
                  </a:lnTo>
                  <a:lnTo>
                    <a:pt x="223" y="1457"/>
                  </a:lnTo>
                  <a:lnTo>
                    <a:pt x="223" y="1457"/>
                  </a:lnTo>
                  <a:lnTo>
                    <a:pt x="222" y="1457"/>
                  </a:lnTo>
                  <a:lnTo>
                    <a:pt x="222" y="1457"/>
                  </a:lnTo>
                  <a:lnTo>
                    <a:pt x="221" y="1457"/>
                  </a:lnTo>
                  <a:lnTo>
                    <a:pt x="221" y="1457"/>
                  </a:lnTo>
                  <a:lnTo>
                    <a:pt x="221" y="1457"/>
                  </a:lnTo>
                  <a:lnTo>
                    <a:pt x="221" y="1457"/>
                  </a:lnTo>
                  <a:lnTo>
                    <a:pt x="220" y="1457"/>
                  </a:lnTo>
                  <a:lnTo>
                    <a:pt x="220" y="1457"/>
                  </a:lnTo>
                  <a:lnTo>
                    <a:pt x="220" y="1457"/>
                  </a:lnTo>
                  <a:lnTo>
                    <a:pt x="220" y="1457"/>
                  </a:lnTo>
                  <a:lnTo>
                    <a:pt x="220" y="1457"/>
                  </a:lnTo>
                  <a:lnTo>
                    <a:pt x="219" y="1457"/>
                  </a:lnTo>
                  <a:lnTo>
                    <a:pt x="219" y="1456"/>
                  </a:lnTo>
                  <a:lnTo>
                    <a:pt x="219" y="1456"/>
                  </a:lnTo>
                  <a:lnTo>
                    <a:pt x="220" y="1456"/>
                  </a:lnTo>
                  <a:lnTo>
                    <a:pt x="220" y="1455"/>
                  </a:lnTo>
                  <a:lnTo>
                    <a:pt x="219" y="1455"/>
                  </a:lnTo>
                  <a:lnTo>
                    <a:pt x="219" y="1454"/>
                  </a:lnTo>
                  <a:lnTo>
                    <a:pt x="219" y="1454"/>
                  </a:lnTo>
                  <a:lnTo>
                    <a:pt x="219" y="1454"/>
                  </a:lnTo>
                  <a:lnTo>
                    <a:pt x="219" y="1454"/>
                  </a:lnTo>
                  <a:lnTo>
                    <a:pt x="219" y="1456"/>
                  </a:lnTo>
                  <a:lnTo>
                    <a:pt x="219" y="1457"/>
                  </a:lnTo>
                  <a:lnTo>
                    <a:pt x="218" y="1457"/>
                  </a:lnTo>
                  <a:lnTo>
                    <a:pt x="218" y="1457"/>
                  </a:lnTo>
                  <a:lnTo>
                    <a:pt x="216" y="1457"/>
                  </a:lnTo>
                  <a:lnTo>
                    <a:pt x="216" y="1456"/>
                  </a:lnTo>
                  <a:lnTo>
                    <a:pt x="216" y="1456"/>
                  </a:lnTo>
                  <a:lnTo>
                    <a:pt x="216" y="1456"/>
                  </a:lnTo>
                  <a:lnTo>
                    <a:pt x="215" y="1456"/>
                  </a:lnTo>
                  <a:lnTo>
                    <a:pt x="215" y="1457"/>
                  </a:lnTo>
                  <a:lnTo>
                    <a:pt x="215" y="1457"/>
                  </a:lnTo>
                  <a:lnTo>
                    <a:pt x="215" y="1456"/>
                  </a:lnTo>
                  <a:lnTo>
                    <a:pt x="214" y="1455"/>
                  </a:lnTo>
                  <a:lnTo>
                    <a:pt x="214" y="1455"/>
                  </a:lnTo>
                  <a:lnTo>
                    <a:pt x="214" y="1456"/>
                  </a:lnTo>
                  <a:lnTo>
                    <a:pt x="214" y="1455"/>
                  </a:lnTo>
                  <a:lnTo>
                    <a:pt x="214" y="1455"/>
                  </a:lnTo>
                  <a:lnTo>
                    <a:pt x="214" y="1455"/>
                  </a:lnTo>
                  <a:lnTo>
                    <a:pt x="214" y="1454"/>
                  </a:lnTo>
                  <a:lnTo>
                    <a:pt x="214" y="1454"/>
                  </a:lnTo>
                  <a:lnTo>
                    <a:pt x="214" y="1454"/>
                  </a:lnTo>
                  <a:lnTo>
                    <a:pt x="215" y="1454"/>
                  </a:lnTo>
                  <a:lnTo>
                    <a:pt x="215" y="1453"/>
                  </a:lnTo>
                  <a:lnTo>
                    <a:pt x="215" y="1454"/>
                  </a:lnTo>
                  <a:lnTo>
                    <a:pt x="215" y="1454"/>
                  </a:lnTo>
                  <a:lnTo>
                    <a:pt x="215" y="1453"/>
                  </a:lnTo>
                  <a:lnTo>
                    <a:pt x="215" y="1453"/>
                  </a:lnTo>
                  <a:lnTo>
                    <a:pt x="215" y="1453"/>
                  </a:lnTo>
                  <a:lnTo>
                    <a:pt x="215" y="1453"/>
                  </a:lnTo>
                  <a:lnTo>
                    <a:pt x="216" y="1452"/>
                  </a:lnTo>
                  <a:lnTo>
                    <a:pt x="216" y="1452"/>
                  </a:lnTo>
                  <a:lnTo>
                    <a:pt x="218" y="1452"/>
                  </a:lnTo>
                  <a:lnTo>
                    <a:pt x="218" y="1453"/>
                  </a:lnTo>
                  <a:lnTo>
                    <a:pt x="219" y="1453"/>
                  </a:lnTo>
                  <a:lnTo>
                    <a:pt x="219" y="1453"/>
                  </a:lnTo>
                  <a:lnTo>
                    <a:pt x="220" y="1453"/>
                  </a:lnTo>
                  <a:lnTo>
                    <a:pt x="220" y="1452"/>
                  </a:lnTo>
                  <a:lnTo>
                    <a:pt x="220" y="1451"/>
                  </a:lnTo>
                  <a:lnTo>
                    <a:pt x="220" y="1450"/>
                  </a:lnTo>
                  <a:lnTo>
                    <a:pt x="219" y="1450"/>
                  </a:lnTo>
                  <a:lnTo>
                    <a:pt x="219" y="1451"/>
                  </a:lnTo>
                  <a:lnTo>
                    <a:pt x="219" y="1451"/>
                  </a:lnTo>
                  <a:lnTo>
                    <a:pt x="219" y="1451"/>
                  </a:lnTo>
                  <a:lnTo>
                    <a:pt x="219" y="1451"/>
                  </a:lnTo>
                  <a:lnTo>
                    <a:pt x="218" y="1451"/>
                  </a:lnTo>
                  <a:lnTo>
                    <a:pt x="218" y="1451"/>
                  </a:lnTo>
                  <a:lnTo>
                    <a:pt x="218" y="1451"/>
                  </a:lnTo>
                  <a:lnTo>
                    <a:pt x="216" y="1451"/>
                  </a:lnTo>
                  <a:lnTo>
                    <a:pt x="216" y="1450"/>
                  </a:lnTo>
                  <a:lnTo>
                    <a:pt x="217" y="1450"/>
                  </a:lnTo>
                  <a:lnTo>
                    <a:pt x="217" y="1450"/>
                  </a:lnTo>
                  <a:lnTo>
                    <a:pt x="217" y="1450"/>
                  </a:lnTo>
                  <a:lnTo>
                    <a:pt x="218" y="1450"/>
                  </a:lnTo>
                  <a:lnTo>
                    <a:pt x="218" y="1450"/>
                  </a:lnTo>
                  <a:lnTo>
                    <a:pt x="217" y="1450"/>
                  </a:lnTo>
                  <a:lnTo>
                    <a:pt x="217" y="1449"/>
                  </a:lnTo>
                  <a:lnTo>
                    <a:pt x="217" y="1449"/>
                  </a:lnTo>
                  <a:lnTo>
                    <a:pt x="217" y="1449"/>
                  </a:lnTo>
                  <a:lnTo>
                    <a:pt x="217" y="1449"/>
                  </a:lnTo>
                  <a:lnTo>
                    <a:pt x="217" y="1449"/>
                  </a:lnTo>
                  <a:lnTo>
                    <a:pt x="216" y="1449"/>
                  </a:lnTo>
                  <a:lnTo>
                    <a:pt x="216" y="1449"/>
                  </a:lnTo>
                  <a:lnTo>
                    <a:pt x="215" y="1449"/>
                  </a:lnTo>
                  <a:lnTo>
                    <a:pt x="215" y="1449"/>
                  </a:lnTo>
                  <a:lnTo>
                    <a:pt x="216" y="1449"/>
                  </a:lnTo>
                  <a:lnTo>
                    <a:pt x="216" y="1448"/>
                  </a:lnTo>
                  <a:lnTo>
                    <a:pt x="217" y="1448"/>
                  </a:lnTo>
                  <a:lnTo>
                    <a:pt x="217" y="1448"/>
                  </a:lnTo>
                  <a:lnTo>
                    <a:pt x="216" y="1448"/>
                  </a:lnTo>
                  <a:lnTo>
                    <a:pt x="216" y="1447"/>
                  </a:lnTo>
                  <a:lnTo>
                    <a:pt x="216" y="1446"/>
                  </a:lnTo>
                  <a:lnTo>
                    <a:pt x="216" y="1446"/>
                  </a:lnTo>
                  <a:lnTo>
                    <a:pt x="216" y="1446"/>
                  </a:lnTo>
                  <a:lnTo>
                    <a:pt x="216" y="1445"/>
                  </a:lnTo>
                  <a:lnTo>
                    <a:pt x="216" y="1444"/>
                  </a:lnTo>
                  <a:lnTo>
                    <a:pt x="216" y="1444"/>
                  </a:lnTo>
                  <a:lnTo>
                    <a:pt x="217" y="1444"/>
                  </a:lnTo>
                  <a:lnTo>
                    <a:pt x="217" y="1444"/>
                  </a:lnTo>
                  <a:lnTo>
                    <a:pt x="217" y="1442"/>
                  </a:lnTo>
                  <a:lnTo>
                    <a:pt x="218" y="1442"/>
                  </a:lnTo>
                  <a:lnTo>
                    <a:pt x="218" y="1440"/>
                  </a:lnTo>
                  <a:lnTo>
                    <a:pt x="218" y="1440"/>
                  </a:lnTo>
                  <a:lnTo>
                    <a:pt x="219" y="1440"/>
                  </a:lnTo>
                  <a:lnTo>
                    <a:pt x="219" y="1440"/>
                  </a:lnTo>
                  <a:lnTo>
                    <a:pt x="219" y="1440"/>
                  </a:lnTo>
                  <a:lnTo>
                    <a:pt x="219" y="1440"/>
                  </a:lnTo>
                  <a:lnTo>
                    <a:pt x="219" y="1439"/>
                  </a:lnTo>
                  <a:lnTo>
                    <a:pt x="220" y="1438"/>
                  </a:lnTo>
                  <a:lnTo>
                    <a:pt x="220" y="1438"/>
                  </a:lnTo>
                  <a:lnTo>
                    <a:pt x="222" y="1438"/>
                  </a:lnTo>
                  <a:lnTo>
                    <a:pt x="222" y="1438"/>
                  </a:lnTo>
                  <a:lnTo>
                    <a:pt x="222" y="1437"/>
                  </a:lnTo>
                  <a:lnTo>
                    <a:pt x="223" y="1438"/>
                  </a:lnTo>
                  <a:lnTo>
                    <a:pt x="223" y="1438"/>
                  </a:lnTo>
                  <a:lnTo>
                    <a:pt x="224" y="1438"/>
                  </a:lnTo>
                  <a:lnTo>
                    <a:pt x="224" y="1438"/>
                  </a:lnTo>
                  <a:lnTo>
                    <a:pt x="224" y="1439"/>
                  </a:lnTo>
                  <a:lnTo>
                    <a:pt x="224" y="1439"/>
                  </a:lnTo>
                  <a:lnTo>
                    <a:pt x="226" y="1439"/>
                  </a:lnTo>
                  <a:lnTo>
                    <a:pt x="226" y="1439"/>
                  </a:lnTo>
                  <a:lnTo>
                    <a:pt x="227" y="1439"/>
                  </a:lnTo>
                  <a:lnTo>
                    <a:pt x="227" y="1439"/>
                  </a:lnTo>
                  <a:lnTo>
                    <a:pt x="227" y="1439"/>
                  </a:lnTo>
                  <a:lnTo>
                    <a:pt x="228" y="1440"/>
                  </a:lnTo>
                  <a:lnTo>
                    <a:pt x="228" y="1440"/>
                  </a:lnTo>
                  <a:lnTo>
                    <a:pt x="228" y="1439"/>
                  </a:lnTo>
                  <a:lnTo>
                    <a:pt x="228" y="1439"/>
                  </a:lnTo>
                  <a:lnTo>
                    <a:pt x="228" y="1439"/>
                  </a:lnTo>
                  <a:lnTo>
                    <a:pt x="229" y="1439"/>
                  </a:lnTo>
                  <a:lnTo>
                    <a:pt x="230" y="1439"/>
                  </a:lnTo>
                  <a:lnTo>
                    <a:pt x="230" y="1440"/>
                  </a:lnTo>
                  <a:lnTo>
                    <a:pt x="230" y="1440"/>
                  </a:lnTo>
                  <a:lnTo>
                    <a:pt x="230" y="1441"/>
                  </a:lnTo>
                  <a:lnTo>
                    <a:pt x="231" y="1440"/>
                  </a:lnTo>
                  <a:lnTo>
                    <a:pt x="231" y="1440"/>
                  </a:lnTo>
                  <a:lnTo>
                    <a:pt x="231" y="1440"/>
                  </a:lnTo>
                  <a:lnTo>
                    <a:pt x="232" y="1440"/>
                  </a:lnTo>
                  <a:lnTo>
                    <a:pt x="232" y="1440"/>
                  </a:lnTo>
                  <a:lnTo>
                    <a:pt x="232" y="1441"/>
                  </a:lnTo>
                  <a:lnTo>
                    <a:pt x="233" y="1442"/>
                  </a:lnTo>
                  <a:lnTo>
                    <a:pt x="233" y="1442"/>
                  </a:lnTo>
                  <a:lnTo>
                    <a:pt x="233" y="1443"/>
                  </a:lnTo>
                  <a:lnTo>
                    <a:pt x="233" y="1444"/>
                  </a:lnTo>
                  <a:lnTo>
                    <a:pt x="234" y="1444"/>
                  </a:lnTo>
                  <a:lnTo>
                    <a:pt x="234" y="1444"/>
                  </a:lnTo>
                  <a:lnTo>
                    <a:pt x="233" y="1445"/>
                  </a:lnTo>
                  <a:lnTo>
                    <a:pt x="232" y="1444"/>
                  </a:lnTo>
                  <a:lnTo>
                    <a:pt x="231" y="1444"/>
                  </a:lnTo>
                  <a:lnTo>
                    <a:pt x="231" y="1444"/>
                  </a:lnTo>
                  <a:lnTo>
                    <a:pt x="230" y="1444"/>
                  </a:lnTo>
                  <a:lnTo>
                    <a:pt x="230" y="1444"/>
                  </a:lnTo>
                  <a:lnTo>
                    <a:pt x="230" y="1444"/>
                  </a:lnTo>
                  <a:lnTo>
                    <a:pt x="230" y="1445"/>
                  </a:lnTo>
                  <a:lnTo>
                    <a:pt x="231" y="1445"/>
                  </a:lnTo>
                  <a:lnTo>
                    <a:pt x="231" y="1444"/>
                  </a:lnTo>
                  <a:lnTo>
                    <a:pt x="231" y="1445"/>
                  </a:lnTo>
                  <a:lnTo>
                    <a:pt x="232" y="1445"/>
                  </a:lnTo>
                  <a:lnTo>
                    <a:pt x="232" y="1445"/>
                  </a:lnTo>
                  <a:lnTo>
                    <a:pt x="233" y="1445"/>
                  </a:lnTo>
                  <a:lnTo>
                    <a:pt x="233" y="1446"/>
                  </a:lnTo>
                  <a:lnTo>
                    <a:pt x="233" y="1446"/>
                  </a:lnTo>
                  <a:lnTo>
                    <a:pt x="233" y="1446"/>
                  </a:lnTo>
                  <a:lnTo>
                    <a:pt x="234" y="1446"/>
                  </a:lnTo>
                  <a:lnTo>
                    <a:pt x="235" y="1446"/>
                  </a:lnTo>
                  <a:lnTo>
                    <a:pt x="235" y="1446"/>
                  </a:lnTo>
                  <a:lnTo>
                    <a:pt x="236" y="1446"/>
                  </a:lnTo>
                  <a:lnTo>
                    <a:pt x="237" y="1446"/>
                  </a:lnTo>
                  <a:lnTo>
                    <a:pt x="238" y="1446"/>
                  </a:lnTo>
                  <a:lnTo>
                    <a:pt x="238" y="1447"/>
                  </a:lnTo>
                  <a:lnTo>
                    <a:pt x="239" y="1447"/>
                  </a:lnTo>
                  <a:lnTo>
                    <a:pt x="239" y="1447"/>
                  </a:lnTo>
                  <a:lnTo>
                    <a:pt x="240" y="1447"/>
                  </a:lnTo>
                  <a:lnTo>
                    <a:pt x="239" y="1446"/>
                  </a:lnTo>
                  <a:lnTo>
                    <a:pt x="239" y="1446"/>
                  </a:lnTo>
                  <a:lnTo>
                    <a:pt x="238" y="1445"/>
                  </a:lnTo>
                  <a:lnTo>
                    <a:pt x="238" y="1445"/>
                  </a:lnTo>
                  <a:lnTo>
                    <a:pt x="238" y="1444"/>
                  </a:lnTo>
                  <a:lnTo>
                    <a:pt x="239" y="1444"/>
                  </a:lnTo>
                  <a:lnTo>
                    <a:pt x="239" y="1443"/>
                  </a:lnTo>
                  <a:lnTo>
                    <a:pt x="238" y="1442"/>
                  </a:lnTo>
                  <a:lnTo>
                    <a:pt x="238" y="1443"/>
                  </a:lnTo>
                  <a:lnTo>
                    <a:pt x="238" y="1443"/>
                  </a:lnTo>
                  <a:lnTo>
                    <a:pt x="237" y="1443"/>
                  </a:lnTo>
                  <a:lnTo>
                    <a:pt x="237" y="1444"/>
                  </a:lnTo>
                  <a:lnTo>
                    <a:pt x="237" y="1443"/>
                  </a:lnTo>
                  <a:lnTo>
                    <a:pt x="237" y="1444"/>
                  </a:lnTo>
                  <a:lnTo>
                    <a:pt x="237" y="1444"/>
                  </a:lnTo>
                  <a:lnTo>
                    <a:pt x="237" y="1443"/>
                  </a:lnTo>
                  <a:lnTo>
                    <a:pt x="237" y="1442"/>
                  </a:lnTo>
                  <a:lnTo>
                    <a:pt x="237" y="1442"/>
                  </a:lnTo>
                  <a:lnTo>
                    <a:pt x="237" y="1441"/>
                  </a:lnTo>
                  <a:lnTo>
                    <a:pt x="237" y="1441"/>
                  </a:lnTo>
                  <a:lnTo>
                    <a:pt x="237" y="1440"/>
                  </a:lnTo>
                  <a:lnTo>
                    <a:pt x="237" y="1440"/>
                  </a:lnTo>
                  <a:lnTo>
                    <a:pt x="237" y="1439"/>
                  </a:lnTo>
                  <a:lnTo>
                    <a:pt x="240" y="1439"/>
                  </a:lnTo>
                  <a:lnTo>
                    <a:pt x="241" y="1440"/>
                  </a:lnTo>
                  <a:lnTo>
                    <a:pt x="241" y="1440"/>
                  </a:lnTo>
                  <a:lnTo>
                    <a:pt x="241" y="1440"/>
                  </a:lnTo>
                  <a:lnTo>
                    <a:pt x="241" y="1440"/>
                  </a:lnTo>
                  <a:lnTo>
                    <a:pt x="241" y="1440"/>
                  </a:lnTo>
                  <a:lnTo>
                    <a:pt x="242" y="1440"/>
                  </a:lnTo>
                  <a:lnTo>
                    <a:pt x="242" y="1441"/>
                  </a:lnTo>
                  <a:lnTo>
                    <a:pt x="242" y="1441"/>
                  </a:lnTo>
                  <a:lnTo>
                    <a:pt x="243" y="1441"/>
                  </a:lnTo>
                  <a:lnTo>
                    <a:pt x="243" y="1441"/>
                  </a:lnTo>
                  <a:lnTo>
                    <a:pt x="244" y="1441"/>
                  </a:lnTo>
                  <a:lnTo>
                    <a:pt x="244" y="1441"/>
                  </a:lnTo>
                  <a:lnTo>
                    <a:pt x="244" y="1441"/>
                  </a:lnTo>
                  <a:lnTo>
                    <a:pt x="245" y="1441"/>
                  </a:lnTo>
                  <a:lnTo>
                    <a:pt x="245" y="1441"/>
                  </a:lnTo>
                  <a:lnTo>
                    <a:pt x="245" y="1442"/>
                  </a:lnTo>
                  <a:lnTo>
                    <a:pt x="246" y="1442"/>
                  </a:lnTo>
                  <a:lnTo>
                    <a:pt x="246" y="1442"/>
                  </a:lnTo>
                  <a:lnTo>
                    <a:pt x="247" y="1442"/>
                  </a:lnTo>
                  <a:lnTo>
                    <a:pt x="247" y="1442"/>
                  </a:lnTo>
                  <a:lnTo>
                    <a:pt x="248" y="1442"/>
                  </a:lnTo>
                  <a:lnTo>
                    <a:pt x="249" y="1442"/>
                  </a:lnTo>
                  <a:lnTo>
                    <a:pt x="249" y="1441"/>
                  </a:lnTo>
                  <a:lnTo>
                    <a:pt x="248" y="1441"/>
                  </a:lnTo>
                  <a:lnTo>
                    <a:pt x="247" y="1441"/>
                  </a:lnTo>
                  <a:lnTo>
                    <a:pt x="248" y="1440"/>
                  </a:lnTo>
                  <a:lnTo>
                    <a:pt x="249" y="1440"/>
                  </a:lnTo>
                  <a:lnTo>
                    <a:pt x="249" y="1440"/>
                  </a:lnTo>
                  <a:lnTo>
                    <a:pt x="250" y="1440"/>
                  </a:lnTo>
                  <a:lnTo>
                    <a:pt x="250" y="1440"/>
                  </a:lnTo>
                  <a:lnTo>
                    <a:pt x="252" y="1440"/>
                  </a:lnTo>
                  <a:lnTo>
                    <a:pt x="252" y="1441"/>
                  </a:lnTo>
                  <a:lnTo>
                    <a:pt x="253" y="1441"/>
                  </a:lnTo>
                  <a:lnTo>
                    <a:pt x="254" y="1440"/>
                  </a:lnTo>
                  <a:lnTo>
                    <a:pt x="254" y="1441"/>
                  </a:lnTo>
                  <a:lnTo>
                    <a:pt x="254" y="1441"/>
                  </a:lnTo>
                  <a:lnTo>
                    <a:pt x="254" y="1440"/>
                  </a:lnTo>
                  <a:lnTo>
                    <a:pt x="255" y="1440"/>
                  </a:lnTo>
                  <a:lnTo>
                    <a:pt x="256" y="1440"/>
                  </a:lnTo>
                  <a:lnTo>
                    <a:pt x="256" y="1440"/>
                  </a:lnTo>
                  <a:lnTo>
                    <a:pt x="257" y="1440"/>
                  </a:lnTo>
                  <a:lnTo>
                    <a:pt x="257" y="1440"/>
                  </a:lnTo>
                  <a:lnTo>
                    <a:pt x="257" y="1439"/>
                  </a:lnTo>
                  <a:lnTo>
                    <a:pt x="256" y="1438"/>
                  </a:lnTo>
                  <a:lnTo>
                    <a:pt x="256" y="1438"/>
                  </a:lnTo>
                  <a:lnTo>
                    <a:pt x="257" y="1438"/>
                  </a:lnTo>
                  <a:lnTo>
                    <a:pt x="257" y="1438"/>
                  </a:lnTo>
                  <a:lnTo>
                    <a:pt x="258" y="1439"/>
                  </a:lnTo>
                  <a:lnTo>
                    <a:pt x="260" y="1439"/>
                  </a:lnTo>
                  <a:lnTo>
                    <a:pt x="260" y="1439"/>
                  </a:lnTo>
                  <a:lnTo>
                    <a:pt x="261" y="1439"/>
                  </a:lnTo>
                  <a:lnTo>
                    <a:pt x="261" y="1440"/>
                  </a:lnTo>
                  <a:lnTo>
                    <a:pt x="262" y="1439"/>
                  </a:lnTo>
                  <a:lnTo>
                    <a:pt x="262" y="1439"/>
                  </a:lnTo>
                  <a:lnTo>
                    <a:pt x="261" y="1439"/>
                  </a:lnTo>
                  <a:lnTo>
                    <a:pt x="262" y="1438"/>
                  </a:lnTo>
                  <a:lnTo>
                    <a:pt x="262" y="1438"/>
                  </a:lnTo>
                  <a:lnTo>
                    <a:pt x="263" y="1439"/>
                  </a:lnTo>
                  <a:lnTo>
                    <a:pt x="263" y="1439"/>
                  </a:lnTo>
                  <a:lnTo>
                    <a:pt x="263" y="1438"/>
                  </a:lnTo>
                  <a:lnTo>
                    <a:pt x="263" y="1437"/>
                  </a:lnTo>
                  <a:lnTo>
                    <a:pt x="263" y="1436"/>
                  </a:lnTo>
                  <a:lnTo>
                    <a:pt x="264" y="1436"/>
                  </a:lnTo>
                  <a:lnTo>
                    <a:pt x="266" y="1436"/>
                  </a:lnTo>
                  <a:lnTo>
                    <a:pt x="266" y="1436"/>
                  </a:lnTo>
                  <a:lnTo>
                    <a:pt x="267" y="1435"/>
                  </a:lnTo>
                  <a:lnTo>
                    <a:pt x="267" y="1435"/>
                  </a:lnTo>
                  <a:lnTo>
                    <a:pt x="268" y="1434"/>
                  </a:lnTo>
                  <a:lnTo>
                    <a:pt x="267" y="1434"/>
                  </a:lnTo>
                  <a:lnTo>
                    <a:pt x="267" y="1434"/>
                  </a:lnTo>
                  <a:lnTo>
                    <a:pt x="267" y="1434"/>
                  </a:lnTo>
                  <a:lnTo>
                    <a:pt x="268" y="1434"/>
                  </a:lnTo>
                  <a:lnTo>
                    <a:pt x="268" y="1434"/>
                  </a:lnTo>
                  <a:lnTo>
                    <a:pt x="268" y="1435"/>
                  </a:lnTo>
                  <a:lnTo>
                    <a:pt x="269" y="1435"/>
                  </a:lnTo>
                  <a:lnTo>
                    <a:pt x="270" y="1435"/>
                  </a:lnTo>
                  <a:lnTo>
                    <a:pt x="270" y="1434"/>
                  </a:lnTo>
                  <a:lnTo>
                    <a:pt x="271" y="1434"/>
                  </a:lnTo>
                  <a:lnTo>
                    <a:pt x="271" y="1434"/>
                  </a:lnTo>
                  <a:lnTo>
                    <a:pt x="271" y="1434"/>
                  </a:lnTo>
                  <a:lnTo>
                    <a:pt x="271" y="1434"/>
                  </a:lnTo>
                  <a:lnTo>
                    <a:pt x="271" y="1433"/>
                  </a:lnTo>
                  <a:lnTo>
                    <a:pt x="271" y="1433"/>
                  </a:lnTo>
                  <a:lnTo>
                    <a:pt x="273" y="1433"/>
                  </a:lnTo>
                  <a:lnTo>
                    <a:pt x="273" y="1432"/>
                  </a:lnTo>
                  <a:lnTo>
                    <a:pt x="273" y="1433"/>
                  </a:lnTo>
                  <a:lnTo>
                    <a:pt x="274" y="1433"/>
                  </a:lnTo>
                  <a:lnTo>
                    <a:pt x="276" y="1432"/>
                  </a:lnTo>
                  <a:lnTo>
                    <a:pt x="276" y="1431"/>
                  </a:lnTo>
                  <a:lnTo>
                    <a:pt x="276" y="1431"/>
                  </a:lnTo>
                  <a:lnTo>
                    <a:pt x="276" y="1431"/>
                  </a:lnTo>
                  <a:lnTo>
                    <a:pt x="277" y="1430"/>
                  </a:lnTo>
                  <a:lnTo>
                    <a:pt x="277" y="1430"/>
                  </a:lnTo>
                  <a:lnTo>
                    <a:pt x="277" y="1429"/>
                  </a:lnTo>
                  <a:lnTo>
                    <a:pt x="278" y="1429"/>
                  </a:lnTo>
                  <a:lnTo>
                    <a:pt x="278" y="1428"/>
                  </a:lnTo>
                  <a:lnTo>
                    <a:pt x="276" y="1428"/>
                  </a:lnTo>
                  <a:lnTo>
                    <a:pt x="276" y="1428"/>
                  </a:lnTo>
                  <a:lnTo>
                    <a:pt x="276" y="1427"/>
                  </a:lnTo>
                  <a:lnTo>
                    <a:pt x="276" y="1427"/>
                  </a:lnTo>
                  <a:lnTo>
                    <a:pt x="276" y="1427"/>
                  </a:lnTo>
                  <a:lnTo>
                    <a:pt x="276" y="1427"/>
                  </a:lnTo>
                  <a:lnTo>
                    <a:pt x="276" y="1426"/>
                  </a:lnTo>
                  <a:lnTo>
                    <a:pt x="276" y="1426"/>
                  </a:lnTo>
                  <a:lnTo>
                    <a:pt x="276" y="1426"/>
                  </a:lnTo>
                  <a:lnTo>
                    <a:pt x="277" y="1426"/>
                  </a:lnTo>
                  <a:lnTo>
                    <a:pt x="278" y="1426"/>
                  </a:lnTo>
                  <a:lnTo>
                    <a:pt x="278" y="1426"/>
                  </a:lnTo>
                  <a:lnTo>
                    <a:pt x="279" y="1426"/>
                  </a:lnTo>
                  <a:lnTo>
                    <a:pt x="279" y="1427"/>
                  </a:lnTo>
                  <a:lnTo>
                    <a:pt x="280" y="1427"/>
                  </a:lnTo>
                  <a:lnTo>
                    <a:pt x="280" y="1427"/>
                  </a:lnTo>
                  <a:lnTo>
                    <a:pt x="280" y="1427"/>
                  </a:lnTo>
                  <a:lnTo>
                    <a:pt x="281" y="1427"/>
                  </a:lnTo>
                  <a:lnTo>
                    <a:pt x="280" y="1427"/>
                  </a:lnTo>
                  <a:lnTo>
                    <a:pt x="280" y="1427"/>
                  </a:lnTo>
                  <a:lnTo>
                    <a:pt x="280" y="1427"/>
                  </a:lnTo>
                  <a:lnTo>
                    <a:pt x="280" y="1426"/>
                  </a:lnTo>
                  <a:lnTo>
                    <a:pt x="280" y="1426"/>
                  </a:lnTo>
                  <a:lnTo>
                    <a:pt x="280" y="1426"/>
                  </a:lnTo>
                  <a:lnTo>
                    <a:pt x="280" y="1426"/>
                  </a:lnTo>
                  <a:lnTo>
                    <a:pt x="280" y="1426"/>
                  </a:lnTo>
                  <a:lnTo>
                    <a:pt x="280" y="1426"/>
                  </a:lnTo>
                  <a:lnTo>
                    <a:pt x="280" y="1426"/>
                  </a:lnTo>
                  <a:lnTo>
                    <a:pt x="279" y="1426"/>
                  </a:lnTo>
                  <a:lnTo>
                    <a:pt x="279" y="1426"/>
                  </a:lnTo>
                  <a:lnTo>
                    <a:pt x="279" y="1425"/>
                  </a:lnTo>
                  <a:lnTo>
                    <a:pt x="278" y="1425"/>
                  </a:lnTo>
                  <a:lnTo>
                    <a:pt x="278" y="1424"/>
                  </a:lnTo>
                  <a:lnTo>
                    <a:pt x="278" y="1424"/>
                  </a:lnTo>
                  <a:lnTo>
                    <a:pt x="276" y="1425"/>
                  </a:lnTo>
                  <a:lnTo>
                    <a:pt x="276" y="1425"/>
                  </a:lnTo>
                  <a:lnTo>
                    <a:pt x="276" y="1424"/>
                  </a:lnTo>
                  <a:lnTo>
                    <a:pt x="275" y="1423"/>
                  </a:lnTo>
                  <a:lnTo>
                    <a:pt x="274" y="1424"/>
                  </a:lnTo>
                  <a:lnTo>
                    <a:pt x="273" y="1424"/>
                  </a:lnTo>
                  <a:lnTo>
                    <a:pt x="273" y="1424"/>
                  </a:lnTo>
                  <a:lnTo>
                    <a:pt x="272" y="1425"/>
                  </a:lnTo>
                  <a:lnTo>
                    <a:pt x="272" y="1425"/>
                  </a:lnTo>
                  <a:lnTo>
                    <a:pt x="271" y="1425"/>
                  </a:lnTo>
                  <a:lnTo>
                    <a:pt x="271" y="1426"/>
                  </a:lnTo>
                  <a:lnTo>
                    <a:pt x="271" y="1426"/>
                  </a:lnTo>
                  <a:lnTo>
                    <a:pt x="271" y="1427"/>
                  </a:lnTo>
                  <a:lnTo>
                    <a:pt x="271" y="1427"/>
                  </a:lnTo>
                  <a:lnTo>
                    <a:pt x="270" y="1427"/>
                  </a:lnTo>
                  <a:lnTo>
                    <a:pt x="270" y="1427"/>
                  </a:lnTo>
                  <a:lnTo>
                    <a:pt x="270" y="1427"/>
                  </a:lnTo>
                  <a:lnTo>
                    <a:pt x="270" y="1429"/>
                  </a:lnTo>
                  <a:lnTo>
                    <a:pt x="269" y="1429"/>
                  </a:lnTo>
                  <a:lnTo>
                    <a:pt x="268" y="1430"/>
                  </a:lnTo>
                  <a:lnTo>
                    <a:pt x="267" y="1430"/>
                  </a:lnTo>
                  <a:lnTo>
                    <a:pt x="268" y="1428"/>
                  </a:lnTo>
                  <a:lnTo>
                    <a:pt x="268" y="1428"/>
                  </a:lnTo>
                  <a:lnTo>
                    <a:pt x="267" y="1427"/>
                  </a:lnTo>
                  <a:lnTo>
                    <a:pt x="267" y="1427"/>
                  </a:lnTo>
                  <a:lnTo>
                    <a:pt x="267" y="1428"/>
                  </a:lnTo>
                  <a:lnTo>
                    <a:pt x="266" y="1428"/>
                  </a:lnTo>
                  <a:lnTo>
                    <a:pt x="266" y="1429"/>
                  </a:lnTo>
                  <a:lnTo>
                    <a:pt x="265" y="1431"/>
                  </a:lnTo>
                  <a:lnTo>
                    <a:pt x="264" y="1431"/>
                  </a:lnTo>
                  <a:lnTo>
                    <a:pt x="263" y="1431"/>
                  </a:lnTo>
                  <a:lnTo>
                    <a:pt x="262" y="1432"/>
                  </a:lnTo>
                  <a:lnTo>
                    <a:pt x="260" y="1432"/>
                  </a:lnTo>
                  <a:lnTo>
                    <a:pt x="260" y="1432"/>
                  </a:lnTo>
                  <a:lnTo>
                    <a:pt x="258" y="1432"/>
                  </a:lnTo>
                  <a:lnTo>
                    <a:pt x="258" y="1432"/>
                  </a:lnTo>
                  <a:lnTo>
                    <a:pt x="258" y="1432"/>
                  </a:lnTo>
                  <a:lnTo>
                    <a:pt x="258" y="1432"/>
                  </a:lnTo>
                  <a:lnTo>
                    <a:pt x="258" y="1432"/>
                  </a:lnTo>
                  <a:lnTo>
                    <a:pt x="257" y="1432"/>
                  </a:lnTo>
                  <a:lnTo>
                    <a:pt x="255" y="1432"/>
                  </a:lnTo>
                  <a:lnTo>
                    <a:pt x="255" y="1432"/>
                  </a:lnTo>
                  <a:lnTo>
                    <a:pt x="254" y="1432"/>
                  </a:lnTo>
                  <a:lnTo>
                    <a:pt x="253" y="1433"/>
                  </a:lnTo>
                  <a:lnTo>
                    <a:pt x="252" y="1433"/>
                  </a:lnTo>
                  <a:lnTo>
                    <a:pt x="252" y="1433"/>
                  </a:lnTo>
                  <a:lnTo>
                    <a:pt x="251" y="1434"/>
                  </a:lnTo>
                  <a:lnTo>
                    <a:pt x="250" y="1434"/>
                  </a:lnTo>
                  <a:lnTo>
                    <a:pt x="250" y="1435"/>
                  </a:lnTo>
                  <a:lnTo>
                    <a:pt x="248" y="1435"/>
                  </a:lnTo>
                  <a:lnTo>
                    <a:pt x="248" y="1435"/>
                  </a:lnTo>
                  <a:lnTo>
                    <a:pt x="245" y="1435"/>
                  </a:lnTo>
                  <a:lnTo>
                    <a:pt x="245" y="1434"/>
                  </a:lnTo>
                  <a:lnTo>
                    <a:pt x="245" y="1434"/>
                  </a:lnTo>
                  <a:lnTo>
                    <a:pt x="245" y="1433"/>
                  </a:lnTo>
                  <a:lnTo>
                    <a:pt x="245" y="1433"/>
                  </a:lnTo>
                  <a:lnTo>
                    <a:pt x="245" y="1432"/>
                  </a:lnTo>
                  <a:lnTo>
                    <a:pt x="245" y="1432"/>
                  </a:lnTo>
                  <a:lnTo>
                    <a:pt x="245" y="1431"/>
                  </a:lnTo>
                  <a:lnTo>
                    <a:pt x="244" y="1431"/>
                  </a:lnTo>
                  <a:lnTo>
                    <a:pt x="244" y="1431"/>
                  </a:lnTo>
                  <a:lnTo>
                    <a:pt x="244" y="1430"/>
                  </a:lnTo>
                  <a:lnTo>
                    <a:pt x="244" y="1429"/>
                  </a:lnTo>
                  <a:lnTo>
                    <a:pt x="244" y="1429"/>
                  </a:lnTo>
                  <a:lnTo>
                    <a:pt x="244" y="1428"/>
                  </a:lnTo>
                  <a:lnTo>
                    <a:pt x="244" y="1427"/>
                  </a:lnTo>
                  <a:lnTo>
                    <a:pt x="244" y="1427"/>
                  </a:lnTo>
                  <a:lnTo>
                    <a:pt x="244" y="1427"/>
                  </a:lnTo>
                  <a:lnTo>
                    <a:pt x="245" y="1426"/>
                  </a:lnTo>
                  <a:lnTo>
                    <a:pt x="245" y="1425"/>
                  </a:lnTo>
                  <a:lnTo>
                    <a:pt x="246" y="1424"/>
                  </a:lnTo>
                  <a:lnTo>
                    <a:pt x="247" y="1423"/>
                  </a:lnTo>
                  <a:lnTo>
                    <a:pt x="248" y="1423"/>
                  </a:lnTo>
                  <a:lnTo>
                    <a:pt x="248" y="1422"/>
                  </a:lnTo>
                  <a:lnTo>
                    <a:pt x="250" y="1421"/>
                  </a:lnTo>
                  <a:lnTo>
                    <a:pt x="250" y="1421"/>
                  </a:lnTo>
                  <a:lnTo>
                    <a:pt x="252" y="1419"/>
                  </a:lnTo>
                  <a:lnTo>
                    <a:pt x="253" y="1418"/>
                  </a:lnTo>
                  <a:lnTo>
                    <a:pt x="253" y="1418"/>
                  </a:lnTo>
                  <a:lnTo>
                    <a:pt x="253" y="1418"/>
                  </a:lnTo>
                  <a:lnTo>
                    <a:pt x="253" y="1418"/>
                  </a:lnTo>
                  <a:lnTo>
                    <a:pt x="254" y="1418"/>
                  </a:lnTo>
                  <a:lnTo>
                    <a:pt x="254" y="1416"/>
                  </a:lnTo>
                  <a:lnTo>
                    <a:pt x="254" y="1416"/>
                  </a:lnTo>
                  <a:lnTo>
                    <a:pt x="254" y="1415"/>
                  </a:lnTo>
                  <a:lnTo>
                    <a:pt x="254" y="1415"/>
                  </a:lnTo>
                  <a:lnTo>
                    <a:pt x="254" y="1414"/>
                  </a:lnTo>
                  <a:lnTo>
                    <a:pt x="254" y="1414"/>
                  </a:lnTo>
                  <a:lnTo>
                    <a:pt x="255" y="1414"/>
                  </a:lnTo>
                  <a:lnTo>
                    <a:pt x="255" y="1413"/>
                  </a:lnTo>
                  <a:lnTo>
                    <a:pt x="255" y="1412"/>
                  </a:lnTo>
                  <a:lnTo>
                    <a:pt x="255" y="1412"/>
                  </a:lnTo>
                  <a:lnTo>
                    <a:pt x="255" y="1411"/>
                  </a:lnTo>
                  <a:lnTo>
                    <a:pt x="254" y="1411"/>
                  </a:lnTo>
                  <a:lnTo>
                    <a:pt x="254" y="1410"/>
                  </a:lnTo>
                  <a:lnTo>
                    <a:pt x="255" y="1410"/>
                  </a:lnTo>
                  <a:lnTo>
                    <a:pt x="256" y="1410"/>
                  </a:lnTo>
                  <a:lnTo>
                    <a:pt x="256" y="1410"/>
                  </a:lnTo>
                  <a:lnTo>
                    <a:pt x="257" y="1409"/>
                  </a:lnTo>
                  <a:lnTo>
                    <a:pt x="257" y="1407"/>
                  </a:lnTo>
                  <a:lnTo>
                    <a:pt x="258" y="1407"/>
                  </a:lnTo>
                  <a:lnTo>
                    <a:pt x="258" y="1407"/>
                  </a:lnTo>
                  <a:lnTo>
                    <a:pt x="258" y="1406"/>
                  </a:lnTo>
                  <a:lnTo>
                    <a:pt x="258" y="1406"/>
                  </a:lnTo>
                  <a:lnTo>
                    <a:pt x="263" y="1406"/>
                  </a:lnTo>
                  <a:lnTo>
                    <a:pt x="263" y="1407"/>
                  </a:lnTo>
                  <a:lnTo>
                    <a:pt x="263" y="1407"/>
                  </a:lnTo>
                  <a:lnTo>
                    <a:pt x="264" y="1407"/>
                  </a:lnTo>
                  <a:lnTo>
                    <a:pt x="266" y="1408"/>
                  </a:lnTo>
                  <a:lnTo>
                    <a:pt x="267" y="1407"/>
                  </a:lnTo>
                  <a:lnTo>
                    <a:pt x="268" y="1407"/>
                  </a:lnTo>
                  <a:lnTo>
                    <a:pt x="269" y="1406"/>
                  </a:lnTo>
                  <a:lnTo>
                    <a:pt x="270" y="1405"/>
                  </a:lnTo>
                  <a:lnTo>
                    <a:pt x="270" y="1405"/>
                  </a:lnTo>
                  <a:lnTo>
                    <a:pt x="271" y="1405"/>
                  </a:lnTo>
                  <a:lnTo>
                    <a:pt x="271" y="1404"/>
                  </a:lnTo>
                  <a:lnTo>
                    <a:pt x="271" y="1404"/>
                  </a:lnTo>
                  <a:lnTo>
                    <a:pt x="271" y="1403"/>
                  </a:lnTo>
                  <a:lnTo>
                    <a:pt x="273" y="1402"/>
                  </a:lnTo>
                  <a:lnTo>
                    <a:pt x="273" y="1401"/>
                  </a:lnTo>
                  <a:lnTo>
                    <a:pt x="275" y="1401"/>
                  </a:lnTo>
                  <a:lnTo>
                    <a:pt x="276" y="1401"/>
                  </a:lnTo>
                  <a:lnTo>
                    <a:pt x="276" y="1401"/>
                  </a:lnTo>
                  <a:lnTo>
                    <a:pt x="276" y="1401"/>
                  </a:lnTo>
                  <a:lnTo>
                    <a:pt x="276" y="1401"/>
                  </a:lnTo>
                  <a:lnTo>
                    <a:pt x="276" y="1400"/>
                  </a:lnTo>
                  <a:lnTo>
                    <a:pt x="276" y="1400"/>
                  </a:lnTo>
                  <a:lnTo>
                    <a:pt x="276" y="1399"/>
                  </a:lnTo>
                  <a:lnTo>
                    <a:pt x="276" y="1399"/>
                  </a:lnTo>
                  <a:lnTo>
                    <a:pt x="276" y="1398"/>
                  </a:lnTo>
                  <a:lnTo>
                    <a:pt x="278" y="1398"/>
                  </a:lnTo>
                  <a:lnTo>
                    <a:pt x="278" y="1398"/>
                  </a:lnTo>
                  <a:lnTo>
                    <a:pt x="278" y="1397"/>
                  </a:lnTo>
                  <a:lnTo>
                    <a:pt x="279" y="1397"/>
                  </a:lnTo>
                  <a:lnTo>
                    <a:pt x="279" y="1397"/>
                  </a:lnTo>
                  <a:lnTo>
                    <a:pt x="279" y="1395"/>
                  </a:lnTo>
                  <a:lnTo>
                    <a:pt x="279" y="1394"/>
                  </a:lnTo>
                  <a:lnTo>
                    <a:pt x="278" y="1394"/>
                  </a:lnTo>
                  <a:lnTo>
                    <a:pt x="278" y="1394"/>
                  </a:lnTo>
                  <a:lnTo>
                    <a:pt x="277" y="1393"/>
                  </a:lnTo>
                  <a:lnTo>
                    <a:pt x="277" y="1393"/>
                  </a:lnTo>
                  <a:lnTo>
                    <a:pt x="278" y="1393"/>
                  </a:lnTo>
                  <a:lnTo>
                    <a:pt x="277" y="1392"/>
                  </a:lnTo>
                  <a:lnTo>
                    <a:pt x="277" y="1392"/>
                  </a:lnTo>
                  <a:lnTo>
                    <a:pt x="276" y="1392"/>
                  </a:lnTo>
                  <a:lnTo>
                    <a:pt x="276" y="1392"/>
                  </a:lnTo>
                  <a:lnTo>
                    <a:pt x="276" y="1392"/>
                  </a:lnTo>
                  <a:lnTo>
                    <a:pt x="275" y="1394"/>
                  </a:lnTo>
                  <a:lnTo>
                    <a:pt x="273" y="1395"/>
                  </a:lnTo>
                  <a:lnTo>
                    <a:pt x="273" y="1395"/>
                  </a:lnTo>
                  <a:lnTo>
                    <a:pt x="273" y="1395"/>
                  </a:lnTo>
                  <a:lnTo>
                    <a:pt x="273" y="1396"/>
                  </a:lnTo>
                  <a:lnTo>
                    <a:pt x="271" y="1396"/>
                  </a:lnTo>
                  <a:lnTo>
                    <a:pt x="271" y="1396"/>
                  </a:lnTo>
                  <a:lnTo>
                    <a:pt x="270" y="1396"/>
                  </a:lnTo>
                  <a:lnTo>
                    <a:pt x="270" y="1396"/>
                  </a:lnTo>
                  <a:lnTo>
                    <a:pt x="269" y="1396"/>
                  </a:lnTo>
                  <a:lnTo>
                    <a:pt x="268" y="1397"/>
                  </a:lnTo>
                  <a:lnTo>
                    <a:pt x="268" y="1397"/>
                  </a:lnTo>
                  <a:lnTo>
                    <a:pt x="268" y="1397"/>
                  </a:lnTo>
                  <a:lnTo>
                    <a:pt x="267" y="1397"/>
                  </a:lnTo>
                  <a:lnTo>
                    <a:pt x="267" y="1397"/>
                  </a:lnTo>
                  <a:lnTo>
                    <a:pt x="266" y="1397"/>
                  </a:lnTo>
                  <a:lnTo>
                    <a:pt x="265" y="1397"/>
                  </a:lnTo>
                  <a:lnTo>
                    <a:pt x="265" y="1398"/>
                  </a:lnTo>
                  <a:lnTo>
                    <a:pt x="264" y="1398"/>
                  </a:lnTo>
                  <a:lnTo>
                    <a:pt x="263" y="1398"/>
                  </a:lnTo>
                  <a:lnTo>
                    <a:pt x="263" y="1398"/>
                  </a:lnTo>
                  <a:lnTo>
                    <a:pt x="263" y="1398"/>
                  </a:lnTo>
                  <a:lnTo>
                    <a:pt x="261" y="1398"/>
                  </a:lnTo>
                  <a:lnTo>
                    <a:pt x="261" y="1398"/>
                  </a:lnTo>
                  <a:lnTo>
                    <a:pt x="261" y="1399"/>
                  </a:lnTo>
                  <a:lnTo>
                    <a:pt x="260" y="1399"/>
                  </a:lnTo>
                  <a:lnTo>
                    <a:pt x="260" y="1400"/>
                  </a:lnTo>
                  <a:lnTo>
                    <a:pt x="259" y="1400"/>
                  </a:lnTo>
                  <a:lnTo>
                    <a:pt x="258" y="1401"/>
                  </a:lnTo>
                  <a:lnTo>
                    <a:pt x="258" y="1401"/>
                  </a:lnTo>
                  <a:lnTo>
                    <a:pt x="258" y="1400"/>
                  </a:lnTo>
                  <a:lnTo>
                    <a:pt x="258" y="1400"/>
                  </a:lnTo>
                  <a:lnTo>
                    <a:pt x="257" y="1399"/>
                  </a:lnTo>
                  <a:lnTo>
                    <a:pt x="257" y="1399"/>
                  </a:lnTo>
                  <a:lnTo>
                    <a:pt x="257" y="1400"/>
                  </a:lnTo>
                  <a:lnTo>
                    <a:pt x="257" y="1400"/>
                  </a:lnTo>
                  <a:lnTo>
                    <a:pt x="256" y="1400"/>
                  </a:lnTo>
                  <a:lnTo>
                    <a:pt x="256" y="1399"/>
                  </a:lnTo>
                  <a:lnTo>
                    <a:pt x="256" y="1399"/>
                  </a:lnTo>
                  <a:lnTo>
                    <a:pt x="256" y="1399"/>
                  </a:lnTo>
                  <a:lnTo>
                    <a:pt x="256" y="1398"/>
                  </a:lnTo>
                  <a:lnTo>
                    <a:pt x="255" y="1398"/>
                  </a:lnTo>
                  <a:lnTo>
                    <a:pt x="255" y="1398"/>
                  </a:lnTo>
                  <a:lnTo>
                    <a:pt x="255" y="1398"/>
                  </a:lnTo>
                  <a:lnTo>
                    <a:pt x="254" y="1398"/>
                  </a:lnTo>
                  <a:lnTo>
                    <a:pt x="254" y="1398"/>
                  </a:lnTo>
                  <a:lnTo>
                    <a:pt x="254" y="1398"/>
                  </a:lnTo>
                  <a:lnTo>
                    <a:pt x="254" y="1398"/>
                  </a:lnTo>
                  <a:lnTo>
                    <a:pt x="254" y="1397"/>
                  </a:lnTo>
                  <a:lnTo>
                    <a:pt x="253" y="1397"/>
                  </a:lnTo>
                  <a:lnTo>
                    <a:pt x="253" y="1397"/>
                  </a:lnTo>
                  <a:lnTo>
                    <a:pt x="253" y="1397"/>
                  </a:lnTo>
                  <a:lnTo>
                    <a:pt x="253" y="1398"/>
                  </a:lnTo>
                  <a:lnTo>
                    <a:pt x="254" y="1398"/>
                  </a:lnTo>
                  <a:lnTo>
                    <a:pt x="254" y="1399"/>
                  </a:lnTo>
                  <a:lnTo>
                    <a:pt x="254" y="1399"/>
                  </a:lnTo>
                  <a:lnTo>
                    <a:pt x="254" y="1399"/>
                  </a:lnTo>
                  <a:lnTo>
                    <a:pt x="254" y="1399"/>
                  </a:lnTo>
                  <a:lnTo>
                    <a:pt x="254" y="1400"/>
                  </a:lnTo>
                  <a:lnTo>
                    <a:pt x="255" y="1400"/>
                  </a:lnTo>
                  <a:lnTo>
                    <a:pt x="255" y="1401"/>
                  </a:lnTo>
                  <a:lnTo>
                    <a:pt x="254" y="1401"/>
                  </a:lnTo>
                  <a:lnTo>
                    <a:pt x="254" y="1401"/>
                  </a:lnTo>
                  <a:lnTo>
                    <a:pt x="254" y="1401"/>
                  </a:lnTo>
                  <a:lnTo>
                    <a:pt x="254" y="1401"/>
                  </a:lnTo>
                  <a:lnTo>
                    <a:pt x="253" y="1401"/>
                  </a:lnTo>
                  <a:lnTo>
                    <a:pt x="253" y="1402"/>
                  </a:lnTo>
                  <a:lnTo>
                    <a:pt x="252" y="1402"/>
                  </a:lnTo>
                  <a:lnTo>
                    <a:pt x="252" y="1403"/>
                  </a:lnTo>
                  <a:lnTo>
                    <a:pt x="252" y="1403"/>
                  </a:lnTo>
                  <a:lnTo>
                    <a:pt x="250" y="1403"/>
                  </a:lnTo>
                  <a:lnTo>
                    <a:pt x="250" y="1403"/>
                  </a:lnTo>
                  <a:lnTo>
                    <a:pt x="250" y="1403"/>
                  </a:lnTo>
                  <a:lnTo>
                    <a:pt x="250" y="1402"/>
                  </a:lnTo>
                  <a:lnTo>
                    <a:pt x="249" y="1402"/>
                  </a:lnTo>
                  <a:lnTo>
                    <a:pt x="249" y="1403"/>
                  </a:lnTo>
                  <a:lnTo>
                    <a:pt x="248" y="1403"/>
                  </a:lnTo>
                  <a:lnTo>
                    <a:pt x="248" y="1402"/>
                  </a:lnTo>
                  <a:lnTo>
                    <a:pt x="247" y="1402"/>
                  </a:lnTo>
                  <a:lnTo>
                    <a:pt x="246" y="1402"/>
                  </a:lnTo>
                  <a:lnTo>
                    <a:pt x="246" y="1403"/>
                  </a:lnTo>
                  <a:lnTo>
                    <a:pt x="246" y="1404"/>
                  </a:lnTo>
                  <a:lnTo>
                    <a:pt x="246" y="1404"/>
                  </a:lnTo>
                  <a:lnTo>
                    <a:pt x="246" y="1404"/>
                  </a:lnTo>
                  <a:lnTo>
                    <a:pt x="245" y="1404"/>
                  </a:lnTo>
                  <a:lnTo>
                    <a:pt x="245" y="1403"/>
                  </a:lnTo>
                  <a:lnTo>
                    <a:pt x="244" y="1404"/>
                  </a:lnTo>
                  <a:lnTo>
                    <a:pt x="244" y="1403"/>
                  </a:lnTo>
                  <a:lnTo>
                    <a:pt x="244" y="1403"/>
                  </a:lnTo>
                  <a:lnTo>
                    <a:pt x="243" y="1403"/>
                  </a:lnTo>
                  <a:lnTo>
                    <a:pt x="243" y="1401"/>
                  </a:lnTo>
                  <a:lnTo>
                    <a:pt x="244" y="1401"/>
                  </a:lnTo>
                  <a:lnTo>
                    <a:pt x="244" y="1401"/>
                  </a:lnTo>
                  <a:lnTo>
                    <a:pt x="243" y="1401"/>
                  </a:lnTo>
                  <a:lnTo>
                    <a:pt x="242" y="1401"/>
                  </a:lnTo>
                  <a:lnTo>
                    <a:pt x="242" y="1401"/>
                  </a:lnTo>
                  <a:lnTo>
                    <a:pt x="242" y="1401"/>
                  </a:lnTo>
                  <a:lnTo>
                    <a:pt x="242" y="1401"/>
                  </a:lnTo>
                  <a:lnTo>
                    <a:pt x="241" y="1401"/>
                  </a:lnTo>
                  <a:lnTo>
                    <a:pt x="241" y="1401"/>
                  </a:lnTo>
                  <a:lnTo>
                    <a:pt x="241" y="1401"/>
                  </a:lnTo>
                  <a:lnTo>
                    <a:pt x="241" y="1401"/>
                  </a:lnTo>
                  <a:lnTo>
                    <a:pt x="241" y="1402"/>
                  </a:lnTo>
                  <a:lnTo>
                    <a:pt x="241" y="1401"/>
                  </a:lnTo>
                  <a:lnTo>
                    <a:pt x="241" y="1402"/>
                  </a:lnTo>
                  <a:lnTo>
                    <a:pt x="240" y="1401"/>
                  </a:lnTo>
                  <a:lnTo>
                    <a:pt x="240" y="1401"/>
                  </a:lnTo>
                  <a:lnTo>
                    <a:pt x="239" y="1401"/>
                  </a:lnTo>
                  <a:lnTo>
                    <a:pt x="239" y="1402"/>
                  </a:lnTo>
                  <a:lnTo>
                    <a:pt x="238" y="1402"/>
                  </a:lnTo>
                  <a:lnTo>
                    <a:pt x="238" y="1402"/>
                  </a:lnTo>
                  <a:lnTo>
                    <a:pt x="238" y="1402"/>
                  </a:lnTo>
                  <a:lnTo>
                    <a:pt x="237" y="1402"/>
                  </a:lnTo>
                  <a:lnTo>
                    <a:pt x="237" y="1401"/>
                  </a:lnTo>
                  <a:lnTo>
                    <a:pt x="237" y="1401"/>
                  </a:lnTo>
                  <a:lnTo>
                    <a:pt x="237" y="1401"/>
                  </a:lnTo>
                  <a:lnTo>
                    <a:pt x="237" y="1400"/>
                  </a:lnTo>
                  <a:lnTo>
                    <a:pt x="236" y="1400"/>
                  </a:lnTo>
                  <a:lnTo>
                    <a:pt x="236" y="1400"/>
                  </a:lnTo>
                  <a:lnTo>
                    <a:pt x="235" y="1400"/>
                  </a:lnTo>
                  <a:lnTo>
                    <a:pt x="234" y="1399"/>
                  </a:lnTo>
                  <a:lnTo>
                    <a:pt x="234" y="1399"/>
                  </a:lnTo>
                  <a:lnTo>
                    <a:pt x="233" y="1399"/>
                  </a:lnTo>
                  <a:lnTo>
                    <a:pt x="233" y="1398"/>
                  </a:lnTo>
                  <a:lnTo>
                    <a:pt x="234" y="1398"/>
                  </a:lnTo>
                  <a:lnTo>
                    <a:pt x="234" y="1397"/>
                  </a:lnTo>
                  <a:lnTo>
                    <a:pt x="235" y="1397"/>
                  </a:lnTo>
                  <a:lnTo>
                    <a:pt x="235" y="1397"/>
                  </a:lnTo>
                  <a:lnTo>
                    <a:pt x="234" y="1397"/>
                  </a:lnTo>
                  <a:lnTo>
                    <a:pt x="234" y="1397"/>
                  </a:lnTo>
                  <a:lnTo>
                    <a:pt x="233" y="1397"/>
                  </a:lnTo>
                  <a:lnTo>
                    <a:pt x="233" y="1398"/>
                  </a:lnTo>
                  <a:lnTo>
                    <a:pt x="233" y="1399"/>
                  </a:lnTo>
                  <a:lnTo>
                    <a:pt x="233" y="1399"/>
                  </a:lnTo>
                  <a:lnTo>
                    <a:pt x="233" y="1399"/>
                  </a:lnTo>
                  <a:lnTo>
                    <a:pt x="232" y="1399"/>
                  </a:lnTo>
                  <a:lnTo>
                    <a:pt x="232" y="1400"/>
                  </a:lnTo>
                  <a:lnTo>
                    <a:pt x="232" y="1400"/>
                  </a:lnTo>
                  <a:lnTo>
                    <a:pt x="232" y="1401"/>
                  </a:lnTo>
                  <a:lnTo>
                    <a:pt x="232" y="1401"/>
                  </a:lnTo>
                  <a:lnTo>
                    <a:pt x="232" y="1399"/>
                  </a:lnTo>
                  <a:lnTo>
                    <a:pt x="232" y="1399"/>
                  </a:lnTo>
                  <a:lnTo>
                    <a:pt x="232" y="1397"/>
                  </a:lnTo>
                  <a:lnTo>
                    <a:pt x="231" y="1397"/>
                  </a:lnTo>
                  <a:lnTo>
                    <a:pt x="230" y="1398"/>
                  </a:lnTo>
                  <a:lnTo>
                    <a:pt x="230" y="1398"/>
                  </a:lnTo>
                  <a:lnTo>
                    <a:pt x="229" y="1399"/>
                  </a:lnTo>
                  <a:lnTo>
                    <a:pt x="229" y="1399"/>
                  </a:lnTo>
                  <a:lnTo>
                    <a:pt x="229" y="1398"/>
                  </a:lnTo>
                  <a:lnTo>
                    <a:pt x="229" y="1398"/>
                  </a:lnTo>
                  <a:lnTo>
                    <a:pt x="228" y="1398"/>
                  </a:lnTo>
                  <a:lnTo>
                    <a:pt x="228" y="1398"/>
                  </a:lnTo>
                  <a:lnTo>
                    <a:pt x="228" y="1398"/>
                  </a:lnTo>
                  <a:lnTo>
                    <a:pt x="228" y="1399"/>
                  </a:lnTo>
                  <a:lnTo>
                    <a:pt x="228" y="1399"/>
                  </a:lnTo>
                  <a:lnTo>
                    <a:pt x="228" y="1398"/>
                  </a:lnTo>
                  <a:lnTo>
                    <a:pt x="228" y="1398"/>
                  </a:lnTo>
                  <a:lnTo>
                    <a:pt x="227" y="1398"/>
                  </a:lnTo>
                  <a:lnTo>
                    <a:pt x="228" y="1397"/>
                  </a:lnTo>
                  <a:lnTo>
                    <a:pt x="227" y="1397"/>
                  </a:lnTo>
                  <a:lnTo>
                    <a:pt x="227" y="1396"/>
                  </a:lnTo>
                  <a:lnTo>
                    <a:pt x="227" y="1396"/>
                  </a:lnTo>
                  <a:lnTo>
                    <a:pt x="227" y="1395"/>
                  </a:lnTo>
                  <a:lnTo>
                    <a:pt x="227" y="1395"/>
                  </a:lnTo>
                  <a:lnTo>
                    <a:pt x="228" y="1394"/>
                  </a:lnTo>
                  <a:lnTo>
                    <a:pt x="228" y="1394"/>
                  </a:lnTo>
                  <a:lnTo>
                    <a:pt x="227" y="1393"/>
                  </a:lnTo>
                  <a:lnTo>
                    <a:pt x="227" y="1393"/>
                  </a:lnTo>
                  <a:lnTo>
                    <a:pt x="227" y="1392"/>
                  </a:lnTo>
                  <a:lnTo>
                    <a:pt x="227" y="1392"/>
                  </a:lnTo>
                  <a:lnTo>
                    <a:pt x="228" y="1392"/>
                  </a:lnTo>
                  <a:lnTo>
                    <a:pt x="228" y="1392"/>
                  </a:lnTo>
                  <a:lnTo>
                    <a:pt x="228" y="1392"/>
                  </a:lnTo>
                  <a:lnTo>
                    <a:pt x="228" y="1394"/>
                  </a:lnTo>
                  <a:lnTo>
                    <a:pt x="228" y="1394"/>
                  </a:lnTo>
                  <a:lnTo>
                    <a:pt x="228" y="1394"/>
                  </a:lnTo>
                  <a:lnTo>
                    <a:pt x="228" y="1395"/>
                  </a:lnTo>
                  <a:lnTo>
                    <a:pt x="228" y="1394"/>
                  </a:lnTo>
                  <a:lnTo>
                    <a:pt x="228" y="1394"/>
                  </a:lnTo>
                  <a:lnTo>
                    <a:pt x="228" y="1393"/>
                  </a:lnTo>
                  <a:lnTo>
                    <a:pt x="228" y="1393"/>
                  </a:lnTo>
                  <a:lnTo>
                    <a:pt x="229" y="1393"/>
                  </a:lnTo>
                  <a:lnTo>
                    <a:pt x="229" y="1392"/>
                  </a:lnTo>
                  <a:lnTo>
                    <a:pt x="231" y="1393"/>
                  </a:lnTo>
                  <a:lnTo>
                    <a:pt x="231" y="1392"/>
                  </a:lnTo>
                  <a:lnTo>
                    <a:pt x="232" y="1392"/>
                  </a:lnTo>
                  <a:lnTo>
                    <a:pt x="232" y="1393"/>
                  </a:lnTo>
                  <a:lnTo>
                    <a:pt x="232" y="1393"/>
                  </a:lnTo>
                  <a:lnTo>
                    <a:pt x="232" y="1394"/>
                  </a:lnTo>
                  <a:lnTo>
                    <a:pt x="232" y="1394"/>
                  </a:lnTo>
                  <a:lnTo>
                    <a:pt x="232" y="1395"/>
                  </a:lnTo>
                  <a:lnTo>
                    <a:pt x="233" y="1395"/>
                  </a:lnTo>
                  <a:lnTo>
                    <a:pt x="233" y="1394"/>
                  </a:lnTo>
                  <a:lnTo>
                    <a:pt x="233" y="1394"/>
                  </a:lnTo>
                  <a:lnTo>
                    <a:pt x="234" y="1393"/>
                  </a:lnTo>
                  <a:lnTo>
                    <a:pt x="234" y="1393"/>
                  </a:lnTo>
                  <a:lnTo>
                    <a:pt x="235" y="1394"/>
                  </a:lnTo>
                  <a:lnTo>
                    <a:pt x="235" y="1394"/>
                  </a:lnTo>
                  <a:lnTo>
                    <a:pt x="236" y="1393"/>
                  </a:lnTo>
                  <a:lnTo>
                    <a:pt x="236" y="1394"/>
                  </a:lnTo>
                  <a:lnTo>
                    <a:pt x="237" y="1394"/>
                  </a:lnTo>
                  <a:lnTo>
                    <a:pt x="237" y="1393"/>
                  </a:lnTo>
                  <a:lnTo>
                    <a:pt x="237" y="1393"/>
                  </a:lnTo>
                  <a:lnTo>
                    <a:pt x="238" y="1392"/>
                  </a:lnTo>
                  <a:lnTo>
                    <a:pt x="238" y="1393"/>
                  </a:lnTo>
                  <a:lnTo>
                    <a:pt x="240" y="1394"/>
                  </a:lnTo>
                  <a:lnTo>
                    <a:pt x="240" y="1393"/>
                  </a:lnTo>
                  <a:lnTo>
                    <a:pt x="240" y="1392"/>
                  </a:lnTo>
                  <a:lnTo>
                    <a:pt x="241" y="1392"/>
                  </a:lnTo>
                  <a:lnTo>
                    <a:pt x="241" y="1392"/>
                  </a:lnTo>
                  <a:lnTo>
                    <a:pt x="241" y="1392"/>
                  </a:lnTo>
                  <a:lnTo>
                    <a:pt x="243" y="1393"/>
                  </a:lnTo>
                  <a:lnTo>
                    <a:pt x="243" y="1393"/>
                  </a:lnTo>
                  <a:lnTo>
                    <a:pt x="244" y="1393"/>
                  </a:lnTo>
                  <a:lnTo>
                    <a:pt x="244" y="1394"/>
                  </a:lnTo>
                  <a:lnTo>
                    <a:pt x="245" y="1394"/>
                  </a:lnTo>
                  <a:lnTo>
                    <a:pt x="245" y="1394"/>
                  </a:lnTo>
                  <a:lnTo>
                    <a:pt x="245" y="1394"/>
                  </a:lnTo>
                  <a:lnTo>
                    <a:pt x="245" y="1394"/>
                  </a:lnTo>
                  <a:lnTo>
                    <a:pt x="246" y="1395"/>
                  </a:lnTo>
                  <a:lnTo>
                    <a:pt x="246" y="1396"/>
                  </a:lnTo>
                  <a:lnTo>
                    <a:pt x="246" y="1396"/>
                  </a:lnTo>
                  <a:lnTo>
                    <a:pt x="246" y="1396"/>
                  </a:lnTo>
                  <a:lnTo>
                    <a:pt x="247" y="1397"/>
                  </a:lnTo>
                  <a:lnTo>
                    <a:pt x="248" y="1397"/>
                  </a:lnTo>
                  <a:lnTo>
                    <a:pt x="248" y="1397"/>
                  </a:lnTo>
                  <a:lnTo>
                    <a:pt x="248" y="1397"/>
                  </a:lnTo>
                  <a:lnTo>
                    <a:pt x="249" y="1397"/>
                  </a:lnTo>
                  <a:lnTo>
                    <a:pt x="249" y="1396"/>
                  </a:lnTo>
                  <a:lnTo>
                    <a:pt x="250" y="1396"/>
                  </a:lnTo>
                  <a:lnTo>
                    <a:pt x="251" y="1397"/>
                  </a:lnTo>
                  <a:lnTo>
                    <a:pt x="251" y="1397"/>
                  </a:lnTo>
                  <a:lnTo>
                    <a:pt x="251" y="1397"/>
                  </a:lnTo>
                  <a:lnTo>
                    <a:pt x="251" y="1397"/>
                  </a:lnTo>
                  <a:lnTo>
                    <a:pt x="251" y="1397"/>
                  </a:lnTo>
                  <a:lnTo>
                    <a:pt x="252" y="1397"/>
                  </a:lnTo>
                  <a:lnTo>
                    <a:pt x="252" y="1397"/>
                  </a:lnTo>
                  <a:lnTo>
                    <a:pt x="252" y="1397"/>
                  </a:lnTo>
                  <a:lnTo>
                    <a:pt x="251" y="1397"/>
                  </a:lnTo>
                  <a:lnTo>
                    <a:pt x="250" y="1397"/>
                  </a:lnTo>
                  <a:lnTo>
                    <a:pt x="250" y="1396"/>
                  </a:lnTo>
                  <a:lnTo>
                    <a:pt x="251" y="1396"/>
                  </a:lnTo>
                  <a:lnTo>
                    <a:pt x="250" y="1395"/>
                  </a:lnTo>
                  <a:lnTo>
                    <a:pt x="252" y="1396"/>
                  </a:lnTo>
                  <a:lnTo>
                    <a:pt x="253" y="1397"/>
                  </a:lnTo>
                  <a:lnTo>
                    <a:pt x="253" y="1397"/>
                  </a:lnTo>
                  <a:lnTo>
                    <a:pt x="254" y="1397"/>
                  </a:lnTo>
                  <a:lnTo>
                    <a:pt x="254" y="1397"/>
                  </a:lnTo>
                  <a:lnTo>
                    <a:pt x="254" y="1396"/>
                  </a:lnTo>
                  <a:lnTo>
                    <a:pt x="255" y="1396"/>
                  </a:lnTo>
                  <a:lnTo>
                    <a:pt x="255" y="1395"/>
                  </a:lnTo>
                  <a:lnTo>
                    <a:pt x="255" y="1395"/>
                  </a:lnTo>
                  <a:lnTo>
                    <a:pt x="255" y="1395"/>
                  </a:lnTo>
                  <a:lnTo>
                    <a:pt x="255" y="1394"/>
                  </a:lnTo>
                  <a:lnTo>
                    <a:pt x="254" y="1395"/>
                  </a:lnTo>
                  <a:lnTo>
                    <a:pt x="254" y="1394"/>
                  </a:lnTo>
                  <a:lnTo>
                    <a:pt x="254" y="1394"/>
                  </a:lnTo>
                  <a:lnTo>
                    <a:pt x="254" y="1393"/>
                  </a:lnTo>
                  <a:lnTo>
                    <a:pt x="254" y="1393"/>
                  </a:lnTo>
                  <a:lnTo>
                    <a:pt x="254" y="1392"/>
                  </a:lnTo>
                  <a:lnTo>
                    <a:pt x="254" y="1392"/>
                  </a:lnTo>
                  <a:lnTo>
                    <a:pt x="254" y="1392"/>
                  </a:lnTo>
                  <a:lnTo>
                    <a:pt x="254" y="1392"/>
                  </a:lnTo>
                  <a:lnTo>
                    <a:pt x="253" y="1392"/>
                  </a:lnTo>
                  <a:lnTo>
                    <a:pt x="251" y="1392"/>
                  </a:lnTo>
                  <a:lnTo>
                    <a:pt x="251" y="1391"/>
                  </a:lnTo>
                  <a:lnTo>
                    <a:pt x="250" y="1391"/>
                  </a:lnTo>
                  <a:lnTo>
                    <a:pt x="250" y="1391"/>
                  </a:lnTo>
                  <a:lnTo>
                    <a:pt x="250" y="1391"/>
                  </a:lnTo>
                  <a:lnTo>
                    <a:pt x="249" y="1390"/>
                  </a:lnTo>
                  <a:lnTo>
                    <a:pt x="249" y="1389"/>
                  </a:lnTo>
                  <a:lnTo>
                    <a:pt x="249" y="1389"/>
                  </a:lnTo>
                  <a:lnTo>
                    <a:pt x="248" y="1389"/>
                  </a:lnTo>
                  <a:lnTo>
                    <a:pt x="248" y="1389"/>
                  </a:lnTo>
                  <a:lnTo>
                    <a:pt x="248" y="1389"/>
                  </a:lnTo>
                  <a:lnTo>
                    <a:pt x="248" y="1389"/>
                  </a:lnTo>
                  <a:lnTo>
                    <a:pt x="247" y="1389"/>
                  </a:lnTo>
                  <a:lnTo>
                    <a:pt x="247" y="1389"/>
                  </a:lnTo>
                  <a:lnTo>
                    <a:pt x="246" y="1388"/>
                  </a:lnTo>
                  <a:lnTo>
                    <a:pt x="246" y="1388"/>
                  </a:lnTo>
                  <a:lnTo>
                    <a:pt x="246" y="1388"/>
                  </a:lnTo>
                  <a:lnTo>
                    <a:pt x="245" y="1388"/>
                  </a:lnTo>
                  <a:lnTo>
                    <a:pt x="245" y="1388"/>
                  </a:lnTo>
                  <a:lnTo>
                    <a:pt x="245" y="1388"/>
                  </a:lnTo>
                  <a:lnTo>
                    <a:pt x="245" y="1388"/>
                  </a:lnTo>
                  <a:lnTo>
                    <a:pt x="245" y="1387"/>
                  </a:lnTo>
                  <a:lnTo>
                    <a:pt x="245" y="1387"/>
                  </a:lnTo>
                  <a:lnTo>
                    <a:pt x="244" y="1387"/>
                  </a:lnTo>
                  <a:lnTo>
                    <a:pt x="244" y="1386"/>
                  </a:lnTo>
                  <a:lnTo>
                    <a:pt x="243" y="1387"/>
                  </a:lnTo>
                  <a:lnTo>
                    <a:pt x="243" y="1386"/>
                  </a:lnTo>
                  <a:lnTo>
                    <a:pt x="243" y="1385"/>
                  </a:lnTo>
                  <a:lnTo>
                    <a:pt x="241" y="1385"/>
                  </a:lnTo>
                  <a:lnTo>
                    <a:pt x="241" y="1384"/>
                  </a:lnTo>
                  <a:lnTo>
                    <a:pt x="241" y="1384"/>
                  </a:lnTo>
                  <a:lnTo>
                    <a:pt x="240" y="1384"/>
                  </a:lnTo>
                  <a:lnTo>
                    <a:pt x="240" y="1384"/>
                  </a:lnTo>
                  <a:lnTo>
                    <a:pt x="239" y="1384"/>
                  </a:lnTo>
                  <a:lnTo>
                    <a:pt x="239" y="1384"/>
                  </a:lnTo>
                  <a:lnTo>
                    <a:pt x="238" y="1384"/>
                  </a:lnTo>
                  <a:lnTo>
                    <a:pt x="238" y="1384"/>
                  </a:lnTo>
                  <a:lnTo>
                    <a:pt x="237" y="1384"/>
                  </a:lnTo>
                  <a:lnTo>
                    <a:pt x="237" y="1384"/>
                  </a:lnTo>
                  <a:lnTo>
                    <a:pt x="236" y="1384"/>
                  </a:lnTo>
                  <a:lnTo>
                    <a:pt x="235" y="1384"/>
                  </a:lnTo>
                  <a:lnTo>
                    <a:pt x="235" y="1384"/>
                  </a:lnTo>
                  <a:lnTo>
                    <a:pt x="234" y="1385"/>
                  </a:lnTo>
                  <a:lnTo>
                    <a:pt x="233" y="1385"/>
                  </a:lnTo>
                  <a:lnTo>
                    <a:pt x="232" y="1385"/>
                  </a:lnTo>
                  <a:lnTo>
                    <a:pt x="232" y="1385"/>
                  </a:lnTo>
                  <a:lnTo>
                    <a:pt x="232" y="1385"/>
                  </a:lnTo>
                  <a:lnTo>
                    <a:pt x="232" y="1385"/>
                  </a:lnTo>
                  <a:lnTo>
                    <a:pt x="231" y="1385"/>
                  </a:lnTo>
                  <a:lnTo>
                    <a:pt x="229" y="1385"/>
                  </a:lnTo>
                  <a:lnTo>
                    <a:pt x="230" y="1384"/>
                  </a:lnTo>
                  <a:lnTo>
                    <a:pt x="229" y="1384"/>
                  </a:lnTo>
                  <a:lnTo>
                    <a:pt x="229" y="1384"/>
                  </a:lnTo>
                  <a:lnTo>
                    <a:pt x="229" y="1384"/>
                  </a:lnTo>
                  <a:lnTo>
                    <a:pt x="227" y="1384"/>
                  </a:lnTo>
                  <a:lnTo>
                    <a:pt x="227" y="1384"/>
                  </a:lnTo>
                  <a:lnTo>
                    <a:pt x="226" y="1384"/>
                  </a:lnTo>
                  <a:lnTo>
                    <a:pt x="226" y="1383"/>
                  </a:lnTo>
                  <a:lnTo>
                    <a:pt x="226" y="1383"/>
                  </a:lnTo>
                  <a:lnTo>
                    <a:pt x="225" y="1383"/>
                  </a:lnTo>
                  <a:lnTo>
                    <a:pt x="224" y="1382"/>
                  </a:lnTo>
                  <a:lnTo>
                    <a:pt x="224" y="1383"/>
                  </a:lnTo>
                  <a:lnTo>
                    <a:pt x="223" y="1383"/>
                  </a:lnTo>
                  <a:lnTo>
                    <a:pt x="223" y="1382"/>
                  </a:lnTo>
                  <a:lnTo>
                    <a:pt x="223" y="1382"/>
                  </a:lnTo>
                  <a:lnTo>
                    <a:pt x="222" y="1381"/>
                  </a:lnTo>
                  <a:lnTo>
                    <a:pt x="222" y="1379"/>
                  </a:lnTo>
                  <a:lnTo>
                    <a:pt x="222" y="1379"/>
                  </a:lnTo>
                  <a:lnTo>
                    <a:pt x="222" y="1378"/>
                  </a:lnTo>
                  <a:lnTo>
                    <a:pt x="222" y="1378"/>
                  </a:lnTo>
                  <a:lnTo>
                    <a:pt x="222" y="1377"/>
                  </a:lnTo>
                  <a:lnTo>
                    <a:pt x="222" y="1377"/>
                  </a:lnTo>
                  <a:lnTo>
                    <a:pt x="222" y="1376"/>
                  </a:lnTo>
                  <a:lnTo>
                    <a:pt x="223" y="1376"/>
                  </a:lnTo>
                  <a:lnTo>
                    <a:pt x="223" y="1375"/>
                  </a:lnTo>
                  <a:lnTo>
                    <a:pt x="224" y="1375"/>
                  </a:lnTo>
                  <a:lnTo>
                    <a:pt x="224" y="1375"/>
                  </a:lnTo>
                  <a:lnTo>
                    <a:pt x="225" y="1375"/>
                  </a:lnTo>
                  <a:lnTo>
                    <a:pt x="226" y="1375"/>
                  </a:lnTo>
                  <a:lnTo>
                    <a:pt x="226" y="1375"/>
                  </a:lnTo>
                  <a:lnTo>
                    <a:pt x="227" y="1375"/>
                  </a:lnTo>
                  <a:lnTo>
                    <a:pt x="227" y="1375"/>
                  </a:lnTo>
                  <a:lnTo>
                    <a:pt x="228" y="1373"/>
                  </a:lnTo>
                  <a:lnTo>
                    <a:pt x="228" y="1373"/>
                  </a:lnTo>
                  <a:lnTo>
                    <a:pt x="228" y="1373"/>
                  </a:lnTo>
                  <a:lnTo>
                    <a:pt x="228" y="1373"/>
                  </a:lnTo>
                  <a:lnTo>
                    <a:pt x="228" y="1372"/>
                  </a:lnTo>
                  <a:lnTo>
                    <a:pt x="229" y="1371"/>
                  </a:lnTo>
                  <a:lnTo>
                    <a:pt x="229" y="1371"/>
                  </a:lnTo>
                  <a:lnTo>
                    <a:pt x="230" y="1371"/>
                  </a:lnTo>
                  <a:lnTo>
                    <a:pt x="230" y="1370"/>
                  </a:lnTo>
                  <a:lnTo>
                    <a:pt x="231" y="1370"/>
                  </a:lnTo>
                  <a:lnTo>
                    <a:pt x="231" y="1369"/>
                  </a:lnTo>
                  <a:lnTo>
                    <a:pt x="232" y="1369"/>
                  </a:lnTo>
                  <a:lnTo>
                    <a:pt x="232" y="1368"/>
                  </a:lnTo>
                  <a:lnTo>
                    <a:pt x="231" y="1368"/>
                  </a:lnTo>
                  <a:lnTo>
                    <a:pt x="230" y="1368"/>
                  </a:lnTo>
                  <a:lnTo>
                    <a:pt x="229" y="1368"/>
                  </a:lnTo>
                  <a:lnTo>
                    <a:pt x="228" y="1369"/>
                  </a:lnTo>
                  <a:lnTo>
                    <a:pt x="228" y="1369"/>
                  </a:lnTo>
                  <a:lnTo>
                    <a:pt x="228" y="1369"/>
                  </a:lnTo>
                  <a:lnTo>
                    <a:pt x="228" y="1370"/>
                  </a:lnTo>
                  <a:lnTo>
                    <a:pt x="227" y="1370"/>
                  </a:lnTo>
                  <a:lnTo>
                    <a:pt x="226" y="1369"/>
                  </a:lnTo>
                  <a:lnTo>
                    <a:pt x="226" y="1369"/>
                  </a:lnTo>
                  <a:lnTo>
                    <a:pt x="226" y="1369"/>
                  </a:lnTo>
                  <a:lnTo>
                    <a:pt x="226" y="1368"/>
                  </a:lnTo>
                  <a:lnTo>
                    <a:pt x="226" y="1366"/>
                  </a:lnTo>
                  <a:lnTo>
                    <a:pt x="226" y="1366"/>
                  </a:lnTo>
                  <a:lnTo>
                    <a:pt x="225" y="1365"/>
                  </a:lnTo>
                  <a:lnTo>
                    <a:pt x="225" y="1365"/>
                  </a:lnTo>
                  <a:lnTo>
                    <a:pt x="225" y="1364"/>
                  </a:lnTo>
                  <a:lnTo>
                    <a:pt x="225" y="1364"/>
                  </a:lnTo>
                  <a:lnTo>
                    <a:pt x="225" y="1363"/>
                  </a:lnTo>
                  <a:lnTo>
                    <a:pt x="225" y="1362"/>
                  </a:lnTo>
                  <a:lnTo>
                    <a:pt x="224" y="1362"/>
                  </a:lnTo>
                  <a:lnTo>
                    <a:pt x="224" y="1361"/>
                  </a:lnTo>
                  <a:lnTo>
                    <a:pt x="224" y="1361"/>
                  </a:lnTo>
                  <a:lnTo>
                    <a:pt x="224" y="1360"/>
                  </a:lnTo>
                  <a:lnTo>
                    <a:pt x="225" y="1360"/>
                  </a:lnTo>
                  <a:lnTo>
                    <a:pt x="225" y="1361"/>
                  </a:lnTo>
                  <a:lnTo>
                    <a:pt x="225" y="1361"/>
                  </a:lnTo>
                  <a:lnTo>
                    <a:pt x="226" y="1362"/>
                  </a:lnTo>
                  <a:lnTo>
                    <a:pt x="226" y="1362"/>
                  </a:lnTo>
                  <a:lnTo>
                    <a:pt x="227" y="1362"/>
                  </a:lnTo>
                  <a:lnTo>
                    <a:pt x="227" y="1362"/>
                  </a:lnTo>
                  <a:lnTo>
                    <a:pt x="227" y="1361"/>
                  </a:lnTo>
                  <a:lnTo>
                    <a:pt x="228" y="1361"/>
                  </a:lnTo>
                  <a:lnTo>
                    <a:pt x="228" y="1361"/>
                  </a:lnTo>
                  <a:lnTo>
                    <a:pt x="228" y="1361"/>
                  </a:lnTo>
                  <a:lnTo>
                    <a:pt x="229" y="1361"/>
                  </a:lnTo>
                  <a:lnTo>
                    <a:pt x="229" y="1361"/>
                  </a:lnTo>
                  <a:lnTo>
                    <a:pt x="229" y="1360"/>
                  </a:lnTo>
                  <a:lnTo>
                    <a:pt x="229" y="1360"/>
                  </a:lnTo>
                  <a:lnTo>
                    <a:pt x="231" y="1360"/>
                  </a:lnTo>
                  <a:lnTo>
                    <a:pt x="232" y="1360"/>
                  </a:lnTo>
                  <a:lnTo>
                    <a:pt x="232" y="1360"/>
                  </a:lnTo>
                  <a:lnTo>
                    <a:pt x="232" y="1361"/>
                  </a:lnTo>
                  <a:lnTo>
                    <a:pt x="232" y="1361"/>
                  </a:lnTo>
                  <a:lnTo>
                    <a:pt x="232" y="1361"/>
                  </a:lnTo>
                  <a:lnTo>
                    <a:pt x="233" y="1361"/>
                  </a:lnTo>
                  <a:lnTo>
                    <a:pt x="233" y="1361"/>
                  </a:lnTo>
                  <a:lnTo>
                    <a:pt x="234" y="1361"/>
                  </a:lnTo>
                  <a:lnTo>
                    <a:pt x="234" y="1361"/>
                  </a:lnTo>
                  <a:lnTo>
                    <a:pt x="234" y="1360"/>
                  </a:lnTo>
                  <a:lnTo>
                    <a:pt x="235" y="1360"/>
                  </a:lnTo>
                  <a:lnTo>
                    <a:pt x="235" y="1359"/>
                  </a:lnTo>
                  <a:lnTo>
                    <a:pt x="235" y="1358"/>
                  </a:lnTo>
                  <a:lnTo>
                    <a:pt x="235" y="1358"/>
                  </a:lnTo>
                  <a:lnTo>
                    <a:pt x="235" y="1358"/>
                  </a:lnTo>
                  <a:lnTo>
                    <a:pt x="235" y="1358"/>
                  </a:lnTo>
                  <a:lnTo>
                    <a:pt x="236" y="1358"/>
                  </a:lnTo>
                  <a:lnTo>
                    <a:pt x="236" y="1358"/>
                  </a:lnTo>
                  <a:lnTo>
                    <a:pt x="237" y="1358"/>
                  </a:lnTo>
                  <a:lnTo>
                    <a:pt x="237" y="1358"/>
                  </a:lnTo>
                  <a:lnTo>
                    <a:pt x="237" y="1359"/>
                  </a:lnTo>
                  <a:lnTo>
                    <a:pt x="237" y="1359"/>
                  </a:lnTo>
                  <a:lnTo>
                    <a:pt x="238" y="1360"/>
                  </a:lnTo>
                  <a:lnTo>
                    <a:pt x="238" y="1359"/>
                  </a:lnTo>
                  <a:lnTo>
                    <a:pt x="238" y="1359"/>
                  </a:lnTo>
                  <a:lnTo>
                    <a:pt x="239" y="1359"/>
                  </a:lnTo>
                  <a:lnTo>
                    <a:pt x="239" y="1360"/>
                  </a:lnTo>
                  <a:lnTo>
                    <a:pt x="240" y="1360"/>
                  </a:lnTo>
                  <a:lnTo>
                    <a:pt x="240" y="1360"/>
                  </a:lnTo>
                  <a:lnTo>
                    <a:pt x="240" y="1361"/>
                  </a:lnTo>
                  <a:lnTo>
                    <a:pt x="241" y="1361"/>
                  </a:lnTo>
                  <a:lnTo>
                    <a:pt x="241" y="1362"/>
                  </a:lnTo>
                  <a:lnTo>
                    <a:pt x="241" y="1362"/>
                  </a:lnTo>
                  <a:lnTo>
                    <a:pt x="242" y="1362"/>
                  </a:lnTo>
                  <a:lnTo>
                    <a:pt x="242" y="1362"/>
                  </a:lnTo>
                  <a:lnTo>
                    <a:pt x="242" y="1363"/>
                  </a:lnTo>
                  <a:lnTo>
                    <a:pt x="242" y="1362"/>
                  </a:lnTo>
                  <a:lnTo>
                    <a:pt x="242" y="1362"/>
                  </a:lnTo>
                  <a:lnTo>
                    <a:pt x="241" y="1362"/>
                  </a:lnTo>
                  <a:lnTo>
                    <a:pt x="241" y="1361"/>
                  </a:lnTo>
                  <a:lnTo>
                    <a:pt x="241" y="1361"/>
                  </a:lnTo>
                  <a:lnTo>
                    <a:pt x="241" y="1360"/>
                  </a:lnTo>
                  <a:lnTo>
                    <a:pt x="242" y="1360"/>
                  </a:lnTo>
                  <a:lnTo>
                    <a:pt x="242" y="1361"/>
                  </a:lnTo>
                  <a:lnTo>
                    <a:pt x="242" y="1361"/>
                  </a:lnTo>
                  <a:lnTo>
                    <a:pt x="242" y="1360"/>
                  </a:lnTo>
                  <a:lnTo>
                    <a:pt x="241" y="1360"/>
                  </a:lnTo>
                  <a:lnTo>
                    <a:pt x="241" y="1358"/>
                  </a:lnTo>
                  <a:lnTo>
                    <a:pt x="241" y="1358"/>
                  </a:lnTo>
                  <a:lnTo>
                    <a:pt x="241" y="1358"/>
                  </a:lnTo>
                  <a:lnTo>
                    <a:pt x="241" y="1358"/>
                  </a:lnTo>
                  <a:lnTo>
                    <a:pt x="241" y="1358"/>
                  </a:lnTo>
                  <a:lnTo>
                    <a:pt x="241" y="1357"/>
                  </a:lnTo>
                  <a:lnTo>
                    <a:pt x="241" y="1356"/>
                  </a:lnTo>
                  <a:lnTo>
                    <a:pt x="241" y="1356"/>
                  </a:lnTo>
                  <a:lnTo>
                    <a:pt x="241" y="1355"/>
                  </a:lnTo>
                  <a:lnTo>
                    <a:pt x="241" y="1354"/>
                  </a:lnTo>
                  <a:lnTo>
                    <a:pt x="241" y="1353"/>
                  </a:lnTo>
                  <a:lnTo>
                    <a:pt x="241" y="1353"/>
                  </a:lnTo>
                  <a:lnTo>
                    <a:pt x="241" y="1353"/>
                  </a:lnTo>
                  <a:lnTo>
                    <a:pt x="241" y="1352"/>
                  </a:lnTo>
                  <a:lnTo>
                    <a:pt x="241" y="1352"/>
                  </a:lnTo>
                  <a:lnTo>
                    <a:pt x="241" y="1352"/>
                  </a:lnTo>
                  <a:lnTo>
                    <a:pt x="241" y="1352"/>
                  </a:lnTo>
                  <a:lnTo>
                    <a:pt x="242" y="1352"/>
                  </a:lnTo>
                  <a:lnTo>
                    <a:pt x="243" y="1352"/>
                  </a:lnTo>
                  <a:lnTo>
                    <a:pt x="243" y="1352"/>
                  </a:lnTo>
                  <a:lnTo>
                    <a:pt x="243" y="1352"/>
                  </a:lnTo>
                  <a:lnTo>
                    <a:pt x="244" y="1353"/>
                  </a:lnTo>
                  <a:lnTo>
                    <a:pt x="245" y="1353"/>
                  </a:lnTo>
                  <a:lnTo>
                    <a:pt x="245" y="1353"/>
                  </a:lnTo>
                  <a:lnTo>
                    <a:pt x="245" y="1353"/>
                  </a:lnTo>
                  <a:lnTo>
                    <a:pt x="245" y="1353"/>
                  </a:lnTo>
                  <a:lnTo>
                    <a:pt x="245" y="1353"/>
                  </a:lnTo>
                  <a:lnTo>
                    <a:pt x="245" y="1353"/>
                  </a:lnTo>
                  <a:lnTo>
                    <a:pt x="245" y="1353"/>
                  </a:lnTo>
                  <a:lnTo>
                    <a:pt x="244" y="1352"/>
                  </a:lnTo>
                  <a:lnTo>
                    <a:pt x="244" y="1351"/>
                  </a:lnTo>
                  <a:lnTo>
                    <a:pt x="244" y="1351"/>
                  </a:lnTo>
                  <a:lnTo>
                    <a:pt x="245" y="1352"/>
                  </a:lnTo>
                  <a:lnTo>
                    <a:pt x="245" y="1351"/>
                  </a:lnTo>
                  <a:lnTo>
                    <a:pt x="245" y="1351"/>
                  </a:lnTo>
                  <a:lnTo>
                    <a:pt x="245" y="1350"/>
                  </a:lnTo>
                  <a:lnTo>
                    <a:pt x="245" y="1349"/>
                  </a:lnTo>
                  <a:lnTo>
                    <a:pt x="245" y="1349"/>
                  </a:lnTo>
                  <a:lnTo>
                    <a:pt x="246" y="1349"/>
                  </a:lnTo>
                  <a:lnTo>
                    <a:pt x="247" y="1349"/>
                  </a:lnTo>
                  <a:lnTo>
                    <a:pt x="247" y="1349"/>
                  </a:lnTo>
                  <a:lnTo>
                    <a:pt x="247" y="1349"/>
                  </a:lnTo>
                  <a:lnTo>
                    <a:pt x="248" y="1349"/>
                  </a:lnTo>
                  <a:lnTo>
                    <a:pt x="248" y="1349"/>
                  </a:lnTo>
                  <a:lnTo>
                    <a:pt x="248" y="1349"/>
                  </a:lnTo>
                  <a:lnTo>
                    <a:pt x="249" y="1349"/>
                  </a:lnTo>
                  <a:lnTo>
                    <a:pt x="249" y="1349"/>
                  </a:lnTo>
                  <a:lnTo>
                    <a:pt x="249" y="1349"/>
                  </a:lnTo>
                  <a:lnTo>
                    <a:pt x="250" y="1349"/>
                  </a:lnTo>
                  <a:lnTo>
                    <a:pt x="250" y="1349"/>
                  </a:lnTo>
                  <a:lnTo>
                    <a:pt x="250" y="1349"/>
                  </a:lnTo>
                  <a:lnTo>
                    <a:pt x="250" y="1349"/>
                  </a:lnTo>
                  <a:lnTo>
                    <a:pt x="251" y="1349"/>
                  </a:lnTo>
                  <a:lnTo>
                    <a:pt x="251" y="1348"/>
                  </a:lnTo>
                  <a:lnTo>
                    <a:pt x="252" y="1348"/>
                  </a:lnTo>
                  <a:lnTo>
                    <a:pt x="252" y="1348"/>
                  </a:lnTo>
                  <a:lnTo>
                    <a:pt x="254" y="1347"/>
                  </a:lnTo>
                  <a:lnTo>
                    <a:pt x="254" y="1346"/>
                  </a:lnTo>
                  <a:lnTo>
                    <a:pt x="254" y="1346"/>
                  </a:lnTo>
                  <a:lnTo>
                    <a:pt x="254" y="1346"/>
                  </a:lnTo>
                  <a:lnTo>
                    <a:pt x="255" y="1346"/>
                  </a:lnTo>
                  <a:lnTo>
                    <a:pt x="256" y="1347"/>
                  </a:lnTo>
                  <a:lnTo>
                    <a:pt x="257" y="1346"/>
                  </a:lnTo>
                  <a:lnTo>
                    <a:pt x="257" y="1345"/>
                  </a:lnTo>
                  <a:lnTo>
                    <a:pt x="258" y="1345"/>
                  </a:lnTo>
                  <a:close/>
                  <a:moveTo>
                    <a:pt x="201" y="1334"/>
                  </a:moveTo>
                  <a:lnTo>
                    <a:pt x="201" y="1334"/>
                  </a:lnTo>
                  <a:lnTo>
                    <a:pt x="201" y="1334"/>
                  </a:lnTo>
                  <a:lnTo>
                    <a:pt x="202" y="1335"/>
                  </a:lnTo>
                  <a:lnTo>
                    <a:pt x="202" y="1335"/>
                  </a:lnTo>
                  <a:lnTo>
                    <a:pt x="202" y="1334"/>
                  </a:lnTo>
                  <a:lnTo>
                    <a:pt x="202" y="1334"/>
                  </a:lnTo>
                  <a:lnTo>
                    <a:pt x="202" y="1335"/>
                  </a:lnTo>
                  <a:lnTo>
                    <a:pt x="202" y="1335"/>
                  </a:lnTo>
                  <a:lnTo>
                    <a:pt x="203" y="1336"/>
                  </a:lnTo>
                  <a:lnTo>
                    <a:pt x="203" y="1337"/>
                  </a:lnTo>
                  <a:lnTo>
                    <a:pt x="203" y="1337"/>
                  </a:lnTo>
                  <a:lnTo>
                    <a:pt x="203" y="1339"/>
                  </a:lnTo>
                  <a:lnTo>
                    <a:pt x="203" y="1339"/>
                  </a:lnTo>
                  <a:lnTo>
                    <a:pt x="203" y="1339"/>
                  </a:lnTo>
                  <a:lnTo>
                    <a:pt x="203" y="1339"/>
                  </a:lnTo>
                  <a:lnTo>
                    <a:pt x="203" y="1340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02" y="1341"/>
                  </a:lnTo>
                  <a:lnTo>
                    <a:pt x="202" y="1342"/>
                  </a:lnTo>
                  <a:lnTo>
                    <a:pt x="202" y="1342"/>
                  </a:lnTo>
                  <a:lnTo>
                    <a:pt x="202" y="1343"/>
                  </a:lnTo>
                  <a:lnTo>
                    <a:pt x="201" y="1343"/>
                  </a:lnTo>
                  <a:lnTo>
                    <a:pt x="201" y="1345"/>
                  </a:lnTo>
                  <a:lnTo>
                    <a:pt x="201" y="1345"/>
                  </a:lnTo>
                  <a:lnTo>
                    <a:pt x="201" y="1346"/>
                  </a:lnTo>
                  <a:lnTo>
                    <a:pt x="200" y="1346"/>
                  </a:lnTo>
                  <a:lnTo>
                    <a:pt x="200" y="1346"/>
                  </a:lnTo>
                  <a:lnTo>
                    <a:pt x="200" y="1347"/>
                  </a:lnTo>
                  <a:lnTo>
                    <a:pt x="199" y="1348"/>
                  </a:lnTo>
                  <a:lnTo>
                    <a:pt x="198" y="1349"/>
                  </a:lnTo>
                  <a:lnTo>
                    <a:pt x="198" y="1349"/>
                  </a:lnTo>
                  <a:lnTo>
                    <a:pt x="198" y="1350"/>
                  </a:lnTo>
                  <a:lnTo>
                    <a:pt x="198" y="1351"/>
                  </a:lnTo>
                  <a:lnTo>
                    <a:pt x="197" y="1352"/>
                  </a:lnTo>
                  <a:lnTo>
                    <a:pt x="197" y="1353"/>
                  </a:lnTo>
                  <a:lnTo>
                    <a:pt x="197" y="1353"/>
                  </a:lnTo>
                  <a:lnTo>
                    <a:pt x="197" y="1353"/>
                  </a:lnTo>
                  <a:lnTo>
                    <a:pt x="196" y="1353"/>
                  </a:lnTo>
                  <a:lnTo>
                    <a:pt x="195" y="1354"/>
                  </a:lnTo>
                  <a:lnTo>
                    <a:pt x="196" y="1354"/>
                  </a:lnTo>
                  <a:lnTo>
                    <a:pt x="196" y="1355"/>
                  </a:lnTo>
                  <a:lnTo>
                    <a:pt x="195" y="1355"/>
                  </a:lnTo>
                  <a:lnTo>
                    <a:pt x="195" y="1356"/>
                  </a:lnTo>
                  <a:lnTo>
                    <a:pt x="194" y="1356"/>
                  </a:lnTo>
                  <a:lnTo>
                    <a:pt x="194" y="1357"/>
                  </a:lnTo>
                  <a:lnTo>
                    <a:pt x="193" y="1357"/>
                  </a:lnTo>
                  <a:lnTo>
                    <a:pt x="193" y="1356"/>
                  </a:lnTo>
                  <a:lnTo>
                    <a:pt x="193" y="1356"/>
                  </a:lnTo>
                  <a:lnTo>
                    <a:pt x="193" y="1355"/>
                  </a:lnTo>
                  <a:lnTo>
                    <a:pt x="192" y="1354"/>
                  </a:lnTo>
                  <a:lnTo>
                    <a:pt x="192" y="1354"/>
                  </a:lnTo>
                  <a:lnTo>
                    <a:pt x="192" y="1354"/>
                  </a:lnTo>
                  <a:lnTo>
                    <a:pt x="192" y="1353"/>
                  </a:lnTo>
                  <a:lnTo>
                    <a:pt x="191" y="1353"/>
                  </a:lnTo>
                  <a:lnTo>
                    <a:pt x="191" y="1354"/>
                  </a:lnTo>
                  <a:lnTo>
                    <a:pt x="191" y="1355"/>
                  </a:lnTo>
                  <a:lnTo>
                    <a:pt x="192" y="1356"/>
                  </a:lnTo>
                  <a:lnTo>
                    <a:pt x="191" y="1358"/>
                  </a:lnTo>
                  <a:lnTo>
                    <a:pt x="191" y="1358"/>
                  </a:lnTo>
                  <a:lnTo>
                    <a:pt x="191" y="1358"/>
                  </a:lnTo>
                  <a:lnTo>
                    <a:pt x="190" y="1358"/>
                  </a:lnTo>
                  <a:lnTo>
                    <a:pt x="190" y="1358"/>
                  </a:lnTo>
                  <a:lnTo>
                    <a:pt x="190" y="1360"/>
                  </a:lnTo>
                  <a:lnTo>
                    <a:pt x="190" y="1360"/>
                  </a:lnTo>
                  <a:lnTo>
                    <a:pt x="189" y="1360"/>
                  </a:lnTo>
                  <a:lnTo>
                    <a:pt x="189" y="1361"/>
                  </a:lnTo>
                  <a:lnTo>
                    <a:pt x="188" y="1361"/>
                  </a:lnTo>
                  <a:lnTo>
                    <a:pt x="188" y="1361"/>
                  </a:lnTo>
                  <a:lnTo>
                    <a:pt x="188" y="1361"/>
                  </a:lnTo>
                  <a:lnTo>
                    <a:pt x="188" y="1361"/>
                  </a:lnTo>
                  <a:lnTo>
                    <a:pt x="188" y="1362"/>
                  </a:lnTo>
                  <a:lnTo>
                    <a:pt x="187" y="1362"/>
                  </a:lnTo>
                  <a:lnTo>
                    <a:pt x="187" y="1363"/>
                  </a:lnTo>
                  <a:lnTo>
                    <a:pt x="187" y="1363"/>
                  </a:lnTo>
                  <a:lnTo>
                    <a:pt x="186" y="1363"/>
                  </a:lnTo>
                  <a:lnTo>
                    <a:pt x="186" y="1364"/>
                  </a:lnTo>
                  <a:lnTo>
                    <a:pt x="185" y="1364"/>
                  </a:lnTo>
                  <a:lnTo>
                    <a:pt x="185" y="1363"/>
                  </a:lnTo>
                  <a:lnTo>
                    <a:pt x="185" y="1363"/>
                  </a:lnTo>
                  <a:lnTo>
                    <a:pt x="185" y="1363"/>
                  </a:lnTo>
                  <a:lnTo>
                    <a:pt x="185" y="1363"/>
                  </a:lnTo>
                  <a:lnTo>
                    <a:pt x="185" y="1365"/>
                  </a:lnTo>
                  <a:lnTo>
                    <a:pt x="185" y="1366"/>
                  </a:lnTo>
                  <a:lnTo>
                    <a:pt x="183" y="1366"/>
                  </a:lnTo>
                  <a:lnTo>
                    <a:pt x="183" y="1366"/>
                  </a:lnTo>
                  <a:lnTo>
                    <a:pt x="182" y="1366"/>
                  </a:lnTo>
                  <a:lnTo>
                    <a:pt x="182" y="1366"/>
                  </a:lnTo>
                  <a:lnTo>
                    <a:pt x="182" y="1366"/>
                  </a:lnTo>
                  <a:lnTo>
                    <a:pt x="182" y="1365"/>
                  </a:lnTo>
                  <a:lnTo>
                    <a:pt x="181" y="1365"/>
                  </a:lnTo>
                  <a:lnTo>
                    <a:pt x="181" y="1365"/>
                  </a:lnTo>
                  <a:lnTo>
                    <a:pt x="180" y="1366"/>
                  </a:lnTo>
                  <a:lnTo>
                    <a:pt x="180" y="1366"/>
                  </a:lnTo>
                  <a:lnTo>
                    <a:pt x="180" y="1366"/>
                  </a:lnTo>
                  <a:lnTo>
                    <a:pt x="180" y="1366"/>
                  </a:lnTo>
                  <a:lnTo>
                    <a:pt x="179" y="1366"/>
                  </a:lnTo>
                  <a:lnTo>
                    <a:pt x="179" y="1366"/>
                  </a:lnTo>
                  <a:lnTo>
                    <a:pt x="178" y="1366"/>
                  </a:lnTo>
                  <a:lnTo>
                    <a:pt x="178" y="1366"/>
                  </a:lnTo>
                  <a:lnTo>
                    <a:pt x="179" y="1365"/>
                  </a:lnTo>
                  <a:lnTo>
                    <a:pt x="178" y="1365"/>
                  </a:lnTo>
                  <a:lnTo>
                    <a:pt x="178" y="1366"/>
                  </a:lnTo>
                  <a:lnTo>
                    <a:pt x="177" y="1367"/>
                  </a:lnTo>
                  <a:lnTo>
                    <a:pt x="177" y="1368"/>
                  </a:lnTo>
                  <a:lnTo>
                    <a:pt x="177" y="1369"/>
                  </a:lnTo>
                  <a:lnTo>
                    <a:pt x="176" y="1369"/>
                  </a:lnTo>
                  <a:lnTo>
                    <a:pt x="176" y="1369"/>
                  </a:lnTo>
                  <a:lnTo>
                    <a:pt x="176" y="1369"/>
                  </a:lnTo>
                  <a:lnTo>
                    <a:pt x="176" y="1369"/>
                  </a:lnTo>
                  <a:lnTo>
                    <a:pt x="176" y="1368"/>
                  </a:lnTo>
                  <a:lnTo>
                    <a:pt x="175" y="1368"/>
                  </a:lnTo>
                  <a:lnTo>
                    <a:pt x="175" y="1366"/>
                  </a:lnTo>
                  <a:lnTo>
                    <a:pt x="176" y="1366"/>
                  </a:lnTo>
                  <a:lnTo>
                    <a:pt x="176" y="1366"/>
                  </a:lnTo>
                  <a:lnTo>
                    <a:pt x="176" y="1366"/>
                  </a:lnTo>
                  <a:lnTo>
                    <a:pt x="176" y="1365"/>
                  </a:lnTo>
                  <a:lnTo>
                    <a:pt x="175" y="1365"/>
                  </a:lnTo>
                  <a:lnTo>
                    <a:pt x="175" y="1364"/>
                  </a:lnTo>
                  <a:lnTo>
                    <a:pt x="175" y="1364"/>
                  </a:lnTo>
                  <a:lnTo>
                    <a:pt x="174" y="1365"/>
                  </a:lnTo>
                  <a:lnTo>
                    <a:pt x="174" y="1366"/>
                  </a:lnTo>
                  <a:lnTo>
                    <a:pt x="173" y="1366"/>
                  </a:lnTo>
                  <a:lnTo>
                    <a:pt x="173" y="1367"/>
                  </a:lnTo>
                  <a:lnTo>
                    <a:pt x="173" y="1367"/>
                  </a:lnTo>
                  <a:lnTo>
                    <a:pt x="173" y="1368"/>
                  </a:lnTo>
                  <a:lnTo>
                    <a:pt x="173" y="1368"/>
                  </a:lnTo>
                  <a:lnTo>
                    <a:pt x="172" y="1368"/>
                  </a:lnTo>
                  <a:lnTo>
                    <a:pt x="172" y="1369"/>
                  </a:lnTo>
                  <a:lnTo>
                    <a:pt x="172" y="1369"/>
                  </a:lnTo>
                  <a:lnTo>
                    <a:pt x="172" y="1370"/>
                  </a:lnTo>
                  <a:lnTo>
                    <a:pt x="172" y="1370"/>
                  </a:lnTo>
                  <a:lnTo>
                    <a:pt x="172" y="1370"/>
                  </a:lnTo>
                  <a:lnTo>
                    <a:pt x="172" y="1370"/>
                  </a:lnTo>
                  <a:lnTo>
                    <a:pt x="171" y="1370"/>
                  </a:lnTo>
                  <a:lnTo>
                    <a:pt x="171" y="1370"/>
                  </a:lnTo>
                  <a:lnTo>
                    <a:pt x="171" y="1370"/>
                  </a:lnTo>
                  <a:lnTo>
                    <a:pt x="171" y="1370"/>
                  </a:lnTo>
                  <a:lnTo>
                    <a:pt x="171" y="1369"/>
                  </a:lnTo>
                  <a:lnTo>
                    <a:pt x="171" y="1369"/>
                  </a:lnTo>
                  <a:lnTo>
                    <a:pt x="171" y="1368"/>
                  </a:lnTo>
                  <a:lnTo>
                    <a:pt x="171" y="1368"/>
                  </a:lnTo>
                  <a:lnTo>
                    <a:pt x="171" y="1366"/>
                  </a:lnTo>
                  <a:lnTo>
                    <a:pt x="171" y="1366"/>
                  </a:lnTo>
                  <a:lnTo>
                    <a:pt x="168" y="1366"/>
                  </a:lnTo>
                  <a:lnTo>
                    <a:pt x="167" y="1366"/>
                  </a:lnTo>
                  <a:lnTo>
                    <a:pt x="165" y="1367"/>
                  </a:lnTo>
                  <a:lnTo>
                    <a:pt x="165" y="1368"/>
                  </a:lnTo>
                  <a:lnTo>
                    <a:pt x="165" y="1368"/>
                  </a:lnTo>
                  <a:lnTo>
                    <a:pt x="165" y="1371"/>
                  </a:lnTo>
                  <a:lnTo>
                    <a:pt x="165" y="1371"/>
                  </a:lnTo>
                  <a:lnTo>
                    <a:pt x="165" y="1372"/>
                  </a:lnTo>
                  <a:lnTo>
                    <a:pt x="164" y="1372"/>
                  </a:lnTo>
                  <a:lnTo>
                    <a:pt x="164" y="1372"/>
                  </a:lnTo>
                  <a:lnTo>
                    <a:pt x="163" y="1373"/>
                  </a:lnTo>
                  <a:lnTo>
                    <a:pt x="163" y="1372"/>
                  </a:lnTo>
                  <a:lnTo>
                    <a:pt x="163" y="1371"/>
                  </a:lnTo>
                  <a:lnTo>
                    <a:pt x="162" y="1371"/>
                  </a:lnTo>
                  <a:lnTo>
                    <a:pt x="162" y="1370"/>
                  </a:lnTo>
                  <a:lnTo>
                    <a:pt x="162" y="1369"/>
                  </a:lnTo>
                  <a:lnTo>
                    <a:pt x="160" y="1369"/>
                  </a:lnTo>
                  <a:lnTo>
                    <a:pt x="160" y="1367"/>
                  </a:lnTo>
                  <a:lnTo>
                    <a:pt x="161" y="1366"/>
                  </a:lnTo>
                  <a:lnTo>
                    <a:pt x="163" y="1366"/>
                  </a:lnTo>
                  <a:lnTo>
                    <a:pt x="163" y="1365"/>
                  </a:lnTo>
                  <a:lnTo>
                    <a:pt x="164" y="1365"/>
                  </a:lnTo>
                  <a:lnTo>
                    <a:pt x="164" y="1364"/>
                  </a:lnTo>
                  <a:lnTo>
                    <a:pt x="164" y="1364"/>
                  </a:lnTo>
                  <a:lnTo>
                    <a:pt x="164" y="1363"/>
                  </a:lnTo>
                  <a:lnTo>
                    <a:pt x="165" y="1363"/>
                  </a:lnTo>
                  <a:lnTo>
                    <a:pt x="165" y="1362"/>
                  </a:lnTo>
                  <a:lnTo>
                    <a:pt x="166" y="1362"/>
                  </a:lnTo>
                  <a:lnTo>
                    <a:pt x="166" y="1362"/>
                  </a:lnTo>
                  <a:lnTo>
                    <a:pt x="166" y="1363"/>
                  </a:lnTo>
                  <a:lnTo>
                    <a:pt x="166" y="1364"/>
                  </a:lnTo>
                  <a:lnTo>
                    <a:pt x="167" y="1364"/>
                  </a:lnTo>
                  <a:lnTo>
                    <a:pt x="169" y="1363"/>
                  </a:lnTo>
                  <a:lnTo>
                    <a:pt x="169" y="1363"/>
                  </a:lnTo>
                  <a:lnTo>
                    <a:pt x="169" y="1362"/>
                  </a:lnTo>
                  <a:lnTo>
                    <a:pt x="169" y="1362"/>
                  </a:lnTo>
                  <a:lnTo>
                    <a:pt x="169" y="1362"/>
                  </a:lnTo>
                  <a:lnTo>
                    <a:pt x="169" y="1362"/>
                  </a:lnTo>
                  <a:lnTo>
                    <a:pt x="170" y="1361"/>
                  </a:lnTo>
                  <a:lnTo>
                    <a:pt x="170" y="1361"/>
                  </a:lnTo>
                  <a:lnTo>
                    <a:pt x="170" y="1361"/>
                  </a:lnTo>
                  <a:lnTo>
                    <a:pt x="171" y="1361"/>
                  </a:lnTo>
                  <a:lnTo>
                    <a:pt x="171" y="1360"/>
                  </a:lnTo>
                  <a:lnTo>
                    <a:pt x="172" y="1359"/>
                  </a:lnTo>
                  <a:lnTo>
                    <a:pt x="172" y="1358"/>
                  </a:lnTo>
                  <a:lnTo>
                    <a:pt x="172" y="1357"/>
                  </a:lnTo>
                  <a:lnTo>
                    <a:pt x="172" y="1357"/>
                  </a:lnTo>
                  <a:lnTo>
                    <a:pt x="172" y="1356"/>
                  </a:lnTo>
                  <a:lnTo>
                    <a:pt x="173" y="1356"/>
                  </a:lnTo>
                  <a:lnTo>
                    <a:pt x="173" y="1356"/>
                  </a:lnTo>
                  <a:lnTo>
                    <a:pt x="173" y="1355"/>
                  </a:lnTo>
                  <a:lnTo>
                    <a:pt x="174" y="1356"/>
                  </a:lnTo>
                  <a:lnTo>
                    <a:pt x="176" y="1355"/>
                  </a:lnTo>
                  <a:lnTo>
                    <a:pt x="176" y="1354"/>
                  </a:lnTo>
                  <a:lnTo>
                    <a:pt x="176" y="1353"/>
                  </a:lnTo>
                  <a:lnTo>
                    <a:pt x="176" y="1352"/>
                  </a:lnTo>
                  <a:lnTo>
                    <a:pt x="176" y="1351"/>
                  </a:lnTo>
                  <a:lnTo>
                    <a:pt x="176" y="1351"/>
                  </a:lnTo>
                  <a:lnTo>
                    <a:pt x="176" y="1350"/>
                  </a:lnTo>
                  <a:lnTo>
                    <a:pt x="178" y="1349"/>
                  </a:lnTo>
                  <a:lnTo>
                    <a:pt x="179" y="1350"/>
                  </a:lnTo>
                  <a:lnTo>
                    <a:pt x="179" y="1349"/>
                  </a:lnTo>
                  <a:lnTo>
                    <a:pt x="179" y="1349"/>
                  </a:lnTo>
                  <a:lnTo>
                    <a:pt x="180" y="1348"/>
                  </a:lnTo>
                  <a:lnTo>
                    <a:pt x="180" y="1348"/>
                  </a:lnTo>
                  <a:lnTo>
                    <a:pt x="180" y="1348"/>
                  </a:lnTo>
                  <a:lnTo>
                    <a:pt x="181" y="1348"/>
                  </a:lnTo>
                  <a:lnTo>
                    <a:pt x="181" y="1347"/>
                  </a:lnTo>
                  <a:lnTo>
                    <a:pt x="181" y="1346"/>
                  </a:lnTo>
                  <a:lnTo>
                    <a:pt x="181" y="1346"/>
                  </a:lnTo>
                  <a:lnTo>
                    <a:pt x="182" y="1346"/>
                  </a:lnTo>
                  <a:lnTo>
                    <a:pt x="183" y="1346"/>
                  </a:lnTo>
                  <a:lnTo>
                    <a:pt x="183" y="1347"/>
                  </a:lnTo>
                  <a:lnTo>
                    <a:pt x="183" y="1347"/>
                  </a:lnTo>
                  <a:lnTo>
                    <a:pt x="183" y="1346"/>
                  </a:lnTo>
                  <a:lnTo>
                    <a:pt x="184" y="1345"/>
                  </a:lnTo>
                  <a:lnTo>
                    <a:pt x="184" y="1345"/>
                  </a:lnTo>
                  <a:lnTo>
                    <a:pt x="184" y="1344"/>
                  </a:lnTo>
                  <a:lnTo>
                    <a:pt x="184" y="1344"/>
                  </a:lnTo>
                  <a:lnTo>
                    <a:pt x="185" y="1344"/>
                  </a:lnTo>
                  <a:lnTo>
                    <a:pt x="185" y="1344"/>
                  </a:lnTo>
                  <a:lnTo>
                    <a:pt x="185" y="1344"/>
                  </a:lnTo>
                  <a:lnTo>
                    <a:pt x="185" y="1344"/>
                  </a:lnTo>
                  <a:lnTo>
                    <a:pt x="186" y="1343"/>
                  </a:lnTo>
                  <a:lnTo>
                    <a:pt x="186" y="1343"/>
                  </a:lnTo>
                  <a:lnTo>
                    <a:pt x="187" y="1344"/>
                  </a:lnTo>
                  <a:lnTo>
                    <a:pt x="187" y="1344"/>
                  </a:lnTo>
                  <a:lnTo>
                    <a:pt x="188" y="1342"/>
                  </a:lnTo>
                  <a:lnTo>
                    <a:pt x="188" y="1341"/>
                  </a:lnTo>
                  <a:lnTo>
                    <a:pt x="188" y="1341"/>
                  </a:lnTo>
                  <a:lnTo>
                    <a:pt x="188" y="1340"/>
                  </a:lnTo>
                  <a:lnTo>
                    <a:pt x="189" y="1340"/>
                  </a:lnTo>
                  <a:lnTo>
                    <a:pt x="189" y="1340"/>
                  </a:lnTo>
                  <a:lnTo>
                    <a:pt x="189" y="1340"/>
                  </a:lnTo>
                  <a:lnTo>
                    <a:pt x="189" y="1340"/>
                  </a:lnTo>
                  <a:lnTo>
                    <a:pt x="189" y="1340"/>
                  </a:lnTo>
                  <a:lnTo>
                    <a:pt x="189" y="1340"/>
                  </a:lnTo>
                  <a:lnTo>
                    <a:pt x="190" y="1340"/>
                  </a:lnTo>
                  <a:lnTo>
                    <a:pt x="190" y="1340"/>
                  </a:lnTo>
                  <a:lnTo>
                    <a:pt x="189" y="1340"/>
                  </a:lnTo>
                  <a:lnTo>
                    <a:pt x="189" y="1339"/>
                  </a:lnTo>
                  <a:lnTo>
                    <a:pt x="190" y="1338"/>
                  </a:lnTo>
                  <a:lnTo>
                    <a:pt x="190" y="1339"/>
                  </a:lnTo>
                  <a:lnTo>
                    <a:pt x="191" y="1338"/>
                  </a:lnTo>
                  <a:lnTo>
                    <a:pt x="192" y="1338"/>
                  </a:lnTo>
                  <a:lnTo>
                    <a:pt x="192" y="1339"/>
                  </a:lnTo>
                  <a:lnTo>
                    <a:pt x="192" y="1339"/>
                  </a:lnTo>
                  <a:lnTo>
                    <a:pt x="192" y="1338"/>
                  </a:lnTo>
                  <a:lnTo>
                    <a:pt x="192" y="1338"/>
                  </a:lnTo>
                  <a:lnTo>
                    <a:pt x="192" y="1338"/>
                  </a:lnTo>
                  <a:lnTo>
                    <a:pt x="193" y="1337"/>
                  </a:lnTo>
                  <a:lnTo>
                    <a:pt x="193" y="1337"/>
                  </a:lnTo>
                  <a:lnTo>
                    <a:pt x="193" y="1337"/>
                  </a:lnTo>
                  <a:lnTo>
                    <a:pt x="193" y="1337"/>
                  </a:lnTo>
                  <a:lnTo>
                    <a:pt x="193" y="1337"/>
                  </a:lnTo>
                  <a:lnTo>
                    <a:pt x="193" y="1337"/>
                  </a:lnTo>
                  <a:lnTo>
                    <a:pt x="194" y="1336"/>
                  </a:lnTo>
                  <a:lnTo>
                    <a:pt x="194" y="1336"/>
                  </a:lnTo>
                  <a:lnTo>
                    <a:pt x="194" y="1336"/>
                  </a:lnTo>
                  <a:lnTo>
                    <a:pt x="194" y="1336"/>
                  </a:lnTo>
                  <a:lnTo>
                    <a:pt x="194" y="1336"/>
                  </a:lnTo>
                  <a:lnTo>
                    <a:pt x="194" y="1336"/>
                  </a:lnTo>
                  <a:lnTo>
                    <a:pt x="195" y="1336"/>
                  </a:lnTo>
                  <a:lnTo>
                    <a:pt x="195" y="1336"/>
                  </a:lnTo>
                  <a:lnTo>
                    <a:pt x="195" y="1336"/>
                  </a:lnTo>
                  <a:lnTo>
                    <a:pt x="196" y="1336"/>
                  </a:lnTo>
                  <a:lnTo>
                    <a:pt x="196" y="1335"/>
                  </a:lnTo>
                  <a:lnTo>
                    <a:pt x="196" y="1334"/>
                  </a:lnTo>
                  <a:lnTo>
                    <a:pt x="197" y="1335"/>
                  </a:lnTo>
                  <a:lnTo>
                    <a:pt x="198" y="1334"/>
                  </a:lnTo>
                  <a:lnTo>
                    <a:pt x="198" y="1335"/>
                  </a:lnTo>
                  <a:lnTo>
                    <a:pt x="198" y="1336"/>
                  </a:lnTo>
                  <a:lnTo>
                    <a:pt x="198" y="1335"/>
                  </a:lnTo>
                  <a:lnTo>
                    <a:pt x="198" y="1335"/>
                  </a:lnTo>
                  <a:lnTo>
                    <a:pt x="199" y="1335"/>
                  </a:lnTo>
                  <a:lnTo>
                    <a:pt x="199" y="1334"/>
                  </a:lnTo>
                  <a:lnTo>
                    <a:pt x="201" y="1334"/>
                  </a:lnTo>
                  <a:close/>
                  <a:moveTo>
                    <a:pt x="307" y="1305"/>
                  </a:moveTo>
                  <a:lnTo>
                    <a:pt x="308" y="1305"/>
                  </a:lnTo>
                  <a:lnTo>
                    <a:pt x="307" y="1306"/>
                  </a:lnTo>
                  <a:lnTo>
                    <a:pt x="307" y="1306"/>
                  </a:lnTo>
                  <a:lnTo>
                    <a:pt x="306" y="1305"/>
                  </a:lnTo>
                  <a:lnTo>
                    <a:pt x="306" y="1305"/>
                  </a:lnTo>
                  <a:lnTo>
                    <a:pt x="307" y="1305"/>
                  </a:lnTo>
                  <a:lnTo>
                    <a:pt x="307" y="1305"/>
                  </a:lnTo>
                  <a:close/>
                  <a:moveTo>
                    <a:pt x="7" y="1304"/>
                  </a:moveTo>
                  <a:lnTo>
                    <a:pt x="7" y="1305"/>
                  </a:lnTo>
                  <a:lnTo>
                    <a:pt x="9" y="1305"/>
                  </a:lnTo>
                  <a:lnTo>
                    <a:pt x="10" y="1306"/>
                  </a:lnTo>
                  <a:lnTo>
                    <a:pt x="11" y="1306"/>
                  </a:lnTo>
                  <a:lnTo>
                    <a:pt x="11" y="1306"/>
                  </a:lnTo>
                  <a:lnTo>
                    <a:pt x="8" y="1306"/>
                  </a:lnTo>
                  <a:lnTo>
                    <a:pt x="7" y="1307"/>
                  </a:lnTo>
                  <a:lnTo>
                    <a:pt x="7" y="1307"/>
                  </a:lnTo>
                  <a:lnTo>
                    <a:pt x="7" y="1308"/>
                  </a:lnTo>
                  <a:lnTo>
                    <a:pt x="6" y="1308"/>
                  </a:lnTo>
                  <a:lnTo>
                    <a:pt x="4" y="1307"/>
                  </a:lnTo>
                  <a:lnTo>
                    <a:pt x="4" y="1307"/>
                  </a:lnTo>
                  <a:lnTo>
                    <a:pt x="3" y="1306"/>
                  </a:lnTo>
                  <a:lnTo>
                    <a:pt x="2" y="1306"/>
                  </a:lnTo>
                  <a:lnTo>
                    <a:pt x="2" y="1306"/>
                  </a:lnTo>
                  <a:lnTo>
                    <a:pt x="2" y="1305"/>
                  </a:lnTo>
                  <a:lnTo>
                    <a:pt x="2" y="1305"/>
                  </a:lnTo>
                  <a:lnTo>
                    <a:pt x="7" y="1304"/>
                  </a:lnTo>
                  <a:close/>
                  <a:moveTo>
                    <a:pt x="299" y="1297"/>
                  </a:moveTo>
                  <a:lnTo>
                    <a:pt x="299" y="1298"/>
                  </a:lnTo>
                  <a:lnTo>
                    <a:pt x="300" y="1298"/>
                  </a:lnTo>
                  <a:lnTo>
                    <a:pt x="301" y="1299"/>
                  </a:lnTo>
                  <a:lnTo>
                    <a:pt x="301" y="1299"/>
                  </a:lnTo>
                  <a:lnTo>
                    <a:pt x="302" y="1299"/>
                  </a:lnTo>
                  <a:lnTo>
                    <a:pt x="302" y="1299"/>
                  </a:lnTo>
                  <a:lnTo>
                    <a:pt x="302" y="1299"/>
                  </a:lnTo>
                  <a:lnTo>
                    <a:pt x="302" y="1299"/>
                  </a:lnTo>
                  <a:lnTo>
                    <a:pt x="302" y="1299"/>
                  </a:lnTo>
                  <a:lnTo>
                    <a:pt x="303" y="1299"/>
                  </a:lnTo>
                  <a:lnTo>
                    <a:pt x="303" y="1300"/>
                  </a:lnTo>
                  <a:lnTo>
                    <a:pt x="305" y="1300"/>
                  </a:lnTo>
                  <a:lnTo>
                    <a:pt x="305" y="1301"/>
                  </a:lnTo>
                  <a:lnTo>
                    <a:pt x="306" y="1301"/>
                  </a:lnTo>
                  <a:lnTo>
                    <a:pt x="306" y="1301"/>
                  </a:lnTo>
                  <a:lnTo>
                    <a:pt x="306" y="1301"/>
                  </a:lnTo>
                  <a:lnTo>
                    <a:pt x="306" y="1302"/>
                  </a:lnTo>
                  <a:lnTo>
                    <a:pt x="306" y="1301"/>
                  </a:lnTo>
                  <a:lnTo>
                    <a:pt x="306" y="1301"/>
                  </a:lnTo>
                  <a:lnTo>
                    <a:pt x="307" y="1301"/>
                  </a:lnTo>
                  <a:lnTo>
                    <a:pt x="309" y="1302"/>
                  </a:lnTo>
                  <a:lnTo>
                    <a:pt x="310" y="1302"/>
                  </a:lnTo>
                  <a:lnTo>
                    <a:pt x="310" y="1302"/>
                  </a:lnTo>
                  <a:lnTo>
                    <a:pt x="311" y="1302"/>
                  </a:lnTo>
                  <a:lnTo>
                    <a:pt x="311" y="1303"/>
                  </a:lnTo>
                  <a:lnTo>
                    <a:pt x="310" y="1304"/>
                  </a:lnTo>
                  <a:lnTo>
                    <a:pt x="308" y="1304"/>
                  </a:lnTo>
                  <a:lnTo>
                    <a:pt x="308" y="1305"/>
                  </a:lnTo>
                  <a:lnTo>
                    <a:pt x="307" y="1305"/>
                  </a:lnTo>
                  <a:lnTo>
                    <a:pt x="306" y="1304"/>
                  </a:lnTo>
                  <a:lnTo>
                    <a:pt x="306" y="1303"/>
                  </a:lnTo>
                  <a:lnTo>
                    <a:pt x="306" y="1303"/>
                  </a:lnTo>
                  <a:lnTo>
                    <a:pt x="306" y="1304"/>
                  </a:lnTo>
                  <a:lnTo>
                    <a:pt x="306" y="1305"/>
                  </a:lnTo>
                  <a:lnTo>
                    <a:pt x="306" y="1305"/>
                  </a:lnTo>
                  <a:lnTo>
                    <a:pt x="305" y="1306"/>
                  </a:lnTo>
                  <a:lnTo>
                    <a:pt x="304" y="1305"/>
                  </a:lnTo>
                  <a:lnTo>
                    <a:pt x="303" y="1306"/>
                  </a:lnTo>
                  <a:lnTo>
                    <a:pt x="302" y="1306"/>
                  </a:lnTo>
                  <a:lnTo>
                    <a:pt x="302" y="1305"/>
                  </a:lnTo>
                  <a:lnTo>
                    <a:pt x="302" y="1305"/>
                  </a:lnTo>
                  <a:lnTo>
                    <a:pt x="300" y="1304"/>
                  </a:lnTo>
                  <a:lnTo>
                    <a:pt x="300" y="1304"/>
                  </a:lnTo>
                  <a:lnTo>
                    <a:pt x="300" y="1305"/>
                  </a:lnTo>
                  <a:lnTo>
                    <a:pt x="300" y="1305"/>
                  </a:lnTo>
                  <a:lnTo>
                    <a:pt x="300" y="1304"/>
                  </a:lnTo>
                  <a:lnTo>
                    <a:pt x="299" y="1304"/>
                  </a:lnTo>
                  <a:lnTo>
                    <a:pt x="299" y="1304"/>
                  </a:lnTo>
                  <a:lnTo>
                    <a:pt x="298" y="1304"/>
                  </a:lnTo>
                  <a:lnTo>
                    <a:pt x="298" y="1304"/>
                  </a:lnTo>
                  <a:lnTo>
                    <a:pt x="298" y="1304"/>
                  </a:lnTo>
                  <a:lnTo>
                    <a:pt x="298" y="1305"/>
                  </a:lnTo>
                  <a:lnTo>
                    <a:pt x="297" y="1304"/>
                  </a:lnTo>
                  <a:lnTo>
                    <a:pt x="297" y="1304"/>
                  </a:lnTo>
                  <a:lnTo>
                    <a:pt x="297" y="1303"/>
                  </a:lnTo>
                  <a:lnTo>
                    <a:pt x="297" y="1303"/>
                  </a:lnTo>
                  <a:lnTo>
                    <a:pt x="297" y="1302"/>
                  </a:lnTo>
                  <a:lnTo>
                    <a:pt x="297" y="1302"/>
                  </a:lnTo>
                  <a:lnTo>
                    <a:pt x="297" y="1302"/>
                  </a:lnTo>
                  <a:lnTo>
                    <a:pt x="297" y="1301"/>
                  </a:lnTo>
                  <a:lnTo>
                    <a:pt x="298" y="1301"/>
                  </a:lnTo>
                  <a:lnTo>
                    <a:pt x="297" y="1301"/>
                  </a:lnTo>
                  <a:lnTo>
                    <a:pt x="298" y="1301"/>
                  </a:lnTo>
                  <a:lnTo>
                    <a:pt x="298" y="1300"/>
                  </a:lnTo>
                  <a:lnTo>
                    <a:pt x="298" y="1300"/>
                  </a:lnTo>
                  <a:lnTo>
                    <a:pt x="298" y="1299"/>
                  </a:lnTo>
                  <a:lnTo>
                    <a:pt x="299" y="1299"/>
                  </a:lnTo>
                  <a:lnTo>
                    <a:pt x="298" y="1298"/>
                  </a:lnTo>
                  <a:lnTo>
                    <a:pt x="298" y="1298"/>
                  </a:lnTo>
                  <a:lnTo>
                    <a:pt x="299" y="1297"/>
                  </a:lnTo>
                  <a:close/>
                  <a:moveTo>
                    <a:pt x="9" y="1292"/>
                  </a:moveTo>
                  <a:lnTo>
                    <a:pt x="9" y="1292"/>
                  </a:lnTo>
                  <a:lnTo>
                    <a:pt x="10" y="1292"/>
                  </a:lnTo>
                  <a:lnTo>
                    <a:pt x="10" y="1292"/>
                  </a:lnTo>
                  <a:lnTo>
                    <a:pt x="10" y="1292"/>
                  </a:lnTo>
                  <a:lnTo>
                    <a:pt x="10" y="1293"/>
                  </a:lnTo>
                  <a:lnTo>
                    <a:pt x="10" y="1293"/>
                  </a:lnTo>
                  <a:lnTo>
                    <a:pt x="10" y="1293"/>
                  </a:lnTo>
                  <a:lnTo>
                    <a:pt x="9" y="1293"/>
                  </a:lnTo>
                  <a:lnTo>
                    <a:pt x="9" y="1293"/>
                  </a:lnTo>
                  <a:lnTo>
                    <a:pt x="9" y="1293"/>
                  </a:lnTo>
                  <a:lnTo>
                    <a:pt x="8" y="1294"/>
                  </a:lnTo>
                  <a:lnTo>
                    <a:pt x="8" y="1294"/>
                  </a:lnTo>
                  <a:lnTo>
                    <a:pt x="8" y="1294"/>
                  </a:lnTo>
                  <a:lnTo>
                    <a:pt x="9" y="1295"/>
                  </a:lnTo>
                  <a:lnTo>
                    <a:pt x="9" y="1296"/>
                  </a:lnTo>
                  <a:lnTo>
                    <a:pt x="9" y="1296"/>
                  </a:lnTo>
                  <a:lnTo>
                    <a:pt x="9" y="1296"/>
                  </a:lnTo>
                  <a:lnTo>
                    <a:pt x="9" y="1297"/>
                  </a:lnTo>
                  <a:lnTo>
                    <a:pt x="8" y="1297"/>
                  </a:lnTo>
                  <a:lnTo>
                    <a:pt x="7" y="1297"/>
                  </a:lnTo>
                  <a:lnTo>
                    <a:pt x="7" y="1297"/>
                  </a:lnTo>
                  <a:lnTo>
                    <a:pt x="7" y="1298"/>
                  </a:lnTo>
                  <a:lnTo>
                    <a:pt x="8" y="1298"/>
                  </a:lnTo>
                  <a:lnTo>
                    <a:pt x="9" y="1299"/>
                  </a:lnTo>
                  <a:lnTo>
                    <a:pt x="8" y="1301"/>
                  </a:lnTo>
                  <a:lnTo>
                    <a:pt x="8" y="1301"/>
                  </a:lnTo>
                  <a:lnTo>
                    <a:pt x="7" y="1301"/>
                  </a:lnTo>
                  <a:lnTo>
                    <a:pt x="6" y="1301"/>
                  </a:lnTo>
                  <a:lnTo>
                    <a:pt x="6" y="1302"/>
                  </a:lnTo>
                  <a:lnTo>
                    <a:pt x="5" y="1302"/>
                  </a:lnTo>
                  <a:lnTo>
                    <a:pt x="3" y="1302"/>
                  </a:lnTo>
                  <a:lnTo>
                    <a:pt x="3" y="1303"/>
                  </a:lnTo>
                  <a:lnTo>
                    <a:pt x="2" y="1303"/>
                  </a:lnTo>
                  <a:lnTo>
                    <a:pt x="2" y="1303"/>
                  </a:lnTo>
                  <a:lnTo>
                    <a:pt x="2" y="1303"/>
                  </a:lnTo>
                  <a:lnTo>
                    <a:pt x="3" y="1302"/>
                  </a:lnTo>
                  <a:lnTo>
                    <a:pt x="2" y="1302"/>
                  </a:lnTo>
                  <a:lnTo>
                    <a:pt x="2" y="1301"/>
                  </a:lnTo>
                  <a:lnTo>
                    <a:pt x="0" y="1301"/>
                  </a:lnTo>
                  <a:lnTo>
                    <a:pt x="0" y="1301"/>
                  </a:lnTo>
                  <a:lnTo>
                    <a:pt x="0" y="1301"/>
                  </a:lnTo>
                  <a:lnTo>
                    <a:pt x="1" y="1301"/>
                  </a:lnTo>
                  <a:lnTo>
                    <a:pt x="1" y="1299"/>
                  </a:lnTo>
                  <a:lnTo>
                    <a:pt x="2" y="1298"/>
                  </a:lnTo>
                  <a:lnTo>
                    <a:pt x="2" y="1298"/>
                  </a:lnTo>
                  <a:lnTo>
                    <a:pt x="2" y="1298"/>
                  </a:lnTo>
                  <a:lnTo>
                    <a:pt x="2" y="1298"/>
                  </a:lnTo>
                  <a:lnTo>
                    <a:pt x="2" y="1297"/>
                  </a:lnTo>
                  <a:lnTo>
                    <a:pt x="2" y="1297"/>
                  </a:lnTo>
                  <a:lnTo>
                    <a:pt x="2" y="1297"/>
                  </a:lnTo>
                  <a:lnTo>
                    <a:pt x="2" y="1297"/>
                  </a:lnTo>
                  <a:lnTo>
                    <a:pt x="2" y="1296"/>
                  </a:lnTo>
                  <a:lnTo>
                    <a:pt x="2" y="1296"/>
                  </a:lnTo>
                  <a:lnTo>
                    <a:pt x="2" y="1296"/>
                  </a:lnTo>
                  <a:lnTo>
                    <a:pt x="2" y="1296"/>
                  </a:lnTo>
                  <a:lnTo>
                    <a:pt x="2" y="1295"/>
                  </a:lnTo>
                  <a:lnTo>
                    <a:pt x="2" y="1294"/>
                  </a:lnTo>
                  <a:lnTo>
                    <a:pt x="2" y="1294"/>
                  </a:lnTo>
                  <a:lnTo>
                    <a:pt x="3" y="1293"/>
                  </a:lnTo>
                  <a:lnTo>
                    <a:pt x="3" y="1294"/>
                  </a:lnTo>
                  <a:lnTo>
                    <a:pt x="3" y="1294"/>
                  </a:lnTo>
                  <a:lnTo>
                    <a:pt x="4" y="1294"/>
                  </a:lnTo>
                  <a:lnTo>
                    <a:pt x="5" y="1294"/>
                  </a:lnTo>
                  <a:lnTo>
                    <a:pt x="6" y="1293"/>
                  </a:lnTo>
                  <a:lnTo>
                    <a:pt x="7" y="1293"/>
                  </a:lnTo>
                  <a:lnTo>
                    <a:pt x="7" y="1292"/>
                  </a:lnTo>
                  <a:lnTo>
                    <a:pt x="7" y="1292"/>
                  </a:lnTo>
                  <a:lnTo>
                    <a:pt x="8" y="1292"/>
                  </a:lnTo>
                  <a:lnTo>
                    <a:pt x="9" y="1292"/>
                  </a:lnTo>
                  <a:close/>
                  <a:moveTo>
                    <a:pt x="255" y="1257"/>
                  </a:moveTo>
                  <a:lnTo>
                    <a:pt x="256" y="1258"/>
                  </a:lnTo>
                  <a:lnTo>
                    <a:pt x="256" y="1258"/>
                  </a:lnTo>
                  <a:lnTo>
                    <a:pt x="257" y="1258"/>
                  </a:lnTo>
                  <a:lnTo>
                    <a:pt x="257" y="1258"/>
                  </a:lnTo>
                  <a:lnTo>
                    <a:pt x="258" y="1259"/>
                  </a:lnTo>
                  <a:lnTo>
                    <a:pt x="258" y="1259"/>
                  </a:lnTo>
                  <a:lnTo>
                    <a:pt x="258" y="1260"/>
                  </a:lnTo>
                  <a:lnTo>
                    <a:pt x="259" y="1262"/>
                  </a:lnTo>
                  <a:lnTo>
                    <a:pt x="259" y="1262"/>
                  </a:lnTo>
                  <a:lnTo>
                    <a:pt x="259" y="1263"/>
                  </a:lnTo>
                  <a:lnTo>
                    <a:pt x="260" y="1263"/>
                  </a:lnTo>
                  <a:lnTo>
                    <a:pt x="260" y="1263"/>
                  </a:lnTo>
                  <a:lnTo>
                    <a:pt x="259" y="1263"/>
                  </a:lnTo>
                  <a:lnTo>
                    <a:pt x="259" y="1265"/>
                  </a:lnTo>
                  <a:lnTo>
                    <a:pt x="259" y="1266"/>
                  </a:lnTo>
                  <a:lnTo>
                    <a:pt x="259" y="1268"/>
                  </a:lnTo>
                  <a:lnTo>
                    <a:pt x="259" y="1269"/>
                  </a:lnTo>
                  <a:lnTo>
                    <a:pt x="259" y="1269"/>
                  </a:lnTo>
                  <a:lnTo>
                    <a:pt x="259" y="1271"/>
                  </a:lnTo>
                  <a:lnTo>
                    <a:pt x="258" y="1272"/>
                  </a:lnTo>
                  <a:lnTo>
                    <a:pt x="259" y="1272"/>
                  </a:lnTo>
                  <a:lnTo>
                    <a:pt x="258" y="1272"/>
                  </a:lnTo>
                  <a:lnTo>
                    <a:pt x="259" y="1273"/>
                  </a:lnTo>
                  <a:lnTo>
                    <a:pt x="259" y="1274"/>
                  </a:lnTo>
                  <a:lnTo>
                    <a:pt x="259" y="1275"/>
                  </a:lnTo>
                  <a:lnTo>
                    <a:pt x="258" y="1275"/>
                  </a:lnTo>
                  <a:lnTo>
                    <a:pt x="258" y="1275"/>
                  </a:lnTo>
                  <a:lnTo>
                    <a:pt x="258" y="1275"/>
                  </a:lnTo>
                  <a:lnTo>
                    <a:pt x="258" y="1275"/>
                  </a:lnTo>
                  <a:lnTo>
                    <a:pt x="258" y="1275"/>
                  </a:lnTo>
                  <a:lnTo>
                    <a:pt x="258" y="1275"/>
                  </a:lnTo>
                  <a:lnTo>
                    <a:pt x="258" y="1274"/>
                  </a:lnTo>
                  <a:lnTo>
                    <a:pt x="257" y="1275"/>
                  </a:lnTo>
                  <a:lnTo>
                    <a:pt x="257" y="1275"/>
                  </a:lnTo>
                  <a:lnTo>
                    <a:pt x="258" y="1275"/>
                  </a:lnTo>
                  <a:lnTo>
                    <a:pt x="258" y="1276"/>
                  </a:lnTo>
                  <a:lnTo>
                    <a:pt x="257" y="1276"/>
                  </a:lnTo>
                  <a:lnTo>
                    <a:pt x="258" y="1276"/>
                  </a:lnTo>
                  <a:lnTo>
                    <a:pt x="258" y="1277"/>
                  </a:lnTo>
                  <a:lnTo>
                    <a:pt x="257" y="1277"/>
                  </a:lnTo>
                  <a:lnTo>
                    <a:pt x="257" y="1277"/>
                  </a:lnTo>
                  <a:lnTo>
                    <a:pt x="257" y="1276"/>
                  </a:lnTo>
                  <a:lnTo>
                    <a:pt x="257" y="1276"/>
                  </a:lnTo>
                  <a:lnTo>
                    <a:pt x="256" y="1277"/>
                  </a:lnTo>
                  <a:lnTo>
                    <a:pt x="257" y="1277"/>
                  </a:lnTo>
                  <a:lnTo>
                    <a:pt x="257" y="1278"/>
                  </a:lnTo>
                  <a:lnTo>
                    <a:pt x="256" y="1279"/>
                  </a:lnTo>
                  <a:lnTo>
                    <a:pt x="256" y="1279"/>
                  </a:lnTo>
                  <a:lnTo>
                    <a:pt x="255" y="1280"/>
                  </a:lnTo>
                  <a:lnTo>
                    <a:pt x="255" y="1280"/>
                  </a:lnTo>
                  <a:lnTo>
                    <a:pt x="254" y="1279"/>
                  </a:lnTo>
                  <a:lnTo>
                    <a:pt x="251" y="1280"/>
                  </a:lnTo>
                  <a:lnTo>
                    <a:pt x="250" y="1279"/>
                  </a:lnTo>
                  <a:lnTo>
                    <a:pt x="250" y="1279"/>
                  </a:lnTo>
                  <a:lnTo>
                    <a:pt x="248" y="1277"/>
                  </a:lnTo>
                  <a:lnTo>
                    <a:pt x="247" y="1277"/>
                  </a:lnTo>
                  <a:lnTo>
                    <a:pt x="246" y="1277"/>
                  </a:lnTo>
                  <a:lnTo>
                    <a:pt x="246" y="1276"/>
                  </a:lnTo>
                  <a:lnTo>
                    <a:pt x="246" y="1276"/>
                  </a:lnTo>
                  <a:lnTo>
                    <a:pt x="245" y="1275"/>
                  </a:lnTo>
                  <a:lnTo>
                    <a:pt x="245" y="1275"/>
                  </a:lnTo>
                  <a:lnTo>
                    <a:pt x="245" y="1275"/>
                  </a:lnTo>
                  <a:lnTo>
                    <a:pt x="245" y="1275"/>
                  </a:lnTo>
                  <a:lnTo>
                    <a:pt x="245" y="1275"/>
                  </a:lnTo>
                  <a:lnTo>
                    <a:pt x="244" y="1274"/>
                  </a:lnTo>
                  <a:lnTo>
                    <a:pt x="244" y="1273"/>
                  </a:lnTo>
                  <a:lnTo>
                    <a:pt x="244" y="1271"/>
                  </a:lnTo>
                  <a:lnTo>
                    <a:pt x="244" y="1271"/>
                  </a:lnTo>
                  <a:lnTo>
                    <a:pt x="244" y="1270"/>
                  </a:lnTo>
                  <a:lnTo>
                    <a:pt x="244" y="1269"/>
                  </a:lnTo>
                  <a:lnTo>
                    <a:pt x="244" y="1269"/>
                  </a:lnTo>
                  <a:lnTo>
                    <a:pt x="244" y="1268"/>
                  </a:lnTo>
                  <a:lnTo>
                    <a:pt x="245" y="1268"/>
                  </a:lnTo>
                  <a:lnTo>
                    <a:pt x="245" y="1267"/>
                  </a:lnTo>
                  <a:lnTo>
                    <a:pt x="245" y="1267"/>
                  </a:lnTo>
                  <a:lnTo>
                    <a:pt x="246" y="1267"/>
                  </a:lnTo>
                  <a:lnTo>
                    <a:pt x="246" y="1267"/>
                  </a:lnTo>
                  <a:lnTo>
                    <a:pt x="247" y="1267"/>
                  </a:lnTo>
                  <a:lnTo>
                    <a:pt x="248" y="1266"/>
                  </a:lnTo>
                  <a:lnTo>
                    <a:pt x="250" y="1266"/>
                  </a:lnTo>
                  <a:lnTo>
                    <a:pt x="251" y="1267"/>
                  </a:lnTo>
                  <a:lnTo>
                    <a:pt x="252" y="1267"/>
                  </a:lnTo>
                  <a:lnTo>
                    <a:pt x="252" y="1267"/>
                  </a:lnTo>
                  <a:lnTo>
                    <a:pt x="253" y="1266"/>
                  </a:lnTo>
                  <a:lnTo>
                    <a:pt x="253" y="1265"/>
                  </a:lnTo>
                  <a:lnTo>
                    <a:pt x="253" y="1264"/>
                  </a:lnTo>
                  <a:lnTo>
                    <a:pt x="252" y="1263"/>
                  </a:lnTo>
                  <a:lnTo>
                    <a:pt x="252" y="1263"/>
                  </a:lnTo>
                  <a:lnTo>
                    <a:pt x="252" y="1263"/>
                  </a:lnTo>
                  <a:lnTo>
                    <a:pt x="252" y="1262"/>
                  </a:lnTo>
                  <a:lnTo>
                    <a:pt x="253" y="1261"/>
                  </a:lnTo>
                  <a:lnTo>
                    <a:pt x="252" y="1261"/>
                  </a:lnTo>
                  <a:lnTo>
                    <a:pt x="252" y="1260"/>
                  </a:lnTo>
                  <a:lnTo>
                    <a:pt x="251" y="1259"/>
                  </a:lnTo>
                  <a:lnTo>
                    <a:pt x="252" y="1259"/>
                  </a:lnTo>
                  <a:lnTo>
                    <a:pt x="253" y="1259"/>
                  </a:lnTo>
                  <a:lnTo>
                    <a:pt x="253" y="1258"/>
                  </a:lnTo>
                  <a:lnTo>
                    <a:pt x="253" y="1258"/>
                  </a:lnTo>
                  <a:lnTo>
                    <a:pt x="254" y="1258"/>
                  </a:lnTo>
                  <a:lnTo>
                    <a:pt x="255" y="1258"/>
                  </a:lnTo>
                  <a:lnTo>
                    <a:pt x="255" y="1257"/>
                  </a:lnTo>
                  <a:lnTo>
                    <a:pt x="255" y="1257"/>
                  </a:lnTo>
                  <a:close/>
                  <a:moveTo>
                    <a:pt x="17" y="1255"/>
                  </a:moveTo>
                  <a:lnTo>
                    <a:pt x="17" y="1256"/>
                  </a:lnTo>
                  <a:lnTo>
                    <a:pt x="19" y="1255"/>
                  </a:lnTo>
                  <a:lnTo>
                    <a:pt x="19" y="1256"/>
                  </a:lnTo>
                  <a:lnTo>
                    <a:pt x="20" y="1256"/>
                  </a:lnTo>
                  <a:lnTo>
                    <a:pt x="20" y="1257"/>
                  </a:lnTo>
                  <a:lnTo>
                    <a:pt x="21" y="1257"/>
                  </a:lnTo>
                  <a:lnTo>
                    <a:pt x="22" y="1257"/>
                  </a:lnTo>
                  <a:lnTo>
                    <a:pt x="22" y="1257"/>
                  </a:lnTo>
                  <a:lnTo>
                    <a:pt x="24" y="1257"/>
                  </a:lnTo>
                  <a:lnTo>
                    <a:pt x="24" y="1257"/>
                  </a:lnTo>
                  <a:lnTo>
                    <a:pt x="24" y="1258"/>
                  </a:lnTo>
                  <a:lnTo>
                    <a:pt x="24" y="1258"/>
                  </a:lnTo>
                  <a:lnTo>
                    <a:pt x="24" y="1257"/>
                  </a:lnTo>
                  <a:lnTo>
                    <a:pt x="25" y="1257"/>
                  </a:lnTo>
                  <a:lnTo>
                    <a:pt x="25" y="1257"/>
                  </a:lnTo>
                  <a:lnTo>
                    <a:pt x="25" y="1258"/>
                  </a:lnTo>
                  <a:lnTo>
                    <a:pt x="24" y="1258"/>
                  </a:lnTo>
                  <a:lnTo>
                    <a:pt x="24" y="1258"/>
                  </a:lnTo>
                  <a:lnTo>
                    <a:pt x="24" y="1258"/>
                  </a:lnTo>
                  <a:lnTo>
                    <a:pt x="23" y="1258"/>
                  </a:lnTo>
                  <a:lnTo>
                    <a:pt x="23" y="1259"/>
                  </a:lnTo>
                  <a:lnTo>
                    <a:pt x="24" y="1259"/>
                  </a:lnTo>
                  <a:lnTo>
                    <a:pt x="25" y="1259"/>
                  </a:lnTo>
                  <a:lnTo>
                    <a:pt x="26" y="1259"/>
                  </a:lnTo>
                  <a:lnTo>
                    <a:pt x="26" y="1260"/>
                  </a:lnTo>
                  <a:lnTo>
                    <a:pt x="27" y="1260"/>
                  </a:lnTo>
                  <a:lnTo>
                    <a:pt x="28" y="1259"/>
                  </a:lnTo>
                  <a:lnTo>
                    <a:pt x="28" y="1260"/>
                  </a:lnTo>
                  <a:lnTo>
                    <a:pt x="28" y="1260"/>
                  </a:lnTo>
                  <a:lnTo>
                    <a:pt x="29" y="1259"/>
                  </a:lnTo>
                  <a:lnTo>
                    <a:pt x="29" y="1259"/>
                  </a:lnTo>
                  <a:lnTo>
                    <a:pt x="29" y="1260"/>
                  </a:lnTo>
                  <a:lnTo>
                    <a:pt x="30" y="1260"/>
                  </a:lnTo>
                  <a:lnTo>
                    <a:pt x="30" y="1260"/>
                  </a:lnTo>
                  <a:lnTo>
                    <a:pt x="30" y="1260"/>
                  </a:lnTo>
                  <a:lnTo>
                    <a:pt x="31" y="1261"/>
                  </a:lnTo>
                  <a:lnTo>
                    <a:pt x="32" y="1261"/>
                  </a:lnTo>
                  <a:lnTo>
                    <a:pt x="32" y="1261"/>
                  </a:lnTo>
                  <a:lnTo>
                    <a:pt x="32" y="1262"/>
                  </a:lnTo>
                  <a:lnTo>
                    <a:pt x="33" y="1262"/>
                  </a:lnTo>
                  <a:lnTo>
                    <a:pt x="33" y="1263"/>
                  </a:lnTo>
                  <a:lnTo>
                    <a:pt x="33" y="1263"/>
                  </a:lnTo>
                  <a:lnTo>
                    <a:pt x="33" y="1263"/>
                  </a:lnTo>
                  <a:lnTo>
                    <a:pt x="33" y="1263"/>
                  </a:lnTo>
                  <a:lnTo>
                    <a:pt x="32" y="1263"/>
                  </a:lnTo>
                  <a:lnTo>
                    <a:pt x="32" y="1262"/>
                  </a:lnTo>
                  <a:lnTo>
                    <a:pt x="32" y="1262"/>
                  </a:lnTo>
                  <a:lnTo>
                    <a:pt x="30" y="1262"/>
                  </a:lnTo>
                  <a:lnTo>
                    <a:pt x="29" y="1262"/>
                  </a:lnTo>
                  <a:lnTo>
                    <a:pt x="29" y="1262"/>
                  </a:lnTo>
                  <a:lnTo>
                    <a:pt x="28" y="1262"/>
                  </a:lnTo>
                  <a:lnTo>
                    <a:pt x="27" y="1262"/>
                  </a:lnTo>
                  <a:lnTo>
                    <a:pt x="26" y="1261"/>
                  </a:lnTo>
                  <a:lnTo>
                    <a:pt x="26" y="1261"/>
                  </a:lnTo>
                  <a:lnTo>
                    <a:pt x="26" y="1261"/>
                  </a:lnTo>
                  <a:lnTo>
                    <a:pt x="25" y="1261"/>
                  </a:lnTo>
                  <a:lnTo>
                    <a:pt x="24" y="1263"/>
                  </a:lnTo>
                  <a:lnTo>
                    <a:pt x="24" y="1263"/>
                  </a:lnTo>
                  <a:lnTo>
                    <a:pt x="23" y="1263"/>
                  </a:lnTo>
                  <a:lnTo>
                    <a:pt x="23" y="1264"/>
                  </a:lnTo>
                  <a:lnTo>
                    <a:pt x="23" y="1264"/>
                  </a:lnTo>
                  <a:lnTo>
                    <a:pt x="24" y="1264"/>
                  </a:lnTo>
                  <a:lnTo>
                    <a:pt x="24" y="1264"/>
                  </a:lnTo>
                  <a:lnTo>
                    <a:pt x="24" y="1264"/>
                  </a:lnTo>
                  <a:lnTo>
                    <a:pt x="25" y="1264"/>
                  </a:lnTo>
                  <a:lnTo>
                    <a:pt x="26" y="1264"/>
                  </a:lnTo>
                  <a:lnTo>
                    <a:pt x="27" y="1264"/>
                  </a:lnTo>
                  <a:lnTo>
                    <a:pt x="27" y="1264"/>
                  </a:lnTo>
                  <a:lnTo>
                    <a:pt x="28" y="1264"/>
                  </a:lnTo>
                  <a:lnTo>
                    <a:pt x="28" y="1264"/>
                  </a:lnTo>
                  <a:lnTo>
                    <a:pt x="28" y="1266"/>
                  </a:lnTo>
                  <a:lnTo>
                    <a:pt x="28" y="1266"/>
                  </a:lnTo>
                  <a:lnTo>
                    <a:pt x="28" y="1267"/>
                  </a:lnTo>
                  <a:lnTo>
                    <a:pt x="28" y="1267"/>
                  </a:lnTo>
                  <a:lnTo>
                    <a:pt x="27" y="1267"/>
                  </a:lnTo>
                  <a:lnTo>
                    <a:pt x="27" y="1267"/>
                  </a:lnTo>
                  <a:lnTo>
                    <a:pt x="27" y="1266"/>
                  </a:lnTo>
                  <a:lnTo>
                    <a:pt x="27" y="1267"/>
                  </a:lnTo>
                  <a:lnTo>
                    <a:pt x="26" y="1267"/>
                  </a:lnTo>
                  <a:lnTo>
                    <a:pt x="26" y="1267"/>
                  </a:lnTo>
                  <a:lnTo>
                    <a:pt x="26" y="1267"/>
                  </a:lnTo>
                  <a:lnTo>
                    <a:pt x="26" y="1267"/>
                  </a:lnTo>
                  <a:lnTo>
                    <a:pt x="25" y="1267"/>
                  </a:lnTo>
                  <a:lnTo>
                    <a:pt x="25" y="1267"/>
                  </a:lnTo>
                  <a:lnTo>
                    <a:pt x="24" y="1267"/>
                  </a:lnTo>
                  <a:lnTo>
                    <a:pt x="24" y="1267"/>
                  </a:lnTo>
                  <a:lnTo>
                    <a:pt x="24" y="1267"/>
                  </a:lnTo>
                  <a:lnTo>
                    <a:pt x="23" y="1267"/>
                  </a:lnTo>
                  <a:lnTo>
                    <a:pt x="23" y="1268"/>
                  </a:lnTo>
                  <a:lnTo>
                    <a:pt x="23" y="1268"/>
                  </a:lnTo>
                  <a:lnTo>
                    <a:pt x="22" y="1267"/>
                  </a:lnTo>
                  <a:lnTo>
                    <a:pt x="21" y="1267"/>
                  </a:lnTo>
                  <a:lnTo>
                    <a:pt x="21" y="1268"/>
                  </a:lnTo>
                  <a:lnTo>
                    <a:pt x="20" y="1268"/>
                  </a:lnTo>
                  <a:lnTo>
                    <a:pt x="19" y="1267"/>
                  </a:lnTo>
                  <a:lnTo>
                    <a:pt x="19" y="1267"/>
                  </a:lnTo>
                  <a:lnTo>
                    <a:pt x="20" y="1267"/>
                  </a:lnTo>
                  <a:lnTo>
                    <a:pt x="20" y="1266"/>
                  </a:lnTo>
                  <a:lnTo>
                    <a:pt x="19" y="1266"/>
                  </a:lnTo>
                  <a:lnTo>
                    <a:pt x="19" y="1265"/>
                  </a:lnTo>
                  <a:lnTo>
                    <a:pt x="18" y="1265"/>
                  </a:lnTo>
                  <a:lnTo>
                    <a:pt x="18" y="1264"/>
                  </a:lnTo>
                  <a:lnTo>
                    <a:pt x="18" y="1263"/>
                  </a:lnTo>
                  <a:lnTo>
                    <a:pt x="19" y="1263"/>
                  </a:lnTo>
                  <a:lnTo>
                    <a:pt x="19" y="1264"/>
                  </a:lnTo>
                  <a:lnTo>
                    <a:pt x="19" y="1264"/>
                  </a:lnTo>
                  <a:lnTo>
                    <a:pt x="19" y="1264"/>
                  </a:lnTo>
                  <a:lnTo>
                    <a:pt x="20" y="1264"/>
                  </a:lnTo>
                  <a:lnTo>
                    <a:pt x="20" y="1264"/>
                  </a:lnTo>
                  <a:lnTo>
                    <a:pt x="21" y="1264"/>
                  </a:lnTo>
                  <a:lnTo>
                    <a:pt x="21" y="1263"/>
                  </a:lnTo>
                  <a:lnTo>
                    <a:pt x="21" y="1263"/>
                  </a:lnTo>
                  <a:lnTo>
                    <a:pt x="22" y="1263"/>
                  </a:lnTo>
                  <a:lnTo>
                    <a:pt x="20" y="1262"/>
                  </a:lnTo>
                  <a:lnTo>
                    <a:pt x="20" y="1262"/>
                  </a:lnTo>
                  <a:lnTo>
                    <a:pt x="20" y="1263"/>
                  </a:lnTo>
                  <a:lnTo>
                    <a:pt x="20" y="1263"/>
                  </a:lnTo>
                  <a:lnTo>
                    <a:pt x="19" y="1262"/>
                  </a:lnTo>
                  <a:lnTo>
                    <a:pt x="18" y="1262"/>
                  </a:lnTo>
                  <a:lnTo>
                    <a:pt x="17" y="1261"/>
                  </a:lnTo>
                  <a:lnTo>
                    <a:pt x="17" y="1261"/>
                  </a:lnTo>
                  <a:lnTo>
                    <a:pt x="16" y="1261"/>
                  </a:lnTo>
                  <a:lnTo>
                    <a:pt x="16" y="1261"/>
                  </a:lnTo>
                  <a:lnTo>
                    <a:pt x="15" y="1261"/>
                  </a:lnTo>
                  <a:lnTo>
                    <a:pt x="15" y="1261"/>
                  </a:lnTo>
                  <a:lnTo>
                    <a:pt x="15" y="1260"/>
                  </a:lnTo>
                  <a:lnTo>
                    <a:pt x="15" y="1260"/>
                  </a:lnTo>
                  <a:lnTo>
                    <a:pt x="15" y="1259"/>
                  </a:lnTo>
                  <a:lnTo>
                    <a:pt x="16" y="1260"/>
                  </a:lnTo>
                  <a:lnTo>
                    <a:pt x="16" y="1258"/>
                  </a:lnTo>
                  <a:lnTo>
                    <a:pt x="17" y="1258"/>
                  </a:lnTo>
                  <a:lnTo>
                    <a:pt x="18" y="1258"/>
                  </a:lnTo>
                  <a:lnTo>
                    <a:pt x="17" y="1257"/>
                  </a:lnTo>
                  <a:lnTo>
                    <a:pt x="17" y="1257"/>
                  </a:lnTo>
                  <a:lnTo>
                    <a:pt x="17" y="1256"/>
                  </a:lnTo>
                  <a:lnTo>
                    <a:pt x="17" y="1255"/>
                  </a:lnTo>
                  <a:lnTo>
                    <a:pt x="17" y="1255"/>
                  </a:lnTo>
                  <a:close/>
                  <a:moveTo>
                    <a:pt x="54" y="1240"/>
                  </a:moveTo>
                  <a:lnTo>
                    <a:pt x="54" y="1240"/>
                  </a:lnTo>
                  <a:lnTo>
                    <a:pt x="54" y="1241"/>
                  </a:lnTo>
                  <a:lnTo>
                    <a:pt x="54" y="1241"/>
                  </a:lnTo>
                  <a:lnTo>
                    <a:pt x="54" y="1241"/>
                  </a:lnTo>
                  <a:lnTo>
                    <a:pt x="55" y="1241"/>
                  </a:lnTo>
                  <a:lnTo>
                    <a:pt x="55" y="1241"/>
                  </a:lnTo>
                  <a:lnTo>
                    <a:pt x="54" y="1242"/>
                  </a:lnTo>
                  <a:lnTo>
                    <a:pt x="54" y="1242"/>
                  </a:lnTo>
                  <a:lnTo>
                    <a:pt x="54" y="1242"/>
                  </a:lnTo>
                  <a:lnTo>
                    <a:pt x="53" y="1242"/>
                  </a:lnTo>
                  <a:lnTo>
                    <a:pt x="52" y="1242"/>
                  </a:lnTo>
                  <a:lnTo>
                    <a:pt x="52" y="1241"/>
                  </a:lnTo>
                  <a:lnTo>
                    <a:pt x="53" y="1241"/>
                  </a:lnTo>
                  <a:lnTo>
                    <a:pt x="53" y="1241"/>
                  </a:lnTo>
                  <a:lnTo>
                    <a:pt x="54" y="1241"/>
                  </a:lnTo>
                  <a:lnTo>
                    <a:pt x="53" y="1240"/>
                  </a:lnTo>
                  <a:lnTo>
                    <a:pt x="54" y="1240"/>
                  </a:lnTo>
                  <a:close/>
                  <a:moveTo>
                    <a:pt x="50" y="1240"/>
                  </a:moveTo>
                  <a:lnTo>
                    <a:pt x="50" y="1240"/>
                  </a:lnTo>
                  <a:lnTo>
                    <a:pt x="50" y="1240"/>
                  </a:lnTo>
                  <a:lnTo>
                    <a:pt x="51" y="1240"/>
                  </a:lnTo>
                  <a:lnTo>
                    <a:pt x="51" y="1240"/>
                  </a:lnTo>
                  <a:lnTo>
                    <a:pt x="51" y="1240"/>
                  </a:lnTo>
                  <a:lnTo>
                    <a:pt x="51" y="1241"/>
                  </a:lnTo>
                  <a:lnTo>
                    <a:pt x="52" y="1241"/>
                  </a:lnTo>
                  <a:lnTo>
                    <a:pt x="52" y="1242"/>
                  </a:lnTo>
                  <a:lnTo>
                    <a:pt x="51" y="1243"/>
                  </a:lnTo>
                  <a:lnTo>
                    <a:pt x="50" y="1243"/>
                  </a:lnTo>
                  <a:lnTo>
                    <a:pt x="50" y="1243"/>
                  </a:lnTo>
                  <a:lnTo>
                    <a:pt x="50" y="1242"/>
                  </a:lnTo>
                  <a:lnTo>
                    <a:pt x="49" y="1242"/>
                  </a:lnTo>
                  <a:lnTo>
                    <a:pt x="49" y="1241"/>
                  </a:lnTo>
                  <a:lnTo>
                    <a:pt x="49" y="1241"/>
                  </a:lnTo>
                  <a:lnTo>
                    <a:pt x="49" y="1241"/>
                  </a:lnTo>
                  <a:lnTo>
                    <a:pt x="49" y="1241"/>
                  </a:lnTo>
                  <a:lnTo>
                    <a:pt x="49" y="1240"/>
                  </a:lnTo>
                  <a:lnTo>
                    <a:pt x="50" y="1240"/>
                  </a:lnTo>
                  <a:lnTo>
                    <a:pt x="50" y="1240"/>
                  </a:lnTo>
                  <a:lnTo>
                    <a:pt x="50" y="1240"/>
                  </a:lnTo>
                  <a:lnTo>
                    <a:pt x="50" y="1240"/>
                  </a:lnTo>
                  <a:close/>
                  <a:moveTo>
                    <a:pt x="58" y="1232"/>
                  </a:moveTo>
                  <a:lnTo>
                    <a:pt x="58" y="1232"/>
                  </a:lnTo>
                  <a:lnTo>
                    <a:pt x="58" y="1232"/>
                  </a:lnTo>
                  <a:lnTo>
                    <a:pt x="59" y="1232"/>
                  </a:lnTo>
                  <a:lnTo>
                    <a:pt x="58" y="1232"/>
                  </a:lnTo>
                  <a:lnTo>
                    <a:pt x="58" y="1233"/>
                  </a:lnTo>
                  <a:lnTo>
                    <a:pt x="58" y="1233"/>
                  </a:lnTo>
                  <a:lnTo>
                    <a:pt x="58" y="1234"/>
                  </a:lnTo>
                  <a:lnTo>
                    <a:pt x="59" y="1235"/>
                  </a:lnTo>
                  <a:lnTo>
                    <a:pt x="59" y="1235"/>
                  </a:lnTo>
                  <a:lnTo>
                    <a:pt x="59" y="1236"/>
                  </a:lnTo>
                  <a:lnTo>
                    <a:pt x="59" y="1236"/>
                  </a:lnTo>
                  <a:lnTo>
                    <a:pt x="59" y="1236"/>
                  </a:lnTo>
                  <a:lnTo>
                    <a:pt x="57" y="1236"/>
                  </a:lnTo>
                  <a:lnTo>
                    <a:pt x="57" y="1237"/>
                  </a:lnTo>
                  <a:lnTo>
                    <a:pt x="57" y="1237"/>
                  </a:lnTo>
                  <a:lnTo>
                    <a:pt x="57" y="1238"/>
                  </a:lnTo>
                  <a:lnTo>
                    <a:pt x="57" y="1238"/>
                  </a:lnTo>
                  <a:lnTo>
                    <a:pt x="57" y="1238"/>
                  </a:lnTo>
                  <a:lnTo>
                    <a:pt x="56" y="1238"/>
                  </a:lnTo>
                  <a:lnTo>
                    <a:pt x="55" y="1238"/>
                  </a:lnTo>
                  <a:lnTo>
                    <a:pt x="55" y="1238"/>
                  </a:lnTo>
                  <a:lnTo>
                    <a:pt x="55" y="1238"/>
                  </a:lnTo>
                  <a:lnTo>
                    <a:pt x="55" y="1237"/>
                  </a:lnTo>
                  <a:lnTo>
                    <a:pt x="54" y="1237"/>
                  </a:lnTo>
                  <a:lnTo>
                    <a:pt x="54" y="1237"/>
                  </a:lnTo>
                  <a:lnTo>
                    <a:pt x="54" y="1237"/>
                  </a:lnTo>
                  <a:lnTo>
                    <a:pt x="54" y="1237"/>
                  </a:lnTo>
                  <a:lnTo>
                    <a:pt x="53" y="1237"/>
                  </a:lnTo>
                  <a:lnTo>
                    <a:pt x="52" y="1237"/>
                  </a:lnTo>
                  <a:lnTo>
                    <a:pt x="51" y="1237"/>
                  </a:lnTo>
                  <a:lnTo>
                    <a:pt x="51" y="1237"/>
                  </a:lnTo>
                  <a:lnTo>
                    <a:pt x="51" y="1236"/>
                  </a:lnTo>
                  <a:lnTo>
                    <a:pt x="51" y="1236"/>
                  </a:lnTo>
                  <a:lnTo>
                    <a:pt x="51" y="1236"/>
                  </a:lnTo>
                  <a:lnTo>
                    <a:pt x="52" y="1235"/>
                  </a:lnTo>
                  <a:lnTo>
                    <a:pt x="52" y="1235"/>
                  </a:lnTo>
                  <a:lnTo>
                    <a:pt x="53" y="1235"/>
                  </a:lnTo>
                  <a:lnTo>
                    <a:pt x="53" y="1235"/>
                  </a:lnTo>
                  <a:lnTo>
                    <a:pt x="54" y="1234"/>
                  </a:lnTo>
                  <a:lnTo>
                    <a:pt x="54" y="1235"/>
                  </a:lnTo>
                  <a:lnTo>
                    <a:pt x="54" y="1235"/>
                  </a:lnTo>
                  <a:lnTo>
                    <a:pt x="54" y="1236"/>
                  </a:lnTo>
                  <a:lnTo>
                    <a:pt x="55" y="1236"/>
                  </a:lnTo>
                  <a:lnTo>
                    <a:pt x="55" y="1235"/>
                  </a:lnTo>
                  <a:lnTo>
                    <a:pt x="56" y="1235"/>
                  </a:lnTo>
                  <a:lnTo>
                    <a:pt x="56" y="1237"/>
                  </a:lnTo>
                  <a:lnTo>
                    <a:pt x="55" y="1237"/>
                  </a:lnTo>
                  <a:lnTo>
                    <a:pt x="56" y="1237"/>
                  </a:lnTo>
                  <a:lnTo>
                    <a:pt x="56" y="1236"/>
                  </a:lnTo>
                  <a:lnTo>
                    <a:pt x="57" y="1236"/>
                  </a:lnTo>
                  <a:lnTo>
                    <a:pt x="56" y="1236"/>
                  </a:lnTo>
                  <a:lnTo>
                    <a:pt x="56" y="1235"/>
                  </a:lnTo>
                  <a:lnTo>
                    <a:pt x="55" y="1235"/>
                  </a:lnTo>
                  <a:lnTo>
                    <a:pt x="54" y="1234"/>
                  </a:lnTo>
                  <a:lnTo>
                    <a:pt x="54" y="1234"/>
                  </a:lnTo>
                  <a:lnTo>
                    <a:pt x="54" y="1234"/>
                  </a:lnTo>
                  <a:lnTo>
                    <a:pt x="54" y="1234"/>
                  </a:lnTo>
                  <a:lnTo>
                    <a:pt x="54" y="1234"/>
                  </a:lnTo>
                  <a:lnTo>
                    <a:pt x="54" y="1233"/>
                  </a:lnTo>
                  <a:lnTo>
                    <a:pt x="54" y="1233"/>
                  </a:lnTo>
                  <a:lnTo>
                    <a:pt x="55" y="1233"/>
                  </a:lnTo>
                  <a:lnTo>
                    <a:pt x="55" y="1233"/>
                  </a:lnTo>
                  <a:lnTo>
                    <a:pt x="55" y="1233"/>
                  </a:lnTo>
                  <a:lnTo>
                    <a:pt x="56" y="1232"/>
                  </a:lnTo>
                  <a:lnTo>
                    <a:pt x="56" y="1232"/>
                  </a:lnTo>
                  <a:lnTo>
                    <a:pt x="57" y="1232"/>
                  </a:lnTo>
                  <a:lnTo>
                    <a:pt x="57" y="1232"/>
                  </a:lnTo>
                  <a:lnTo>
                    <a:pt x="58" y="1232"/>
                  </a:lnTo>
                  <a:lnTo>
                    <a:pt x="58" y="1232"/>
                  </a:lnTo>
                  <a:close/>
                  <a:moveTo>
                    <a:pt x="37" y="1222"/>
                  </a:moveTo>
                  <a:lnTo>
                    <a:pt x="38" y="1223"/>
                  </a:lnTo>
                  <a:lnTo>
                    <a:pt x="38" y="1223"/>
                  </a:lnTo>
                  <a:lnTo>
                    <a:pt x="38" y="1223"/>
                  </a:lnTo>
                  <a:lnTo>
                    <a:pt x="38" y="1223"/>
                  </a:lnTo>
                  <a:lnTo>
                    <a:pt x="38" y="1224"/>
                  </a:lnTo>
                  <a:lnTo>
                    <a:pt x="38" y="1224"/>
                  </a:lnTo>
                  <a:lnTo>
                    <a:pt x="38" y="1225"/>
                  </a:lnTo>
                  <a:lnTo>
                    <a:pt x="39" y="1226"/>
                  </a:lnTo>
                  <a:lnTo>
                    <a:pt x="41" y="1226"/>
                  </a:lnTo>
                  <a:lnTo>
                    <a:pt x="42" y="1227"/>
                  </a:lnTo>
                  <a:lnTo>
                    <a:pt x="41" y="1228"/>
                  </a:lnTo>
                  <a:lnTo>
                    <a:pt x="41" y="1228"/>
                  </a:lnTo>
                  <a:lnTo>
                    <a:pt x="42" y="1228"/>
                  </a:lnTo>
                  <a:lnTo>
                    <a:pt x="42" y="1228"/>
                  </a:lnTo>
                  <a:lnTo>
                    <a:pt x="41" y="1228"/>
                  </a:lnTo>
                  <a:lnTo>
                    <a:pt x="42" y="1228"/>
                  </a:lnTo>
                  <a:lnTo>
                    <a:pt x="41" y="1228"/>
                  </a:lnTo>
                  <a:lnTo>
                    <a:pt x="41" y="1228"/>
                  </a:lnTo>
                  <a:lnTo>
                    <a:pt x="41" y="1229"/>
                  </a:lnTo>
                  <a:lnTo>
                    <a:pt x="41" y="1229"/>
                  </a:lnTo>
                  <a:lnTo>
                    <a:pt x="41" y="1229"/>
                  </a:lnTo>
                  <a:lnTo>
                    <a:pt x="41" y="1229"/>
                  </a:lnTo>
                  <a:lnTo>
                    <a:pt x="41" y="1230"/>
                  </a:lnTo>
                  <a:lnTo>
                    <a:pt x="41" y="1231"/>
                  </a:lnTo>
                  <a:lnTo>
                    <a:pt x="41" y="1231"/>
                  </a:lnTo>
                  <a:lnTo>
                    <a:pt x="40" y="1231"/>
                  </a:lnTo>
                  <a:lnTo>
                    <a:pt x="39" y="1232"/>
                  </a:lnTo>
                  <a:lnTo>
                    <a:pt x="39" y="1232"/>
                  </a:lnTo>
                  <a:lnTo>
                    <a:pt x="38" y="1232"/>
                  </a:lnTo>
                  <a:lnTo>
                    <a:pt x="37" y="1232"/>
                  </a:lnTo>
                  <a:lnTo>
                    <a:pt x="37" y="1232"/>
                  </a:lnTo>
                  <a:lnTo>
                    <a:pt x="37" y="1233"/>
                  </a:lnTo>
                  <a:lnTo>
                    <a:pt x="37" y="1233"/>
                  </a:lnTo>
                  <a:lnTo>
                    <a:pt x="37" y="1234"/>
                  </a:lnTo>
                  <a:lnTo>
                    <a:pt x="38" y="1234"/>
                  </a:lnTo>
                  <a:lnTo>
                    <a:pt x="40" y="1235"/>
                  </a:lnTo>
                  <a:lnTo>
                    <a:pt x="40" y="1235"/>
                  </a:lnTo>
                  <a:lnTo>
                    <a:pt x="40" y="1235"/>
                  </a:lnTo>
                  <a:lnTo>
                    <a:pt x="40" y="1236"/>
                  </a:lnTo>
                  <a:lnTo>
                    <a:pt x="41" y="1237"/>
                  </a:lnTo>
                  <a:lnTo>
                    <a:pt x="41" y="1237"/>
                  </a:lnTo>
                  <a:lnTo>
                    <a:pt x="41" y="1236"/>
                  </a:lnTo>
                  <a:lnTo>
                    <a:pt x="41" y="1236"/>
                  </a:lnTo>
                  <a:lnTo>
                    <a:pt x="41" y="1236"/>
                  </a:lnTo>
                  <a:lnTo>
                    <a:pt x="42" y="1236"/>
                  </a:lnTo>
                  <a:lnTo>
                    <a:pt x="42" y="1237"/>
                  </a:lnTo>
                  <a:lnTo>
                    <a:pt x="43" y="1237"/>
                  </a:lnTo>
                  <a:lnTo>
                    <a:pt x="43" y="1237"/>
                  </a:lnTo>
                  <a:lnTo>
                    <a:pt x="43" y="1237"/>
                  </a:lnTo>
                  <a:lnTo>
                    <a:pt x="44" y="1237"/>
                  </a:lnTo>
                  <a:lnTo>
                    <a:pt x="44" y="1237"/>
                  </a:lnTo>
                  <a:lnTo>
                    <a:pt x="44" y="1237"/>
                  </a:lnTo>
                  <a:lnTo>
                    <a:pt x="44" y="1237"/>
                  </a:lnTo>
                  <a:lnTo>
                    <a:pt x="44" y="1237"/>
                  </a:lnTo>
                  <a:lnTo>
                    <a:pt x="44" y="1237"/>
                  </a:lnTo>
                  <a:lnTo>
                    <a:pt x="45" y="1237"/>
                  </a:lnTo>
                  <a:lnTo>
                    <a:pt x="45" y="1237"/>
                  </a:lnTo>
                  <a:lnTo>
                    <a:pt x="46" y="1238"/>
                  </a:lnTo>
                  <a:lnTo>
                    <a:pt x="46" y="1239"/>
                  </a:lnTo>
                  <a:lnTo>
                    <a:pt x="46" y="1239"/>
                  </a:lnTo>
                  <a:lnTo>
                    <a:pt x="46" y="1239"/>
                  </a:lnTo>
                  <a:lnTo>
                    <a:pt x="46" y="1239"/>
                  </a:lnTo>
                  <a:lnTo>
                    <a:pt x="46" y="1239"/>
                  </a:lnTo>
                  <a:lnTo>
                    <a:pt x="46" y="1238"/>
                  </a:lnTo>
                  <a:lnTo>
                    <a:pt x="46" y="1238"/>
                  </a:lnTo>
                  <a:lnTo>
                    <a:pt x="46" y="1238"/>
                  </a:lnTo>
                  <a:lnTo>
                    <a:pt x="46" y="1238"/>
                  </a:lnTo>
                  <a:lnTo>
                    <a:pt x="47" y="1238"/>
                  </a:lnTo>
                  <a:lnTo>
                    <a:pt x="48" y="1238"/>
                  </a:lnTo>
                  <a:lnTo>
                    <a:pt x="48" y="1239"/>
                  </a:lnTo>
                  <a:lnTo>
                    <a:pt x="48" y="1239"/>
                  </a:lnTo>
                  <a:lnTo>
                    <a:pt x="48" y="1239"/>
                  </a:lnTo>
                  <a:lnTo>
                    <a:pt x="48" y="1239"/>
                  </a:lnTo>
                  <a:lnTo>
                    <a:pt x="47" y="1239"/>
                  </a:lnTo>
                  <a:lnTo>
                    <a:pt x="47" y="1239"/>
                  </a:lnTo>
                  <a:lnTo>
                    <a:pt x="48" y="1240"/>
                  </a:lnTo>
                  <a:lnTo>
                    <a:pt x="47" y="1240"/>
                  </a:lnTo>
                  <a:lnTo>
                    <a:pt x="47" y="1241"/>
                  </a:lnTo>
                  <a:lnTo>
                    <a:pt x="46" y="1241"/>
                  </a:lnTo>
                  <a:lnTo>
                    <a:pt x="46" y="1241"/>
                  </a:lnTo>
                  <a:lnTo>
                    <a:pt x="46" y="1240"/>
                  </a:lnTo>
                  <a:lnTo>
                    <a:pt x="46" y="1240"/>
                  </a:lnTo>
                  <a:lnTo>
                    <a:pt x="45" y="1240"/>
                  </a:lnTo>
                  <a:lnTo>
                    <a:pt x="45" y="1239"/>
                  </a:lnTo>
                  <a:lnTo>
                    <a:pt x="45" y="1239"/>
                  </a:lnTo>
                  <a:lnTo>
                    <a:pt x="45" y="1240"/>
                  </a:lnTo>
                  <a:lnTo>
                    <a:pt x="44" y="1240"/>
                  </a:lnTo>
                  <a:lnTo>
                    <a:pt x="43" y="1240"/>
                  </a:lnTo>
                  <a:lnTo>
                    <a:pt x="43" y="1240"/>
                  </a:lnTo>
                  <a:lnTo>
                    <a:pt x="43" y="1241"/>
                  </a:lnTo>
                  <a:lnTo>
                    <a:pt x="43" y="1241"/>
                  </a:lnTo>
                  <a:lnTo>
                    <a:pt x="43" y="1241"/>
                  </a:lnTo>
                  <a:lnTo>
                    <a:pt x="44" y="1241"/>
                  </a:lnTo>
                  <a:lnTo>
                    <a:pt x="45" y="1240"/>
                  </a:lnTo>
                  <a:lnTo>
                    <a:pt x="45" y="1240"/>
                  </a:lnTo>
                  <a:lnTo>
                    <a:pt x="45" y="1241"/>
                  </a:lnTo>
                  <a:lnTo>
                    <a:pt x="46" y="1241"/>
                  </a:lnTo>
                  <a:lnTo>
                    <a:pt x="46" y="1241"/>
                  </a:lnTo>
                  <a:lnTo>
                    <a:pt x="46" y="1241"/>
                  </a:lnTo>
                  <a:lnTo>
                    <a:pt x="46" y="1241"/>
                  </a:lnTo>
                  <a:lnTo>
                    <a:pt x="46" y="1241"/>
                  </a:lnTo>
                  <a:lnTo>
                    <a:pt x="46" y="1242"/>
                  </a:lnTo>
                  <a:lnTo>
                    <a:pt x="46" y="1242"/>
                  </a:lnTo>
                  <a:lnTo>
                    <a:pt x="47" y="1242"/>
                  </a:lnTo>
                  <a:lnTo>
                    <a:pt x="47" y="1242"/>
                  </a:lnTo>
                  <a:lnTo>
                    <a:pt x="48" y="1242"/>
                  </a:lnTo>
                  <a:lnTo>
                    <a:pt x="48" y="1243"/>
                  </a:lnTo>
                  <a:lnTo>
                    <a:pt x="49" y="1243"/>
                  </a:lnTo>
                  <a:lnTo>
                    <a:pt x="49" y="1243"/>
                  </a:lnTo>
                  <a:lnTo>
                    <a:pt x="49" y="1244"/>
                  </a:lnTo>
                  <a:lnTo>
                    <a:pt x="50" y="1244"/>
                  </a:lnTo>
                  <a:lnTo>
                    <a:pt x="50" y="1245"/>
                  </a:lnTo>
                  <a:lnTo>
                    <a:pt x="50" y="1245"/>
                  </a:lnTo>
                  <a:lnTo>
                    <a:pt x="49" y="1245"/>
                  </a:lnTo>
                  <a:lnTo>
                    <a:pt x="49" y="1246"/>
                  </a:lnTo>
                  <a:lnTo>
                    <a:pt x="49" y="1246"/>
                  </a:lnTo>
                  <a:lnTo>
                    <a:pt x="49" y="1246"/>
                  </a:lnTo>
                  <a:lnTo>
                    <a:pt x="50" y="1247"/>
                  </a:lnTo>
                  <a:lnTo>
                    <a:pt x="49" y="1247"/>
                  </a:lnTo>
                  <a:lnTo>
                    <a:pt x="48" y="1247"/>
                  </a:lnTo>
                  <a:lnTo>
                    <a:pt x="48" y="1246"/>
                  </a:lnTo>
                  <a:lnTo>
                    <a:pt x="47" y="1246"/>
                  </a:lnTo>
                  <a:lnTo>
                    <a:pt x="46" y="1246"/>
                  </a:lnTo>
                  <a:lnTo>
                    <a:pt x="46" y="1245"/>
                  </a:lnTo>
                  <a:lnTo>
                    <a:pt x="45" y="1245"/>
                  </a:lnTo>
                  <a:lnTo>
                    <a:pt x="45" y="1245"/>
                  </a:lnTo>
                  <a:lnTo>
                    <a:pt x="45" y="1246"/>
                  </a:lnTo>
                  <a:lnTo>
                    <a:pt x="45" y="1246"/>
                  </a:lnTo>
                  <a:lnTo>
                    <a:pt x="45" y="1246"/>
                  </a:lnTo>
                  <a:lnTo>
                    <a:pt x="45" y="1247"/>
                  </a:lnTo>
                  <a:lnTo>
                    <a:pt x="45" y="1247"/>
                  </a:lnTo>
                  <a:lnTo>
                    <a:pt x="45" y="1247"/>
                  </a:lnTo>
                  <a:lnTo>
                    <a:pt x="45" y="1248"/>
                  </a:lnTo>
                  <a:lnTo>
                    <a:pt x="45" y="1248"/>
                  </a:lnTo>
                  <a:lnTo>
                    <a:pt x="43" y="1248"/>
                  </a:lnTo>
                  <a:lnTo>
                    <a:pt x="43" y="1249"/>
                  </a:lnTo>
                  <a:lnTo>
                    <a:pt x="42" y="1249"/>
                  </a:lnTo>
                  <a:lnTo>
                    <a:pt x="42" y="1249"/>
                  </a:lnTo>
                  <a:lnTo>
                    <a:pt x="42" y="1249"/>
                  </a:lnTo>
                  <a:lnTo>
                    <a:pt x="42" y="1249"/>
                  </a:lnTo>
                  <a:lnTo>
                    <a:pt x="42" y="1249"/>
                  </a:lnTo>
                  <a:lnTo>
                    <a:pt x="41" y="1249"/>
                  </a:lnTo>
                  <a:lnTo>
                    <a:pt x="41" y="1250"/>
                  </a:lnTo>
                  <a:lnTo>
                    <a:pt x="41" y="1250"/>
                  </a:lnTo>
                  <a:lnTo>
                    <a:pt x="42" y="1250"/>
                  </a:lnTo>
                  <a:lnTo>
                    <a:pt x="42" y="1250"/>
                  </a:lnTo>
                  <a:lnTo>
                    <a:pt x="42" y="1251"/>
                  </a:lnTo>
                  <a:lnTo>
                    <a:pt x="41" y="1251"/>
                  </a:lnTo>
                  <a:lnTo>
                    <a:pt x="41" y="1250"/>
                  </a:lnTo>
                  <a:lnTo>
                    <a:pt x="41" y="1250"/>
                  </a:lnTo>
                  <a:lnTo>
                    <a:pt x="41" y="1251"/>
                  </a:lnTo>
                  <a:lnTo>
                    <a:pt x="41" y="1252"/>
                  </a:lnTo>
                  <a:lnTo>
                    <a:pt x="41" y="1252"/>
                  </a:lnTo>
                  <a:lnTo>
                    <a:pt x="41" y="1253"/>
                  </a:lnTo>
                  <a:lnTo>
                    <a:pt x="41" y="1253"/>
                  </a:lnTo>
                  <a:lnTo>
                    <a:pt x="41" y="1252"/>
                  </a:lnTo>
                  <a:lnTo>
                    <a:pt x="40" y="1253"/>
                  </a:lnTo>
                  <a:lnTo>
                    <a:pt x="40" y="1252"/>
                  </a:lnTo>
                  <a:lnTo>
                    <a:pt x="40" y="1252"/>
                  </a:lnTo>
                  <a:lnTo>
                    <a:pt x="39" y="1252"/>
                  </a:lnTo>
                  <a:lnTo>
                    <a:pt x="39" y="1252"/>
                  </a:lnTo>
                  <a:lnTo>
                    <a:pt x="39" y="1252"/>
                  </a:lnTo>
                  <a:lnTo>
                    <a:pt x="38" y="1252"/>
                  </a:lnTo>
                  <a:lnTo>
                    <a:pt x="39" y="1253"/>
                  </a:lnTo>
                  <a:lnTo>
                    <a:pt x="40" y="1254"/>
                  </a:lnTo>
                  <a:lnTo>
                    <a:pt x="40" y="1254"/>
                  </a:lnTo>
                  <a:lnTo>
                    <a:pt x="41" y="1254"/>
                  </a:lnTo>
                  <a:lnTo>
                    <a:pt x="41" y="1255"/>
                  </a:lnTo>
                  <a:lnTo>
                    <a:pt x="40" y="1255"/>
                  </a:lnTo>
                  <a:lnTo>
                    <a:pt x="40" y="1256"/>
                  </a:lnTo>
                  <a:lnTo>
                    <a:pt x="39" y="1256"/>
                  </a:lnTo>
                  <a:lnTo>
                    <a:pt x="39" y="1256"/>
                  </a:lnTo>
                  <a:lnTo>
                    <a:pt x="38" y="1256"/>
                  </a:lnTo>
                  <a:lnTo>
                    <a:pt x="38" y="1255"/>
                  </a:lnTo>
                  <a:lnTo>
                    <a:pt x="37" y="1256"/>
                  </a:lnTo>
                  <a:lnTo>
                    <a:pt x="37" y="1256"/>
                  </a:lnTo>
                  <a:lnTo>
                    <a:pt x="37" y="1256"/>
                  </a:lnTo>
                  <a:lnTo>
                    <a:pt x="37" y="1257"/>
                  </a:lnTo>
                  <a:lnTo>
                    <a:pt x="37" y="1257"/>
                  </a:lnTo>
                  <a:lnTo>
                    <a:pt x="37" y="1258"/>
                  </a:lnTo>
                  <a:lnTo>
                    <a:pt x="36" y="1258"/>
                  </a:lnTo>
                  <a:lnTo>
                    <a:pt x="36" y="1257"/>
                  </a:lnTo>
                  <a:lnTo>
                    <a:pt x="34" y="1257"/>
                  </a:lnTo>
                  <a:lnTo>
                    <a:pt x="34" y="1257"/>
                  </a:lnTo>
                  <a:lnTo>
                    <a:pt x="33" y="1258"/>
                  </a:lnTo>
                  <a:lnTo>
                    <a:pt x="33" y="1258"/>
                  </a:lnTo>
                  <a:lnTo>
                    <a:pt x="33" y="1257"/>
                  </a:lnTo>
                  <a:lnTo>
                    <a:pt x="32" y="1257"/>
                  </a:lnTo>
                  <a:lnTo>
                    <a:pt x="32" y="1257"/>
                  </a:lnTo>
                  <a:lnTo>
                    <a:pt x="32" y="1258"/>
                  </a:lnTo>
                  <a:lnTo>
                    <a:pt x="32" y="1258"/>
                  </a:lnTo>
                  <a:lnTo>
                    <a:pt x="31" y="1258"/>
                  </a:lnTo>
                  <a:lnTo>
                    <a:pt x="31" y="1257"/>
                  </a:lnTo>
                  <a:lnTo>
                    <a:pt x="31" y="1257"/>
                  </a:lnTo>
                  <a:lnTo>
                    <a:pt x="31" y="1257"/>
                  </a:lnTo>
                  <a:lnTo>
                    <a:pt x="31" y="1256"/>
                  </a:lnTo>
                  <a:lnTo>
                    <a:pt x="31" y="1256"/>
                  </a:lnTo>
                  <a:lnTo>
                    <a:pt x="31" y="1255"/>
                  </a:lnTo>
                  <a:lnTo>
                    <a:pt x="32" y="1254"/>
                  </a:lnTo>
                  <a:lnTo>
                    <a:pt x="31" y="1254"/>
                  </a:lnTo>
                  <a:lnTo>
                    <a:pt x="31" y="1254"/>
                  </a:lnTo>
                  <a:lnTo>
                    <a:pt x="30" y="1254"/>
                  </a:lnTo>
                  <a:lnTo>
                    <a:pt x="30" y="1254"/>
                  </a:lnTo>
                  <a:lnTo>
                    <a:pt x="30" y="1254"/>
                  </a:lnTo>
                  <a:lnTo>
                    <a:pt x="29" y="1255"/>
                  </a:lnTo>
                  <a:lnTo>
                    <a:pt x="29" y="1255"/>
                  </a:lnTo>
                  <a:lnTo>
                    <a:pt x="29" y="1255"/>
                  </a:lnTo>
                  <a:lnTo>
                    <a:pt x="28" y="1255"/>
                  </a:lnTo>
                  <a:lnTo>
                    <a:pt x="28" y="1257"/>
                  </a:lnTo>
                  <a:lnTo>
                    <a:pt x="28" y="1257"/>
                  </a:lnTo>
                  <a:lnTo>
                    <a:pt x="27" y="1257"/>
                  </a:lnTo>
                  <a:lnTo>
                    <a:pt x="27" y="1257"/>
                  </a:lnTo>
                  <a:lnTo>
                    <a:pt x="26" y="1257"/>
                  </a:lnTo>
                  <a:lnTo>
                    <a:pt x="25" y="1257"/>
                  </a:lnTo>
                  <a:lnTo>
                    <a:pt x="25" y="1256"/>
                  </a:lnTo>
                  <a:lnTo>
                    <a:pt x="24" y="1257"/>
                  </a:lnTo>
                  <a:lnTo>
                    <a:pt x="23" y="1256"/>
                  </a:lnTo>
                  <a:lnTo>
                    <a:pt x="22" y="1256"/>
                  </a:lnTo>
                  <a:lnTo>
                    <a:pt x="21" y="1255"/>
                  </a:lnTo>
                  <a:lnTo>
                    <a:pt x="19" y="1255"/>
                  </a:lnTo>
                  <a:lnTo>
                    <a:pt x="19" y="1254"/>
                  </a:lnTo>
                  <a:lnTo>
                    <a:pt x="18" y="1254"/>
                  </a:lnTo>
                  <a:lnTo>
                    <a:pt x="18" y="1254"/>
                  </a:lnTo>
                  <a:lnTo>
                    <a:pt x="18" y="1253"/>
                  </a:lnTo>
                  <a:lnTo>
                    <a:pt x="19" y="1253"/>
                  </a:lnTo>
                  <a:lnTo>
                    <a:pt x="19" y="1253"/>
                  </a:lnTo>
                  <a:lnTo>
                    <a:pt x="19" y="1252"/>
                  </a:lnTo>
                  <a:lnTo>
                    <a:pt x="19" y="1250"/>
                  </a:lnTo>
                  <a:lnTo>
                    <a:pt x="20" y="1250"/>
                  </a:lnTo>
                  <a:lnTo>
                    <a:pt x="20" y="1249"/>
                  </a:lnTo>
                  <a:lnTo>
                    <a:pt x="20" y="1249"/>
                  </a:lnTo>
                  <a:lnTo>
                    <a:pt x="21" y="1248"/>
                  </a:lnTo>
                  <a:lnTo>
                    <a:pt x="22" y="1248"/>
                  </a:lnTo>
                  <a:lnTo>
                    <a:pt x="22" y="1248"/>
                  </a:lnTo>
                  <a:lnTo>
                    <a:pt x="23" y="1248"/>
                  </a:lnTo>
                  <a:lnTo>
                    <a:pt x="24" y="1248"/>
                  </a:lnTo>
                  <a:lnTo>
                    <a:pt x="24" y="1249"/>
                  </a:lnTo>
                  <a:lnTo>
                    <a:pt x="24" y="1249"/>
                  </a:lnTo>
                  <a:lnTo>
                    <a:pt x="24" y="1248"/>
                  </a:lnTo>
                  <a:lnTo>
                    <a:pt x="24" y="1248"/>
                  </a:lnTo>
                  <a:lnTo>
                    <a:pt x="24" y="1248"/>
                  </a:lnTo>
                  <a:lnTo>
                    <a:pt x="24" y="1248"/>
                  </a:lnTo>
                  <a:lnTo>
                    <a:pt x="24" y="1249"/>
                  </a:lnTo>
                  <a:lnTo>
                    <a:pt x="25" y="1249"/>
                  </a:lnTo>
                  <a:lnTo>
                    <a:pt x="25" y="1248"/>
                  </a:lnTo>
                  <a:lnTo>
                    <a:pt x="25" y="1248"/>
                  </a:lnTo>
                  <a:lnTo>
                    <a:pt x="25" y="1248"/>
                  </a:lnTo>
                  <a:lnTo>
                    <a:pt x="26" y="1246"/>
                  </a:lnTo>
                  <a:lnTo>
                    <a:pt x="26" y="1246"/>
                  </a:lnTo>
                  <a:lnTo>
                    <a:pt x="25" y="1246"/>
                  </a:lnTo>
                  <a:lnTo>
                    <a:pt x="25" y="1245"/>
                  </a:lnTo>
                  <a:lnTo>
                    <a:pt x="24" y="1245"/>
                  </a:lnTo>
                  <a:lnTo>
                    <a:pt x="24" y="1245"/>
                  </a:lnTo>
                  <a:lnTo>
                    <a:pt x="24" y="1244"/>
                  </a:lnTo>
                  <a:lnTo>
                    <a:pt x="24" y="1244"/>
                  </a:lnTo>
                  <a:lnTo>
                    <a:pt x="25" y="1244"/>
                  </a:lnTo>
                  <a:lnTo>
                    <a:pt x="26" y="1244"/>
                  </a:lnTo>
                  <a:lnTo>
                    <a:pt x="27" y="1244"/>
                  </a:lnTo>
                  <a:lnTo>
                    <a:pt x="27" y="1244"/>
                  </a:lnTo>
                  <a:lnTo>
                    <a:pt x="27" y="1244"/>
                  </a:lnTo>
                  <a:lnTo>
                    <a:pt x="27" y="1243"/>
                  </a:lnTo>
                  <a:lnTo>
                    <a:pt x="27" y="1243"/>
                  </a:lnTo>
                  <a:lnTo>
                    <a:pt x="27" y="1242"/>
                  </a:lnTo>
                  <a:lnTo>
                    <a:pt x="27" y="1241"/>
                  </a:lnTo>
                  <a:lnTo>
                    <a:pt x="27" y="1241"/>
                  </a:lnTo>
                  <a:lnTo>
                    <a:pt x="27" y="1241"/>
                  </a:lnTo>
                  <a:lnTo>
                    <a:pt x="27" y="1241"/>
                  </a:lnTo>
                  <a:lnTo>
                    <a:pt x="27" y="1240"/>
                  </a:lnTo>
                  <a:lnTo>
                    <a:pt x="27" y="1240"/>
                  </a:lnTo>
                  <a:lnTo>
                    <a:pt x="27" y="1240"/>
                  </a:lnTo>
                  <a:lnTo>
                    <a:pt x="28" y="1240"/>
                  </a:lnTo>
                  <a:lnTo>
                    <a:pt x="28" y="1239"/>
                  </a:lnTo>
                  <a:lnTo>
                    <a:pt x="28" y="1239"/>
                  </a:lnTo>
                  <a:lnTo>
                    <a:pt x="28" y="1240"/>
                  </a:lnTo>
                  <a:lnTo>
                    <a:pt x="28" y="1240"/>
                  </a:lnTo>
                  <a:lnTo>
                    <a:pt x="28" y="1239"/>
                  </a:lnTo>
                  <a:lnTo>
                    <a:pt x="27" y="1238"/>
                  </a:lnTo>
                  <a:lnTo>
                    <a:pt x="27" y="1239"/>
                  </a:lnTo>
                  <a:lnTo>
                    <a:pt x="27" y="1238"/>
                  </a:lnTo>
                  <a:lnTo>
                    <a:pt x="26" y="1237"/>
                  </a:lnTo>
                  <a:lnTo>
                    <a:pt x="26" y="1237"/>
                  </a:lnTo>
                  <a:lnTo>
                    <a:pt x="26" y="1237"/>
                  </a:lnTo>
                  <a:lnTo>
                    <a:pt x="25" y="1237"/>
                  </a:lnTo>
                  <a:lnTo>
                    <a:pt x="25" y="1237"/>
                  </a:lnTo>
                  <a:lnTo>
                    <a:pt x="25" y="1237"/>
                  </a:lnTo>
                  <a:lnTo>
                    <a:pt x="24" y="1237"/>
                  </a:lnTo>
                  <a:lnTo>
                    <a:pt x="24" y="1237"/>
                  </a:lnTo>
                  <a:lnTo>
                    <a:pt x="24" y="1237"/>
                  </a:lnTo>
                  <a:lnTo>
                    <a:pt x="24" y="1236"/>
                  </a:lnTo>
                  <a:lnTo>
                    <a:pt x="25" y="1237"/>
                  </a:lnTo>
                  <a:lnTo>
                    <a:pt x="25" y="1236"/>
                  </a:lnTo>
                  <a:lnTo>
                    <a:pt x="25" y="1236"/>
                  </a:lnTo>
                  <a:lnTo>
                    <a:pt x="27" y="1236"/>
                  </a:lnTo>
                  <a:lnTo>
                    <a:pt x="27" y="1236"/>
                  </a:lnTo>
                  <a:lnTo>
                    <a:pt x="28" y="1236"/>
                  </a:lnTo>
                  <a:lnTo>
                    <a:pt x="28" y="1237"/>
                  </a:lnTo>
                  <a:lnTo>
                    <a:pt x="28" y="1237"/>
                  </a:lnTo>
                  <a:lnTo>
                    <a:pt x="28" y="1236"/>
                  </a:lnTo>
                  <a:lnTo>
                    <a:pt x="29" y="1236"/>
                  </a:lnTo>
                  <a:lnTo>
                    <a:pt x="29" y="1236"/>
                  </a:lnTo>
                  <a:lnTo>
                    <a:pt x="29" y="1236"/>
                  </a:lnTo>
                  <a:lnTo>
                    <a:pt x="30" y="1236"/>
                  </a:lnTo>
                  <a:lnTo>
                    <a:pt x="30" y="1236"/>
                  </a:lnTo>
                  <a:lnTo>
                    <a:pt x="31" y="1236"/>
                  </a:lnTo>
                  <a:lnTo>
                    <a:pt x="33" y="1235"/>
                  </a:lnTo>
                  <a:lnTo>
                    <a:pt x="33" y="1235"/>
                  </a:lnTo>
                  <a:lnTo>
                    <a:pt x="34" y="1234"/>
                  </a:lnTo>
                  <a:lnTo>
                    <a:pt x="34" y="1233"/>
                  </a:lnTo>
                  <a:lnTo>
                    <a:pt x="34" y="1233"/>
                  </a:lnTo>
                  <a:lnTo>
                    <a:pt x="35" y="1232"/>
                  </a:lnTo>
                  <a:lnTo>
                    <a:pt x="35" y="1232"/>
                  </a:lnTo>
                  <a:lnTo>
                    <a:pt x="35" y="1233"/>
                  </a:lnTo>
                  <a:lnTo>
                    <a:pt x="36" y="1232"/>
                  </a:lnTo>
                  <a:lnTo>
                    <a:pt x="36" y="1232"/>
                  </a:lnTo>
                  <a:lnTo>
                    <a:pt x="36" y="1232"/>
                  </a:lnTo>
                  <a:lnTo>
                    <a:pt x="37" y="1231"/>
                  </a:lnTo>
                  <a:lnTo>
                    <a:pt x="37" y="1228"/>
                  </a:lnTo>
                  <a:lnTo>
                    <a:pt x="37" y="1228"/>
                  </a:lnTo>
                  <a:lnTo>
                    <a:pt x="37" y="1227"/>
                  </a:lnTo>
                  <a:lnTo>
                    <a:pt x="37" y="1227"/>
                  </a:lnTo>
                  <a:lnTo>
                    <a:pt x="36" y="1227"/>
                  </a:lnTo>
                  <a:lnTo>
                    <a:pt x="36" y="1227"/>
                  </a:lnTo>
                  <a:lnTo>
                    <a:pt x="36" y="1226"/>
                  </a:lnTo>
                  <a:lnTo>
                    <a:pt x="37" y="1226"/>
                  </a:lnTo>
                  <a:lnTo>
                    <a:pt x="37" y="1226"/>
                  </a:lnTo>
                  <a:lnTo>
                    <a:pt x="36" y="1225"/>
                  </a:lnTo>
                  <a:lnTo>
                    <a:pt x="36" y="1225"/>
                  </a:lnTo>
                  <a:lnTo>
                    <a:pt x="36" y="1224"/>
                  </a:lnTo>
                  <a:lnTo>
                    <a:pt x="36" y="1224"/>
                  </a:lnTo>
                  <a:lnTo>
                    <a:pt x="36" y="1224"/>
                  </a:lnTo>
                  <a:lnTo>
                    <a:pt x="36" y="1223"/>
                  </a:lnTo>
                  <a:lnTo>
                    <a:pt x="36" y="1222"/>
                  </a:lnTo>
                  <a:lnTo>
                    <a:pt x="37" y="1222"/>
                  </a:lnTo>
                  <a:lnTo>
                    <a:pt x="37" y="1222"/>
                  </a:lnTo>
                  <a:close/>
                  <a:moveTo>
                    <a:pt x="224" y="1222"/>
                  </a:moveTo>
                  <a:lnTo>
                    <a:pt x="224" y="1223"/>
                  </a:lnTo>
                  <a:lnTo>
                    <a:pt x="224" y="1223"/>
                  </a:lnTo>
                  <a:lnTo>
                    <a:pt x="225" y="1223"/>
                  </a:lnTo>
                  <a:lnTo>
                    <a:pt x="226" y="1224"/>
                  </a:lnTo>
                  <a:lnTo>
                    <a:pt x="226" y="1224"/>
                  </a:lnTo>
                  <a:lnTo>
                    <a:pt x="227" y="1224"/>
                  </a:lnTo>
                  <a:lnTo>
                    <a:pt x="227" y="1224"/>
                  </a:lnTo>
                  <a:lnTo>
                    <a:pt x="227" y="1224"/>
                  </a:lnTo>
                  <a:lnTo>
                    <a:pt x="228" y="1225"/>
                  </a:lnTo>
                  <a:lnTo>
                    <a:pt x="228" y="1225"/>
                  </a:lnTo>
                  <a:lnTo>
                    <a:pt x="228" y="1226"/>
                  </a:lnTo>
                  <a:lnTo>
                    <a:pt x="229" y="1226"/>
                  </a:lnTo>
                  <a:lnTo>
                    <a:pt x="229" y="1225"/>
                  </a:lnTo>
                  <a:lnTo>
                    <a:pt x="230" y="1225"/>
                  </a:lnTo>
                  <a:lnTo>
                    <a:pt x="230" y="1227"/>
                  </a:lnTo>
                  <a:lnTo>
                    <a:pt x="231" y="1228"/>
                  </a:lnTo>
                  <a:lnTo>
                    <a:pt x="232" y="1228"/>
                  </a:lnTo>
                  <a:lnTo>
                    <a:pt x="232" y="1228"/>
                  </a:lnTo>
                  <a:lnTo>
                    <a:pt x="232" y="1228"/>
                  </a:lnTo>
                  <a:lnTo>
                    <a:pt x="233" y="1228"/>
                  </a:lnTo>
                  <a:lnTo>
                    <a:pt x="234" y="1228"/>
                  </a:lnTo>
                  <a:lnTo>
                    <a:pt x="235" y="1229"/>
                  </a:lnTo>
                  <a:lnTo>
                    <a:pt x="235" y="1229"/>
                  </a:lnTo>
                  <a:lnTo>
                    <a:pt x="235" y="1229"/>
                  </a:lnTo>
                  <a:lnTo>
                    <a:pt x="236" y="1230"/>
                  </a:lnTo>
                  <a:lnTo>
                    <a:pt x="236" y="1230"/>
                  </a:lnTo>
                  <a:lnTo>
                    <a:pt x="237" y="1231"/>
                  </a:lnTo>
                  <a:lnTo>
                    <a:pt x="237" y="1231"/>
                  </a:lnTo>
                  <a:lnTo>
                    <a:pt x="237" y="1232"/>
                  </a:lnTo>
                  <a:lnTo>
                    <a:pt x="237" y="1232"/>
                  </a:lnTo>
                  <a:lnTo>
                    <a:pt x="237" y="1233"/>
                  </a:lnTo>
                  <a:lnTo>
                    <a:pt x="237" y="1233"/>
                  </a:lnTo>
                  <a:lnTo>
                    <a:pt x="237" y="1234"/>
                  </a:lnTo>
                  <a:lnTo>
                    <a:pt x="237" y="1235"/>
                  </a:lnTo>
                  <a:lnTo>
                    <a:pt x="236" y="1235"/>
                  </a:lnTo>
                  <a:lnTo>
                    <a:pt x="236" y="1235"/>
                  </a:lnTo>
                  <a:lnTo>
                    <a:pt x="232" y="1236"/>
                  </a:lnTo>
                  <a:lnTo>
                    <a:pt x="232" y="1236"/>
                  </a:lnTo>
                  <a:lnTo>
                    <a:pt x="232" y="1237"/>
                  </a:lnTo>
                  <a:lnTo>
                    <a:pt x="232" y="1237"/>
                  </a:lnTo>
                  <a:lnTo>
                    <a:pt x="233" y="1237"/>
                  </a:lnTo>
                  <a:lnTo>
                    <a:pt x="236" y="1237"/>
                  </a:lnTo>
                  <a:lnTo>
                    <a:pt x="236" y="1237"/>
                  </a:lnTo>
                  <a:lnTo>
                    <a:pt x="238" y="1237"/>
                  </a:lnTo>
                  <a:lnTo>
                    <a:pt x="238" y="1238"/>
                  </a:lnTo>
                  <a:lnTo>
                    <a:pt x="239" y="1239"/>
                  </a:lnTo>
                  <a:lnTo>
                    <a:pt x="239" y="1239"/>
                  </a:lnTo>
                  <a:lnTo>
                    <a:pt x="238" y="1240"/>
                  </a:lnTo>
                  <a:lnTo>
                    <a:pt x="238" y="1240"/>
                  </a:lnTo>
                  <a:lnTo>
                    <a:pt x="238" y="1240"/>
                  </a:lnTo>
                  <a:lnTo>
                    <a:pt x="238" y="1241"/>
                  </a:lnTo>
                  <a:lnTo>
                    <a:pt x="238" y="1241"/>
                  </a:lnTo>
                  <a:lnTo>
                    <a:pt x="238" y="1241"/>
                  </a:lnTo>
                  <a:lnTo>
                    <a:pt x="237" y="1242"/>
                  </a:lnTo>
                  <a:lnTo>
                    <a:pt x="237" y="1243"/>
                  </a:lnTo>
                  <a:lnTo>
                    <a:pt x="237" y="1249"/>
                  </a:lnTo>
                  <a:lnTo>
                    <a:pt x="237" y="1250"/>
                  </a:lnTo>
                  <a:lnTo>
                    <a:pt x="237" y="1250"/>
                  </a:lnTo>
                  <a:lnTo>
                    <a:pt x="237" y="1250"/>
                  </a:lnTo>
                  <a:lnTo>
                    <a:pt x="236" y="1250"/>
                  </a:lnTo>
                  <a:lnTo>
                    <a:pt x="235" y="1251"/>
                  </a:lnTo>
                  <a:lnTo>
                    <a:pt x="235" y="1251"/>
                  </a:lnTo>
                  <a:lnTo>
                    <a:pt x="235" y="1252"/>
                  </a:lnTo>
                  <a:lnTo>
                    <a:pt x="235" y="1253"/>
                  </a:lnTo>
                  <a:lnTo>
                    <a:pt x="234" y="1253"/>
                  </a:lnTo>
                  <a:lnTo>
                    <a:pt x="234" y="1254"/>
                  </a:lnTo>
                  <a:lnTo>
                    <a:pt x="233" y="1254"/>
                  </a:lnTo>
                  <a:lnTo>
                    <a:pt x="233" y="1254"/>
                  </a:lnTo>
                  <a:lnTo>
                    <a:pt x="232" y="1254"/>
                  </a:lnTo>
                  <a:lnTo>
                    <a:pt x="231" y="1255"/>
                  </a:lnTo>
                  <a:lnTo>
                    <a:pt x="230" y="1256"/>
                  </a:lnTo>
                  <a:lnTo>
                    <a:pt x="230" y="1257"/>
                  </a:lnTo>
                  <a:lnTo>
                    <a:pt x="230" y="1257"/>
                  </a:lnTo>
                  <a:lnTo>
                    <a:pt x="230" y="1258"/>
                  </a:lnTo>
                  <a:lnTo>
                    <a:pt x="229" y="1258"/>
                  </a:lnTo>
                  <a:lnTo>
                    <a:pt x="229" y="1258"/>
                  </a:lnTo>
                  <a:lnTo>
                    <a:pt x="229" y="1258"/>
                  </a:lnTo>
                  <a:lnTo>
                    <a:pt x="229" y="1259"/>
                  </a:lnTo>
                  <a:lnTo>
                    <a:pt x="228" y="1259"/>
                  </a:lnTo>
                  <a:lnTo>
                    <a:pt x="228" y="1259"/>
                  </a:lnTo>
                  <a:lnTo>
                    <a:pt x="228" y="1259"/>
                  </a:lnTo>
                  <a:lnTo>
                    <a:pt x="228" y="1260"/>
                  </a:lnTo>
                  <a:lnTo>
                    <a:pt x="227" y="1260"/>
                  </a:lnTo>
                  <a:lnTo>
                    <a:pt x="227" y="1260"/>
                  </a:lnTo>
                  <a:lnTo>
                    <a:pt x="227" y="1260"/>
                  </a:lnTo>
                  <a:lnTo>
                    <a:pt x="227" y="1260"/>
                  </a:lnTo>
                  <a:lnTo>
                    <a:pt x="226" y="1260"/>
                  </a:lnTo>
                  <a:lnTo>
                    <a:pt x="225" y="1260"/>
                  </a:lnTo>
                  <a:lnTo>
                    <a:pt x="225" y="1260"/>
                  </a:lnTo>
                  <a:lnTo>
                    <a:pt x="224" y="1260"/>
                  </a:lnTo>
                  <a:lnTo>
                    <a:pt x="224" y="1260"/>
                  </a:lnTo>
                  <a:lnTo>
                    <a:pt x="224" y="1260"/>
                  </a:lnTo>
                  <a:lnTo>
                    <a:pt x="224" y="1259"/>
                  </a:lnTo>
                  <a:lnTo>
                    <a:pt x="223" y="1259"/>
                  </a:lnTo>
                  <a:lnTo>
                    <a:pt x="223" y="1258"/>
                  </a:lnTo>
                  <a:lnTo>
                    <a:pt x="222" y="1258"/>
                  </a:lnTo>
                  <a:lnTo>
                    <a:pt x="221" y="1258"/>
                  </a:lnTo>
                  <a:lnTo>
                    <a:pt x="222" y="1258"/>
                  </a:lnTo>
                  <a:lnTo>
                    <a:pt x="221" y="1257"/>
                  </a:lnTo>
                  <a:lnTo>
                    <a:pt x="221" y="1256"/>
                  </a:lnTo>
                  <a:lnTo>
                    <a:pt x="220" y="1256"/>
                  </a:lnTo>
                  <a:lnTo>
                    <a:pt x="220" y="1256"/>
                  </a:lnTo>
                  <a:lnTo>
                    <a:pt x="219" y="1256"/>
                  </a:lnTo>
                  <a:lnTo>
                    <a:pt x="219" y="1256"/>
                  </a:lnTo>
                  <a:lnTo>
                    <a:pt x="219" y="1255"/>
                  </a:lnTo>
                  <a:lnTo>
                    <a:pt x="218" y="1255"/>
                  </a:lnTo>
                  <a:lnTo>
                    <a:pt x="218" y="1255"/>
                  </a:lnTo>
                  <a:lnTo>
                    <a:pt x="218" y="1255"/>
                  </a:lnTo>
                  <a:lnTo>
                    <a:pt x="217" y="1254"/>
                  </a:lnTo>
                  <a:lnTo>
                    <a:pt x="217" y="1254"/>
                  </a:lnTo>
                  <a:lnTo>
                    <a:pt x="217" y="1254"/>
                  </a:lnTo>
                  <a:lnTo>
                    <a:pt x="217" y="1253"/>
                  </a:lnTo>
                  <a:lnTo>
                    <a:pt x="217" y="1253"/>
                  </a:lnTo>
                  <a:lnTo>
                    <a:pt x="217" y="1252"/>
                  </a:lnTo>
                  <a:lnTo>
                    <a:pt x="216" y="1251"/>
                  </a:lnTo>
                  <a:lnTo>
                    <a:pt x="216" y="1250"/>
                  </a:lnTo>
                  <a:lnTo>
                    <a:pt x="216" y="1250"/>
                  </a:lnTo>
                  <a:lnTo>
                    <a:pt x="215" y="1250"/>
                  </a:lnTo>
                  <a:lnTo>
                    <a:pt x="215" y="1250"/>
                  </a:lnTo>
                  <a:lnTo>
                    <a:pt x="215" y="1249"/>
                  </a:lnTo>
                  <a:lnTo>
                    <a:pt x="215" y="1248"/>
                  </a:lnTo>
                  <a:lnTo>
                    <a:pt x="215" y="1248"/>
                  </a:lnTo>
                  <a:lnTo>
                    <a:pt x="215" y="1249"/>
                  </a:lnTo>
                  <a:lnTo>
                    <a:pt x="213" y="1248"/>
                  </a:lnTo>
                  <a:lnTo>
                    <a:pt x="213" y="1248"/>
                  </a:lnTo>
                  <a:lnTo>
                    <a:pt x="212" y="1247"/>
                  </a:lnTo>
                  <a:lnTo>
                    <a:pt x="211" y="1247"/>
                  </a:lnTo>
                  <a:lnTo>
                    <a:pt x="211" y="1246"/>
                  </a:lnTo>
                  <a:lnTo>
                    <a:pt x="211" y="1246"/>
                  </a:lnTo>
                  <a:lnTo>
                    <a:pt x="211" y="1246"/>
                  </a:lnTo>
                  <a:lnTo>
                    <a:pt x="211" y="1246"/>
                  </a:lnTo>
                  <a:lnTo>
                    <a:pt x="211" y="1245"/>
                  </a:lnTo>
                  <a:lnTo>
                    <a:pt x="210" y="1245"/>
                  </a:lnTo>
                  <a:lnTo>
                    <a:pt x="210" y="1245"/>
                  </a:lnTo>
                  <a:lnTo>
                    <a:pt x="208" y="1244"/>
                  </a:lnTo>
                  <a:lnTo>
                    <a:pt x="208" y="1243"/>
                  </a:lnTo>
                  <a:lnTo>
                    <a:pt x="207" y="1243"/>
                  </a:lnTo>
                  <a:lnTo>
                    <a:pt x="207" y="1242"/>
                  </a:lnTo>
                  <a:lnTo>
                    <a:pt x="206" y="1242"/>
                  </a:lnTo>
                  <a:lnTo>
                    <a:pt x="206" y="1241"/>
                  </a:lnTo>
                  <a:lnTo>
                    <a:pt x="206" y="1241"/>
                  </a:lnTo>
                  <a:lnTo>
                    <a:pt x="206" y="1242"/>
                  </a:lnTo>
                  <a:lnTo>
                    <a:pt x="206" y="1242"/>
                  </a:lnTo>
                  <a:lnTo>
                    <a:pt x="205" y="1241"/>
                  </a:lnTo>
                  <a:lnTo>
                    <a:pt x="204" y="1240"/>
                  </a:lnTo>
                  <a:lnTo>
                    <a:pt x="203" y="1240"/>
                  </a:lnTo>
                  <a:lnTo>
                    <a:pt x="203" y="1240"/>
                  </a:lnTo>
                  <a:lnTo>
                    <a:pt x="202" y="1239"/>
                  </a:lnTo>
                  <a:lnTo>
                    <a:pt x="202" y="1238"/>
                  </a:lnTo>
                  <a:lnTo>
                    <a:pt x="202" y="1237"/>
                  </a:lnTo>
                  <a:lnTo>
                    <a:pt x="202" y="1237"/>
                  </a:lnTo>
                  <a:lnTo>
                    <a:pt x="203" y="1237"/>
                  </a:lnTo>
                  <a:lnTo>
                    <a:pt x="203" y="1237"/>
                  </a:lnTo>
                  <a:lnTo>
                    <a:pt x="204" y="1237"/>
                  </a:lnTo>
                  <a:lnTo>
                    <a:pt x="204" y="1237"/>
                  </a:lnTo>
                  <a:lnTo>
                    <a:pt x="205" y="1237"/>
                  </a:lnTo>
                  <a:lnTo>
                    <a:pt x="206" y="1236"/>
                  </a:lnTo>
                  <a:lnTo>
                    <a:pt x="206" y="1234"/>
                  </a:lnTo>
                  <a:lnTo>
                    <a:pt x="206" y="1234"/>
                  </a:lnTo>
                  <a:lnTo>
                    <a:pt x="206" y="1233"/>
                  </a:lnTo>
                  <a:lnTo>
                    <a:pt x="207" y="1233"/>
                  </a:lnTo>
                  <a:lnTo>
                    <a:pt x="207" y="1232"/>
                  </a:lnTo>
                  <a:lnTo>
                    <a:pt x="208" y="1232"/>
                  </a:lnTo>
                  <a:lnTo>
                    <a:pt x="208" y="1232"/>
                  </a:lnTo>
                  <a:lnTo>
                    <a:pt x="210" y="1232"/>
                  </a:lnTo>
                  <a:lnTo>
                    <a:pt x="211" y="1231"/>
                  </a:lnTo>
                  <a:lnTo>
                    <a:pt x="211" y="1231"/>
                  </a:lnTo>
                  <a:lnTo>
                    <a:pt x="211" y="1230"/>
                  </a:lnTo>
                  <a:lnTo>
                    <a:pt x="211" y="1230"/>
                  </a:lnTo>
                  <a:lnTo>
                    <a:pt x="211" y="1230"/>
                  </a:lnTo>
                  <a:lnTo>
                    <a:pt x="211" y="1228"/>
                  </a:lnTo>
                  <a:lnTo>
                    <a:pt x="211" y="1228"/>
                  </a:lnTo>
                  <a:lnTo>
                    <a:pt x="212" y="1228"/>
                  </a:lnTo>
                  <a:lnTo>
                    <a:pt x="213" y="1227"/>
                  </a:lnTo>
                  <a:lnTo>
                    <a:pt x="213" y="1227"/>
                  </a:lnTo>
                  <a:lnTo>
                    <a:pt x="214" y="1226"/>
                  </a:lnTo>
                  <a:lnTo>
                    <a:pt x="215" y="1226"/>
                  </a:lnTo>
                  <a:lnTo>
                    <a:pt x="217" y="1224"/>
                  </a:lnTo>
                  <a:lnTo>
                    <a:pt x="219" y="1224"/>
                  </a:lnTo>
                  <a:lnTo>
                    <a:pt x="219" y="1224"/>
                  </a:lnTo>
                  <a:lnTo>
                    <a:pt x="219" y="1224"/>
                  </a:lnTo>
                  <a:lnTo>
                    <a:pt x="219" y="1225"/>
                  </a:lnTo>
                  <a:lnTo>
                    <a:pt x="220" y="1224"/>
                  </a:lnTo>
                  <a:lnTo>
                    <a:pt x="220" y="1224"/>
                  </a:lnTo>
                  <a:lnTo>
                    <a:pt x="220" y="1224"/>
                  </a:lnTo>
                  <a:lnTo>
                    <a:pt x="220" y="1224"/>
                  </a:lnTo>
                  <a:lnTo>
                    <a:pt x="221" y="1224"/>
                  </a:lnTo>
                  <a:lnTo>
                    <a:pt x="221" y="1224"/>
                  </a:lnTo>
                  <a:lnTo>
                    <a:pt x="220" y="1224"/>
                  </a:lnTo>
                  <a:lnTo>
                    <a:pt x="220" y="1224"/>
                  </a:lnTo>
                  <a:lnTo>
                    <a:pt x="221" y="1223"/>
                  </a:lnTo>
                  <a:lnTo>
                    <a:pt x="222" y="1222"/>
                  </a:lnTo>
                  <a:lnTo>
                    <a:pt x="224" y="1222"/>
                  </a:lnTo>
                  <a:lnTo>
                    <a:pt x="224" y="1222"/>
                  </a:lnTo>
                  <a:close/>
                  <a:moveTo>
                    <a:pt x="47" y="1221"/>
                  </a:moveTo>
                  <a:lnTo>
                    <a:pt x="47" y="1222"/>
                  </a:lnTo>
                  <a:lnTo>
                    <a:pt x="49" y="1222"/>
                  </a:lnTo>
                  <a:lnTo>
                    <a:pt x="50" y="1224"/>
                  </a:lnTo>
                  <a:lnTo>
                    <a:pt x="50" y="1224"/>
                  </a:lnTo>
                  <a:lnTo>
                    <a:pt x="50" y="1224"/>
                  </a:lnTo>
                  <a:lnTo>
                    <a:pt x="50" y="1224"/>
                  </a:lnTo>
                  <a:lnTo>
                    <a:pt x="50" y="1224"/>
                  </a:lnTo>
                  <a:lnTo>
                    <a:pt x="50" y="1224"/>
                  </a:lnTo>
                  <a:lnTo>
                    <a:pt x="50" y="1225"/>
                  </a:lnTo>
                  <a:lnTo>
                    <a:pt x="49" y="1225"/>
                  </a:lnTo>
                  <a:lnTo>
                    <a:pt x="49" y="1225"/>
                  </a:lnTo>
                  <a:lnTo>
                    <a:pt x="49" y="1225"/>
                  </a:lnTo>
                  <a:lnTo>
                    <a:pt x="49" y="1226"/>
                  </a:lnTo>
                  <a:lnTo>
                    <a:pt x="49" y="1226"/>
                  </a:lnTo>
                  <a:lnTo>
                    <a:pt x="48" y="1227"/>
                  </a:lnTo>
                  <a:lnTo>
                    <a:pt x="47" y="1228"/>
                  </a:lnTo>
                  <a:lnTo>
                    <a:pt x="46" y="1228"/>
                  </a:lnTo>
                  <a:lnTo>
                    <a:pt x="46" y="1228"/>
                  </a:lnTo>
                  <a:lnTo>
                    <a:pt x="46" y="1228"/>
                  </a:lnTo>
                  <a:lnTo>
                    <a:pt x="46" y="1228"/>
                  </a:lnTo>
                  <a:lnTo>
                    <a:pt x="45" y="1227"/>
                  </a:lnTo>
                  <a:lnTo>
                    <a:pt x="45" y="1226"/>
                  </a:lnTo>
                  <a:lnTo>
                    <a:pt x="45" y="1225"/>
                  </a:lnTo>
                  <a:lnTo>
                    <a:pt x="46" y="1225"/>
                  </a:lnTo>
                  <a:lnTo>
                    <a:pt x="46" y="1224"/>
                  </a:lnTo>
                  <a:lnTo>
                    <a:pt x="46" y="1224"/>
                  </a:lnTo>
                  <a:lnTo>
                    <a:pt x="46" y="1223"/>
                  </a:lnTo>
                  <a:lnTo>
                    <a:pt x="46" y="1223"/>
                  </a:lnTo>
                  <a:lnTo>
                    <a:pt x="46" y="1222"/>
                  </a:lnTo>
                  <a:lnTo>
                    <a:pt x="46" y="1221"/>
                  </a:lnTo>
                  <a:lnTo>
                    <a:pt x="46" y="1222"/>
                  </a:lnTo>
                  <a:lnTo>
                    <a:pt x="47" y="1221"/>
                  </a:lnTo>
                  <a:lnTo>
                    <a:pt x="47" y="1221"/>
                  </a:lnTo>
                  <a:lnTo>
                    <a:pt x="47" y="1221"/>
                  </a:lnTo>
                  <a:close/>
                  <a:moveTo>
                    <a:pt x="66" y="1212"/>
                  </a:moveTo>
                  <a:lnTo>
                    <a:pt x="66" y="1212"/>
                  </a:lnTo>
                  <a:lnTo>
                    <a:pt x="67" y="1212"/>
                  </a:lnTo>
                  <a:lnTo>
                    <a:pt x="67" y="1212"/>
                  </a:lnTo>
                  <a:lnTo>
                    <a:pt x="67" y="1212"/>
                  </a:lnTo>
                  <a:lnTo>
                    <a:pt x="67" y="1212"/>
                  </a:lnTo>
                  <a:lnTo>
                    <a:pt x="67" y="1212"/>
                  </a:lnTo>
                  <a:lnTo>
                    <a:pt x="67" y="1214"/>
                  </a:lnTo>
                  <a:lnTo>
                    <a:pt x="67" y="1215"/>
                  </a:lnTo>
                  <a:lnTo>
                    <a:pt x="67" y="1215"/>
                  </a:lnTo>
                  <a:lnTo>
                    <a:pt x="67" y="1215"/>
                  </a:lnTo>
                  <a:lnTo>
                    <a:pt x="67" y="1215"/>
                  </a:lnTo>
                  <a:lnTo>
                    <a:pt x="67" y="1215"/>
                  </a:lnTo>
                  <a:lnTo>
                    <a:pt x="67" y="1215"/>
                  </a:lnTo>
                  <a:lnTo>
                    <a:pt x="67" y="1216"/>
                  </a:lnTo>
                  <a:lnTo>
                    <a:pt x="67" y="1217"/>
                  </a:lnTo>
                  <a:lnTo>
                    <a:pt x="67" y="1217"/>
                  </a:lnTo>
                  <a:lnTo>
                    <a:pt x="66" y="1218"/>
                  </a:lnTo>
                  <a:lnTo>
                    <a:pt x="66" y="1219"/>
                  </a:lnTo>
                  <a:lnTo>
                    <a:pt x="66" y="1219"/>
                  </a:lnTo>
                  <a:lnTo>
                    <a:pt x="66" y="1220"/>
                  </a:lnTo>
                  <a:lnTo>
                    <a:pt x="66" y="1220"/>
                  </a:lnTo>
                  <a:lnTo>
                    <a:pt x="65" y="1219"/>
                  </a:lnTo>
                  <a:lnTo>
                    <a:pt x="65" y="1220"/>
                  </a:lnTo>
                  <a:lnTo>
                    <a:pt x="65" y="1220"/>
                  </a:lnTo>
                  <a:lnTo>
                    <a:pt x="64" y="1220"/>
                  </a:lnTo>
                  <a:lnTo>
                    <a:pt x="63" y="1220"/>
                  </a:lnTo>
                  <a:lnTo>
                    <a:pt x="63" y="1220"/>
                  </a:lnTo>
                  <a:lnTo>
                    <a:pt x="63" y="1219"/>
                  </a:lnTo>
                  <a:lnTo>
                    <a:pt x="62" y="1219"/>
                  </a:lnTo>
                  <a:lnTo>
                    <a:pt x="63" y="1220"/>
                  </a:lnTo>
                  <a:lnTo>
                    <a:pt x="63" y="1220"/>
                  </a:lnTo>
                  <a:lnTo>
                    <a:pt x="63" y="1220"/>
                  </a:lnTo>
                  <a:lnTo>
                    <a:pt x="64" y="1220"/>
                  </a:lnTo>
                  <a:lnTo>
                    <a:pt x="64" y="1220"/>
                  </a:lnTo>
                  <a:lnTo>
                    <a:pt x="65" y="1221"/>
                  </a:lnTo>
                  <a:lnTo>
                    <a:pt x="65" y="1221"/>
                  </a:lnTo>
                  <a:lnTo>
                    <a:pt x="66" y="1221"/>
                  </a:lnTo>
                  <a:lnTo>
                    <a:pt x="66" y="1221"/>
                  </a:lnTo>
                  <a:lnTo>
                    <a:pt x="65" y="1222"/>
                  </a:lnTo>
                  <a:lnTo>
                    <a:pt x="65" y="1222"/>
                  </a:lnTo>
                  <a:lnTo>
                    <a:pt x="65" y="1223"/>
                  </a:lnTo>
                  <a:lnTo>
                    <a:pt x="65" y="1223"/>
                  </a:lnTo>
                  <a:lnTo>
                    <a:pt x="65" y="1223"/>
                  </a:lnTo>
                  <a:lnTo>
                    <a:pt x="65" y="1223"/>
                  </a:lnTo>
                  <a:lnTo>
                    <a:pt x="64" y="1224"/>
                  </a:lnTo>
                  <a:lnTo>
                    <a:pt x="65" y="1224"/>
                  </a:lnTo>
                  <a:lnTo>
                    <a:pt x="64" y="1224"/>
                  </a:lnTo>
                  <a:lnTo>
                    <a:pt x="64" y="1224"/>
                  </a:lnTo>
                  <a:lnTo>
                    <a:pt x="63" y="1224"/>
                  </a:lnTo>
                  <a:lnTo>
                    <a:pt x="63" y="1224"/>
                  </a:lnTo>
                  <a:lnTo>
                    <a:pt x="63" y="1224"/>
                  </a:lnTo>
                  <a:lnTo>
                    <a:pt x="62" y="1224"/>
                  </a:lnTo>
                  <a:lnTo>
                    <a:pt x="61" y="1224"/>
                  </a:lnTo>
                  <a:lnTo>
                    <a:pt x="61" y="1223"/>
                  </a:lnTo>
                  <a:lnTo>
                    <a:pt x="61" y="1223"/>
                  </a:lnTo>
                  <a:lnTo>
                    <a:pt x="60" y="1222"/>
                  </a:lnTo>
                  <a:lnTo>
                    <a:pt x="60" y="1222"/>
                  </a:lnTo>
                  <a:lnTo>
                    <a:pt x="60" y="1221"/>
                  </a:lnTo>
                  <a:lnTo>
                    <a:pt x="60" y="1221"/>
                  </a:lnTo>
                  <a:lnTo>
                    <a:pt x="60" y="1220"/>
                  </a:lnTo>
                  <a:lnTo>
                    <a:pt x="60" y="1220"/>
                  </a:lnTo>
                  <a:lnTo>
                    <a:pt x="60" y="1220"/>
                  </a:lnTo>
                  <a:lnTo>
                    <a:pt x="60" y="1219"/>
                  </a:lnTo>
                  <a:lnTo>
                    <a:pt x="60" y="1219"/>
                  </a:lnTo>
                  <a:lnTo>
                    <a:pt x="61" y="1219"/>
                  </a:lnTo>
                  <a:lnTo>
                    <a:pt x="61" y="1218"/>
                  </a:lnTo>
                  <a:lnTo>
                    <a:pt x="61" y="1217"/>
                  </a:lnTo>
                  <a:lnTo>
                    <a:pt x="60" y="1216"/>
                  </a:lnTo>
                  <a:lnTo>
                    <a:pt x="59" y="1216"/>
                  </a:lnTo>
                  <a:lnTo>
                    <a:pt x="60" y="1216"/>
                  </a:lnTo>
                  <a:lnTo>
                    <a:pt x="60" y="1215"/>
                  </a:lnTo>
                  <a:lnTo>
                    <a:pt x="60" y="1215"/>
                  </a:lnTo>
                  <a:lnTo>
                    <a:pt x="60" y="1215"/>
                  </a:lnTo>
                  <a:lnTo>
                    <a:pt x="59" y="1214"/>
                  </a:lnTo>
                  <a:lnTo>
                    <a:pt x="59" y="1214"/>
                  </a:lnTo>
                  <a:lnTo>
                    <a:pt x="60" y="1214"/>
                  </a:lnTo>
                  <a:lnTo>
                    <a:pt x="59" y="1213"/>
                  </a:lnTo>
                  <a:lnTo>
                    <a:pt x="60" y="1213"/>
                  </a:lnTo>
                  <a:lnTo>
                    <a:pt x="62" y="1214"/>
                  </a:lnTo>
                  <a:lnTo>
                    <a:pt x="62" y="1214"/>
                  </a:lnTo>
                  <a:lnTo>
                    <a:pt x="63" y="1213"/>
                  </a:lnTo>
                  <a:lnTo>
                    <a:pt x="63" y="1213"/>
                  </a:lnTo>
                  <a:lnTo>
                    <a:pt x="63" y="1212"/>
                  </a:lnTo>
                  <a:lnTo>
                    <a:pt x="63" y="1213"/>
                  </a:lnTo>
                  <a:lnTo>
                    <a:pt x="63" y="1213"/>
                  </a:lnTo>
                  <a:lnTo>
                    <a:pt x="64" y="1213"/>
                  </a:lnTo>
                  <a:lnTo>
                    <a:pt x="64" y="1213"/>
                  </a:lnTo>
                  <a:lnTo>
                    <a:pt x="64" y="1213"/>
                  </a:lnTo>
                  <a:lnTo>
                    <a:pt x="64" y="1213"/>
                  </a:lnTo>
                  <a:lnTo>
                    <a:pt x="65" y="1213"/>
                  </a:lnTo>
                  <a:lnTo>
                    <a:pt x="65" y="1213"/>
                  </a:lnTo>
                  <a:lnTo>
                    <a:pt x="66" y="1212"/>
                  </a:lnTo>
                  <a:close/>
                  <a:moveTo>
                    <a:pt x="245" y="1189"/>
                  </a:moveTo>
                  <a:lnTo>
                    <a:pt x="245" y="1189"/>
                  </a:lnTo>
                  <a:lnTo>
                    <a:pt x="245" y="1190"/>
                  </a:lnTo>
                  <a:lnTo>
                    <a:pt x="246" y="1190"/>
                  </a:lnTo>
                  <a:lnTo>
                    <a:pt x="247" y="1190"/>
                  </a:lnTo>
                  <a:lnTo>
                    <a:pt x="248" y="1190"/>
                  </a:lnTo>
                  <a:lnTo>
                    <a:pt x="249" y="1192"/>
                  </a:lnTo>
                  <a:lnTo>
                    <a:pt x="249" y="1193"/>
                  </a:lnTo>
                  <a:lnTo>
                    <a:pt x="248" y="1193"/>
                  </a:lnTo>
                  <a:lnTo>
                    <a:pt x="248" y="1194"/>
                  </a:lnTo>
                  <a:lnTo>
                    <a:pt x="247" y="1195"/>
                  </a:lnTo>
                  <a:lnTo>
                    <a:pt x="246" y="1195"/>
                  </a:lnTo>
                  <a:lnTo>
                    <a:pt x="246" y="1195"/>
                  </a:lnTo>
                  <a:lnTo>
                    <a:pt x="245" y="1195"/>
                  </a:lnTo>
                  <a:lnTo>
                    <a:pt x="245" y="1195"/>
                  </a:lnTo>
                  <a:lnTo>
                    <a:pt x="245" y="1195"/>
                  </a:lnTo>
                  <a:lnTo>
                    <a:pt x="244" y="1195"/>
                  </a:lnTo>
                  <a:lnTo>
                    <a:pt x="244" y="1194"/>
                  </a:lnTo>
                  <a:lnTo>
                    <a:pt x="244" y="1194"/>
                  </a:lnTo>
                  <a:lnTo>
                    <a:pt x="243" y="1195"/>
                  </a:lnTo>
                  <a:lnTo>
                    <a:pt x="243" y="1196"/>
                  </a:lnTo>
                  <a:lnTo>
                    <a:pt x="244" y="1197"/>
                  </a:lnTo>
                  <a:lnTo>
                    <a:pt x="244" y="1198"/>
                  </a:lnTo>
                  <a:lnTo>
                    <a:pt x="245" y="1198"/>
                  </a:lnTo>
                  <a:lnTo>
                    <a:pt x="245" y="1198"/>
                  </a:lnTo>
                  <a:lnTo>
                    <a:pt x="245" y="1198"/>
                  </a:lnTo>
                  <a:lnTo>
                    <a:pt x="245" y="1198"/>
                  </a:lnTo>
                  <a:lnTo>
                    <a:pt x="245" y="1198"/>
                  </a:lnTo>
                  <a:lnTo>
                    <a:pt x="244" y="1199"/>
                  </a:lnTo>
                  <a:lnTo>
                    <a:pt x="243" y="1199"/>
                  </a:lnTo>
                  <a:lnTo>
                    <a:pt x="243" y="1200"/>
                  </a:lnTo>
                  <a:lnTo>
                    <a:pt x="243" y="1200"/>
                  </a:lnTo>
                  <a:lnTo>
                    <a:pt x="242" y="1201"/>
                  </a:lnTo>
                  <a:lnTo>
                    <a:pt x="242" y="1201"/>
                  </a:lnTo>
                  <a:lnTo>
                    <a:pt x="241" y="1201"/>
                  </a:lnTo>
                  <a:lnTo>
                    <a:pt x="241" y="1201"/>
                  </a:lnTo>
                  <a:lnTo>
                    <a:pt x="240" y="1201"/>
                  </a:lnTo>
                  <a:lnTo>
                    <a:pt x="239" y="1200"/>
                  </a:lnTo>
                  <a:lnTo>
                    <a:pt x="239" y="1200"/>
                  </a:lnTo>
                  <a:lnTo>
                    <a:pt x="239" y="1200"/>
                  </a:lnTo>
                  <a:lnTo>
                    <a:pt x="239" y="1199"/>
                  </a:lnTo>
                  <a:lnTo>
                    <a:pt x="238" y="1199"/>
                  </a:lnTo>
                  <a:lnTo>
                    <a:pt x="238" y="1199"/>
                  </a:lnTo>
                  <a:lnTo>
                    <a:pt x="237" y="1198"/>
                  </a:lnTo>
                  <a:lnTo>
                    <a:pt x="237" y="1197"/>
                  </a:lnTo>
                  <a:lnTo>
                    <a:pt x="236" y="1196"/>
                  </a:lnTo>
                  <a:lnTo>
                    <a:pt x="236" y="1194"/>
                  </a:lnTo>
                  <a:lnTo>
                    <a:pt x="237" y="1193"/>
                  </a:lnTo>
                  <a:lnTo>
                    <a:pt x="238" y="1193"/>
                  </a:lnTo>
                  <a:lnTo>
                    <a:pt x="238" y="1193"/>
                  </a:lnTo>
                  <a:lnTo>
                    <a:pt x="239" y="1193"/>
                  </a:lnTo>
                  <a:lnTo>
                    <a:pt x="239" y="1193"/>
                  </a:lnTo>
                  <a:lnTo>
                    <a:pt x="240" y="1193"/>
                  </a:lnTo>
                  <a:lnTo>
                    <a:pt x="240" y="1192"/>
                  </a:lnTo>
                  <a:lnTo>
                    <a:pt x="241" y="1192"/>
                  </a:lnTo>
                  <a:lnTo>
                    <a:pt x="242" y="1193"/>
                  </a:lnTo>
                  <a:lnTo>
                    <a:pt x="242" y="1193"/>
                  </a:lnTo>
                  <a:lnTo>
                    <a:pt x="242" y="1193"/>
                  </a:lnTo>
                  <a:lnTo>
                    <a:pt x="242" y="1193"/>
                  </a:lnTo>
                  <a:lnTo>
                    <a:pt x="241" y="1192"/>
                  </a:lnTo>
                  <a:lnTo>
                    <a:pt x="241" y="1192"/>
                  </a:lnTo>
                  <a:lnTo>
                    <a:pt x="242" y="1192"/>
                  </a:lnTo>
                  <a:lnTo>
                    <a:pt x="242" y="1191"/>
                  </a:lnTo>
                  <a:lnTo>
                    <a:pt x="242" y="1190"/>
                  </a:lnTo>
                  <a:lnTo>
                    <a:pt x="243" y="1189"/>
                  </a:lnTo>
                  <a:lnTo>
                    <a:pt x="243" y="1190"/>
                  </a:lnTo>
                  <a:lnTo>
                    <a:pt x="245" y="1189"/>
                  </a:lnTo>
                  <a:close/>
                  <a:moveTo>
                    <a:pt x="279" y="1141"/>
                  </a:moveTo>
                  <a:lnTo>
                    <a:pt x="280" y="1141"/>
                  </a:lnTo>
                  <a:lnTo>
                    <a:pt x="280" y="1141"/>
                  </a:lnTo>
                  <a:lnTo>
                    <a:pt x="280" y="1141"/>
                  </a:lnTo>
                  <a:lnTo>
                    <a:pt x="280" y="1141"/>
                  </a:lnTo>
                  <a:lnTo>
                    <a:pt x="281" y="1141"/>
                  </a:lnTo>
                  <a:lnTo>
                    <a:pt x="282" y="1141"/>
                  </a:lnTo>
                  <a:lnTo>
                    <a:pt x="282" y="1141"/>
                  </a:lnTo>
                  <a:lnTo>
                    <a:pt x="283" y="1142"/>
                  </a:lnTo>
                  <a:lnTo>
                    <a:pt x="284" y="1142"/>
                  </a:lnTo>
                  <a:lnTo>
                    <a:pt x="284" y="1141"/>
                  </a:lnTo>
                  <a:lnTo>
                    <a:pt x="284" y="1141"/>
                  </a:lnTo>
                  <a:lnTo>
                    <a:pt x="285" y="1142"/>
                  </a:lnTo>
                  <a:lnTo>
                    <a:pt x="286" y="1142"/>
                  </a:lnTo>
                  <a:lnTo>
                    <a:pt x="286" y="1143"/>
                  </a:lnTo>
                  <a:lnTo>
                    <a:pt x="287" y="1143"/>
                  </a:lnTo>
                  <a:lnTo>
                    <a:pt x="287" y="1143"/>
                  </a:lnTo>
                  <a:lnTo>
                    <a:pt x="287" y="1142"/>
                  </a:lnTo>
                  <a:lnTo>
                    <a:pt x="287" y="1143"/>
                  </a:lnTo>
                  <a:lnTo>
                    <a:pt x="288" y="1144"/>
                  </a:lnTo>
                  <a:lnTo>
                    <a:pt x="289" y="1144"/>
                  </a:lnTo>
                  <a:lnTo>
                    <a:pt x="289" y="1145"/>
                  </a:lnTo>
                  <a:lnTo>
                    <a:pt x="291" y="1146"/>
                  </a:lnTo>
                  <a:lnTo>
                    <a:pt x="291" y="1146"/>
                  </a:lnTo>
                  <a:lnTo>
                    <a:pt x="292" y="1148"/>
                  </a:lnTo>
                  <a:lnTo>
                    <a:pt x="292" y="1149"/>
                  </a:lnTo>
                  <a:lnTo>
                    <a:pt x="292" y="1149"/>
                  </a:lnTo>
                  <a:lnTo>
                    <a:pt x="292" y="1150"/>
                  </a:lnTo>
                  <a:lnTo>
                    <a:pt x="292" y="1150"/>
                  </a:lnTo>
                  <a:lnTo>
                    <a:pt x="292" y="1150"/>
                  </a:lnTo>
                  <a:lnTo>
                    <a:pt x="291" y="1151"/>
                  </a:lnTo>
                  <a:lnTo>
                    <a:pt x="290" y="1151"/>
                  </a:lnTo>
                  <a:lnTo>
                    <a:pt x="291" y="1152"/>
                  </a:lnTo>
                  <a:lnTo>
                    <a:pt x="291" y="1153"/>
                  </a:lnTo>
                  <a:lnTo>
                    <a:pt x="291" y="1154"/>
                  </a:lnTo>
                  <a:lnTo>
                    <a:pt x="290" y="1154"/>
                  </a:lnTo>
                  <a:lnTo>
                    <a:pt x="290" y="1154"/>
                  </a:lnTo>
                  <a:lnTo>
                    <a:pt x="290" y="1154"/>
                  </a:lnTo>
                  <a:lnTo>
                    <a:pt x="290" y="1154"/>
                  </a:lnTo>
                  <a:lnTo>
                    <a:pt x="289" y="1154"/>
                  </a:lnTo>
                  <a:lnTo>
                    <a:pt x="289" y="1154"/>
                  </a:lnTo>
                  <a:lnTo>
                    <a:pt x="289" y="1155"/>
                  </a:lnTo>
                  <a:lnTo>
                    <a:pt x="289" y="1156"/>
                  </a:lnTo>
                  <a:lnTo>
                    <a:pt x="288" y="1156"/>
                  </a:lnTo>
                  <a:lnTo>
                    <a:pt x="287" y="1156"/>
                  </a:lnTo>
                  <a:lnTo>
                    <a:pt x="286" y="1156"/>
                  </a:lnTo>
                  <a:lnTo>
                    <a:pt x="285" y="1157"/>
                  </a:lnTo>
                  <a:lnTo>
                    <a:pt x="283" y="1156"/>
                  </a:lnTo>
                  <a:lnTo>
                    <a:pt x="282" y="1156"/>
                  </a:lnTo>
                  <a:lnTo>
                    <a:pt x="282" y="1156"/>
                  </a:lnTo>
                  <a:lnTo>
                    <a:pt x="281" y="1156"/>
                  </a:lnTo>
                  <a:lnTo>
                    <a:pt x="281" y="1156"/>
                  </a:lnTo>
                  <a:lnTo>
                    <a:pt x="280" y="1155"/>
                  </a:lnTo>
                  <a:lnTo>
                    <a:pt x="280" y="1154"/>
                  </a:lnTo>
                  <a:lnTo>
                    <a:pt x="280" y="1154"/>
                  </a:lnTo>
                  <a:lnTo>
                    <a:pt x="279" y="1153"/>
                  </a:lnTo>
                  <a:lnTo>
                    <a:pt x="279" y="1153"/>
                  </a:lnTo>
                  <a:lnTo>
                    <a:pt x="278" y="1153"/>
                  </a:lnTo>
                  <a:lnTo>
                    <a:pt x="278" y="1152"/>
                  </a:lnTo>
                  <a:lnTo>
                    <a:pt x="277" y="1152"/>
                  </a:lnTo>
                  <a:lnTo>
                    <a:pt x="277" y="1151"/>
                  </a:lnTo>
                  <a:lnTo>
                    <a:pt x="277" y="1151"/>
                  </a:lnTo>
                  <a:lnTo>
                    <a:pt x="277" y="1151"/>
                  </a:lnTo>
                  <a:lnTo>
                    <a:pt x="276" y="1149"/>
                  </a:lnTo>
                  <a:lnTo>
                    <a:pt x="275" y="1148"/>
                  </a:lnTo>
                  <a:lnTo>
                    <a:pt x="275" y="1148"/>
                  </a:lnTo>
                  <a:lnTo>
                    <a:pt x="275" y="1147"/>
                  </a:lnTo>
                  <a:lnTo>
                    <a:pt x="275" y="1147"/>
                  </a:lnTo>
                  <a:lnTo>
                    <a:pt x="275" y="1146"/>
                  </a:lnTo>
                  <a:lnTo>
                    <a:pt x="275" y="1146"/>
                  </a:lnTo>
                  <a:lnTo>
                    <a:pt x="275" y="1144"/>
                  </a:lnTo>
                  <a:lnTo>
                    <a:pt x="276" y="1143"/>
                  </a:lnTo>
                  <a:lnTo>
                    <a:pt x="276" y="1142"/>
                  </a:lnTo>
                  <a:lnTo>
                    <a:pt x="276" y="1142"/>
                  </a:lnTo>
                  <a:lnTo>
                    <a:pt x="276" y="1141"/>
                  </a:lnTo>
                  <a:lnTo>
                    <a:pt x="277" y="1142"/>
                  </a:lnTo>
                  <a:lnTo>
                    <a:pt x="277" y="1141"/>
                  </a:lnTo>
                  <a:lnTo>
                    <a:pt x="278" y="1141"/>
                  </a:lnTo>
                  <a:lnTo>
                    <a:pt x="279" y="1141"/>
                  </a:lnTo>
                  <a:close/>
                  <a:moveTo>
                    <a:pt x="76" y="1133"/>
                  </a:moveTo>
                  <a:lnTo>
                    <a:pt x="77" y="1133"/>
                  </a:lnTo>
                  <a:lnTo>
                    <a:pt x="77" y="1134"/>
                  </a:lnTo>
                  <a:lnTo>
                    <a:pt x="77" y="1135"/>
                  </a:lnTo>
                  <a:lnTo>
                    <a:pt x="77" y="1135"/>
                  </a:lnTo>
                  <a:lnTo>
                    <a:pt x="76" y="1135"/>
                  </a:lnTo>
                  <a:lnTo>
                    <a:pt x="76" y="1136"/>
                  </a:lnTo>
                  <a:lnTo>
                    <a:pt x="76" y="1136"/>
                  </a:lnTo>
                  <a:lnTo>
                    <a:pt x="76" y="1136"/>
                  </a:lnTo>
                  <a:lnTo>
                    <a:pt x="76" y="1136"/>
                  </a:lnTo>
                  <a:lnTo>
                    <a:pt x="75" y="1135"/>
                  </a:lnTo>
                  <a:lnTo>
                    <a:pt x="76" y="1134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3"/>
                  </a:lnTo>
                  <a:close/>
                  <a:moveTo>
                    <a:pt x="80" y="1114"/>
                  </a:moveTo>
                  <a:lnTo>
                    <a:pt x="80" y="1115"/>
                  </a:lnTo>
                  <a:lnTo>
                    <a:pt x="80" y="1115"/>
                  </a:lnTo>
                  <a:lnTo>
                    <a:pt x="80" y="1115"/>
                  </a:lnTo>
                  <a:lnTo>
                    <a:pt x="80" y="1116"/>
                  </a:lnTo>
                  <a:lnTo>
                    <a:pt x="80" y="1117"/>
                  </a:lnTo>
                  <a:lnTo>
                    <a:pt x="80" y="1118"/>
                  </a:lnTo>
                  <a:lnTo>
                    <a:pt x="80" y="1118"/>
                  </a:lnTo>
                  <a:lnTo>
                    <a:pt x="80" y="1117"/>
                  </a:lnTo>
                  <a:lnTo>
                    <a:pt x="80" y="1116"/>
                  </a:lnTo>
                  <a:lnTo>
                    <a:pt x="80" y="1115"/>
                  </a:lnTo>
                  <a:lnTo>
                    <a:pt x="80" y="1116"/>
                  </a:lnTo>
                  <a:lnTo>
                    <a:pt x="81" y="1116"/>
                  </a:lnTo>
                  <a:lnTo>
                    <a:pt x="80" y="1117"/>
                  </a:lnTo>
                  <a:lnTo>
                    <a:pt x="80" y="1119"/>
                  </a:lnTo>
                  <a:lnTo>
                    <a:pt x="80" y="1120"/>
                  </a:lnTo>
                  <a:lnTo>
                    <a:pt x="80" y="1120"/>
                  </a:lnTo>
                  <a:lnTo>
                    <a:pt x="80" y="1120"/>
                  </a:lnTo>
                  <a:lnTo>
                    <a:pt x="79" y="1120"/>
                  </a:lnTo>
                  <a:lnTo>
                    <a:pt x="79" y="1120"/>
                  </a:lnTo>
                  <a:lnTo>
                    <a:pt x="78" y="1121"/>
                  </a:lnTo>
                  <a:lnTo>
                    <a:pt x="78" y="1121"/>
                  </a:lnTo>
                  <a:lnTo>
                    <a:pt x="77" y="1121"/>
                  </a:lnTo>
                  <a:lnTo>
                    <a:pt x="77" y="1121"/>
                  </a:lnTo>
                  <a:lnTo>
                    <a:pt x="76" y="1121"/>
                  </a:lnTo>
                  <a:lnTo>
                    <a:pt x="77" y="1121"/>
                  </a:lnTo>
                  <a:lnTo>
                    <a:pt x="77" y="1121"/>
                  </a:lnTo>
                  <a:lnTo>
                    <a:pt x="77" y="1121"/>
                  </a:lnTo>
                  <a:lnTo>
                    <a:pt x="78" y="1121"/>
                  </a:lnTo>
                  <a:lnTo>
                    <a:pt x="78" y="1122"/>
                  </a:lnTo>
                  <a:lnTo>
                    <a:pt x="77" y="1122"/>
                  </a:lnTo>
                  <a:lnTo>
                    <a:pt x="76" y="1122"/>
                  </a:lnTo>
                  <a:lnTo>
                    <a:pt x="77" y="1123"/>
                  </a:lnTo>
                  <a:lnTo>
                    <a:pt x="76" y="1123"/>
                  </a:lnTo>
                  <a:lnTo>
                    <a:pt x="76" y="1122"/>
                  </a:lnTo>
                  <a:lnTo>
                    <a:pt x="74" y="1121"/>
                  </a:lnTo>
                  <a:lnTo>
                    <a:pt x="74" y="1121"/>
                  </a:lnTo>
                  <a:lnTo>
                    <a:pt x="74" y="1121"/>
                  </a:lnTo>
                  <a:lnTo>
                    <a:pt x="74" y="1121"/>
                  </a:lnTo>
                  <a:lnTo>
                    <a:pt x="74" y="1121"/>
                  </a:lnTo>
                  <a:lnTo>
                    <a:pt x="74" y="1121"/>
                  </a:lnTo>
                  <a:lnTo>
                    <a:pt x="72" y="1120"/>
                  </a:lnTo>
                  <a:lnTo>
                    <a:pt x="72" y="1120"/>
                  </a:lnTo>
                  <a:lnTo>
                    <a:pt x="73" y="1120"/>
                  </a:lnTo>
                  <a:lnTo>
                    <a:pt x="73" y="1120"/>
                  </a:lnTo>
                  <a:lnTo>
                    <a:pt x="73" y="1120"/>
                  </a:lnTo>
                  <a:lnTo>
                    <a:pt x="74" y="1120"/>
                  </a:lnTo>
                  <a:lnTo>
                    <a:pt x="74" y="1120"/>
                  </a:lnTo>
                  <a:lnTo>
                    <a:pt x="74" y="1120"/>
                  </a:lnTo>
                  <a:lnTo>
                    <a:pt x="74" y="1119"/>
                  </a:lnTo>
                  <a:lnTo>
                    <a:pt x="74" y="1119"/>
                  </a:lnTo>
                  <a:lnTo>
                    <a:pt x="74" y="1119"/>
                  </a:lnTo>
                  <a:lnTo>
                    <a:pt x="74" y="1119"/>
                  </a:lnTo>
                  <a:lnTo>
                    <a:pt x="74" y="1118"/>
                  </a:lnTo>
                  <a:lnTo>
                    <a:pt x="75" y="1118"/>
                  </a:lnTo>
                  <a:lnTo>
                    <a:pt x="75" y="1118"/>
                  </a:lnTo>
                  <a:lnTo>
                    <a:pt x="75" y="1117"/>
                  </a:lnTo>
                  <a:lnTo>
                    <a:pt x="75" y="1117"/>
                  </a:lnTo>
                  <a:lnTo>
                    <a:pt x="75" y="1117"/>
                  </a:lnTo>
                  <a:lnTo>
                    <a:pt x="75" y="1116"/>
                  </a:lnTo>
                  <a:lnTo>
                    <a:pt x="76" y="1115"/>
                  </a:lnTo>
                  <a:lnTo>
                    <a:pt x="76" y="1115"/>
                  </a:lnTo>
                  <a:lnTo>
                    <a:pt x="76" y="1115"/>
                  </a:lnTo>
                  <a:lnTo>
                    <a:pt x="77" y="1115"/>
                  </a:lnTo>
                  <a:lnTo>
                    <a:pt x="79" y="1115"/>
                  </a:lnTo>
                  <a:lnTo>
                    <a:pt x="79" y="1115"/>
                  </a:lnTo>
                  <a:lnTo>
                    <a:pt x="78" y="1115"/>
                  </a:lnTo>
                  <a:lnTo>
                    <a:pt x="79" y="1114"/>
                  </a:lnTo>
                  <a:lnTo>
                    <a:pt x="79" y="1114"/>
                  </a:lnTo>
                  <a:lnTo>
                    <a:pt x="79" y="1115"/>
                  </a:lnTo>
                  <a:lnTo>
                    <a:pt x="80" y="1115"/>
                  </a:lnTo>
                  <a:lnTo>
                    <a:pt x="80" y="1114"/>
                  </a:lnTo>
                  <a:lnTo>
                    <a:pt x="80" y="1114"/>
                  </a:lnTo>
                  <a:lnTo>
                    <a:pt x="80" y="1114"/>
                  </a:lnTo>
                  <a:close/>
                  <a:moveTo>
                    <a:pt x="51" y="1114"/>
                  </a:moveTo>
                  <a:lnTo>
                    <a:pt x="51" y="1115"/>
                  </a:lnTo>
                  <a:lnTo>
                    <a:pt x="50" y="1115"/>
                  </a:lnTo>
                  <a:lnTo>
                    <a:pt x="50" y="1115"/>
                  </a:lnTo>
                  <a:lnTo>
                    <a:pt x="50" y="1116"/>
                  </a:lnTo>
                  <a:lnTo>
                    <a:pt x="50" y="1116"/>
                  </a:lnTo>
                  <a:lnTo>
                    <a:pt x="50" y="1116"/>
                  </a:lnTo>
                  <a:lnTo>
                    <a:pt x="50" y="1116"/>
                  </a:lnTo>
                  <a:lnTo>
                    <a:pt x="50" y="1118"/>
                  </a:lnTo>
                  <a:lnTo>
                    <a:pt x="49" y="1119"/>
                  </a:lnTo>
                  <a:lnTo>
                    <a:pt x="49" y="1119"/>
                  </a:lnTo>
                  <a:lnTo>
                    <a:pt x="50" y="1119"/>
                  </a:lnTo>
                  <a:lnTo>
                    <a:pt x="50" y="1119"/>
                  </a:lnTo>
                  <a:lnTo>
                    <a:pt x="50" y="1118"/>
                  </a:lnTo>
                  <a:lnTo>
                    <a:pt x="52" y="1118"/>
                  </a:lnTo>
                  <a:lnTo>
                    <a:pt x="52" y="1117"/>
                  </a:lnTo>
                  <a:lnTo>
                    <a:pt x="53" y="1117"/>
                  </a:lnTo>
                  <a:lnTo>
                    <a:pt x="53" y="1117"/>
                  </a:lnTo>
                  <a:lnTo>
                    <a:pt x="54" y="1117"/>
                  </a:lnTo>
                  <a:lnTo>
                    <a:pt x="54" y="1117"/>
                  </a:lnTo>
                  <a:lnTo>
                    <a:pt x="54" y="1117"/>
                  </a:lnTo>
                  <a:lnTo>
                    <a:pt x="54" y="1116"/>
                  </a:lnTo>
                  <a:lnTo>
                    <a:pt x="55" y="1116"/>
                  </a:lnTo>
                  <a:lnTo>
                    <a:pt x="57" y="1117"/>
                  </a:lnTo>
                  <a:lnTo>
                    <a:pt x="57" y="1118"/>
                  </a:lnTo>
                  <a:lnTo>
                    <a:pt x="59" y="1119"/>
                  </a:lnTo>
                  <a:lnTo>
                    <a:pt x="59" y="1120"/>
                  </a:lnTo>
                  <a:lnTo>
                    <a:pt x="59" y="1120"/>
                  </a:lnTo>
                  <a:lnTo>
                    <a:pt x="59" y="1120"/>
                  </a:lnTo>
                  <a:lnTo>
                    <a:pt x="59" y="1120"/>
                  </a:lnTo>
                  <a:lnTo>
                    <a:pt x="59" y="1121"/>
                  </a:lnTo>
                  <a:lnTo>
                    <a:pt x="59" y="1121"/>
                  </a:lnTo>
                  <a:lnTo>
                    <a:pt x="60" y="1121"/>
                  </a:lnTo>
                  <a:lnTo>
                    <a:pt x="62" y="1121"/>
                  </a:lnTo>
                  <a:lnTo>
                    <a:pt x="62" y="1122"/>
                  </a:lnTo>
                  <a:lnTo>
                    <a:pt x="63" y="1122"/>
                  </a:lnTo>
                  <a:lnTo>
                    <a:pt x="63" y="1123"/>
                  </a:lnTo>
                  <a:lnTo>
                    <a:pt x="63" y="1123"/>
                  </a:lnTo>
                  <a:lnTo>
                    <a:pt x="63" y="1122"/>
                  </a:lnTo>
                  <a:lnTo>
                    <a:pt x="63" y="1122"/>
                  </a:lnTo>
                  <a:lnTo>
                    <a:pt x="65" y="1122"/>
                  </a:lnTo>
                  <a:lnTo>
                    <a:pt x="65" y="1123"/>
                  </a:lnTo>
                  <a:lnTo>
                    <a:pt x="66" y="1123"/>
                  </a:lnTo>
                  <a:lnTo>
                    <a:pt x="67" y="1123"/>
                  </a:lnTo>
                  <a:lnTo>
                    <a:pt x="67" y="1124"/>
                  </a:lnTo>
                  <a:lnTo>
                    <a:pt x="67" y="1125"/>
                  </a:lnTo>
                  <a:lnTo>
                    <a:pt x="67" y="1126"/>
                  </a:lnTo>
                  <a:lnTo>
                    <a:pt x="67" y="1126"/>
                  </a:lnTo>
                  <a:lnTo>
                    <a:pt x="67" y="1126"/>
                  </a:lnTo>
                  <a:lnTo>
                    <a:pt x="67" y="1127"/>
                  </a:lnTo>
                  <a:lnTo>
                    <a:pt x="67" y="1127"/>
                  </a:lnTo>
                  <a:lnTo>
                    <a:pt x="66" y="1127"/>
                  </a:lnTo>
                  <a:lnTo>
                    <a:pt x="66" y="1127"/>
                  </a:lnTo>
                  <a:lnTo>
                    <a:pt x="67" y="1126"/>
                  </a:lnTo>
                  <a:lnTo>
                    <a:pt x="67" y="1126"/>
                  </a:lnTo>
                  <a:lnTo>
                    <a:pt x="66" y="1126"/>
                  </a:lnTo>
                  <a:lnTo>
                    <a:pt x="65" y="1126"/>
                  </a:lnTo>
                  <a:lnTo>
                    <a:pt x="65" y="1126"/>
                  </a:lnTo>
                  <a:lnTo>
                    <a:pt x="65" y="1127"/>
                  </a:lnTo>
                  <a:lnTo>
                    <a:pt x="66" y="1128"/>
                  </a:lnTo>
                  <a:lnTo>
                    <a:pt x="67" y="1128"/>
                  </a:lnTo>
                  <a:lnTo>
                    <a:pt x="67" y="1128"/>
                  </a:lnTo>
                  <a:lnTo>
                    <a:pt x="67" y="1128"/>
                  </a:lnTo>
                  <a:lnTo>
                    <a:pt x="68" y="1129"/>
                  </a:lnTo>
                  <a:lnTo>
                    <a:pt x="68" y="1129"/>
                  </a:lnTo>
                  <a:lnTo>
                    <a:pt x="67" y="1129"/>
                  </a:lnTo>
                  <a:lnTo>
                    <a:pt x="67" y="1129"/>
                  </a:lnTo>
                  <a:lnTo>
                    <a:pt x="67" y="1129"/>
                  </a:lnTo>
                  <a:lnTo>
                    <a:pt x="67" y="1129"/>
                  </a:lnTo>
                  <a:lnTo>
                    <a:pt x="68" y="1130"/>
                  </a:lnTo>
                  <a:lnTo>
                    <a:pt x="68" y="1130"/>
                  </a:lnTo>
                  <a:lnTo>
                    <a:pt x="69" y="1130"/>
                  </a:lnTo>
                  <a:lnTo>
                    <a:pt x="69" y="1131"/>
                  </a:lnTo>
                  <a:lnTo>
                    <a:pt x="71" y="1131"/>
                  </a:lnTo>
                  <a:lnTo>
                    <a:pt x="71" y="1131"/>
                  </a:lnTo>
                  <a:lnTo>
                    <a:pt x="71" y="1131"/>
                  </a:lnTo>
                  <a:lnTo>
                    <a:pt x="71" y="1132"/>
                  </a:lnTo>
                  <a:lnTo>
                    <a:pt x="72" y="1132"/>
                  </a:lnTo>
                  <a:lnTo>
                    <a:pt x="72" y="1132"/>
                  </a:lnTo>
                  <a:lnTo>
                    <a:pt x="72" y="1133"/>
                  </a:lnTo>
                  <a:lnTo>
                    <a:pt x="72" y="1133"/>
                  </a:lnTo>
                  <a:lnTo>
                    <a:pt x="72" y="1133"/>
                  </a:lnTo>
                  <a:lnTo>
                    <a:pt x="72" y="1133"/>
                  </a:lnTo>
                  <a:lnTo>
                    <a:pt x="72" y="1133"/>
                  </a:lnTo>
                  <a:lnTo>
                    <a:pt x="71" y="1134"/>
                  </a:lnTo>
                  <a:lnTo>
                    <a:pt x="70" y="1134"/>
                  </a:lnTo>
                  <a:lnTo>
                    <a:pt x="70" y="1134"/>
                  </a:lnTo>
                  <a:lnTo>
                    <a:pt x="70" y="1133"/>
                  </a:lnTo>
                  <a:lnTo>
                    <a:pt x="69" y="1133"/>
                  </a:lnTo>
                  <a:lnTo>
                    <a:pt x="69" y="1133"/>
                  </a:lnTo>
                  <a:lnTo>
                    <a:pt x="68" y="1133"/>
                  </a:lnTo>
                  <a:lnTo>
                    <a:pt x="67" y="1133"/>
                  </a:lnTo>
                  <a:lnTo>
                    <a:pt x="67" y="1133"/>
                  </a:lnTo>
                  <a:lnTo>
                    <a:pt x="67" y="1133"/>
                  </a:lnTo>
                  <a:lnTo>
                    <a:pt x="67" y="1133"/>
                  </a:lnTo>
                  <a:lnTo>
                    <a:pt x="67" y="1133"/>
                  </a:lnTo>
                  <a:lnTo>
                    <a:pt x="68" y="1134"/>
                  </a:lnTo>
                  <a:lnTo>
                    <a:pt x="68" y="1134"/>
                  </a:lnTo>
                  <a:lnTo>
                    <a:pt x="69" y="1134"/>
                  </a:lnTo>
                  <a:lnTo>
                    <a:pt x="70" y="1135"/>
                  </a:lnTo>
                  <a:lnTo>
                    <a:pt x="70" y="1135"/>
                  </a:lnTo>
                  <a:lnTo>
                    <a:pt x="71" y="1134"/>
                  </a:lnTo>
                  <a:lnTo>
                    <a:pt x="71" y="1134"/>
                  </a:lnTo>
                  <a:lnTo>
                    <a:pt x="72" y="1134"/>
                  </a:lnTo>
                  <a:lnTo>
                    <a:pt x="72" y="1134"/>
                  </a:lnTo>
                  <a:lnTo>
                    <a:pt x="73" y="1134"/>
                  </a:lnTo>
                  <a:lnTo>
                    <a:pt x="73" y="1134"/>
                  </a:lnTo>
                  <a:lnTo>
                    <a:pt x="72" y="1134"/>
                  </a:lnTo>
                  <a:lnTo>
                    <a:pt x="72" y="1133"/>
                  </a:lnTo>
                  <a:lnTo>
                    <a:pt x="73" y="1134"/>
                  </a:lnTo>
                  <a:lnTo>
                    <a:pt x="73" y="1133"/>
                  </a:lnTo>
                  <a:lnTo>
                    <a:pt x="74" y="1133"/>
                  </a:lnTo>
                  <a:lnTo>
                    <a:pt x="74" y="1133"/>
                  </a:lnTo>
                  <a:lnTo>
                    <a:pt x="75" y="1133"/>
                  </a:lnTo>
                  <a:lnTo>
                    <a:pt x="75" y="1133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3"/>
                  </a:lnTo>
                  <a:lnTo>
                    <a:pt x="76" y="1134"/>
                  </a:lnTo>
                  <a:lnTo>
                    <a:pt x="75" y="1136"/>
                  </a:lnTo>
                  <a:lnTo>
                    <a:pt x="75" y="1136"/>
                  </a:lnTo>
                  <a:lnTo>
                    <a:pt x="75" y="1136"/>
                  </a:lnTo>
                  <a:lnTo>
                    <a:pt x="75" y="1136"/>
                  </a:lnTo>
                  <a:lnTo>
                    <a:pt x="75" y="1136"/>
                  </a:lnTo>
                  <a:lnTo>
                    <a:pt x="75" y="1136"/>
                  </a:lnTo>
                  <a:lnTo>
                    <a:pt x="75" y="1136"/>
                  </a:lnTo>
                  <a:lnTo>
                    <a:pt x="74" y="1136"/>
                  </a:lnTo>
                  <a:lnTo>
                    <a:pt x="74" y="1137"/>
                  </a:lnTo>
                  <a:lnTo>
                    <a:pt x="74" y="1137"/>
                  </a:lnTo>
                  <a:lnTo>
                    <a:pt x="74" y="1137"/>
                  </a:lnTo>
                  <a:lnTo>
                    <a:pt x="74" y="1137"/>
                  </a:lnTo>
                  <a:lnTo>
                    <a:pt x="73" y="1137"/>
                  </a:lnTo>
                  <a:lnTo>
                    <a:pt x="73" y="1137"/>
                  </a:lnTo>
                  <a:lnTo>
                    <a:pt x="73" y="1137"/>
                  </a:lnTo>
                  <a:lnTo>
                    <a:pt x="72" y="1137"/>
                  </a:lnTo>
                  <a:lnTo>
                    <a:pt x="72" y="1138"/>
                  </a:lnTo>
                  <a:lnTo>
                    <a:pt x="71" y="1138"/>
                  </a:lnTo>
                  <a:lnTo>
                    <a:pt x="70" y="1139"/>
                  </a:lnTo>
                  <a:lnTo>
                    <a:pt x="70" y="1139"/>
                  </a:lnTo>
                  <a:lnTo>
                    <a:pt x="68" y="1138"/>
                  </a:lnTo>
                  <a:lnTo>
                    <a:pt x="68" y="1139"/>
                  </a:lnTo>
                  <a:lnTo>
                    <a:pt x="68" y="1139"/>
                  </a:lnTo>
                  <a:lnTo>
                    <a:pt x="68" y="1139"/>
                  </a:lnTo>
                  <a:lnTo>
                    <a:pt x="68" y="1140"/>
                  </a:lnTo>
                  <a:lnTo>
                    <a:pt x="67" y="1140"/>
                  </a:lnTo>
                  <a:lnTo>
                    <a:pt x="67" y="1140"/>
                  </a:lnTo>
                  <a:lnTo>
                    <a:pt x="67" y="1140"/>
                  </a:lnTo>
                  <a:lnTo>
                    <a:pt x="67" y="1139"/>
                  </a:lnTo>
                  <a:lnTo>
                    <a:pt x="67" y="1138"/>
                  </a:lnTo>
                  <a:lnTo>
                    <a:pt x="67" y="1138"/>
                  </a:lnTo>
                  <a:lnTo>
                    <a:pt x="66" y="1138"/>
                  </a:lnTo>
                  <a:lnTo>
                    <a:pt x="66" y="1138"/>
                  </a:lnTo>
                  <a:lnTo>
                    <a:pt x="64" y="1137"/>
                  </a:lnTo>
                  <a:lnTo>
                    <a:pt x="63" y="1137"/>
                  </a:lnTo>
                  <a:lnTo>
                    <a:pt x="63" y="1137"/>
                  </a:lnTo>
                  <a:lnTo>
                    <a:pt x="63" y="1137"/>
                  </a:lnTo>
                  <a:lnTo>
                    <a:pt x="63" y="1137"/>
                  </a:lnTo>
                  <a:lnTo>
                    <a:pt x="65" y="1137"/>
                  </a:lnTo>
                  <a:lnTo>
                    <a:pt x="65" y="1138"/>
                  </a:lnTo>
                  <a:lnTo>
                    <a:pt x="66" y="1138"/>
                  </a:lnTo>
                  <a:lnTo>
                    <a:pt x="66" y="1139"/>
                  </a:lnTo>
                  <a:lnTo>
                    <a:pt x="66" y="1139"/>
                  </a:lnTo>
                  <a:lnTo>
                    <a:pt x="66" y="1139"/>
                  </a:lnTo>
                  <a:lnTo>
                    <a:pt x="67" y="1140"/>
                  </a:lnTo>
                  <a:lnTo>
                    <a:pt x="67" y="1140"/>
                  </a:lnTo>
                  <a:lnTo>
                    <a:pt x="67" y="1141"/>
                  </a:lnTo>
                  <a:lnTo>
                    <a:pt x="67" y="1141"/>
                  </a:lnTo>
                  <a:lnTo>
                    <a:pt x="67" y="1141"/>
                  </a:lnTo>
                  <a:lnTo>
                    <a:pt x="69" y="1141"/>
                  </a:lnTo>
                  <a:lnTo>
                    <a:pt x="70" y="1141"/>
                  </a:lnTo>
                  <a:lnTo>
                    <a:pt x="70" y="1141"/>
                  </a:lnTo>
                  <a:lnTo>
                    <a:pt x="70" y="1141"/>
                  </a:lnTo>
                  <a:lnTo>
                    <a:pt x="71" y="1141"/>
                  </a:lnTo>
                  <a:lnTo>
                    <a:pt x="71" y="1141"/>
                  </a:lnTo>
                  <a:lnTo>
                    <a:pt x="71" y="1141"/>
                  </a:lnTo>
                  <a:lnTo>
                    <a:pt x="71" y="1141"/>
                  </a:lnTo>
                  <a:lnTo>
                    <a:pt x="71" y="1141"/>
                  </a:lnTo>
                  <a:lnTo>
                    <a:pt x="71" y="1140"/>
                  </a:lnTo>
                  <a:lnTo>
                    <a:pt x="71" y="1140"/>
                  </a:lnTo>
                  <a:lnTo>
                    <a:pt x="71" y="1141"/>
                  </a:lnTo>
                  <a:lnTo>
                    <a:pt x="70" y="1141"/>
                  </a:lnTo>
                  <a:lnTo>
                    <a:pt x="70" y="1141"/>
                  </a:lnTo>
                  <a:lnTo>
                    <a:pt x="69" y="1140"/>
                  </a:lnTo>
                  <a:lnTo>
                    <a:pt x="70" y="1140"/>
                  </a:lnTo>
                  <a:lnTo>
                    <a:pt x="71" y="1140"/>
                  </a:lnTo>
                  <a:lnTo>
                    <a:pt x="72" y="1139"/>
                  </a:lnTo>
                  <a:lnTo>
                    <a:pt x="72" y="1139"/>
                  </a:lnTo>
                  <a:lnTo>
                    <a:pt x="72" y="1141"/>
                  </a:lnTo>
                  <a:lnTo>
                    <a:pt x="72" y="1141"/>
                  </a:lnTo>
                  <a:lnTo>
                    <a:pt x="72" y="1141"/>
                  </a:lnTo>
                  <a:lnTo>
                    <a:pt x="72" y="1141"/>
                  </a:lnTo>
                  <a:lnTo>
                    <a:pt x="72" y="1141"/>
                  </a:lnTo>
                  <a:lnTo>
                    <a:pt x="72" y="1141"/>
                  </a:lnTo>
                  <a:lnTo>
                    <a:pt x="72" y="1141"/>
                  </a:lnTo>
                  <a:lnTo>
                    <a:pt x="72" y="1142"/>
                  </a:lnTo>
                  <a:lnTo>
                    <a:pt x="72" y="1142"/>
                  </a:lnTo>
                  <a:lnTo>
                    <a:pt x="73" y="1141"/>
                  </a:lnTo>
                  <a:lnTo>
                    <a:pt x="73" y="1141"/>
                  </a:lnTo>
                  <a:lnTo>
                    <a:pt x="75" y="1141"/>
                  </a:lnTo>
                  <a:lnTo>
                    <a:pt x="75" y="1141"/>
                  </a:lnTo>
                  <a:lnTo>
                    <a:pt x="75" y="1141"/>
                  </a:lnTo>
                  <a:lnTo>
                    <a:pt x="76" y="1142"/>
                  </a:lnTo>
                  <a:lnTo>
                    <a:pt x="76" y="1142"/>
                  </a:lnTo>
                  <a:lnTo>
                    <a:pt x="75" y="1142"/>
                  </a:lnTo>
                  <a:lnTo>
                    <a:pt x="75" y="1142"/>
                  </a:lnTo>
                  <a:lnTo>
                    <a:pt x="75" y="1142"/>
                  </a:lnTo>
                  <a:lnTo>
                    <a:pt x="75" y="1143"/>
                  </a:lnTo>
                  <a:lnTo>
                    <a:pt x="75" y="1143"/>
                  </a:lnTo>
                  <a:lnTo>
                    <a:pt x="75" y="1143"/>
                  </a:lnTo>
                  <a:lnTo>
                    <a:pt x="75" y="1143"/>
                  </a:lnTo>
                  <a:lnTo>
                    <a:pt x="75" y="1144"/>
                  </a:lnTo>
                  <a:lnTo>
                    <a:pt x="75" y="1144"/>
                  </a:lnTo>
                  <a:lnTo>
                    <a:pt x="75" y="1145"/>
                  </a:lnTo>
                  <a:lnTo>
                    <a:pt x="76" y="1145"/>
                  </a:lnTo>
                  <a:lnTo>
                    <a:pt x="76" y="1146"/>
                  </a:lnTo>
                  <a:lnTo>
                    <a:pt x="76" y="1147"/>
                  </a:lnTo>
                  <a:lnTo>
                    <a:pt x="76" y="1147"/>
                  </a:lnTo>
                  <a:lnTo>
                    <a:pt x="76" y="1147"/>
                  </a:lnTo>
                  <a:lnTo>
                    <a:pt x="76" y="1147"/>
                  </a:lnTo>
                  <a:lnTo>
                    <a:pt x="76" y="1147"/>
                  </a:lnTo>
                  <a:lnTo>
                    <a:pt x="77" y="1147"/>
                  </a:lnTo>
                  <a:lnTo>
                    <a:pt x="77" y="1147"/>
                  </a:lnTo>
                  <a:lnTo>
                    <a:pt x="77" y="1146"/>
                  </a:lnTo>
                  <a:lnTo>
                    <a:pt x="78" y="1146"/>
                  </a:lnTo>
                  <a:lnTo>
                    <a:pt x="78" y="1146"/>
                  </a:lnTo>
                  <a:lnTo>
                    <a:pt x="78" y="1146"/>
                  </a:lnTo>
                  <a:lnTo>
                    <a:pt x="79" y="1146"/>
                  </a:lnTo>
                  <a:lnTo>
                    <a:pt x="79" y="1146"/>
                  </a:lnTo>
                  <a:lnTo>
                    <a:pt x="80" y="1147"/>
                  </a:lnTo>
                  <a:lnTo>
                    <a:pt x="80" y="1148"/>
                  </a:lnTo>
                  <a:lnTo>
                    <a:pt x="80" y="1148"/>
                  </a:lnTo>
                  <a:lnTo>
                    <a:pt x="80" y="1149"/>
                  </a:lnTo>
                  <a:lnTo>
                    <a:pt x="80" y="1149"/>
                  </a:lnTo>
                  <a:lnTo>
                    <a:pt x="80" y="1149"/>
                  </a:lnTo>
                  <a:lnTo>
                    <a:pt x="79" y="1150"/>
                  </a:lnTo>
                  <a:lnTo>
                    <a:pt x="79" y="1150"/>
                  </a:lnTo>
                  <a:lnTo>
                    <a:pt x="79" y="1150"/>
                  </a:lnTo>
                  <a:lnTo>
                    <a:pt x="78" y="1150"/>
                  </a:lnTo>
                  <a:lnTo>
                    <a:pt x="78" y="1150"/>
                  </a:lnTo>
                  <a:lnTo>
                    <a:pt x="79" y="1151"/>
                  </a:lnTo>
                  <a:lnTo>
                    <a:pt x="79" y="1151"/>
                  </a:lnTo>
                  <a:lnTo>
                    <a:pt x="79" y="1151"/>
                  </a:lnTo>
                  <a:lnTo>
                    <a:pt x="79" y="1151"/>
                  </a:lnTo>
                  <a:lnTo>
                    <a:pt x="79" y="1152"/>
                  </a:lnTo>
                  <a:lnTo>
                    <a:pt x="79" y="1152"/>
                  </a:lnTo>
                  <a:lnTo>
                    <a:pt x="79" y="1153"/>
                  </a:lnTo>
                  <a:lnTo>
                    <a:pt x="78" y="1154"/>
                  </a:lnTo>
                  <a:lnTo>
                    <a:pt x="78" y="1154"/>
                  </a:lnTo>
                  <a:lnTo>
                    <a:pt x="78" y="1154"/>
                  </a:lnTo>
                  <a:lnTo>
                    <a:pt x="77" y="1154"/>
                  </a:lnTo>
                  <a:lnTo>
                    <a:pt x="77" y="1154"/>
                  </a:lnTo>
                  <a:lnTo>
                    <a:pt x="77" y="1154"/>
                  </a:lnTo>
                  <a:lnTo>
                    <a:pt x="76" y="1155"/>
                  </a:lnTo>
                  <a:lnTo>
                    <a:pt x="76" y="1154"/>
                  </a:lnTo>
                  <a:lnTo>
                    <a:pt x="76" y="1155"/>
                  </a:lnTo>
                  <a:lnTo>
                    <a:pt x="75" y="1154"/>
                  </a:lnTo>
                  <a:lnTo>
                    <a:pt x="74" y="1154"/>
                  </a:lnTo>
                  <a:lnTo>
                    <a:pt x="74" y="1154"/>
                  </a:lnTo>
                  <a:lnTo>
                    <a:pt x="74" y="1154"/>
                  </a:lnTo>
                  <a:lnTo>
                    <a:pt x="74" y="1155"/>
                  </a:lnTo>
                  <a:lnTo>
                    <a:pt x="73" y="1155"/>
                  </a:lnTo>
                  <a:lnTo>
                    <a:pt x="74" y="1155"/>
                  </a:lnTo>
                  <a:lnTo>
                    <a:pt x="73" y="1156"/>
                  </a:lnTo>
                  <a:lnTo>
                    <a:pt x="73" y="1157"/>
                  </a:lnTo>
                  <a:lnTo>
                    <a:pt x="73" y="1157"/>
                  </a:lnTo>
                  <a:lnTo>
                    <a:pt x="72" y="1157"/>
                  </a:lnTo>
                  <a:lnTo>
                    <a:pt x="73" y="1157"/>
                  </a:lnTo>
                  <a:lnTo>
                    <a:pt x="73" y="1158"/>
                  </a:lnTo>
                  <a:lnTo>
                    <a:pt x="72" y="1158"/>
                  </a:lnTo>
                  <a:lnTo>
                    <a:pt x="72" y="1158"/>
                  </a:lnTo>
                  <a:lnTo>
                    <a:pt x="72" y="1159"/>
                  </a:lnTo>
                  <a:lnTo>
                    <a:pt x="71" y="1159"/>
                  </a:lnTo>
                  <a:lnTo>
                    <a:pt x="71" y="1160"/>
                  </a:lnTo>
                  <a:lnTo>
                    <a:pt x="70" y="1160"/>
                  </a:lnTo>
                  <a:lnTo>
                    <a:pt x="70" y="1161"/>
                  </a:lnTo>
                  <a:lnTo>
                    <a:pt x="72" y="1162"/>
                  </a:lnTo>
                  <a:lnTo>
                    <a:pt x="72" y="1162"/>
                  </a:lnTo>
                  <a:lnTo>
                    <a:pt x="71" y="1162"/>
                  </a:lnTo>
                  <a:lnTo>
                    <a:pt x="71" y="1162"/>
                  </a:lnTo>
                  <a:lnTo>
                    <a:pt x="71" y="1162"/>
                  </a:lnTo>
                  <a:lnTo>
                    <a:pt x="71" y="1163"/>
                  </a:lnTo>
                  <a:lnTo>
                    <a:pt x="71" y="1163"/>
                  </a:lnTo>
                  <a:lnTo>
                    <a:pt x="72" y="1164"/>
                  </a:lnTo>
                  <a:lnTo>
                    <a:pt x="71" y="1164"/>
                  </a:lnTo>
                  <a:lnTo>
                    <a:pt x="70" y="1165"/>
                  </a:lnTo>
                  <a:lnTo>
                    <a:pt x="70" y="1165"/>
                  </a:lnTo>
                  <a:lnTo>
                    <a:pt x="69" y="1166"/>
                  </a:lnTo>
                  <a:lnTo>
                    <a:pt x="69" y="1166"/>
                  </a:lnTo>
                  <a:lnTo>
                    <a:pt x="69" y="1166"/>
                  </a:lnTo>
                  <a:lnTo>
                    <a:pt x="69" y="1167"/>
                  </a:lnTo>
                  <a:lnTo>
                    <a:pt x="69" y="1167"/>
                  </a:lnTo>
                  <a:lnTo>
                    <a:pt x="69" y="1167"/>
                  </a:lnTo>
                  <a:lnTo>
                    <a:pt x="69" y="1167"/>
                  </a:lnTo>
                  <a:lnTo>
                    <a:pt x="69" y="1167"/>
                  </a:lnTo>
                  <a:lnTo>
                    <a:pt x="69" y="1167"/>
                  </a:lnTo>
                  <a:lnTo>
                    <a:pt x="70" y="1168"/>
                  </a:lnTo>
                  <a:lnTo>
                    <a:pt x="69" y="1168"/>
                  </a:lnTo>
                  <a:lnTo>
                    <a:pt x="69" y="1168"/>
                  </a:lnTo>
                  <a:lnTo>
                    <a:pt x="68" y="1168"/>
                  </a:lnTo>
                  <a:lnTo>
                    <a:pt x="68" y="1169"/>
                  </a:lnTo>
                  <a:lnTo>
                    <a:pt x="69" y="1170"/>
                  </a:lnTo>
                  <a:lnTo>
                    <a:pt x="68" y="1171"/>
                  </a:lnTo>
                  <a:lnTo>
                    <a:pt x="68" y="1172"/>
                  </a:lnTo>
                  <a:lnTo>
                    <a:pt x="68" y="1172"/>
                  </a:lnTo>
                  <a:lnTo>
                    <a:pt x="67" y="1172"/>
                  </a:lnTo>
                  <a:lnTo>
                    <a:pt x="67" y="1172"/>
                  </a:lnTo>
                  <a:lnTo>
                    <a:pt x="67" y="1172"/>
                  </a:lnTo>
                  <a:lnTo>
                    <a:pt x="67" y="1172"/>
                  </a:lnTo>
                  <a:lnTo>
                    <a:pt x="67" y="1172"/>
                  </a:lnTo>
                  <a:lnTo>
                    <a:pt x="66" y="1172"/>
                  </a:lnTo>
                  <a:lnTo>
                    <a:pt x="66" y="1172"/>
                  </a:lnTo>
                  <a:lnTo>
                    <a:pt x="65" y="1172"/>
                  </a:lnTo>
                  <a:lnTo>
                    <a:pt x="65" y="1172"/>
                  </a:lnTo>
                  <a:lnTo>
                    <a:pt x="65" y="1172"/>
                  </a:lnTo>
                  <a:lnTo>
                    <a:pt x="65" y="1172"/>
                  </a:lnTo>
                  <a:lnTo>
                    <a:pt x="65" y="1172"/>
                  </a:lnTo>
                  <a:lnTo>
                    <a:pt x="65" y="1172"/>
                  </a:lnTo>
                  <a:lnTo>
                    <a:pt x="64" y="1172"/>
                  </a:lnTo>
                  <a:lnTo>
                    <a:pt x="63" y="1172"/>
                  </a:lnTo>
                  <a:lnTo>
                    <a:pt x="63" y="1172"/>
                  </a:lnTo>
                  <a:lnTo>
                    <a:pt x="62" y="1172"/>
                  </a:lnTo>
                  <a:lnTo>
                    <a:pt x="61" y="1172"/>
                  </a:lnTo>
                  <a:lnTo>
                    <a:pt x="61" y="1170"/>
                  </a:lnTo>
                  <a:lnTo>
                    <a:pt x="62" y="1170"/>
                  </a:lnTo>
                  <a:lnTo>
                    <a:pt x="62" y="1171"/>
                  </a:lnTo>
                  <a:lnTo>
                    <a:pt x="62" y="1170"/>
                  </a:lnTo>
                  <a:lnTo>
                    <a:pt x="62" y="1170"/>
                  </a:lnTo>
                  <a:lnTo>
                    <a:pt x="61" y="1170"/>
                  </a:lnTo>
                  <a:lnTo>
                    <a:pt x="61" y="1169"/>
                  </a:lnTo>
                  <a:lnTo>
                    <a:pt x="61" y="1168"/>
                  </a:lnTo>
                  <a:lnTo>
                    <a:pt x="61" y="1168"/>
                  </a:lnTo>
                  <a:lnTo>
                    <a:pt x="61" y="1169"/>
                  </a:lnTo>
                  <a:lnTo>
                    <a:pt x="61" y="1169"/>
                  </a:lnTo>
                  <a:lnTo>
                    <a:pt x="61" y="1169"/>
                  </a:lnTo>
                  <a:lnTo>
                    <a:pt x="60" y="1169"/>
                  </a:lnTo>
                  <a:lnTo>
                    <a:pt x="60" y="1168"/>
                  </a:lnTo>
                  <a:lnTo>
                    <a:pt x="59" y="1168"/>
                  </a:lnTo>
                  <a:lnTo>
                    <a:pt x="59" y="1168"/>
                  </a:lnTo>
                  <a:lnTo>
                    <a:pt x="59" y="1170"/>
                  </a:lnTo>
                  <a:lnTo>
                    <a:pt x="58" y="1169"/>
                  </a:lnTo>
                  <a:lnTo>
                    <a:pt x="58" y="1169"/>
                  </a:lnTo>
                  <a:lnTo>
                    <a:pt x="58" y="1170"/>
                  </a:lnTo>
                  <a:lnTo>
                    <a:pt x="57" y="1170"/>
                  </a:lnTo>
                  <a:lnTo>
                    <a:pt x="56" y="1170"/>
                  </a:lnTo>
                  <a:lnTo>
                    <a:pt x="55" y="1169"/>
                  </a:lnTo>
                  <a:lnTo>
                    <a:pt x="55" y="1168"/>
                  </a:lnTo>
                  <a:lnTo>
                    <a:pt x="54" y="1168"/>
                  </a:lnTo>
                  <a:lnTo>
                    <a:pt x="54" y="1168"/>
                  </a:lnTo>
                  <a:lnTo>
                    <a:pt x="54" y="1169"/>
                  </a:lnTo>
                  <a:lnTo>
                    <a:pt x="54" y="1170"/>
                  </a:lnTo>
                  <a:lnTo>
                    <a:pt x="54" y="1170"/>
                  </a:lnTo>
                  <a:lnTo>
                    <a:pt x="54" y="1170"/>
                  </a:lnTo>
                  <a:lnTo>
                    <a:pt x="54" y="1171"/>
                  </a:lnTo>
                  <a:lnTo>
                    <a:pt x="55" y="1171"/>
                  </a:lnTo>
                  <a:lnTo>
                    <a:pt x="55" y="1171"/>
                  </a:lnTo>
                  <a:lnTo>
                    <a:pt x="55" y="1172"/>
                  </a:lnTo>
                  <a:lnTo>
                    <a:pt x="56" y="1172"/>
                  </a:lnTo>
                  <a:lnTo>
                    <a:pt x="56" y="1171"/>
                  </a:lnTo>
                  <a:lnTo>
                    <a:pt x="56" y="1171"/>
                  </a:lnTo>
                  <a:lnTo>
                    <a:pt x="57" y="1172"/>
                  </a:lnTo>
                  <a:lnTo>
                    <a:pt x="57" y="1172"/>
                  </a:lnTo>
                  <a:lnTo>
                    <a:pt x="57" y="1172"/>
                  </a:lnTo>
                  <a:lnTo>
                    <a:pt x="58" y="1171"/>
                  </a:lnTo>
                  <a:lnTo>
                    <a:pt x="58" y="1171"/>
                  </a:lnTo>
                  <a:lnTo>
                    <a:pt x="59" y="1170"/>
                  </a:lnTo>
                  <a:lnTo>
                    <a:pt x="59" y="1170"/>
                  </a:lnTo>
                  <a:lnTo>
                    <a:pt x="60" y="1170"/>
                  </a:lnTo>
                  <a:lnTo>
                    <a:pt x="61" y="1171"/>
                  </a:lnTo>
                  <a:lnTo>
                    <a:pt x="61" y="1171"/>
                  </a:lnTo>
                  <a:lnTo>
                    <a:pt x="61" y="1172"/>
                  </a:lnTo>
                  <a:lnTo>
                    <a:pt x="61" y="1172"/>
                  </a:lnTo>
                  <a:lnTo>
                    <a:pt x="63" y="1172"/>
                  </a:lnTo>
                  <a:lnTo>
                    <a:pt x="62" y="1172"/>
                  </a:lnTo>
                  <a:lnTo>
                    <a:pt x="62" y="1172"/>
                  </a:lnTo>
                  <a:lnTo>
                    <a:pt x="62" y="1173"/>
                  </a:lnTo>
                  <a:lnTo>
                    <a:pt x="62" y="1173"/>
                  </a:lnTo>
                  <a:lnTo>
                    <a:pt x="62" y="1173"/>
                  </a:lnTo>
                  <a:lnTo>
                    <a:pt x="62" y="1174"/>
                  </a:lnTo>
                  <a:lnTo>
                    <a:pt x="63" y="1174"/>
                  </a:lnTo>
                  <a:lnTo>
                    <a:pt x="63" y="1175"/>
                  </a:lnTo>
                  <a:lnTo>
                    <a:pt x="66" y="1174"/>
                  </a:lnTo>
                  <a:lnTo>
                    <a:pt x="67" y="1174"/>
                  </a:lnTo>
                  <a:lnTo>
                    <a:pt x="67" y="1175"/>
                  </a:lnTo>
                  <a:lnTo>
                    <a:pt x="67" y="1176"/>
                  </a:lnTo>
                  <a:lnTo>
                    <a:pt x="67" y="1176"/>
                  </a:lnTo>
                  <a:lnTo>
                    <a:pt x="68" y="1176"/>
                  </a:lnTo>
                  <a:lnTo>
                    <a:pt x="68" y="1176"/>
                  </a:lnTo>
                  <a:lnTo>
                    <a:pt x="68" y="1177"/>
                  </a:lnTo>
                  <a:lnTo>
                    <a:pt x="68" y="1177"/>
                  </a:lnTo>
                  <a:lnTo>
                    <a:pt x="68" y="1178"/>
                  </a:lnTo>
                  <a:lnTo>
                    <a:pt x="68" y="1178"/>
                  </a:lnTo>
                  <a:lnTo>
                    <a:pt x="68" y="1178"/>
                  </a:lnTo>
                  <a:lnTo>
                    <a:pt x="67" y="1180"/>
                  </a:lnTo>
                  <a:lnTo>
                    <a:pt x="68" y="1180"/>
                  </a:lnTo>
                  <a:lnTo>
                    <a:pt x="68" y="1181"/>
                  </a:lnTo>
                  <a:lnTo>
                    <a:pt x="68" y="1181"/>
                  </a:lnTo>
                  <a:lnTo>
                    <a:pt x="69" y="1181"/>
                  </a:lnTo>
                  <a:lnTo>
                    <a:pt x="69" y="1181"/>
                  </a:lnTo>
                  <a:lnTo>
                    <a:pt x="69" y="1183"/>
                  </a:lnTo>
                  <a:lnTo>
                    <a:pt x="69" y="1183"/>
                  </a:lnTo>
                  <a:lnTo>
                    <a:pt x="70" y="1184"/>
                  </a:lnTo>
                  <a:lnTo>
                    <a:pt x="71" y="1185"/>
                  </a:lnTo>
                  <a:lnTo>
                    <a:pt x="71" y="1185"/>
                  </a:lnTo>
                  <a:lnTo>
                    <a:pt x="70" y="1185"/>
                  </a:lnTo>
                  <a:lnTo>
                    <a:pt x="70" y="1186"/>
                  </a:lnTo>
                  <a:lnTo>
                    <a:pt x="71" y="1187"/>
                  </a:lnTo>
                  <a:lnTo>
                    <a:pt x="71" y="1188"/>
                  </a:lnTo>
                  <a:lnTo>
                    <a:pt x="71" y="1188"/>
                  </a:lnTo>
                  <a:lnTo>
                    <a:pt x="71" y="1189"/>
                  </a:lnTo>
                  <a:lnTo>
                    <a:pt x="71" y="1189"/>
                  </a:lnTo>
                  <a:lnTo>
                    <a:pt x="71" y="1189"/>
                  </a:lnTo>
                  <a:lnTo>
                    <a:pt x="71" y="1189"/>
                  </a:lnTo>
                  <a:lnTo>
                    <a:pt x="71" y="1189"/>
                  </a:lnTo>
                  <a:lnTo>
                    <a:pt x="72" y="1189"/>
                  </a:lnTo>
                  <a:lnTo>
                    <a:pt x="72" y="1190"/>
                  </a:lnTo>
                  <a:lnTo>
                    <a:pt x="71" y="1190"/>
                  </a:lnTo>
                  <a:lnTo>
                    <a:pt x="71" y="1191"/>
                  </a:lnTo>
                  <a:lnTo>
                    <a:pt x="71" y="1191"/>
                  </a:lnTo>
                  <a:lnTo>
                    <a:pt x="71" y="1191"/>
                  </a:lnTo>
                  <a:lnTo>
                    <a:pt x="70" y="1192"/>
                  </a:lnTo>
                  <a:lnTo>
                    <a:pt x="69" y="1192"/>
                  </a:lnTo>
                  <a:lnTo>
                    <a:pt x="69" y="1192"/>
                  </a:lnTo>
                  <a:lnTo>
                    <a:pt x="70" y="1193"/>
                  </a:lnTo>
                  <a:lnTo>
                    <a:pt x="69" y="1193"/>
                  </a:lnTo>
                  <a:lnTo>
                    <a:pt x="69" y="1193"/>
                  </a:lnTo>
                  <a:lnTo>
                    <a:pt x="68" y="1193"/>
                  </a:lnTo>
                  <a:lnTo>
                    <a:pt x="67" y="1194"/>
                  </a:lnTo>
                  <a:lnTo>
                    <a:pt x="66" y="1194"/>
                  </a:lnTo>
                  <a:lnTo>
                    <a:pt x="64" y="1194"/>
                  </a:lnTo>
                  <a:lnTo>
                    <a:pt x="62" y="1193"/>
                  </a:lnTo>
                  <a:lnTo>
                    <a:pt x="61" y="1193"/>
                  </a:lnTo>
                  <a:lnTo>
                    <a:pt x="61" y="1193"/>
                  </a:lnTo>
                  <a:lnTo>
                    <a:pt x="61" y="1193"/>
                  </a:lnTo>
                  <a:lnTo>
                    <a:pt x="62" y="1193"/>
                  </a:lnTo>
                  <a:lnTo>
                    <a:pt x="62" y="1193"/>
                  </a:lnTo>
                  <a:lnTo>
                    <a:pt x="62" y="1194"/>
                  </a:lnTo>
                  <a:lnTo>
                    <a:pt x="62" y="1195"/>
                  </a:lnTo>
                  <a:lnTo>
                    <a:pt x="62" y="1195"/>
                  </a:lnTo>
                  <a:lnTo>
                    <a:pt x="61" y="1195"/>
                  </a:lnTo>
                  <a:lnTo>
                    <a:pt x="61" y="1195"/>
                  </a:lnTo>
                  <a:lnTo>
                    <a:pt x="60" y="1195"/>
                  </a:lnTo>
                  <a:lnTo>
                    <a:pt x="60" y="1194"/>
                  </a:lnTo>
                  <a:lnTo>
                    <a:pt x="60" y="1194"/>
                  </a:lnTo>
                  <a:lnTo>
                    <a:pt x="59" y="1194"/>
                  </a:lnTo>
                  <a:lnTo>
                    <a:pt x="59" y="1194"/>
                  </a:lnTo>
                  <a:lnTo>
                    <a:pt x="59" y="1193"/>
                  </a:lnTo>
                  <a:lnTo>
                    <a:pt x="59" y="1193"/>
                  </a:lnTo>
                  <a:lnTo>
                    <a:pt x="58" y="1193"/>
                  </a:lnTo>
                  <a:lnTo>
                    <a:pt x="58" y="1194"/>
                  </a:lnTo>
                  <a:lnTo>
                    <a:pt x="58" y="1194"/>
                  </a:lnTo>
                  <a:lnTo>
                    <a:pt x="57" y="1194"/>
                  </a:lnTo>
                  <a:lnTo>
                    <a:pt x="57" y="1194"/>
                  </a:lnTo>
                  <a:lnTo>
                    <a:pt x="56" y="1194"/>
                  </a:lnTo>
                  <a:lnTo>
                    <a:pt x="56" y="1193"/>
                  </a:lnTo>
                  <a:lnTo>
                    <a:pt x="56" y="1193"/>
                  </a:lnTo>
                  <a:lnTo>
                    <a:pt x="55" y="1193"/>
                  </a:lnTo>
                  <a:lnTo>
                    <a:pt x="54" y="1193"/>
                  </a:lnTo>
                  <a:lnTo>
                    <a:pt x="54" y="1193"/>
                  </a:lnTo>
                  <a:lnTo>
                    <a:pt x="54" y="1194"/>
                  </a:lnTo>
                  <a:lnTo>
                    <a:pt x="54" y="1194"/>
                  </a:lnTo>
                  <a:lnTo>
                    <a:pt x="55" y="1194"/>
                  </a:lnTo>
                  <a:lnTo>
                    <a:pt x="56" y="1195"/>
                  </a:lnTo>
                  <a:lnTo>
                    <a:pt x="57" y="1195"/>
                  </a:lnTo>
                  <a:lnTo>
                    <a:pt x="57" y="1195"/>
                  </a:lnTo>
                  <a:lnTo>
                    <a:pt x="58" y="1196"/>
                  </a:lnTo>
                  <a:lnTo>
                    <a:pt x="58" y="1196"/>
                  </a:lnTo>
                  <a:lnTo>
                    <a:pt x="58" y="1195"/>
                  </a:lnTo>
                  <a:lnTo>
                    <a:pt x="58" y="1194"/>
                  </a:lnTo>
                  <a:lnTo>
                    <a:pt x="59" y="1194"/>
                  </a:lnTo>
                  <a:lnTo>
                    <a:pt x="59" y="1195"/>
                  </a:lnTo>
                  <a:lnTo>
                    <a:pt x="60" y="1195"/>
                  </a:lnTo>
                  <a:lnTo>
                    <a:pt x="60" y="1195"/>
                  </a:lnTo>
                  <a:lnTo>
                    <a:pt x="60" y="1195"/>
                  </a:lnTo>
                  <a:lnTo>
                    <a:pt x="61" y="1195"/>
                  </a:lnTo>
                  <a:lnTo>
                    <a:pt x="61" y="1196"/>
                  </a:lnTo>
                  <a:lnTo>
                    <a:pt x="61" y="1196"/>
                  </a:lnTo>
                  <a:lnTo>
                    <a:pt x="62" y="1196"/>
                  </a:lnTo>
                  <a:lnTo>
                    <a:pt x="62" y="1196"/>
                  </a:lnTo>
                  <a:lnTo>
                    <a:pt x="62" y="1196"/>
                  </a:lnTo>
                  <a:lnTo>
                    <a:pt x="61" y="1197"/>
                  </a:lnTo>
                  <a:lnTo>
                    <a:pt x="60" y="1197"/>
                  </a:lnTo>
                  <a:lnTo>
                    <a:pt x="60" y="1197"/>
                  </a:lnTo>
                  <a:lnTo>
                    <a:pt x="60" y="1197"/>
                  </a:lnTo>
                  <a:lnTo>
                    <a:pt x="60" y="1197"/>
                  </a:lnTo>
                  <a:lnTo>
                    <a:pt x="60" y="1197"/>
                  </a:lnTo>
                  <a:lnTo>
                    <a:pt x="60" y="1197"/>
                  </a:lnTo>
                  <a:lnTo>
                    <a:pt x="59" y="1197"/>
                  </a:lnTo>
                  <a:lnTo>
                    <a:pt x="59" y="1197"/>
                  </a:lnTo>
                  <a:lnTo>
                    <a:pt x="59" y="1197"/>
                  </a:lnTo>
                  <a:lnTo>
                    <a:pt x="58" y="1196"/>
                  </a:lnTo>
                  <a:lnTo>
                    <a:pt x="58" y="1198"/>
                  </a:lnTo>
                  <a:lnTo>
                    <a:pt x="59" y="1198"/>
                  </a:lnTo>
                  <a:lnTo>
                    <a:pt x="60" y="1198"/>
                  </a:lnTo>
                  <a:lnTo>
                    <a:pt x="60" y="1198"/>
                  </a:lnTo>
                  <a:lnTo>
                    <a:pt x="60" y="1198"/>
                  </a:lnTo>
                  <a:lnTo>
                    <a:pt x="61" y="1198"/>
                  </a:lnTo>
                  <a:lnTo>
                    <a:pt x="62" y="1198"/>
                  </a:lnTo>
                  <a:lnTo>
                    <a:pt x="62" y="1197"/>
                  </a:lnTo>
                  <a:lnTo>
                    <a:pt x="63" y="1197"/>
                  </a:lnTo>
                  <a:lnTo>
                    <a:pt x="63" y="1197"/>
                  </a:lnTo>
                  <a:lnTo>
                    <a:pt x="64" y="1197"/>
                  </a:lnTo>
                  <a:lnTo>
                    <a:pt x="64" y="1197"/>
                  </a:lnTo>
                  <a:lnTo>
                    <a:pt x="65" y="1197"/>
                  </a:lnTo>
                  <a:lnTo>
                    <a:pt x="66" y="1197"/>
                  </a:lnTo>
                  <a:lnTo>
                    <a:pt x="66" y="1197"/>
                  </a:lnTo>
                  <a:lnTo>
                    <a:pt x="67" y="1197"/>
                  </a:lnTo>
                  <a:lnTo>
                    <a:pt x="67" y="1197"/>
                  </a:lnTo>
                  <a:lnTo>
                    <a:pt x="68" y="1198"/>
                  </a:lnTo>
                  <a:lnTo>
                    <a:pt x="69" y="1198"/>
                  </a:lnTo>
                  <a:lnTo>
                    <a:pt x="69" y="1198"/>
                  </a:lnTo>
                  <a:lnTo>
                    <a:pt x="69" y="1198"/>
                  </a:lnTo>
                  <a:lnTo>
                    <a:pt x="70" y="1198"/>
                  </a:lnTo>
                  <a:lnTo>
                    <a:pt x="70" y="1199"/>
                  </a:lnTo>
                  <a:lnTo>
                    <a:pt x="71" y="1198"/>
                  </a:lnTo>
                  <a:lnTo>
                    <a:pt x="72" y="1199"/>
                  </a:lnTo>
                  <a:lnTo>
                    <a:pt x="71" y="1200"/>
                  </a:lnTo>
                  <a:lnTo>
                    <a:pt x="71" y="1201"/>
                  </a:lnTo>
                  <a:lnTo>
                    <a:pt x="71" y="1201"/>
                  </a:lnTo>
                  <a:lnTo>
                    <a:pt x="71" y="1201"/>
                  </a:lnTo>
                  <a:lnTo>
                    <a:pt x="70" y="1201"/>
                  </a:lnTo>
                  <a:lnTo>
                    <a:pt x="71" y="1202"/>
                  </a:lnTo>
                  <a:lnTo>
                    <a:pt x="71" y="1201"/>
                  </a:lnTo>
                  <a:lnTo>
                    <a:pt x="72" y="1201"/>
                  </a:lnTo>
                  <a:lnTo>
                    <a:pt x="72" y="1202"/>
                  </a:lnTo>
                  <a:lnTo>
                    <a:pt x="72" y="1202"/>
                  </a:lnTo>
                  <a:lnTo>
                    <a:pt x="72" y="1202"/>
                  </a:lnTo>
                  <a:lnTo>
                    <a:pt x="72" y="1202"/>
                  </a:lnTo>
                  <a:lnTo>
                    <a:pt x="72" y="1202"/>
                  </a:lnTo>
                  <a:lnTo>
                    <a:pt x="72" y="1202"/>
                  </a:lnTo>
                  <a:lnTo>
                    <a:pt x="72" y="1202"/>
                  </a:lnTo>
                  <a:lnTo>
                    <a:pt x="72" y="1202"/>
                  </a:lnTo>
                  <a:lnTo>
                    <a:pt x="74" y="1202"/>
                  </a:lnTo>
                  <a:lnTo>
                    <a:pt x="74" y="1202"/>
                  </a:lnTo>
                  <a:lnTo>
                    <a:pt x="74" y="1202"/>
                  </a:lnTo>
                  <a:lnTo>
                    <a:pt x="74" y="1203"/>
                  </a:lnTo>
                  <a:lnTo>
                    <a:pt x="74" y="1203"/>
                  </a:lnTo>
                  <a:lnTo>
                    <a:pt x="74" y="1203"/>
                  </a:lnTo>
                  <a:lnTo>
                    <a:pt x="75" y="1203"/>
                  </a:lnTo>
                  <a:lnTo>
                    <a:pt x="75" y="1204"/>
                  </a:lnTo>
                  <a:lnTo>
                    <a:pt x="76" y="1204"/>
                  </a:lnTo>
                  <a:lnTo>
                    <a:pt x="76" y="1204"/>
                  </a:lnTo>
                  <a:lnTo>
                    <a:pt x="76" y="1204"/>
                  </a:lnTo>
                  <a:lnTo>
                    <a:pt x="77" y="1205"/>
                  </a:lnTo>
                  <a:lnTo>
                    <a:pt x="77" y="1205"/>
                  </a:lnTo>
                  <a:lnTo>
                    <a:pt x="76" y="1205"/>
                  </a:lnTo>
                  <a:lnTo>
                    <a:pt x="76" y="1206"/>
                  </a:lnTo>
                  <a:lnTo>
                    <a:pt x="76" y="1206"/>
                  </a:lnTo>
                  <a:lnTo>
                    <a:pt x="76" y="1206"/>
                  </a:lnTo>
                  <a:lnTo>
                    <a:pt x="76" y="1206"/>
                  </a:lnTo>
                  <a:lnTo>
                    <a:pt x="76" y="1206"/>
                  </a:lnTo>
                  <a:lnTo>
                    <a:pt x="76" y="1206"/>
                  </a:lnTo>
                  <a:lnTo>
                    <a:pt x="75" y="1207"/>
                  </a:lnTo>
                  <a:lnTo>
                    <a:pt x="76" y="1207"/>
                  </a:lnTo>
                  <a:lnTo>
                    <a:pt x="76" y="1207"/>
                  </a:lnTo>
                  <a:lnTo>
                    <a:pt x="76" y="1207"/>
                  </a:lnTo>
                  <a:lnTo>
                    <a:pt x="75" y="1208"/>
                  </a:lnTo>
                  <a:lnTo>
                    <a:pt x="75" y="1207"/>
                  </a:lnTo>
                  <a:lnTo>
                    <a:pt x="75" y="1208"/>
                  </a:lnTo>
                  <a:lnTo>
                    <a:pt x="75" y="1208"/>
                  </a:lnTo>
                  <a:lnTo>
                    <a:pt x="73" y="1208"/>
                  </a:lnTo>
                  <a:lnTo>
                    <a:pt x="73" y="1209"/>
                  </a:lnTo>
                  <a:lnTo>
                    <a:pt x="73" y="1209"/>
                  </a:lnTo>
                  <a:lnTo>
                    <a:pt x="73" y="1210"/>
                  </a:lnTo>
                  <a:lnTo>
                    <a:pt x="74" y="1210"/>
                  </a:lnTo>
                  <a:lnTo>
                    <a:pt x="74" y="1211"/>
                  </a:lnTo>
                  <a:lnTo>
                    <a:pt x="72" y="1211"/>
                  </a:lnTo>
                  <a:lnTo>
                    <a:pt x="72" y="1211"/>
                  </a:lnTo>
                  <a:lnTo>
                    <a:pt x="72" y="1211"/>
                  </a:lnTo>
                  <a:lnTo>
                    <a:pt x="72" y="1211"/>
                  </a:lnTo>
                  <a:lnTo>
                    <a:pt x="71" y="1210"/>
                  </a:lnTo>
                  <a:lnTo>
                    <a:pt x="70" y="1210"/>
                  </a:lnTo>
                  <a:lnTo>
                    <a:pt x="70" y="1210"/>
                  </a:lnTo>
                  <a:lnTo>
                    <a:pt x="69" y="1210"/>
                  </a:lnTo>
                  <a:lnTo>
                    <a:pt x="67" y="1209"/>
                  </a:lnTo>
                  <a:lnTo>
                    <a:pt x="67" y="1209"/>
                  </a:lnTo>
                  <a:lnTo>
                    <a:pt x="66" y="1207"/>
                  </a:lnTo>
                  <a:lnTo>
                    <a:pt x="65" y="1207"/>
                  </a:lnTo>
                  <a:lnTo>
                    <a:pt x="64" y="1207"/>
                  </a:lnTo>
                  <a:lnTo>
                    <a:pt x="64" y="1207"/>
                  </a:lnTo>
                  <a:lnTo>
                    <a:pt x="64" y="1207"/>
                  </a:lnTo>
                  <a:lnTo>
                    <a:pt x="63" y="1207"/>
                  </a:lnTo>
                  <a:lnTo>
                    <a:pt x="62" y="1207"/>
                  </a:lnTo>
                  <a:lnTo>
                    <a:pt x="62" y="1206"/>
                  </a:lnTo>
                  <a:lnTo>
                    <a:pt x="62" y="1206"/>
                  </a:lnTo>
                  <a:lnTo>
                    <a:pt x="62" y="1207"/>
                  </a:lnTo>
                  <a:lnTo>
                    <a:pt x="62" y="1207"/>
                  </a:lnTo>
                  <a:lnTo>
                    <a:pt x="61" y="1208"/>
                  </a:lnTo>
                  <a:lnTo>
                    <a:pt x="61" y="1208"/>
                  </a:lnTo>
                  <a:lnTo>
                    <a:pt x="62" y="1208"/>
                  </a:lnTo>
                  <a:lnTo>
                    <a:pt x="62" y="1209"/>
                  </a:lnTo>
                  <a:lnTo>
                    <a:pt x="61" y="1209"/>
                  </a:lnTo>
                  <a:lnTo>
                    <a:pt x="61" y="1209"/>
                  </a:lnTo>
                  <a:lnTo>
                    <a:pt x="60" y="1209"/>
                  </a:lnTo>
                  <a:lnTo>
                    <a:pt x="59" y="1209"/>
                  </a:lnTo>
                  <a:lnTo>
                    <a:pt x="59" y="1209"/>
                  </a:lnTo>
                  <a:lnTo>
                    <a:pt x="59" y="1209"/>
                  </a:lnTo>
                  <a:lnTo>
                    <a:pt x="59" y="1209"/>
                  </a:lnTo>
                  <a:lnTo>
                    <a:pt x="59" y="1208"/>
                  </a:lnTo>
                  <a:lnTo>
                    <a:pt x="59" y="1208"/>
                  </a:lnTo>
                  <a:lnTo>
                    <a:pt x="58" y="1208"/>
                  </a:lnTo>
                  <a:lnTo>
                    <a:pt x="58" y="1208"/>
                  </a:lnTo>
                  <a:lnTo>
                    <a:pt x="58" y="1209"/>
                  </a:lnTo>
                  <a:lnTo>
                    <a:pt x="58" y="1209"/>
                  </a:lnTo>
                  <a:lnTo>
                    <a:pt x="57" y="1209"/>
                  </a:lnTo>
                  <a:lnTo>
                    <a:pt x="56" y="1209"/>
                  </a:lnTo>
                  <a:lnTo>
                    <a:pt x="55" y="1209"/>
                  </a:lnTo>
                  <a:lnTo>
                    <a:pt x="55" y="1209"/>
                  </a:lnTo>
                  <a:lnTo>
                    <a:pt x="54" y="1209"/>
                  </a:lnTo>
                  <a:lnTo>
                    <a:pt x="54" y="1209"/>
                  </a:lnTo>
                  <a:lnTo>
                    <a:pt x="54" y="1209"/>
                  </a:lnTo>
                  <a:lnTo>
                    <a:pt x="52" y="1209"/>
                  </a:lnTo>
                  <a:lnTo>
                    <a:pt x="52" y="1209"/>
                  </a:lnTo>
                  <a:lnTo>
                    <a:pt x="51" y="1209"/>
                  </a:lnTo>
                  <a:lnTo>
                    <a:pt x="51" y="1209"/>
                  </a:lnTo>
                  <a:lnTo>
                    <a:pt x="50" y="1209"/>
                  </a:lnTo>
                  <a:lnTo>
                    <a:pt x="49" y="1208"/>
                  </a:lnTo>
                  <a:lnTo>
                    <a:pt x="49" y="1207"/>
                  </a:lnTo>
                  <a:lnTo>
                    <a:pt x="49" y="1206"/>
                  </a:lnTo>
                  <a:lnTo>
                    <a:pt x="48" y="1206"/>
                  </a:lnTo>
                  <a:lnTo>
                    <a:pt x="47" y="1206"/>
                  </a:lnTo>
                  <a:lnTo>
                    <a:pt x="47" y="1206"/>
                  </a:lnTo>
                  <a:lnTo>
                    <a:pt x="46" y="1206"/>
                  </a:lnTo>
                  <a:lnTo>
                    <a:pt x="46" y="1205"/>
                  </a:lnTo>
                  <a:lnTo>
                    <a:pt x="46" y="1205"/>
                  </a:lnTo>
                  <a:lnTo>
                    <a:pt x="46" y="1204"/>
                  </a:lnTo>
                  <a:lnTo>
                    <a:pt x="47" y="1204"/>
                  </a:lnTo>
                  <a:lnTo>
                    <a:pt x="46" y="1203"/>
                  </a:lnTo>
                  <a:lnTo>
                    <a:pt x="46" y="1203"/>
                  </a:lnTo>
                  <a:lnTo>
                    <a:pt x="46" y="1202"/>
                  </a:lnTo>
                  <a:lnTo>
                    <a:pt x="46" y="1202"/>
                  </a:lnTo>
                  <a:lnTo>
                    <a:pt x="46" y="1201"/>
                  </a:lnTo>
                  <a:lnTo>
                    <a:pt x="45" y="1201"/>
                  </a:lnTo>
                  <a:lnTo>
                    <a:pt x="45" y="1201"/>
                  </a:lnTo>
                  <a:lnTo>
                    <a:pt x="45" y="1201"/>
                  </a:lnTo>
                  <a:lnTo>
                    <a:pt x="44" y="1201"/>
                  </a:lnTo>
                  <a:lnTo>
                    <a:pt x="44" y="1202"/>
                  </a:lnTo>
                  <a:lnTo>
                    <a:pt x="43" y="1202"/>
                  </a:lnTo>
                  <a:lnTo>
                    <a:pt x="43" y="1201"/>
                  </a:lnTo>
                  <a:lnTo>
                    <a:pt x="43" y="1201"/>
                  </a:lnTo>
                  <a:lnTo>
                    <a:pt x="43" y="1200"/>
                  </a:lnTo>
                  <a:lnTo>
                    <a:pt x="44" y="1200"/>
                  </a:lnTo>
                  <a:lnTo>
                    <a:pt x="44" y="1201"/>
                  </a:lnTo>
                  <a:lnTo>
                    <a:pt x="45" y="1200"/>
                  </a:lnTo>
                  <a:lnTo>
                    <a:pt x="45" y="1199"/>
                  </a:lnTo>
                  <a:lnTo>
                    <a:pt x="45" y="1198"/>
                  </a:lnTo>
                  <a:lnTo>
                    <a:pt x="45" y="1198"/>
                  </a:lnTo>
                  <a:lnTo>
                    <a:pt x="45" y="1198"/>
                  </a:lnTo>
                  <a:lnTo>
                    <a:pt x="45" y="1198"/>
                  </a:lnTo>
                  <a:lnTo>
                    <a:pt x="45" y="1197"/>
                  </a:lnTo>
                  <a:lnTo>
                    <a:pt x="44" y="1196"/>
                  </a:lnTo>
                  <a:lnTo>
                    <a:pt x="44" y="1196"/>
                  </a:lnTo>
                  <a:lnTo>
                    <a:pt x="44" y="1195"/>
                  </a:lnTo>
                  <a:lnTo>
                    <a:pt x="43" y="1195"/>
                  </a:lnTo>
                  <a:lnTo>
                    <a:pt x="43" y="1194"/>
                  </a:lnTo>
                  <a:lnTo>
                    <a:pt x="44" y="1191"/>
                  </a:lnTo>
                  <a:lnTo>
                    <a:pt x="44" y="1191"/>
                  </a:lnTo>
                  <a:lnTo>
                    <a:pt x="44" y="1190"/>
                  </a:lnTo>
                  <a:lnTo>
                    <a:pt x="43" y="1190"/>
                  </a:lnTo>
                  <a:lnTo>
                    <a:pt x="43" y="1189"/>
                  </a:lnTo>
                  <a:lnTo>
                    <a:pt x="43" y="1189"/>
                  </a:lnTo>
                  <a:lnTo>
                    <a:pt x="43" y="1189"/>
                  </a:lnTo>
                  <a:lnTo>
                    <a:pt x="43" y="1189"/>
                  </a:lnTo>
                  <a:lnTo>
                    <a:pt x="43" y="1188"/>
                  </a:lnTo>
                  <a:lnTo>
                    <a:pt x="42" y="1187"/>
                  </a:lnTo>
                  <a:lnTo>
                    <a:pt x="42" y="1185"/>
                  </a:lnTo>
                  <a:lnTo>
                    <a:pt x="41" y="1185"/>
                  </a:lnTo>
                  <a:lnTo>
                    <a:pt x="41" y="1185"/>
                  </a:lnTo>
                  <a:lnTo>
                    <a:pt x="41" y="1184"/>
                  </a:lnTo>
                  <a:lnTo>
                    <a:pt x="41" y="1184"/>
                  </a:lnTo>
                  <a:lnTo>
                    <a:pt x="41" y="1183"/>
                  </a:lnTo>
                  <a:lnTo>
                    <a:pt x="41" y="1182"/>
                  </a:lnTo>
                  <a:lnTo>
                    <a:pt x="41" y="1181"/>
                  </a:lnTo>
                  <a:lnTo>
                    <a:pt x="41" y="1180"/>
                  </a:lnTo>
                  <a:lnTo>
                    <a:pt x="41" y="1179"/>
                  </a:lnTo>
                  <a:lnTo>
                    <a:pt x="41" y="1178"/>
                  </a:lnTo>
                  <a:lnTo>
                    <a:pt x="41" y="1178"/>
                  </a:lnTo>
                  <a:lnTo>
                    <a:pt x="41" y="1177"/>
                  </a:lnTo>
                  <a:lnTo>
                    <a:pt x="41" y="1177"/>
                  </a:lnTo>
                  <a:lnTo>
                    <a:pt x="41" y="1177"/>
                  </a:lnTo>
                  <a:lnTo>
                    <a:pt x="41" y="1176"/>
                  </a:lnTo>
                  <a:lnTo>
                    <a:pt x="41" y="1174"/>
                  </a:lnTo>
                  <a:lnTo>
                    <a:pt x="41" y="1173"/>
                  </a:lnTo>
                  <a:lnTo>
                    <a:pt x="40" y="1173"/>
                  </a:lnTo>
                  <a:lnTo>
                    <a:pt x="40" y="1172"/>
                  </a:lnTo>
                  <a:lnTo>
                    <a:pt x="40" y="1172"/>
                  </a:lnTo>
                  <a:lnTo>
                    <a:pt x="40" y="1172"/>
                  </a:lnTo>
                  <a:lnTo>
                    <a:pt x="40" y="1172"/>
                  </a:lnTo>
                  <a:lnTo>
                    <a:pt x="40" y="1172"/>
                  </a:lnTo>
                  <a:lnTo>
                    <a:pt x="40" y="1172"/>
                  </a:lnTo>
                  <a:lnTo>
                    <a:pt x="40" y="1171"/>
                  </a:lnTo>
                  <a:lnTo>
                    <a:pt x="40" y="1169"/>
                  </a:lnTo>
                  <a:lnTo>
                    <a:pt x="40" y="1169"/>
                  </a:lnTo>
                  <a:lnTo>
                    <a:pt x="40" y="1168"/>
                  </a:lnTo>
                  <a:lnTo>
                    <a:pt x="39" y="1168"/>
                  </a:lnTo>
                  <a:lnTo>
                    <a:pt x="39" y="1168"/>
                  </a:lnTo>
                  <a:lnTo>
                    <a:pt x="39" y="1168"/>
                  </a:lnTo>
                  <a:lnTo>
                    <a:pt x="39" y="1168"/>
                  </a:lnTo>
                  <a:lnTo>
                    <a:pt x="38" y="1167"/>
                  </a:lnTo>
                  <a:lnTo>
                    <a:pt x="37" y="1167"/>
                  </a:lnTo>
                  <a:lnTo>
                    <a:pt x="37" y="1167"/>
                  </a:lnTo>
                  <a:lnTo>
                    <a:pt x="37" y="1167"/>
                  </a:lnTo>
                  <a:lnTo>
                    <a:pt x="37" y="1167"/>
                  </a:lnTo>
                  <a:lnTo>
                    <a:pt x="37" y="1167"/>
                  </a:lnTo>
                  <a:lnTo>
                    <a:pt x="37" y="1167"/>
                  </a:lnTo>
                  <a:lnTo>
                    <a:pt x="36" y="1167"/>
                  </a:lnTo>
                  <a:lnTo>
                    <a:pt x="36" y="1167"/>
                  </a:lnTo>
                  <a:lnTo>
                    <a:pt x="35" y="1167"/>
                  </a:lnTo>
                  <a:lnTo>
                    <a:pt x="35" y="1167"/>
                  </a:lnTo>
                  <a:lnTo>
                    <a:pt x="36" y="1166"/>
                  </a:lnTo>
                  <a:lnTo>
                    <a:pt x="36" y="1166"/>
                  </a:lnTo>
                  <a:lnTo>
                    <a:pt x="36" y="1166"/>
                  </a:lnTo>
                  <a:lnTo>
                    <a:pt x="37" y="1166"/>
                  </a:lnTo>
                  <a:lnTo>
                    <a:pt x="39" y="1166"/>
                  </a:lnTo>
                  <a:lnTo>
                    <a:pt x="39" y="1166"/>
                  </a:lnTo>
                  <a:lnTo>
                    <a:pt x="39" y="1166"/>
                  </a:lnTo>
                  <a:lnTo>
                    <a:pt x="39" y="1166"/>
                  </a:lnTo>
                  <a:lnTo>
                    <a:pt x="40" y="1166"/>
                  </a:lnTo>
                  <a:lnTo>
                    <a:pt x="39" y="1165"/>
                  </a:lnTo>
                  <a:lnTo>
                    <a:pt x="40" y="1165"/>
                  </a:lnTo>
                  <a:lnTo>
                    <a:pt x="40" y="1165"/>
                  </a:lnTo>
                  <a:lnTo>
                    <a:pt x="40" y="1165"/>
                  </a:lnTo>
                  <a:lnTo>
                    <a:pt x="40" y="1165"/>
                  </a:lnTo>
                  <a:lnTo>
                    <a:pt x="40" y="1165"/>
                  </a:lnTo>
                  <a:lnTo>
                    <a:pt x="40" y="1164"/>
                  </a:lnTo>
                  <a:lnTo>
                    <a:pt x="41" y="1163"/>
                  </a:lnTo>
                  <a:lnTo>
                    <a:pt x="41" y="1163"/>
                  </a:lnTo>
                  <a:lnTo>
                    <a:pt x="41" y="1163"/>
                  </a:lnTo>
                  <a:lnTo>
                    <a:pt x="41" y="1163"/>
                  </a:lnTo>
                  <a:lnTo>
                    <a:pt x="41" y="1163"/>
                  </a:lnTo>
                  <a:lnTo>
                    <a:pt x="41" y="1162"/>
                  </a:lnTo>
                  <a:lnTo>
                    <a:pt x="41" y="1162"/>
                  </a:lnTo>
                  <a:lnTo>
                    <a:pt x="41" y="1160"/>
                  </a:lnTo>
                  <a:lnTo>
                    <a:pt x="41" y="1159"/>
                  </a:lnTo>
                  <a:lnTo>
                    <a:pt x="41" y="1157"/>
                  </a:lnTo>
                  <a:lnTo>
                    <a:pt x="40" y="1157"/>
                  </a:lnTo>
                  <a:lnTo>
                    <a:pt x="40" y="1156"/>
                  </a:lnTo>
                  <a:lnTo>
                    <a:pt x="40" y="1156"/>
                  </a:lnTo>
                  <a:lnTo>
                    <a:pt x="41" y="1156"/>
                  </a:lnTo>
                  <a:lnTo>
                    <a:pt x="41" y="1156"/>
                  </a:lnTo>
                  <a:lnTo>
                    <a:pt x="41" y="1156"/>
                  </a:lnTo>
                  <a:lnTo>
                    <a:pt x="41" y="1155"/>
                  </a:lnTo>
                  <a:lnTo>
                    <a:pt x="41" y="1155"/>
                  </a:lnTo>
                  <a:lnTo>
                    <a:pt x="41" y="1154"/>
                  </a:lnTo>
                  <a:lnTo>
                    <a:pt x="41" y="1153"/>
                  </a:lnTo>
                  <a:lnTo>
                    <a:pt x="41" y="1153"/>
                  </a:lnTo>
                  <a:lnTo>
                    <a:pt x="41" y="1152"/>
                  </a:lnTo>
                  <a:lnTo>
                    <a:pt x="41" y="1152"/>
                  </a:lnTo>
                  <a:lnTo>
                    <a:pt x="42" y="1151"/>
                  </a:lnTo>
                  <a:lnTo>
                    <a:pt x="42" y="1151"/>
                  </a:lnTo>
                  <a:lnTo>
                    <a:pt x="42" y="1150"/>
                  </a:lnTo>
                  <a:lnTo>
                    <a:pt x="43" y="1150"/>
                  </a:lnTo>
                  <a:lnTo>
                    <a:pt x="43" y="1150"/>
                  </a:lnTo>
                  <a:lnTo>
                    <a:pt x="43" y="1150"/>
                  </a:lnTo>
                  <a:lnTo>
                    <a:pt x="43" y="1151"/>
                  </a:lnTo>
                  <a:lnTo>
                    <a:pt x="44" y="1150"/>
                  </a:lnTo>
                  <a:lnTo>
                    <a:pt x="44" y="1150"/>
                  </a:lnTo>
                  <a:lnTo>
                    <a:pt x="44" y="1150"/>
                  </a:lnTo>
                  <a:lnTo>
                    <a:pt x="44" y="1150"/>
                  </a:lnTo>
                  <a:lnTo>
                    <a:pt x="45" y="1150"/>
                  </a:lnTo>
                  <a:lnTo>
                    <a:pt x="45" y="1149"/>
                  </a:lnTo>
                  <a:lnTo>
                    <a:pt x="45" y="1149"/>
                  </a:lnTo>
                  <a:lnTo>
                    <a:pt x="45" y="1148"/>
                  </a:lnTo>
                  <a:lnTo>
                    <a:pt x="46" y="1148"/>
                  </a:lnTo>
                  <a:lnTo>
                    <a:pt x="46" y="1147"/>
                  </a:lnTo>
                  <a:lnTo>
                    <a:pt x="46" y="1146"/>
                  </a:lnTo>
                  <a:lnTo>
                    <a:pt x="45" y="1146"/>
                  </a:lnTo>
                  <a:lnTo>
                    <a:pt x="45" y="1146"/>
                  </a:lnTo>
                  <a:lnTo>
                    <a:pt x="45" y="1146"/>
                  </a:lnTo>
                  <a:lnTo>
                    <a:pt x="45" y="1145"/>
                  </a:lnTo>
                  <a:lnTo>
                    <a:pt x="45" y="1145"/>
                  </a:lnTo>
                  <a:lnTo>
                    <a:pt x="45" y="1145"/>
                  </a:lnTo>
                  <a:lnTo>
                    <a:pt x="45" y="1144"/>
                  </a:lnTo>
                  <a:lnTo>
                    <a:pt x="46" y="1144"/>
                  </a:lnTo>
                  <a:lnTo>
                    <a:pt x="45" y="1143"/>
                  </a:lnTo>
                  <a:lnTo>
                    <a:pt x="46" y="1142"/>
                  </a:lnTo>
                  <a:lnTo>
                    <a:pt x="46" y="1141"/>
                  </a:lnTo>
                  <a:lnTo>
                    <a:pt x="46" y="1139"/>
                  </a:lnTo>
                  <a:lnTo>
                    <a:pt x="46" y="1137"/>
                  </a:lnTo>
                  <a:lnTo>
                    <a:pt x="46" y="1137"/>
                  </a:lnTo>
                  <a:lnTo>
                    <a:pt x="46" y="1137"/>
                  </a:lnTo>
                  <a:lnTo>
                    <a:pt x="46" y="1137"/>
                  </a:lnTo>
                  <a:lnTo>
                    <a:pt x="46" y="1137"/>
                  </a:lnTo>
                  <a:lnTo>
                    <a:pt x="46" y="1136"/>
                  </a:lnTo>
                  <a:lnTo>
                    <a:pt x="45" y="1136"/>
                  </a:lnTo>
                  <a:lnTo>
                    <a:pt x="46" y="1136"/>
                  </a:lnTo>
                  <a:lnTo>
                    <a:pt x="45" y="1135"/>
                  </a:lnTo>
                  <a:lnTo>
                    <a:pt x="45" y="1134"/>
                  </a:lnTo>
                  <a:lnTo>
                    <a:pt x="45" y="1134"/>
                  </a:lnTo>
                  <a:lnTo>
                    <a:pt x="45" y="1133"/>
                  </a:lnTo>
                  <a:lnTo>
                    <a:pt x="44" y="1131"/>
                  </a:lnTo>
                  <a:lnTo>
                    <a:pt x="44" y="1130"/>
                  </a:lnTo>
                  <a:lnTo>
                    <a:pt x="43" y="1127"/>
                  </a:lnTo>
                  <a:lnTo>
                    <a:pt x="42" y="1126"/>
                  </a:lnTo>
                  <a:lnTo>
                    <a:pt x="42" y="1126"/>
                  </a:lnTo>
                  <a:lnTo>
                    <a:pt x="41" y="1124"/>
                  </a:lnTo>
                  <a:lnTo>
                    <a:pt x="41" y="1123"/>
                  </a:lnTo>
                  <a:lnTo>
                    <a:pt x="40" y="1123"/>
                  </a:lnTo>
                  <a:lnTo>
                    <a:pt x="40" y="1122"/>
                  </a:lnTo>
                  <a:lnTo>
                    <a:pt x="40" y="1122"/>
                  </a:lnTo>
                  <a:lnTo>
                    <a:pt x="40" y="1121"/>
                  </a:lnTo>
                  <a:lnTo>
                    <a:pt x="41" y="1120"/>
                  </a:lnTo>
                  <a:lnTo>
                    <a:pt x="41" y="1120"/>
                  </a:lnTo>
                  <a:lnTo>
                    <a:pt x="42" y="1121"/>
                  </a:lnTo>
                  <a:lnTo>
                    <a:pt x="43" y="1121"/>
                  </a:lnTo>
                  <a:lnTo>
                    <a:pt x="43" y="1121"/>
                  </a:lnTo>
                  <a:lnTo>
                    <a:pt x="44" y="1120"/>
                  </a:lnTo>
                  <a:lnTo>
                    <a:pt x="44" y="1120"/>
                  </a:lnTo>
                  <a:lnTo>
                    <a:pt x="44" y="1120"/>
                  </a:lnTo>
                  <a:lnTo>
                    <a:pt x="44" y="1120"/>
                  </a:lnTo>
                  <a:lnTo>
                    <a:pt x="44" y="1120"/>
                  </a:lnTo>
                  <a:lnTo>
                    <a:pt x="45" y="1120"/>
                  </a:lnTo>
                  <a:lnTo>
                    <a:pt x="45" y="1119"/>
                  </a:lnTo>
                  <a:lnTo>
                    <a:pt x="45" y="1119"/>
                  </a:lnTo>
                  <a:lnTo>
                    <a:pt x="45" y="1118"/>
                  </a:lnTo>
                  <a:lnTo>
                    <a:pt x="46" y="1118"/>
                  </a:lnTo>
                  <a:lnTo>
                    <a:pt x="46" y="1117"/>
                  </a:lnTo>
                  <a:lnTo>
                    <a:pt x="46" y="1117"/>
                  </a:lnTo>
                  <a:lnTo>
                    <a:pt x="46" y="1118"/>
                  </a:lnTo>
                  <a:lnTo>
                    <a:pt x="46" y="1118"/>
                  </a:lnTo>
                  <a:lnTo>
                    <a:pt x="46" y="1118"/>
                  </a:lnTo>
                  <a:lnTo>
                    <a:pt x="46" y="1117"/>
                  </a:lnTo>
                  <a:lnTo>
                    <a:pt x="47" y="1118"/>
                  </a:lnTo>
                  <a:lnTo>
                    <a:pt x="47" y="1118"/>
                  </a:lnTo>
                  <a:lnTo>
                    <a:pt x="48" y="1118"/>
                  </a:lnTo>
                  <a:lnTo>
                    <a:pt x="48" y="1118"/>
                  </a:lnTo>
                  <a:lnTo>
                    <a:pt x="49" y="1118"/>
                  </a:lnTo>
                  <a:lnTo>
                    <a:pt x="49" y="1117"/>
                  </a:lnTo>
                  <a:lnTo>
                    <a:pt x="50" y="1116"/>
                  </a:lnTo>
                  <a:lnTo>
                    <a:pt x="50" y="1116"/>
                  </a:lnTo>
                  <a:lnTo>
                    <a:pt x="50" y="1115"/>
                  </a:lnTo>
                  <a:lnTo>
                    <a:pt x="50" y="1115"/>
                  </a:lnTo>
                  <a:lnTo>
                    <a:pt x="50" y="1113"/>
                  </a:lnTo>
                  <a:lnTo>
                    <a:pt x="50" y="1112"/>
                  </a:lnTo>
                  <a:lnTo>
                    <a:pt x="51" y="1111"/>
                  </a:lnTo>
                  <a:lnTo>
                    <a:pt x="51" y="1111"/>
                  </a:lnTo>
                  <a:lnTo>
                    <a:pt x="51" y="1112"/>
                  </a:lnTo>
                  <a:lnTo>
                    <a:pt x="51" y="1113"/>
                  </a:lnTo>
                  <a:lnTo>
                    <a:pt x="51" y="1114"/>
                  </a:lnTo>
                  <a:close/>
                  <a:moveTo>
                    <a:pt x="73" y="1099"/>
                  </a:moveTo>
                  <a:lnTo>
                    <a:pt x="74" y="1100"/>
                  </a:lnTo>
                  <a:lnTo>
                    <a:pt x="74" y="1100"/>
                  </a:lnTo>
                  <a:lnTo>
                    <a:pt x="75" y="1100"/>
                  </a:lnTo>
                  <a:lnTo>
                    <a:pt x="75" y="1100"/>
                  </a:lnTo>
                  <a:lnTo>
                    <a:pt x="76" y="1101"/>
                  </a:lnTo>
                  <a:lnTo>
                    <a:pt x="75" y="1101"/>
                  </a:lnTo>
                  <a:lnTo>
                    <a:pt x="75" y="1101"/>
                  </a:lnTo>
                  <a:lnTo>
                    <a:pt x="75" y="1101"/>
                  </a:lnTo>
                  <a:lnTo>
                    <a:pt x="75" y="1102"/>
                  </a:lnTo>
                  <a:lnTo>
                    <a:pt x="75" y="1102"/>
                  </a:lnTo>
                  <a:lnTo>
                    <a:pt x="75" y="1102"/>
                  </a:lnTo>
                  <a:lnTo>
                    <a:pt x="73" y="1101"/>
                  </a:lnTo>
                  <a:lnTo>
                    <a:pt x="73" y="1101"/>
                  </a:lnTo>
                  <a:lnTo>
                    <a:pt x="73" y="1101"/>
                  </a:lnTo>
                  <a:lnTo>
                    <a:pt x="72" y="1101"/>
                  </a:lnTo>
                  <a:lnTo>
                    <a:pt x="72" y="1099"/>
                  </a:lnTo>
                  <a:lnTo>
                    <a:pt x="72" y="1099"/>
                  </a:lnTo>
                  <a:lnTo>
                    <a:pt x="72" y="1099"/>
                  </a:lnTo>
                  <a:lnTo>
                    <a:pt x="72" y="1099"/>
                  </a:lnTo>
                  <a:lnTo>
                    <a:pt x="73" y="1099"/>
                  </a:lnTo>
                  <a:lnTo>
                    <a:pt x="73" y="1099"/>
                  </a:lnTo>
                  <a:close/>
                  <a:moveTo>
                    <a:pt x="67" y="1096"/>
                  </a:moveTo>
                  <a:lnTo>
                    <a:pt x="67" y="1096"/>
                  </a:lnTo>
                  <a:lnTo>
                    <a:pt x="68" y="1096"/>
                  </a:lnTo>
                  <a:lnTo>
                    <a:pt x="68" y="1096"/>
                  </a:lnTo>
                  <a:lnTo>
                    <a:pt x="67" y="1097"/>
                  </a:lnTo>
                  <a:lnTo>
                    <a:pt x="67" y="1097"/>
                  </a:lnTo>
                  <a:lnTo>
                    <a:pt x="67" y="1097"/>
                  </a:lnTo>
                  <a:lnTo>
                    <a:pt x="67" y="1096"/>
                  </a:lnTo>
                  <a:lnTo>
                    <a:pt x="67" y="1096"/>
                  </a:lnTo>
                  <a:lnTo>
                    <a:pt x="67" y="1096"/>
                  </a:lnTo>
                  <a:lnTo>
                    <a:pt x="67" y="1096"/>
                  </a:lnTo>
                  <a:lnTo>
                    <a:pt x="67" y="1096"/>
                  </a:lnTo>
                  <a:close/>
                  <a:moveTo>
                    <a:pt x="66" y="1092"/>
                  </a:moveTo>
                  <a:lnTo>
                    <a:pt x="67" y="1092"/>
                  </a:lnTo>
                  <a:lnTo>
                    <a:pt x="67" y="1092"/>
                  </a:lnTo>
                  <a:lnTo>
                    <a:pt x="67" y="1094"/>
                  </a:lnTo>
                  <a:lnTo>
                    <a:pt x="68" y="1093"/>
                  </a:lnTo>
                  <a:lnTo>
                    <a:pt x="69" y="1094"/>
                  </a:lnTo>
                  <a:lnTo>
                    <a:pt x="68" y="1094"/>
                  </a:lnTo>
                  <a:lnTo>
                    <a:pt x="69" y="1094"/>
                  </a:lnTo>
                  <a:lnTo>
                    <a:pt x="69" y="1095"/>
                  </a:lnTo>
                  <a:lnTo>
                    <a:pt x="69" y="1095"/>
                  </a:lnTo>
                  <a:lnTo>
                    <a:pt x="68" y="1095"/>
                  </a:lnTo>
                  <a:lnTo>
                    <a:pt x="68" y="1096"/>
                  </a:lnTo>
                  <a:lnTo>
                    <a:pt x="69" y="1096"/>
                  </a:lnTo>
                  <a:lnTo>
                    <a:pt x="69" y="1096"/>
                  </a:lnTo>
                  <a:lnTo>
                    <a:pt x="68" y="1096"/>
                  </a:lnTo>
                  <a:lnTo>
                    <a:pt x="68" y="1096"/>
                  </a:lnTo>
                  <a:lnTo>
                    <a:pt x="67" y="1095"/>
                  </a:lnTo>
                  <a:lnTo>
                    <a:pt x="67" y="1094"/>
                  </a:lnTo>
                  <a:lnTo>
                    <a:pt x="66" y="1094"/>
                  </a:lnTo>
                  <a:lnTo>
                    <a:pt x="66" y="1094"/>
                  </a:lnTo>
                  <a:lnTo>
                    <a:pt x="66" y="1093"/>
                  </a:lnTo>
                  <a:lnTo>
                    <a:pt x="65" y="1093"/>
                  </a:lnTo>
                  <a:lnTo>
                    <a:pt x="65" y="1092"/>
                  </a:lnTo>
                  <a:lnTo>
                    <a:pt x="66" y="1092"/>
                  </a:lnTo>
                  <a:lnTo>
                    <a:pt x="66" y="1092"/>
                  </a:lnTo>
                  <a:lnTo>
                    <a:pt x="66" y="1092"/>
                  </a:lnTo>
                  <a:close/>
                  <a:moveTo>
                    <a:pt x="79" y="1092"/>
                  </a:moveTo>
                  <a:lnTo>
                    <a:pt x="79" y="1092"/>
                  </a:lnTo>
                  <a:lnTo>
                    <a:pt x="80" y="1093"/>
                  </a:lnTo>
                  <a:lnTo>
                    <a:pt x="80" y="1093"/>
                  </a:lnTo>
                  <a:lnTo>
                    <a:pt x="79" y="1093"/>
                  </a:lnTo>
                  <a:lnTo>
                    <a:pt x="78" y="1093"/>
                  </a:lnTo>
                  <a:lnTo>
                    <a:pt x="78" y="1092"/>
                  </a:lnTo>
                  <a:lnTo>
                    <a:pt x="79" y="1092"/>
                  </a:lnTo>
                  <a:close/>
                  <a:moveTo>
                    <a:pt x="59" y="1088"/>
                  </a:moveTo>
                  <a:lnTo>
                    <a:pt x="60" y="1089"/>
                  </a:lnTo>
                  <a:lnTo>
                    <a:pt x="60" y="1089"/>
                  </a:lnTo>
                  <a:lnTo>
                    <a:pt x="59" y="1090"/>
                  </a:lnTo>
                  <a:lnTo>
                    <a:pt x="59" y="1090"/>
                  </a:lnTo>
                  <a:lnTo>
                    <a:pt x="59" y="1091"/>
                  </a:lnTo>
                  <a:lnTo>
                    <a:pt x="57" y="1091"/>
                  </a:lnTo>
                  <a:lnTo>
                    <a:pt x="57" y="1092"/>
                  </a:lnTo>
                  <a:lnTo>
                    <a:pt x="56" y="1093"/>
                  </a:lnTo>
                  <a:lnTo>
                    <a:pt x="56" y="1093"/>
                  </a:lnTo>
                  <a:lnTo>
                    <a:pt x="57" y="1092"/>
                  </a:lnTo>
                  <a:lnTo>
                    <a:pt x="58" y="1093"/>
                  </a:lnTo>
                  <a:lnTo>
                    <a:pt x="58" y="1092"/>
                  </a:lnTo>
                  <a:lnTo>
                    <a:pt x="58" y="1092"/>
                  </a:lnTo>
                  <a:lnTo>
                    <a:pt x="59" y="1092"/>
                  </a:lnTo>
                  <a:lnTo>
                    <a:pt x="60" y="1093"/>
                  </a:lnTo>
                  <a:lnTo>
                    <a:pt x="60" y="1093"/>
                  </a:lnTo>
                  <a:lnTo>
                    <a:pt x="60" y="1092"/>
                  </a:lnTo>
                  <a:lnTo>
                    <a:pt x="61" y="1092"/>
                  </a:lnTo>
                  <a:lnTo>
                    <a:pt x="61" y="1091"/>
                  </a:lnTo>
                  <a:lnTo>
                    <a:pt x="61" y="1091"/>
                  </a:lnTo>
                  <a:lnTo>
                    <a:pt x="61" y="1091"/>
                  </a:lnTo>
                  <a:lnTo>
                    <a:pt x="60" y="1091"/>
                  </a:lnTo>
                  <a:lnTo>
                    <a:pt x="60" y="1090"/>
                  </a:lnTo>
                  <a:lnTo>
                    <a:pt x="61" y="1090"/>
                  </a:lnTo>
                  <a:lnTo>
                    <a:pt x="61" y="1090"/>
                  </a:lnTo>
                  <a:lnTo>
                    <a:pt x="62" y="1090"/>
                  </a:lnTo>
                  <a:lnTo>
                    <a:pt x="62" y="1090"/>
                  </a:lnTo>
                  <a:lnTo>
                    <a:pt x="62" y="1091"/>
                  </a:lnTo>
                  <a:lnTo>
                    <a:pt x="63" y="1091"/>
                  </a:lnTo>
                  <a:lnTo>
                    <a:pt x="63" y="1091"/>
                  </a:lnTo>
                  <a:lnTo>
                    <a:pt x="63" y="1091"/>
                  </a:lnTo>
                  <a:lnTo>
                    <a:pt x="64" y="1092"/>
                  </a:lnTo>
                  <a:lnTo>
                    <a:pt x="64" y="1092"/>
                  </a:lnTo>
                  <a:lnTo>
                    <a:pt x="64" y="1093"/>
                  </a:lnTo>
                  <a:lnTo>
                    <a:pt x="66" y="1094"/>
                  </a:lnTo>
                  <a:lnTo>
                    <a:pt x="66" y="1095"/>
                  </a:lnTo>
                  <a:lnTo>
                    <a:pt x="67" y="1095"/>
                  </a:lnTo>
                  <a:lnTo>
                    <a:pt x="67" y="1096"/>
                  </a:lnTo>
                  <a:lnTo>
                    <a:pt x="67" y="1096"/>
                  </a:lnTo>
                  <a:lnTo>
                    <a:pt x="67" y="1096"/>
                  </a:lnTo>
                  <a:lnTo>
                    <a:pt x="67" y="1096"/>
                  </a:lnTo>
                  <a:lnTo>
                    <a:pt x="67" y="1098"/>
                  </a:lnTo>
                  <a:lnTo>
                    <a:pt x="67" y="1098"/>
                  </a:lnTo>
                  <a:lnTo>
                    <a:pt x="67" y="1097"/>
                  </a:lnTo>
                  <a:lnTo>
                    <a:pt x="67" y="1097"/>
                  </a:lnTo>
                  <a:lnTo>
                    <a:pt x="68" y="1097"/>
                  </a:lnTo>
                  <a:lnTo>
                    <a:pt x="68" y="1098"/>
                  </a:lnTo>
                  <a:lnTo>
                    <a:pt x="69" y="1097"/>
                  </a:lnTo>
                  <a:lnTo>
                    <a:pt x="69" y="1096"/>
                  </a:lnTo>
                  <a:lnTo>
                    <a:pt x="70" y="1095"/>
                  </a:lnTo>
                  <a:lnTo>
                    <a:pt x="69" y="1094"/>
                  </a:lnTo>
                  <a:lnTo>
                    <a:pt x="69" y="1094"/>
                  </a:lnTo>
                  <a:lnTo>
                    <a:pt x="69" y="1094"/>
                  </a:lnTo>
                  <a:lnTo>
                    <a:pt x="71" y="1094"/>
                  </a:lnTo>
                  <a:lnTo>
                    <a:pt x="72" y="1094"/>
                  </a:lnTo>
                  <a:lnTo>
                    <a:pt x="72" y="1094"/>
                  </a:lnTo>
                  <a:lnTo>
                    <a:pt x="72" y="1095"/>
                  </a:lnTo>
                  <a:lnTo>
                    <a:pt x="72" y="1095"/>
                  </a:lnTo>
                  <a:lnTo>
                    <a:pt x="72" y="1095"/>
                  </a:lnTo>
                  <a:lnTo>
                    <a:pt x="72" y="1095"/>
                  </a:lnTo>
                  <a:lnTo>
                    <a:pt x="72" y="1096"/>
                  </a:lnTo>
                  <a:lnTo>
                    <a:pt x="72" y="1096"/>
                  </a:lnTo>
                  <a:lnTo>
                    <a:pt x="72" y="1097"/>
                  </a:lnTo>
                  <a:lnTo>
                    <a:pt x="72" y="1098"/>
                  </a:lnTo>
                  <a:lnTo>
                    <a:pt x="72" y="1098"/>
                  </a:lnTo>
                  <a:lnTo>
                    <a:pt x="73" y="1097"/>
                  </a:lnTo>
                  <a:lnTo>
                    <a:pt x="72" y="1096"/>
                  </a:lnTo>
                  <a:lnTo>
                    <a:pt x="73" y="1096"/>
                  </a:lnTo>
                  <a:lnTo>
                    <a:pt x="73" y="1096"/>
                  </a:lnTo>
                  <a:lnTo>
                    <a:pt x="75" y="1096"/>
                  </a:lnTo>
                  <a:lnTo>
                    <a:pt x="75" y="1097"/>
                  </a:lnTo>
                  <a:lnTo>
                    <a:pt x="76" y="1097"/>
                  </a:lnTo>
                  <a:lnTo>
                    <a:pt x="76" y="1098"/>
                  </a:lnTo>
                  <a:lnTo>
                    <a:pt x="77" y="1098"/>
                  </a:lnTo>
                  <a:lnTo>
                    <a:pt x="78" y="1099"/>
                  </a:lnTo>
                  <a:lnTo>
                    <a:pt x="78" y="1099"/>
                  </a:lnTo>
                  <a:lnTo>
                    <a:pt x="78" y="1099"/>
                  </a:lnTo>
                  <a:lnTo>
                    <a:pt x="77" y="1100"/>
                  </a:lnTo>
                  <a:lnTo>
                    <a:pt x="77" y="1100"/>
                  </a:lnTo>
                  <a:lnTo>
                    <a:pt x="77" y="1100"/>
                  </a:lnTo>
                  <a:lnTo>
                    <a:pt x="76" y="1101"/>
                  </a:lnTo>
                  <a:lnTo>
                    <a:pt x="76" y="1101"/>
                  </a:lnTo>
                  <a:lnTo>
                    <a:pt x="76" y="1101"/>
                  </a:lnTo>
                  <a:lnTo>
                    <a:pt x="76" y="1100"/>
                  </a:lnTo>
                  <a:lnTo>
                    <a:pt x="76" y="1100"/>
                  </a:lnTo>
                  <a:lnTo>
                    <a:pt x="76" y="1100"/>
                  </a:lnTo>
                  <a:lnTo>
                    <a:pt x="76" y="1099"/>
                  </a:lnTo>
                  <a:lnTo>
                    <a:pt x="76" y="1100"/>
                  </a:lnTo>
                  <a:lnTo>
                    <a:pt x="75" y="1100"/>
                  </a:lnTo>
                  <a:lnTo>
                    <a:pt x="75" y="1100"/>
                  </a:lnTo>
                  <a:lnTo>
                    <a:pt x="75" y="1100"/>
                  </a:lnTo>
                  <a:lnTo>
                    <a:pt x="75" y="1100"/>
                  </a:lnTo>
                  <a:lnTo>
                    <a:pt x="74" y="1100"/>
                  </a:lnTo>
                  <a:lnTo>
                    <a:pt x="74" y="1099"/>
                  </a:lnTo>
                  <a:lnTo>
                    <a:pt x="73" y="1099"/>
                  </a:lnTo>
                  <a:lnTo>
                    <a:pt x="73" y="1098"/>
                  </a:lnTo>
                  <a:lnTo>
                    <a:pt x="72" y="1098"/>
                  </a:lnTo>
                  <a:lnTo>
                    <a:pt x="72" y="1099"/>
                  </a:lnTo>
                  <a:lnTo>
                    <a:pt x="72" y="1100"/>
                  </a:lnTo>
                  <a:lnTo>
                    <a:pt x="72" y="1101"/>
                  </a:lnTo>
                  <a:lnTo>
                    <a:pt x="72" y="1101"/>
                  </a:lnTo>
                  <a:lnTo>
                    <a:pt x="72" y="1101"/>
                  </a:lnTo>
                  <a:lnTo>
                    <a:pt x="72" y="1102"/>
                  </a:lnTo>
                  <a:lnTo>
                    <a:pt x="72" y="1102"/>
                  </a:lnTo>
                  <a:lnTo>
                    <a:pt x="72" y="1102"/>
                  </a:lnTo>
                  <a:lnTo>
                    <a:pt x="72" y="1102"/>
                  </a:lnTo>
                  <a:lnTo>
                    <a:pt x="72" y="1101"/>
                  </a:lnTo>
                  <a:lnTo>
                    <a:pt x="73" y="1101"/>
                  </a:lnTo>
                  <a:lnTo>
                    <a:pt x="73" y="1102"/>
                  </a:lnTo>
                  <a:lnTo>
                    <a:pt x="75" y="1102"/>
                  </a:lnTo>
                  <a:lnTo>
                    <a:pt x="75" y="1102"/>
                  </a:lnTo>
                  <a:lnTo>
                    <a:pt x="76" y="1102"/>
                  </a:lnTo>
                  <a:lnTo>
                    <a:pt x="76" y="1102"/>
                  </a:lnTo>
                  <a:lnTo>
                    <a:pt x="76" y="1102"/>
                  </a:lnTo>
                  <a:lnTo>
                    <a:pt x="77" y="1102"/>
                  </a:lnTo>
                  <a:lnTo>
                    <a:pt x="77" y="1103"/>
                  </a:lnTo>
                  <a:lnTo>
                    <a:pt x="77" y="1104"/>
                  </a:lnTo>
                  <a:lnTo>
                    <a:pt x="76" y="1103"/>
                  </a:lnTo>
                  <a:lnTo>
                    <a:pt x="76" y="1103"/>
                  </a:lnTo>
                  <a:lnTo>
                    <a:pt x="76" y="1102"/>
                  </a:lnTo>
                  <a:lnTo>
                    <a:pt x="76" y="1103"/>
                  </a:lnTo>
                  <a:lnTo>
                    <a:pt x="76" y="1103"/>
                  </a:lnTo>
                  <a:lnTo>
                    <a:pt x="76" y="1103"/>
                  </a:lnTo>
                  <a:lnTo>
                    <a:pt x="76" y="1103"/>
                  </a:lnTo>
                  <a:lnTo>
                    <a:pt x="76" y="1103"/>
                  </a:lnTo>
                  <a:lnTo>
                    <a:pt x="75" y="1103"/>
                  </a:lnTo>
                  <a:lnTo>
                    <a:pt x="74" y="1104"/>
                  </a:lnTo>
                  <a:lnTo>
                    <a:pt x="72" y="1104"/>
                  </a:lnTo>
                  <a:lnTo>
                    <a:pt x="72" y="1103"/>
                  </a:lnTo>
                  <a:lnTo>
                    <a:pt x="72" y="1103"/>
                  </a:lnTo>
                  <a:lnTo>
                    <a:pt x="72" y="1103"/>
                  </a:lnTo>
                  <a:lnTo>
                    <a:pt x="72" y="1103"/>
                  </a:lnTo>
                  <a:lnTo>
                    <a:pt x="72" y="1102"/>
                  </a:lnTo>
                  <a:lnTo>
                    <a:pt x="71" y="1102"/>
                  </a:lnTo>
                  <a:lnTo>
                    <a:pt x="70" y="1101"/>
                  </a:lnTo>
                  <a:lnTo>
                    <a:pt x="70" y="1101"/>
                  </a:lnTo>
                  <a:lnTo>
                    <a:pt x="70" y="1102"/>
                  </a:lnTo>
                  <a:lnTo>
                    <a:pt x="71" y="1102"/>
                  </a:lnTo>
                  <a:lnTo>
                    <a:pt x="72" y="1103"/>
                  </a:lnTo>
                  <a:lnTo>
                    <a:pt x="72" y="1103"/>
                  </a:lnTo>
                  <a:lnTo>
                    <a:pt x="71" y="1103"/>
                  </a:lnTo>
                  <a:lnTo>
                    <a:pt x="70" y="1103"/>
                  </a:lnTo>
                  <a:lnTo>
                    <a:pt x="70" y="1103"/>
                  </a:lnTo>
                  <a:lnTo>
                    <a:pt x="71" y="1103"/>
                  </a:lnTo>
                  <a:lnTo>
                    <a:pt x="70" y="1103"/>
                  </a:lnTo>
                  <a:lnTo>
                    <a:pt x="70" y="1103"/>
                  </a:lnTo>
                  <a:lnTo>
                    <a:pt x="70" y="1103"/>
                  </a:lnTo>
                  <a:lnTo>
                    <a:pt x="71" y="1104"/>
                  </a:lnTo>
                  <a:lnTo>
                    <a:pt x="70" y="1105"/>
                  </a:lnTo>
                  <a:lnTo>
                    <a:pt x="71" y="1106"/>
                  </a:lnTo>
                  <a:lnTo>
                    <a:pt x="70" y="1106"/>
                  </a:lnTo>
                  <a:lnTo>
                    <a:pt x="70" y="1106"/>
                  </a:lnTo>
                  <a:lnTo>
                    <a:pt x="70" y="1106"/>
                  </a:lnTo>
                  <a:lnTo>
                    <a:pt x="70" y="1105"/>
                  </a:lnTo>
                  <a:lnTo>
                    <a:pt x="69" y="1106"/>
                  </a:lnTo>
                  <a:lnTo>
                    <a:pt x="69" y="1104"/>
                  </a:lnTo>
                  <a:lnTo>
                    <a:pt x="68" y="1104"/>
                  </a:lnTo>
                  <a:lnTo>
                    <a:pt x="68" y="1103"/>
                  </a:lnTo>
                  <a:lnTo>
                    <a:pt x="68" y="1103"/>
                  </a:lnTo>
                  <a:lnTo>
                    <a:pt x="68" y="1103"/>
                  </a:lnTo>
                  <a:lnTo>
                    <a:pt x="68" y="1102"/>
                  </a:lnTo>
                  <a:lnTo>
                    <a:pt x="68" y="1102"/>
                  </a:lnTo>
                  <a:lnTo>
                    <a:pt x="68" y="1102"/>
                  </a:lnTo>
                  <a:lnTo>
                    <a:pt x="67" y="1102"/>
                  </a:lnTo>
                  <a:lnTo>
                    <a:pt x="67" y="1102"/>
                  </a:lnTo>
                  <a:lnTo>
                    <a:pt x="67" y="1102"/>
                  </a:lnTo>
                  <a:lnTo>
                    <a:pt x="67" y="1102"/>
                  </a:lnTo>
                  <a:lnTo>
                    <a:pt x="67" y="1103"/>
                  </a:lnTo>
                  <a:lnTo>
                    <a:pt x="67" y="1103"/>
                  </a:lnTo>
                  <a:lnTo>
                    <a:pt x="67" y="1104"/>
                  </a:lnTo>
                  <a:lnTo>
                    <a:pt x="68" y="1104"/>
                  </a:lnTo>
                  <a:lnTo>
                    <a:pt x="67" y="1104"/>
                  </a:lnTo>
                  <a:lnTo>
                    <a:pt x="67" y="1104"/>
                  </a:lnTo>
                  <a:lnTo>
                    <a:pt x="67" y="1104"/>
                  </a:lnTo>
                  <a:lnTo>
                    <a:pt x="67" y="1104"/>
                  </a:lnTo>
                  <a:lnTo>
                    <a:pt x="67" y="1105"/>
                  </a:lnTo>
                  <a:lnTo>
                    <a:pt x="67" y="1105"/>
                  </a:lnTo>
                  <a:lnTo>
                    <a:pt x="67" y="1104"/>
                  </a:lnTo>
                  <a:lnTo>
                    <a:pt x="68" y="1104"/>
                  </a:lnTo>
                  <a:lnTo>
                    <a:pt x="68" y="1105"/>
                  </a:lnTo>
                  <a:lnTo>
                    <a:pt x="67" y="1105"/>
                  </a:lnTo>
                  <a:lnTo>
                    <a:pt x="67" y="1106"/>
                  </a:lnTo>
                  <a:lnTo>
                    <a:pt x="67" y="1106"/>
                  </a:lnTo>
                  <a:lnTo>
                    <a:pt x="67" y="1106"/>
                  </a:lnTo>
                  <a:lnTo>
                    <a:pt x="67" y="1106"/>
                  </a:lnTo>
                  <a:lnTo>
                    <a:pt x="68" y="1106"/>
                  </a:lnTo>
                  <a:lnTo>
                    <a:pt x="69" y="1106"/>
                  </a:lnTo>
                  <a:lnTo>
                    <a:pt x="69" y="1106"/>
                  </a:lnTo>
                  <a:lnTo>
                    <a:pt x="68" y="1107"/>
                  </a:lnTo>
                  <a:lnTo>
                    <a:pt x="69" y="1107"/>
                  </a:lnTo>
                  <a:lnTo>
                    <a:pt x="70" y="1107"/>
                  </a:lnTo>
                  <a:lnTo>
                    <a:pt x="70" y="1108"/>
                  </a:lnTo>
                  <a:lnTo>
                    <a:pt x="70" y="1108"/>
                  </a:lnTo>
                  <a:lnTo>
                    <a:pt x="70" y="1107"/>
                  </a:lnTo>
                  <a:lnTo>
                    <a:pt x="71" y="1107"/>
                  </a:lnTo>
                  <a:lnTo>
                    <a:pt x="72" y="1107"/>
                  </a:lnTo>
                  <a:lnTo>
                    <a:pt x="72" y="1107"/>
                  </a:lnTo>
                  <a:lnTo>
                    <a:pt x="71" y="1107"/>
                  </a:lnTo>
                  <a:lnTo>
                    <a:pt x="71" y="1107"/>
                  </a:lnTo>
                  <a:lnTo>
                    <a:pt x="71" y="1107"/>
                  </a:lnTo>
                  <a:lnTo>
                    <a:pt x="71" y="1107"/>
                  </a:lnTo>
                  <a:lnTo>
                    <a:pt x="70" y="1107"/>
                  </a:lnTo>
                  <a:lnTo>
                    <a:pt x="71" y="1106"/>
                  </a:lnTo>
                  <a:lnTo>
                    <a:pt x="72" y="1106"/>
                  </a:lnTo>
                  <a:lnTo>
                    <a:pt x="72" y="1106"/>
                  </a:lnTo>
                  <a:lnTo>
                    <a:pt x="72" y="1106"/>
                  </a:lnTo>
                  <a:lnTo>
                    <a:pt x="73" y="1106"/>
                  </a:lnTo>
                  <a:lnTo>
                    <a:pt x="74" y="1106"/>
                  </a:lnTo>
                  <a:lnTo>
                    <a:pt x="75" y="1106"/>
                  </a:lnTo>
                  <a:lnTo>
                    <a:pt x="76" y="1106"/>
                  </a:lnTo>
                  <a:lnTo>
                    <a:pt x="76" y="1106"/>
                  </a:lnTo>
                  <a:lnTo>
                    <a:pt x="75" y="1106"/>
                  </a:lnTo>
                  <a:lnTo>
                    <a:pt x="76" y="1107"/>
                  </a:lnTo>
                  <a:lnTo>
                    <a:pt x="76" y="1107"/>
                  </a:lnTo>
                  <a:lnTo>
                    <a:pt x="76" y="1107"/>
                  </a:lnTo>
                  <a:lnTo>
                    <a:pt x="76" y="1107"/>
                  </a:lnTo>
                  <a:lnTo>
                    <a:pt x="77" y="1107"/>
                  </a:lnTo>
                  <a:lnTo>
                    <a:pt x="77" y="1108"/>
                  </a:lnTo>
                  <a:lnTo>
                    <a:pt x="78" y="1108"/>
                  </a:lnTo>
                  <a:lnTo>
                    <a:pt x="78" y="1108"/>
                  </a:lnTo>
                  <a:lnTo>
                    <a:pt x="78" y="1109"/>
                  </a:lnTo>
                  <a:lnTo>
                    <a:pt x="78" y="1110"/>
                  </a:lnTo>
                  <a:lnTo>
                    <a:pt x="79" y="1110"/>
                  </a:lnTo>
                  <a:lnTo>
                    <a:pt x="79" y="1110"/>
                  </a:lnTo>
                  <a:lnTo>
                    <a:pt x="78" y="1111"/>
                  </a:lnTo>
                  <a:lnTo>
                    <a:pt x="78" y="1111"/>
                  </a:lnTo>
                  <a:lnTo>
                    <a:pt x="77" y="1111"/>
                  </a:lnTo>
                  <a:lnTo>
                    <a:pt x="77" y="1111"/>
                  </a:lnTo>
                  <a:lnTo>
                    <a:pt x="77" y="1111"/>
                  </a:lnTo>
                  <a:lnTo>
                    <a:pt x="77" y="1111"/>
                  </a:lnTo>
                  <a:lnTo>
                    <a:pt x="77" y="1111"/>
                  </a:lnTo>
                  <a:lnTo>
                    <a:pt x="77" y="1111"/>
                  </a:lnTo>
                  <a:lnTo>
                    <a:pt x="78" y="1111"/>
                  </a:lnTo>
                  <a:lnTo>
                    <a:pt x="78" y="1111"/>
                  </a:lnTo>
                  <a:lnTo>
                    <a:pt x="79" y="1111"/>
                  </a:lnTo>
                  <a:lnTo>
                    <a:pt x="78" y="1112"/>
                  </a:lnTo>
                  <a:lnTo>
                    <a:pt x="78" y="1112"/>
                  </a:lnTo>
                  <a:lnTo>
                    <a:pt x="78" y="1113"/>
                  </a:lnTo>
                  <a:lnTo>
                    <a:pt x="78" y="1113"/>
                  </a:lnTo>
                  <a:lnTo>
                    <a:pt x="79" y="1113"/>
                  </a:lnTo>
                  <a:lnTo>
                    <a:pt x="79" y="1114"/>
                  </a:lnTo>
                  <a:lnTo>
                    <a:pt x="77" y="1115"/>
                  </a:lnTo>
                  <a:lnTo>
                    <a:pt x="76" y="1115"/>
                  </a:lnTo>
                  <a:lnTo>
                    <a:pt x="76" y="1114"/>
                  </a:lnTo>
                  <a:lnTo>
                    <a:pt x="76" y="1115"/>
                  </a:lnTo>
                  <a:lnTo>
                    <a:pt x="76" y="1115"/>
                  </a:lnTo>
                  <a:lnTo>
                    <a:pt x="76" y="1115"/>
                  </a:lnTo>
                  <a:lnTo>
                    <a:pt x="74" y="1115"/>
                  </a:lnTo>
                  <a:lnTo>
                    <a:pt x="74" y="1115"/>
                  </a:lnTo>
                  <a:lnTo>
                    <a:pt x="73" y="1114"/>
                  </a:lnTo>
                  <a:lnTo>
                    <a:pt x="73" y="1115"/>
                  </a:lnTo>
                  <a:lnTo>
                    <a:pt x="72" y="1115"/>
                  </a:lnTo>
                  <a:lnTo>
                    <a:pt x="72" y="1115"/>
                  </a:lnTo>
                  <a:lnTo>
                    <a:pt x="72" y="1115"/>
                  </a:lnTo>
                  <a:lnTo>
                    <a:pt x="72" y="1116"/>
                  </a:lnTo>
                  <a:lnTo>
                    <a:pt x="73" y="1116"/>
                  </a:lnTo>
                  <a:lnTo>
                    <a:pt x="73" y="1117"/>
                  </a:lnTo>
                  <a:lnTo>
                    <a:pt x="72" y="1117"/>
                  </a:lnTo>
                  <a:lnTo>
                    <a:pt x="70" y="1116"/>
                  </a:lnTo>
                  <a:lnTo>
                    <a:pt x="70" y="1116"/>
                  </a:lnTo>
                  <a:lnTo>
                    <a:pt x="69" y="1115"/>
                  </a:lnTo>
                  <a:lnTo>
                    <a:pt x="68" y="1115"/>
                  </a:lnTo>
                  <a:lnTo>
                    <a:pt x="68" y="1115"/>
                  </a:lnTo>
                  <a:lnTo>
                    <a:pt x="67" y="1115"/>
                  </a:lnTo>
                  <a:lnTo>
                    <a:pt x="67" y="1115"/>
                  </a:lnTo>
                  <a:lnTo>
                    <a:pt x="67" y="1115"/>
                  </a:lnTo>
                  <a:lnTo>
                    <a:pt x="67" y="1115"/>
                  </a:lnTo>
                  <a:lnTo>
                    <a:pt x="67" y="1116"/>
                  </a:lnTo>
                  <a:lnTo>
                    <a:pt x="67" y="1116"/>
                  </a:lnTo>
                  <a:lnTo>
                    <a:pt x="67" y="1117"/>
                  </a:lnTo>
                  <a:lnTo>
                    <a:pt x="67" y="1117"/>
                  </a:lnTo>
                  <a:lnTo>
                    <a:pt x="68" y="1117"/>
                  </a:lnTo>
                  <a:lnTo>
                    <a:pt x="68" y="1117"/>
                  </a:lnTo>
                  <a:lnTo>
                    <a:pt x="68" y="1117"/>
                  </a:lnTo>
                  <a:lnTo>
                    <a:pt x="69" y="1118"/>
                  </a:lnTo>
                  <a:lnTo>
                    <a:pt x="70" y="1118"/>
                  </a:lnTo>
                  <a:lnTo>
                    <a:pt x="70" y="1118"/>
                  </a:lnTo>
                  <a:lnTo>
                    <a:pt x="71" y="1118"/>
                  </a:lnTo>
                  <a:lnTo>
                    <a:pt x="72" y="1118"/>
                  </a:lnTo>
                  <a:lnTo>
                    <a:pt x="72" y="1118"/>
                  </a:lnTo>
                  <a:lnTo>
                    <a:pt x="72" y="1119"/>
                  </a:lnTo>
                  <a:lnTo>
                    <a:pt x="72" y="1120"/>
                  </a:lnTo>
                  <a:lnTo>
                    <a:pt x="72" y="1120"/>
                  </a:lnTo>
                  <a:lnTo>
                    <a:pt x="71" y="1120"/>
                  </a:lnTo>
                  <a:lnTo>
                    <a:pt x="71" y="1120"/>
                  </a:lnTo>
                  <a:lnTo>
                    <a:pt x="71" y="1120"/>
                  </a:lnTo>
                  <a:lnTo>
                    <a:pt x="71" y="1121"/>
                  </a:lnTo>
                  <a:lnTo>
                    <a:pt x="69" y="1120"/>
                  </a:lnTo>
                  <a:lnTo>
                    <a:pt x="69" y="1121"/>
                  </a:lnTo>
                  <a:lnTo>
                    <a:pt x="68" y="1121"/>
                  </a:lnTo>
                  <a:lnTo>
                    <a:pt x="69" y="1121"/>
                  </a:lnTo>
                  <a:lnTo>
                    <a:pt x="68" y="1122"/>
                  </a:lnTo>
                  <a:lnTo>
                    <a:pt x="68" y="1121"/>
                  </a:lnTo>
                  <a:lnTo>
                    <a:pt x="67" y="1121"/>
                  </a:lnTo>
                  <a:lnTo>
                    <a:pt x="67" y="1120"/>
                  </a:lnTo>
                  <a:lnTo>
                    <a:pt x="67" y="1120"/>
                  </a:lnTo>
                  <a:lnTo>
                    <a:pt x="67" y="1120"/>
                  </a:lnTo>
                  <a:lnTo>
                    <a:pt x="67" y="1120"/>
                  </a:lnTo>
                  <a:lnTo>
                    <a:pt x="67" y="1120"/>
                  </a:lnTo>
                  <a:lnTo>
                    <a:pt x="68" y="1120"/>
                  </a:lnTo>
                  <a:lnTo>
                    <a:pt x="67" y="1120"/>
                  </a:lnTo>
                  <a:lnTo>
                    <a:pt x="68" y="1120"/>
                  </a:lnTo>
                  <a:lnTo>
                    <a:pt x="68" y="1119"/>
                  </a:lnTo>
                  <a:lnTo>
                    <a:pt x="68" y="1119"/>
                  </a:lnTo>
                  <a:lnTo>
                    <a:pt x="68" y="1119"/>
                  </a:lnTo>
                  <a:lnTo>
                    <a:pt x="69" y="1120"/>
                  </a:lnTo>
                  <a:lnTo>
                    <a:pt x="69" y="1119"/>
                  </a:lnTo>
                  <a:lnTo>
                    <a:pt x="69" y="1119"/>
                  </a:lnTo>
                  <a:lnTo>
                    <a:pt x="69" y="1118"/>
                  </a:lnTo>
                  <a:lnTo>
                    <a:pt x="68" y="1118"/>
                  </a:lnTo>
                  <a:lnTo>
                    <a:pt x="68" y="1119"/>
                  </a:lnTo>
                  <a:lnTo>
                    <a:pt x="67" y="1119"/>
                  </a:lnTo>
                  <a:lnTo>
                    <a:pt x="67" y="1119"/>
                  </a:lnTo>
                  <a:lnTo>
                    <a:pt x="67" y="1118"/>
                  </a:lnTo>
                  <a:lnTo>
                    <a:pt x="67" y="1118"/>
                  </a:lnTo>
                  <a:lnTo>
                    <a:pt x="67" y="1118"/>
                  </a:lnTo>
                  <a:lnTo>
                    <a:pt x="67" y="1118"/>
                  </a:lnTo>
                  <a:lnTo>
                    <a:pt x="66" y="1118"/>
                  </a:lnTo>
                  <a:lnTo>
                    <a:pt x="66" y="1117"/>
                  </a:lnTo>
                  <a:lnTo>
                    <a:pt x="65" y="1117"/>
                  </a:lnTo>
                  <a:lnTo>
                    <a:pt x="65" y="1117"/>
                  </a:lnTo>
                  <a:lnTo>
                    <a:pt x="64" y="1117"/>
                  </a:lnTo>
                  <a:lnTo>
                    <a:pt x="64" y="1117"/>
                  </a:lnTo>
                  <a:lnTo>
                    <a:pt x="64" y="1117"/>
                  </a:lnTo>
                  <a:lnTo>
                    <a:pt x="65" y="1118"/>
                  </a:lnTo>
                  <a:lnTo>
                    <a:pt x="65" y="1118"/>
                  </a:lnTo>
                  <a:lnTo>
                    <a:pt x="64" y="1118"/>
                  </a:lnTo>
                  <a:lnTo>
                    <a:pt x="63" y="1118"/>
                  </a:lnTo>
                  <a:lnTo>
                    <a:pt x="63" y="1116"/>
                  </a:lnTo>
                  <a:lnTo>
                    <a:pt x="63" y="1116"/>
                  </a:lnTo>
                  <a:lnTo>
                    <a:pt x="62" y="1116"/>
                  </a:lnTo>
                  <a:lnTo>
                    <a:pt x="62" y="1116"/>
                  </a:lnTo>
                  <a:lnTo>
                    <a:pt x="62" y="1116"/>
                  </a:lnTo>
                  <a:lnTo>
                    <a:pt x="61" y="1116"/>
                  </a:lnTo>
                  <a:lnTo>
                    <a:pt x="61" y="1117"/>
                  </a:lnTo>
                  <a:lnTo>
                    <a:pt x="62" y="1117"/>
                  </a:lnTo>
                  <a:lnTo>
                    <a:pt x="62" y="1119"/>
                  </a:lnTo>
                  <a:lnTo>
                    <a:pt x="61" y="1119"/>
                  </a:lnTo>
                  <a:lnTo>
                    <a:pt x="61" y="1118"/>
                  </a:lnTo>
                  <a:lnTo>
                    <a:pt x="59" y="1118"/>
                  </a:lnTo>
                  <a:lnTo>
                    <a:pt x="59" y="1117"/>
                  </a:lnTo>
                  <a:lnTo>
                    <a:pt x="59" y="1117"/>
                  </a:lnTo>
                  <a:lnTo>
                    <a:pt x="59" y="1117"/>
                  </a:lnTo>
                  <a:lnTo>
                    <a:pt x="59" y="1116"/>
                  </a:lnTo>
                  <a:lnTo>
                    <a:pt x="59" y="1116"/>
                  </a:lnTo>
                  <a:lnTo>
                    <a:pt x="58" y="1115"/>
                  </a:lnTo>
                  <a:lnTo>
                    <a:pt x="57" y="1115"/>
                  </a:lnTo>
                  <a:lnTo>
                    <a:pt x="55" y="1115"/>
                  </a:lnTo>
                  <a:lnTo>
                    <a:pt x="54" y="1115"/>
                  </a:lnTo>
                  <a:lnTo>
                    <a:pt x="54" y="1115"/>
                  </a:lnTo>
                  <a:lnTo>
                    <a:pt x="54" y="1114"/>
                  </a:lnTo>
                  <a:lnTo>
                    <a:pt x="52" y="1114"/>
                  </a:lnTo>
                  <a:lnTo>
                    <a:pt x="52" y="1113"/>
                  </a:lnTo>
                  <a:lnTo>
                    <a:pt x="52" y="1113"/>
                  </a:lnTo>
                  <a:lnTo>
                    <a:pt x="53" y="1113"/>
                  </a:lnTo>
                  <a:lnTo>
                    <a:pt x="53" y="1113"/>
                  </a:lnTo>
                  <a:lnTo>
                    <a:pt x="54" y="1113"/>
                  </a:lnTo>
                  <a:lnTo>
                    <a:pt x="54" y="1113"/>
                  </a:lnTo>
                  <a:lnTo>
                    <a:pt x="55" y="1112"/>
                  </a:lnTo>
                  <a:lnTo>
                    <a:pt x="53" y="1112"/>
                  </a:lnTo>
                  <a:lnTo>
                    <a:pt x="53" y="1111"/>
                  </a:lnTo>
                  <a:lnTo>
                    <a:pt x="53" y="1111"/>
                  </a:lnTo>
                  <a:lnTo>
                    <a:pt x="52" y="1111"/>
                  </a:lnTo>
                  <a:lnTo>
                    <a:pt x="51" y="1111"/>
                  </a:lnTo>
                  <a:lnTo>
                    <a:pt x="50" y="1111"/>
                  </a:lnTo>
                  <a:lnTo>
                    <a:pt x="50" y="1111"/>
                  </a:lnTo>
                  <a:lnTo>
                    <a:pt x="50" y="1111"/>
                  </a:lnTo>
                  <a:lnTo>
                    <a:pt x="49" y="1111"/>
                  </a:lnTo>
                  <a:lnTo>
                    <a:pt x="49" y="1111"/>
                  </a:lnTo>
                  <a:lnTo>
                    <a:pt x="48" y="1111"/>
                  </a:lnTo>
                  <a:lnTo>
                    <a:pt x="48" y="1110"/>
                  </a:lnTo>
                  <a:lnTo>
                    <a:pt x="47" y="1110"/>
                  </a:lnTo>
                  <a:lnTo>
                    <a:pt x="47" y="1111"/>
                  </a:lnTo>
                  <a:lnTo>
                    <a:pt x="46" y="1111"/>
                  </a:lnTo>
                  <a:lnTo>
                    <a:pt x="46" y="1110"/>
                  </a:lnTo>
                  <a:lnTo>
                    <a:pt x="46" y="1107"/>
                  </a:lnTo>
                  <a:lnTo>
                    <a:pt x="46" y="1107"/>
                  </a:lnTo>
                  <a:lnTo>
                    <a:pt x="46" y="1107"/>
                  </a:lnTo>
                  <a:lnTo>
                    <a:pt x="46" y="1105"/>
                  </a:lnTo>
                  <a:lnTo>
                    <a:pt x="46" y="1104"/>
                  </a:lnTo>
                  <a:lnTo>
                    <a:pt x="45" y="1103"/>
                  </a:lnTo>
                  <a:lnTo>
                    <a:pt x="45" y="1103"/>
                  </a:lnTo>
                  <a:lnTo>
                    <a:pt x="46" y="1103"/>
                  </a:lnTo>
                  <a:lnTo>
                    <a:pt x="45" y="1103"/>
                  </a:lnTo>
                  <a:lnTo>
                    <a:pt x="45" y="1103"/>
                  </a:lnTo>
                  <a:lnTo>
                    <a:pt x="43" y="1102"/>
                  </a:lnTo>
                  <a:lnTo>
                    <a:pt x="43" y="1101"/>
                  </a:lnTo>
                  <a:lnTo>
                    <a:pt x="43" y="1101"/>
                  </a:lnTo>
                  <a:lnTo>
                    <a:pt x="43" y="1100"/>
                  </a:lnTo>
                  <a:lnTo>
                    <a:pt x="44" y="1100"/>
                  </a:lnTo>
                  <a:lnTo>
                    <a:pt x="45" y="1100"/>
                  </a:lnTo>
                  <a:lnTo>
                    <a:pt x="45" y="1100"/>
                  </a:lnTo>
                  <a:lnTo>
                    <a:pt x="45" y="1100"/>
                  </a:lnTo>
                  <a:lnTo>
                    <a:pt x="45" y="1100"/>
                  </a:lnTo>
                  <a:lnTo>
                    <a:pt x="45" y="1099"/>
                  </a:lnTo>
                  <a:lnTo>
                    <a:pt x="45" y="1098"/>
                  </a:lnTo>
                  <a:lnTo>
                    <a:pt x="45" y="1098"/>
                  </a:lnTo>
                  <a:lnTo>
                    <a:pt x="43" y="1098"/>
                  </a:lnTo>
                  <a:lnTo>
                    <a:pt x="43" y="1098"/>
                  </a:lnTo>
                  <a:lnTo>
                    <a:pt x="43" y="1098"/>
                  </a:lnTo>
                  <a:lnTo>
                    <a:pt x="43" y="1098"/>
                  </a:lnTo>
                  <a:lnTo>
                    <a:pt x="44" y="1097"/>
                  </a:lnTo>
                  <a:lnTo>
                    <a:pt x="44" y="1097"/>
                  </a:lnTo>
                  <a:lnTo>
                    <a:pt x="43" y="1097"/>
                  </a:lnTo>
                  <a:lnTo>
                    <a:pt x="43" y="1096"/>
                  </a:lnTo>
                  <a:lnTo>
                    <a:pt x="43" y="1095"/>
                  </a:lnTo>
                  <a:lnTo>
                    <a:pt x="44" y="1095"/>
                  </a:lnTo>
                  <a:lnTo>
                    <a:pt x="44" y="1095"/>
                  </a:lnTo>
                  <a:lnTo>
                    <a:pt x="45" y="1095"/>
                  </a:lnTo>
                  <a:lnTo>
                    <a:pt x="45" y="1094"/>
                  </a:lnTo>
                  <a:lnTo>
                    <a:pt x="45" y="1094"/>
                  </a:lnTo>
                  <a:lnTo>
                    <a:pt x="46" y="1094"/>
                  </a:lnTo>
                  <a:lnTo>
                    <a:pt x="46" y="1094"/>
                  </a:lnTo>
                  <a:lnTo>
                    <a:pt x="46" y="1094"/>
                  </a:lnTo>
                  <a:lnTo>
                    <a:pt x="46" y="1094"/>
                  </a:lnTo>
                  <a:lnTo>
                    <a:pt x="47" y="1094"/>
                  </a:lnTo>
                  <a:lnTo>
                    <a:pt x="47" y="1094"/>
                  </a:lnTo>
                  <a:lnTo>
                    <a:pt x="48" y="1094"/>
                  </a:lnTo>
                  <a:lnTo>
                    <a:pt x="49" y="1094"/>
                  </a:lnTo>
                  <a:lnTo>
                    <a:pt x="49" y="1094"/>
                  </a:lnTo>
                  <a:lnTo>
                    <a:pt x="49" y="1094"/>
                  </a:lnTo>
                  <a:lnTo>
                    <a:pt x="50" y="1093"/>
                  </a:lnTo>
                  <a:lnTo>
                    <a:pt x="50" y="1092"/>
                  </a:lnTo>
                  <a:lnTo>
                    <a:pt x="50" y="1091"/>
                  </a:lnTo>
                  <a:lnTo>
                    <a:pt x="50" y="1090"/>
                  </a:lnTo>
                  <a:lnTo>
                    <a:pt x="50" y="1089"/>
                  </a:lnTo>
                  <a:lnTo>
                    <a:pt x="51" y="1089"/>
                  </a:lnTo>
                  <a:lnTo>
                    <a:pt x="51" y="1089"/>
                  </a:lnTo>
                  <a:lnTo>
                    <a:pt x="52" y="1089"/>
                  </a:lnTo>
                  <a:lnTo>
                    <a:pt x="54" y="1089"/>
                  </a:lnTo>
                  <a:lnTo>
                    <a:pt x="54" y="1091"/>
                  </a:lnTo>
                  <a:lnTo>
                    <a:pt x="54" y="1091"/>
                  </a:lnTo>
                  <a:lnTo>
                    <a:pt x="55" y="1091"/>
                  </a:lnTo>
                  <a:lnTo>
                    <a:pt x="55" y="1091"/>
                  </a:lnTo>
                  <a:lnTo>
                    <a:pt x="55" y="1090"/>
                  </a:lnTo>
                  <a:lnTo>
                    <a:pt x="55" y="1090"/>
                  </a:lnTo>
                  <a:lnTo>
                    <a:pt x="55" y="1089"/>
                  </a:lnTo>
                  <a:lnTo>
                    <a:pt x="56" y="1089"/>
                  </a:lnTo>
                  <a:lnTo>
                    <a:pt x="56" y="1089"/>
                  </a:lnTo>
                  <a:lnTo>
                    <a:pt x="56" y="1089"/>
                  </a:lnTo>
                  <a:lnTo>
                    <a:pt x="58" y="1089"/>
                  </a:lnTo>
                  <a:lnTo>
                    <a:pt x="58" y="1090"/>
                  </a:lnTo>
                  <a:lnTo>
                    <a:pt x="59" y="1090"/>
                  </a:lnTo>
                  <a:lnTo>
                    <a:pt x="59" y="1089"/>
                  </a:lnTo>
                  <a:lnTo>
                    <a:pt x="59" y="1089"/>
                  </a:lnTo>
                  <a:lnTo>
                    <a:pt x="59" y="1089"/>
                  </a:lnTo>
                  <a:lnTo>
                    <a:pt x="59" y="1089"/>
                  </a:lnTo>
                  <a:lnTo>
                    <a:pt x="59" y="1089"/>
                  </a:lnTo>
                  <a:lnTo>
                    <a:pt x="59" y="1088"/>
                  </a:lnTo>
                  <a:lnTo>
                    <a:pt x="59" y="1088"/>
                  </a:lnTo>
                  <a:close/>
                  <a:moveTo>
                    <a:pt x="78" y="1085"/>
                  </a:moveTo>
                  <a:lnTo>
                    <a:pt x="80" y="1086"/>
                  </a:lnTo>
                  <a:lnTo>
                    <a:pt x="80" y="1086"/>
                  </a:lnTo>
                  <a:lnTo>
                    <a:pt x="80" y="1086"/>
                  </a:lnTo>
                  <a:lnTo>
                    <a:pt x="80" y="1086"/>
                  </a:lnTo>
                  <a:lnTo>
                    <a:pt x="80" y="1086"/>
                  </a:lnTo>
                  <a:lnTo>
                    <a:pt x="80" y="1086"/>
                  </a:lnTo>
                  <a:lnTo>
                    <a:pt x="80" y="1086"/>
                  </a:lnTo>
                  <a:lnTo>
                    <a:pt x="80" y="1086"/>
                  </a:lnTo>
                  <a:lnTo>
                    <a:pt x="81" y="1085"/>
                  </a:lnTo>
                  <a:lnTo>
                    <a:pt x="81" y="1086"/>
                  </a:lnTo>
                  <a:lnTo>
                    <a:pt x="81" y="1086"/>
                  </a:lnTo>
                  <a:lnTo>
                    <a:pt x="82" y="1085"/>
                  </a:lnTo>
                  <a:lnTo>
                    <a:pt x="83" y="1085"/>
                  </a:lnTo>
                  <a:lnTo>
                    <a:pt x="84" y="1086"/>
                  </a:lnTo>
                  <a:lnTo>
                    <a:pt x="85" y="1086"/>
                  </a:lnTo>
                  <a:lnTo>
                    <a:pt x="84" y="1087"/>
                  </a:lnTo>
                  <a:lnTo>
                    <a:pt x="85" y="1088"/>
                  </a:lnTo>
                  <a:lnTo>
                    <a:pt x="85" y="1088"/>
                  </a:lnTo>
                  <a:lnTo>
                    <a:pt x="85" y="1089"/>
                  </a:lnTo>
                  <a:lnTo>
                    <a:pt x="85" y="1089"/>
                  </a:lnTo>
                  <a:lnTo>
                    <a:pt x="85" y="1089"/>
                  </a:lnTo>
                  <a:lnTo>
                    <a:pt x="85" y="1089"/>
                  </a:lnTo>
                  <a:lnTo>
                    <a:pt x="85" y="1089"/>
                  </a:lnTo>
                  <a:lnTo>
                    <a:pt x="85" y="1090"/>
                  </a:lnTo>
                  <a:lnTo>
                    <a:pt x="85" y="1090"/>
                  </a:lnTo>
                  <a:lnTo>
                    <a:pt x="85" y="1089"/>
                  </a:lnTo>
                  <a:lnTo>
                    <a:pt x="84" y="1089"/>
                  </a:lnTo>
                  <a:lnTo>
                    <a:pt x="84" y="1090"/>
                  </a:lnTo>
                  <a:lnTo>
                    <a:pt x="83" y="1090"/>
                  </a:lnTo>
                  <a:lnTo>
                    <a:pt x="83" y="1090"/>
                  </a:lnTo>
                  <a:lnTo>
                    <a:pt x="85" y="1090"/>
                  </a:lnTo>
                  <a:lnTo>
                    <a:pt x="85" y="1090"/>
                  </a:lnTo>
                  <a:lnTo>
                    <a:pt x="85" y="1090"/>
                  </a:lnTo>
                  <a:lnTo>
                    <a:pt x="85" y="1091"/>
                  </a:lnTo>
                  <a:lnTo>
                    <a:pt x="85" y="1091"/>
                  </a:lnTo>
                  <a:lnTo>
                    <a:pt x="85" y="1092"/>
                  </a:lnTo>
                  <a:lnTo>
                    <a:pt x="85" y="1092"/>
                  </a:lnTo>
                  <a:lnTo>
                    <a:pt x="85" y="1093"/>
                  </a:lnTo>
                  <a:lnTo>
                    <a:pt x="85" y="1093"/>
                  </a:lnTo>
                  <a:lnTo>
                    <a:pt x="85" y="1094"/>
                  </a:lnTo>
                  <a:lnTo>
                    <a:pt x="85" y="1094"/>
                  </a:lnTo>
                  <a:lnTo>
                    <a:pt x="85" y="1094"/>
                  </a:lnTo>
                  <a:lnTo>
                    <a:pt x="85" y="1094"/>
                  </a:lnTo>
                  <a:lnTo>
                    <a:pt x="85" y="1094"/>
                  </a:lnTo>
                  <a:lnTo>
                    <a:pt x="84" y="1094"/>
                  </a:lnTo>
                  <a:lnTo>
                    <a:pt x="84" y="1094"/>
                  </a:lnTo>
                  <a:lnTo>
                    <a:pt x="84" y="1094"/>
                  </a:lnTo>
                  <a:lnTo>
                    <a:pt x="84" y="1094"/>
                  </a:lnTo>
                  <a:lnTo>
                    <a:pt x="84" y="1095"/>
                  </a:lnTo>
                  <a:lnTo>
                    <a:pt x="83" y="1095"/>
                  </a:lnTo>
                  <a:lnTo>
                    <a:pt x="83" y="1095"/>
                  </a:lnTo>
                  <a:lnTo>
                    <a:pt x="83" y="1095"/>
                  </a:lnTo>
                  <a:lnTo>
                    <a:pt x="83" y="1096"/>
                  </a:lnTo>
                  <a:lnTo>
                    <a:pt x="83" y="1096"/>
                  </a:lnTo>
                  <a:lnTo>
                    <a:pt x="82" y="1096"/>
                  </a:lnTo>
                  <a:lnTo>
                    <a:pt x="82" y="1097"/>
                  </a:lnTo>
                  <a:lnTo>
                    <a:pt x="81" y="1097"/>
                  </a:lnTo>
                  <a:lnTo>
                    <a:pt x="81" y="1096"/>
                  </a:lnTo>
                  <a:lnTo>
                    <a:pt x="81" y="1095"/>
                  </a:lnTo>
                  <a:lnTo>
                    <a:pt x="80" y="1096"/>
                  </a:lnTo>
                  <a:lnTo>
                    <a:pt x="80" y="1095"/>
                  </a:lnTo>
                  <a:lnTo>
                    <a:pt x="80" y="1095"/>
                  </a:lnTo>
                  <a:lnTo>
                    <a:pt x="80" y="1094"/>
                  </a:lnTo>
                  <a:lnTo>
                    <a:pt x="80" y="1094"/>
                  </a:lnTo>
                  <a:lnTo>
                    <a:pt x="80" y="1094"/>
                  </a:lnTo>
                  <a:lnTo>
                    <a:pt x="80" y="1094"/>
                  </a:lnTo>
                  <a:lnTo>
                    <a:pt x="80" y="1094"/>
                  </a:lnTo>
                  <a:lnTo>
                    <a:pt x="80" y="1093"/>
                  </a:lnTo>
                  <a:lnTo>
                    <a:pt x="80" y="1093"/>
                  </a:lnTo>
                  <a:lnTo>
                    <a:pt x="80" y="1093"/>
                  </a:lnTo>
                  <a:lnTo>
                    <a:pt x="80" y="1092"/>
                  </a:lnTo>
                  <a:lnTo>
                    <a:pt x="80" y="1092"/>
                  </a:lnTo>
                  <a:lnTo>
                    <a:pt x="80" y="1091"/>
                  </a:lnTo>
                  <a:lnTo>
                    <a:pt x="79" y="1091"/>
                  </a:lnTo>
                  <a:lnTo>
                    <a:pt x="79" y="1091"/>
                  </a:lnTo>
                  <a:lnTo>
                    <a:pt x="78" y="1091"/>
                  </a:lnTo>
                  <a:lnTo>
                    <a:pt x="78" y="1091"/>
                  </a:lnTo>
                  <a:lnTo>
                    <a:pt x="78" y="1091"/>
                  </a:lnTo>
                  <a:lnTo>
                    <a:pt x="78" y="1090"/>
                  </a:lnTo>
                  <a:lnTo>
                    <a:pt x="77" y="1090"/>
                  </a:lnTo>
                  <a:lnTo>
                    <a:pt x="77" y="1089"/>
                  </a:lnTo>
                  <a:lnTo>
                    <a:pt x="77" y="1089"/>
                  </a:lnTo>
                  <a:lnTo>
                    <a:pt x="77" y="1089"/>
                  </a:lnTo>
                  <a:lnTo>
                    <a:pt x="78" y="1088"/>
                  </a:lnTo>
                  <a:lnTo>
                    <a:pt x="78" y="1087"/>
                  </a:lnTo>
                  <a:lnTo>
                    <a:pt x="79" y="1088"/>
                  </a:lnTo>
                  <a:lnTo>
                    <a:pt x="80" y="1089"/>
                  </a:lnTo>
                  <a:lnTo>
                    <a:pt x="80" y="1089"/>
                  </a:lnTo>
                  <a:lnTo>
                    <a:pt x="81" y="1089"/>
                  </a:lnTo>
                  <a:lnTo>
                    <a:pt x="82" y="1089"/>
                  </a:lnTo>
                  <a:lnTo>
                    <a:pt x="82" y="1088"/>
                  </a:lnTo>
                  <a:lnTo>
                    <a:pt x="81" y="1088"/>
                  </a:lnTo>
                  <a:lnTo>
                    <a:pt x="80" y="1087"/>
                  </a:lnTo>
                  <a:lnTo>
                    <a:pt x="79" y="1087"/>
                  </a:lnTo>
                  <a:lnTo>
                    <a:pt x="79" y="1086"/>
                  </a:lnTo>
                  <a:lnTo>
                    <a:pt x="78" y="1086"/>
                  </a:lnTo>
                  <a:lnTo>
                    <a:pt x="77" y="1086"/>
                  </a:lnTo>
                  <a:lnTo>
                    <a:pt x="77" y="1085"/>
                  </a:lnTo>
                  <a:lnTo>
                    <a:pt x="78" y="1085"/>
                  </a:lnTo>
                  <a:lnTo>
                    <a:pt x="78" y="1085"/>
                  </a:lnTo>
                  <a:close/>
                  <a:moveTo>
                    <a:pt x="172" y="1085"/>
                  </a:moveTo>
                  <a:lnTo>
                    <a:pt x="172" y="1086"/>
                  </a:lnTo>
                  <a:lnTo>
                    <a:pt x="172" y="1087"/>
                  </a:lnTo>
                  <a:lnTo>
                    <a:pt x="172" y="1087"/>
                  </a:lnTo>
                  <a:lnTo>
                    <a:pt x="172" y="1086"/>
                  </a:lnTo>
                  <a:lnTo>
                    <a:pt x="171" y="1086"/>
                  </a:lnTo>
                  <a:lnTo>
                    <a:pt x="171" y="1086"/>
                  </a:lnTo>
                  <a:lnTo>
                    <a:pt x="172" y="1085"/>
                  </a:lnTo>
                  <a:close/>
                  <a:moveTo>
                    <a:pt x="67" y="1083"/>
                  </a:moveTo>
                  <a:lnTo>
                    <a:pt x="67" y="1084"/>
                  </a:lnTo>
                  <a:lnTo>
                    <a:pt x="68" y="1084"/>
                  </a:lnTo>
                  <a:lnTo>
                    <a:pt x="68" y="1085"/>
                  </a:lnTo>
                  <a:lnTo>
                    <a:pt x="69" y="1085"/>
                  </a:lnTo>
                  <a:lnTo>
                    <a:pt x="69" y="1085"/>
                  </a:lnTo>
                  <a:lnTo>
                    <a:pt x="68" y="1085"/>
                  </a:lnTo>
                  <a:lnTo>
                    <a:pt x="68" y="1086"/>
                  </a:lnTo>
                  <a:lnTo>
                    <a:pt x="68" y="1086"/>
                  </a:lnTo>
                  <a:lnTo>
                    <a:pt x="68" y="1086"/>
                  </a:lnTo>
                  <a:lnTo>
                    <a:pt x="70" y="1086"/>
                  </a:lnTo>
                  <a:lnTo>
                    <a:pt x="70" y="1085"/>
                  </a:lnTo>
                  <a:lnTo>
                    <a:pt x="69" y="1085"/>
                  </a:lnTo>
                  <a:lnTo>
                    <a:pt x="69" y="1085"/>
                  </a:lnTo>
                  <a:lnTo>
                    <a:pt x="70" y="1085"/>
                  </a:lnTo>
                  <a:lnTo>
                    <a:pt x="70" y="1085"/>
                  </a:lnTo>
                  <a:lnTo>
                    <a:pt x="72" y="1085"/>
                  </a:lnTo>
                  <a:lnTo>
                    <a:pt x="72" y="1085"/>
                  </a:lnTo>
                  <a:lnTo>
                    <a:pt x="72" y="1085"/>
                  </a:lnTo>
                  <a:lnTo>
                    <a:pt x="72" y="1085"/>
                  </a:lnTo>
                  <a:lnTo>
                    <a:pt x="73" y="1085"/>
                  </a:lnTo>
                  <a:lnTo>
                    <a:pt x="73" y="1085"/>
                  </a:lnTo>
                  <a:lnTo>
                    <a:pt x="74" y="1086"/>
                  </a:lnTo>
                  <a:lnTo>
                    <a:pt x="73" y="1086"/>
                  </a:lnTo>
                  <a:lnTo>
                    <a:pt x="74" y="1087"/>
                  </a:lnTo>
                  <a:lnTo>
                    <a:pt x="73" y="1087"/>
                  </a:lnTo>
                  <a:lnTo>
                    <a:pt x="74" y="1087"/>
                  </a:lnTo>
                  <a:lnTo>
                    <a:pt x="75" y="1087"/>
                  </a:lnTo>
                  <a:lnTo>
                    <a:pt x="74" y="1087"/>
                  </a:lnTo>
                  <a:lnTo>
                    <a:pt x="74" y="1087"/>
                  </a:lnTo>
                  <a:lnTo>
                    <a:pt x="74" y="1086"/>
                  </a:lnTo>
                  <a:lnTo>
                    <a:pt x="74" y="1086"/>
                  </a:lnTo>
                  <a:lnTo>
                    <a:pt x="75" y="1085"/>
                  </a:lnTo>
                  <a:lnTo>
                    <a:pt x="75" y="1085"/>
                  </a:lnTo>
                  <a:lnTo>
                    <a:pt x="75" y="1085"/>
                  </a:lnTo>
                  <a:lnTo>
                    <a:pt x="76" y="1085"/>
                  </a:lnTo>
                  <a:lnTo>
                    <a:pt x="76" y="1085"/>
                  </a:lnTo>
                  <a:lnTo>
                    <a:pt x="76" y="1086"/>
                  </a:lnTo>
                  <a:lnTo>
                    <a:pt x="76" y="1086"/>
                  </a:lnTo>
                  <a:lnTo>
                    <a:pt x="75" y="1086"/>
                  </a:lnTo>
                  <a:lnTo>
                    <a:pt x="76" y="1087"/>
                  </a:lnTo>
                  <a:lnTo>
                    <a:pt x="76" y="1087"/>
                  </a:lnTo>
                  <a:lnTo>
                    <a:pt x="76" y="1088"/>
                  </a:lnTo>
                  <a:lnTo>
                    <a:pt x="76" y="1089"/>
                  </a:lnTo>
                  <a:lnTo>
                    <a:pt x="76" y="1089"/>
                  </a:lnTo>
                  <a:lnTo>
                    <a:pt x="76" y="1090"/>
                  </a:lnTo>
                  <a:lnTo>
                    <a:pt x="76" y="1090"/>
                  </a:lnTo>
                  <a:lnTo>
                    <a:pt x="76" y="1091"/>
                  </a:lnTo>
                  <a:lnTo>
                    <a:pt x="77" y="1091"/>
                  </a:lnTo>
                  <a:lnTo>
                    <a:pt x="77" y="1092"/>
                  </a:lnTo>
                  <a:lnTo>
                    <a:pt x="78" y="1092"/>
                  </a:lnTo>
                  <a:lnTo>
                    <a:pt x="78" y="1093"/>
                  </a:lnTo>
                  <a:lnTo>
                    <a:pt x="78" y="1093"/>
                  </a:lnTo>
                  <a:lnTo>
                    <a:pt x="78" y="1093"/>
                  </a:lnTo>
                  <a:lnTo>
                    <a:pt x="79" y="1094"/>
                  </a:lnTo>
                  <a:lnTo>
                    <a:pt x="78" y="1094"/>
                  </a:lnTo>
                  <a:lnTo>
                    <a:pt x="78" y="1094"/>
                  </a:lnTo>
                  <a:lnTo>
                    <a:pt x="78" y="1094"/>
                  </a:lnTo>
                  <a:lnTo>
                    <a:pt x="78" y="1095"/>
                  </a:lnTo>
                  <a:lnTo>
                    <a:pt x="78" y="1095"/>
                  </a:lnTo>
                  <a:lnTo>
                    <a:pt x="77" y="1095"/>
                  </a:lnTo>
                  <a:lnTo>
                    <a:pt x="77" y="1095"/>
                  </a:lnTo>
                  <a:lnTo>
                    <a:pt x="76" y="1095"/>
                  </a:lnTo>
                  <a:lnTo>
                    <a:pt x="76" y="1094"/>
                  </a:lnTo>
                  <a:lnTo>
                    <a:pt x="75" y="1094"/>
                  </a:lnTo>
                  <a:lnTo>
                    <a:pt x="75" y="1094"/>
                  </a:lnTo>
                  <a:lnTo>
                    <a:pt x="75" y="1094"/>
                  </a:lnTo>
                  <a:lnTo>
                    <a:pt x="75" y="1094"/>
                  </a:lnTo>
                  <a:lnTo>
                    <a:pt x="75" y="1094"/>
                  </a:lnTo>
                  <a:lnTo>
                    <a:pt x="74" y="1094"/>
                  </a:lnTo>
                  <a:lnTo>
                    <a:pt x="73" y="1093"/>
                  </a:lnTo>
                  <a:lnTo>
                    <a:pt x="73" y="1093"/>
                  </a:lnTo>
                  <a:lnTo>
                    <a:pt x="73" y="1092"/>
                  </a:lnTo>
                  <a:lnTo>
                    <a:pt x="72" y="1092"/>
                  </a:lnTo>
                  <a:lnTo>
                    <a:pt x="72" y="1092"/>
                  </a:lnTo>
                  <a:lnTo>
                    <a:pt x="72" y="1093"/>
                  </a:lnTo>
                  <a:lnTo>
                    <a:pt x="72" y="1093"/>
                  </a:lnTo>
                  <a:lnTo>
                    <a:pt x="72" y="1094"/>
                  </a:lnTo>
                  <a:lnTo>
                    <a:pt x="72" y="1094"/>
                  </a:lnTo>
                  <a:lnTo>
                    <a:pt x="71" y="1094"/>
                  </a:lnTo>
                  <a:lnTo>
                    <a:pt x="70" y="1094"/>
                  </a:lnTo>
                  <a:lnTo>
                    <a:pt x="69" y="1092"/>
                  </a:lnTo>
                  <a:lnTo>
                    <a:pt x="70" y="1092"/>
                  </a:lnTo>
                  <a:lnTo>
                    <a:pt x="69" y="1091"/>
                  </a:lnTo>
                  <a:lnTo>
                    <a:pt x="69" y="1091"/>
                  </a:lnTo>
                  <a:lnTo>
                    <a:pt x="69" y="1090"/>
                  </a:lnTo>
                  <a:lnTo>
                    <a:pt x="68" y="1091"/>
                  </a:lnTo>
                  <a:lnTo>
                    <a:pt x="68" y="1090"/>
                  </a:lnTo>
                  <a:lnTo>
                    <a:pt x="68" y="1090"/>
                  </a:lnTo>
                  <a:lnTo>
                    <a:pt x="67" y="1090"/>
                  </a:lnTo>
                  <a:lnTo>
                    <a:pt x="67" y="1089"/>
                  </a:lnTo>
                  <a:lnTo>
                    <a:pt x="67" y="1089"/>
                  </a:lnTo>
                  <a:lnTo>
                    <a:pt x="67" y="1090"/>
                  </a:lnTo>
                  <a:lnTo>
                    <a:pt x="67" y="1090"/>
                  </a:lnTo>
                  <a:lnTo>
                    <a:pt x="67" y="1091"/>
                  </a:lnTo>
                  <a:lnTo>
                    <a:pt x="67" y="1091"/>
                  </a:lnTo>
                  <a:lnTo>
                    <a:pt x="66" y="1091"/>
                  </a:lnTo>
                  <a:lnTo>
                    <a:pt x="66" y="1090"/>
                  </a:lnTo>
                  <a:lnTo>
                    <a:pt x="65" y="1090"/>
                  </a:lnTo>
                  <a:lnTo>
                    <a:pt x="65" y="1090"/>
                  </a:lnTo>
                  <a:lnTo>
                    <a:pt x="66" y="1089"/>
                  </a:lnTo>
                  <a:lnTo>
                    <a:pt x="66" y="1089"/>
                  </a:lnTo>
                  <a:lnTo>
                    <a:pt x="66" y="1089"/>
                  </a:lnTo>
                  <a:lnTo>
                    <a:pt x="65" y="1089"/>
                  </a:lnTo>
                  <a:lnTo>
                    <a:pt x="64" y="1089"/>
                  </a:lnTo>
                  <a:lnTo>
                    <a:pt x="64" y="1089"/>
                  </a:lnTo>
                  <a:lnTo>
                    <a:pt x="64" y="1090"/>
                  </a:lnTo>
                  <a:lnTo>
                    <a:pt x="63" y="1089"/>
                  </a:lnTo>
                  <a:lnTo>
                    <a:pt x="62" y="1090"/>
                  </a:lnTo>
                  <a:lnTo>
                    <a:pt x="62" y="1089"/>
                  </a:lnTo>
                  <a:lnTo>
                    <a:pt x="63" y="1089"/>
                  </a:lnTo>
                  <a:lnTo>
                    <a:pt x="63" y="1089"/>
                  </a:lnTo>
                  <a:lnTo>
                    <a:pt x="63" y="1089"/>
                  </a:lnTo>
                  <a:lnTo>
                    <a:pt x="63" y="1089"/>
                  </a:lnTo>
                  <a:lnTo>
                    <a:pt x="63" y="1089"/>
                  </a:lnTo>
                  <a:lnTo>
                    <a:pt x="64" y="1089"/>
                  </a:lnTo>
                  <a:lnTo>
                    <a:pt x="64" y="1089"/>
                  </a:lnTo>
                  <a:lnTo>
                    <a:pt x="64" y="1089"/>
                  </a:lnTo>
                  <a:lnTo>
                    <a:pt x="64" y="1089"/>
                  </a:lnTo>
                  <a:lnTo>
                    <a:pt x="63" y="1088"/>
                  </a:lnTo>
                  <a:lnTo>
                    <a:pt x="63" y="1088"/>
                  </a:lnTo>
                  <a:lnTo>
                    <a:pt x="63" y="1088"/>
                  </a:lnTo>
                  <a:lnTo>
                    <a:pt x="63" y="1088"/>
                  </a:lnTo>
                  <a:lnTo>
                    <a:pt x="63" y="1088"/>
                  </a:lnTo>
                  <a:lnTo>
                    <a:pt x="62" y="1088"/>
                  </a:lnTo>
                  <a:lnTo>
                    <a:pt x="62" y="1087"/>
                  </a:lnTo>
                  <a:lnTo>
                    <a:pt x="62" y="1087"/>
                  </a:lnTo>
                  <a:lnTo>
                    <a:pt x="62" y="1087"/>
                  </a:lnTo>
                  <a:lnTo>
                    <a:pt x="61" y="1086"/>
                  </a:lnTo>
                  <a:lnTo>
                    <a:pt x="61" y="1086"/>
                  </a:lnTo>
                  <a:lnTo>
                    <a:pt x="62" y="1086"/>
                  </a:lnTo>
                  <a:lnTo>
                    <a:pt x="62" y="1085"/>
                  </a:lnTo>
                  <a:lnTo>
                    <a:pt x="63" y="1085"/>
                  </a:lnTo>
                  <a:lnTo>
                    <a:pt x="63" y="1086"/>
                  </a:lnTo>
                  <a:lnTo>
                    <a:pt x="63" y="1086"/>
                  </a:lnTo>
                  <a:lnTo>
                    <a:pt x="63" y="1086"/>
                  </a:lnTo>
                  <a:lnTo>
                    <a:pt x="63" y="1086"/>
                  </a:lnTo>
                  <a:lnTo>
                    <a:pt x="63" y="1086"/>
                  </a:lnTo>
                  <a:lnTo>
                    <a:pt x="63" y="1087"/>
                  </a:lnTo>
                  <a:lnTo>
                    <a:pt x="64" y="1087"/>
                  </a:lnTo>
                  <a:lnTo>
                    <a:pt x="64" y="1087"/>
                  </a:lnTo>
                  <a:lnTo>
                    <a:pt x="64" y="1087"/>
                  </a:lnTo>
                  <a:lnTo>
                    <a:pt x="65" y="1087"/>
                  </a:lnTo>
                  <a:lnTo>
                    <a:pt x="65" y="1088"/>
                  </a:lnTo>
                  <a:lnTo>
                    <a:pt x="66" y="1088"/>
                  </a:lnTo>
                  <a:lnTo>
                    <a:pt x="66" y="1087"/>
                  </a:lnTo>
                  <a:lnTo>
                    <a:pt x="66" y="1087"/>
                  </a:lnTo>
                  <a:lnTo>
                    <a:pt x="66" y="1087"/>
                  </a:lnTo>
                  <a:lnTo>
                    <a:pt x="66" y="1087"/>
                  </a:lnTo>
                  <a:lnTo>
                    <a:pt x="66" y="1086"/>
                  </a:lnTo>
                  <a:lnTo>
                    <a:pt x="66" y="1086"/>
                  </a:lnTo>
                  <a:lnTo>
                    <a:pt x="67" y="1086"/>
                  </a:lnTo>
                  <a:lnTo>
                    <a:pt x="67" y="1087"/>
                  </a:lnTo>
                  <a:lnTo>
                    <a:pt x="67" y="1087"/>
                  </a:lnTo>
                  <a:lnTo>
                    <a:pt x="67" y="1086"/>
                  </a:lnTo>
                  <a:lnTo>
                    <a:pt x="67" y="1086"/>
                  </a:lnTo>
                  <a:lnTo>
                    <a:pt x="67" y="1086"/>
                  </a:lnTo>
                  <a:lnTo>
                    <a:pt x="67" y="1086"/>
                  </a:lnTo>
                  <a:lnTo>
                    <a:pt x="67" y="1086"/>
                  </a:lnTo>
                  <a:lnTo>
                    <a:pt x="67" y="1085"/>
                  </a:lnTo>
                  <a:lnTo>
                    <a:pt x="67" y="1085"/>
                  </a:lnTo>
                  <a:lnTo>
                    <a:pt x="67" y="1085"/>
                  </a:lnTo>
                  <a:lnTo>
                    <a:pt x="67" y="1085"/>
                  </a:lnTo>
                  <a:lnTo>
                    <a:pt x="65" y="1085"/>
                  </a:lnTo>
                  <a:lnTo>
                    <a:pt x="65" y="1085"/>
                  </a:lnTo>
                  <a:lnTo>
                    <a:pt x="66" y="1085"/>
                  </a:lnTo>
                  <a:lnTo>
                    <a:pt x="66" y="1085"/>
                  </a:lnTo>
                  <a:lnTo>
                    <a:pt x="66" y="1084"/>
                  </a:lnTo>
                  <a:lnTo>
                    <a:pt x="65" y="1085"/>
                  </a:lnTo>
                  <a:lnTo>
                    <a:pt x="64" y="1084"/>
                  </a:lnTo>
                  <a:lnTo>
                    <a:pt x="64" y="1084"/>
                  </a:lnTo>
                  <a:lnTo>
                    <a:pt x="64" y="1084"/>
                  </a:lnTo>
                  <a:lnTo>
                    <a:pt x="65" y="1083"/>
                  </a:lnTo>
                  <a:lnTo>
                    <a:pt x="66" y="1084"/>
                  </a:lnTo>
                  <a:lnTo>
                    <a:pt x="67" y="1083"/>
                  </a:lnTo>
                  <a:close/>
                  <a:moveTo>
                    <a:pt x="278" y="1081"/>
                  </a:moveTo>
                  <a:lnTo>
                    <a:pt x="279" y="1082"/>
                  </a:lnTo>
                  <a:lnTo>
                    <a:pt x="279" y="1082"/>
                  </a:lnTo>
                  <a:lnTo>
                    <a:pt x="280" y="1083"/>
                  </a:lnTo>
                  <a:lnTo>
                    <a:pt x="280" y="1085"/>
                  </a:lnTo>
                  <a:lnTo>
                    <a:pt x="280" y="1085"/>
                  </a:lnTo>
                  <a:lnTo>
                    <a:pt x="280" y="1085"/>
                  </a:lnTo>
                  <a:lnTo>
                    <a:pt x="280" y="1086"/>
                  </a:lnTo>
                  <a:lnTo>
                    <a:pt x="281" y="1086"/>
                  </a:lnTo>
                  <a:lnTo>
                    <a:pt x="281" y="1086"/>
                  </a:lnTo>
                  <a:lnTo>
                    <a:pt x="281" y="1088"/>
                  </a:lnTo>
                  <a:lnTo>
                    <a:pt x="282" y="1088"/>
                  </a:lnTo>
                  <a:lnTo>
                    <a:pt x="282" y="1089"/>
                  </a:lnTo>
                  <a:lnTo>
                    <a:pt x="282" y="1089"/>
                  </a:lnTo>
                  <a:lnTo>
                    <a:pt x="281" y="1089"/>
                  </a:lnTo>
                  <a:lnTo>
                    <a:pt x="282" y="1090"/>
                  </a:lnTo>
                  <a:lnTo>
                    <a:pt x="281" y="1092"/>
                  </a:lnTo>
                  <a:lnTo>
                    <a:pt x="281" y="1093"/>
                  </a:lnTo>
                  <a:lnTo>
                    <a:pt x="281" y="1093"/>
                  </a:lnTo>
                  <a:lnTo>
                    <a:pt x="281" y="1094"/>
                  </a:lnTo>
                  <a:lnTo>
                    <a:pt x="281" y="1094"/>
                  </a:lnTo>
                  <a:lnTo>
                    <a:pt x="280" y="1094"/>
                  </a:lnTo>
                  <a:lnTo>
                    <a:pt x="280" y="1095"/>
                  </a:lnTo>
                  <a:lnTo>
                    <a:pt x="280" y="1095"/>
                  </a:lnTo>
                  <a:lnTo>
                    <a:pt x="280" y="1097"/>
                  </a:lnTo>
                  <a:lnTo>
                    <a:pt x="280" y="1098"/>
                  </a:lnTo>
                  <a:lnTo>
                    <a:pt x="280" y="1098"/>
                  </a:lnTo>
                  <a:lnTo>
                    <a:pt x="279" y="1099"/>
                  </a:lnTo>
                  <a:lnTo>
                    <a:pt x="279" y="1100"/>
                  </a:lnTo>
                  <a:lnTo>
                    <a:pt x="279" y="1101"/>
                  </a:lnTo>
                  <a:lnTo>
                    <a:pt x="278" y="1101"/>
                  </a:lnTo>
                  <a:lnTo>
                    <a:pt x="278" y="1102"/>
                  </a:lnTo>
                  <a:lnTo>
                    <a:pt x="278" y="1102"/>
                  </a:lnTo>
                  <a:lnTo>
                    <a:pt x="277" y="1102"/>
                  </a:lnTo>
                  <a:lnTo>
                    <a:pt x="277" y="1102"/>
                  </a:lnTo>
                  <a:lnTo>
                    <a:pt x="277" y="1102"/>
                  </a:lnTo>
                  <a:lnTo>
                    <a:pt x="277" y="1103"/>
                  </a:lnTo>
                  <a:lnTo>
                    <a:pt x="276" y="1103"/>
                  </a:lnTo>
                  <a:lnTo>
                    <a:pt x="276" y="1103"/>
                  </a:lnTo>
                  <a:lnTo>
                    <a:pt x="276" y="1103"/>
                  </a:lnTo>
                  <a:lnTo>
                    <a:pt x="276" y="1104"/>
                  </a:lnTo>
                  <a:lnTo>
                    <a:pt x="276" y="1104"/>
                  </a:lnTo>
                  <a:lnTo>
                    <a:pt x="274" y="1105"/>
                  </a:lnTo>
                  <a:lnTo>
                    <a:pt x="274" y="1106"/>
                  </a:lnTo>
                  <a:lnTo>
                    <a:pt x="274" y="1106"/>
                  </a:lnTo>
                  <a:lnTo>
                    <a:pt x="274" y="1106"/>
                  </a:lnTo>
                  <a:lnTo>
                    <a:pt x="274" y="1107"/>
                  </a:lnTo>
                  <a:lnTo>
                    <a:pt x="273" y="1107"/>
                  </a:lnTo>
                  <a:lnTo>
                    <a:pt x="273" y="1107"/>
                  </a:lnTo>
                  <a:lnTo>
                    <a:pt x="273" y="1107"/>
                  </a:lnTo>
                  <a:lnTo>
                    <a:pt x="273" y="1108"/>
                  </a:lnTo>
                  <a:lnTo>
                    <a:pt x="273" y="1108"/>
                  </a:lnTo>
                  <a:lnTo>
                    <a:pt x="273" y="1109"/>
                  </a:lnTo>
                  <a:lnTo>
                    <a:pt x="274" y="1111"/>
                  </a:lnTo>
                  <a:lnTo>
                    <a:pt x="274" y="1111"/>
                  </a:lnTo>
                  <a:lnTo>
                    <a:pt x="275" y="1111"/>
                  </a:lnTo>
                  <a:lnTo>
                    <a:pt x="275" y="1111"/>
                  </a:lnTo>
                  <a:lnTo>
                    <a:pt x="275" y="1111"/>
                  </a:lnTo>
                  <a:lnTo>
                    <a:pt x="275" y="1111"/>
                  </a:lnTo>
                  <a:lnTo>
                    <a:pt x="275" y="1112"/>
                  </a:lnTo>
                  <a:lnTo>
                    <a:pt x="275" y="1113"/>
                  </a:lnTo>
                  <a:lnTo>
                    <a:pt x="275" y="1114"/>
                  </a:lnTo>
                  <a:lnTo>
                    <a:pt x="275" y="1115"/>
                  </a:lnTo>
                  <a:lnTo>
                    <a:pt x="276" y="1115"/>
                  </a:lnTo>
                  <a:lnTo>
                    <a:pt x="276" y="1116"/>
                  </a:lnTo>
                  <a:lnTo>
                    <a:pt x="276" y="1120"/>
                  </a:lnTo>
                  <a:lnTo>
                    <a:pt x="276" y="1121"/>
                  </a:lnTo>
                  <a:lnTo>
                    <a:pt x="276" y="1121"/>
                  </a:lnTo>
                  <a:lnTo>
                    <a:pt x="276" y="1122"/>
                  </a:lnTo>
                  <a:lnTo>
                    <a:pt x="276" y="1123"/>
                  </a:lnTo>
                  <a:lnTo>
                    <a:pt x="276" y="1123"/>
                  </a:lnTo>
                  <a:lnTo>
                    <a:pt x="276" y="1124"/>
                  </a:lnTo>
                  <a:lnTo>
                    <a:pt x="277" y="1124"/>
                  </a:lnTo>
                  <a:lnTo>
                    <a:pt x="278" y="1125"/>
                  </a:lnTo>
                  <a:lnTo>
                    <a:pt x="278" y="1126"/>
                  </a:lnTo>
                  <a:lnTo>
                    <a:pt x="278" y="1127"/>
                  </a:lnTo>
                  <a:lnTo>
                    <a:pt x="279" y="1127"/>
                  </a:lnTo>
                  <a:lnTo>
                    <a:pt x="279" y="1127"/>
                  </a:lnTo>
                  <a:lnTo>
                    <a:pt x="280" y="1127"/>
                  </a:lnTo>
                  <a:lnTo>
                    <a:pt x="280" y="1127"/>
                  </a:lnTo>
                  <a:lnTo>
                    <a:pt x="280" y="1128"/>
                  </a:lnTo>
                  <a:lnTo>
                    <a:pt x="280" y="1130"/>
                  </a:lnTo>
                  <a:lnTo>
                    <a:pt x="280" y="1132"/>
                  </a:lnTo>
                  <a:lnTo>
                    <a:pt x="279" y="1133"/>
                  </a:lnTo>
                  <a:lnTo>
                    <a:pt x="279" y="1133"/>
                  </a:lnTo>
                  <a:lnTo>
                    <a:pt x="278" y="1133"/>
                  </a:lnTo>
                  <a:lnTo>
                    <a:pt x="278" y="1133"/>
                  </a:lnTo>
                  <a:lnTo>
                    <a:pt x="278" y="1133"/>
                  </a:lnTo>
                  <a:lnTo>
                    <a:pt x="278" y="1134"/>
                  </a:lnTo>
                  <a:lnTo>
                    <a:pt x="277" y="1134"/>
                  </a:lnTo>
                  <a:lnTo>
                    <a:pt x="277" y="1134"/>
                  </a:lnTo>
                  <a:lnTo>
                    <a:pt x="276" y="1135"/>
                  </a:lnTo>
                  <a:lnTo>
                    <a:pt x="276" y="1137"/>
                  </a:lnTo>
                  <a:lnTo>
                    <a:pt x="276" y="1137"/>
                  </a:lnTo>
                  <a:lnTo>
                    <a:pt x="276" y="1137"/>
                  </a:lnTo>
                  <a:lnTo>
                    <a:pt x="276" y="1137"/>
                  </a:lnTo>
                  <a:lnTo>
                    <a:pt x="275" y="1138"/>
                  </a:lnTo>
                  <a:lnTo>
                    <a:pt x="274" y="1138"/>
                  </a:lnTo>
                  <a:lnTo>
                    <a:pt x="274" y="1138"/>
                  </a:lnTo>
                  <a:lnTo>
                    <a:pt x="273" y="1138"/>
                  </a:lnTo>
                  <a:lnTo>
                    <a:pt x="272" y="1139"/>
                  </a:lnTo>
                  <a:lnTo>
                    <a:pt x="272" y="1139"/>
                  </a:lnTo>
                  <a:lnTo>
                    <a:pt x="272" y="1139"/>
                  </a:lnTo>
                  <a:lnTo>
                    <a:pt x="271" y="1139"/>
                  </a:lnTo>
                  <a:lnTo>
                    <a:pt x="271" y="1140"/>
                  </a:lnTo>
                  <a:lnTo>
                    <a:pt x="270" y="1140"/>
                  </a:lnTo>
                  <a:lnTo>
                    <a:pt x="269" y="1139"/>
                  </a:lnTo>
                  <a:lnTo>
                    <a:pt x="268" y="1139"/>
                  </a:lnTo>
                  <a:lnTo>
                    <a:pt x="267" y="1138"/>
                  </a:lnTo>
                  <a:lnTo>
                    <a:pt x="267" y="1138"/>
                  </a:lnTo>
                  <a:lnTo>
                    <a:pt x="267" y="1138"/>
                  </a:lnTo>
                  <a:lnTo>
                    <a:pt x="267" y="1137"/>
                  </a:lnTo>
                  <a:lnTo>
                    <a:pt x="267" y="1137"/>
                  </a:lnTo>
                  <a:lnTo>
                    <a:pt x="267" y="1136"/>
                  </a:lnTo>
                  <a:lnTo>
                    <a:pt x="267" y="1136"/>
                  </a:lnTo>
                  <a:lnTo>
                    <a:pt x="267" y="1134"/>
                  </a:lnTo>
                  <a:lnTo>
                    <a:pt x="266" y="1134"/>
                  </a:lnTo>
                  <a:lnTo>
                    <a:pt x="266" y="1133"/>
                  </a:lnTo>
                  <a:lnTo>
                    <a:pt x="265" y="1133"/>
                  </a:lnTo>
                  <a:lnTo>
                    <a:pt x="264" y="1133"/>
                  </a:lnTo>
                  <a:lnTo>
                    <a:pt x="264" y="1133"/>
                  </a:lnTo>
                  <a:lnTo>
                    <a:pt x="264" y="1133"/>
                  </a:lnTo>
                  <a:lnTo>
                    <a:pt x="264" y="1133"/>
                  </a:lnTo>
                  <a:lnTo>
                    <a:pt x="264" y="1133"/>
                  </a:lnTo>
                  <a:lnTo>
                    <a:pt x="263" y="1133"/>
                  </a:lnTo>
                  <a:lnTo>
                    <a:pt x="264" y="1132"/>
                  </a:lnTo>
                  <a:lnTo>
                    <a:pt x="264" y="1132"/>
                  </a:lnTo>
                  <a:lnTo>
                    <a:pt x="264" y="1131"/>
                  </a:lnTo>
                  <a:lnTo>
                    <a:pt x="265" y="1130"/>
                  </a:lnTo>
                  <a:lnTo>
                    <a:pt x="264" y="1129"/>
                  </a:lnTo>
                  <a:lnTo>
                    <a:pt x="265" y="1129"/>
                  </a:lnTo>
                  <a:lnTo>
                    <a:pt x="265" y="1128"/>
                  </a:lnTo>
                  <a:lnTo>
                    <a:pt x="264" y="1128"/>
                  </a:lnTo>
                  <a:lnTo>
                    <a:pt x="264" y="1128"/>
                  </a:lnTo>
                  <a:lnTo>
                    <a:pt x="264" y="1128"/>
                  </a:lnTo>
                  <a:lnTo>
                    <a:pt x="264" y="1128"/>
                  </a:lnTo>
                  <a:lnTo>
                    <a:pt x="264" y="1127"/>
                  </a:lnTo>
                  <a:lnTo>
                    <a:pt x="264" y="1127"/>
                  </a:lnTo>
                  <a:lnTo>
                    <a:pt x="265" y="1126"/>
                  </a:lnTo>
                  <a:lnTo>
                    <a:pt x="265" y="1126"/>
                  </a:lnTo>
                  <a:lnTo>
                    <a:pt x="266" y="1124"/>
                  </a:lnTo>
                  <a:lnTo>
                    <a:pt x="266" y="1124"/>
                  </a:lnTo>
                  <a:lnTo>
                    <a:pt x="266" y="1123"/>
                  </a:lnTo>
                  <a:lnTo>
                    <a:pt x="266" y="1122"/>
                  </a:lnTo>
                  <a:lnTo>
                    <a:pt x="266" y="1121"/>
                  </a:lnTo>
                  <a:lnTo>
                    <a:pt x="265" y="1120"/>
                  </a:lnTo>
                  <a:lnTo>
                    <a:pt x="265" y="1120"/>
                  </a:lnTo>
                  <a:lnTo>
                    <a:pt x="265" y="1119"/>
                  </a:lnTo>
                  <a:lnTo>
                    <a:pt x="264" y="1117"/>
                  </a:lnTo>
                  <a:lnTo>
                    <a:pt x="264" y="1116"/>
                  </a:lnTo>
                  <a:lnTo>
                    <a:pt x="264" y="1116"/>
                  </a:lnTo>
                  <a:lnTo>
                    <a:pt x="265" y="1116"/>
                  </a:lnTo>
                  <a:lnTo>
                    <a:pt x="265" y="1115"/>
                  </a:lnTo>
                  <a:lnTo>
                    <a:pt x="264" y="1115"/>
                  </a:lnTo>
                  <a:lnTo>
                    <a:pt x="264" y="1113"/>
                  </a:lnTo>
                  <a:lnTo>
                    <a:pt x="264" y="1113"/>
                  </a:lnTo>
                  <a:lnTo>
                    <a:pt x="264" y="1111"/>
                  </a:lnTo>
                  <a:lnTo>
                    <a:pt x="264" y="1111"/>
                  </a:lnTo>
                  <a:lnTo>
                    <a:pt x="264" y="1110"/>
                  </a:lnTo>
                  <a:lnTo>
                    <a:pt x="265" y="1109"/>
                  </a:lnTo>
                  <a:lnTo>
                    <a:pt x="265" y="1108"/>
                  </a:lnTo>
                  <a:lnTo>
                    <a:pt x="265" y="1108"/>
                  </a:lnTo>
                  <a:lnTo>
                    <a:pt x="265" y="1107"/>
                  </a:lnTo>
                  <a:lnTo>
                    <a:pt x="266" y="1106"/>
                  </a:lnTo>
                  <a:lnTo>
                    <a:pt x="265" y="1105"/>
                  </a:lnTo>
                  <a:lnTo>
                    <a:pt x="266" y="1104"/>
                  </a:lnTo>
                  <a:lnTo>
                    <a:pt x="267" y="1103"/>
                  </a:lnTo>
                  <a:lnTo>
                    <a:pt x="267" y="1103"/>
                  </a:lnTo>
                  <a:lnTo>
                    <a:pt x="267" y="1102"/>
                  </a:lnTo>
                  <a:lnTo>
                    <a:pt x="267" y="1101"/>
                  </a:lnTo>
                  <a:lnTo>
                    <a:pt x="268" y="1100"/>
                  </a:lnTo>
                  <a:lnTo>
                    <a:pt x="268" y="1099"/>
                  </a:lnTo>
                  <a:lnTo>
                    <a:pt x="269" y="1099"/>
                  </a:lnTo>
                  <a:lnTo>
                    <a:pt x="269" y="1098"/>
                  </a:lnTo>
                  <a:lnTo>
                    <a:pt x="269" y="1098"/>
                  </a:lnTo>
                  <a:lnTo>
                    <a:pt x="270" y="1098"/>
                  </a:lnTo>
                  <a:lnTo>
                    <a:pt x="270" y="1098"/>
                  </a:lnTo>
                  <a:lnTo>
                    <a:pt x="270" y="1098"/>
                  </a:lnTo>
                  <a:lnTo>
                    <a:pt x="271" y="1099"/>
                  </a:lnTo>
                  <a:lnTo>
                    <a:pt x="271" y="1099"/>
                  </a:lnTo>
                  <a:lnTo>
                    <a:pt x="271" y="1099"/>
                  </a:lnTo>
                  <a:lnTo>
                    <a:pt x="272" y="1099"/>
                  </a:lnTo>
                  <a:lnTo>
                    <a:pt x="273" y="1099"/>
                  </a:lnTo>
                  <a:lnTo>
                    <a:pt x="274" y="1100"/>
                  </a:lnTo>
                  <a:lnTo>
                    <a:pt x="275" y="1100"/>
                  </a:lnTo>
                  <a:lnTo>
                    <a:pt x="275" y="1099"/>
                  </a:lnTo>
                  <a:lnTo>
                    <a:pt x="276" y="1099"/>
                  </a:lnTo>
                  <a:lnTo>
                    <a:pt x="276" y="1098"/>
                  </a:lnTo>
                  <a:lnTo>
                    <a:pt x="276" y="1098"/>
                  </a:lnTo>
                  <a:lnTo>
                    <a:pt x="276" y="1098"/>
                  </a:lnTo>
                  <a:lnTo>
                    <a:pt x="276" y="1098"/>
                  </a:lnTo>
                  <a:lnTo>
                    <a:pt x="276" y="1098"/>
                  </a:lnTo>
                  <a:lnTo>
                    <a:pt x="276" y="1097"/>
                  </a:lnTo>
                  <a:lnTo>
                    <a:pt x="274" y="1097"/>
                  </a:lnTo>
                  <a:lnTo>
                    <a:pt x="273" y="1096"/>
                  </a:lnTo>
                  <a:lnTo>
                    <a:pt x="273" y="1096"/>
                  </a:lnTo>
                  <a:lnTo>
                    <a:pt x="274" y="1096"/>
                  </a:lnTo>
                  <a:lnTo>
                    <a:pt x="274" y="1095"/>
                  </a:lnTo>
                  <a:lnTo>
                    <a:pt x="275" y="1095"/>
                  </a:lnTo>
                  <a:lnTo>
                    <a:pt x="275" y="1095"/>
                  </a:lnTo>
                  <a:lnTo>
                    <a:pt x="275" y="1094"/>
                  </a:lnTo>
                  <a:lnTo>
                    <a:pt x="275" y="1094"/>
                  </a:lnTo>
                  <a:lnTo>
                    <a:pt x="275" y="1094"/>
                  </a:lnTo>
                  <a:lnTo>
                    <a:pt x="275" y="1094"/>
                  </a:lnTo>
                  <a:lnTo>
                    <a:pt x="275" y="1094"/>
                  </a:lnTo>
                  <a:lnTo>
                    <a:pt x="274" y="1094"/>
                  </a:lnTo>
                  <a:lnTo>
                    <a:pt x="274" y="1094"/>
                  </a:lnTo>
                  <a:lnTo>
                    <a:pt x="273" y="1093"/>
                  </a:lnTo>
                  <a:lnTo>
                    <a:pt x="273" y="1092"/>
                  </a:lnTo>
                  <a:lnTo>
                    <a:pt x="272" y="1091"/>
                  </a:lnTo>
                  <a:lnTo>
                    <a:pt x="272" y="1089"/>
                  </a:lnTo>
                  <a:lnTo>
                    <a:pt x="272" y="1089"/>
                  </a:lnTo>
                  <a:lnTo>
                    <a:pt x="273" y="1089"/>
                  </a:lnTo>
                  <a:lnTo>
                    <a:pt x="273" y="1089"/>
                  </a:lnTo>
                  <a:lnTo>
                    <a:pt x="273" y="1089"/>
                  </a:lnTo>
                  <a:lnTo>
                    <a:pt x="274" y="1089"/>
                  </a:lnTo>
                  <a:lnTo>
                    <a:pt x="274" y="1089"/>
                  </a:lnTo>
                  <a:lnTo>
                    <a:pt x="274" y="1089"/>
                  </a:lnTo>
                  <a:lnTo>
                    <a:pt x="274" y="1088"/>
                  </a:lnTo>
                  <a:lnTo>
                    <a:pt x="275" y="1089"/>
                  </a:lnTo>
                  <a:lnTo>
                    <a:pt x="275" y="1089"/>
                  </a:lnTo>
                  <a:lnTo>
                    <a:pt x="276" y="1089"/>
                  </a:lnTo>
                  <a:lnTo>
                    <a:pt x="276" y="1090"/>
                  </a:lnTo>
                  <a:lnTo>
                    <a:pt x="276" y="1091"/>
                  </a:lnTo>
                  <a:lnTo>
                    <a:pt x="276" y="1091"/>
                  </a:lnTo>
                  <a:lnTo>
                    <a:pt x="275" y="1093"/>
                  </a:lnTo>
                  <a:lnTo>
                    <a:pt x="276" y="1093"/>
                  </a:lnTo>
                  <a:lnTo>
                    <a:pt x="276" y="1092"/>
                  </a:lnTo>
                  <a:lnTo>
                    <a:pt x="276" y="1091"/>
                  </a:lnTo>
                  <a:lnTo>
                    <a:pt x="276" y="1090"/>
                  </a:lnTo>
                  <a:lnTo>
                    <a:pt x="276" y="1090"/>
                  </a:lnTo>
                  <a:lnTo>
                    <a:pt x="276" y="1089"/>
                  </a:lnTo>
                  <a:lnTo>
                    <a:pt x="277" y="1089"/>
                  </a:lnTo>
                  <a:lnTo>
                    <a:pt x="277" y="1089"/>
                  </a:lnTo>
                  <a:lnTo>
                    <a:pt x="279" y="1089"/>
                  </a:lnTo>
                  <a:lnTo>
                    <a:pt x="280" y="1089"/>
                  </a:lnTo>
                  <a:lnTo>
                    <a:pt x="280" y="1089"/>
                  </a:lnTo>
                  <a:lnTo>
                    <a:pt x="280" y="1089"/>
                  </a:lnTo>
                  <a:lnTo>
                    <a:pt x="279" y="1088"/>
                  </a:lnTo>
                  <a:lnTo>
                    <a:pt x="279" y="1088"/>
                  </a:lnTo>
                  <a:lnTo>
                    <a:pt x="279" y="1088"/>
                  </a:lnTo>
                  <a:lnTo>
                    <a:pt x="280" y="1087"/>
                  </a:lnTo>
                  <a:lnTo>
                    <a:pt x="279" y="1086"/>
                  </a:lnTo>
                  <a:lnTo>
                    <a:pt x="280" y="1085"/>
                  </a:lnTo>
                  <a:lnTo>
                    <a:pt x="279" y="1085"/>
                  </a:lnTo>
                  <a:lnTo>
                    <a:pt x="279" y="1084"/>
                  </a:lnTo>
                  <a:lnTo>
                    <a:pt x="278" y="1084"/>
                  </a:lnTo>
                  <a:lnTo>
                    <a:pt x="277" y="1084"/>
                  </a:lnTo>
                  <a:lnTo>
                    <a:pt x="277" y="1083"/>
                  </a:lnTo>
                  <a:lnTo>
                    <a:pt x="276" y="1083"/>
                  </a:lnTo>
                  <a:lnTo>
                    <a:pt x="276" y="1082"/>
                  </a:lnTo>
                  <a:lnTo>
                    <a:pt x="276" y="1082"/>
                  </a:lnTo>
                  <a:lnTo>
                    <a:pt x="276" y="1082"/>
                  </a:lnTo>
                  <a:lnTo>
                    <a:pt x="277" y="1081"/>
                  </a:lnTo>
                  <a:lnTo>
                    <a:pt x="278" y="1081"/>
                  </a:lnTo>
                  <a:close/>
                  <a:moveTo>
                    <a:pt x="45" y="1071"/>
                  </a:moveTo>
                  <a:lnTo>
                    <a:pt x="46" y="1071"/>
                  </a:lnTo>
                  <a:lnTo>
                    <a:pt x="46" y="1072"/>
                  </a:lnTo>
                  <a:lnTo>
                    <a:pt x="45" y="1072"/>
                  </a:lnTo>
                  <a:lnTo>
                    <a:pt x="45" y="1072"/>
                  </a:lnTo>
                  <a:lnTo>
                    <a:pt x="45" y="1073"/>
                  </a:lnTo>
                  <a:lnTo>
                    <a:pt x="46" y="1073"/>
                  </a:lnTo>
                  <a:lnTo>
                    <a:pt x="46" y="1074"/>
                  </a:lnTo>
                  <a:lnTo>
                    <a:pt x="46" y="1074"/>
                  </a:lnTo>
                  <a:lnTo>
                    <a:pt x="46" y="1075"/>
                  </a:lnTo>
                  <a:lnTo>
                    <a:pt x="47" y="1075"/>
                  </a:lnTo>
                  <a:lnTo>
                    <a:pt x="47" y="1075"/>
                  </a:lnTo>
                  <a:lnTo>
                    <a:pt x="47" y="1075"/>
                  </a:lnTo>
                  <a:lnTo>
                    <a:pt x="47" y="1074"/>
                  </a:lnTo>
                  <a:lnTo>
                    <a:pt x="48" y="1074"/>
                  </a:lnTo>
                  <a:lnTo>
                    <a:pt x="48" y="1072"/>
                  </a:lnTo>
                  <a:lnTo>
                    <a:pt x="49" y="1072"/>
                  </a:lnTo>
                  <a:lnTo>
                    <a:pt x="50" y="1072"/>
                  </a:lnTo>
                  <a:lnTo>
                    <a:pt x="50" y="1072"/>
                  </a:lnTo>
                  <a:lnTo>
                    <a:pt x="51" y="1072"/>
                  </a:lnTo>
                  <a:lnTo>
                    <a:pt x="51" y="1072"/>
                  </a:lnTo>
                  <a:lnTo>
                    <a:pt x="51" y="1072"/>
                  </a:lnTo>
                  <a:lnTo>
                    <a:pt x="52" y="1072"/>
                  </a:lnTo>
                  <a:lnTo>
                    <a:pt x="52" y="1073"/>
                  </a:lnTo>
                  <a:lnTo>
                    <a:pt x="51" y="1073"/>
                  </a:lnTo>
                  <a:lnTo>
                    <a:pt x="51" y="1074"/>
                  </a:lnTo>
                  <a:lnTo>
                    <a:pt x="52" y="1073"/>
                  </a:lnTo>
                  <a:lnTo>
                    <a:pt x="52" y="1073"/>
                  </a:lnTo>
                  <a:lnTo>
                    <a:pt x="53" y="1073"/>
                  </a:lnTo>
                  <a:lnTo>
                    <a:pt x="53" y="1074"/>
                  </a:lnTo>
                  <a:lnTo>
                    <a:pt x="54" y="1075"/>
                  </a:lnTo>
                  <a:lnTo>
                    <a:pt x="54" y="1076"/>
                  </a:lnTo>
                  <a:lnTo>
                    <a:pt x="54" y="1076"/>
                  </a:lnTo>
                  <a:lnTo>
                    <a:pt x="55" y="1075"/>
                  </a:lnTo>
                  <a:lnTo>
                    <a:pt x="55" y="1076"/>
                  </a:lnTo>
                  <a:lnTo>
                    <a:pt x="56" y="1076"/>
                  </a:lnTo>
                  <a:lnTo>
                    <a:pt x="55" y="1077"/>
                  </a:lnTo>
                  <a:lnTo>
                    <a:pt x="55" y="1078"/>
                  </a:lnTo>
                  <a:lnTo>
                    <a:pt x="55" y="1078"/>
                  </a:lnTo>
                  <a:lnTo>
                    <a:pt x="54" y="1078"/>
                  </a:lnTo>
                  <a:lnTo>
                    <a:pt x="54" y="1078"/>
                  </a:lnTo>
                  <a:lnTo>
                    <a:pt x="54" y="1079"/>
                  </a:lnTo>
                  <a:lnTo>
                    <a:pt x="54" y="1079"/>
                  </a:lnTo>
                  <a:lnTo>
                    <a:pt x="54" y="1078"/>
                  </a:lnTo>
                  <a:lnTo>
                    <a:pt x="54" y="1078"/>
                  </a:lnTo>
                  <a:lnTo>
                    <a:pt x="54" y="1078"/>
                  </a:lnTo>
                  <a:lnTo>
                    <a:pt x="54" y="1078"/>
                  </a:lnTo>
                  <a:lnTo>
                    <a:pt x="54" y="1078"/>
                  </a:lnTo>
                  <a:lnTo>
                    <a:pt x="53" y="1078"/>
                  </a:lnTo>
                  <a:lnTo>
                    <a:pt x="52" y="1079"/>
                  </a:lnTo>
                  <a:lnTo>
                    <a:pt x="52" y="1080"/>
                  </a:lnTo>
                  <a:lnTo>
                    <a:pt x="53" y="1080"/>
                  </a:lnTo>
                  <a:lnTo>
                    <a:pt x="53" y="1081"/>
                  </a:lnTo>
                  <a:lnTo>
                    <a:pt x="54" y="1081"/>
                  </a:lnTo>
                  <a:lnTo>
                    <a:pt x="54" y="1081"/>
                  </a:lnTo>
                  <a:lnTo>
                    <a:pt x="54" y="1082"/>
                  </a:lnTo>
                  <a:lnTo>
                    <a:pt x="54" y="1083"/>
                  </a:lnTo>
                  <a:lnTo>
                    <a:pt x="53" y="1084"/>
                  </a:lnTo>
                  <a:lnTo>
                    <a:pt x="53" y="1085"/>
                  </a:lnTo>
                  <a:lnTo>
                    <a:pt x="53" y="1085"/>
                  </a:lnTo>
                  <a:lnTo>
                    <a:pt x="54" y="1085"/>
                  </a:lnTo>
                  <a:lnTo>
                    <a:pt x="54" y="1086"/>
                  </a:lnTo>
                  <a:lnTo>
                    <a:pt x="53" y="1086"/>
                  </a:lnTo>
                  <a:lnTo>
                    <a:pt x="53" y="1086"/>
                  </a:lnTo>
                  <a:lnTo>
                    <a:pt x="53" y="1087"/>
                  </a:lnTo>
                  <a:lnTo>
                    <a:pt x="53" y="1088"/>
                  </a:lnTo>
                  <a:lnTo>
                    <a:pt x="52" y="1087"/>
                  </a:lnTo>
                  <a:lnTo>
                    <a:pt x="52" y="1087"/>
                  </a:lnTo>
                  <a:lnTo>
                    <a:pt x="51" y="1086"/>
                  </a:lnTo>
                  <a:lnTo>
                    <a:pt x="50" y="1086"/>
                  </a:lnTo>
                  <a:lnTo>
                    <a:pt x="50" y="1086"/>
                  </a:lnTo>
                  <a:lnTo>
                    <a:pt x="50" y="1086"/>
                  </a:lnTo>
                  <a:lnTo>
                    <a:pt x="50" y="1085"/>
                  </a:lnTo>
                  <a:lnTo>
                    <a:pt x="50" y="1084"/>
                  </a:lnTo>
                  <a:lnTo>
                    <a:pt x="50" y="1084"/>
                  </a:lnTo>
                  <a:lnTo>
                    <a:pt x="50" y="1081"/>
                  </a:lnTo>
                  <a:lnTo>
                    <a:pt x="50" y="1081"/>
                  </a:lnTo>
                  <a:lnTo>
                    <a:pt x="50" y="1081"/>
                  </a:lnTo>
                  <a:lnTo>
                    <a:pt x="48" y="1079"/>
                  </a:lnTo>
                  <a:lnTo>
                    <a:pt x="47" y="1077"/>
                  </a:lnTo>
                  <a:lnTo>
                    <a:pt x="46" y="1076"/>
                  </a:lnTo>
                  <a:lnTo>
                    <a:pt x="46" y="1075"/>
                  </a:lnTo>
                  <a:lnTo>
                    <a:pt x="46" y="1075"/>
                  </a:lnTo>
                  <a:lnTo>
                    <a:pt x="44" y="1073"/>
                  </a:lnTo>
                  <a:lnTo>
                    <a:pt x="44" y="1073"/>
                  </a:lnTo>
                  <a:lnTo>
                    <a:pt x="44" y="1072"/>
                  </a:lnTo>
                  <a:lnTo>
                    <a:pt x="44" y="1072"/>
                  </a:lnTo>
                  <a:lnTo>
                    <a:pt x="45" y="1071"/>
                  </a:lnTo>
                  <a:lnTo>
                    <a:pt x="45" y="1071"/>
                  </a:lnTo>
                  <a:lnTo>
                    <a:pt x="45" y="1071"/>
                  </a:lnTo>
                  <a:close/>
                  <a:moveTo>
                    <a:pt x="40" y="1065"/>
                  </a:moveTo>
                  <a:lnTo>
                    <a:pt x="40" y="1065"/>
                  </a:lnTo>
                  <a:lnTo>
                    <a:pt x="40" y="1066"/>
                  </a:lnTo>
                  <a:lnTo>
                    <a:pt x="41" y="1066"/>
                  </a:lnTo>
                  <a:lnTo>
                    <a:pt x="41" y="1067"/>
                  </a:lnTo>
                  <a:lnTo>
                    <a:pt x="41" y="1068"/>
                  </a:lnTo>
                  <a:lnTo>
                    <a:pt x="41" y="1068"/>
                  </a:lnTo>
                  <a:lnTo>
                    <a:pt x="41" y="1068"/>
                  </a:lnTo>
                  <a:lnTo>
                    <a:pt x="42" y="1068"/>
                  </a:lnTo>
                  <a:lnTo>
                    <a:pt x="42" y="1068"/>
                  </a:lnTo>
                  <a:lnTo>
                    <a:pt x="45" y="1068"/>
                  </a:lnTo>
                  <a:lnTo>
                    <a:pt x="44" y="1068"/>
                  </a:lnTo>
                  <a:lnTo>
                    <a:pt x="45" y="1069"/>
                  </a:lnTo>
                  <a:lnTo>
                    <a:pt x="43" y="1069"/>
                  </a:lnTo>
                  <a:lnTo>
                    <a:pt x="44" y="1068"/>
                  </a:lnTo>
                  <a:lnTo>
                    <a:pt x="43" y="1068"/>
                  </a:lnTo>
                  <a:lnTo>
                    <a:pt x="43" y="1069"/>
                  </a:lnTo>
                  <a:lnTo>
                    <a:pt x="43" y="1069"/>
                  </a:lnTo>
                  <a:lnTo>
                    <a:pt x="44" y="1069"/>
                  </a:lnTo>
                  <a:lnTo>
                    <a:pt x="44" y="1070"/>
                  </a:lnTo>
                  <a:lnTo>
                    <a:pt x="45" y="1070"/>
                  </a:lnTo>
                  <a:lnTo>
                    <a:pt x="45" y="1070"/>
                  </a:lnTo>
                  <a:lnTo>
                    <a:pt x="43" y="1071"/>
                  </a:lnTo>
                  <a:lnTo>
                    <a:pt x="42" y="1071"/>
                  </a:lnTo>
                  <a:lnTo>
                    <a:pt x="42" y="1071"/>
                  </a:lnTo>
                  <a:lnTo>
                    <a:pt x="42" y="1071"/>
                  </a:lnTo>
                  <a:lnTo>
                    <a:pt x="42" y="1071"/>
                  </a:lnTo>
                  <a:lnTo>
                    <a:pt x="42" y="1071"/>
                  </a:lnTo>
                  <a:lnTo>
                    <a:pt x="41" y="1071"/>
                  </a:lnTo>
                  <a:lnTo>
                    <a:pt x="41" y="1071"/>
                  </a:lnTo>
                  <a:lnTo>
                    <a:pt x="41" y="1071"/>
                  </a:lnTo>
                  <a:lnTo>
                    <a:pt x="41" y="1070"/>
                  </a:lnTo>
                  <a:lnTo>
                    <a:pt x="40" y="1070"/>
                  </a:lnTo>
                  <a:lnTo>
                    <a:pt x="40" y="1069"/>
                  </a:lnTo>
                  <a:lnTo>
                    <a:pt x="40" y="1069"/>
                  </a:lnTo>
                  <a:lnTo>
                    <a:pt x="40" y="1068"/>
                  </a:lnTo>
                  <a:lnTo>
                    <a:pt x="39" y="1068"/>
                  </a:lnTo>
                  <a:lnTo>
                    <a:pt x="39" y="1067"/>
                  </a:lnTo>
                  <a:lnTo>
                    <a:pt x="39" y="1066"/>
                  </a:lnTo>
                  <a:lnTo>
                    <a:pt x="40" y="1065"/>
                  </a:lnTo>
                  <a:lnTo>
                    <a:pt x="40" y="1065"/>
                  </a:lnTo>
                  <a:lnTo>
                    <a:pt x="40" y="1065"/>
                  </a:lnTo>
                  <a:close/>
                  <a:moveTo>
                    <a:pt x="281" y="1082"/>
                  </a:moveTo>
                  <a:lnTo>
                    <a:pt x="281" y="1081"/>
                  </a:lnTo>
                  <a:lnTo>
                    <a:pt x="280" y="1081"/>
                  </a:lnTo>
                  <a:lnTo>
                    <a:pt x="280" y="1081"/>
                  </a:lnTo>
                  <a:lnTo>
                    <a:pt x="280" y="1081"/>
                  </a:lnTo>
                  <a:lnTo>
                    <a:pt x="280" y="1081"/>
                  </a:lnTo>
                  <a:lnTo>
                    <a:pt x="279" y="1081"/>
                  </a:lnTo>
                  <a:lnTo>
                    <a:pt x="279" y="1080"/>
                  </a:lnTo>
                  <a:lnTo>
                    <a:pt x="280" y="1081"/>
                  </a:lnTo>
                  <a:lnTo>
                    <a:pt x="280" y="1080"/>
                  </a:lnTo>
                  <a:lnTo>
                    <a:pt x="280" y="1080"/>
                  </a:lnTo>
                  <a:lnTo>
                    <a:pt x="280" y="1080"/>
                  </a:lnTo>
                  <a:lnTo>
                    <a:pt x="279" y="1078"/>
                  </a:lnTo>
                  <a:lnTo>
                    <a:pt x="279" y="1078"/>
                  </a:lnTo>
                  <a:lnTo>
                    <a:pt x="279" y="1078"/>
                  </a:lnTo>
                  <a:lnTo>
                    <a:pt x="279" y="1077"/>
                  </a:lnTo>
                  <a:lnTo>
                    <a:pt x="279" y="1076"/>
                  </a:lnTo>
                  <a:lnTo>
                    <a:pt x="280" y="1076"/>
                  </a:lnTo>
                  <a:lnTo>
                    <a:pt x="280" y="1076"/>
                  </a:lnTo>
                  <a:lnTo>
                    <a:pt x="280" y="1076"/>
                  </a:lnTo>
                  <a:lnTo>
                    <a:pt x="281" y="1075"/>
                  </a:lnTo>
                  <a:lnTo>
                    <a:pt x="281" y="1075"/>
                  </a:lnTo>
                  <a:lnTo>
                    <a:pt x="281" y="1074"/>
                  </a:lnTo>
                  <a:lnTo>
                    <a:pt x="281" y="1075"/>
                  </a:lnTo>
                  <a:lnTo>
                    <a:pt x="280" y="1075"/>
                  </a:lnTo>
                  <a:lnTo>
                    <a:pt x="280" y="1076"/>
                  </a:lnTo>
                  <a:lnTo>
                    <a:pt x="280" y="1076"/>
                  </a:lnTo>
                  <a:lnTo>
                    <a:pt x="279" y="1076"/>
                  </a:lnTo>
                  <a:lnTo>
                    <a:pt x="279" y="1075"/>
                  </a:lnTo>
                  <a:lnTo>
                    <a:pt x="279" y="1074"/>
                  </a:lnTo>
                  <a:lnTo>
                    <a:pt x="278" y="1074"/>
                  </a:lnTo>
                  <a:lnTo>
                    <a:pt x="278" y="1073"/>
                  </a:lnTo>
                  <a:lnTo>
                    <a:pt x="278" y="1073"/>
                  </a:lnTo>
                  <a:lnTo>
                    <a:pt x="278" y="1072"/>
                  </a:lnTo>
                  <a:lnTo>
                    <a:pt x="279" y="1072"/>
                  </a:lnTo>
                  <a:lnTo>
                    <a:pt x="280" y="1073"/>
                  </a:lnTo>
                  <a:lnTo>
                    <a:pt x="280" y="1073"/>
                  </a:lnTo>
                  <a:lnTo>
                    <a:pt x="280" y="1072"/>
                  </a:lnTo>
                  <a:lnTo>
                    <a:pt x="281" y="1072"/>
                  </a:lnTo>
                  <a:lnTo>
                    <a:pt x="282" y="1072"/>
                  </a:lnTo>
                  <a:lnTo>
                    <a:pt x="282" y="1072"/>
                  </a:lnTo>
                  <a:lnTo>
                    <a:pt x="281" y="1072"/>
                  </a:lnTo>
                  <a:lnTo>
                    <a:pt x="282" y="1072"/>
                  </a:lnTo>
                  <a:lnTo>
                    <a:pt x="281" y="1071"/>
                  </a:lnTo>
                  <a:lnTo>
                    <a:pt x="281" y="1071"/>
                  </a:lnTo>
                  <a:lnTo>
                    <a:pt x="281" y="1070"/>
                  </a:lnTo>
                  <a:lnTo>
                    <a:pt x="280" y="1069"/>
                  </a:lnTo>
                  <a:lnTo>
                    <a:pt x="280" y="1068"/>
                  </a:lnTo>
                  <a:lnTo>
                    <a:pt x="280" y="1068"/>
                  </a:lnTo>
                  <a:lnTo>
                    <a:pt x="280" y="1068"/>
                  </a:lnTo>
                  <a:lnTo>
                    <a:pt x="280" y="1068"/>
                  </a:lnTo>
                  <a:lnTo>
                    <a:pt x="281" y="1067"/>
                  </a:lnTo>
                  <a:lnTo>
                    <a:pt x="280" y="1066"/>
                  </a:lnTo>
                  <a:lnTo>
                    <a:pt x="280" y="1066"/>
                  </a:lnTo>
                  <a:lnTo>
                    <a:pt x="280" y="1066"/>
                  </a:lnTo>
                  <a:lnTo>
                    <a:pt x="280" y="1065"/>
                  </a:lnTo>
                  <a:lnTo>
                    <a:pt x="280" y="1065"/>
                  </a:lnTo>
                  <a:lnTo>
                    <a:pt x="280" y="1064"/>
                  </a:lnTo>
                  <a:lnTo>
                    <a:pt x="280" y="1063"/>
                  </a:lnTo>
                  <a:lnTo>
                    <a:pt x="281" y="1063"/>
                  </a:lnTo>
                  <a:lnTo>
                    <a:pt x="281" y="1063"/>
                  </a:lnTo>
                  <a:lnTo>
                    <a:pt x="281" y="1063"/>
                  </a:lnTo>
                  <a:lnTo>
                    <a:pt x="283" y="1063"/>
                  </a:lnTo>
                  <a:lnTo>
                    <a:pt x="283" y="1063"/>
                  </a:lnTo>
                  <a:lnTo>
                    <a:pt x="284" y="1064"/>
                  </a:lnTo>
                  <a:lnTo>
                    <a:pt x="284" y="1064"/>
                  </a:lnTo>
                  <a:lnTo>
                    <a:pt x="284" y="1064"/>
                  </a:lnTo>
                  <a:lnTo>
                    <a:pt x="284" y="1064"/>
                  </a:lnTo>
                  <a:lnTo>
                    <a:pt x="284" y="1063"/>
                  </a:lnTo>
                  <a:lnTo>
                    <a:pt x="284" y="1063"/>
                  </a:lnTo>
                  <a:lnTo>
                    <a:pt x="284" y="1062"/>
                  </a:lnTo>
                  <a:lnTo>
                    <a:pt x="283" y="1062"/>
                  </a:lnTo>
                  <a:lnTo>
                    <a:pt x="283" y="1062"/>
                  </a:lnTo>
                  <a:lnTo>
                    <a:pt x="283" y="1061"/>
                  </a:lnTo>
                  <a:lnTo>
                    <a:pt x="283" y="1060"/>
                  </a:lnTo>
                  <a:lnTo>
                    <a:pt x="284" y="1061"/>
                  </a:lnTo>
                  <a:lnTo>
                    <a:pt x="284" y="1060"/>
                  </a:lnTo>
                  <a:lnTo>
                    <a:pt x="285" y="1060"/>
                  </a:lnTo>
                  <a:lnTo>
                    <a:pt x="285" y="1061"/>
                  </a:lnTo>
                  <a:lnTo>
                    <a:pt x="285" y="1062"/>
                  </a:lnTo>
                  <a:lnTo>
                    <a:pt x="286" y="1063"/>
                  </a:lnTo>
                  <a:lnTo>
                    <a:pt x="285" y="1063"/>
                  </a:lnTo>
                  <a:lnTo>
                    <a:pt x="286" y="1065"/>
                  </a:lnTo>
                  <a:lnTo>
                    <a:pt x="286" y="1065"/>
                  </a:lnTo>
                  <a:lnTo>
                    <a:pt x="286" y="1065"/>
                  </a:lnTo>
                  <a:lnTo>
                    <a:pt x="286" y="1066"/>
                  </a:lnTo>
                  <a:lnTo>
                    <a:pt x="286" y="1067"/>
                  </a:lnTo>
                  <a:lnTo>
                    <a:pt x="285" y="1067"/>
                  </a:lnTo>
                  <a:lnTo>
                    <a:pt x="285" y="1068"/>
                  </a:lnTo>
                  <a:lnTo>
                    <a:pt x="286" y="1068"/>
                  </a:lnTo>
                  <a:lnTo>
                    <a:pt x="286" y="1068"/>
                  </a:lnTo>
                  <a:lnTo>
                    <a:pt x="285" y="1068"/>
                  </a:lnTo>
                  <a:lnTo>
                    <a:pt x="285" y="1068"/>
                  </a:lnTo>
                  <a:lnTo>
                    <a:pt x="285" y="1068"/>
                  </a:lnTo>
                  <a:lnTo>
                    <a:pt x="285" y="1070"/>
                  </a:lnTo>
                  <a:lnTo>
                    <a:pt x="285" y="1070"/>
                  </a:lnTo>
                  <a:lnTo>
                    <a:pt x="285" y="1071"/>
                  </a:lnTo>
                  <a:lnTo>
                    <a:pt x="285" y="1071"/>
                  </a:lnTo>
                  <a:lnTo>
                    <a:pt x="284" y="1071"/>
                  </a:lnTo>
                  <a:lnTo>
                    <a:pt x="284" y="1072"/>
                  </a:lnTo>
                  <a:lnTo>
                    <a:pt x="284" y="1072"/>
                  </a:lnTo>
                  <a:lnTo>
                    <a:pt x="284" y="1072"/>
                  </a:lnTo>
                  <a:lnTo>
                    <a:pt x="284" y="1073"/>
                  </a:lnTo>
                  <a:lnTo>
                    <a:pt x="284" y="1074"/>
                  </a:lnTo>
                  <a:lnTo>
                    <a:pt x="284" y="1074"/>
                  </a:lnTo>
                  <a:lnTo>
                    <a:pt x="284" y="1075"/>
                  </a:lnTo>
                  <a:lnTo>
                    <a:pt x="284" y="1075"/>
                  </a:lnTo>
                  <a:lnTo>
                    <a:pt x="284" y="1076"/>
                  </a:lnTo>
                  <a:lnTo>
                    <a:pt x="284" y="1076"/>
                  </a:lnTo>
                  <a:lnTo>
                    <a:pt x="283" y="1077"/>
                  </a:lnTo>
                  <a:lnTo>
                    <a:pt x="283" y="1077"/>
                  </a:lnTo>
                  <a:lnTo>
                    <a:pt x="283" y="1077"/>
                  </a:lnTo>
                  <a:lnTo>
                    <a:pt x="284" y="1078"/>
                  </a:lnTo>
                  <a:lnTo>
                    <a:pt x="284" y="1079"/>
                  </a:lnTo>
                  <a:lnTo>
                    <a:pt x="283" y="1079"/>
                  </a:lnTo>
                  <a:lnTo>
                    <a:pt x="283" y="1080"/>
                  </a:lnTo>
                  <a:lnTo>
                    <a:pt x="283" y="1080"/>
                  </a:lnTo>
                  <a:lnTo>
                    <a:pt x="283" y="1080"/>
                  </a:lnTo>
                  <a:lnTo>
                    <a:pt x="284" y="1081"/>
                  </a:lnTo>
                  <a:lnTo>
                    <a:pt x="284" y="1081"/>
                  </a:lnTo>
                  <a:lnTo>
                    <a:pt x="283" y="1081"/>
                  </a:lnTo>
                  <a:lnTo>
                    <a:pt x="283" y="1081"/>
                  </a:lnTo>
                  <a:lnTo>
                    <a:pt x="283" y="1081"/>
                  </a:lnTo>
                  <a:lnTo>
                    <a:pt x="283" y="1082"/>
                  </a:lnTo>
                  <a:lnTo>
                    <a:pt x="281" y="1082"/>
                  </a:lnTo>
                  <a:lnTo>
                    <a:pt x="281" y="1082"/>
                  </a:lnTo>
                  <a:close/>
                  <a:moveTo>
                    <a:pt x="87" y="1049"/>
                  </a:moveTo>
                  <a:lnTo>
                    <a:pt x="87" y="1049"/>
                  </a:lnTo>
                  <a:lnTo>
                    <a:pt x="89" y="1049"/>
                  </a:lnTo>
                  <a:lnTo>
                    <a:pt x="89" y="1050"/>
                  </a:lnTo>
                  <a:lnTo>
                    <a:pt x="89" y="1050"/>
                  </a:lnTo>
                  <a:lnTo>
                    <a:pt x="89" y="1050"/>
                  </a:lnTo>
                  <a:lnTo>
                    <a:pt x="89" y="1050"/>
                  </a:lnTo>
                  <a:lnTo>
                    <a:pt x="89" y="1050"/>
                  </a:lnTo>
                  <a:lnTo>
                    <a:pt x="89" y="1051"/>
                  </a:lnTo>
                  <a:lnTo>
                    <a:pt x="89" y="1051"/>
                  </a:lnTo>
                  <a:lnTo>
                    <a:pt x="89" y="1051"/>
                  </a:lnTo>
                  <a:lnTo>
                    <a:pt x="88" y="1051"/>
                  </a:lnTo>
                  <a:lnTo>
                    <a:pt x="88" y="1050"/>
                  </a:lnTo>
                  <a:lnTo>
                    <a:pt x="87" y="1050"/>
                  </a:lnTo>
                  <a:lnTo>
                    <a:pt x="87" y="1050"/>
                  </a:lnTo>
                  <a:lnTo>
                    <a:pt x="87" y="1050"/>
                  </a:lnTo>
                  <a:lnTo>
                    <a:pt x="85" y="1050"/>
                  </a:lnTo>
                  <a:lnTo>
                    <a:pt x="85" y="1050"/>
                  </a:lnTo>
                  <a:lnTo>
                    <a:pt x="86" y="1050"/>
                  </a:lnTo>
                  <a:lnTo>
                    <a:pt x="86" y="1050"/>
                  </a:lnTo>
                  <a:lnTo>
                    <a:pt x="86" y="1049"/>
                  </a:lnTo>
                  <a:lnTo>
                    <a:pt x="86" y="1049"/>
                  </a:lnTo>
                  <a:lnTo>
                    <a:pt x="86" y="1049"/>
                  </a:lnTo>
                  <a:lnTo>
                    <a:pt x="87" y="1049"/>
                  </a:lnTo>
                  <a:close/>
                  <a:moveTo>
                    <a:pt x="46" y="1034"/>
                  </a:moveTo>
                  <a:lnTo>
                    <a:pt x="48" y="1034"/>
                  </a:lnTo>
                  <a:lnTo>
                    <a:pt x="48" y="1035"/>
                  </a:lnTo>
                  <a:lnTo>
                    <a:pt x="49" y="1034"/>
                  </a:lnTo>
                  <a:lnTo>
                    <a:pt x="49" y="1034"/>
                  </a:lnTo>
                  <a:lnTo>
                    <a:pt x="50" y="1034"/>
                  </a:lnTo>
                  <a:lnTo>
                    <a:pt x="49" y="1035"/>
                  </a:lnTo>
                  <a:lnTo>
                    <a:pt x="49" y="1035"/>
                  </a:lnTo>
                  <a:lnTo>
                    <a:pt x="48" y="1036"/>
                  </a:lnTo>
                  <a:lnTo>
                    <a:pt x="48" y="1036"/>
                  </a:lnTo>
                  <a:lnTo>
                    <a:pt x="47" y="1037"/>
                  </a:lnTo>
                  <a:lnTo>
                    <a:pt x="46" y="1037"/>
                  </a:lnTo>
                  <a:lnTo>
                    <a:pt x="46" y="1038"/>
                  </a:lnTo>
                  <a:lnTo>
                    <a:pt x="46" y="1038"/>
                  </a:lnTo>
                  <a:lnTo>
                    <a:pt x="46" y="1039"/>
                  </a:lnTo>
                  <a:lnTo>
                    <a:pt x="46" y="1039"/>
                  </a:lnTo>
                  <a:lnTo>
                    <a:pt x="46" y="1039"/>
                  </a:lnTo>
                  <a:lnTo>
                    <a:pt x="46" y="1038"/>
                  </a:lnTo>
                  <a:lnTo>
                    <a:pt x="46" y="1038"/>
                  </a:lnTo>
                  <a:lnTo>
                    <a:pt x="46" y="1038"/>
                  </a:lnTo>
                  <a:lnTo>
                    <a:pt x="46" y="1037"/>
                  </a:lnTo>
                  <a:lnTo>
                    <a:pt x="46" y="1037"/>
                  </a:lnTo>
                  <a:lnTo>
                    <a:pt x="44" y="1037"/>
                  </a:lnTo>
                  <a:lnTo>
                    <a:pt x="44" y="1038"/>
                  </a:lnTo>
                  <a:lnTo>
                    <a:pt x="43" y="1038"/>
                  </a:lnTo>
                  <a:lnTo>
                    <a:pt x="42" y="1038"/>
                  </a:lnTo>
                  <a:lnTo>
                    <a:pt x="42" y="1038"/>
                  </a:lnTo>
                  <a:lnTo>
                    <a:pt x="42" y="1038"/>
                  </a:lnTo>
                  <a:lnTo>
                    <a:pt x="42" y="1038"/>
                  </a:lnTo>
                  <a:lnTo>
                    <a:pt x="42" y="1038"/>
                  </a:lnTo>
                  <a:lnTo>
                    <a:pt x="41" y="1038"/>
                  </a:lnTo>
                  <a:lnTo>
                    <a:pt x="41" y="1038"/>
                  </a:lnTo>
                  <a:lnTo>
                    <a:pt x="41" y="1038"/>
                  </a:lnTo>
                  <a:lnTo>
                    <a:pt x="41" y="1037"/>
                  </a:lnTo>
                  <a:lnTo>
                    <a:pt x="41" y="1037"/>
                  </a:lnTo>
                  <a:lnTo>
                    <a:pt x="40" y="1038"/>
                  </a:lnTo>
                  <a:lnTo>
                    <a:pt x="40" y="1038"/>
                  </a:lnTo>
                  <a:lnTo>
                    <a:pt x="39" y="1038"/>
                  </a:lnTo>
                  <a:lnTo>
                    <a:pt x="39" y="1037"/>
                  </a:lnTo>
                  <a:lnTo>
                    <a:pt x="38" y="1037"/>
                  </a:lnTo>
                  <a:lnTo>
                    <a:pt x="38" y="1036"/>
                  </a:lnTo>
                  <a:lnTo>
                    <a:pt x="39" y="1037"/>
                  </a:lnTo>
                  <a:lnTo>
                    <a:pt x="39" y="1037"/>
                  </a:lnTo>
                  <a:lnTo>
                    <a:pt x="40" y="1037"/>
                  </a:lnTo>
                  <a:lnTo>
                    <a:pt x="40" y="1037"/>
                  </a:lnTo>
                  <a:lnTo>
                    <a:pt x="40" y="1037"/>
                  </a:lnTo>
                  <a:lnTo>
                    <a:pt x="40" y="1037"/>
                  </a:lnTo>
                  <a:lnTo>
                    <a:pt x="41" y="1037"/>
                  </a:lnTo>
                  <a:lnTo>
                    <a:pt x="42" y="1036"/>
                  </a:lnTo>
                  <a:lnTo>
                    <a:pt x="43" y="1036"/>
                  </a:lnTo>
                  <a:lnTo>
                    <a:pt x="43" y="1035"/>
                  </a:lnTo>
                  <a:lnTo>
                    <a:pt x="42" y="1035"/>
                  </a:lnTo>
                  <a:lnTo>
                    <a:pt x="42" y="1034"/>
                  </a:lnTo>
                  <a:lnTo>
                    <a:pt x="42" y="1034"/>
                  </a:lnTo>
                  <a:lnTo>
                    <a:pt x="43" y="1034"/>
                  </a:lnTo>
                  <a:lnTo>
                    <a:pt x="43" y="1035"/>
                  </a:lnTo>
                  <a:lnTo>
                    <a:pt x="44" y="1034"/>
                  </a:lnTo>
                  <a:lnTo>
                    <a:pt x="43" y="1035"/>
                  </a:lnTo>
                  <a:lnTo>
                    <a:pt x="43" y="1036"/>
                  </a:lnTo>
                  <a:lnTo>
                    <a:pt x="44" y="1036"/>
                  </a:lnTo>
                  <a:lnTo>
                    <a:pt x="44" y="1035"/>
                  </a:lnTo>
                  <a:lnTo>
                    <a:pt x="45" y="1035"/>
                  </a:lnTo>
                  <a:lnTo>
                    <a:pt x="46" y="1035"/>
                  </a:lnTo>
                  <a:lnTo>
                    <a:pt x="46" y="1034"/>
                  </a:lnTo>
                  <a:lnTo>
                    <a:pt x="46" y="1034"/>
                  </a:lnTo>
                  <a:lnTo>
                    <a:pt x="46" y="1034"/>
                  </a:lnTo>
                  <a:lnTo>
                    <a:pt x="46" y="1034"/>
                  </a:lnTo>
                  <a:close/>
                  <a:moveTo>
                    <a:pt x="80" y="1025"/>
                  </a:moveTo>
                  <a:lnTo>
                    <a:pt x="80" y="1025"/>
                  </a:lnTo>
                  <a:lnTo>
                    <a:pt x="80" y="1026"/>
                  </a:lnTo>
                  <a:lnTo>
                    <a:pt x="81" y="1027"/>
                  </a:lnTo>
                  <a:lnTo>
                    <a:pt x="80" y="1027"/>
                  </a:lnTo>
                  <a:lnTo>
                    <a:pt x="80" y="1027"/>
                  </a:lnTo>
                  <a:lnTo>
                    <a:pt x="80" y="1027"/>
                  </a:lnTo>
                  <a:lnTo>
                    <a:pt x="80" y="1028"/>
                  </a:lnTo>
                  <a:lnTo>
                    <a:pt x="80" y="1028"/>
                  </a:lnTo>
                  <a:lnTo>
                    <a:pt x="80" y="1029"/>
                  </a:lnTo>
                  <a:lnTo>
                    <a:pt x="81" y="1028"/>
                  </a:lnTo>
                  <a:lnTo>
                    <a:pt x="81" y="1029"/>
                  </a:lnTo>
                  <a:lnTo>
                    <a:pt x="82" y="1029"/>
                  </a:lnTo>
                  <a:lnTo>
                    <a:pt x="83" y="1029"/>
                  </a:lnTo>
                  <a:lnTo>
                    <a:pt x="83" y="1029"/>
                  </a:lnTo>
                  <a:lnTo>
                    <a:pt x="83" y="1029"/>
                  </a:lnTo>
                  <a:lnTo>
                    <a:pt x="84" y="1029"/>
                  </a:lnTo>
                  <a:lnTo>
                    <a:pt x="84" y="1029"/>
                  </a:lnTo>
                  <a:lnTo>
                    <a:pt x="85" y="1030"/>
                  </a:lnTo>
                  <a:lnTo>
                    <a:pt x="85" y="1030"/>
                  </a:lnTo>
                  <a:lnTo>
                    <a:pt x="85" y="1030"/>
                  </a:lnTo>
                  <a:lnTo>
                    <a:pt x="84" y="1031"/>
                  </a:lnTo>
                  <a:lnTo>
                    <a:pt x="84" y="1031"/>
                  </a:lnTo>
                  <a:lnTo>
                    <a:pt x="85" y="1031"/>
                  </a:lnTo>
                  <a:lnTo>
                    <a:pt x="85" y="1031"/>
                  </a:lnTo>
                  <a:lnTo>
                    <a:pt x="85" y="1031"/>
                  </a:lnTo>
                  <a:lnTo>
                    <a:pt x="85" y="1031"/>
                  </a:lnTo>
                  <a:lnTo>
                    <a:pt x="85" y="1032"/>
                  </a:lnTo>
                  <a:lnTo>
                    <a:pt x="85" y="1032"/>
                  </a:lnTo>
                  <a:lnTo>
                    <a:pt x="85" y="1032"/>
                  </a:lnTo>
                  <a:lnTo>
                    <a:pt x="85" y="1032"/>
                  </a:lnTo>
                  <a:lnTo>
                    <a:pt x="85" y="1032"/>
                  </a:lnTo>
                  <a:lnTo>
                    <a:pt x="86" y="1032"/>
                  </a:lnTo>
                  <a:lnTo>
                    <a:pt x="86" y="1032"/>
                  </a:lnTo>
                  <a:lnTo>
                    <a:pt x="86" y="1033"/>
                  </a:lnTo>
                  <a:lnTo>
                    <a:pt x="86" y="1033"/>
                  </a:lnTo>
                  <a:lnTo>
                    <a:pt x="85" y="1033"/>
                  </a:lnTo>
                  <a:lnTo>
                    <a:pt x="85" y="1033"/>
                  </a:lnTo>
                  <a:lnTo>
                    <a:pt x="85" y="1033"/>
                  </a:lnTo>
                  <a:lnTo>
                    <a:pt x="85" y="1034"/>
                  </a:lnTo>
                  <a:lnTo>
                    <a:pt x="85" y="1034"/>
                  </a:lnTo>
                  <a:lnTo>
                    <a:pt x="85" y="1035"/>
                  </a:lnTo>
                  <a:lnTo>
                    <a:pt x="85" y="1035"/>
                  </a:lnTo>
                  <a:lnTo>
                    <a:pt x="85" y="1035"/>
                  </a:lnTo>
                  <a:lnTo>
                    <a:pt x="86" y="1035"/>
                  </a:lnTo>
                  <a:lnTo>
                    <a:pt x="86" y="1035"/>
                  </a:lnTo>
                  <a:lnTo>
                    <a:pt x="86" y="1036"/>
                  </a:lnTo>
                  <a:lnTo>
                    <a:pt x="85" y="1036"/>
                  </a:lnTo>
                  <a:lnTo>
                    <a:pt x="85" y="1036"/>
                  </a:lnTo>
                  <a:lnTo>
                    <a:pt x="85" y="1037"/>
                  </a:lnTo>
                  <a:lnTo>
                    <a:pt x="84" y="1037"/>
                  </a:lnTo>
                  <a:lnTo>
                    <a:pt x="85" y="1037"/>
                  </a:lnTo>
                  <a:lnTo>
                    <a:pt x="85" y="1037"/>
                  </a:lnTo>
                  <a:lnTo>
                    <a:pt x="85" y="1037"/>
                  </a:lnTo>
                  <a:lnTo>
                    <a:pt x="85" y="1037"/>
                  </a:lnTo>
                  <a:lnTo>
                    <a:pt x="85" y="1037"/>
                  </a:lnTo>
                  <a:lnTo>
                    <a:pt x="85" y="1037"/>
                  </a:lnTo>
                  <a:lnTo>
                    <a:pt x="85" y="1038"/>
                  </a:lnTo>
                  <a:lnTo>
                    <a:pt x="85" y="1038"/>
                  </a:lnTo>
                  <a:lnTo>
                    <a:pt x="85" y="1038"/>
                  </a:lnTo>
                  <a:lnTo>
                    <a:pt x="84" y="1038"/>
                  </a:lnTo>
                  <a:lnTo>
                    <a:pt x="84" y="1039"/>
                  </a:lnTo>
                  <a:lnTo>
                    <a:pt x="84" y="1039"/>
                  </a:lnTo>
                  <a:lnTo>
                    <a:pt x="85" y="1039"/>
                  </a:lnTo>
                  <a:lnTo>
                    <a:pt x="85" y="1039"/>
                  </a:lnTo>
                  <a:lnTo>
                    <a:pt x="86" y="1039"/>
                  </a:lnTo>
                  <a:lnTo>
                    <a:pt x="86" y="1039"/>
                  </a:lnTo>
                  <a:lnTo>
                    <a:pt x="86" y="1040"/>
                  </a:lnTo>
                  <a:lnTo>
                    <a:pt x="87" y="1039"/>
                  </a:lnTo>
                  <a:lnTo>
                    <a:pt x="87" y="1039"/>
                  </a:lnTo>
                  <a:lnTo>
                    <a:pt x="87" y="1040"/>
                  </a:lnTo>
                  <a:lnTo>
                    <a:pt x="87" y="1040"/>
                  </a:lnTo>
                  <a:lnTo>
                    <a:pt x="87" y="1040"/>
                  </a:lnTo>
                  <a:lnTo>
                    <a:pt x="87" y="1041"/>
                  </a:lnTo>
                  <a:lnTo>
                    <a:pt x="87" y="1041"/>
                  </a:lnTo>
                  <a:lnTo>
                    <a:pt x="87" y="1040"/>
                  </a:lnTo>
                  <a:lnTo>
                    <a:pt x="88" y="1040"/>
                  </a:lnTo>
                  <a:lnTo>
                    <a:pt x="88" y="1040"/>
                  </a:lnTo>
                  <a:lnTo>
                    <a:pt x="88" y="1040"/>
                  </a:lnTo>
                  <a:lnTo>
                    <a:pt x="88" y="1039"/>
                  </a:lnTo>
                  <a:lnTo>
                    <a:pt x="87" y="1039"/>
                  </a:lnTo>
                  <a:lnTo>
                    <a:pt x="87" y="1039"/>
                  </a:lnTo>
                  <a:lnTo>
                    <a:pt x="87" y="1039"/>
                  </a:lnTo>
                  <a:lnTo>
                    <a:pt x="88" y="1038"/>
                  </a:lnTo>
                  <a:lnTo>
                    <a:pt x="89" y="1037"/>
                  </a:lnTo>
                  <a:lnTo>
                    <a:pt x="89" y="1037"/>
                  </a:lnTo>
                  <a:lnTo>
                    <a:pt x="89" y="1037"/>
                  </a:lnTo>
                  <a:lnTo>
                    <a:pt x="89" y="1037"/>
                  </a:lnTo>
                  <a:lnTo>
                    <a:pt x="89" y="1037"/>
                  </a:lnTo>
                  <a:lnTo>
                    <a:pt x="90" y="1036"/>
                  </a:lnTo>
                  <a:lnTo>
                    <a:pt x="90" y="1036"/>
                  </a:lnTo>
                  <a:lnTo>
                    <a:pt x="91" y="1036"/>
                  </a:lnTo>
                  <a:lnTo>
                    <a:pt x="91" y="1037"/>
                  </a:lnTo>
                  <a:lnTo>
                    <a:pt x="91" y="1037"/>
                  </a:lnTo>
                  <a:lnTo>
                    <a:pt x="90" y="1037"/>
                  </a:lnTo>
                  <a:lnTo>
                    <a:pt x="90" y="1037"/>
                  </a:lnTo>
                  <a:lnTo>
                    <a:pt x="90" y="1037"/>
                  </a:lnTo>
                  <a:lnTo>
                    <a:pt x="90" y="1038"/>
                  </a:lnTo>
                  <a:lnTo>
                    <a:pt x="91" y="1038"/>
                  </a:lnTo>
                  <a:lnTo>
                    <a:pt x="91" y="1039"/>
                  </a:lnTo>
                  <a:lnTo>
                    <a:pt x="90" y="1039"/>
                  </a:lnTo>
                  <a:lnTo>
                    <a:pt x="90" y="1039"/>
                  </a:lnTo>
                  <a:lnTo>
                    <a:pt x="89" y="1039"/>
                  </a:lnTo>
                  <a:lnTo>
                    <a:pt x="89" y="1040"/>
                  </a:lnTo>
                  <a:lnTo>
                    <a:pt x="89" y="1040"/>
                  </a:lnTo>
                  <a:lnTo>
                    <a:pt x="89" y="1040"/>
                  </a:lnTo>
                  <a:lnTo>
                    <a:pt x="89" y="1040"/>
                  </a:lnTo>
                  <a:lnTo>
                    <a:pt x="90" y="1040"/>
                  </a:lnTo>
                  <a:lnTo>
                    <a:pt x="90" y="1040"/>
                  </a:lnTo>
                  <a:lnTo>
                    <a:pt x="89" y="1041"/>
                  </a:lnTo>
                  <a:lnTo>
                    <a:pt x="89" y="1041"/>
                  </a:lnTo>
                  <a:lnTo>
                    <a:pt x="89" y="1042"/>
                  </a:lnTo>
                  <a:lnTo>
                    <a:pt x="89" y="1042"/>
                  </a:lnTo>
                  <a:lnTo>
                    <a:pt x="89" y="1042"/>
                  </a:lnTo>
                  <a:lnTo>
                    <a:pt x="89" y="1042"/>
                  </a:lnTo>
                  <a:lnTo>
                    <a:pt x="90" y="1042"/>
                  </a:lnTo>
                  <a:lnTo>
                    <a:pt x="90" y="1042"/>
                  </a:lnTo>
                  <a:lnTo>
                    <a:pt x="91" y="1042"/>
                  </a:lnTo>
                  <a:lnTo>
                    <a:pt x="91" y="1042"/>
                  </a:lnTo>
                  <a:lnTo>
                    <a:pt x="91" y="1042"/>
                  </a:lnTo>
                  <a:lnTo>
                    <a:pt x="91" y="1042"/>
                  </a:lnTo>
                  <a:lnTo>
                    <a:pt x="90" y="1042"/>
                  </a:lnTo>
                  <a:lnTo>
                    <a:pt x="90" y="1041"/>
                  </a:lnTo>
                  <a:lnTo>
                    <a:pt x="90" y="1041"/>
                  </a:lnTo>
                  <a:lnTo>
                    <a:pt x="92" y="1040"/>
                  </a:lnTo>
                  <a:lnTo>
                    <a:pt x="92" y="1041"/>
                  </a:lnTo>
                  <a:lnTo>
                    <a:pt x="92" y="1041"/>
                  </a:lnTo>
                  <a:lnTo>
                    <a:pt x="93" y="1041"/>
                  </a:lnTo>
                  <a:lnTo>
                    <a:pt x="93" y="1041"/>
                  </a:lnTo>
                  <a:lnTo>
                    <a:pt x="93" y="1041"/>
                  </a:lnTo>
                  <a:lnTo>
                    <a:pt x="93" y="1040"/>
                  </a:lnTo>
                  <a:lnTo>
                    <a:pt x="94" y="1040"/>
                  </a:lnTo>
                  <a:lnTo>
                    <a:pt x="95" y="1041"/>
                  </a:lnTo>
                  <a:lnTo>
                    <a:pt x="94" y="1040"/>
                  </a:lnTo>
                  <a:lnTo>
                    <a:pt x="94" y="1040"/>
                  </a:lnTo>
                  <a:lnTo>
                    <a:pt x="94" y="1040"/>
                  </a:lnTo>
                  <a:lnTo>
                    <a:pt x="94" y="1040"/>
                  </a:lnTo>
                  <a:lnTo>
                    <a:pt x="94" y="1039"/>
                  </a:lnTo>
                  <a:lnTo>
                    <a:pt x="93" y="1039"/>
                  </a:lnTo>
                  <a:lnTo>
                    <a:pt x="93" y="1039"/>
                  </a:lnTo>
                  <a:lnTo>
                    <a:pt x="92" y="1038"/>
                  </a:lnTo>
                  <a:lnTo>
                    <a:pt x="91" y="1037"/>
                  </a:lnTo>
                  <a:lnTo>
                    <a:pt x="91" y="1037"/>
                  </a:lnTo>
                  <a:lnTo>
                    <a:pt x="92" y="1037"/>
                  </a:lnTo>
                  <a:lnTo>
                    <a:pt x="92" y="1036"/>
                  </a:lnTo>
                  <a:lnTo>
                    <a:pt x="93" y="1036"/>
                  </a:lnTo>
                  <a:lnTo>
                    <a:pt x="93" y="1037"/>
                  </a:lnTo>
                  <a:lnTo>
                    <a:pt x="93" y="1037"/>
                  </a:lnTo>
                  <a:lnTo>
                    <a:pt x="94" y="1037"/>
                  </a:lnTo>
                  <a:lnTo>
                    <a:pt x="95" y="1037"/>
                  </a:lnTo>
                  <a:lnTo>
                    <a:pt x="95" y="1037"/>
                  </a:lnTo>
                  <a:lnTo>
                    <a:pt x="95" y="1037"/>
                  </a:lnTo>
                  <a:lnTo>
                    <a:pt x="95" y="1037"/>
                  </a:lnTo>
                  <a:lnTo>
                    <a:pt x="94" y="1036"/>
                  </a:lnTo>
                  <a:lnTo>
                    <a:pt x="96" y="1035"/>
                  </a:lnTo>
                  <a:lnTo>
                    <a:pt x="96" y="1035"/>
                  </a:lnTo>
                  <a:lnTo>
                    <a:pt x="97" y="1036"/>
                  </a:lnTo>
                  <a:lnTo>
                    <a:pt x="97" y="1036"/>
                  </a:lnTo>
                  <a:lnTo>
                    <a:pt x="98" y="1037"/>
                  </a:lnTo>
                  <a:lnTo>
                    <a:pt x="98" y="1037"/>
                  </a:lnTo>
                  <a:lnTo>
                    <a:pt x="97" y="1037"/>
                  </a:lnTo>
                  <a:lnTo>
                    <a:pt x="96" y="1037"/>
                  </a:lnTo>
                  <a:lnTo>
                    <a:pt x="96" y="1038"/>
                  </a:lnTo>
                  <a:lnTo>
                    <a:pt x="96" y="1038"/>
                  </a:lnTo>
                  <a:lnTo>
                    <a:pt x="96" y="1038"/>
                  </a:lnTo>
                  <a:lnTo>
                    <a:pt x="95" y="1038"/>
                  </a:lnTo>
                  <a:lnTo>
                    <a:pt x="95" y="1039"/>
                  </a:lnTo>
                  <a:lnTo>
                    <a:pt x="96" y="1039"/>
                  </a:lnTo>
                  <a:lnTo>
                    <a:pt x="96" y="1039"/>
                  </a:lnTo>
                  <a:lnTo>
                    <a:pt x="96" y="1040"/>
                  </a:lnTo>
                  <a:lnTo>
                    <a:pt x="97" y="1040"/>
                  </a:lnTo>
                  <a:lnTo>
                    <a:pt x="97" y="1040"/>
                  </a:lnTo>
                  <a:lnTo>
                    <a:pt x="98" y="1041"/>
                  </a:lnTo>
                  <a:lnTo>
                    <a:pt x="98" y="1041"/>
                  </a:lnTo>
                  <a:lnTo>
                    <a:pt x="98" y="1041"/>
                  </a:lnTo>
                  <a:lnTo>
                    <a:pt x="98" y="1042"/>
                  </a:lnTo>
                  <a:lnTo>
                    <a:pt x="99" y="1042"/>
                  </a:lnTo>
                  <a:lnTo>
                    <a:pt x="99" y="1041"/>
                  </a:lnTo>
                  <a:lnTo>
                    <a:pt x="99" y="1041"/>
                  </a:lnTo>
                  <a:lnTo>
                    <a:pt x="100" y="1041"/>
                  </a:lnTo>
                  <a:lnTo>
                    <a:pt x="99" y="1041"/>
                  </a:lnTo>
                  <a:lnTo>
                    <a:pt x="100" y="1042"/>
                  </a:lnTo>
                  <a:lnTo>
                    <a:pt x="100" y="1042"/>
                  </a:lnTo>
                  <a:lnTo>
                    <a:pt x="100" y="1042"/>
                  </a:lnTo>
                  <a:lnTo>
                    <a:pt x="100" y="1042"/>
                  </a:lnTo>
                  <a:lnTo>
                    <a:pt x="101" y="1042"/>
                  </a:lnTo>
                  <a:lnTo>
                    <a:pt x="101" y="1042"/>
                  </a:lnTo>
                  <a:lnTo>
                    <a:pt x="101" y="1042"/>
                  </a:lnTo>
                  <a:lnTo>
                    <a:pt x="101" y="1042"/>
                  </a:lnTo>
                  <a:lnTo>
                    <a:pt x="102" y="1042"/>
                  </a:lnTo>
                  <a:lnTo>
                    <a:pt x="102" y="1043"/>
                  </a:lnTo>
                  <a:lnTo>
                    <a:pt x="102" y="1043"/>
                  </a:lnTo>
                  <a:lnTo>
                    <a:pt x="102" y="1044"/>
                  </a:lnTo>
                  <a:lnTo>
                    <a:pt x="101" y="1044"/>
                  </a:lnTo>
                  <a:lnTo>
                    <a:pt x="101" y="1044"/>
                  </a:lnTo>
                  <a:lnTo>
                    <a:pt x="101" y="1044"/>
                  </a:lnTo>
                  <a:lnTo>
                    <a:pt x="100" y="1045"/>
                  </a:lnTo>
                  <a:lnTo>
                    <a:pt x="101" y="1046"/>
                  </a:lnTo>
                  <a:lnTo>
                    <a:pt x="100" y="1046"/>
                  </a:lnTo>
                  <a:lnTo>
                    <a:pt x="100" y="1046"/>
                  </a:lnTo>
                  <a:lnTo>
                    <a:pt x="99" y="1046"/>
                  </a:lnTo>
                  <a:lnTo>
                    <a:pt x="99" y="1047"/>
                  </a:lnTo>
                  <a:lnTo>
                    <a:pt x="98" y="1048"/>
                  </a:lnTo>
                  <a:lnTo>
                    <a:pt x="98" y="1048"/>
                  </a:lnTo>
                  <a:lnTo>
                    <a:pt x="98" y="1048"/>
                  </a:lnTo>
                  <a:lnTo>
                    <a:pt x="98" y="1049"/>
                  </a:lnTo>
                  <a:lnTo>
                    <a:pt x="98" y="1049"/>
                  </a:lnTo>
                  <a:lnTo>
                    <a:pt x="98" y="1050"/>
                  </a:lnTo>
                  <a:lnTo>
                    <a:pt x="97" y="1050"/>
                  </a:lnTo>
                  <a:lnTo>
                    <a:pt x="97" y="1051"/>
                  </a:lnTo>
                  <a:lnTo>
                    <a:pt x="97" y="1052"/>
                  </a:lnTo>
                  <a:lnTo>
                    <a:pt x="96" y="1052"/>
                  </a:lnTo>
                  <a:lnTo>
                    <a:pt x="96" y="1053"/>
                  </a:lnTo>
                  <a:lnTo>
                    <a:pt x="95" y="1053"/>
                  </a:lnTo>
                  <a:lnTo>
                    <a:pt x="95" y="1054"/>
                  </a:lnTo>
                  <a:lnTo>
                    <a:pt x="95" y="1054"/>
                  </a:lnTo>
                  <a:lnTo>
                    <a:pt x="95" y="1053"/>
                  </a:lnTo>
                  <a:lnTo>
                    <a:pt x="94" y="1053"/>
                  </a:lnTo>
                  <a:lnTo>
                    <a:pt x="94" y="1053"/>
                  </a:lnTo>
                  <a:lnTo>
                    <a:pt x="93" y="1053"/>
                  </a:lnTo>
                  <a:lnTo>
                    <a:pt x="93" y="1052"/>
                  </a:lnTo>
                  <a:lnTo>
                    <a:pt x="93" y="1051"/>
                  </a:lnTo>
                  <a:lnTo>
                    <a:pt x="92" y="1050"/>
                  </a:lnTo>
                  <a:lnTo>
                    <a:pt x="92" y="1050"/>
                  </a:lnTo>
                  <a:lnTo>
                    <a:pt x="92" y="1050"/>
                  </a:lnTo>
                  <a:lnTo>
                    <a:pt x="91" y="1050"/>
                  </a:lnTo>
                  <a:lnTo>
                    <a:pt x="91" y="1050"/>
                  </a:lnTo>
                  <a:lnTo>
                    <a:pt x="91" y="1050"/>
                  </a:lnTo>
                  <a:lnTo>
                    <a:pt x="91" y="1050"/>
                  </a:lnTo>
                  <a:lnTo>
                    <a:pt x="91" y="1050"/>
                  </a:lnTo>
                  <a:lnTo>
                    <a:pt x="91" y="1049"/>
                  </a:lnTo>
                  <a:lnTo>
                    <a:pt x="91" y="1049"/>
                  </a:lnTo>
                  <a:lnTo>
                    <a:pt x="90" y="1049"/>
                  </a:lnTo>
                  <a:lnTo>
                    <a:pt x="90" y="1049"/>
                  </a:lnTo>
                  <a:lnTo>
                    <a:pt x="89" y="1048"/>
                  </a:lnTo>
                  <a:lnTo>
                    <a:pt x="89" y="1048"/>
                  </a:lnTo>
                  <a:lnTo>
                    <a:pt x="92" y="1047"/>
                  </a:lnTo>
                  <a:lnTo>
                    <a:pt x="92" y="1047"/>
                  </a:lnTo>
                  <a:lnTo>
                    <a:pt x="92" y="1047"/>
                  </a:lnTo>
                  <a:lnTo>
                    <a:pt x="92" y="1047"/>
                  </a:lnTo>
                  <a:lnTo>
                    <a:pt x="92" y="1046"/>
                  </a:lnTo>
                  <a:lnTo>
                    <a:pt x="93" y="1046"/>
                  </a:lnTo>
                  <a:lnTo>
                    <a:pt x="93" y="1046"/>
                  </a:lnTo>
                  <a:lnTo>
                    <a:pt x="93" y="1046"/>
                  </a:lnTo>
                  <a:lnTo>
                    <a:pt x="93" y="1046"/>
                  </a:lnTo>
                  <a:lnTo>
                    <a:pt x="93" y="1046"/>
                  </a:lnTo>
                  <a:lnTo>
                    <a:pt x="93" y="1046"/>
                  </a:lnTo>
                  <a:lnTo>
                    <a:pt x="92" y="1046"/>
                  </a:lnTo>
                  <a:lnTo>
                    <a:pt x="92" y="1046"/>
                  </a:lnTo>
                  <a:lnTo>
                    <a:pt x="91" y="1046"/>
                  </a:lnTo>
                  <a:lnTo>
                    <a:pt x="91" y="1046"/>
                  </a:lnTo>
                  <a:lnTo>
                    <a:pt x="90" y="1047"/>
                  </a:lnTo>
                  <a:lnTo>
                    <a:pt x="90" y="1047"/>
                  </a:lnTo>
                  <a:lnTo>
                    <a:pt x="89" y="1047"/>
                  </a:lnTo>
                  <a:lnTo>
                    <a:pt x="89" y="1047"/>
                  </a:lnTo>
                  <a:lnTo>
                    <a:pt x="88" y="1047"/>
                  </a:lnTo>
                  <a:lnTo>
                    <a:pt x="88" y="1048"/>
                  </a:lnTo>
                  <a:lnTo>
                    <a:pt x="88" y="1048"/>
                  </a:lnTo>
                  <a:lnTo>
                    <a:pt x="88" y="1048"/>
                  </a:lnTo>
                  <a:lnTo>
                    <a:pt x="88" y="1048"/>
                  </a:lnTo>
                  <a:lnTo>
                    <a:pt x="88" y="1048"/>
                  </a:lnTo>
                  <a:lnTo>
                    <a:pt x="88" y="1049"/>
                  </a:lnTo>
                  <a:lnTo>
                    <a:pt x="87" y="1048"/>
                  </a:lnTo>
                  <a:lnTo>
                    <a:pt x="87" y="1049"/>
                  </a:lnTo>
                  <a:lnTo>
                    <a:pt x="87" y="1048"/>
                  </a:lnTo>
                  <a:lnTo>
                    <a:pt x="87" y="1048"/>
                  </a:lnTo>
                  <a:lnTo>
                    <a:pt x="86" y="1046"/>
                  </a:lnTo>
                  <a:lnTo>
                    <a:pt x="86" y="1046"/>
                  </a:lnTo>
                  <a:lnTo>
                    <a:pt x="85" y="1046"/>
                  </a:lnTo>
                  <a:lnTo>
                    <a:pt x="85" y="1046"/>
                  </a:lnTo>
                  <a:lnTo>
                    <a:pt x="85" y="1046"/>
                  </a:lnTo>
                  <a:lnTo>
                    <a:pt x="85" y="1046"/>
                  </a:lnTo>
                  <a:lnTo>
                    <a:pt x="86" y="1047"/>
                  </a:lnTo>
                  <a:lnTo>
                    <a:pt x="86" y="1048"/>
                  </a:lnTo>
                  <a:lnTo>
                    <a:pt x="87" y="1048"/>
                  </a:lnTo>
                  <a:lnTo>
                    <a:pt x="85" y="1049"/>
                  </a:lnTo>
                  <a:lnTo>
                    <a:pt x="86" y="1049"/>
                  </a:lnTo>
                  <a:lnTo>
                    <a:pt x="86" y="1050"/>
                  </a:lnTo>
                  <a:lnTo>
                    <a:pt x="85" y="1050"/>
                  </a:lnTo>
                  <a:lnTo>
                    <a:pt x="85" y="1050"/>
                  </a:lnTo>
                  <a:lnTo>
                    <a:pt x="85" y="1050"/>
                  </a:lnTo>
                  <a:lnTo>
                    <a:pt x="85" y="1049"/>
                  </a:lnTo>
                  <a:lnTo>
                    <a:pt x="85" y="1050"/>
                  </a:lnTo>
                  <a:lnTo>
                    <a:pt x="85" y="1049"/>
                  </a:lnTo>
                  <a:lnTo>
                    <a:pt x="84" y="1049"/>
                  </a:lnTo>
                  <a:lnTo>
                    <a:pt x="84" y="1048"/>
                  </a:lnTo>
                  <a:lnTo>
                    <a:pt x="84" y="1048"/>
                  </a:lnTo>
                  <a:lnTo>
                    <a:pt x="84" y="1048"/>
                  </a:lnTo>
                  <a:lnTo>
                    <a:pt x="83" y="1048"/>
                  </a:lnTo>
                  <a:lnTo>
                    <a:pt x="83" y="1048"/>
                  </a:lnTo>
                  <a:lnTo>
                    <a:pt x="83" y="1048"/>
                  </a:lnTo>
                  <a:lnTo>
                    <a:pt x="83" y="1049"/>
                  </a:lnTo>
                  <a:lnTo>
                    <a:pt x="83" y="1049"/>
                  </a:lnTo>
                  <a:lnTo>
                    <a:pt x="84" y="1050"/>
                  </a:lnTo>
                  <a:lnTo>
                    <a:pt x="84" y="1050"/>
                  </a:lnTo>
                  <a:lnTo>
                    <a:pt x="83" y="1050"/>
                  </a:lnTo>
                  <a:lnTo>
                    <a:pt x="83" y="1050"/>
                  </a:lnTo>
                  <a:lnTo>
                    <a:pt x="83" y="1050"/>
                  </a:lnTo>
                  <a:lnTo>
                    <a:pt x="82" y="1050"/>
                  </a:lnTo>
                  <a:lnTo>
                    <a:pt x="82" y="1050"/>
                  </a:lnTo>
                  <a:lnTo>
                    <a:pt x="81" y="1050"/>
                  </a:lnTo>
                  <a:lnTo>
                    <a:pt x="81" y="1050"/>
                  </a:lnTo>
                  <a:lnTo>
                    <a:pt x="82" y="1050"/>
                  </a:lnTo>
                  <a:lnTo>
                    <a:pt x="82" y="1050"/>
                  </a:lnTo>
                  <a:lnTo>
                    <a:pt x="82" y="1050"/>
                  </a:lnTo>
                  <a:lnTo>
                    <a:pt x="82" y="1050"/>
                  </a:lnTo>
                  <a:lnTo>
                    <a:pt x="83" y="1050"/>
                  </a:lnTo>
                  <a:lnTo>
                    <a:pt x="83" y="1050"/>
                  </a:lnTo>
                  <a:lnTo>
                    <a:pt x="84" y="1050"/>
                  </a:lnTo>
                  <a:lnTo>
                    <a:pt x="84" y="1050"/>
                  </a:lnTo>
                  <a:lnTo>
                    <a:pt x="84" y="1050"/>
                  </a:lnTo>
                  <a:lnTo>
                    <a:pt x="84" y="1050"/>
                  </a:lnTo>
                  <a:lnTo>
                    <a:pt x="84" y="1050"/>
                  </a:lnTo>
                  <a:lnTo>
                    <a:pt x="85" y="1050"/>
                  </a:lnTo>
                  <a:lnTo>
                    <a:pt x="85" y="1050"/>
                  </a:lnTo>
                  <a:lnTo>
                    <a:pt x="85" y="1050"/>
                  </a:lnTo>
                  <a:lnTo>
                    <a:pt x="85" y="1050"/>
                  </a:lnTo>
                  <a:lnTo>
                    <a:pt x="85" y="1050"/>
                  </a:lnTo>
                  <a:lnTo>
                    <a:pt x="85" y="1051"/>
                  </a:lnTo>
                  <a:lnTo>
                    <a:pt x="85" y="1051"/>
                  </a:lnTo>
                  <a:lnTo>
                    <a:pt x="85" y="1051"/>
                  </a:lnTo>
                  <a:lnTo>
                    <a:pt x="85" y="1051"/>
                  </a:lnTo>
                  <a:lnTo>
                    <a:pt x="86" y="1051"/>
                  </a:lnTo>
                  <a:lnTo>
                    <a:pt x="86" y="1051"/>
                  </a:lnTo>
                  <a:lnTo>
                    <a:pt x="86" y="1050"/>
                  </a:lnTo>
                  <a:lnTo>
                    <a:pt x="86" y="1051"/>
                  </a:lnTo>
                  <a:lnTo>
                    <a:pt x="87" y="1051"/>
                  </a:lnTo>
                  <a:lnTo>
                    <a:pt x="87" y="1052"/>
                  </a:lnTo>
                  <a:lnTo>
                    <a:pt x="86" y="1052"/>
                  </a:lnTo>
                  <a:lnTo>
                    <a:pt x="87" y="1053"/>
                  </a:lnTo>
                  <a:lnTo>
                    <a:pt x="86" y="1053"/>
                  </a:lnTo>
                  <a:lnTo>
                    <a:pt x="86" y="1054"/>
                  </a:lnTo>
                  <a:lnTo>
                    <a:pt x="86" y="1054"/>
                  </a:lnTo>
                  <a:lnTo>
                    <a:pt x="86" y="1055"/>
                  </a:lnTo>
                  <a:lnTo>
                    <a:pt x="86" y="1055"/>
                  </a:lnTo>
                  <a:lnTo>
                    <a:pt x="86" y="1055"/>
                  </a:lnTo>
                  <a:lnTo>
                    <a:pt x="85" y="1055"/>
                  </a:lnTo>
                  <a:lnTo>
                    <a:pt x="86" y="1055"/>
                  </a:lnTo>
                  <a:lnTo>
                    <a:pt x="86" y="1056"/>
                  </a:lnTo>
                  <a:lnTo>
                    <a:pt x="86" y="1056"/>
                  </a:lnTo>
                  <a:lnTo>
                    <a:pt x="86" y="1056"/>
                  </a:lnTo>
                  <a:lnTo>
                    <a:pt x="86" y="1057"/>
                  </a:lnTo>
                  <a:lnTo>
                    <a:pt x="86" y="1057"/>
                  </a:lnTo>
                  <a:lnTo>
                    <a:pt x="86" y="1057"/>
                  </a:lnTo>
                  <a:lnTo>
                    <a:pt x="86" y="1057"/>
                  </a:lnTo>
                  <a:lnTo>
                    <a:pt x="85" y="1057"/>
                  </a:lnTo>
                  <a:lnTo>
                    <a:pt x="85" y="1058"/>
                  </a:lnTo>
                  <a:lnTo>
                    <a:pt x="86" y="1058"/>
                  </a:lnTo>
                  <a:lnTo>
                    <a:pt x="86" y="1058"/>
                  </a:lnTo>
                  <a:lnTo>
                    <a:pt x="86" y="1058"/>
                  </a:lnTo>
                  <a:lnTo>
                    <a:pt x="86" y="1058"/>
                  </a:lnTo>
                  <a:lnTo>
                    <a:pt x="86" y="1059"/>
                  </a:lnTo>
                  <a:lnTo>
                    <a:pt x="86" y="1059"/>
                  </a:lnTo>
                  <a:lnTo>
                    <a:pt x="86" y="1059"/>
                  </a:lnTo>
                  <a:lnTo>
                    <a:pt x="86" y="1059"/>
                  </a:lnTo>
                  <a:lnTo>
                    <a:pt x="86" y="1059"/>
                  </a:lnTo>
                  <a:lnTo>
                    <a:pt x="86" y="1059"/>
                  </a:lnTo>
                  <a:lnTo>
                    <a:pt x="87" y="1059"/>
                  </a:lnTo>
                  <a:lnTo>
                    <a:pt x="87" y="1059"/>
                  </a:lnTo>
                  <a:lnTo>
                    <a:pt x="87" y="1059"/>
                  </a:lnTo>
                  <a:lnTo>
                    <a:pt x="87" y="1059"/>
                  </a:lnTo>
                  <a:lnTo>
                    <a:pt x="87" y="1059"/>
                  </a:lnTo>
                  <a:lnTo>
                    <a:pt x="88" y="1059"/>
                  </a:lnTo>
                  <a:lnTo>
                    <a:pt x="88" y="1059"/>
                  </a:lnTo>
                  <a:lnTo>
                    <a:pt x="89" y="1058"/>
                  </a:lnTo>
                  <a:lnTo>
                    <a:pt x="89" y="1058"/>
                  </a:lnTo>
                  <a:lnTo>
                    <a:pt x="90" y="1059"/>
                  </a:lnTo>
                  <a:lnTo>
                    <a:pt x="91" y="1059"/>
                  </a:lnTo>
                  <a:lnTo>
                    <a:pt x="91" y="1058"/>
                  </a:lnTo>
                  <a:lnTo>
                    <a:pt x="92" y="1058"/>
                  </a:lnTo>
                  <a:lnTo>
                    <a:pt x="92" y="1058"/>
                  </a:lnTo>
                  <a:lnTo>
                    <a:pt x="93" y="1058"/>
                  </a:lnTo>
                  <a:lnTo>
                    <a:pt x="93" y="1057"/>
                  </a:lnTo>
                  <a:lnTo>
                    <a:pt x="94" y="1057"/>
                  </a:lnTo>
                  <a:lnTo>
                    <a:pt x="94" y="1057"/>
                  </a:lnTo>
                  <a:lnTo>
                    <a:pt x="94" y="1058"/>
                  </a:lnTo>
                  <a:lnTo>
                    <a:pt x="95" y="1058"/>
                  </a:lnTo>
                  <a:lnTo>
                    <a:pt x="95" y="1058"/>
                  </a:lnTo>
                  <a:lnTo>
                    <a:pt x="95" y="1059"/>
                  </a:lnTo>
                  <a:lnTo>
                    <a:pt x="95" y="1059"/>
                  </a:lnTo>
                  <a:lnTo>
                    <a:pt x="95" y="1060"/>
                  </a:lnTo>
                  <a:lnTo>
                    <a:pt x="94" y="1060"/>
                  </a:lnTo>
                  <a:lnTo>
                    <a:pt x="93" y="1061"/>
                  </a:lnTo>
                  <a:lnTo>
                    <a:pt x="93" y="1061"/>
                  </a:lnTo>
                  <a:lnTo>
                    <a:pt x="94" y="1061"/>
                  </a:lnTo>
                  <a:lnTo>
                    <a:pt x="94" y="1062"/>
                  </a:lnTo>
                  <a:lnTo>
                    <a:pt x="93" y="1063"/>
                  </a:lnTo>
                  <a:lnTo>
                    <a:pt x="93" y="1063"/>
                  </a:lnTo>
                  <a:lnTo>
                    <a:pt x="93" y="1063"/>
                  </a:lnTo>
                  <a:lnTo>
                    <a:pt x="93" y="1063"/>
                  </a:lnTo>
                  <a:lnTo>
                    <a:pt x="93" y="1063"/>
                  </a:lnTo>
                  <a:lnTo>
                    <a:pt x="93" y="1064"/>
                  </a:lnTo>
                  <a:lnTo>
                    <a:pt x="93" y="1065"/>
                  </a:lnTo>
                  <a:lnTo>
                    <a:pt x="93" y="1065"/>
                  </a:lnTo>
                  <a:lnTo>
                    <a:pt x="93" y="1066"/>
                  </a:lnTo>
                  <a:lnTo>
                    <a:pt x="93" y="1067"/>
                  </a:lnTo>
                  <a:lnTo>
                    <a:pt x="93" y="1067"/>
                  </a:lnTo>
                  <a:lnTo>
                    <a:pt x="92" y="1067"/>
                  </a:lnTo>
                  <a:lnTo>
                    <a:pt x="91" y="1068"/>
                  </a:lnTo>
                  <a:lnTo>
                    <a:pt x="90" y="1068"/>
                  </a:lnTo>
                  <a:lnTo>
                    <a:pt x="90" y="1068"/>
                  </a:lnTo>
                  <a:lnTo>
                    <a:pt x="90" y="1068"/>
                  </a:lnTo>
                  <a:lnTo>
                    <a:pt x="90" y="1068"/>
                  </a:lnTo>
                  <a:lnTo>
                    <a:pt x="90" y="1068"/>
                  </a:lnTo>
                  <a:lnTo>
                    <a:pt x="89" y="1068"/>
                  </a:lnTo>
                  <a:lnTo>
                    <a:pt x="89" y="1069"/>
                  </a:lnTo>
                  <a:lnTo>
                    <a:pt x="89" y="1068"/>
                  </a:lnTo>
                  <a:lnTo>
                    <a:pt x="88" y="1069"/>
                  </a:lnTo>
                  <a:lnTo>
                    <a:pt x="87" y="1069"/>
                  </a:lnTo>
                  <a:lnTo>
                    <a:pt x="86" y="1069"/>
                  </a:lnTo>
                  <a:lnTo>
                    <a:pt x="86" y="1069"/>
                  </a:lnTo>
                  <a:lnTo>
                    <a:pt x="85" y="1069"/>
                  </a:lnTo>
                  <a:lnTo>
                    <a:pt x="85" y="1069"/>
                  </a:lnTo>
                  <a:lnTo>
                    <a:pt x="85" y="1069"/>
                  </a:lnTo>
                  <a:lnTo>
                    <a:pt x="85" y="1069"/>
                  </a:lnTo>
                  <a:lnTo>
                    <a:pt x="84" y="1068"/>
                  </a:lnTo>
                  <a:lnTo>
                    <a:pt x="84" y="1068"/>
                  </a:lnTo>
                  <a:lnTo>
                    <a:pt x="84" y="1068"/>
                  </a:lnTo>
                  <a:lnTo>
                    <a:pt x="84" y="1067"/>
                  </a:lnTo>
                  <a:lnTo>
                    <a:pt x="83" y="1067"/>
                  </a:lnTo>
                  <a:lnTo>
                    <a:pt x="83" y="1068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2" y="1069"/>
                  </a:lnTo>
                  <a:lnTo>
                    <a:pt x="81" y="1069"/>
                  </a:lnTo>
                  <a:lnTo>
                    <a:pt x="80" y="1068"/>
                  </a:lnTo>
                  <a:lnTo>
                    <a:pt x="80" y="1068"/>
                  </a:lnTo>
                  <a:lnTo>
                    <a:pt x="78" y="1068"/>
                  </a:lnTo>
                  <a:lnTo>
                    <a:pt x="77" y="1068"/>
                  </a:lnTo>
                  <a:lnTo>
                    <a:pt x="77" y="1068"/>
                  </a:lnTo>
                  <a:lnTo>
                    <a:pt x="77" y="1068"/>
                  </a:lnTo>
                  <a:lnTo>
                    <a:pt x="77" y="1069"/>
                  </a:lnTo>
                  <a:lnTo>
                    <a:pt x="76" y="1069"/>
                  </a:lnTo>
                  <a:lnTo>
                    <a:pt x="76" y="1069"/>
                  </a:lnTo>
                  <a:lnTo>
                    <a:pt x="76" y="1070"/>
                  </a:lnTo>
                  <a:lnTo>
                    <a:pt x="76" y="1069"/>
                  </a:lnTo>
                  <a:lnTo>
                    <a:pt x="75" y="1069"/>
                  </a:lnTo>
                  <a:lnTo>
                    <a:pt x="75" y="1070"/>
                  </a:lnTo>
                  <a:lnTo>
                    <a:pt x="74" y="1069"/>
                  </a:lnTo>
                  <a:lnTo>
                    <a:pt x="74" y="1070"/>
                  </a:lnTo>
                  <a:lnTo>
                    <a:pt x="74" y="1070"/>
                  </a:lnTo>
                  <a:lnTo>
                    <a:pt x="70" y="1070"/>
                  </a:lnTo>
                  <a:lnTo>
                    <a:pt x="70" y="1070"/>
                  </a:lnTo>
                  <a:lnTo>
                    <a:pt x="69" y="1070"/>
                  </a:lnTo>
                  <a:lnTo>
                    <a:pt x="69" y="1070"/>
                  </a:lnTo>
                  <a:lnTo>
                    <a:pt x="69" y="1070"/>
                  </a:lnTo>
                  <a:lnTo>
                    <a:pt x="70" y="1071"/>
                  </a:lnTo>
                  <a:lnTo>
                    <a:pt x="70" y="1071"/>
                  </a:lnTo>
                  <a:lnTo>
                    <a:pt x="70" y="1070"/>
                  </a:lnTo>
                  <a:lnTo>
                    <a:pt x="70" y="1070"/>
                  </a:lnTo>
                  <a:lnTo>
                    <a:pt x="71" y="1071"/>
                  </a:lnTo>
                  <a:lnTo>
                    <a:pt x="72" y="1071"/>
                  </a:lnTo>
                  <a:lnTo>
                    <a:pt x="72" y="1071"/>
                  </a:lnTo>
                  <a:lnTo>
                    <a:pt x="72" y="1071"/>
                  </a:lnTo>
                  <a:lnTo>
                    <a:pt x="73" y="1071"/>
                  </a:lnTo>
                  <a:lnTo>
                    <a:pt x="74" y="1070"/>
                  </a:lnTo>
                  <a:lnTo>
                    <a:pt x="74" y="1071"/>
                  </a:lnTo>
                  <a:lnTo>
                    <a:pt x="76" y="1071"/>
                  </a:lnTo>
                  <a:lnTo>
                    <a:pt x="76" y="1071"/>
                  </a:lnTo>
                  <a:lnTo>
                    <a:pt x="76" y="1070"/>
                  </a:lnTo>
                  <a:lnTo>
                    <a:pt x="77" y="1070"/>
                  </a:lnTo>
                  <a:lnTo>
                    <a:pt x="77" y="1070"/>
                  </a:lnTo>
                  <a:lnTo>
                    <a:pt x="78" y="1071"/>
                  </a:lnTo>
                  <a:lnTo>
                    <a:pt x="78" y="1071"/>
                  </a:lnTo>
                  <a:lnTo>
                    <a:pt x="79" y="1071"/>
                  </a:lnTo>
                  <a:lnTo>
                    <a:pt x="79" y="1071"/>
                  </a:lnTo>
                  <a:lnTo>
                    <a:pt x="80" y="1071"/>
                  </a:lnTo>
                  <a:lnTo>
                    <a:pt x="80" y="1071"/>
                  </a:lnTo>
                  <a:lnTo>
                    <a:pt x="80" y="1070"/>
                  </a:lnTo>
                  <a:lnTo>
                    <a:pt x="81" y="1071"/>
                  </a:lnTo>
                  <a:lnTo>
                    <a:pt x="81" y="1071"/>
                  </a:lnTo>
                  <a:lnTo>
                    <a:pt x="82" y="1071"/>
                  </a:lnTo>
                  <a:lnTo>
                    <a:pt x="82" y="1071"/>
                  </a:lnTo>
                  <a:lnTo>
                    <a:pt x="82" y="1071"/>
                  </a:lnTo>
                  <a:lnTo>
                    <a:pt x="83" y="1072"/>
                  </a:lnTo>
                  <a:lnTo>
                    <a:pt x="83" y="1072"/>
                  </a:lnTo>
                  <a:lnTo>
                    <a:pt x="84" y="1072"/>
                  </a:lnTo>
                  <a:lnTo>
                    <a:pt x="84" y="1072"/>
                  </a:lnTo>
                  <a:lnTo>
                    <a:pt x="85" y="1072"/>
                  </a:lnTo>
                  <a:lnTo>
                    <a:pt x="85" y="1072"/>
                  </a:lnTo>
                  <a:lnTo>
                    <a:pt x="85" y="1072"/>
                  </a:lnTo>
                  <a:lnTo>
                    <a:pt x="85" y="1071"/>
                  </a:lnTo>
                  <a:lnTo>
                    <a:pt x="84" y="1071"/>
                  </a:lnTo>
                  <a:lnTo>
                    <a:pt x="84" y="1070"/>
                  </a:lnTo>
                  <a:lnTo>
                    <a:pt x="85" y="1069"/>
                  </a:lnTo>
                  <a:lnTo>
                    <a:pt x="85" y="1070"/>
                  </a:lnTo>
                  <a:lnTo>
                    <a:pt x="85" y="1069"/>
                  </a:lnTo>
                  <a:lnTo>
                    <a:pt x="85" y="1069"/>
                  </a:lnTo>
                  <a:lnTo>
                    <a:pt x="86" y="1069"/>
                  </a:lnTo>
                  <a:lnTo>
                    <a:pt x="88" y="1069"/>
                  </a:lnTo>
                  <a:lnTo>
                    <a:pt x="88" y="1070"/>
                  </a:lnTo>
                  <a:lnTo>
                    <a:pt x="88" y="1070"/>
                  </a:lnTo>
                  <a:lnTo>
                    <a:pt x="89" y="1070"/>
                  </a:lnTo>
                  <a:lnTo>
                    <a:pt x="89" y="1070"/>
                  </a:lnTo>
                  <a:lnTo>
                    <a:pt x="89" y="1071"/>
                  </a:lnTo>
                  <a:lnTo>
                    <a:pt x="89" y="1071"/>
                  </a:lnTo>
                  <a:lnTo>
                    <a:pt x="90" y="1072"/>
                  </a:lnTo>
                  <a:lnTo>
                    <a:pt x="89" y="1072"/>
                  </a:lnTo>
                  <a:lnTo>
                    <a:pt x="89" y="1073"/>
                  </a:lnTo>
                  <a:lnTo>
                    <a:pt x="89" y="1073"/>
                  </a:lnTo>
                  <a:lnTo>
                    <a:pt x="89" y="1074"/>
                  </a:lnTo>
                  <a:lnTo>
                    <a:pt x="89" y="1074"/>
                  </a:lnTo>
                  <a:lnTo>
                    <a:pt x="89" y="1075"/>
                  </a:lnTo>
                  <a:lnTo>
                    <a:pt x="90" y="1075"/>
                  </a:lnTo>
                  <a:lnTo>
                    <a:pt x="90" y="1076"/>
                  </a:lnTo>
                  <a:lnTo>
                    <a:pt x="89" y="1076"/>
                  </a:lnTo>
                  <a:lnTo>
                    <a:pt x="89" y="1076"/>
                  </a:lnTo>
                  <a:lnTo>
                    <a:pt x="89" y="1076"/>
                  </a:lnTo>
                  <a:lnTo>
                    <a:pt x="89" y="1077"/>
                  </a:lnTo>
                  <a:lnTo>
                    <a:pt x="89" y="1077"/>
                  </a:lnTo>
                  <a:lnTo>
                    <a:pt x="89" y="1077"/>
                  </a:lnTo>
                  <a:lnTo>
                    <a:pt x="89" y="1077"/>
                  </a:lnTo>
                  <a:lnTo>
                    <a:pt x="89" y="1078"/>
                  </a:lnTo>
                  <a:lnTo>
                    <a:pt x="89" y="1078"/>
                  </a:lnTo>
                  <a:lnTo>
                    <a:pt x="89" y="1078"/>
                  </a:lnTo>
                  <a:lnTo>
                    <a:pt x="89" y="1079"/>
                  </a:lnTo>
                  <a:lnTo>
                    <a:pt x="89" y="1079"/>
                  </a:lnTo>
                  <a:lnTo>
                    <a:pt x="89" y="1079"/>
                  </a:lnTo>
                  <a:lnTo>
                    <a:pt x="88" y="1079"/>
                  </a:lnTo>
                  <a:lnTo>
                    <a:pt x="88" y="1079"/>
                  </a:lnTo>
                  <a:lnTo>
                    <a:pt x="88" y="1080"/>
                  </a:lnTo>
                  <a:lnTo>
                    <a:pt x="88" y="1081"/>
                  </a:lnTo>
                  <a:lnTo>
                    <a:pt x="87" y="1081"/>
                  </a:lnTo>
                  <a:lnTo>
                    <a:pt x="87" y="1081"/>
                  </a:lnTo>
                  <a:lnTo>
                    <a:pt x="88" y="1081"/>
                  </a:lnTo>
                  <a:lnTo>
                    <a:pt x="87" y="1082"/>
                  </a:lnTo>
                  <a:lnTo>
                    <a:pt x="88" y="1083"/>
                  </a:lnTo>
                  <a:lnTo>
                    <a:pt x="88" y="1083"/>
                  </a:lnTo>
                  <a:lnTo>
                    <a:pt x="87" y="1084"/>
                  </a:lnTo>
                  <a:lnTo>
                    <a:pt x="87" y="1084"/>
                  </a:lnTo>
                  <a:lnTo>
                    <a:pt x="87" y="1084"/>
                  </a:lnTo>
                  <a:lnTo>
                    <a:pt x="87" y="1084"/>
                  </a:lnTo>
                  <a:lnTo>
                    <a:pt x="86" y="1084"/>
                  </a:lnTo>
                  <a:lnTo>
                    <a:pt x="85" y="1084"/>
                  </a:lnTo>
                  <a:lnTo>
                    <a:pt x="85" y="1084"/>
                  </a:lnTo>
                  <a:lnTo>
                    <a:pt x="85" y="1084"/>
                  </a:lnTo>
                  <a:lnTo>
                    <a:pt x="85" y="1084"/>
                  </a:lnTo>
                  <a:lnTo>
                    <a:pt x="85" y="1084"/>
                  </a:lnTo>
                  <a:lnTo>
                    <a:pt x="85" y="1085"/>
                  </a:lnTo>
                  <a:lnTo>
                    <a:pt x="83" y="1084"/>
                  </a:lnTo>
                  <a:lnTo>
                    <a:pt x="82" y="1085"/>
                  </a:lnTo>
                  <a:lnTo>
                    <a:pt x="82" y="1084"/>
                  </a:lnTo>
                  <a:lnTo>
                    <a:pt x="82" y="1084"/>
                  </a:lnTo>
                  <a:lnTo>
                    <a:pt x="82" y="1084"/>
                  </a:lnTo>
                  <a:lnTo>
                    <a:pt x="81" y="1084"/>
                  </a:lnTo>
                  <a:lnTo>
                    <a:pt x="80" y="1084"/>
                  </a:lnTo>
                  <a:lnTo>
                    <a:pt x="80" y="1084"/>
                  </a:lnTo>
                  <a:lnTo>
                    <a:pt x="80" y="1084"/>
                  </a:lnTo>
                  <a:lnTo>
                    <a:pt x="80" y="1083"/>
                  </a:lnTo>
                  <a:lnTo>
                    <a:pt x="79" y="1083"/>
                  </a:lnTo>
                  <a:lnTo>
                    <a:pt x="79" y="1084"/>
                  </a:lnTo>
                  <a:lnTo>
                    <a:pt x="79" y="1084"/>
                  </a:lnTo>
                  <a:lnTo>
                    <a:pt x="79" y="1085"/>
                  </a:lnTo>
                  <a:lnTo>
                    <a:pt x="78" y="1085"/>
                  </a:lnTo>
                  <a:lnTo>
                    <a:pt x="78" y="1085"/>
                  </a:lnTo>
                  <a:lnTo>
                    <a:pt x="79" y="1085"/>
                  </a:lnTo>
                  <a:lnTo>
                    <a:pt x="79" y="1085"/>
                  </a:lnTo>
                  <a:lnTo>
                    <a:pt x="79" y="1085"/>
                  </a:lnTo>
                  <a:lnTo>
                    <a:pt x="78" y="1085"/>
                  </a:lnTo>
                  <a:lnTo>
                    <a:pt x="77" y="1084"/>
                  </a:lnTo>
                  <a:lnTo>
                    <a:pt x="76" y="1085"/>
                  </a:lnTo>
                  <a:lnTo>
                    <a:pt x="76" y="1085"/>
                  </a:lnTo>
                  <a:lnTo>
                    <a:pt x="76" y="1084"/>
                  </a:lnTo>
                  <a:lnTo>
                    <a:pt x="76" y="1085"/>
                  </a:lnTo>
                  <a:lnTo>
                    <a:pt x="75" y="1085"/>
                  </a:lnTo>
                  <a:lnTo>
                    <a:pt x="74" y="1084"/>
                  </a:lnTo>
                  <a:lnTo>
                    <a:pt x="74" y="1084"/>
                  </a:lnTo>
                  <a:lnTo>
                    <a:pt x="73" y="1085"/>
                  </a:lnTo>
                  <a:lnTo>
                    <a:pt x="72" y="1085"/>
                  </a:lnTo>
                  <a:lnTo>
                    <a:pt x="71" y="1085"/>
                  </a:lnTo>
                  <a:lnTo>
                    <a:pt x="70" y="1085"/>
                  </a:lnTo>
                  <a:lnTo>
                    <a:pt x="70" y="1084"/>
                  </a:lnTo>
                  <a:lnTo>
                    <a:pt x="68" y="1084"/>
                  </a:lnTo>
                  <a:lnTo>
                    <a:pt x="68" y="1084"/>
                  </a:lnTo>
                  <a:lnTo>
                    <a:pt x="67" y="1083"/>
                  </a:lnTo>
                  <a:lnTo>
                    <a:pt x="67" y="1083"/>
                  </a:lnTo>
                  <a:lnTo>
                    <a:pt x="67" y="1083"/>
                  </a:lnTo>
                  <a:lnTo>
                    <a:pt x="65" y="1083"/>
                  </a:lnTo>
                  <a:lnTo>
                    <a:pt x="65" y="1082"/>
                  </a:lnTo>
                  <a:lnTo>
                    <a:pt x="65" y="1082"/>
                  </a:lnTo>
                  <a:lnTo>
                    <a:pt x="66" y="1082"/>
                  </a:lnTo>
                  <a:lnTo>
                    <a:pt x="65" y="1082"/>
                  </a:lnTo>
                  <a:lnTo>
                    <a:pt x="64" y="1082"/>
                  </a:lnTo>
                  <a:lnTo>
                    <a:pt x="64" y="1082"/>
                  </a:lnTo>
                  <a:lnTo>
                    <a:pt x="63" y="1083"/>
                  </a:lnTo>
                  <a:lnTo>
                    <a:pt x="63" y="1083"/>
                  </a:lnTo>
                  <a:lnTo>
                    <a:pt x="62" y="1083"/>
                  </a:lnTo>
                  <a:lnTo>
                    <a:pt x="63" y="1084"/>
                  </a:lnTo>
                  <a:lnTo>
                    <a:pt x="62" y="1084"/>
                  </a:lnTo>
                  <a:lnTo>
                    <a:pt x="62" y="1083"/>
                  </a:lnTo>
                  <a:lnTo>
                    <a:pt x="62" y="1083"/>
                  </a:lnTo>
                  <a:lnTo>
                    <a:pt x="62" y="1083"/>
                  </a:lnTo>
                  <a:lnTo>
                    <a:pt x="62" y="1084"/>
                  </a:lnTo>
                  <a:lnTo>
                    <a:pt x="61" y="1084"/>
                  </a:lnTo>
                  <a:lnTo>
                    <a:pt x="61" y="1085"/>
                  </a:lnTo>
                  <a:lnTo>
                    <a:pt x="60" y="1085"/>
                  </a:lnTo>
                  <a:lnTo>
                    <a:pt x="60" y="1084"/>
                  </a:lnTo>
                  <a:lnTo>
                    <a:pt x="60" y="1084"/>
                  </a:lnTo>
                  <a:lnTo>
                    <a:pt x="60" y="1085"/>
                  </a:lnTo>
                  <a:lnTo>
                    <a:pt x="59" y="1085"/>
                  </a:lnTo>
                  <a:lnTo>
                    <a:pt x="59" y="1084"/>
                  </a:lnTo>
                  <a:lnTo>
                    <a:pt x="59" y="1084"/>
                  </a:lnTo>
                  <a:lnTo>
                    <a:pt x="59" y="1084"/>
                  </a:lnTo>
                  <a:lnTo>
                    <a:pt x="58" y="1084"/>
                  </a:lnTo>
                  <a:lnTo>
                    <a:pt x="58" y="1083"/>
                  </a:lnTo>
                  <a:lnTo>
                    <a:pt x="57" y="1083"/>
                  </a:lnTo>
                  <a:lnTo>
                    <a:pt x="57" y="1082"/>
                  </a:lnTo>
                  <a:lnTo>
                    <a:pt x="56" y="1082"/>
                  </a:lnTo>
                  <a:lnTo>
                    <a:pt x="56" y="1081"/>
                  </a:lnTo>
                  <a:lnTo>
                    <a:pt x="56" y="1080"/>
                  </a:lnTo>
                  <a:lnTo>
                    <a:pt x="57" y="1080"/>
                  </a:lnTo>
                  <a:lnTo>
                    <a:pt x="57" y="1081"/>
                  </a:lnTo>
                  <a:lnTo>
                    <a:pt x="58" y="1081"/>
                  </a:lnTo>
                  <a:lnTo>
                    <a:pt x="58" y="1080"/>
                  </a:lnTo>
                  <a:lnTo>
                    <a:pt x="57" y="1080"/>
                  </a:lnTo>
                  <a:lnTo>
                    <a:pt x="57" y="1080"/>
                  </a:lnTo>
                  <a:lnTo>
                    <a:pt x="57" y="1080"/>
                  </a:lnTo>
                  <a:lnTo>
                    <a:pt x="57" y="1079"/>
                  </a:lnTo>
                  <a:lnTo>
                    <a:pt x="57" y="1079"/>
                  </a:lnTo>
                  <a:lnTo>
                    <a:pt x="57" y="1079"/>
                  </a:lnTo>
                  <a:lnTo>
                    <a:pt x="58" y="1079"/>
                  </a:lnTo>
                  <a:lnTo>
                    <a:pt x="58" y="1078"/>
                  </a:lnTo>
                  <a:lnTo>
                    <a:pt x="58" y="1078"/>
                  </a:lnTo>
                  <a:lnTo>
                    <a:pt x="58" y="1077"/>
                  </a:lnTo>
                  <a:lnTo>
                    <a:pt x="57" y="1077"/>
                  </a:lnTo>
                  <a:lnTo>
                    <a:pt x="57" y="1076"/>
                  </a:lnTo>
                  <a:lnTo>
                    <a:pt x="58" y="1076"/>
                  </a:lnTo>
                  <a:lnTo>
                    <a:pt x="58" y="1076"/>
                  </a:lnTo>
                  <a:lnTo>
                    <a:pt x="57" y="1076"/>
                  </a:lnTo>
                  <a:lnTo>
                    <a:pt x="56" y="1076"/>
                  </a:lnTo>
                  <a:lnTo>
                    <a:pt x="56" y="1076"/>
                  </a:lnTo>
                  <a:lnTo>
                    <a:pt x="56" y="1076"/>
                  </a:lnTo>
                  <a:lnTo>
                    <a:pt x="55" y="1076"/>
                  </a:lnTo>
                  <a:lnTo>
                    <a:pt x="55" y="1075"/>
                  </a:lnTo>
                  <a:lnTo>
                    <a:pt x="55" y="1075"/>
                  </a:lnTo>
                  <a:lnTo>
                    <a:pt x="55" y="1075"/>
                  </a:lnTo>
                  <a:lnTo>
                    <a:pt x="54" y="1075"/>
                  </a:lnTo>
                  <a:lnTo>
                    <a:pt x="54" y="1074"/>
                  </a:lnTo>
                  <a:lnTo>
                    <a:pt x="54" y="1074"/>
                  </a:lnTo>
                  <a:lnTo>
                    <a:pt x="54" y="1073"/>
                  </a:lnTo>
                  <a:lnTo>
                    <a:pt x="54" y="1073"/>
                  </a:lnTo>
                  <a:lnTo>
                    <a:pt x="54" y="1072"/>
                  </a:lnTo>
                  <a:lnTo>
                    <a:pt x="54" y="1072"/>
                  </a:lnTo>
                  <a:lnTo>
                    <a:pt x="53" y="1072"/>
                  </a:lnTo>
                  <a:lnTo>
                    <a:pt x="52" y="1072"/>
                  </a:lnTo>
                  <a:lnTo>
                    <a:pt x="52" y="1071"/>
                  </a:lnTo>
                  <a:lnTo>
                    <a:pt x="53" y="1070"/>
                  </a:lnTo>
                  <a:lnTo>
                    <a:pt x="52" y="1070"/>
                  </a:lnTo>
                  <a:lnTo>
                    <a:pt x="54" y="1070"/>
                  </a:lnTo>
                  <a:lnTo>
                    <a:pt x="54" y="1071"/>
                  </a:lnTo>
                  <a:lnTo>
                    <a:pt x="54" y="1071"/>
                  </a:lnTo>
                  <a:lnTo>
                    <a:pt x="54" y="1070"/>
                  </a:lnTo>
                  <a:lnTo>
                    <a:pt x="54" y="1070"/>
                  </a:lnTo>
                  <a:lnTo>
                    <a:pt x="54" y="1070"/>
                  </a:lnTo>
                  <a:lnTo>
                    <a:pt x="54" y="1070"/>
                  </a:lnTo>
                  <a:lnTo>
                    <a:pt x="53" y="1070"/>
                  </a:lnTo>
                  <a:lnTo>
                    <a:pt x="52" y="1070"/>
                  </a:lnTo>
                  <a:lnTo>
                    <a:pt x="51" y="1070"/>
                  </a:lnTo>
                  <a:lnTo>
                    <a:pt x="50" y="1069"/>
                  </a:lnTo>
                  <a:lnTo>
                    <a:pt x="50" y="1069"/>
                  </a:lnTo>
                  <a:lnTo>
                    <a:pt x="50" y="1069"/>
                  </a:lnTo>
                  <a:lnTo>
                    <a:pt x="50" y="1068"/>
                  </a:lnTo>
                  <a:lnTo>
                    <a:pt x="50" y="1068"/>
                  </a:lnTo>
                  <a:lnTo>
                    <a:pt x="49" y="1068"/>
                  </a:lnTo>
                  <a:lnTo>
                    <a:pt x="49" y="1068"/>
                  </a:lnTo>
                  <a:lnTo>
                    <a:pt x="48" y="1068"/>
                  </a:lnTo>
                  <a:lnTo>
                    <a:pt x="47" y="1067"/>
                  </a:lnTo>
                  <a:lnTo>
                    <a:pt x="46" y="1067"/>
                  </a:lnTo>
                  <a:lnTo>
                    <a:pt x="46" y="1066"/>
                  </a:lnTo>
                  <a:lnTo>
                    <a:pt x="45" y="1066"/>
                  </a:lnTo>
                  <a:lnTo>
                    <a:pt x="43" y="1063"/>
                  </a:lnTo>
                  <a:lnTo>
                    <a:pt x="41" y="1062"/>
                  </a:lnTo>
                  <a:lnTo>
                    <a:pt x="42" y="1062"/>
                  </a:lnTo>
                  <a:lnTo>
                    <a:pt x="41" y="1061"/>
                  </a:lnTo>
                  <a:lnTo>
                    <a:pt x="41" y="1061"/>
                  </a:lnTo>
                  <a:lnTo>
                    <a:pt x="41" y="1061"/>
                  </a:lnTo>
                  <a:lnTo>
                    <a:pt x="41" y="1061"/>
                  </a:lnTo>
                  <a:lnTo>
                    <a:pt x="41" y="1060"/>
                  </a:lnTo>
                  <a:lnTo>
                    <a:pt x="40" y="1060"/>
                  </a:lnTo>
                  <a:lnTo>
                    <a:pt x="39" y="1060"/>
                  </a:lnTo>
                  <a:lnTo>
                    <a:pt x="39" y="1059"/>
                  </a:lnTo>
                  <a:lnTo>
                    <a:pt x="39" y="1059"/>
                  </a:lnTo>
                  <a:lnTo>
                    <a:pt x="39" y="1060"/>
                  </a:lnTo>
                  <a:lnTo>
                    <a:pt x="39" y="1060"/>
                  </a:lnTo>
                  <a:lnTo>
                    <a:pt x="39" y="1061"/>
                  </a:lnTo>
                  <a:lnTo>
                    <a:pt x="39" y="1061"/>
                  </a:lnTo>
                  <a:lnTo>
                    <a:pt x="40" y="1061"/>
                  </a:lnTo>
                  <a:lnTo>
                    <a:pt x="40" y="1062"/>
                  </a:lnTo>
                  <a:lnTo>
                    <a:pt x="40" y="1062"/>
                  </a:lnTo>
                  <a:lnTo>
                    <a:pt x="40" y="1063"/>
                  </a:lnTo>
                  <a:lnTo>
                    <a:pt x="40" y="1063"/>
                  </a:lnTo>
                  <a:lnTo>
                    <a:pt x="39" y="1063"/>
                  </a:lnTo>
                  <a:lnTo>
                    <a:pt x="38" y="1063"/>
                  </a:lnTo>
                  <a:lnTo>
                    <a:pt x="38" y="1064"/>
                  </a:lnTo>
                  <a:lnTo>
                    <a:pt x="38" y="1064"/>
                  </a:lnTo>
                  <a:lnTo>
                    <a:pt x="37" y="1065"/>
                  </a:lnTo>
                  <a:lnTo>
                    <a:pt x="37" y="1065"/>
                  </a:lnTo>
                  <a:lnTo>
                    <a:pt x="37" y="1065"/>
                  </a:lnTo>
                  <a:lnTo>
                    <a:pt x="35" y="1065"/>
                  </a:lnTo>
                  <a:lnTo>
                    <a:pt x="35" y="1066"/>
                  </a:lnTo>
                  <a:lnTo>
                    <a:pt x="35" y="1066"/>
                  </a:lnTo>
                  <a:lnTo>
                    <a:pt x="35" y="1067"/>
                  </a:lnTo>
                  <a:lnTo>
                    <a:pt x="34" y="1067"/>
                  </a:lnTo>
                  <a:lnTo>
                    <a:pt x="33" y="1066"/>
                  </a:lnTo>
                  <a:lnTo>
                    <a:pt x="32" y="1066"/>
                  </a:lnTo>
                  <a:lnTo>
                    <a:pt x="32" y="1066"/>
                  </a:lnTo>
                  <a:lnTo>
                    <a:pt x="31" y="1066"/>
                  </a:lnTo>
                  <a:lnTo>
                    <a:pt x="30" y="1066"/>
                  </a:lnTo>
                  <a:lnTo>
                    <a:pt x="30" y="1066"/>
                  </a:lnTo>
                  <a:lnTo>
                    <a:pt x="31" y="1066"/>
                  </a:lnTo>
                  <a:lnTo>
                    <a:pt x="31" y="1065"/>
                  </a:lnTo>
                  <a:lnTo>
                    <a:pt x="31" y="1065"/>
                  </a:lnTo>
                  <a:lnTo>
                    <a:pt x="31" y="1064"/>
                  </a:lnTo>
                  <a:lnTo>
                    <a:pt x="31" y="1063"/>
                  </a:lnTo>
                  <a:lnTo>
                    <a:pt x="31" y="1063"/>
                  </a:lnTo>
                  <a:lnTo>
                    <a:pt x="31" y="1063"/>
                  </a:lnTo>
                  <a:lnTo>
                    <a:pt x="30" y="1063"/>
                  </a:lnTo>
                  <a:lnTo>
                    <a:pt x="30" y="1062"/>
                  </a:lnTo>
                  <a:lnTo>
                    <a:pt x="29" y="1062"/>
                  </a:lnTo>
                  <a:lnTo>
                    <a:pt x="29" y="1061"/>
                  </a:lnTo>
                  <a:lnTo>
                    <a:pt x="29" y="1061"/>
                  </a:lnTo>
                  <a:lnTo>
                    <a:pt x="29" y="1061"/>
                  </a:lnTo>
                  <a:lnTo>
                    <a:pt x="29" y="1060"/>
                  </a:lnTo>
                  <a:lnTo>
                    <a:pt x="28" y="1061"/>
                  </a:lnTo>
                  <a:lnTo>
                    <a:pt x="28" y="1061"/>
                  </a:lnTo>
                  <a:lnTo>
                    <a:pt x="27" y="1061"/>
                  </a:lnTo>
                  <a:lnTo>
                    <a:pt x="28" y="1060"/>
                  </a:lnTo>
                  <a:lnTo>
                    <a:pt x="28" y="1059"/>
                  </a:lnTo>
                  <a:lnTo>
                    <a:pt x="25" y="1059"/>
                  </a:lnTo>
                  <a:lnTo>
                    <a:pt x="24" y="1059"/>
                  </a:lnTo>
                  <a:lnTo>
                    <a:pt x="24" y="1059"/>
                  </a:lnTo>
                  <a:lnTo>
                    <a:pt x="24" y="1059"/>
                  </a:lnTo>
                  <a:lnTo>
                    <a:pt x="24" y="1059"/>
                  </a:lnTo>
                  <a:lnTo>
                    <a:pt x="24" y="1059"/>
                  </a:lnTo>
                  <a:lnTo>
                    <a:pt x="24" y="1059"/>
                  </a:lnTo>
                  <a:lnTo>
                    <a:pt x="24" y="1059"/>
                  </a:lnTo>
                  <a:lnTo>
                    <a:pt x="24" y="1059"/>
                  </a:lnTo>
                  <a:lnTo>
                    <a:pt x="24" y="1058"/>
                  </a:lnTo>
                  <a:lnTo>
                    <a:pt x="24" y="1058"/>
                  </a:lnTo>
                  <a:lnTo>
                    <a:pt x="23" y="1057"/>
                  </a:lnTo>
                  <a:lnTo>
                    <a:pt x="23" y="1057"/>
                  </a:lnTo>
                  <a:lnTo>
                    <a:pt x="23" y="1056"/>
                  </a:lnTo>
                  <a:lnTo>
                    <a:pt x="22" y="1055"/>
                  </a:lnTo>
                  <a:lnTo>
                    <a:pt x="22" y="1055"/>
                  </a:lnTo>
                  <a:lnTo>
                    <a:pt x="21" y="1055"/>
                  </a:lnTo>
                  <a:lnTo>
                    <a:pt x="21" y="1056"/>
                  </a:lnTo>
                  <a:lnTo>
                    <a:pt x="20" y="1056"/>
                  </a:lnTo>
                  <a:lnTo>
                    <a:pt x="20" y="1055"/>
                  </a:lnTo>
                  <a:lnTo>
                    <a:pt x="20" y="1055"/>
                  </a:lnTo>
                  <a:lnTo>
                    <a:pt x="20" y="1055"/>
                  </a:lnTo>
                  <a:lnTo>
                    <a:pt x="20" y="1054"/>
                  </a:lnTo>
                  <a:lnTo>
                    <a:pt x="20" y="1054"/>
                  </a:lnTo>
                  <a:lnTo>
                    <a:pt x="21" y="1054"/>
                  </a:lnTo>
                  <a:lnTo>
                    <a:pt x="21" y="1053"/>
                  </a:lnTo>
                  <a:lnTo>
                    <a:pt x="22" y="1053"/>
                  </a:lnTo>
                  <a:lnTo>
                    <a:pt x="22" y="1052"/>
                  </a:lnTo>
                  <a:lnTo>
                    <a:pt x="21" y="1052"/>
                  </a:lnTo>
                  <a:lnTo>
                    <a:pt x="21" y="1052"/>
                  </a:lnTo>
                  <a:lnTo>
                    <a:pt x="22" y="1051"/>
                  </a:lnTo>
                  <a:lnTo>
                    <a:pt x="22" y="1051"/>
                  </a:lnTo>
                  <a:lnTo>
                    <a:pt x="22" y="1052"/>
                  </a:lnTo>
                  <a:lnTo>
                    <a:pt x="23" y="1052"/>
                  </a:lnTo>
                  <a:lnTo>
                    <a:pt x="23" y="1052"/>
                  </a:lnTo>
                  <a:lnTo>
                    <a:pt x="23" y="1052"/>
                  </a:lnTo>
                  <a:lnTo>
                    <a:pt x="23" y="1054"/>
                  </a:lnTo>
                  <a:lnTo>
                    <a:pt x="24" y="1055"/>
                  </a:lnTo>
                  <a:lnTo>
                    <a:pt x="24" y="1055"/>
                  </a:lnTo>
                  <a:lnTo>
                    <a:pt x="24" y="1055"/>
                  </a:lnTo>
                  <a:lnTo>
                    <a:pt x="24" y="1055"/>
                  </a:lnTo>
                  <a:lnTo>
                    <a:pt x="25" y="1055"/>
                  </a:lnTo>
                  <a:lnTo>
                    <a:pt x="25" y="1055"/>
                  </a:lnTo>
                  <a:lnTo>
                    <a:pt x="25" y="1055"/>
                  </a:lnTo>
                  <a:lnTo>
                    <a:pt x="25" y="1054"/>
                  </a:lnTo>
                  <a:lnTo>
                    <a:pt x="25" y="1054"/>
                  </a:lnTo>
                  <a:lnTo>
                    <a:pt x="25" y="1053"/>
                  </a:lnTo>
                  <a:lnTo>
                    <a:pt x="24" y="1053"/>
                  </a:lnTo>
                  <a:lnTo>
                    <a:pt x="24" y="1053"/>
                  </a:lnTo>
                  <a:lnTo>
                    <a:pt x="24" y="1052"/>
                  </a:lnTo>
                  <a:lnTo>
                    <a:pt x="24" y="1052"/>
                  </a:lnTo>
                  <a:lnTo>
                    <a:pt x="25" y="1052"/>
                  </a:lnTo>
                  <a:lnTo>
                    <a:pt x="25" y="1052"/>
                  </a:lnTo>
                  <a:lnTo>
                    <a:pt x="25" y="1052"/>
                  </a:lnTo>
                  <a:lnTo>
                    <a:pt x="26" y="1051"/>
                  </a:lnTo>
                  <a:lnTo>
                    <a:pt x="25" y="1050"/>
                  </a:lnTo>
                  <a:lnTo>
                    <a:pt x="26" y="1050"/>
                  </a:lnTo>
                  <a:lnTo>
                    <a:pt x="25" y="1050"/>
                  </a:lnTo>
                  <a:lnTo>
                    <a:pt x="24" y="1049"/>
                  </a:lnTo>
                  <a:lnTo>
                    <a:pt x="24" y="1049"/>
                  </a:lnTo>
                  <a:lnTo>
                    <a:pt x="24" y="1049"/>
                  </a:lnTo>
                  <a:lnTo>
                    <a:pt x="24" y="1050"/>
                  </a:lnTo>
                  <a:lnTo>
                    <a:pt x="24" y="1049"/>
                  </a:lnTo>
                  <a:lnTo>
                    <a:pt x="24" y="1049"/>
                  </a:lnTo>
                  <a:lnTo>
                    <a:pt x="24" y="1048"/>
                  </a:lnTo>
                  <a:lnTo>
                    <a:pt x="24" y="1048"/>
                  </a:lnTo>
                  <a:lnTo>
                    <a:pt x="25" y="1048"/>
                  </a:lnTo>
                  <a:lnTo>
                    <a:pt x="25" y="1048"/>
                  </a:lnTo>
                  <a:lnTo>
                    <a:pt x="26" y="1048"/>
                  </a:lnTo>
                  <a:lnTo>
                    <a:pt x="26" y="1047"/>
                  </a:lnTo>
                  <a:lnTo>
                    <a:pt x="26" y="1047"/>
                  </a:lnTo>
                  <a:lnTo>
                    <a:pt x="26" y="1047"/>
                  </a:lnTo>
                  <a:lnTo>
                    <a:pt x="26" y="1047"/>
                  </a:lnTo>
                  <a:lnTo>
                    <a:pt x="26" y="1046"/>
                  </a:lnTo>
                  <a:lnTo>
                    <a:pt x="28" y="1047"/>
                  </a:lnTo>
                  <a:lnTo>
                    <a:pt x="28" y="1047"/>
                  </a:lnTo>
                  <a:lnTo>
                    <a:pt x="28" y="1046"/>
                  </a:lnTo>
                  <a:lnTo>
                    <a:pt x="28" y="1046"/>
                  </a:lnTo>
                  <a:lnTo>
                    <a:pt x="28" y="1046"/>
                  </a:lnTo>
                  <a:lnTo>
                    <a:pt x="28" y="1046"/>
                  </a:lnTo>
                  <a:lnTo>
                    <a:pt x="28" y="1045"/>
                  </a:lnTo>
                  <a:lnTo>
                    <a:pt x="28" y="1044"/>
                  </a:lnTo>
                  <a:lnTo>
                    <a:pt x="28" y="1044"/>
                  </a:lnTo>
                  <a:lnTo>
                    <a:pt x="28" y="1044"/>
                  </a:lnTo>
                  <a:lnTo>
                    <a:pt x="28" y="1043"/>
                  </a:lnTo>
                  <a:lnTo>
                    <a:pt x="28" y="1043"/>
                  </a:lnTo>
                  <a:lnTo>
                    <a:pt x="28" y="1043"/>
                  </a:lnTo>
                  <a:lnTo>
                    <a:pt x="28" y="1042"/>
                  </a:lnTo>
                  <a:lnTo>
                    <a:pt x="29" y="1042"/>
                  </a:lnTo>
                  <a:lnTo>
                    <a:pt x="30" y="1041"/>
                  </a:lnTo>
                  <a:lnTo>
                    <a:pt x="29" y="1041"/>
                  </a:lnTo>
                  <a:lnTo>
                    <a:pt x="29" y="1039"/>
                  </a:lnTo>
                  <a:lnTo>
                    <a:pt x="30" y="1039"/>
                  </a:lnTo>
                  <a:lnTo>
                    <a:pt x="30" y="1040"/>
                  </a:lnTo>
                  <a:lnTo>
                    <a:pt x="31" y="1040"/>
                  </a:lnTo>
                  <a:lnTo>
                    <a:pt x="30" y="1039"/>
                  </a:lnTo>
                  <a:lnTo>
                    <a:pt x="30" y="1039"/>
                  </a:lnTo>
                  <a:lnTo>
                    <a:pt x="30" y="1039"/>
                  </a:lnTo>
                  <a:lnTo>
                    <a:pt x="30" y="1038"/>
                  </a:lnTo>
                  <a:lnTo>
                    <a:pt x="29" y="1037"/>
                  </a:lnTo>
                  <a:lnTo>
                    <a:pt x="29" y="1037"/>
                  </a:lnTo>
                  <a:lnTo>
                    <a:pt x="29" y="1037"/>
                  </a:lnTo>
                  <a:lnTo>
                    <a:pt x="29" y="1037"/>
                  </a:lnTo>
                  <a:lnTo>
                    <a:pt x="30" y="1037"/>
                  </a:lnTo>
                  <a:lnTo>
                    <a:pt x="31" y="1037"/>
                  </a:lnTo>
                  <a:lnTo>
                    <a:pt x="30" y="1037"/>
                  </a:lnTo>
                  <a:lnTo>
                    <a:pt x="31" y="1037"/>
                  </a:lnTo>
                  <a:lnTo>
                    <a:pt x="31" y="1036"/>
                  </a:lnTo>
                  <a:lnTo>
                    <a:pt x="32" y="1036"/>
                  </a:lnTo>
                  <a:lnTo>
                    <a:pt x="33" y="1036"/>
                  </a:lnTo>
                  <a:lnTo>
                    <a:pt x="33" y="1037"/>
                  </a:lnTo>
                  <a:lnTo>
                    <a:pt x="33" y="1037"/>
                  </a:lnTo>
                  <a:lnTo>
                    <a:pt x="33" y="1037"/>
                  </a:lnTo>
                  <a:lnTo>
                    <a:pt x="34" y="1037"/>
                  </a:lnTo>
                  <a:lnTo>
                    <a:pt x="34" y="1037"/>
                  </a:lnTo>
                  <a:lnTo>
                    <a:pt x="34" y="1037"/>
                  </a:lnTo>
                  <a:lnTo>
                    <a:pt x="34" y="1037"/>
                  </a:lnTo>
                  <a:lnTo>
                    <a:pt x="34" y="1037"/>
                  </a:lnTo>
                  <a:lnTo>
                    <a:pt x="35" y="1037"/>
                  </a:lnTo>
                  <a:lnTo>
                    <a:pt x="36" y="1037"/>
                  </a:lnTo>
                  <a:lnTo>
                    <a:pt x="35" y="1037"/>
                  </a:lnTo>
                  <a:lnTo>
                    <a:pt x="35" y="1036"/>
                  </a:lnTo>
                  <a:lnTo>
                    <a:pt x="37" y="1036"/>
                  </a:lnTo>
                  <a:lnTo>
                    <a:pt x="37" y="1036"/>
                  </a:lnTo>
                  <a:lnTo>
                    <a:pt x="37" y="1036"/>
                  </a:lnTo>
                  <a:lnTo>
                    <a:pt x="37" y="1036"/>
                  </a:lnTo>
                  <a:lnTo>
                    <a:pt x="37" y="1037"/>
                  </a:lnTo>
                  <a:lnTo>
                    <a:pt x="39" y="1039"/>
                  </a:lnTo>
                  <a:lnTo>
                    <a:pt x="40" y="1039"/>
                  </a:lnTo>
                  <a:lnTo>
                    <a:pt x="41" y="1040"/>
                  </a:lnTo>
                  <a:lnTo>
                    <a:pt x="41" y="1040"/>
                  </a:lnTo>
                  <a:lnTo>
                    <a:pt x="41" y="1039"/>
                  </a:lnTo>
                  <a:lnTo>
                    <a:pt x="40" y="1039"/>
                  </a:lnTo>
                  <a:lnTo>
                    <a:pt x="40" y="1039"/>
                  </a:lnTo>
                  <a:lnTo>
                    <a:pt x="41" y="1039"/>
                  </a:lnTo>
                  <a:lnTo>
                    <a:pt x="42" y="1039"/>
                  </a:lnTo>
                  <a:lnTo>
                    <a:pt x="42" y="1040"/>
                  </a:lnTo>
                  <a:lnTo>
                    <a:pt x="41" y="1041"/>
                  </a:lnTo>
                  <a:lnTo>
                    <a:pt x="41" y="1041"/>
                  </a:lnTo>
                  <a:lnTo>
                    <a:pt x="41" y="1041"/>
                  </a:lnTo>
                  <a:lnTo>
                    <a:pt x="43" y="1042"/>
                  </a:lnTo>
                  <a:lnTo>
                    <a:pt x="42" y="1041"/>
                  </a:lnTo>
                  <a:lnTo>
                    <a:pt x="43" y="1042"/>
                  </a:lnTo>
                  <a:lnTo>
                    <a:pt x="44" y="1042"/>
                  </a:lnTo>
                  <a:lnTo>
                    <a:pt x="45" y="1041"/>
                  </a:lnTo>
                  <a:lnTo>
                    <a:pt x="46" y="1041"/>
                  </a:lnTo>
                  <a:lnTo>
                    <a:pt x="46" y="1042"/>
                  </a:lnTo>
                  <a:lnTo>
                    <a:pt x="46" y="1042"/>
                  </a:lnTo>
                  <a:lnTo>
                    <a:pt x="45" y="1042"/>
                  </a:lnTo>
                  <a:lnTo>
                    <a:pt x="44" y="1042"/>
                  </a:lnTo>
                  <a:lnTo>
                    <a:pt x="44" y="1042"/>
                  </a:lnTo>
                  <a:lnTo>
                    <a:pt x="44" y="1042"/>
                  </a:lnTo>
                  <a:lnTo>
                    <a:pt x="43" y="1042"/>
                  </a:lnTo>
                  <a:lnTo>
                    <a:pt x="44" y="1042"/>
                  </a:lnTo>
                  <a:lnTo>
                    <a:pt x="43" y="1042"/>
                  </a:lnTo>
                  <a:lnTo>
                    <a:pt x="43" y="1043"/>
                  </a:lnTo>
                  <a:lnTo>
                    <a:pt x="44" y="1043"/>
                  </a:lnTo>
                  <a:lnTo>
                    <a:pt x="44" y="1043"/>
                  </a:lnTo>
                  <a:lnTo>
                    <a:pt x="46" y="1044"/>
                  </a:lnTo>
                  <a:lnTo>
                    <a:pt x="46" y="1044"/>
                  </a:lnTo>
                  <a:lnTo>
                    <a:pt x="46" y="1044"/>
                  </a:lnTo>
                  <a:lnTo>
                    <a:pt x="46" y="1045"/>
                  </a:lnTo>
                  <a:lnTo>
                    <a:pt x="47" y="1045"/>
                  </a:lnTo>
                  <a:lnTo>
                    <a:pt x="48" y="1044"/>
                  </a:lnTo>
                  <a:lnTo>
                    <a:pt x="49" y="1043"/>
                  </a:lnTo>
                  <a:lnTo>
                    <a:pt x="49" y="1042"/>
                  </a:lnTo>
                  <a:lnTo>
                    <a:pt x="49" y="1042"/>
                  </a:lnTo>
                  <a:lnTo>
                    <a:pt x="49" y="1042"/>
                  </a:lnTo>
                  <a:lnTo>
                    <a:pt x="49" y="1041"/>
                  </a:lnTo>
                  <a:lnTo>
                    <a:pt x="50" y="1040"/>
                  </a:lnTo>
                  <a:lnTo>
                    <a:pt x="50" y="1039"/>
                  </a:lnTo>
                  <a:lnTo>
                    <a:pt x="50" y="1037"/>
                  </a:lnTo>
                  <a:lnTo>
                    <a:pt x="49" y="1037"/>
                  </a:lnTo>
                  <a:lnTo>
                    <a:pt x="49" y="1037"/>
                  </a:lnTo>
                  <a:lnTo>
                    <a:pt x="50" y="1037"/>
                  </a:lnTo>
                  <a:lnTo>
                    <a:pt x="53" y="1036"/>
                  </a:lnTo>
                  <a:lnTo>
                    <a:pt x="55" y="1034"/>
                  </a:lnTo>
                  <a:lnTo>
                    <a:pt x="56" y="1033"/>
                  </a:lnTo>
                  <a:lnTo>
                    <a:pt x="56" y="1032"/>
                  </a:lnTo>
                  <a:lnTo>
                    <a:pt x="55" y="1031"/>
                  </a:lnTo>
                  <a:lnTo>
                    <a:pt x="54" y="1031"/>
                  </a:lnTo>
                  <a:lnTo>
                    <a:pt x="54" y="1032"/>
                  </a:lnTo>
                  <a:lnTo>
                    <a:pt x="54" y="1032"/>
                  </a:lnTo>
                  <a:lnTo>
                    <a:pt x="54" y="1032"/>
                  </a:lnTo>
                  <a:lnTo>
                    <a:pt x="54" y="1031"/>
                  </a:lnTo>
                  <a:lnTo>
                    <a:pt x="54" y="1031"/>
                  </a:lnTo>
                  <a:lnTo>
                    <a:pt x="54" y="1030"/>
                  </a:lnTo>
                  <a:lnTo>
                    <a:pt x="54" y="1030"/>
                  </a:lnTo>
                  <a:lnTo>
                    <a:pt x="54" y="1030"/>
                  </a:lnTo>
                  <a:lnTo>
                    <a:pt x="55" y="1031"/>
                  </a:lnTo>
                  <a:lnTo>
                    <a:pt x="56" y="1030"/>
                  </a:lnTo>
                  <a:lnTo>
                    <a:pt x="56" y="1029"/>
                  </a:lnTo>
                  <a:lnTo>
                    <a:pt x="56" y="1029"/>
                  </a:lnTo>
                  <a:lnTo>
                    <a:pt x="56" y="1029"/>
                  </a:lnTo>
                  <a:lnTo>
                    <a:pt x="57" y="1029"/>
                  </a:lnTo>
                  <a:lnTo>
                    <a:pt x="57" y="1029"/>
                  </a:lnTo>
                  <a:lnTo>
                    <a:pt x="57" y="1029"/>
                  </a:lnTo>
                  <a:lnTo>
                    <a:pt x="58" y="1029"/>
                  </a:lnTo>
                  <a:lnTo>
                    <a:pt x="58" y="1028"/>
                  </a:lnTo>
                  <a:lnTo>
                    <a:pt x="58" y="1028"/>
                  </a:lnTo>
                  <a:lnTo>
                    <a:pt x="58" y="1028"/>
                  </a:lnTo>
                  <a:lnTo>
                    <a:pt x="59" y="1027"/>
                  </a:lnTo>
                  <a:lnTo>
                    <a:pt x="59" y="1026"/>
                  </a:lnTo>
                  <a:lnTo>
                    <a:pt x="59" y="1027"/>
                  </a:lnTo>
                  <a:lnTo>
                    <a:pt x="60" y="1028"/>
                  </a:lnTo>
                  <a:lnTo>
                    <a:pt x="60" y="1029"/>
                  </a:lnTo>
                  <a:lnTo>
                    <a:pt x="60" y="1029"/>
                  </a:lnTo>
                  <a:lnTo>
                    <a:pt x="59" y="1029"/>
                  </a:lnTo>
                  <a:lnTo>
                    <a:pt x="59" y="1029"/>
                  </a:lnTo>
                  <a:lnTo>
                    <a:pt x="58" y="1030"/>
                  </a:lnTo>
                  <a:lnTo>
                    <a:pt x="58" y="1032"/>
                  </a:lnTo>
                  <a:lnTo>
                    <a:pt x="58" y="1033"/>
                  </a:lnTo>
                  <a:lnTo>
                    <a:pt x="58" y="1033"/>
                  </a:lnTo>
                  <a:lnTo>
                    <a:pt x="56" y="1035"/>
                  </a:lnTo>
                  <a:lnTo>
                    <a:pt x="56" y="1036"/>
                  </a:lnTo>
                  <a:lnTo>
                    <a:pt x="55" y="1036"/>
                  </a:lnTo>
                  <a:lnTo>
                    <a:pt x="55" y="1037"/>
                  </a:lnTo>
                  <a:lnTo>
                    <a:pt x="55" y="1037"/>
                  </a:lnTo>
                  <a:lnTo>
                    <a:pt x="56" y="1037"/>
                  </a:lnTo>
                  <a:lnTo>
                    <a:pt x="57" y="1037"/>
                  </a:lnTo>
                  <a:lnTo>
                    <a:pt x="57" y="1038"/>
                  </a:lnTo>
                  <a:lnTo>
                    <a:pt x="58" y="1038"/>
                  </a:lnTo>
                  <a:lnTo>
                    <a:pt x="58" y="1038"/>
                  </a:lnTo>
                  <a:lnTo>
                    <a:pt x="58" y="1037"/>
                  </a:lnTo>
                  <a:lnTo>
                    <a:pt x="59" y="1037"/>
                  </a:lnTo>
                  <a:lnTo>
                    <a:pt x="59" y="1037"/>
                  </a:lnTo>
                  <a:lnTo>
                    <a:pt x="59" y="1037"/>
                  </a:lnTo>
                  <a:lnTo>
                    <a:pt x="59" y="1038"/>
                  </a:lnTo>
                  <a:lnTo>
                    <a:pt x="59" y="1038"/>
                  </a:lnTo>
                  <a:lnTo>
                    <a:pt x="60" y="1038"/>
                  </a:lnTo>
                  <a:lnTo>
                    <a:pt x="60" y="1039"/>
                  </a:lnTo>
                  <a:lnTo>
                    <a:pt x="61" y="1039"/>
                  </a:lnTo>
                  <a:lnTo>
                    <a:pt x="61" y="1038"/>
                  </a:lnTo>
                  <a:lnTo>
                    <a:pt x="61" y="1039"/>
                  </a:lnTo>
                  <a:lnTo>
                    <a:pt x="61" y="1038"/>
                  </a:lnTo>
                  <a:lnTo>
                    <a:pt x="61" y="1039"/>
                  </a:lnTo>
                  <a:lnTo>
                    <a:pt x="63" y="1039"/>
                  </a:lnTo>
                  <a:lnTo>
                    <a:pt x="63" y="1039"/>
                  </a:lnTo>
                  <a:lnTo>
                    <a:pt x="63" y="1039"/>
                  </a:lnTo>
                  <a:lnTo>
                    <a:pt x="63" y="1039"/>
                  </a:lnTo>
                  <a:lnTo>
                    <a:pt x="63" y="1040"/>
                  </a:lnTo>
                  <a:lnTo>
                    <a:pt x="63" y="1040"/>
                  </a:lnTo>
                  <a:lnTo>
                    <a:pt x="63" y="1041"/>
                  </a:lnTo>
                  <a:lnTo>
                    <a:pt x="63" y="1041"/>
                  </a:lnTo>
                  <a:lnTo>
                    <a:pt x="63" y="1042"/>
                  </a:lnTo>
                  <a:lnTo>
                    <a:pt x="63" y="1042"/>
                  </a:lnTo>
                  <a:lnTo>
                    <a:pt x="63" y="1042"/>
                  </a:lnTo>
                  <a:lnTo>
                    <a:pt x="63" y="1042"/>
                  </a:lnTo>
                  <a:lnTo>
                    <a:pt x="63" y="1042"/>
                  </a:lnTo>
                  <a:lnTo>
                    <a:pt x="63" y="1042"/>
                  </a:lnTo>
                  <a:lnTo>
                    <a:pt x="63" y="1042"/>
                  </a:lnTo>
                  <a:lnTo>
                    <a:pt x="64" y="1042"/>
                  </a:lnTo>
                  <a:lnTo>
                    <a:pt x="64" y="1042"/>
                  </a:lnTo>
                  <a:lnTo>
                    <a:pt x="64" y="1042"/>
                  </a:lnTo>
                  <a:lnTo>
                    <a:pt x="63" y="1041"/>
                  </a:lnTo>
                  <a:lnTo>
                    <a:pt x="64" y="1041"/>
                  </a:lnTo>
                  <a:lnTo>
                    <a:pt x="65" y="1041"/>
                  </a:lnTo>
                  <a:lnTo>
                    <a:pt x="65" y="1041"/>
                  </a:lnTo>
                  <a:lnTo>
                    <a:pt x="64" y="1040"/>
                  </a:lnTo>
                  <a:lnTo>
                    <a:pt x="64" y="1040"/>
                  </a:lnTo>
                  <a:lnTo>
                    <a:pt x="63" y="1040"/>
                  </a:lnTo>
                  <a:lnTo>
                    <a:pt x="64" y="1039"/>
                  </a:lnTo>
                  <a:lnTo>
                    <a:pt x="64" y="1039"/>
                  </a:lnTo>
                  <a:lnTo>
                    <a:pt x="64" y="1040"/>
                  </a:lnTo>
                  <a:lnTo>
                    <a:pt x="65" y="1039"/>
                  </a:lnTo>
                  <a:lnTo>
                    <a:pt x="64" y="1038"/>
                  </a:lnTo>
                  <a:lnTo>
                    <a:pt x="64" y="1039"/>
                  </a:lnTo>
                  <a:lnTo>
                    <a:pt x="64" y="1038"/>
                  </a:lnTo>
                  <a:lnTo>
                    <a:pt x="64" y="1037"/>
                  </a:lnTo>
                  <a:lnTo>
                    <a:pt x="63" y="1037"/>
                  </a:lnTo>
                  <a:lnTo>
                    <a:pt x="63" y="1037"/>
                  </a:lnTo>
                  <a:lnTo>
                    <a:pt x="63" y="1037"/>
                  </a:lnTo>
                  <a:lnTo>
                    <a:pt x="63" y="1037"/>
                  </a:lnTo>
                  <a:lnTo>
                    <a:pt x="62" y="1037"/>
                  </a:lnTo>
                  <a:lnTo>
                    <a:pt x="62" y="1037"/>
                  </a:lnTo>
                  <a:lnTo>
                    <a:pt x="62" y="1037"/>
                  </a:lnTo>
                  <a:lnTo>
                    <a:pt x="62" y="1037"/>
                  </a:lnTo>
                  <a:lnTo>
                    <a:pt x="62" y="1037"/>
                  </a:lnTo>
                  <a:lnTo>
                    <a:pt x="60" y="1037"/>
                  </a:lnTo>
                  <a:lnTo>
                    <a:pt x="59" y="1037"/>
                  </a:lnTo>
                  <a:lnTo>
                    <a:pt x="59" y="1037"/>
                  </a:lnTo>
                  <a:lnTo>
                    <a:pt x="60" y="1037"/>
                  </a:lnTo>
                  <a:lnTo>
                    <a:pt x="60" y="1037"/>
                  </a:lnTo>
                  <a:lnTo>
                    <a:pt x="60" y="1036"/>
                  </a:lnTo>
                  <a:lnTo>
                    <a:pt x="61" y="1036"/>
                  </a:lnTo>
                  <a:lnTo>
                    <a:pt x="61" y="1036"/>
                  </a:lnTo>
                  <a:lnTo>
                    <a:pt x="62" y="1036"/>
                  </a:lnTo>
                  <a:lnTo>
                    <a:pt x="62" y="1036"/>
                  </a:lnTo>
                  <a:lnTo>
                    <a:pt x="63" y="1035"/>
                  </a:lnTo>
                  <a:lnTo>
                    <a:pt x="63" y="1035"/>
                  </a:lnTo>
                  <a:lnTo>
                    <a:pt x="63" y="1035"/>
                  </a:lnTo>
                  <a:lnTo>
                    <a:pt x="64" y="1035"/>
                  </a:lnTo>
                  <a:lnTo>
                    <a:pt x="64" y="1035"/>
                  </a:lnTo>
                  <a:lnTo>
                    <a:pt x="64" y="1035"/>
                  </a:lnTo>
                  <a:lnTo>
                    <a:pt x="64" y="1035"/>
                  </a:lnTo>
                  <a:lnTo>
                    <a:pt x="64" y="1035"/>
                  </a:lnTo>
                  <a:lnTo>
                    <a:pt x="64" y="1036"/>
                  </a:lnTo>
                  <a:lnTo>
                    <a:pt x="64" y="1035"/>
                  </a:lnTo>
                  <a:lnTo>
                    <a:pt x="64" y="1036"/>
                  </a:lnTo>
                  <a:lnTo>
                    <a:pt x="64" y="1036"/>
                  </a:lnTo>
                  <a:lnTo>
                    <a:pt x="64" y="1037"/>
                  </a:lnTo>
                  <a:lnTo>
                    <a:pt x="65" y="1037"/>
                  </a:lnTo>
                  <a:lnTo>
                    <a:pt x="65" y="1037"/>
                  </a:lnTo>
                  <a:lnTo>
                    <a:pt x="65" y="1037"/>
                  </a:lnTo>
                  <a:lnTo>
                    <a:pt x="65" y="1038"/>
                  </a:lnTo>
                  <a:lnTo>
                    <a:pt x="65" y="1038"/>
                  </a:lnTo>
                  <a:lnTo>
                    <a:pt x="66" y="1038"/>
                  </a:lnTo>
                  <a:lnTo>
                    <a:pt x="67" y="1039"/>
                  </a:lnTo>
                  <a:lnTo>
                    <a:pt x="67" y="1039"/>
                  </a:lnTo>
                  <a:lnTo>
                    <a:pt x="66" y="1039"/>
                  </a:lnTo>
                  <a:lnTo>
                    <a:pt x="66" y="1039"/>
                  </a:lnTo>
                  <a:lnTo>
                    <a:pt x="66" y="1039"/>
                  </a:lnTo>
                  <a:lnTo>
                    <a:pt x="67" y="1040"/>
                  </a:lnTo>
                  <a:lnTo>
                    <a:pt x="66" y="1041"/>
                  </a:lnTo>
                  <a:lnTo>
                    <a:pt x="67" y="1041"/>
                  </a:lnTo>
                  <a:lnTo>
                    <a:pt x="67" y="1041"/>
                  </a:lnTo>
                  <a:lnTo>
                    <a:pt x="67" y="1040"/>
                  </a:lnTo>
                  <a:lnTo>
                    <a:pt x="68" y="1040"/>
                  </a:lnTo>
                  <a:lnTo>
                    <a:pt x="68" y="1039"/>
                  </a:lnTo>
                  <a:lnTo>
                    <a:pt x="67" y="1039"/>
                  </a:lnTo>
                  <a:lnTo>
                    <a:pt x="67" y="1038"/>
                  </a:lnTo>
                  <a:lnTo>
                    <a:pt x="69" y="1038"/>
                  </a:lnTo>
                  <a:lnTo>
                    <a:pt x="71" y="1038"/>
                  </a:lnTo>
                  <a:lnTo>
                    <a:pt x="71" y="1037"/>
                  </a:lnTo>
                  <a:lnTo>
                    <a:pt x="70" y="1037"/>
                  </a:lnTo>
                  <a:lnTo>
                    <a:pt x="69" y="1038"/>
                  </a:lnTo>
                  <a:lnTo>
                    <a:pt x="69" y="1037"/>
                  </a:lnTo>
                  <a:lnTo>
                    <a:pt x="68" y="1037"/>
                  </a:lnTo>
                  <a:lnTo>
                    <a:pt x="67" y="1038"/>
                  </a:lnTo>
                  <a:lnTo>
                    <a:pt x="67" y="1037"/>
                  </a:lnTo>
                  <a:lnTo>
                    <a:pt x="67" y="1037"/>
                  </a:lnTo>
                  <a:lnTo>
                    <a:pt x="66" y="1037"/>
                  </a:lnTo>
                  <a:lnTo>
                    <a:pt x="66" y="1037"/>
                  </a:lnTo>
                  <a:lnTo>
                    <a:pt x="65" y="1036"/>
                  </a:lnTo>
                  <a:lnTo>
                    <a:pt x="67" y="1035"/>
                  </a:lnTo>
                  <a:lnTo>
                    <a:pt x="67" y="1035"/>
                  </a:lnTo>
                  <a:lnTo>
                    <a:pt x="68" y="1035"/>
                  </a:lnTo>
                  <a:lnTo>
                    <a:pt x="70" y="1034"/>
                  </a:lnTo>
                  <a:lnTo>
                    <a:pt x="70" y="1033"/>
                  </a:lnTo>
                  <a:lnTo>
                    <a:pt x="71" y="1033"/>
                  </a:lnTo>
                  <a:lnTo>
                    <a:pt x="71" y="1033"/>
                  </a:lnTo>
                  <a:lnTo>
                    <a:pt x="72" y="1033"/>
                  </a:lnTo>
                  <a:lnTo>
                    <a:pt x="72" y="1033"/>
                  </a:lnTo>
                  <a:lnTo>
                    <a:pt x="72" y="1033"/>
                  </a:lnTo>
                  <a:lnTo>
                    <a:pt x="72" y="1033"/>
                  </a:lnTo>
                  <a:lnTo>
                    <a:pt x="72" y="1032"/>
                  </a:lnTo>
                  <a:lnTo>
                    <a:pt x="72" y="1031"/>
                  </a:lnTo>
                  <a:lnTo>
                    <a:pt x="73" y="1030"/>
                  </a:lnTo>
                  <a:lnTo>
                    <a:pt x="73" y="1029"/>
                  </a:lnTo>
                  <a:lnTo>
                    <a:pt x="74" y="1029"/>
                  </a:lnTo>
                  <a:lnTo>
                    <a:pt x="74" y="1028"/>
                  </a:lnTo>
                  <a:lnTo>
                    <a:pt x="76" y="1028"/>
                  </a:lnTo>
                  <a:lnTo>
                    <a:pt x="76" y="1029"/>
                  </a:lnTo>
                  <a:lnTo>
                    <a:pt x="76" y="1029"/>
                  </a:lnTo>
                  <a:lnTo>
                    <a:pt x="76" y="1029"/>
                  </a:lnTo>
                  <a:lnTo>
                    <a:pt x="76" y="1029"/>
                  </a:lnTo>
                  <a:lnTo>
                    <a:pt x="77" y="1029"/>
                  </a:lnTo>
                  <a:lnTo>
                    <a:pt x="77" y="1029"/>
                  </a:lnTo>
                  <a:lnTo>
                    <a:pt x="77" y="1028"/>
                  </a:lnTo>
                  <a:lnTo>
                    <a:pt x="77" y="1028"/>
                  </a:lnTo>
                  <a:lnTo>
                    <a:pt x="77" y="1027"/>
                  </a:lnTo>
                  <a:lnTo>
                    <a:pt x="78" y="1027"/>
                  </a:lnTo>
                  <a:lnTo>
                    <a:pt x="78" y="1027"/>
                  </a:lnTo>
                  <a:lnTo>
                    <a:pt x="78" y="1026"/>
                  </a:lnTo>
                  <a:lnTo>
                    <a:pt x="79" y="1025"/>
                  </a:lnTo>
                  <a:lnTo>
                    <a:pt x="79" y="1025"/>
                  </a:lnTo>
                  <a:lnTo>
                    <a:pt x="79" y="1025"/>
                  </a:lnTo>
                  <a:lnTo>
                    <a:pt x="80" y="1025"/>
                  </a:lnTo>
                  <a:lnTo>
                    <a:pt x="80" y="1025"/>
                  </a:lnTo>
                  <a:close/>
                  <a:moveTo>
                    <a:pt x="220" y="1022"/>
                  </a:moveTo>
                  <a:lnTo>
                    <a:pt x="221" y="1023"/>
                  </a:lnTo>
                  <a:lnTo>
                    <a:pt x="222" y="1024"/>
                  </a:lnTo>
                  <a:lnTo>
                    <a:pt x="222" y="1024"/>
                  </a:lnTo>
                  <a:lnTo>
                    <a:pt x="222" y="1024"/>
                  </a:lnTo>
                  <a:lnTo>
                    <a:pt x="223" y="1024"/>
                  </a:lnTo>
                  <a:lnTo>
                    <a:pt x="224" y="1024"/>
                  </a:lnTo>
                  <a:lnTo>
                    <a:pt x="224" y="1024"/>
                  </a:lnTo>
                  <a:lnTo>
                    <a:pt x="224" y="1024"/>
                  </a:lnTo>
                  <a:lnTo>
                    <a:pt x="224" y="1024"/>
                  </a:lnTo>
                  <a:lnTo>
                    <a:pt x="225" y="1024"/>
                  </a:lnTo>
                  <a:lnTo>
                    <a:pt x="225" y="1023"/>
                  </a:lnTo>
                  <a:lnTo>
                    <a:pt x="226" y="1023"/>
                  </a:lnTo>
                  <a:lnTo>
                    <a:pt x="226" y="1023"/>
                  </a:lnTo>
                  <a:lnTo>
                    <a:pt x="228" y="1022"/>
                  </a:lnTo>
                  <a:lnTo>
                    <a:pt x="228" y="1023"/>
                  </a:lnTo>
                  <a:lnTo>
                    <a:pt x="228" y="1022"/>
                  </a:lnTo>
                  <a:lnTo>
                    <a:pt x="229" y="1022"/>
                  </a:lnTo>
                  <a:lnTo>
                    <a:pt x="229" y="1023"/>
                  </a:lnTo>
                  <a:lnTo>
                    <a:pt x="230" y="1024"/>
                  </a:lnTo>
                  <a:lnTo>
                    <a:pt x="230" y="1025"/>
                  </a:lnTo>
                  <a:lnTo>
                    <a:pt x="229" y="1025"/>
                  </a:lnTo>
                  <a:lnTo>
                    <a:pt x="229" y="1026"/>
                  </a:lnTo>
                  <a:lnTo>
                    <a:pt x="229" y="1026"/>
                  </a:lnTo>
                  <a:lnTo>
                    <a:pt x="229" y="1027"/>
                  </a:lnTo>
                  <a:lnTo>
                    <a:pt x="228" y="1027"/>
                  </a:lnTo>
                  <a:lnTo>
                    <a:pt x="228" y="1027"/>
                  </a:lnTo>
                  <a:lnTo>
                    <a:pt x="229" y="1028"/>
                  </a:lnTo>
                  <a:lnTo>
                    <a:pt x="229" y="1027"/>
                  </a:lnTo>
                  <a:lnTo>
                    <a:pt x="231" y="1027"/>
                  </a:lnTo>
                  <a:lnTo>
                    <a:pt x="231" y="1028"/>
                  </a:lnTo>
                  <a:lnTo>
                    <a:pt x="232" y="1029"/>
                  </a:lnTo>
                  <a:lnTo>
                    <a:pt x="232" y="1029"/>
                  </a:lnTo>
                  <a:lnTo>
                    <a:pt x="232" y="1030"/>
                  </a:lnTo>
                  <a:lnTo>
                    <a:pt x="232" y="1030"/>
                  </a:lnTo>
                  <a:lnTo>
                    <a:pt x="234" y="1030"/>
                  </a:lnTo>
                  <a:lnTo>
                    <a:pt x="234" y="1030"/>
                  </a:lnTo>
                  <a:lnTo>
                    <a:pt x="235" y="1030"/>
                  </a:lnTo>
                  <a:lnTo>
                    <a:pt x="236" y="1031"/>
                  </a:lnTo>
                  <a:lnTo>
                    <a:pt x="236" y="1032"/>
                  </a:lnTo>
                  <a:lnTo>
                    <a:pt x="236" y="1033"/>
                  </a:lnTo>
                  <a:lnTo>
                    <a:pt x="237" y="1033"/>
                  </a:lnTo>
                  <a:lnTo>
                    <a:pt x="237" y="1033"/>
                  </a:lnTo>
                  <a:lnTo>
                    <a:pt x="237" y="1035"/>
                  </a:lnTo>
                  <a:lnTo>
                    <a:pt x="237" y="1035"/>
                  </a:lnTo>
                  <a:lnTo>
                    <a:pt x="237" y="1037"/>
                  </a:lnTo>
                  <a:lnTo>
                    <a:pt x="238" y="1037"/>
                  </a:lnTo>
                  <a:lnTo>
                    <a:pt x="239" y="1039"/>
                  </a:lnTo>
                  <a:lnTo>
                    <a:pt x="239" y="1041"/>
                  </a:lnTo>
                  <a:lnTo>
                    <a:pt x="239" y="1042"/>
                  </a:lnTo>
                  <a:lnTo>
                    <a:pt x="239" y="1042"/>
                  </a:lnTo>
                  <a:lnTo>
                    <a:pt x="240" y="1042"/>
                  </a:lnTo>
                  <a:lnTo>
                    <a:pt x="239" y="1043"/>
                  </a:lnTo>
                  <a:lnTo>
                    <a:pt x="239" y="1044"/>
                  </a:lnTo>
                  <a:lnTo>
                    <a:pt x="240" y="1044"/>
                  </a:lnTo>
                  <a:lnTo>
                    <a:pt x="240" y="1045"/>
                  </a:lnTo>
                  <a:lnTo>
                    <a:pt x="241" y="1045"/>
                  </a:lnTo>
                  <a:lnTo>
                    <a:pt x="241" y="1045"/>
                  </a:lnTo>
                  <a:lnTo>
                    <a:pt x="241" y="1045"/>
                  </a:lnTo>
                  <a:lnTo>
                    <a:pt x="242" y="1045"/>
                  </a:lnTo>
                  <a:lnTo>
                    <a:pt x="243" y="1045"/>
                  </a:lnTo>
                  <a:lnTo>
                    <a:pt x="243" y="1045"/>
                  </a:lnTo>
                  <a:lnTo>
                    <a:pt x="244" y="1045"/>
                  </a:lnTo>
                  <a:lnTo>
                    <a:pt x="244" y="1044"/>
                  </a:lnTo>
                  <a:lnTo>
                    <a:pt x="245" y="1044"/>
                  </a:lnTo>
                  <a:lnTo>
                    <a:pt x="245" y="1044"/>
                  </a:lnTo>
                  <a:lnTo>
                    <a:pt x="245" y="1045"/>
                  </a:lnTo>
                  <a:lnTo>
                    <a:pt x="245" y="1045"/>
                  </a:lnTo>
                  <a:lnTo>
                    <a:pt x="245" y="1045"/>
                  </a:lnTo>
                  <a:lnTo>
                    <a:pt x="245" y="1046"/>
                  </a:lnTo>
                  <a:lnTo>
                    <a:pt x="246" y="1046"/>
                  </a:lnTo>
                  <a:lnTo>
                    <a:pt x="246" y="1046"/>
                  </a:lnTo>
                  <a:lnTo>
                    <a:pt x="246" y="1046"/>
                  </a:lnTo>
                  <a:lnTo>
                    <a:pt x="247" y="1046"/>
                  </a:lnTo>
                  <a:lnTo>
                    <a:pt x="247" y="1046"/>
                  </a:lnTo>
                  <a:lnTo>
                    <a:pt x="247" y="1046"/>
                  </a:lnTo>
                  <a:lnTo>
                    <a:pt x="247" y="1046"/>
                  </a:lnTo>
                  <a:lnTo>
                    <a:pt x="248" y="1047"/>
                  </a:lnTo>
                  <a:lnTo>
                    <a:pt x="248" y="1048"/>
                  </a:lnTo>
                  <a:lnTo>
                    <a:pt x="249" y="1049"/>
                  </a:lnTo>
                  <a:lnTo>
                    <a:pt x="249" y="1049"/>
                  </a:lnTo>
                  <a:lnTo>
                    <a:pt x="250" y="1050"/>
                  </a:lnTo>
                  <a:lnTo>
                    <a:pt x="250" y="1050"/>
                  </a:lnTo>
                  <a:lnTo>
                    <a:pt x="250" y="1051"/>
                  </a:lnTo>
                  <a:lnTo>
                    <a:pt x="250" y="1051"/>
                  </a:lnTo>
                  <a:lnTo>
                    <a:pt x="250" y="1051"/>
                  </a:lnTo>
                  <a:lnTo>
                    <a:pt x="250" y="1053"/>
                  </a:lnTo>
                  <a:lnTo>
                    <a:pt x="250" y="1054"/>
                  </a:lnTo>
                  <a:lnTo>
                    <a:pt x="251" y="1055"/>
                  </a:lnTo>
                  <a:lnTo>
                    <a:pt x="251" y="1055"/>
                  </a:lnTo>
                  <a:lnTo>
                    <a:pt x="252" y="1055"/>
                  </a:lnTo>
                  <a:lnTo>
                    <a:pt x="252" y="1055"/>
                  </a:lnTo>
                  <a:lnTo>
                    <a:pt x="253" y="1057"/>
                  </a:lnTo>
                  <a:lnTo>
                    <a:pt x="253" y="1058"/>
                  </a:lnTo>
                  <a:lnTo>
                    <a:pt x="253" y="1058"/>
                  </a:lnTo>
                  <a:lnTo>
                    <a:pt x="253" y="1059"/>
                  </a:lnTo>
                  <a:lnTo>
                    <a:pt x="254" y="1059"/>
                  </a:lnTo>
                  <a:lnTo>
                    <a:pt x="254" y="1059"/>
                  </a:lnTo>
                  <a:lnTo>
                    <a:pt x="254" y="1060"/>
                  </a:lnTo>
                  <a:lnTo>
                    <a:pt x="255" y="1060"/>
                  </a:lnTo>
                  <a:lnTo>
                    <a:pt x="255" y="1059"/>
                  </a:lnTo>
                  <a:lnTo>
                    <a:pt x="256" y="1059"/>
                  </a:lnTo>
                  <a:lnTo>
                    <a:pt x="255" y="1060"/>
                  </a:lnTo>
                  <a:lnTo>
                    <a:pt x="255" y="1062"/>
                  </a:lnTo>
                  <a:lnTo>
                    <a:pt x="255" y="1062"/>
                  </a:lnTo>
                  <a:lnTo>
                    <a:pt x="255" y="1062"/>
                  </a:lnTo>
                  <a:lnTo>
                    <a:pt x="255" y="1063"/>
                  </a:lnTo>
                  <a:lnTo>
                    <a:pt x="255" y="1063"/>
                  </a:lnTo>
                  <a:lnTo>
                    <a:pt x="254" y="1063"/>
                  </a:lnTo>
                  <a:lnTo>
                    <a:pt x="254" y="1063"/>
                  </a:lnTo>
                  <a:lnTo>
                    <a:pt x="254" y="1063"/>
                  </a:lnTo>
                  <a:lnTo>
                    <a:pt x="254" y="1065"/>
                  </a:lnTo>
                  <a:lnTo>
                    <a:pt x="254" y="1066"/>
                  </a:lnTo>
                  <a:lnTo>
                    <a:pt x="254" y="1067"/>
                  </a:lnTo>
                  <a:lnTo>
                    <a:pt x="255" y="1068"/>
                  </a:lnTo>
                  <a:lnTo>
                    <a:pt x="255" y="1069"/>
                  </a:lnTo>
                  <a:lnTo>
                    <a:pt x="254" y="1069"/>
                  </a:lnTo>
                  <a:lnTo>
                    <a:pt x="254" y="1070"/>
                  </a:lnTo>
                  <a:lnTo>
                    <a:pt x="255" y="1070"/>
                  </a:lnTo>
                  <a:lnTo>
                    <a:pt x="255" y="1071"/>
                  </a:lnTo>
                  <a:lnTo>
                    <a:pt x="256" y="1072"/>
                  </a:lnTo>
                  <a:lnTo>
                    <a:pt x="256" y="1073"/>
                  </a:lnTo>
                  <a:lnTo>
                    <a:pt x="255" y="1074"/>
                  </a:lnTo>
                  <a:lnTo>
                    <a:pt x="255" y="1074"/>
                  </a:lnTo>
                  <a:lnTo>
                    <a:pt x="255" y="1075"/>
                  </a:lnTo>
                  <a:lnTo>
                    <a:pt x="255" y="1077"/>
                  </a:lnTo>
                  <a:lnTo>
                    <a:pt x="255" y="1077"/>
                  </a:lnTo>
                  <a:lnTo>
                    <a:pt x="255" y="1078"/>
                  </a:lnTo>
                  <a:lnTo>
                    <a:pt x="255" y="1078"/>
                  </a:lnTo>
                  <a:lnTo>
                    <a:pt x="255" y="1079"/>
                  </a:lnTo>
                  <a:lnTo>
                    <a:pt x="255" y="1081"/>
                  </a:lnTo>
                  <a:lnTo>
                    <a:pt x="255" y="1081"/>
                  </a:lnTo>
                  <a:lnTo>
                    <a:pt x="255" y="1083"/>
                  </a:lnTo>
                  <a:lnTo>
                    <a:pt x="255" y="1084"/>
                  </a:lnTo>
                  <a:lnTo>
                    <a:pt x="254" y="1085"/>
                  </a:lnTo>
                  <a:lnTo>
                    <a:pt x="254" y="1085"/>
                  </a:lnTo>
                  <a:lnTo>
                    <a:pt x="254" y="1085"/>
                  </a:lnTo>
                  <a:lnTo>
                    <a:pt x="254" y="1087"/>
                  </a:lnTo>
                  <a:lnTo>
                    <a:pt x="254" y="1088"/>
                  </a:lnTo>
                  <a:lnTo>
                    <a:pt x="254" y="1088"/>
                  </a:lnTo>
                  <a:lnTo>
                    <a:pt x="255" y="1089"/>
                  </a:lnTo>
                  <a:lnTo>
                    <a:pt x="255" y="1089"/>
                  </a:lnTo>
                  <a:lnTo>
                    <a:pt x="255" y="1090"/>
                  </a:lnTo>
                  <a:lnTo>
                    <a:pt x="255" y="1093"/>
                  </a:lnTo>
                  <a:lnTo>
                    <a:pt x="256" y="1093"/>
                  </a:lnTo>
                  <a:lnTo>
                    <a:pt x="255" y="1094"/>
                  </a:lnTo>
                  <a:lnTo>
                    <a:pt x="256" y="1095"/>
                  </a:lnTo>
                  <a:lnTo>
                    <a:pt x="256" y="1096"/>
                  </a:lnTo>
                  <a:lnTo>
                    <a:pt x="256" y="1096"/>
                  </a:lnTo>
                  <a:lnTo>
                    <a:pt x="256" y="1098"/>
                  </a:lnTo>
                  <a:lnTo>
                    <a:pt x="256" y="1099"/>
                  </a:lnTo>
                  <a:lnTo>
                    <a:pt x="256" y="1099"/>
                  </a:lnTo>
                  <a:lnTo>
                    <a:pt x="255" y="1100"/>
                  </a:lnTo>
                  <a:lnTo>
                    <a:pt x="255" y="1102"/>
                  </a:lnTo>
                  <a:lnTo>
                    <a:pt x="255" y="1102"/>
                  </a:lnTo>
                  <a:lnTo>
                    <a:pt x="255" y="1102"/>
                  </a:lnTo>
                  <a:lnTo>
                    <a:pt x="255" y="1103"/>
                  </a:lnTo>
                  <a:lnTo>
                    <a:pt x="254" y="1107"/>
                  </a:lnTo>
                  <a:lnTo>
                    <a:pt x="254" y="1109"/>
                  </a:lnTo>
                  <a:lnTo>
                    <a:pt x="254" y="1109"/>
                  </a:lnTo>
                  <a:lnTo>
                    <a:pt x="254" y="1111"/>
                  </a:lnTo>
                  <a:lnTo>
                    <a:pt x="254" y="1111"/>
                  </a:lnTo>
                  <a:lnTo>
                    <a:pt x="254" y="1111"/>
                  </a:lnTo>
                  <a:lnTo>
                    <a:pt x="252" y="1111"/>
                  </a:lnTo>
                  <a:lnTo>
                    <a:pt x="251" y="1111"/>
                  </a:lnTo>
                  <a:lnTo>
                    <a:pt x="250" y="1112"/>
                  </a:lnTo>
                  <a:lnTo>
                    <a:pt x="250" y="1113"/>
                  </a:lnTo>
                  <a:lnTo>
                    <a:pt x="250" y="1113"/>
                  </a:lnTo>
                  <a:lnTo>
                    <a:pt x="250" y="1114"/>
                  </a:lnTo>
                  <a:lnTo>
                    <a:pt x="250" y="1114"/>
                  </a:lnTo>
                  <a:lnTo>
                    <a:pt x="248" y="1113"/>
                  </a:lnTo>
                  <a:lnTo>
                    <a:pt x="248" y="1113"/>
                  </a:lnTo>
                  <a:lnTo>
                    <a:pt x="248" y="1113"/>
                  </a:lnTo>
                  <a:lnTo>
                    <a:pt x="247" y="1113"/>
                  </a:lnTo>
                  <a:lnTo>
                    <a:pt x="247" y="1114"/>
                  </a:lnTo>
                  <a:lnTo>
                    <a:pt x="247" y="1114"/>
                  </a:lnTo>
                  <a:lnTo>
                    <a:pt x="247" y="1115"/>
                  </a:lnTo>
                  <a:lnTo>
                    <a:pt x="247" y="1115"/>
                  </a:lnTo>
                  <a:lnTo>
                    <a:pt x="246" y="1115"/>
                  </a:lnTo>
                  <a:lnTo>
                    <a:pt x="246" y="1115"/>
                  </a:lnTo>
                  <a:lnTo>
                    <a:pt x="245" y="1115"/>
                  </a:lnTo>
                  <a:lnTo>
                    <a:pt x="245" y="1115"/>
                  </a:lnTo>
                  <a:lnTo>
                    <a:pt x="245" y="1115"/>
                  </a:lnTo>
                  <a:lnTo>
                    <a:pt x="245" y="1115"/>
                  </a:lnTo>
                  <a:lnTo>
                    <a:pt x="246" y="1116"/>
                  </a:lnTo>
                  <a:lnTo>
                    <a:pt x="246" y="1117"/>
                  </a:lnTo>
                  <a:lnTo>
                    <a:pt x="245" y="1117"/>
                  </a:lnTo>
                  <a:lnTo>
                    <a:pt x="245" y="1118"/>
                  </a:lnTo>
                  <a:lnTo>
                    <a:pt x="245" y="1118"/>
                  </a:lnTo>
                  <a:lnTo>
                    <a:pt x="245" y="1119"/>
                  </a:lnTo>
                  <a:lnTo>
                    <a:pt x="245" y="1119"/>
                  </a:lnTo>
                  <a:lnTo>
                    <a:pt x="245" y="1119"/>
                  </a:lnTo>
                  <a:lnTo>
                    <a:pt x="245" y="1119"/>
                  </a:lnTo>
                  <a:lnTo>
                    <a:pt x="245" y="1119"/>
                  </a:lnTo>
                  <a:lnTo>
                    <a:pt x="246" y="1119"/>
                  </a:lnTo>
                  <a:lnTo>
                    <a:pt x="246" y="1118"/>
                  </a:lnTo>
                  <a:lnTo>
                    <a:pt x="247" y="1118"/>
                  </a:lnTo>
                  <a:lnTo>
                    <a:pt x="247" y="1118"/>
                  </a:lnTo>
                  <a:lnTo>
                    <a:pt x="247" y="1118"/>
                  </a:lnTo>
                  <a:lnTo>
                    <a:pt x="247" y="1117"/>
                  </a:lnTo>
                  <a:lnTo>
                    <a:pt x="248" y="1117"/>
                  </a:lnTo>
                  <a:lnTo>
                    <a:pt x="248" y="1116"/>
                  </a:lnTo>
                  <a:lnTo>
                    <a:pt x="248" y="1116"/>
                  </a:lnTo>
                  <a:lnTo>
                    <a:pt x="248" y="1115"/>
                  </a:lnTo>
                  <a:lnTo>
                    <a:pt x="248" y="1115"/>
                  </a:lnTo>
                  <a:lnTo>
                    <a:pt x="249" y="1115"/>
                  </a:lnTo>
                  <a:lnTo>
                    <a:pt x="249" y="1115"/>
                  </a:lnTo>
                  <a:lnTo>
                    <a:pt x="250" y="1116"/>
                  </a:lnTo>
                  <a:lnTo>
                    <a:pt x="250" y="1116"/>
                  </a:lnTo>
                  <a:lnTo>
                    <a:pt x="250" y="1116"/>
                  </a:lnTo>
                  <a:lnTo>
                    <a:pt x="251" y="1115"/>
                  </a:lnTo>
                  <a:lnTo>
                    <a:pt x="252" y="1115"/>
                  </a:lnTo>
                  <a:lnTo>
                    <a:pt x="252" y="1115"/>
                  </a:lnTo>
                  <a:lnTo>
                    <a:pt x="253" y="1115"/>
                  </a:lnTo>
                  <a:lnTo>
                    <a:pt x="254" y="1115"/>
                  </a:lnTo>
                  <a:lnTo>
                    <a:pt x="255" y="1115"/>
                  </a:lnTo>
                  <a:lnTo>
                    <a:pt x="256" y="1115"/>
                  </a:lnTo>
                  <a:lnTo>
                    <a:pt x="256" y="1116"/>
                  </a:lnTo>
                  <a:lnTo>
                    <a:pt x="256" y="1116"/>
                  </a:lnTo>
                  <a:lnTo>
                    <a:pt x="256" y="1117"/>
                  </a:lnTo>
                  <a:lnTo>
                    <a:pt x="257" y="1118"/>
                  </a:lnTo>
                  <a:lnTo>
                    <a:pt x="258" y="1119"/>
                  </a:lnTo>
                  <a:lnTo>
                    <a:pt x="258" y="1120"/>
                  </a:lnTo>
                  <a:lnTo>
                    <a:pt x="258" y="1120"/>
                  </a:lnTo>
                  <a:lnTo>
                    <a:pt x="258" y="1120"/>
                  </a:lnTo>
                  <a:lnTo>
                    <a:pt x="258" y="1122"/>
                  </a:lnTo>
                  <a:lnTo>
                    <a:pt x="258" y="1122"/>
                  </a:lnTo>
                  <a:lnTo>
                    <a:pt x="258" y="1123"/>
                  </a:lnTo>
                  <a:lnTo>
                    <a:pt x="257" y="1123"/>
                  </a:lnTo>
                  <a:lnTo>
                    <a:pt x="257" y="1124"/>
                  </a:lnTo>
                  <a:lnTo>
                    <a:pt x="256" y="1126"/>
                  </a:lnTo>
                  <a:lnTo>
                    <a:pt x="256" y="1126"/>
                  </a:lnTo>
                  <a:lnTo>
                    <a:pt x="254" y="1126"/>
                  </a:lnTo>
                  <a:lnTo>
                    <a:pt x="254" y="1127"/>
                  </a:lnTo>
                  <a:lnTo>
                    <a:pt x="255" y="1128"/>
                  </a:lnTo>
                  <a:lnTo>
                    <a:pt x="255" y="1128"/>
                  </a:lnTo>
                  <a:lnTo>
                    <a:pt x="256" y="1128"/>
                  </a:lnTo>
                  <a:lnTo>
                    <a:pt x="256" y="1128"/>
                  </a:lnTo>
                  <a:lnTo>
                    <a:pt x="256" y="1129"/>
                  </a:lnTo>
                  <a:lnTo>
                    <a:pt x="257" y="1130"/>
                  </a:lnTo>
                  <a:lnTo>
                    <a:pt x="257" y="1131"/>
                  </a:lnTo>
                  <a:lnTo>
                    <a:pt x="257" y="1131"/>
                  </a:lnTo>
                  <a:lnTo>
                    <a:pt x="258" y="1132"/>
                  </a:lnTo>
                  <a:lnTo>
                    <a:pt x="258" y="1132"/>
                  </a:lnTo>
                  <a:lnTo>
                    <a:pt x="258" y="1133"/>
                  </a:lnTo>
                  <a:lnTo>
                    <a:pt x="258" y="1134"/>
                  </a:lnTo>
                  <a:lnTo>
                    <a:pt x="259" y="1135"/>
                  </a:lnTo>
                  <a:lnTo>
                    <a:pt x="259" y="1135"/>
                  </a:lnTo>
                  <a:lnTo>
                    <a:pt x="259" y="1136"/>
                  </a:lnTo>
                  <a:lnTo>
                    <a:pt x="260" y="1137"/>
                  </a:lnTo>
                  <a:lnTo>
                    <a:pt x="260" y="1137"/>
                  </a:lnTo>
                  <a:lnTo>
                    <a:pt x="261" y="1137"/>
                  </a:lnTo>
                  <a:lnTo>
                    <a:pt x="261" y="1136"/>
                  </a:lnTo>
                  <a:lnTo>
                    <a:pt x="261" y="1135"/>
                  </a:lnTo>
                  <a:lnTo>
                    <a:pt x="261" y="1135"/>
                  </a:lnTo>
                  <a:lnTo>
                    <a:pt x="261" y="1134"/>
                  </a:lnTo>
                  <a:lnTo>
                    <a:pt x="261" y="1134"/>
                  </a:lnTo>
                  <a:lnTo>
                    <a:pt x="262" y="1136"/>
                  </a:lnTo>
                  <a:lnTo>
                    <a:pt x="263" y="1136"/>
                  </a:lnTo>
                  <a:lnTo>
                    <a:pt x="263" y="1136"/>
                  </a:lnTo>
                  <a:lnTo>
                    <a:pt x="263" y="1137"/>
                  </a:lnTo>
                  <a:lnTo>
                    <a:pt x="263" y="1137"/>
                  </a:lnTo>
                  <a:lnTo>
                    <a:pt x="262" y="1137"/>
                  </a:lnTo>
                  <a:lnTo>
                    <a:pt x="262" y="1137"/>
                  </a:lnTo>
                  <a:lnTo>
                    <a:pt x="261" y="1137"/>
                  </a:lnTo>
                  <a:lnTo>
                    <a:pt x="261" y="1137"/>
                  </a:lnTo>
                  <a:lnTo>
                    <a:pt x="261" y="1138"/>
                  </a:lnTo>
                  <a:lnTo>
                    <a:pt x="261" y="1138"/>
                  </a:lnTo>
                  <a:lnTo>
                    <a:pt x="261" y="1139"/>
                  </a:lnTo>
                  <a:lnTo>
                    <a:pt x="261" y="1139"/>
                  </a:lnTo>
                  <a:lnTo>
                    <a:pt x="261" y="1140"/>
                  </a:lnTo>
                  <a:lnTo>
                    <a:pt x="261" y="1140"/>
                  </a:lnTo>
                  <a:lnTo>
                    <a:pt x="261" y="1140"/>
                  </a:lnTo>
                  <a:lnTo>
                    <a:pt x="262" y="1140"/>
                  </a:lnTo>
                  <a:lnTo>
                    <a:pt x="262" y="1141"/>
                  </a:lnTo>
                  <a:lnTo>
                    <a:pt x="262" y="1141"/>
                  </a:lnTo>
                  <a:lnTo>
                    <a:pt x="261" y="1142"/>
                  </a:lnTo>
                  <a:lnTo>
                    <a:pt x="261" y="1143"/>
                  </a:lnTo>
                  <a:lnTo>
                    <a:pt x="261" y="1142"/>
                  </a:lnTo>
                  <a:lnTo>
                    <a:pt x="260" y="1142"/>
                  </a:lnTo>
                  <a:lnTo>
                    <a:pt x="260" y="1142"/>
                  </a:lnTo>
                  <a:lnTo>
                    <a:pt x="259" y="1143"/>
                  </a:lnTo>
                  <a:lnTo>
                    <a:pt x="258" y="1143"/>
                  </a:lnTo>
                  <a:lnTo>
                    <a:pt x="258" y="1143"/>
                  </a:lnTo>
                  <a:lnTo>
                    <a:pt x="258" y="1143"/>
                  </a:lnTo>
                  <a:lnTo>
                    <a:pt x="257" y="1143"/>
                  </a:lnTo>
                  <a:lnTo>
                    <a:pt x="256" y="1144"/>
                  </a:lnTo>
                  <a:lnTo>
                    <a:pt x="255" y="1145"/>
                  </a:lnTo>
                  <a:lnTo>
                    <a:pt x="255" y="1145"/>
                  </a:lnTo>
                  <a:lnTo>
                    <a:pt x="254" y="1146"/>
                  </a:lnTo>
                  <a:lnTo>
                    <a:pt x="254" y="1146"/>
                  </a:lnTo>
                  <a:lnTo>
                    <a:pt x="254" y="1146"/>
                  </a:lnTo>
                  <a:lnTo>
                    <a:pt x="254" y="1146"/>
                  </a:lnTo>
                  <a:lnTo>
                    <a:pt x="252" y="1148"/>
                  </a:lnTo>
                  <a:lnTo>
                    <a:pt x="252" y="1148"/>
                  </a:lnTo>
                  <a:lnTo>
                    <a:pt x="252" y="1149"/>
                  </a:lnTo>
                  <a:lnTo>
                    <a:pt x="253" y="1149"/>
                  </a:lnTo>
                  <a:lnTo>
                    <a:pt x="254" y="1148"/>
                  </a:lnTo>
                  <a:lnTo>
                    <a:pt x="254" y="1149"/>
                  </a:lnTo>
                  <a:lnTo>
                    <a:pt x="254" y="1148"/>
                  </a:lnTo>
                  <a:lnTo>
                    <a:pt x="254" y="1147"/>
                  </a:lnTo>
                  <a:lnTo>
                    <a:pt x="255" y="1146"/>
                  </a:lnTo>
                  <a:lnTo>
                    <a:pt x="255" y="1146"/>
                  </a:lnTo>
                  <a:lnTo>
                    <a:pt x="256" y="1146"/>
                  </a:lnTo>
                  <a:lnTo>
                    <a:pt x="257" y="1145"/>
                  </a:lnTo>
                  <a:lnTo>
                    <a:pt x="258" y="1144"/>
                  </a:lnTo>
                  <a:lnTo>
                    <a:pt x="259" y="1144"/>
                  </a:lnTo>
                  <a:lnTo>
                    <a:pt x="262" y="1144"/>
                  </a:lnTo>
                  <a:lnTo>
                    <a:pt x="262" y="1144"/>
                  </a:lnTo>
                  <a:lnTo>
                    <a:pt x="263" y="1145"/>
                  </a:lnTo>
                  <a:lnTo>
                    <a:pt x="263" y="1145"/>
                  </a:lnTo>
                  <a:lnTo>
                    <a:pt x="264" y="1145"/>
                  </a:lnTo>
                  <a:lnTo>
                    <a:pt x="266" y="1145"/>
                  </a:lnTo>
                  <a:lnTo>
                    <a:pt x="267" y="1144"/>
                  </a:lnTo>
                  <a:lnTo>
                    <a:pt x="267" y="1144"/>
                  </a:lnTo>
                  <a:lnTo>
                    <a:pt x="270" y="1145"/>
                  </a:lnTo>
                  <a:lnTo>
                    <a:pt x="270" y="1145"/>
                  </a:lnTo>
                  <a:lnTo>
                    <a:pt x="271" y="1146"/>
                  </a:lnTo>
                  <a:lnTo>
                    <a:pt x="271" y="1146"/>
                  </a:lnTo>
                  <a:lnTo>
                    <a:pt x="270" y="1146"/>
                  </a:lnTo>
                  <a:lnTo>
                    <a:pt x="271" y="1148"/>
                  </a:lnTo>
                  <a:lnTo>
                    <a:pt x="270" y="1148"/>
                  </a:lnTo>
                  <a:lnTo>
                    <a:pt x="270" y="1149"/>
                  </a:lnTo>
                  <a:lnTo>
                    <a:pt x="271" y="1150"/>
                  </a:lnTo>
                  <a:lnTo>
                    <a:pt x="271" y="1150"/>
                  </a:lnTo>
                  <a:lnTo>
                    <a:pt x="271" y="1150"/>
                  </a:lnTo>
                  <a:lnTo>
                    <a:pt x="271" y="1150"/>
                  </a:lnTo>
                  <a:lnTo>
                    <a:pt x="271" y="1150"/>
                  </a:lnTo>
                  <a:lnTo>
                    <a:pt x="271" y="1152"/>
                  </a:lnTo>
                  <a:lnTo>
                    <a:pt x="269" y="1153"/>
                  </a:lnTo>
                  <a:lnTo>
                    <a:pt x="268" y="1154"/>
                  </a:lnTo>
                  <a:lnTo>
                    <a:pt x="268" y="1154"/>
                  </a:lnTo>
                  <a:lnTo>
                    <a:pt x="267" y="1154"/>
                  </a:lnTo>
                  <a:lnTo>
                    <a:pt x="267" y="1154"/>
                  </a:lnTo>
                  <a:lnTo>
                    <a:pt x="267" y="1154"/>
                  </a:lnTo>
                  <a:lnTo>
                    <a:pt x="267" y="1154"/>
                  </a:lnTo>
                  <a:lnTo>
                    <a:pt x="267" y="1154"/>
                  </a:lnTo>
                  <a:lnTo>
                    <a:pt x="266" y="1155"/>
                  </a:lnTo>
                  <a:lnTo>
                    <a:pt x="266" y="1155"/>
                  </a:lnTo>
                  <a:lnTo>
                    <a:pt x="266" y="1156"/>
                  </a:lnTo>
                  <a:lnTo>
                    <a:pt x="265" y="1156"/>
                  </a:lnTo>
                  <a:lnTo>
                    <a:pt x="265" y="1157"/>
                  </a:lnTo>
                  <a:lnTo>
                    <a:pt x="266" y="1158"/>
                  </a:lnTo>
                  <a:lnTo>
                    <a:pt x="266" y="1159"/>
                  </a:lnTo>
                  <a:lnTo>
                    <a:pt x="267" y="1159"/>
                  </a:lnTo>
                  <a:lnTo>
                    <a:pt x="267" y="1157"/>
                  </a:lnTo>
                  <a:lnTo>
                    <a:pt x="268" y="1157"/>
                  </a:lnTo>
                  <a:lnTo>
                    <a:pt x="268" y="1156"/>
                  </a:lnTo>
                  <a:lnTo>
                    <a:pt x="269" y="1156"/>
                  </a:lnTo>
                  <a:lnTo>
                    <a:pt x="270" y="1155"/>
                  </a:lnTo>
                  <a:lnTo>
                    <a:pt x="271" y="1155"/>
                  </a:lnTo>
                  <a:lnTo>
                    <a:pt x="271" y="1155"/>
                  </a:lnTo>
                  <a:lnTo>
                    <a:pt x="271" y="1155"/>
                  </a:lnTo>
                  <a:lnTo>
                    <a:pt x="271" y="1154"/>
                  </a:lnTo>
                  <a:lnTo>
                    <a:pt x="272" y="1154"/>
                  </a:lnTo>
                  <a:lnTo>
                    <a:pt x="272" y="1154"/>
                  </a:lnTo>
                  <a:lnTo>
                    <a:pt x="272" y="1154"/>
                  </a:lnTo>
                  <a:lnTo>
                    <a:pt x="273" y="1153"/>
                  </a:lnTo>
                  <a:lnTo>
                    <a:pt x="274" y="1153"/>
                  </a:lnTo>
                  <a:lnTo>
                    <a:pt x="275" y="1152"/>
                  </a:lnTo>
                  <a:lnTo>
                    <a:pt x="275" y="1152"/>
                  </a:lnTo>
                  <a:lnTo>
                    <a:pt x="276" y="1153"/>
                  </a:lnTo>
                  <a:lnTo>
                    <a:pt x="276" y="1153"/>
                  </a:lnTo>
                  <a:lnTo>
                    <a:pt x="276" y="1153"/>
                  </a:lnTo>
                  <a:lnTo>
                    <a:pt x="276" y="1154"/>
                  </a:lnTo>
                  <a:lnTo>
                    <a:pt x="276" y="1154"/>
                  </a:lnTo>
                  <a:lnTo>
                    <a:pt x="276" y="1154"/>
                  </a:lnTo>
                  <a:lnTo>
                    <a:pt x="278" y="1154"/>
                  </a:lnTo>
                  <a:lnTo>
                    <a:pt x="278" y="1155"/>
                  </a:lnTo>
                  <a:lnTo>
                    <a:pt x="279" y="1156"/>
                  </a:lnTo>
                  <a:lnTo>
                    <a:pt x="279" y="1157"/>
                  </a:lnTo>
                  <a:lnTo>
                    <a:pt x="280" y="1157"/>
                  </a:lnTo>
                  <a:lnTo>
                    <a:pt x="280" y="1157"/>
                  </a:lnTo>
                  <a:lnTo>
                    <a:pt x="281" y="1157"/>
                  </a:lnTo>
                  <a:lnTo>
                    <a:pt x="282" y="1158"/>
                  </a:lnTo>
                  <a:lnTo>
                    <a:pt x="282" y="1159"/>
                  </a:lnTo>
                  <a:lnTo>
                    <a:pt x="283" y="1158"/>
                  </a:lnTo>
                  <a:lnTo>
                    <a:pt x="284" y="1158"/>
                  </a:lnTo>
                  <a:lnTo>
                    <a:pt x="285" y="1159"/>
                  </a:lnTo>
                  <a:lnTo>
                    <a:pt x="285" y="1159"/>
                  </a:lnTo>
                  <a:lnTo>
                    <a:pt x="286" y="1159"/>
                  </a:lnTo>
                  <a:lnTo>
                    <a:pt x="286" y="1159"/>
                  </a:lnTo>
                  <a:lnTo>
                    <a:pt x="289" y="1160"/>
                  </a:lnTo>
                  <a:lnTo>
                    <a:pt x="289" y="1161"/>
                  </a:lnTo>
                  <a:lnTo>
                    <a:pt x="289" y="1160"/>
                  </a:lnTo>
                  <a:lnTo>
                    <a:pt x="289" y="1160"/>
                  </a:lnTo>
                  <a:lnTo>
                    <a:pt x="289" y="1159"/>
                  </a:lnTo>
                  <a:lnTo>
                    <a:pt x="289" y="1159"/>
                  </a:lnTo>
                  <a:lnTo>
                    <a:pt x="289" y="1159"/>
                  </a:lnTo>
                  <a:lnTo>
                    <a:pt x="290" y="1159"/>
                  </a:lnTo>
                  <a:lnTo>
                    <a:pt x="290" y="1159"/>
                  </a:lnTo>
                  <a:lnTo>
                    <a:pt x="291" y="1159"/>
                  </a:lnTo>
                  <a:lnTo>
                    <a:pt x="291" y="1160"/>
                  </a:lnTo>
                  <a:lnTo>
                    <a:pt x="292" y="1160"/>
                  </a:lnTo>
                  <a:lnTo>
                    <a:pt x="293" y="1162"/>
                  </a:lnTo>
                  <a:lnTo>
                    <a:pt x="294" y="1163"/>
                  </a:lnTo>
                  <a:lnTo>
                    <a:pt x="294" y="1163"/>
                  </a:lnTo>
                  <a:lnTo>
                    <a:pt x="294" y="1163"/>
                  </a:lnTo>
                  <a:lnTo>
                    <a:pt x="294" y="1164"/>
                  </a:lnTo>
                  <a:lnTo>
                    <a:pt x="294" y="1164"/>
                  </a:lnTo>
                  <a:lnTo>
                    <a:pt x="294" y="1165"/>
                  </a:lnTo>
                  <a:lnTo>
                    <a:pt x="293" y="1165"/>
                  </a:lnTo>
                  <a:lnTo>
                    <a:pt x="293" y="1166"/>
                  </a:lnTo>
                  <a:lnTo>
                    <a:pt x="293" y="1166"/>
                  </a:lnTo>
                  <a:lnTo>
                    <a:pt x="293" y="1166"/>
                  </a:lnTo>
                  <a:lnTo>
                    <a:pt x="295" y="1167"/>
                  </a:lnTo>
                  <a:lnTo>
                    <a:pt x="296" y="1167"/>
                  </a:lnTo>
                  <a:lnTo>
                    <a:pt x="297" y="1167"/>
                  </a:lnTo>
                  <a:lnTo>
                    <a:pt x="297" y="1166"/>
                  </a:lnTo>
                  <a:lnTo>
                    <a:pt x="298" y="1166"/>
                  </a:lnTo>
                  <a:lnTo>
                    <a:pt x="298" y="1167"/>
                  </a:lnTo>
                  <a:lnTo>
                    <a:pt x="299" y="1167"/>
                  </a:lnTo>
                  <a:lnTo>
                    <a:pt x="299" y="1166"/>
                  </a:lnTo>
                  <a:lnTo>
                    <a:pt x="298" y="1166"/>
                  </a:lnTo>
                  <a:lnTo>
                    <a:pt x="298" y="1166"/>
                  </a:lnTo>
                  <a:lnTo>
                    <a:pt x="299" y="1165"/>
                  </a:lnTo>
                  <a:lnTo>
                    <a:pt x="300" y="1164"/>
                  </a:lnTo>
                  <a:lnTo>
                    <a:pt x="301" y="1164"/>
                  </a:lnTo>
                  <a:lnTo>
                    <a:pt x="301" y="1164"/>
                  </a:lnTo>
                  <a:lnTo>
                    <a:pt x="302" y="1163"/>
                  </a:lnTo>
                  <a:lnTo>
                    <a:pt x="302" y="1163"/>
                  </a:lnTo>
                  <a:lnTo>
                    <a:pt x="303" y="1162"/>
                  </a:lnTo>
                  <a:lnTo>
                    <a:pt x="303" y="1162"/>
                  </a:lnTo>
                  <a:lnTo>
                    <a:pt x="305" y="1161"/>
                  </a:lnTo>
                  <a:lnTo>
                    <a:pt x="305" y="1161"/>
                  </a:lnTo>
                  <a:lnTo>
                    <a:pt x="305" y="1162"/>
                  </a:lnTo>
                  <a:lnTo>
                    <a:pt x="304" y="1163"/>
                  </a:lnTo>
                  <a:lnTo>
                    <a:pt x="305" y="1163"/>
                  </a:lnTo>
                  <a:lnTo>
                    <a:pt x="306" y="1163"/>
                  </a:lnTo>
                  <a:lnTo>
                    <a:pt x="306" y="1163"/>
                  </a:lnTo>
                  <a:lnTo>
                    <a:pt x="305" y="1163"/>
                  </a:lnTo>
                  <a:lnTo>
                    <a:pt x="304" y="1163"/>
                  </a:lnTo>
                  <a:lnTo>
                    <a:pt x="304" y="1164"/>
                  </a:lnTo>
                  <a:lnTo>
                    <a:pt x="306" y="1163"/>
                  </a:lnTo>
                  <a:lnTo>
                    <a:pt x="306" y="1163"/>
                  </a:lnTo>
                  <a:lnTo>
                    <a:pt x="307" y="1162"/>
                  </a:lnTo>
                  <a:lnTo>
                    <a:pt x="308" y="1161"/>
                  </a:lnTo>
                  <a:lnTo>
                    <a:pt x="310" y="1161"/>
                  </a:lnTo>
                  <a:lnTo>
                    <a:pt x="310" y="1162"/>
                  </a:lnTo>
                  <a:lnTo>
                    <a:pt x="310" y="1162"/>
                  </a:lnTo>
                  <a:lnTo>
                    <a:pt x="311" y="1161"/>
                  </a:lnTo>
                  <a:lnTo>
                    <a:pt x="311" y="1161"/>
                  </a:lnTo>
                  <a:lnTo>
                    <a:pt x="311" y="1160"/>
                  </a:lnTo>
                  <a:lnTo>
                    <a:pt x="312" y="1160"/>
                  </a:lnTo>
                  <a:lnTo>
                    <a:pt x="312" y="1159"/>
                  </a:lnTo>
                  <a:lnTo>
                    <a:pt x="313" y="1159"/>
                  </a:lnTo>
                  <a:lnTo>
                    <a:pt x="313" y="1159"/>
                  </a:lnTo>
                  <a:lnTo>
                    <a:pt x="314" y="1159"/>
                  </a:lnTo>
                  <a:lnTo>
                    <a:pt x="315" y="1159"/>
                  </a:lnTo>
                  <a:lnTo>
                    <a:pt x="315" y="1157"/>
                  </a:lnTo>
                  <a:lnTo>
                    <a:pt x="316" y="1157"/>
                  </a:lnTo>
                  <a:lnTo>
                    <a:pt x="316" y="1157"/>
                  </a:lnTo>
                  <a:lnTo>
                    <a:pt x="317" y="1157"/>
                  </a:lnTo>
                  <a:lnTo>
                    <a:pt x="318" y="1157"/>
                  </a:lnTo>
                  <a:lnTo>
                    <a:pt x="318" y="1157"/>
                  </a:lnTo>
                  <a:lnTo>
                    <a:pt x="319" y="1157"/>
                  </a:lnTo>
                  <a:lnTo>
                    <a:pt x="319" y="1156"/>
                  </a:lnTo>
                  <a:lnTo>
                    <a:pt x="319" y="1156"/>
                  </a:lnTo>
                  <a:lnTo>
                    <a:pt x="319" y="1156"/>
                  </a:lnTo>
                  <a:lnTo>
                    <a:pt x="320" y="1156"/>
                  </a:lnTo>
                  <a:lnTo>
                    <a:pt x="321" y="1156"/>
                  </a:lnTo>
                  <a:lnTo>
                    <a:pt x="322" y="1156"/>
                  </a:lnTo>
                  <a:lnTo>
                    <a:pt x="323" y="1157"/>
                  </a:lnTo>
                  <a:lnTo>
                    <a:pt x="323" y="1157"/>
                  </a:lnTo>
                  <a:lnTo>
                    <a:pt x="324" y="1157"/>
                  </a:lnTo>
                  <a:lnTo>
                    <a:pt x="324" y="1156"/>
                  </a:lnTo>
                  <a:lnTo>
                    <a:pt x="325" y="1157"/>
                  </a:lnTo>
                  <a:lnTo>
                    <a:pt x="326" y="1157"/>
                  </a:lnTo>
                  <a:lnTo>
                    <a:pt x="326" y="1158"/>
                  </a:lnTo>
                  <a:lnTo>
                    <a:pt x="326" y="1158"/>
                  </a:lnTo>
                  <a:lnTo>
                    <a:pt x="327" y="1157"/>
                  </a:lnTo>
                  <a:lnTo>
                    <a:pt x="327" y="1157"/>
                  </a:lnTo>
                  <a:lnTo>
                    <a:pt x="327" y="1158"/>
                  </a:lnTo>
                  <a:lnTo>
                    <a:pt x="326" y="1159"/>
                  </a:lnTo>
                  <a:lnTo>
                    <a:pt x="326" y="1159"/>
                  </a:lnTo>
                  <a:lnTo>
                    <a:pt x="325" y="1159"/>
                  </a:lnTo>
                  <a:lnTo>
                    <a:pt x="324" y="1159"/>
                  </a:lnTo>
                  <a:lnTo>
                    <a:pt x="324" y="1159"/>
                  </a:lnTo>
                  <a:lnTo>
                    <a:pt x="324" y="1159"/>
                  </a:lnTo>
                  <a:lnTo>
                    <a:pt x="324" y="1160"/>
                  </a:lnTo>
                  <a:lnTo>
                    <a:pt x="324" y="1160"/>
                  </a:lnTo>
                  <a:lnTo>
                    <a:pt x="326" y="1160"/>
                  </a:lnTo>
                  <a:lnTo>
                    <a:pt x="326" y="1160"/>
                  </a:lnTo>
                  <a:lnTo>
                    <a:pt x="328" y="1160"/>
                  </a:lnTo>
                  <a:lnTo>
                    <a:pt x="328" y="1159"/>
                  </a:lnTo>
                  <a:lnTo>
                    <a:pt x="329" y="1159"/>
                  </a:lnTo>
                  <a:lnTo>
                    <a:pt x="329" y="1159"/>
                  </a:lnTo>
                  <a:lnTo>
                    <a:pt x="331" y="1160"/>
                  </a:lnTo>
                  <a:lnTo>
                    <a:pt x="331" y="1159"/>
                  </a:lnTo>
                  <a:lnTo>
                    <a:pt x="331" y="1159"/>
                  </a:lnTo>
                  <a:lnTo>
                    <a:pt x="332" y="1159"/>
                  </a:lnTo>
                  <a:lnTo>
                    <a:pt x="333" y="1159"/>
                  </a:lnTo>
                  <a:lnTo>
                    <a:pt x="335" y="1159"/>
                  </a:lnTo>
                  <a:lnTo>
                    <a:pt x="335" y="1159"/>
                  </a:lnTo>
                  <a:lnTo>
                    <a:pt x="335" y="1159"/>
                  </a:lnTo>
                  <a:lnTo>
                    <a:pt x="335" y="1159"/>
                  </a:lnTo>
                  <a:lnTo>
                    <a:pt x="336" y="1160"/>
                  </a:lnTo>
                  <a:lnTo>
                    <a:pt x="336" y="1161"/>
                  </a:lnTo>
                  <a:lnTo>
                    <a:pt x="337" y="1162"/>
                  </a:lnTo>
                  <a:lnTo>
                    <a:pt x="337" y="1162"/>
                  </a:lnTo>
                  <a:lnTo>
                    <a:pt x="337" y="1162"/>
                  </a:lnTo>
                  <a:lnTo>
                    <a:pt x="337" y="1163"/>
                  </a:lnTo>
                  <a:lnTo>
                    <a:pt x="337" y="1163"/>
                  </a:lnTo>
                  <a:lnTo>
                    <a:pt x="337" y="1163"/>
                  </a:lnTo>
                  <a:lnTo>
                    <a:pt x="337" y="1164"/>
                  </a:lnTo>
                  <a:lnTo>
                    <a:pt x="337" y="1164"/>
                  </a:lnTo>
                  <a:lnTo>
                    <a:pt x="336" y="1165"/>
                  </a:lnTo>
                  <a:lnTo>
                    <a:pt x="336" y="1165"/>
                  </a:lnTo>
                  <a:lnTo>
                    <a:pt x="335" y="1166"/>
                  </a:lnTo>
                  <a:lnTo>
                    <a:pt x="335" y="1167"/>
                  </a:lnTo>
                  <a:lnTo>
                    <a:pt x="334" y="1167"/>
                  </a:lnTo>
                  <a:lnTo>
                    <a:pt x="334" y="1167"/>
                  </a:lnTo>
                  <a:lnTo>
                    <a:pt x="334" y="1168"/>
                  </a:lnTo>
                  <a:lnTo>
                    <a:pt x="334" y="1169"/>
                  </a:lnTo>
                  <a:lnTo>
                    <a:pt x="334" y="1169"/>
                  </a:lnTo>
                  <a:lnTo>
                    <a:pt x="334" y="1170"/>
                  </a:lnTo>
                  <a:lnTo>
                    <a:pt x="334" y="1171"/>
                  </a:lnTo>
                  <a:lnTo>
                    <a:pt x="335" y="1171"/>
                  </a:lnTo>
                  <a:lnTo>
                    <a:pt x="335" y="1172"/>
                  </a:lnTo>
                  <a:lnTo>
                    <a:pt x="334" y="1173"/>
                  </a:lnTo>
                  <a:lnTo>
                    <a:pt x="334" y="1173"/>
                  </a:lnTo>
                  <a:lnTo>
                    <a:pt x="334" y="1173"/>
                  </a:lnTo>
                  <a:lnTo>
                    <a:pt x="334" y="1174"/>
                  </a:lnTo>
                  <a:lnTo>
                    <a:pt x="334" y="1175"/>
                  </a:lnTo>
                  <a:lnTo>
                    <a:pt x="334" y="1175"/>
                  </a:lnTo>
                  <a:lnTo>
                    <a:pt x="333" y="1176"/>
                  </a:lnTo>
                  <a:lnTo>
                    <a:pt x="333" y="1176"/>
                  </a:lnTo>
                  <a:lnTo>
                    <a:pt x="333" y="1177"/>
                  </a:lnTo>
                  <a:lnTo>
                    <a:pt x="332" y="1178"/>
                  </a:lnTo>
                  <a:lnTo>
                    <a:pt x="332" y="1178"/>
                  </a:lnTo>
                  <a:lnTo>
                    <a:pt x="332" y="1179"/>
                  </a:lnTo>
                  <a:lnTo>
                    <a:pt x="331" y="1179"/>
                  </a:lnTo>
                  <a:lnTo>
                    <a:pt x="331" y="1180"/>
                  </a:lnTo>
                  <a:lnTo>
                    <a:pt x="330" y="1180"/>
                  </a:lnTo>
                  <a:lnTo>
                    <a:pt x="329" y="1180"/>
                  </a:lnTo>
                  <a:lnTo>
                    <a:pt x="329" y="1180"/>
                  </a:lnTo>
                  <a:lnTo>
                    <a:pt x="329" y="1180"/>
                  </a:lnTo>
                  <a:lnTo>
                    <a:pt x="329" y="1181"/>
                  </a:lnTo>
                  <a:lnTo>
                    <a:pt x="328" y="1181"/>
                  </a:lnTo>
                  <a:lnTo>
                    <a:pt x="328" y="1182"/>
                  </a:lnTo>
                  <a:lnTo>
                    <a:pt x="327" y="1182"/>
                  </a:lnTo>
                  <a:lnTo>
                    <a:pt x="327" y="1183"/>
                  </a:lnTo>
                  <a:lnTo>
                    <a:pt x="327" y="1183"/>
                  </a:lnTo>
                  <a:lnTo>
                    <a:pt x="327" y="1184"/>
                  </a:lnTo>
                  <a:lnTo>
                    <a:pt x="326" y="1184"/>
                  </a:lnTo>
                  <a:lnTo>
                    <a:pt x="325" y="1185"/>
                  </a:lnTo>
                  <a:lnTo>
                    <a:pt x="325" y="1185"/>
                  </a:lnTo>
                  <a:lnTo>
                    <a:pt x="324" y="1185"/>
                  </a:lnTo>
                  <a:lnTo>
                    <a:pt x="324" y="1185"/>
                  </a:lnTo>
                  <a:lnTo>
                    <a:pt x="323" y="1185"/>
                  </a:lnTo>
                  <a:lnTo>
                    <a:pt x="321" y="1185"/>
                  </a:lnTo>
                  <a:lnTo>
                    <a:pt x="320" y="1186"/>
                  </a:lnTo>
                  <a:lnTo>
                    <a:pt x="320" y="1187"/>
                  </a:lnTo>
                  <a:lnTo>
                    <a:pt x="319" y="1187"/>
                  </a:lnTo>
                  <a:lnTo>
                    <a:pt x="319" y="1188"/>
                  </a:lnTo>
                  <a:lnTo>
                    <a:pt x="318" y="1189"/>
                  </a:lnTo>
                  <a:lnTo>
                    <a:pt x="316" y="1189"/>
                  </a:lnTo>
                  <a:lnTo>
                    <a:pt x="316" y="1189"/>
                  </a:lnTo>
                  <a:lnTo>
                    <a:pt x="315" y="1189"/>
                  </a:lnTo>
                  <a:lnTo>
                    <a:pt x="315" y="1189"/>
                  </a:lnTo>
                  <a:lnTo>
                    <a:pt x="315" y="1189"/>
                  </a:lnTo>
                  <a:lnTo>
                    <a:pt x="315" y="1189"/>
                  </a:lnTo>
                  <a:lnTo>
                    <a:pt x="314" y="1189"/>
                  </a:lnTo>
                  <a:lnTo>
                    <a:pt x="314" y="1189"/>
                  </a:lnTo>
                  <a:lnTo>
                    <a:pt x="314" y="1189"/>
                  </a:lnTo>
                  <a:lnTo>
                    <a:pt x="313" y="1188"/>
                  </a:lnTo>
                  <a:lnTo>
                    <a:pt x="313" y="1188"/>
                  </a:lnTo>
                  <a:lnTo>
                    <a:pt x="312" y="1187"/>
                  </a:lnTo>
                  <a:lnTo>
                    <a:pt x="312" y="1187"/>
                  </a:lnTo>
                  <a:lnTo>
                    <a:pt x="311" y="1186"/>
                  </a:lnTo>
                  <a:lnTo>
                    <a:pt x="311" y="1186"/>
                  </a:lnTo>
                  <a:lnTo>
                    <a:pt x="311" y="1187"/>
                  </a:lnTo>
                  <a:lnTo>
                    <a:pt x="311" y="1188"/>
                  </a:lnTo>
                  <a:lnTo>
                    <a:pt x="311" y="1189"/>
                  </a:lnTo>
                  <a:lnTo>
                    <a:pt x="311" y="1189"/>
                  </a:lnTo>
                  <a:lnTo>
                    <a:pt x="312" y="1189"/>
                  </a:lnTo>
                  <a:lnTo>
                    <a:pt x="312" y="1190"/>
                  </a:lnTo>
                  <a:lnTo>
                    <a:pt x="312" y="1191"/>
                  </a:lnTo>
                  <a:lnTo>
                    <a:pt x="312" y="1191"/>
                  </a:lnTo>
                  <a:lnTo>
                    <a:pt x="312" y="1191"/>
                  </a:lnTo>
                  <a:lnTo>
                    <a:pt x="312" y="1192"/>
                  </a:lnTo>
                  <a:lnTo>
                    <a:pt x="312" y="1193"/>
                  </a:lnTo>
                  <a:lnTo>
                    <a:pt x="312" y="1193"/>
                  </a:lnTo>
                  <a:lnTo>
                    <a:pt x="312" y="1193"/>
                  </a:lnTo>
                  <a:lnTo>
                    <a:pt x="312" y="1193"/>
                  </a:lnTo>
                  <a:lnTo>
                    <a:pt x="311" y="1195"/>
                  </a:lnTo>
                  <a:lnTo>
                    <a:pt x="311" y="1195"/>
                  </a:lnTo>
                  <a:lnTo>
                    <a:pt x="312" y="1195"/>
                  </a:lnTo>
                  <a:lnTo>
                    <a:pt x="312" y="1196"/>
                  </a:lnTo>
                  <a:lnTo>
                    <a:pt x="311" y="1197"/>
                  </a:lnTo>
                  <a:lnTo>
                    <a:pt x="312" y="1197"/>
                  </a:lnTo>
                  <a:lnTo>
                    <a:pt x="313" y="1197"/>
                  </a:lnTo>
                  <a:lnTo>
                    <a:pt x="313" y="1195"/>
                  </a:lnTo>
                  <a:lnTo>
                    <a:pt x="313" y="1194"/>
                  </a:lnTo>
                  <a:lnTo>
                    <a:pt x="314" y="1194"/>
                  </a:lnTo>
                  <a:lnTo>
                    <a:pt x="314" y="1194"/>
                  </a:lnTo>
                  <a:lnTo>
                    <a:pt x="315" y="1194"/>
                  </a:lnTo>
                  <a:lnTo>
                    <a:pt x="315" y="1194"/>
                  </a:lnTo>
                  <a:lnTo>
                    <a:pt x="315" y="1194"/>
                  </a:lnTo>
                  <a:lnTo>
                    <a:pt x="315" y="1196"/>
                  </a:lnTo>
                  <a:lnTo>
                    <a:pt x="315" y="1196"/>
                  </a:lnTo>
                  <a:lnTo>
                    <a:pt x="315" y="1196"/>
                  </a:lnTo>
                  <a:lnTo>
                    <a:pt x="315" y="1197"/>
                  </a:lnTo>
                  <a:lnTo>
                    <a:pt x="315" y="1197"/>
                  </a:lnTo>
                  <a:lnTo>
                    <a:pt x="315" y="1197"/>
                  </a:lnTo>
                  <a:lnTo>
                    <a:pt x="315" y="1197"/>
                  </a:lnTo>
                  <a:lnTo>
                    <a:pt x="315" y="1197"/>
                  </a:lnTo>
                  <a:lnTo>
                    <a:pt x="314" y="1197"/>
                  </a:lnTo>
                  <a:lnTo>
                    <a:pt x="314" y="1197"/>
                  </a:lnTo>
                  <a:lnTo>
                    <a:pt x="314" y="1197"/>
                  </a:lnTo>
                  <a:lnTo>
                    <a:pt x="314" y="1197"/>
                  </a:lnTo>
                  <a:lnTo>
                    <a:pt x="314" y="1198"/>
                  </a:lnTo>
                  <a:lnTo>
                    <a:pt x="314" y="1198"/>
                  </a:lnTo>
                  <a:lnTo>
                    <a:pt x="314" y="1198"/>
                  </a:lnTo>
                  <a:lnTo>
                    <a:pt x="313" y="1198"/>
                  </a:lnTo>
                  <a:lnTo>
                    <a:pt x="312" y="1198"/>
                  </a:lnTo>
                  <a:lnTo>
                    <a:pt x="311" y="1198"/>
                  </a:lnTo>
                  <a:lnTo>
                    <a:pt x="311" y="1198"/>
                  </a:lnTo>
                  <a:lnTo>
                    <a:pt x="311" y="1199"/>
                  </a:lnTo>
                  <a:lnTo>
                    <a:pt x="311" y="1199"/>
                  </a:lnTo>
                  <a:lnTo>
                    <a:pt x="311" y="1199"/>
                  </a:lnTo>
                  <a:lnTo>
                    <a:pt x="311" y="1200"/>
                  </a:lnTo>
                  <a:lnTo>
                    <a:pt x="312" y="1200"/>
                  </a:lnTo>
                  <a:lnTo>
                    <a:pt x="312" y="1200"/>
                  </a:lnTo>
                  <a:lnTo>
                    <a:pt x="312" y="1201"/>
                  </a:lnTo>
                  <a:lnTo>
                    <a:pt x="312" y="1202"/>
                  </a:lnTo>
                  <a:lnTo>
                    <a:pt x="311" y="1202"/>
                  </a:lnTo>
                  <a:lnTo>
                    <a:pt x="311" y="1203"/>
                  </a:lnTo>
                  <a:lnTo>
                    <a:pt x="311" y="1203"/>
                  </a:lnTo>
                  <a:lnTo>
                    <a:pt x="311" y="1204"/>
                  </a:lnTo>
                  <a:lnTo>
                    <a:pt x="310" y="1204"/>
                  </a:lnTo>
                  <a:lnTo>
                    <a:pt x="310" y="1206"/>
                  </a:lnTo>
                  <a:lnTo>
                    <a:pt x="309" y="1206"/>
                  </a:lnTo>
                  <a:lnTo>
                    <a:pt x="308" y="1206"/>
                  </a:lnTo>
                  <a:lnTo>
                    <a:pt x="308" y="1206"/>
                  </a:lnTo>
                  <a:lnTo>
                    <a:pt x="307" y="1207"/>
                  </a:lnTo>
                  <a:lnTo>
                    <a:pt x="306" y="1207"/>
                  </a:lnTo>
                  <a:lnTo>
                    <a:pt x="306" y="1207"/>
                  </a:lnTo>
                  <a:lnTo>
                    <a:pt x="306" y="1207"/>
                  </a:lnTo>
                  <a:lnTo>
                    <a:pt x="306" y="1206"/>
                  </a:lnTo>
                  <a:lnTo>
                    <a:pt x="304" y="1206"/>
                  </a:lnTo>
                  <a:lnTo>
                    <a:pt x="304" y="1206"/>
                  </a:lnTo>
                  <a:lnTo>
                    <a:pt x="303" y="1206"/>
                  </a:lnTo>
                  <a:lnTo>
                    <a:pt x="302" y="1206"/>
                  </a:lnTo>
                  <a:lnTo>
                    <a:pt x="302" y="1207"/>
                  </a:lnTo>
                  <a:lnTo>
                    <a:pt x="303" y="1207"/>
                  </a:lnTo>
                  <a:lnTo>
                    <a:pt x="302" y="1207"/>
                  </a:lnTo>
                  <a:lnTo>
                    <a:pt x="302" y="1209"/>
                  </a:lnTo>
                  <a:lnTo>
                    <a:pt x="302" y="1209"/>
                  </a:lnTo>
                  <a:lnTo>
                    <a:pt x="302" y="1209"/>
                  </a:lnTo>
                  <a:lnTo>
                    <a:pt x="302" y="1209"/>
                  </a:lnTo>
                  <a:lnTo>
                    <a:pt x="302" y="1210"/>
                  </a:lnTo>
                  <a:lnTo>
                    <a:pt x="302" y="1211"/>
                  </a:lnTo>
                  <a:lnTo>
                    <a:pt x="302" y="1211"/>
                  </a:lnTo>
                  <a:lnTo>
                    <a:pt x="302" y="1211"/>
                  </a:lnTo>
                  <a:lnTo>
                    <a:pt x="301" y="1212"/>
                  </a:lnTo>
                  <a:lnTo>
                    <a:pt x="301" y="1212"/>
                  </a:lnTo>
                  <a:lnTo>
                    <a:pt x="301" y="1212"/>
                  </a:lnTo>
                  <a:lnTo>
                    <a:pt x="300" y="1214"/>
                  </a:lnTo>
                  <a:lnTo>
                    <a:pt x="299" y="1214"/>
                  </a:lnTo>
                  <a:lnTo>
                    <a:pt x="299" y="1215"/>
                  </a:lnTo>
                  <a:lnTo>
                    <a:pt x="298" y="1215"/>
                  </a:lnTo>
                  <a:lnTo>
                    <a:pt x="297" y="1215"/>
                  </a:lnTo>
                  <a:lnTo>
                    <a:pt x="297" y="1215"/>
                  </a:lnTo>
                  <a:lnTo>
                    <a:pt x="297" y="1216"/>
                  </a:lnTo>
                  <a:lnTo>
                    <a:pt x="297" y="1217"/>
                  </a:lnTo>
                  <a:lnTo>
                    <a:pt x="297" y="1218"/>
                  </a:lnTo>
                  <a:lnTo>
                    <a:pt x="297" y="1218"/>
                  </a:lnTo>
                  <a:lnTo>
                    <a:pt x="297" y="1218"/>
                  </a:lnTo>
                  <a:lnTo>
                    <a:pt x="297" y="1219"/>
                  </a:lnTo>
                  <a:lnTo>
                    <a:pt x="296" y="1219"/>
                  </a:lnTo>
                  <a:lnTo>
                    <a:pt x="296" y="1220"/>
                  </a:lnTo>
                  <a:lnTo>
                    <a:pt x="297" y="1220"/>
                  </a:lnTo>
                  <a:lnTo>
                    <a:pt x="296" y="1220"/>
                  </a:lnTo>
                  <a:lnTo>
                    <a:pt x="297" y="1221"/>
                  </a:lnTo>
                  <a:lnTo>
                    <a:pt x="297" y="1221"/>
                  </a:lnTo>
                  <a:lnTo>
                    <a:pt x="296" y="1221"/>
                  </a:lnTo>
                  <a:lnTo>
                    <a:pt x="295" y="1220"/>
                  </a:lnTo>
                  <a:lnTo>
                    <a:pt x="295" y="1220"/>
                  </a:lnTo>
                  <a:lnTo>
                    <a:pt x="295" y="1221"/>
                  </a:lnTo>
                  <a:lnTo>
                    <a:pt x="295" y="1221"/>
                  </a:lnTo>
                  <a:lnTo>
                    <a:pt x="295" y="1222"/>
                  </a:lnTo>
                  <a:lnTo>
                    <a:pt x="295" y="1222"/>
                  </a:lnTo>
                  <a:lnTo>
                    <a:pt x="295" y="1223"/>
                  </a:lnTo>
                  <a:lnTo>
                    <a:pt x="295" y="1223"/>
                  </a:lnTo>
                  <a:lnTo>
                    <a:pt x="295" y="1223"/>
                  </a:lnTo>
                  <a:lnTo>
                    <a:pt x="295" y="1223"/>
                  </a:lnTo>
                  <a:lnTo>
                    <a:pt x="295" y="1223"/>
                  </a:lnTo>
                  <a:lnTo>
                    <a:pt x="294" y="1223"/>
                  </a:lnTo>
                  <a:lnTo>
                    <a:pt x="294" y="1223"/>
                  </a:lnTo>
                  <a:lnTo>
                    <a:pt x="293" y="1224"/>
                  </a:lnTo>
                  <a:lnTo>
                    <a:pt x="293" y="1224"/>
                  </a:lnTo>
                  <a:lnTo>
                    <a:pt x="293" y="1224"/>
                  </a:lnTo>
                  <a:lnTo>
                    <a:pt x="293" y="1224"/>
                  </a:lnTo>
                  <a:lnTo>
                    <a:pt x="293" y="1225"/>
                  </a:lnTo>
                  <a:lnTo>
                    <a:pt x="292" y="1225"/>
                  </a:lnTo>
                  <a:lnTo>
                    <a:pt x="292" y="1226"/>
                  </a:lnTo>
                  <a:lnTo>
                    <a:pt x="292" y="1227"/>
                  </a:lnTo>
                  <a:lnTo>
                    <a:pt x="292" y="1227"/>
                  </a:lnTo>
                  <a:lnTo>
                    <a:pt x="291" y="1227"/>
                  </a:lnTo>
                  <a:lnTo>
                    <a:pt x="291" y="1228"/>
                  </a:lnTo>
                  <a:lnTo>
                    <a:pt x="290" y="1227"/>
                  </a:lnTo>
                  <a:lnTo>
                    <a:pt x="290" y="1228"/>
                  </a:lnTo>
                  <a:lnTo>
                    <a:pt x="289" y="1228"/>
                  </a:lnTo>
                  <a:lnTo>
                    <a:pt x="289" y="1228"/>
                  </a:lnTo>
                  <a:lnTo>
                    <a:pt x="289" y="1228"/>
                  </a:lnTo>
                  <a:lnTo>
                    <a:pt x="288" y="1228"/>
                  </a:lnTo>
                  <a:lnTo>
                    <a:pt x="287" y="1229"/>
                  </a:lnTo>
                  <a:lnTo>
                    <a:pt x="287" y="1229"/>
                  </a:lnTo>
                  <a:lnTo>
                    <a:pt x="286" y="1229"/>
                  </a:lnTo>
                  <a:lnTo>
                    <a:pt x="286" y="1229"/>
                  </a:lnTo>
                  <a:lnTo>
                    <a:pt x="286" y="1231"/>
                  </a:lnTo>
                  <a:lnTo>
                    <a:pt x="285" y="1231"/>
                  </a:lnTo>
                  <a:lnTo>
                    <a:pt x="285" y="1232"/>
                  </a:lnTo>
                  <a:lnTo>
                    <a:pt x="285" y="1232"/>
                  </a:lnTo>
                  <a:lnTo>
                    <a:pt x="284" y="1232"/>
                  </a:lnTo>
                  <a:lnTo>
                    <a:pt x="284" y="1232"/>
                  </a:lnTo>
                  <a:lnTo>
                    <a:pt x="284" y="1231"/>
                  </a:lnTo>
                  <a:lnTo>
                    <a:pt x="284" y="1231"/>
                  </a:lnTo>
                  <a:lnTo>
                    <a:pt x="283" y="1231"/>
                  </a:lnTo>
                  <a:lnTo>
                    <a:pt x="282" y="1231"/>
                  </a:lnTo>
                  <a:lnTo>
                    <a:pt x="282" y="1232"/>
                  </a:lnTo>
                  <a:lnTo>
                    <a:pt x="282" y="1232"/>
                  </a:lnTo>
                  <a:lnTo>
                    <a:pt x="281" y="1232"/>
                  </a:lnTo>
                  <a:lnTo>
                    <a:pt x="281" y="1232"/>
                  </a:lnTo>
                  <a:lnTo>
                    <a:pt x="281" y="1232"/>
                  </a:lnTo>
                  <a:lnTo>
                    <a:pt x="280" y="1232"/>
                  </a:lnTo>
                  <a:lnTo>
                    <a:pt x="280" y="1232"/>
                  </a:lnTo>
                  <a:lnTo>
                    <a:pt x="280" y="1233"/>
                  </a:lnTo>
                  <a:lnTo>
                    <a:pt x="279" y="1233"/>
                  </a:lnTo>
                  <a:lnTo>
                    <a:pt x="279" y="1234"/>
                  </a:lnTo>
                  <a:lnTo>
                    <a:pt x="278" y="1234"/>
                  </a:lnTo>
                  <a:lnTo>
                    <a:pt x="277" y="1232"/>
                  </a:lnTo>
                  <a:lnTo>
                    <a:pt x="277" y="1232"/>
                  </a:lnTo>
                  <a:lnTo>
                    <a:pt x="276" y="1233"/>
                  </a:lnTo>
                  <a:lnTo>
                    <a:pt x="276" y="1233"/>
                  </a:lnTo>
                  <a:lnTo>
                    <a:pt x="276" y="1233"/>
                  </a:lnTo>
                  <a:lnTo>
                    <a:pt x="276" y="1234"/>
                  </a:lnTo>
                  <a:lnTo>
                    <a:pt x="276" y="1234"/>
                  </a:lnTo>
                  <a:lnTo>
                    <a:pt x="276" y="1235"/>
                  </a:lnTo>
                  <a:lnTo>
                    <a:pt x="276" y="1235"/>
                  </a:lnTo>
                  <a:lnTo>
                    <a:pt x="276" y="1235"/>
                  </a:lnTo>
                  <a:lnTo>
                    <a:pt x="275" y="1234"/>
                  </a:lnTo>
                  <a:lnTo>
                    <a:pt x="275" y="1234"/>
                  </a:lnTo>
                  <a:lnTo>
                    <a:pt x="275" y="1234"/>
                  </a:lnTo>
                  <a:lnTo>
                    <a:pt x="275" y="1234"/>
                  </a:lnTo>
                  <a:lnTo>
                    <a:pt x="275" y="1233"/>
                  </a:lnTo>
                  <a:lnTo>
                    <a:pt x="275" y="1233"/>
                  </a:lnTo>
                  <a:lnTo>
                    <a:pt x="275" y="1232"/>
                  </a:lnTo>
                  <a:lnTo>
                    <a:pt x="275" y="1232"/>
                  </a:lnTo>
                  <a:lnTo>
                    <a:pt x="275" y="1232"/>
                  </a:lnTo>
                  <a:lnTo>
                    <a:pt x="275" y="1232"/>
                  </a:lnTo>
                  <a:lnTo>
                    <a:pt x="275" y="1232"/>
                  </a:lnTo>
                  <a:lnTo>
                    <a:pt x="275" y="1231"/>
                  </a:lnTo>
                  <a:lnTo>
                    <a:pt x="275" y="1231"/>
                  </a:lnTo>
                  <a:lnTo>
                    <a:pt x="275" y="1230"/>
                  </a:lnTo>
                  <a:lnTo>
                    <a:pt x="274" y="1229"/>
                  </a:lnTo>
                  <a:lnTo>
                    <a:pt x="273" y="1229"/>
                  </a:lnTo>
                  <a:lnTo>
                    <a:pt x="273" y="1229"/>
                  </a:lnTo>
                  <a:lnTo>
                    <a:pt x="273" y="1228"/>
                  </a:lnTo>
                  <a:lnTo>
                    <a:pt x="273" y="1228"/>
                  </a:lnTo>
                  <a:lnTo>
                    <a:pt x="273" y="1228"/>
                  </a:lnTo>
                  <a:lnTo>
                    <a:pt x="273" y="1228"/>
                  </a:lnTo>
                  <a:lnTo>
                    <a:pt x="273" y="1228"/>
                  </a:lnTo>
                  <a:lnTo>
                    <a:pt x="273" y="1227"/>
                  </a:lnTo>
                  <a:lnTo>
                    <a:pt x="273" y="1226"/>
                  </a:lnTo>
                  <a:lnTo>
                    <a:pt x="272" y="1226"/>
                  </a:lnTo>
                  <a:lnTo>
                    <a:pt x="272" y="1225"/>
                  </a:lnTo>
                  <a:lnTo>
                    <a:pt x="272" y="1225"/>
                  </a:lnTo>
                  <a:lnTo>
                    <a:pt x="272" y="1224"/>
                  </a:lnTo>
                  <a:lnTo>
                    <a:pt x="272" y="1224"/>
                  </a:lnTo>
                  <a:lnTo>
                    <a:pt x="272" y="1223"/>
                  </a:lnTo>
                  <a:lnTo>
                    <a:pt x="272" y="1223"/>
                  </a:lnTo>
                  <a:lnTo>
                    <a:pt x="273" y="1223"/>
                  </a:lnTo>
                  <a:lnTo>
                    <a:pt x="273" y="1221"/>
                  </a:lnTo>
                  <a:lnTo>
                    <a:pt x="273" y="1221"/>
                  </a:lnTo>
                  <a:lnTo>
                    <a:pt x="274" y="1219"/>
                  </a:lnTo>
                  <a:lnTo>
                    <a:pt x="274" y="1219"/>
                  </a:lnTo>
                  <a:lnTo>
                    <a:pt x="274" y="1219"/>
                  </a:lnTo>
                  <a:lnTo>
                    <a:pt x="275" y="1219"/>
                  </a:lnTo>
                  <a:lnTo>
                    <a:pt x="275" y="1219"/>
                  </a:lnTo>
                  <a:lnTo>
                    <a:pt x="276" y="1219"/>
                  </a:lnTo>
                  <a:lnTo>
                    <a:pt x="276" y="1219"/>
                  </a:lnTo>
                  <a:lnTo>
                    <a:pt x="276" y="1218"/>
                  </a:lnTo>
                  <a:lnTo>
                    <a:pt x="276" y="1218"/>
                  </a:lnTo>
                  <a:lnTo>
                    <a:pt x="276" y="1218"/>
                  </a:lnTo>
                  <a:lnTo>
                    <a:pt x="276" y="1218"/>
                  </a:lnTo>
                  <a:lnTo>
                    <a:pt x="276" y="1218"/>
                  </a:lnTo>
                  <a:lnTo>
                    <a:pt x="276" y="1218"/>
                  </a:lnTo>
                  <a:lnTo>
                    <a:pt x="276" y="1219"/>
                  </a:lnTo>
                  <a:lnTo>
                    <a:pt x="277" y="1219"/>
                  </a:lnTo>
                  <a:lnTo>
                    <a:pt x="277" y="1218"/>
                  </a:lnTo>
                  <a:lnTo>
                    <a:pt x="277" y="1218"/>
                  </a:lnTo>
                  <a:lnTo>
                    <a:pt x="277" y="1217"/>
                  </a:lnTo>
                  <a:lnTo>
                    <a:pt x="276" y="1217"/>
                  </a:lnTo>
                  <a:lnTo>
                    <a:pt x="277" y="1217"/>
                  </a:lnTo>
                  <a:lnTo>
                    <a:pt x="277" y="1216"/>
                  </a:lnTo>
                  <a:lnTo>
                    <a:pt x="276" y="1216"/>
                  </a:lnTo>
                  <a:lnTo>
                    <a:pt x="276" y="1215"/>
                  </a:lnTo>
                  <a:lnTo>
                    <a:pt x="277" y="1215"/>
                  </a:lnTo>
                  <a:lnTo>
                    <a:pt x="277" y="1214"/>
                  </a:lnTo>
                  <a:lnTo>
                    <a:pt x="276" y="1214"/>
                  </a:lnTo>
                  <a:lnTo>
                    <a:pt x="276" y="1213"/>
                  </a:lnTo>
                  <a:lnTo>
                    <a:pt x="277" y="1213"/>
                  </a:lnTo>
                  <a:lnTo>
                    <a:pt x="277" y="1213"/>
                  </a:lnTo>
                  <a:lnTo>
                    <a:pt x="277" y="1212"/>
                  </a:lnTo>
                  <a:lnTo>
                    <a:pt x="277" y="1212"/>
                  </a:lnTo>
                  <a:lnTo>
                    <a:pt x="278" y="1211"/>
                  </a:lnTo>
                  <a:lnTo>
                    <a:pt x="278" y="1211"/>
                  </a:lnTo>
                  <a:lnTo>
                    <a:pt x="279" y="1210"/>
                  </a:lnTo>
                  <a:lnTo>
                    <a:pt x="279" y="1209"/>
                  </a:lnTo>
                  <a:lnTo>
                    <a:pt x="278" y="1209"/>
                  </a:lnTo>
                  <a:lnTo>
                    <a:pt x="279" y="1209"/>
                  </a:lnTo>
                  <a:lnTo>
                    <a:pt x="279" y="1208"/>
                  </a:lnTo>
                  <a:lnTo>
                    <a:pt x="280" y="1208"/>
                  </a:lnTo>
                  <a:lnTo>
                    <a:pt x="280" y="1208"/>
                  </a:lnTo>
                  <a:lnTo>
                    <a:pt x="280" y="1207"/>
                  </a:lnTo>
                  <a:lnTo>
                    <a:pt x="280" y="1207"/>
                  </a:lnTo>
                  <a:lnTo>
                    <a:pt x="280" y="1206"/>
                  </a:lnTo>
                  <a:lnTo>
                    <a:pt x="280" y="1206"/>
                  </a:lnTo>
                  <a:lnTo>
                    <a:pt x="280" y="1206"/>
                  </a:lnTo>
                  <a:lnTo>
                    <a:pt x="280" y="1206"/>
                  </a:lnTo>
                  <a:lnTo>
                    <a:pt x="278" y="1206"/>
                  </a:lnTo>
                  <a:lnTo>
                    <a:pt x="278" y="1206"/>
                  </a:lnTo>
                  <a:lnTo>
                    <a:pt x="278" y="1206"/>
                  </a:lnTo>
                  <a:lnTo>
                    <a:pt x="278" y="1206"/>
                  </a:lnTo>
                  <a:lnTo>
                    <a:pt x="277" y="1206"/>
                  </a:lnTo>
                  <a:lnTo>
                    <a:pt x="278" y="1203"/>
                  </a:lnTo>
                  <a:lnTo>
                    <a:pt x="279" y="1203"/>
                  </a:lnTo>
                  <a:lnTo>
                    <a:pt x="279" y="1202"/>
                  </a:lnTo>
                  <a:lnTo>
                    <a:pt x="279" y="1202"/>
                  </a:lnTo>
                  <a:lnTo>
                    <a:pt x="280" y="1202"/>
                  </a:lnTo>
                  <a:lnTo>
                    <a:pt x="280" y="1201"/>
                  </a:lnTo>
                  <a:lnTo>
                    <a:pt x="280" y="1201"/>
                  </a:lnTo>
                  <a:lnTo>
                    <a:pt x="280" y="1201"/>
                  </a:lnTo>
                  <a:lnTo>
                    <a:pt x="280" y="1201"/>
                  </a:lnTo>
                  <a:lnTo>
                    <a:pt x="281" y="1200"/>
                  </a:lnTo>
                  <a:lnTo>
                    <a:pt x="281" y="1201"/>
                  </a:lnTo>
                  <a:lnTo>
                    <a:pt x="281" y="1200"/>
                  </a:lnTo>
                  <a:lnTo>
                    <a:pt x="282" y="1200"/>
                  </a:lnTo>
                  <a:lnTo>
                    <a:pt x="282" y="1201"/>
                  </a:lnTo>
                  <a:lnTo>
                    <a:pt x="283" y="1200"/>
                  </a:lnTo>
                  <a:lnTo>
                    <a:pt x="284" y="1199"/>
                  </a:lnTo>
                  <a:lnTo>
                    <a:pt x="283" y="1199"/>
                  </a:lnTo>
                  <a:lnTo>
                    <a:pt x="282" y="1198"/>
                  </a:lnTo>
                  <a:lnTo>
                    <a:pt x="284" y="1198"/>
                  </a:lnTo>
                  <a:lnTo>
                    <a:pt x="284" y="1197"/>
                  </a:lnTo>
                  <a:lnTo>
                    <a:pt x="284" y="1197"/>
                  </a:lnTo>
                  <a:lnTo>
                    <a:pt x="284" y="1197"/>
                  </a:lnTo>
                  <a:lnTo>
                    <a:pt x="285" y="1196"/>
                  </a:lnTo>
                  <a:lnTo>
                    <a:pt x="286" y="1196"/>
                  </a:lnTo>
                  <a:lnTo>
                    <a:pt x="286" y="1196"/>
                  </a:lnTo>
                  <a:lnTo>
                    <a:pt x="286" y="1196"/>
                  </a:lnTo>
                  <a:lnTo>
                    <a:pt x="287" y="1196"/>
                  </a:lnTo>
                  <a:lnTo>
                    <a:pt x="288" y="1196"/>
                  </a:lnTo>
                  <a:lnTo>
                    <a:pt x="288" y="1195"/>
                  </a:lnTo>
                  <a:lnTo>
                    <a:pt x="288" y="1196"/>
                  </a:lnTo>
                  <a:lnTo>
                    <a:pt x="288" y="1195"/>
                  </a:lnTo>
                  <a:lnTo>
                    <a:pt x="288" y="1194"/>
                  </a:lnTo>
                  <a:lnTo>
                    <a:pt x="289" y="1193"/>
                  </a:lnTo>
                  <a:lnTo>
                    <a:pt x="289" y="1193"/>
                  </a:lnTo>
                  <a:lnTo>
                    <a:pt x="289" y="1193"/>
                  </a:lnTo>
                  <a:lnTo>
                    <a:pt x="289" y="1193"/>
                  </a:lnTo>
                  <a:lnTo>
                    <a:pt x="289" y="1192"/>
                  </a:lnTo>
                  <a:lnTo>
                    <a:pt x="290" y="1192"/>
                  </a:lnTo>
                  <a:lnTo>
                    <a:pt x="290" y="1192"/>
                  </a:lnTo>
                  <a:lnTo>
                    <a:pt x="290" y="1193"/>
                  </a:lnTo>
                  <a:lnTo>
                    <a:pt x="291" y="1192"/>
                  </a:lnTo>
                  <a:lnTo>
                    <a:pt x="292" y="1191"/>
                  </a:lnTo>
                  <a:lnTo>
                    <a:pt x="292" y="1190"/>
                  </a:lnTo>
                  <a:lnTo>
                    <a:pt x="293" y="1189"/>
                  </a:lnTo>
                  <a:lnTo>
                    <a:pt x="293" y="1189"/>
                  </a:lnTo>
                  <a:lnTo>
                    <a:pt x="294" y="1189"/>
                  </a:lnTo>
                  <a:lnTo>
                    <a:pt x="295" y="1189"/>
                  </a:lnTo>
                  <a:lnTo>
                    <a:pt x="295" y="1189"/>
                  </a:lnTo>
                  <a:lnTo>
                    <a:pt x="296" y="1189"/>
                  </a:lnTo>
                  <a:lnTo>
                    <a:pt x="297" y="1189"/>
                  </a:lnTo>
                  <a:lnTo>
                    <a:pt x="297" y="1189"/>
                  </a:lnTo>
                  <a:lnTo>
                    <a:pt x="299" y="1189"/>
                  </a:lnTo>
                  <a:lnTo>
                    <a:pt x="300" y="1188"/>
                  </a:lnTo>
                  <a:lnTo>
                    <a:pt x="300" y="1188"/>
                  </a:lnTo>
                  <a:lnTo>
                    <a:pt x="301" y="1188"/>
                  </a:lnTo>
                  <a:lnTo>
                    <a:pt x="302" y="1187"/>
                  </a:lnTo>
                  <a:lnTo>
                    <a:pt x="302" y="1186"/>
                  </a:lnTo>
                  <a:lnTo>
                    <a:pt x="302" y="1185"/>
                  </a:lnTo>
                  <a:lnTo>
                    <a:pt x="305" y="1184"/>
                  </a:lnTo>
                  <a:lnTo>
                    <a:pt x="305" y="1183"/>
                  </a:lnTo>
                  <a:lnTo>
                    <a:pt x="305" y="1183"/>
                  </a:lnTo>
                  <a:lnTo>
                    <a:pt x="304" y="1184"/>
                  </a:lnTo>
                  <a:lnTo>
                    <a:pt x="303" y="1184"/>
                  </a:lnTo>
                  <a:lnTo>
                    <a:pt x="303" y="1184"/>
                  </a:lnTo>
                  <a:lnTo>
                    <a:pt x="303" y="1184"/>
                  </a:lnTo>
                  <a:lnTo>
                    <a:pt x="303" y="1185"/>
                  </a:lnTo>
                  <a:lnTo>
                    <a:pt x="302" y="1185"/>
                  </a:lnTo>
                  <a:lnTo>
                    <a:pt x="302" y="1185"/>
                  </a:lnTo>
                  <a:lnTo>
                    <a:pt x="302" y="1185"/>
                  </a:lnTo>
                  <a:lnTo>
                    <a:pt x="302" y="1185"/>
                  </a:lnTo>
                  <a:lnTo>
                    <a:pt x="302" y="1185"/>
                  </a:lnTo>
                  <a:lnTo>
                    <a:pt x="302" y="1185"/>
                  </a:lnTo>
                  <a:lnTo>
                    <a:pt x="302" y="1185"/>
                  </a:lnTo>
                  <a:lnTo>
                    <a:pt x="301" y="1185"/>
                  </a:lnTo>
                  <a:lnTo>
                    <a:pt x="300" y="1185"/>
                  </a:lnTo>
                  <a:lnTo>
                    <a:pt x="301" y="1186"/>
                  </a:lnTo>
                  <a:lnTo>
                    <a:pt x="300" y="1186"/>
                  </a:lnTo>
                  <a:lnTo>
                    <a:pt x="300" y="1186"/>
                  </a:lnTo>
                  <a:lnTo>
                    <a:pt x="299" y="1187"/>
                  </a:lnTo>
                  <a:lnTo>
                    <a:pt x="297" y="1186"/>
                  </a:lnTo>
                  <a:lnTo>
                    <a:pt x="297" y="1186"/>
                  </a:lnTo>
                  <a:lnTo>
                    <a:pt x="297" y="1186"/>
                  </a:lnTo>
                  <a:lnTo>
                    <a:pt x="297" y="1185"/>
                  </a:lnTo>
                  <a:lnTo>
                    <a:pt x="296" y="1185"/>
                  </a:lnTo>
                  <a:lnTo>
                    <a:pt x="296" y="1186"/>
                  </a:lnTo>
                  <a:lnTo>
                    <a:pt x="297" y="1187"/>
                  </a:lnTo>
                  <a:lnTo>
                    <a:pt x="297" y="1188"/>
                  </a:lnTo>
                  <a:lnTo>
                    <a:pt x="297" y="1188"/>
                  </a:lnTo>
                  <a:lnTo>
                    <a:pt x="297" y="1188"/>
                  </a:lnTo>
                  <a:lnTo>
                    <a:pt x="296" y="1188"/>
                  </a:lnTo>
                  <a:lnTo>
                    <a:pt x="297" y="1188"/>
                  </a:lnTo>
                  <a:lnTo>
                    <a:pt x="296" y="1188"/>
                  </a:lnTo>
                  <a:lnTo>
                    <a:pt x="295" y="1188"/>
                  </a:lnTo>
                  <a:lnTo>
                    <a:pt x="295" y="1187"/>
                  </a:lnTo>
                  <a:lnTo>
                    <a:pt x="295" y="1187"/>
                  </a:lnTo>
                  <a:lnTo>
                    <a:pt x="295" y="1188"/>
                  </a:lnTo>
                  <a:lnTo>
                    <a:pt x="295" y="1189"/>
                  </a:lnTo>
                  <a:lnTo>
                    <a:pt x="294" y="1188"/>
                  </a:lnTo>
                  <a:lnTo>
                    <a:pt x="294" y="1189"/>
                  </a:lnTo>
                  <a:lnTo>
                    <a:pt x="293" y="1188"/>
                  </a:lnTo>
                  <a:lnTo>
                    <a:pt x="293" y="1189"/>
                  </a:lnTo>
                  <a:lnTo>
                    <a:pt x="293" y="1189"/>
                  </a:lnTo>
                  <a:lnTo>
                    <a:pt x="292" y="1188"/>
                  </a:lnTo>
                  <a:lnTo>
                    <a:pt x="291" y="1188"/>
                  </a:lnTo>
                  <a:lnTo>
                    <a:pt x="291" y="1187"/>
                  </a:lnTo>
                  <a:lnTo>
                    <a:pt x="290" y="1187"/>
                  </a:lnTo>
                  <a:lnTo>
                    <a:pt x="289" y="1187"/>
                  </a:lnTo>
                  <a:lnTo>
                    <a:pt x="289" y="1187"/>
                  </a:lnTo>
                  <a:lnTo>
                    <a:pt x="289" y="1187"/>
                  </a:lnTo>
                  <a:lnTo>
                    <a:pt x="289" y="1187"/>
                  </a:lnTo>
                  <a:lnTo>
                    <a:pt x="289" y="1187"/>
                  </a:lnTo>
                  <a:lnTo>
                    <a:pt x="288" y="1187"/>
                  </a:lnTo>
                  <a:lnTo>
                    <a:pt x="287" y="1188"/>
                  </a:lnTo>
                  <a:lnTo>
                    <a:pt x="287" y="1187"/>
                  </a:lnTo>
                  <a:lnTo>
                    <a:pt x="286" y="1188"/>
                  </a:lnTo>
                  <a:lnTo>
                    <a:pt x="286" y="1188"/>
                  </a:lnTo>
                  <a:lnTo>
                    <a:pt x="285" y="1188"/>
                  </a:lnTo>
                  <a:lnTo>
                    <a:pt x="284" y="1188"/>
                  </a:lnTo>
                  <a:lnTo>
                    <a:pt x="284" y="1189"/>
                  </a:lnTo>
                  <a:lnTo>
                    <a:pt x="284" y="1189"/>
                  </a:lnTo>
                  <a:lnTo>
                    <a:pt x="283" y="1189"/>
                  </a:lnTo>
                  <a:lnTo>
                    <a:pt x="282" y="1189"/>
                  </a:lnTo>
                  <a:lnTo>
                    <a:pt x="282" y="1189"/>
                  </a:lnTo>
                  <a:lnTo>
                    <a:pt x="281" y="1189"/>
                  </a:lnTo>
                  <a:lnTo>
                    <a:pt x="281" y="1189"/>
                  </a:lnTo>
                  <a:lnTo>
                    <a:pt x="280" y="1189"/>
                  </a:lnTo>
                  <a:lnTo>
                    <a:pt x="279" y="1189"/>
                  </a:lnTo>
                  <a:lnTo>
                    <a:pt x="279" y="1188"/>
                  </a:lnTo>
                  <a:lnTo>
                    <a:pt x="279" y="1187"/>
                  </a:lnTo>
                  <a:lnTo>
                    <a:pt x="280" y="1186"/>
                  </a:lnTo>
                  <a:lnTo>
                    <a:pt x="280" y="1184"/>
                  </a:lnTo>
                  <a:lnTo>
                    <a:pt x="279" y="1183"/>
                  </a:lnTo>
                  <a:lnTo>
                    <a:pt x="279" y="1182"/>
                  </a:lnTo>
                  <a:lnTo>
                    <a:pt x="278" y="1181"/>
                  </a:lnTo>
                  <a:lnTo>
                    <a:pt x="278" y="1181"/>
                  </a:lnTo>
                  <a:lnTo>
                    <a:pt x="278" y="1180"/>
                  </a:lnTo>
                  <a:lnTo>
                    <a:pt x="278" y="1180"/>
                  </a:lnTo>
                  <a:lnTo>
                    <a:pt x="277" y="1179"/>
                  </a:lnTo>
                  <a:lnTo>
                    <a:pt x="277" y="1178"/>
                  </a:lnTo>
                  <a:lnTo>
                    <a:pt x="277" y="1178"/>
                  </a:lnTo>
                  <a:lnTo>
                    <a:pt x="277" y="1178"/>
                  </a:lnTo>
                  <a:lnTo>
                    <a:pt x="277" y="1178"/>
                  </a:lnTo>
                  <a:lnTo>
                    <a:pt x="276" y="1177"/>
                  </a:lnTo>
                  <a:lnTo>
                    <a:pt x="276" y="1177"/>
                  </a:lnTo>
                  <a:lnTo>
                    <a:pt x="276" y="1178"/>
                  </a:lnTo>
                  <a:lnTo>
                    <a:pt x="276" y="1178"/>
                  </a:lnTo>
                  <a:lnTo>
                    <a:pt x="276" y="1177"/>
                  </a:lnTo>
                  <a:lnTo>
                    <a:pt x="275" y="1177"/>
                  </a:lnTo>
                  <a:lnTo>
                    <a:pt x="275" y="1177"/>
                  </a:lnTo>
                  <a:lnTo>
                    <a:pt x="275" y="1176"/>
                  </a:lnTo>
                  <a:lnTo>
                    <a:pt x="275" y="1176"/>
                  </a:lnTo>
                  <a:lnTo>
                    <a:pt x="275" y="1176"/>
                  </a:lnTo>
                  <a:lnTo>
                    <a:pt x="275" y="1175"/>
                  </a:lnTo>
                  <a:lnTo>
                    <a:pt x="275" y="1174"/>
                  </a:lnTo>
                  <a:lnTo>
                    <a:pt x="274" y="1174"/>
                  </a:lnTo>
                  <a:lnTo>
                    <a:pt x="274" y="1173"/>
                  </a:lnTo>
                  <a:lnTo>
                    <a:pt x="273" y="1173"/>
                  </a:lnTo>
                  <a:lnTo>
                    <a:pt x="273" y="1173"/>
                  </a:lnTo>
                  <a:lnTo>
                    <a:pt x="273" y="1173"/>
                  </a:lnTo>
                  <a:lnTo>
                    <a:pt x="273" y="1172"/>
                  </a:lnTo>
                  <a:lnTo>
                    <a:pt x="273" y="1172"/>
                  </a:lnTo>
                  <a:lnTo>
                    <a:pt x="273" y="1172"/>
                  </a:lnTo>
                  <a:lnTo>
                    <a:pt x="272" y="1172"/>
                  </a:lnTo>
                  <a:lnTo>
                    <a:pt x="272" y="1172"/>
                  </a:lnTo>
                  <a:lnTo>
                    <a:pt x="272" y="1172"/>
                  </a:lnTo>
                  <a:lnTo>
                    <a:pt x="272" y="1172"/>
                  </a:lnTo>
                  <a:lnTo>
                    <a:pt x="272" y="1172"/>
                  </a:lnTo>
                  <a:lnTo>
                    <a:pt x="272" y="1173"/>
                  </a:lnTo>
                  <a:lnTo>
                    <a:pt x="272" y="1173"/>
                  </a:lnTo>
                  <a:lnTo>
                    <a:pt x="272" y="1175"/>
                  </a:lnTo>
                  <a:lnTo>
                    <a:pt x="273" y="1176"/>
                  </a:lnTo>
                  <a:lnTo>
                    <a:pt x="273" y="1176"/>
                  </a:lnTo>
                  <a:lnTo>
                    <a:pt x="274" y="1176"/>
                  </a:lnTo>
                  <a:lnTo>
                    <a:pt x="274" y="1177"/>
                  </a:lnTo>
                  <a:lnTo>
                    <a:pt x="274" y="1178"/>
                  </a:lnTo>
                  <a:lnTo>
                    <a:pt x="274" y="1178"/>
                  </a:lnTo>
                  <a:lnTo>
                    <a:pt x="274" y="1180"/>
                  </a:lnTo>
                  <a:lnTo>
                    <a:pt x="274" y="1180"/>
                  </a:lnTo>
                  <a:lnTo>
                    <a:pt x="274" y="1181"/>
                  </a:lnTo>
                  <a:lnTo>
                    <a:pt x="274" y="1181"/>
                  </a:lnTo>
                  <a:lnTo>
                    <a:pt x="274" y="1183"/>
                  </a:lnTo>
                  <a:lnTo>
                    <a:pt x="274" y="1183"/>
                  </a:lnTo>
                  <a:lnTo>
                    <a:pt x="274" y="1185"/>
                  </a:lnTo>
                  <a:lnTo>
                    <a:pt x="273" y="1185"/>
                  </a:lnTo>
                  <a:lnTo>
                    <a:pt x="273" y="1185"/>
                  </a:lnTo>
                  <a:lnTo>
                    <a:pt x="273" y="1185"/>
                  </a:lnTo>
                  <a:lnTo>
                    <a:pt x="272" y="1185"/>
                  </a:lnTo>
                  <a:lnTo>
                    <a:pt x="272" y="1186"/>
                  </a:lnTo>
                  <a:lnTo>
                    <a:pt x="271" y="1185"/>
                  </a:lnTo>
                  <a:lnTo>
                    <a:pt x="271" y="1186"/>
                  </a:lnTo>
                  <a:lnTo>
                    <a:pt x="270" y="1186"/>
                  </a:lnTo>
                  <a:lnTo>
                    <a:pt x="271" y="1187"/>
                  </a:lnTo>
                  <a:lnTo>
                    <a:pt x="271" y="1187"/>
                  </a:lnTo>
                  <a:lnTo>
                    <a:pt x="271" y="1189"/>
                  </a:lnTo>
                  <a:lnTo>
                    <a:pt x="271" y="1189"/>
                  </a:lnTo>
                  <a:lnTo>
                    <a:pt x="270" y="1190"/>
                  </a:lnTo>
                  <a:lnTo>
                    <a:pt x="270" y="1190"/>
                  </a:lnTo>
                  <a:lnTo>
                    <a:pt x="270" y="1191"/>
                  </a:lnTo>
                  <a:lnTo>
                    <a:pt x="269" y="1191"/>
                  </a:lnTo>
                  <a:lnTo>
                    <a:pt x="269" y="1191"/>
                  </a:lnTo>
                  <a:lnTo>
                    <a:pt x="269" y="1193"/>
                  </a:lnTo>
                  <a:lnTo>
                    <a:pt x="269" y="1193"/>
                  </a:lnTo>
                  <a:lnTo>
                    <a:pt x="269" y="1193"/>
                  </a:lnTo>
                  <a:lnTo>
                    <a:pt x="268" y="1193"/>
                  </a:lnTo>
                  <a:lnTo>
                    <a:pt x="268" y="1193"/>
                  </a:lnTo>
                  <a:lnTo>
                    <a:pt x="268" y="1194"/>
                  </a:lnTo>
                  <a:lnTo>
                    <a:pt x="267" y="1194"/>
                  </a:lnTo>
                  <a:lnTo>
                    <a:pt x="267" y="1195"/>
                  </a:lnTo>
                  <a:lnTo>
                    <a:pt x="267" y="1195"/>
                  </a:lnTo>
                  <a:lnTo>
                    <a:pt x="267" y="1196"/>
                  </a:lnTo>
                  <a:lnTo>
                    <a:pt x="267" y="1197"/>
                  </a:lnTo>
                  <a:lnTo>
                    <a:pt x="267" y="1197"/>
                  </a:lnTo>
                  <a:lnTo>
                    <a:pt x="267" y="1198"/>
                  </a:lnTo>
                  <a:lnTo>
                    <a:pt x="267" y="1198"/>
                  </a:lnTo>
                  <a:lnTo>
                    <a:pt x="267" y="1198"/>
                  </a:lnTo>
                  <a:lnTo>
                    <a:pt x="267" y="1198"/>
                  </a:lnTo>
                  <a:lnTo>
                    <a:pt x="266" y="1199"/>
                  </a:lnTo>
                  <a:lnTo>
                    <a:pt x="266" y="1200"/>
                  </a:lnTo>
                  <a:lnTo>
                    <a:pt x="266" y="1200"/>
                  </a:lnTo>
                  <a:lnTo>
                    <a:pt x="265" y="1201"/>
                  </a:lnTo>
                  <a:lnTo>
                    <a:pt x="265" y="1201"/>
                  </a:lnTo>
                  <a:lnTo>
                    <a:pt x="265" y="1201"/>
                  </a:lnTo>
                  <a:lnTo>
                    <a:pt x="265" y="1202"/>
                  </a:lnTo>
                  <a:lnTo>
                    <a:pt x="264" y="1202"/>
                  </a:lnTo>
                  <a:lnTo>
                    <a:pt x="264" y="1202"/>
                  </a:lnTo>
                  <a:lnTo>
                    <a:pt x="263" y="1201"/>
                  </a:lnTo>
                  <a:lnTo>
                    <a:pt x="263" y="1201"/>
                  </a:lnTo>
                  <a:lnTo>
                    <a:pt x="263" y="1200"/>
                  </a:lnTo>
                  <a:lnTo>
                    <a:pt x="263" y="1200"/>
                  </a:lnTo>
                  <a:lnTo>
                    <a:pt x="262" y="1200"/>
                  </a:lnTo>
                  <a:lnTo>
                    <a:pt x="263" y="1200"/>
                  </a:lnTo>
                  <a:lnTo>
                    <a:pt x="262" y="1199"/>
                  </a:lnTo>
                  <a:lnTo>
                    <a:pt x="262" y="1199"/>
                  </a:lnTo>
                  <a:lnTo>
                    <a:pt x="261" y="1199"/>
                  </a:lnTo>
                  <a:lnTo>
                    <a:pt x="261" y="1199"/>
                  </a:lnTo>
                  <a:lnTo>
                    <a:pt x="260" y="1199"/>
                  </a:lnTo>
                  <a:lnTo>
                    <a:pt x="260" y="1199"/>
                  </a:lnTo>
                  <a:lnTo>
                    <a:pt x="259" y="1198"/>
                  </a:lnTo>
                  <a:lnTo>
                    <a:pt x="259" y="1198"/>
                  </a:lnTo>
                  <a:lnTo>
                    <a:pt x="259" y="1197"/>
                  </a:lnTo>
                  <a:lnTo>
                    <a:pt x="260" y="1197"/>
                  </a:lnTo>
                  <a:lnTo>
                    <a:pt x="260" y="1196"/>
                  </a:lnTo>
                  <a:lnTo>
                    <a:pt x="260" y="1196"/>
                  </a:lnTo>
                  <a:lnTo>
                    <a:pt x="260" y="1195"/>
                  </a:lnTo>
                  <a:lnTo>
                    <a:pt x="260" y="1195"/>
                  </a:lnTo>
                  <a:lnTo>
                    <a:pt x="260" y="1195"/>
                  </a:lnTo>
                  <a:lnTo>
                    <a:pt x="260" y="1194"/>
                  </a:lnTo>
                  <a:lnTo>
                    <a:pt x="260" y="1193"/>
                  </a:lnTo>
                  <a:lnTo>
                    <a:pt x="260" y="1193"/>
                  </a:lnTo>
                  <a:lnTo>
                    <a:pt x="261" y="1191"/>
                  </a:lnTo>
                  <a:lnTo>
                    <a:pt x="261" y="1189"/>
                  </a:lnTo>
                  <a:lnTo>
                    <a:pt x="261" y="1189"/>
                  </a:lnTo>
                  <a:lnTo>
                    <a:pt x="261" y="1188"/>
                  </a:lnTo>
                  <a:lnTo>
                    <a:pt x="259" y="1186"/>
                  </a:lnTo>
                  <a:lnTo>
                    <a:pt x="260" y="1185"/>
                  </a:lnTo>
                  <a:lnTo>
                    <a:pt x="260" y="1183"/>
                  </a:lnTo>
                  <a:lnTo>
                    <a:pt x="259" y="1182"/>
                  </a:lnTo>
                  <a:lnTo>
                    <a:pt x="258" y="1182"/>
                  </a:lnTo>
                  <a:lnTo>
                    <a:pt x="258" y="1182"/>
                  </a:lnTo>
                  <a:lnTo>
                    <a:pt x="258" y="1183"/>
                  </a:lnTo>
                  <a:lnTo>
                    <a:pt x="257" y="1184"/>
                  </a:lnTo>
                  <a:lnTo>
                    <a:pt x="256" y="1184"/>
                  </a:lnTo>
                  <a:lnTo>
                    <a:pt x="256" y="1184"/>
                  </a:lnTo>
                  <a:lnTo>
                    <a:pt x="255" y="1183"/>
                  </a:lnTo>
                  <a:lnTo>
                    <a:pt x="255" y="1183"/>
                  </a:lnTo>
                  <a:lnTo>
                    <a:pt x="254" y="1183"/>
                  </a:lnTo>
                  <a:lnTo>
                    <a:pt x="254" y="1183"/>
                  </a:lnTo>
                  <a:lnTo>
                    <a:pt x="254" y="1183"/>
                  </a:lnTo>
                  <a:lnTo>
                    <a:pt x="254" y="1182"/>
                  </a:lnTo>
                  <a:lnTo>
                    <a:pt x="254" y="1181"/>
                  </a:lnTo>
                  <a:lnTo>
                    <a:pt x="254" y="1181"/>
                  </a:lnTo>
                  <a:lnTo>
                    <a:pt x="254" y="1180"/>
                  </a:lnTo>
                  <a:lnTo>
                    <a:pt x="253" y="1180"/>
                  </a:lnTo>
                  <a:lnTo>
                    <a:pt x="253" y="1180"/>
                  </a:lnTo>
                  <a:lnTo>
                    <a:pt x="253" y="1181"/>
                  </a:lnTo>
                  <a:lnTo>
                    <a:pt x="253" y="1181"/>
                  </a:lnTo>
                  <a:lnTo>
                    <a:pt x="252" y="1180"/>
                  </a:lnTo>
                  <a:lnTo>
                    <a:pt x="252" y="1180"/>
                  </a:lnTo>
                  <a:lnTo>
                    <a:pt x="251" y="1180"/>
                  </a:lnTo>
                  <a:lnTo>
                    <a:pt x="251" y="1180"/>
                  </a:lnTo>
                  <a:lnTo>
                    <a:pt x="251" y="1180"/>
                  </a:lnTo>
                  <a:lnTo>
                    <a:pt x="251" y="1180"/>
                  </a:lnTo>
                  <a:lnTo>
                    <a:pt x="251" y="1180"/>
                  </a:lnTo>
                  <a:lnTo>
                    <a:pt x="250" y="1180"/>
                  </a:lnTo>
                  <a:lnTo>
                    <a:pt x="250" y="1180"/>
                  </a:lnTo>
                  <a:lnTo>
                    <a:pt x="250" y="1181"/>
                  </a:lnTo>
                  <a:lnTo>
                    <a:pt x="251" y="1181"/>
                  </a:lnTo>
                  <a:lnTo>
                    <a:pt x="251" y="1182"/>
                  </a:lnTo>
                  <a:lnTo>
                    <a:pt x="251" y="1182"/>
                  </a:lnTo>
                  <a:lnTo>
                    <a:pt x="252" y="1183"/>
                  </a:lnTo>
                  <a:lnTo>
                    <a:pt x="251" y="1183"/>
                  </a:lnTo>
                  <a:lnTo>
                    <a:pt x="250" y="1183"/>
                  </a:lnTo>
                  <a:lnTo>
                    <a:pt x="251" y="1185"/>
                  </a:lnTo>
                  <a:lnTo>
                    <a:pt x="250" y="1186"/>
                  </a:lnTo>
                  <a:lnTo>
                    <a:pt x="250" y="1187"/>
                  </a:lnTo>
                  <a:lnTo>
                    <a:pt x="250" y="1187"/>
                  </a:lnTo>
                  <a:lnTo>
                    <a:pt x="250" y="1187"/>
                  </a:lnTo>
                  <a:lnTo>
                    <a:pt x="249" y="1187"/>
                  </a:lnTo>
                  <a:lnTo>
                    <a:pt x="248" y="1187"/>
                  </a:lnTo>
                  <a:lnTo>
                    <a:pt x="247" y="1188"/>
                  </a:lnTo>
                  <a:lnTo>
                    <a:pt x="246" y="1187"/>
                  </a:lnTo>
                  <a:lnTo>
                    <a:pt x="245" y="1187"/>
                  </a:lnTo>
                  <a:lnTo>
                    <a:pt x="245" y="1186"/>
                  </a:lnTo>
                  <a:lnTo>
                    <a:pt x="244" y="1186"/>
                  </a:lnTo>
                  <a:lnTo>
                    <a:pt x="244" y="1186"/>
                  </a:lnTo>
                  <a:lnTo>
                    <a:pt x="243" y="1186"/>
                  </a:lnTo>
                  <a:lnTo>
                    <a:pt x="241" y="1187"/>
                  </a:lnTo>
                  <a:lnTo>
                    <a:pt x="240" y="1187"/>
                  </a:lnTo>
                  <a:lnTo>
                    <a:pt x="240" y="1188"/>
                  </a:lnTo>
                  <a:lnTo>
                    <a:pt x="238" y="1188"/>
                  </a:lnTo>
                  <a:lnTo>
                    <a:pt x="237" y="1189"/>
                  </a:lnTo>
                  <a:lnTo>
                    <a:pt x="236" y="1189"/>
                  </a:lnTo>
                  <a:lnTo>
                    <a:pt x="236" y="1189"/>
                  </a:lnTo>
                  <a:lnTo>
                    <a:pt x="235" y="1189"/>
                  </a:lnTo>
                  <a:lnTo>
                    <a:pt x="234" y="1189"/>
                  </a:lnTo>
                  <a:lnTo>
                    <a:pt x="234" y="1189"/>
                  </a:lnTo>
                  <a:lnTo>
                    <a:pt x="233" y="1189"/>
                  </a:lnTo>
                  <a:lnTo>
                    <a:pt x="233" y="1189"/>
                  </a:lnTo>
                  <a:lnTo>
                    <a:pt x="232" y="1189"/>
                  </a:lnTo>
                  <a:lnTo>
                    <a:pt x="232" y="1189"/>
                  </a:lnTo>
                  <a:lnTo>
                    <a:pt x="232" y="1189"/>
                  </a:lnTo>
                  <a:lnTo>
                    <a:pt x="232" y="1189"/>
                  </a:lnTo>
                  <a:lnTo>
                    <a:pt x="232" y="1189"/>
                  </a:lnTo>
                  <a:lnTo>
                    <a:pt x="232" y="1189"/>
                  </a:lnTo>
                  <a:lnTo>
                    <a:pt x="231" y="1190"/>
                  </a:lnTo>
                  <a:lnTo>
                    <a:pt x="229" y="1190"/>
                  </a:lnTo>
                  <a:lnTo>
                    <a:pt x="228" y="1191"/>
                  </a:lnTo>
                  <a:lnTo>
                    <a:pt x="228" y="1191"/>
                  </a:lnTo>
                  <a:lnTo>
                    <a:pt x="228" y="1191"/>
                  </a:lnTo>
                  <a:lnTo>
                    <a:pt x="227" y="1191"/>
                  </a:lnTo>
                  <a:lnTo>
                    <a:pt x="227" y="1192"/>
                  </a:lnTo>
                  <a:lnTo>
                    <a:pt x="226" y="1192"/>
                  </a:lnTo>
                  <a:lnTo>
                    <a:pt x="226" y="1192"/>
                  </a:lnTo>
                  <a:lnTo>
                    <a:pt x="226" y="1191"/>
                  </a:lnTo>
                  <a:lnTo>
                    <a:pt x="226" y="1191"/>
                  </a:lnTo>
                  <a:lnTo>
                    <a:pt x="225" y="1191"/>
                  </a:lnTo>
                  <a:lnTo>
                    <a:pt x="224" y="1191"/>
                  </a:lnTo>
                  <a:lnTo>
                    <a:pt x="224" y="1191"/>
                  </a:lnTo>
                  <a:lnTo>
                    <a:pt x="224" y="1190"/>
                  </a:lnTo>
                  <a:lnTo>
                    <a:pt x="224" y="1190"/>
                  </a:lnTo>
                  <a:lnTo>
                    <a:pt x="226" y="1190"/>
                  </a:lnTo>
                  <a:lnTo>
                    <a:pt x="226" y="1188"/>
                  </a:lnTo>
                  <a:lnTo>
                    <a:pt x="226" y="1188"/>
                  </a:lnTo>
                  <a:lnTo>
                    <a:pt x="228" y="1187"/>
                  </a:lnTo>
                  <a:lnTo>
                    <a:pt x="228" y="1186"/>
                  </a:lnTo>
                  <a:lnTo>
                    <a:pt x="228" y="1185"/>
                  </a:lnTo>
                  <a:lnTo>
                    <a:pt x="228" y="1185"/>
                  </a:lnTo>
                  <a:lnTo>
                    <a:pt x="229" y="1185"/>
                  </a:lnTo>
                  <a:lnTo>
                    <a:pt x="229" y="1184"/>
                  </a:lnTo>
                  <a:lnTo>
                    <a:pt x="231" y="1182"/>
                  </a:lnTo>
                  <a:lnTo>
                    <a:pt x="231" y="1180"/>
                  </a:lnTo>
                  <a:lnTo>
                    <a:pt x="231" y="1179"/>
                  </a:lnTo>
                  <a:lnTo>
                    <a:pt x="229" y="1178"/>
                  </a:lnTo>
                  <a:lnTo>
                    <a:pt x="229" y="1178"/>
                  </a:lnTo>
                  <a:lnTo>
                    <a:pt x="228" y="1179"/>
                  </a:lnTo>
                  <a:lnTo>
                    <a:pt x="228" y="1180"/>
                  </a:lnTo>
                  <a:lnTo>
                    <a:pt x="228" y="1180"/>
                  </a:lnTo>
                  <a:lnTo>
                    <a:pt x="226" y="1181"/>
                  </a:lnTo>
                  <a:lnTo>
                    <a:pt x="224" y="1182"/>
                  </a:lnTo>
                  <a:lnTo>
                    <a:pt x="224" y="1183"/>
                  </a:lnTo>
                  <a:lnTo>
                    <a:pt x="224" y="1183"/>
                  </a:lnTo>
                  <a:lnTo>
                    <a:pt x="224" y="1184"/>
                  </a:lnTo>
                  <a:lnTo>
                    <a:pt x="221" y="1184"/>
                  </a:lnTo>
                  <a:lnTo>
                    <a:pt x="219" y="1183"/>
                  </a:lnTo>
                  <a:lnTo>
                    <a:pt x="219" y="1182"/>
                  </a:lnTo>
                  <a:lnTo>
                    <a:pt x="219" y="1182"/>
                  </a:lnTo>
                  <a:lnTo>
                    <a:pt x="219" y="1181"/>
                  </a:lnTo>
                  <a:lnTo>
                    <a:pt x="218" y="1181"/>
                  </a:lnTo>
                  <a:lnTo>
                    <a:pt x="217" y="1180"/>
                  </a:lnTo>
                  <a:lnTo>
                    <a:pt x="218" y="1180"/>
                  </a:lnTo>
                  <a:lnTo>
                    <a:pt x="217" y="1180"/>
                  </a:lnTo>
                  <a:lnTo>
                    <a:pt x="216" y="1179"/>
                  </a:lnTo>
                  <a:lnTo>
                    <a:pt x="216" y="1178"/>
                  </a:lnTo>
                  <a:lnTo>
                    <a:pt x="215" y="1178"/>
                  </a:lnTo>
                  <a:lnTo>
                    <a:pt x="215" y="1178"/>
                  </a:lnTo>
                  <a:lnTo>
                    <a:pt x="215" y="1177"/>
                  </a:lnTo>
                  <a:lnTo>
                    <a:pt x="215" y="1177"/>
                  </a:lnTo>
                  <a:lnTo>
                    <a:pt x="215" y="1176"/>
                  </a:lnTo>
                  <a:lnTo>
                    <a:pt x="215" y="1176"/>
                  </a:lnTo>
                  <a:lnTo>
                    <a:pt x="215" y="1176"/>
                  </a:lnTo>
                  <a:lnTo>
                    <a:pt x="214" y="1176"/>
                  </a:lnTo>
                  <a:lnTo>
                    <a:pt x="214" y="1174"/>
                  </a:lnTo>
                  <a:lnTo>
                    <a:pt x="214" y="1173"/>
                  </a:lnTo>
                  <a:lnTo>
                    <a:pt x="214" y="1173"/>
                  </a:lnTo>
                  <a:lnTo>
                    <a:pt x="214" y="1172"/>
                  </a:lnTo>
                  <a:lnTo>
                    <a:pt x="215" y="1171"/>
                  </a:lnTo>
                  <a:lnTo>
                    <a:pt x="215" y="1171"/>
                  </a:lnTo>
                  <a:lnTo>
                    <a:pt x="216" y="1171"/>
                  </a:lnTo>
                  <a:lnTo>
                    <a:pt x="217" y="1171"/>
                  </a:lnTo>
                  <a:lnTo>
                    <a:pt x="217" y="1171"/>
                  </a:lnTo>
                  <a:lnTo>
                    <a:pt x="219" y="1171"/>
                  </a:lnTo>
                  <a:lnTo>
                    <a:pt x="220" y="1170"/>
                  </a:lnTo>
                  <a:lnTo>
                    <a:pt x="220" y="1169"/>
                  </a:lnTo>
                  <a:lnTo>
                    <a:pt x="220" y="1166"/>
                  </a:lnTo>
                  <a:lnTo>
                    <a:pt x="220" y="1165"/>
                  </a:lnTo>
                  <a:lnTo>
                    <a:pt x="221" y="1165"/>
                  </a:lnTo>
                  <a:lnTo>
                    <a:pt x="221" y="1163"/>
                  </a:lnTo>
                  <a:lnTo>
                    <a:pt x="220" y="1163"/>
                  </a:lnTo>
                  <a:lnTo>
                    <a:pt x="219" y="1164"/>
                  </a:lnTo>
                  <a:lnTo>
                    <a:pt x="219" y="1164"/>
                  </a:lnTo>
                  <a:lnTo>
                    <a:pt x="219" y="1164"/>
                  </a:lnTo>
                  <a:lnTo>
                    <a:pt x="219" y="1166"/>
                  </a:lnTo>
                  <a:lnTo>
                    <a:pt x="219" y="1167"/>
                  </a:lnTo>
                  <a:lnTo>
                    <a:pt x="219" y="1167"/>
                  </a:lnTo>
                  <a:lnTo>
                    <a:pt x="219" y="1167"/>
                  </a:lnTo>
                  <a:lnTo>
                    <a:pt x="219" y="1168"/>
                  </a:lnTo>
                  <a:lnTo>
                    <a:pt x="219" y="1168"/>
                  </a:lnTo>
                  <a:lnTo>
                    <a:pt x="219" y="1168"/>
                  </a:lnTo>
                  <a:lnTo>
                    <a:pt x="218" y="1168"/>
                  </a:lnTo>
                  <a:lnTo>
                    <a:pt x="218" y="1168"/>
                  </a:lnTo>
                  <a:lnTo>
                    <a:pt x="214" y="1168"/>
                  </a:lnTo>
                  <a:lnTo>
                    <a:pt x="212" y="1169"/>
                  </a:lnTo>
                  <a:lnTo>
                    <a:pt x="211" y="1169"/>
                  </a:lnTo>
                  <a:lnTo>
                    <a:pt x="211" y="1169"/>
                  </a:lnTo>
                  <a:lnTo>
                    <a:pt x="210" y="1168"/>
                  </a:lnTo>
                  <a:lnTo>
                    <a:pt x="209" y="1168"/>
                  </a:lnTo>
                  <a:lnTo>
                    <a:pt x="209" y="1167"/>
                  </a:lnTo>
                  <a:lnTo>
                    <a:pt x="208" y="1167"/>
                  </a:lnTo>
                  <a:lnTo>
                    <a:pt x="208" y="1167"/>
                  </a:lnTo>
                  <a:lnTo>
                    <a:pt x="207" y="1166"/>
                  </a:lnTo>
                  <a:lnTo>
                    <a:pt x="207" y="1164"/>
                  </a:lnTo>
                  <a:lnTo>
                    <a:pt x="206" y="1163"/>
                  </a:lnTo>
                  <a:lnTo>
                    <a:pt x="206" y="1163"/>
                  </a:lnTo>
                  <a:lnTo>
                    <a:pt x="206" y="1162"/>
                  </a:lnTo>
                  <a:lnTo>
                    <a:pt x="206" y="1162"/>
                  </a:lnTo>
                  <a:lnTo>
                    <a:pt x="204" y="1161"/>
                  </a:lnTo>
                  <a:lnTo>
                    <a:pt x="204" y="1161"/>
                  </a:lnTo>
                  <a:lnTo>
                    <a:pt x="203" y="1160"/>
                  </a:lnTo>
                  <a:lnTo>
                    <a:pt x="203" y="1159"/>
                  </a:lnTo>
                  <a:lnTo>
                    <a:pt x="203" y="1159"/>
                  </a:lnTo>
                  <a:lnTo>
                    <a:pt x="202" y="1158"/>
                  </a:lnTo>
                  <a:lnTo>
                    <a:pt x="202" y="1158"/>
                  </a:lnTo>
                  <a:lnTo>
                    <a:pt x="202" y="1157"/>
                  </a:lnTo>
                  <a:lnTo>
                    <a:pt x="202" y="1156"/>
                  </a:lnTo>
                  <a:lnTo>
                    <a:pt x="202" y="1156"/>
                  </a:lnTo>
                  <a:lnTo>
                    <a:pt x="202" y="1155"/>
                  </a:lnTo>
                  <a:lnTo>
                    <a:pt x="202" y="1154"/>
                  </a:lnTo>
                  <a:lnTo>
                    <a:pt x="202" y="1154"/>
                  </a:lnTo>
                  <a:lnTo>
                    <a:pt x="202" y="1154"/>
                  </a:lnTo>
                  <a:lnTo>
                    <a:pt x="202" y="1154"/>
                  </a:lnTo>
                  <a:lnTo>
                    <a:pt x="202" y="1154"/>
                  </a:lnTo>
                  <a:lnTo>
                    <a:pt x="202" y="1153"/>
                  </a:lnTo>
                  <a:lnTo>
                    <a:pt x="202" y="1153"/>
                  </a:lnTo>
                  <a:lnTo>
                    <a:pt x="202" y="1153"/>
                  </a:lnTo>
                  <a:lnTo>
                    <a:pt x="201" y="1152"/>
                  </a:lnTo>
                  <a:lnTo>
                    <a:pt x="200" y="1152"/>
                  </a:lnTo>
                  <a:lnTo>
                    <a:pt x="199" y="1152"/>
                  </a:lnTo>
                  <a:lnTo>
                    <a:pt x="198" y="1152"/>
                  </a:lnTo>
                  <a:lnTo>
                    <a:pt x="198" y="1151"/>
                  </a:lnTo>
                  <a:lnTo>
                    <a:pt x="198" y="1151"/>
                  </a:lnTo>
                  <a:lnTo>
                    <a:pt x="198" y="1150"/>
                  </a:lnTo>
                  <a:lnTo>
                    <a:pt x="198" y="1150"/>
                  </a:lnTo>
                  <a:lnTo>
                    <a:pt x="198" y="1148"/>
                  </a:lnTo>
                  <a:lnTo>
                    <a:pt x="198" y="1148"/>
                  </a:lnTo>
                  <a:lnTo>
                    <a:pt x="198" y="1147"/>
                  </a:lnTo>
                  <a:lnTo>
                    <a:pt x="198" y="1146"/>
                  </a:lnTo>
                  <a:lnTo>
                    <a:pt x="198" y="1146"/>
                  </a:lnTo>
                  <a:lnTo>
                    <a:pt x="198" y="1146"/>
                  </a:lnTo>
                  <a:lnTo>
                    <a:pt x="198" y="1146"/>
                  </a:lnTo>
                  <a:lnTo>
                    <a:pt x="198" y="1145"/>
                  </a:lnTo>
                  <a:lnTo>
                    <a:pt x="200" y="1144"/>
                  </a:lnTo>
                  <a:lnTo>
                    <a:pt x="201" y="1143"/>
                  </a:lnTo>
                  <a:lnTo>
                    <a:pt x="202" y="1143"/>
                  </a:lnTo>
                  <a:lnTo>
                    <a:pt x="202" y="1143"/>
                  </a:lnTo>
                  <a:lnTo>
                    <a:pt x="202" y="1143"/>
                  </a:lnTo>
                  <a:lnTo>
                    <a:pt x="202" y="1141"/>
                  </a:lnTo>
                  <a:lnTo>
                    <a:pt x="203" y="1141"/>
                  </a:lnTo>
                  <a:lnTo>
                    <a:pt x="204" y="1142"/>
                  </a:lnTo>
                  <a:lnTo>
                    <a:pt x="204" y="1141"/>
                  </a:lnTo>
                  <a:lnTo>
                    <a:pt x="205" y="1141"/>
                  </a:lnTo>
                  <a:lnTo>
                    <a:pt x="205" y="1141"/>
                  </a:lnTo>
                  <a:lnTo>
                    <a:pt x="205" y="1141"/>
                  </a:lnTo>
                  <a:lnTo>
                    <a:pt x="205" y="1141"/>
                  </a:lnTo>
                  <a:lnTo>
                    <a:pt x="206" y="1140"/>
                  </a:lnTo>
                  <a:lnTo>
                    <a:pt x="206" y="1141"/>
                  </a:lnTo>
                  <a:lnTo>
                    <a:pt x="206" y="1141"/>
                  </a:lnTo>
                  <a:lnTo>
                    <a:pt x="207" y="1141"/>
                  </a:lnTo>
                  <a:lnTo>
                    <a:pt x="207" y="1140"/>
                  </a:lnTo>
                  <a:lnTo>
                    <a:pt x="206" y="1140"/>
                  </a:lnTo>
                  <a:lnTo>
                    <a:pt x="206" y="1138"/>
                  </a:lnTo>
                  <a:lnTo>
                    <a:pt x="206" y="1137"/>
                  </a:lnTo>
                  <a:lnTo>
                    <a:pt x="206" y="1137"/>
                  </a:lnTo>
                  <a:lnTo>
                    <a:pt x="206" y="1137"/>
                  </a:lnTo>
                  <a:lnTo>
                    <a:pt x="206" y="1136"/>
                  </a:lnTo>
                  <a:lnTo>
                    <a:pt x="207" y="1137"/>
                  </a:lnTo>
                  <a:lnTo>
                    <a:pt x="208" y="1137"/>
                  </a:lnTo>
                  <a:lnTo>
                    <a:pt x="209" y="1137"/>
                  </a:lnTo>
                  <a:lnTo>
                    <a:pt x="209" y="1137"/>
                  </a:lnTo>
                  <a:lnTo>
                    <a:pt x="210" y="1137"/>
                  </a:lnTo>
                  <a:lnTo>
                    <a:pt x="211" y="1138"/>
                  </a:lnTo>
                  <a:lnTo>
                    <a:pt x="211" y="1139"/>
                  </a:lnTo>
                  <a:lnTo>
                    <a:pt x="213" y="1139"/>
                  </a:lnTo>
                  <a:lnTo>
                    <a:pt x="214" y="1140"/>
                  </a:lnTo>
                  <a:lnTo>
                    <a:pt x="215" y="1141"/>
                  </a:lnTo>
                  <a:lnTo>
                    <a:pt x="216" y="1142"/>
                  </a:lnTo>
                  <a:lnTo>
                    <a:pt x="216" y="1142"/>
                  </a:lnTo>
                  <a:lnTo>
                    <a:pt x="216" y="1142"/>
                  </a:lnTo>
                  <a:lnTo>
                    <a:pt x="217" y="1143"/>
                  </a:lnTo>
                  <a:lnTo>
                    <a:pt x="217" y="1144"/>
                  </a:lnTo>
                  <a:lnTo>
                    <a:pt x="217" y="1144"/>
                  </a:lnTo>
                  <a:lnTo>
                    <a:pt x="218" y="1145"/>
                  </a:lnTo>
                  <a:lnTo>
                    <a:pt x="218" y="1145"/>
                  </a:lnTo>
                  <a:lnTo>
                    <a:pt x="219" y="1147"/>
                  </a:lnTo>
                  <a:lnTo>
                    <a:pt x="219" y="1147"/>
                  </a:lnTo>
                  <a:lnTo>
                    <a:pt x="219" y="1147"/>
                  </a:lnTo>
                  <a:lnTo>
                    <a:pt x="220" y="1148"/>
                  </a:lnTo>
                  <a:lnTo>
                    <a:pt x="222" y="1149"/>
                  </a:lnTo>
                  <a:lnTo>
                    <a:pt x="223" y="1149"/>
                  </a:lnTo>
                  <a:lnTo>
                    <a:pt x="224" y="1149"/>
                  </a:lnTo>
                  <a:lnTo>
                    <a:pt x="225" y="1150"/>
                  </a:lnTo>
                  <a:lnTo>
                    <a:pt x="226" y="1149"/>
                  </a:lnTo>
                  <a:lnTo>
                    <a:pt x="226" y="1148"/>
                  </a:lnTo>
                  <a:lnTo>
                    <a:pt x="226" y="1148"/>
                  </a:lnTo>
                  <a:lnTo>
                    <a:pt x="224" y="1148"/>
                  </a:lnTo>
                  <a:lnTo>
                    <a:pt x="224" y="1148"/>
                  </a:lnTo>
                  <a:lnTo>
                    <a:pt x="223" y="1148"/>
                  </a:lnTo>
                  <a:lnTo>
                    <a:pt x="222" y="1147"/>
                  </a:lnTo>
                  <a:lnTo>
                    <a:pt x="220" y="1146"/>
                  </a:lnTo>
                  <a:lnTo>
                    <a:pt x="220" y="1145"/>
                  </a:lnTo>
                  <a:lnTo>
                    <a:pt x="219" y="1144"/>
                  </a:lnTo>
                  <a:lnTo>
                    <a:pt x="219" y="1142"/>
                  </a:lnTo>
                  <a:lnTo>
                    <a:pt x="219" y="1142"/>
                  </a:lnTo>
                  <a:lnTo>
                    <a:pt x="219" y="1141"/>
                  </a:lnTo>
                  <a:lnTo>
                    <a:pt x="218" y="1141"/>
                  </a:lnTo>
                  <a:lnTo>
                    <a:pt x="217" y="1140"/>
                  </a:lnTo>
                  <a:lnTo>
                    <a:pt x="215" y="1139"/>
                  </a:lnTo>
                  <a:lnTo>
                    <a:pt x="215" y="1139"/>
                  </a:lnTo>
                  <a:lnTo>
                    <a:pt x="215" y="1138"/>
                  </a:lnTo>
                  <a:lnTo>
                    <a:pt x="215" y="1137"/>
                  </a:lnTo>
                  <a:lnTo>
                    <a:pt x="214" y="1137"/>
                  </a:lnTo>
                  <a:lnTo>
                    <a:pt x="214" y="1137"/>
                  </a:lnTo>
                  <a:lnTo>
                    <a:pt x="213" y="1137"/>
                  </a:lnTo>
                  <a:lnTo>
                    <a:pt x="213" y="1137"/>
                  </a:lnTo>
                  <a:lnTo>
                    <a:pt x="212" y="1137"/>
                  </a:lnTo>
                  <a:lnTo>
                    <a:pt x="211" y="1137"/>
                  </a:lnTo>
                  <a:lnTo>
                    <a:pt x="211" y="1136"/>
                  </a:lnTo>
                  <a:lnTo>
                    <a:pt x="211" y="1135"/>
                  </a:lnTo>
                  <a:lnTo>
                    <a:pt x="212" y="1135"/>
                  </a:lnTo>
                  <a:lnTo>
                    <a:pt x="212" y="1135"/>
                  </a:lnTo>
                  <a:lnTo>
                    <a:pt x="211" y="1135"/>
                  </a:lnTo>
                  <a:lnTo>
                    <a:pt x="211" y="1135"/>
                  </a:lnTo>
                  <a:lnTo>
                    <a:pt x="211" y="1133"/>
                  </a:lnTo>
                  <a:lnTo>
                    <a:pt x="211" y="1131"/>
                  </a:lnTo>
                  <a:lnTo>
                    <a:pt x="212" y="1130"/>
                  </a:lnTo>
                  <a:lnTo>
                    <a:pt x="213" y="1130"/>
                  </a:lnTo>
                  <a:lnTo>
                    <a:pt x="213" y="1130"/>
                  </a:lnTo>
                  <a:lnTo>
                    <a:pt x="213" y="1130"/>
                  </a:lnTo>
                  <a:lnTo>
                    <a:pt x="211" y="1130"/>
                  </a:lnTo>
                  <a:lnTo>
                    <a:pt x="211" y="1131"/>
                  </a:lnTo>
                  <a:lnTo>
                    <a:pt x="211" y="1132"/>
                  </a:lnTo>
                  <a:lnTo>
                    <a:pt x="211" y="1132"/>
                  </a:lnTo>
                  <a:lnTo>
                    <a:pt x="211" y="1133"/>
                  </a:lnTo>
                  <a:lnTo>
                    <a:pt x="210" y="1133"/>
                  </a:lnTo>
                  <a:lnTo>
                    <a:pt x="210" y="1133"/>
                  </a:lnTo>
                  <a:lnTo>
                    <a:pt x="207" y="1133"/>
                  </a:lnTo>
                  <a:lnTo>
                    <a:pt x="206" y="1133"/>
                  </a:lnTo>
                  <a:lnTo>
                    <a:pt x="206" y="1133"/>
                  </a:lnTo>
                  <a:lnTo>
                    <a:pt x="206" y="1134"/>
                  </a:lnTo>
                  <a:lnTo>
                    <a:pt x="206" y="1135"/>
                  </a:lnTo>
                  <a:lnTo>
                    <a:pt x="206" y="1134"/>
                  </a:lnTo>
                  <a:lnTo>
                    <a:pt x="206" y="1134"/>
                  </a:lnTo>
                  <a:lnTo>
                    <a:pt x="205" y="1134"/>
                  </a:lnTo>
                  <a:lnTo>
                    <a:pt x="204" y="1134"/>
                  </a:lnTo>
                  <a:lnTo>
                    <a:pt x="203" y="1135"/>
                  </a:lnTo>
                  <a:lnTo>
                    <a:pt x="202" y="1135"/>
                  </a:lnTo>
                  <a:lnTo>
                    <a:pt x="202" y="1136"/>
                  </a:lnTo>
                  <a:lnTo>
                    <a:pt x="202" y="1137"/>
                  </a:lnTo>
                  <a:lnTo>
                    <a:pt x="202" y="1137"/>
                  </a:lnTo>
                  <a:lnTo>
                    <a:pt x="202" y="1136"/>
                  </a:lnTo>
                  <a:lnTo>
                    <a:pt x="202" y="1135"/>
                  </a:lnTo>
                  <a:lnTo>
                    <a:pt x="202" y="1134"/>
                  </a:lnTo>
                  <a:lnTo>
                    <a:pt x="202" y="1134"/>
                  </a:lnTo>
                  <a:lnTo>
                    <a:pt x="202" y="1134"/>
                  </a:lnTo>
                  <a:lnTo>
                    <a:pt x="202" y="1133"/>
                  </a:lnTo>
                  <a:lnTo>
                    <a:pt x="202" y="1132"/>
                  </a:lnTo>
                  <a:lnTo>
                    <a:pt x="202" y="1131"/>
                  </a:lnTo>
                  <a:lnTo>
                    <a:pt x="202" y="1131"/>
                  </a:lnTo>
                  <a:lnTo>
                    <a:pt x="202" y="1130"/>
                  </a:lnTo>
                  <a:lnTo>
                    <a:pt x="202" y="1129"/>
                  </a:lnTo>
                  <a:lnTo>
                    <a:pt x="202" y="1129"/>
                  </a:lnTo>
                  <a:lnTo>
                    <a:pt x="202" y="1130"/>
                  </a:lnTo>
                  <a:lnTo>
                    <a:pt x="201" y="1129"/>
                  </a:lnTo>
                  <a:lnTo>
                    <a:pt x="201" y="1129"/>
                  </a:lnTo>
                  <a:lnTo>
                    <a:pt x="200" y="1129"/>
                  </a:lnTo>
                  <a:lnTo>
                    <a:pt x="200" y="1129"/>
                  </a:lnTo>
                  <a:lnTo>
                    <a:pt x="199" y="1128"/>
                  </a:lnTo>
                  <a:lnTo>
                    <a:pt x="198" y="1128"/>
                  </a:lnTo>
                  <a:lnTo>
                    <a:pt x="198" y="1128"/>
                  </a:lnTo>
                  <a:lnTo>
                    <a:pt x="198" y="1127"/>
                  </a:lnTo>
                  <a:lnTo>
                    <a:pt x="199" y="1126"/>
                  </a:lnTo>
                  <a:lnTo>
                    <a:pt x="200" y="1125"/>
                  </a:lnTo>
                  <a:lnTo>
                    <a:pt x="200" y="1125"/>
                  </a:lnTo>
                  <a:lnTo>
                    <a:pt x="199" y="1124"/>
                  </a:lnTo>
                  <a:lnTo>
                    <a:pt x="199" y="1124"/>
                  </a:lnTo>
                  <a:lnTo>
                    <a:pt x="198" y="1124"/>
                  </a:lnTo>
                  <a:lnTo>
                    <a:pt x="198" y="1124"/>
                  </a:lnTo>
                  <a:lnTo>
                    <a:pt x="198" y="1123"/>
                  </a:lnTo>
                  <a:lnTo>
                    <a:pt x="197" y="1122"/>
                  </a:lnTo>
                  <a:lnTo>
                    <a:pt x="197" y="1121"/>
                  </a:lnTo>
                  <a:lnTo>
                    <a:pt x="198" y="1120"/>
                  </a:lnTo>
                  <a:lnTo>
                    <a:pt x="198" y="1119"/>
                  </a:lnTo>
                  <a:lnTo>
                    <a:pt x="198" y="1119"/>
                  </a:lnTo>
                  <a:lnTo>
                    <a:pt x="198" y="1119"/>
                  </a:lnTo>
                  <a:lnTo>
                    <a:pt x="198" y="1119"/>
                  </a:lnTo>
                  <a:lnTo>
                    <a:pt x="197" y="1117"/>
                  </a:lnTo>
                  <a:lnTo>
                    <a:pt x="197" y="1116"/>
                  </a:lnTo>
                  <a:lnTo>
                    <a:pt x="197" y="1116"/>
                  </a:lnTo>
                  <a:lnTo>
                    <a:pt x="196" y="1117"/>
                  </a:lnTo>
                  <a:lnTo>
                    <a:pt x="197" y="1118"/>
                  </a:lnTo>
                  <a:lnTo>
                    <a:pt x="196" y="1119"/>
                  </a:lnTo>
                  <a:lnTo>
                    <a:pt x="196" y="1120"/>
                  </a:lnTo>
                  <a:lnTo>
                    <a:pt x="196" y="1120"/>
                  </a:lnTo>
                  <a:lnTo>
                    <a:pt x="196" y="1121"/>
                  </a:lnTo>
                  <a:lnTo>
                    <a:pt x="195" y="1121"/>
                  </a:lnTo>
                  <a:lnTo>
                    <a:pt x="195" y="1122"/>
                  </a:lnTo>
                  <a:lnTo>
                    <a:pt x="194" y="1123"/>
                  </a:lnTo>
                  <a:lnTo>
                    <a:pt x="193" y="1124"/>
                  </a:lnTo>
                  <a:lnTo>
                    <a:pt x="193" y="1124"/>
                  </a:lnTo>
                  <a:lnTo>
                    <a:pt x="193" y="1125"/>
                  </a:lnTo>
                  <a:lnTo>
                    <a:pt x="192" y="1125"/>
                  </a:lnTo>
                  <a:lnTo>
                    <a:pt x="192" y="1126"/>
                  </a:lnTo>
                  <a:lnTo>
                    <a:pt x="192" y="1127"/>
                  </a:lnTo>
                  <a:lnTo>
                    <a:pt x="191" y="1127"/>
                  </a:lnTo>
                  <a:lnTo>
                    <a:pt x="191" y="1127"/>
                  </a:lnTo>
                  <a:lnTo>
                    <a:pt x="191" y="1125"/>
                  </a:lnTo>
                  <a:lnTo>
                    <a:pt x="191" y="1124"/>
                  </a:lnTo>
                  <a:lnTo>
                    <a:pt x="193" y="1123"/>
                  </a:lnTo>
                  <a:lnTo>
                    <a:pt x="192" y="1123"/>
                  </a:lnTo>
                  <a:lnTo>
                    <a:pt x="192" y="1124"/>
                  </a:lnTo>
                  <a:lnTo>
                    <a:pt x="191" y="1124"/>
                  </a:lnTo>
                  <a:lnTo>
                    <a:pt x="191" y="1124"/>
                  </a:lnTo>
                  <a:lnTo>
                    <a:pt x="191" y="1122"/>
                  </a:lnTo>
                  <a:lnTo>
                    <a:pt x="191" y="1122"/>
                  </a:lnTo>
                  <a:lnTo>
                    <a:pt x="192" y="1121"/>
                  </a:lnTo>
                  <a:lnTo>
                    <a:pt x="192" y="1120"/>
                  </a:lnTo>
                  <a:lnTo>
                    <a:pt x="192" y="1120"/>
                  </a:lnTo>
                  <a:lnTo>
                    <a:pt x="192" y="1120"/>
                  </a:lnTo>
                  <a:lnTo>
                    <a:pt x="192" y="1119"/>
                  </a:lnTo>
                  <a:lnTo>
                    <a:pt x="192" y="1119"/>
                  </a:lnTo>
                  <a:lnTo>
                    <a:pt x="192" y="1119"/>
                  </a:lnTo>
                  <a:lnTo>
                    <a:pt x="191" y="1119"/>
                  </a:lnTo>
                  <a:lnTo>
                    <a:pt x="191" y="1118"/>
                  </a:lnTo>
                  <a:lnTo>
                    <a:pt x="191" y="1117"/>
                  </a:lnTo>
                  <a:lnTo>
                    <a:pt x="190" y="1116"/>
                  </a:lnTo>
                  <a:lnTo>
                    <a:pt x="190" y="1116"/>
                  </a:lnTo>
                  <a:lnTo>
                    <a:pt x="190" y="1118"/>
                  </a:lnTo>
                  <a:lnTo>
                    <a:pt x="189" y="1118"/>
                  </a:lnTo>
                  <a:lnTo>
                    <a:pt x="189" y="1118"/>
                  </a:lnTo>
                  <a:lnTo>
                    <a:pt x="190" y="1120"/>
                  </a:lnTo>
                  <a:lnTo>
                    <a:pt x="189" y="1120"/>
                  </a:lnTo>
                  <a:lnTo>
                    <a:pt x="189" y="1120"/>
                  </a:lnTo>
                  <a:lnTo>
                    <a:pt x="189" y="1120"/>
                  </a:lnTo>
                  <a:lnTo>
                    <a:pt x="189" y="1120"/>
                  </a:lnTo>
                  <a:lnTo>
                    <a:pt x="188" y="1120"/>
                  </a:lnTo>
                  <a:lnTo>
                    <a:pt x="189" y="1120"/>
                  </a:lnTo>
                  <a:lnTo>
                    <a:pt x="189" y="1119"/>
                  </a:lnTo>
                  <a:lnTo>
                    <a:pt x="189" y="1119"/>
                  </a:lnTo>
                  <a:lnTo>
                    <a:pt x="189" y="1119"/>
                  </a:lnTo>
                  <a:lnTo>
                    <a:pt x="188" y="1119"/>
                  </a:lnTo>
                  <a:lnTo>
                    <a:pt x="187" y="1120"/>
                  </a:lnTo>
                  <a:lnTo>
                    <a:pt x="187" y="1121"/>
                  </a:lnTo>
                  <a:lnTo>
                    <a:pt x="187" y="1122"/>
                  </a:lnTo>
                  <a:lnTo>
                    <a:pt x="187" y="1122"/>
                  </a:lnTo>
                  <a:lnTo>
                    <a:pt x="187" y="1122"/>
                  </a:lnTo>
                  <a:lnTo>
                    <a:pt x="186" y="1122"/>
                  </a:lnTo>
                  <a:lnTo>
                    <a:pt x="185" y="1122"/>
                  </a:lnTo>
                  <a:lnTo>
                    <a:pt x="185" y="1121"/>
                  </a:lnTo>
                  <a:lnTo>
                    <a:pt x="185" y="1120"/>
                  </a:lnTo>
                  <a:lnTo>
                    <a:pt x="184" y="1120"/>
                  </a:lnTo>
                  <a:lnTo>
                    <a:pt x="183" y="1121"/>
                  </a:lnTo>
                  <a:lnTo>
                    <a:pt x="183" y="1122"/>
                  </a:lnTo>
                  <a:lnTo>
                    <a:pt x="184" y="1122"/>
                  </a:lnTo>
                  <a:lnTo>
                    <a:pt x="184" y="1122"/>
                  </a:lnTo>
                  <a:lnTo>
                    <a:pt x="184" y="1124"/>
                  </a:lnTo>
                  <a:lnTo>
                    <a:pt x="184" y="1124"/>
                  </a:lnTo>
                  <a:lnTo>
                    <a:pt x="184" y="1124"/>
                  </a:lnTo>
                  <a:lnTo>
                    <a:pt x="184" y="1125"/>
                  </a:lnTo>
                  <a:lnTo>
                    <a:pt x="185" y="1128"/>
                  </a:lnTo>
                  <a:lnTo>
                    <a:pt x="185" y="1128"/>
                  </a:lnTo>
                  <a:lnTo>
                    <a:pt x="185" y="1129"/>
                  </a:lnTo>
                  <a:lnTo>
                    <a:pt x="185" y="1129"/>
                  </a:lnTo>
                  <a:lnTo>
                    <a:pt x="185" y="1129"/>
                  </a:lnTo>
                  <a:lnTo>
                    <a:pt x="185" y="1130"/>
                  </a:lnTo>
                  <a:lnTo>
                    <a:pt x="184" y="1130"/>
                  </a:lnTo>
                  <a:lnTo>
                    <a:pt x="184" y="1131"/>
                  </a:lnTo>
                  <a:lnTo>
                    <a:pt x="185" y="1131"/>
                  </a:lnTo>
                  <a:lnTo>
                    <a:pt x="185" y="1132"/>
                  </a:lnTo>
                  <a:lnTo>
                    <a:pt x="185" y="1132"/>
                  </a:lnTo>
                  <a:lnTo>
                    <a:pt x="185" y="1133"/>
                  </a:lnTo>
                  <a:lnTo>
                    <a:pt x="185" y="1133"/>
                  </a:lnTo>
                  <a:lnTo>
                    <a:pt x="185" y="1134"/>
                  </a:lnTo>
                  <a:lnTo>
                    <a:pt x="185" y="1134"/>
                  </a:lnTo>
                  <a:lnTo>
                    <a:pt x="185" y="1135"/>
                  </a:lnTo>
                  <a:lnTo>
                    <a:pt x="185" y="1136"/>
                  </a:lnTo>
                  <a:lnTo>
                    <a:pt x="185" y="1136"/>
                  </a:lnTo>
                  <a:lnTo>
                    <a:pt x="185" y="1137"/>
                  </a:lnTo>
                  <a:lnTo>
                    <a:pt x="185" y="1137"/>
                  </a:lnTo>
                  <a:lnTo>
                    <a:pt x="184" y="1138"/>
                  </a:lnTo>
                  <a:lnTo>
                    <a:pt x="184" y="1138"/>
                  </a:lnTo>
                  <a:lnTo>
                    <a:pt x="184" y="1138"/>
                  </a:lnTo>
                  <a:lnTo>
                    <a:pt x="181" y="1138"/>
                  </a:lnTo>
                  <a:lnTo>
                    <a:pt x="181" y="1138"/>
                  </a:lnTo>
                  <a:lnTo>
                    <a:pt x="181" y="1137"/>
                  </a:lnTo>
                  <a:lnTo>
                    <a:pt x="180" y="1137"/>
                  </a:lnTo>
                  <a:lnTo>
                    <a:pt x="178" y="1136"/>
                  </a:lnTo>
                  <a:lnTo>
                    <a:pt x="178" y="1136"/>
                  </a:lnTo>
                  <a:lnTo>
                    <a:pt x="177" y="1136"/>
                  </a:lnTo>
                  <a:lnTo>
                    <a:pt x="176" y="1135"/>
                  </a:lnTo>
                  <a:lnTo>
                    <a:pt x="176" y="1135"/>
                  </a:lnTo>
                  <a:lnTo>
                    <a:pt x="176" y="1134"/>
                  </a:lnTo>
                  <a:lnTo>
                    <a:pt x="176" y="1134"/>
                  </a:lnTo>
                  <a:lnTo>
                    <a:pt x="175" y="1134"/>
                  </a:lnTo>
                  <a:lnTo>
                    <a:pt x="175" y="1133"/>
                  </a:lnTo>
                  <a:lnTo>
                    <a:pt x="175" y="1133"/>
                  </a:lnTo>
                  <a:lnTo>
                    <a:pt x="175" y="1133"/>
                  </a:lnTo>
                  <a:lnTo>
                    <a:pt x="174" y="1133"/>
                  </a:lnTo>
                  <a:lnTo>
                    <a:pt x="173" y="1133"/>
                  </a:lnTo>
                  <a:lnTo>
                    <a:pt x="173" y="1133"/>
                  </a:lnTo>
                  <a:lnTo>
                    <a:pt x="172" y="1133"/>
                  </a:lnTo>
                  <a:lnTo>
                    <a:pt x="172" y="1133"/>
                  </a:lnTo>
                  <a:lnTo>
                    <a:pt x="170" y="1132"/>
                  </a:lnTo>
                  <a:lnTo>
                    <a:pt x="170" y="1131"/>
                  </a:lnTo>
                  <a:lnTo>
                    <a:pt x="169" y="1131"/>
                  </a:lnTo>
                  <a:lnTo>
                    <a:pt x="168" y="1131"/>
                  </a:lnTo>
                  <a:lnTo>
                    <a:pt x="166" y="1131"/>
                  </a:lnTo>
                  <a:lnTo>
                    <a:pt x="166" y="1130"/>
                  </a:lnTo>
                  <a:lnTo>
                    <a:pt x="165" y="1130"/>
                  </a:lnTo>
                  <a:lnTo>
                    <a:pt x="165" y="1130"/>
                  </a:lnTo>
                  <a:lnTo>
                    <a:pt x="165" y="1129"/>
                  </a:lnTo>
                  <a:lnTo>
                    <a:pt x="164" y="1129"/>
                  </a:lnTo>
                  <a:lnTo>
                    <a:pt x="163" y="1128"/>
                  </a:lnTo>
                  <a:lnTo>
                    <a:pt x="163" y="1128"/>
                  </a:lnTo>
                  <a:lnTo>
                    <a:pt x="163" y="1128"/>
                  </a:lnTo>
                  <a:lnTo>
                    <a:pt x="162" y="1128"/>
                  </a:lnTo>
                  <a:lnTo>
                    <a:pt x="162" y="1127"/>
                  </a:lnTo>
                  <a:lnTo>
                    <a:pt x="161" y="1127"/>
                  </a:lnTo>
                  <a:lnTo>
                    <a:pt x="161" y="1127"/>
                  </a:lnTo>
                  <a:lnTo>
                    <a:pt x="160" y="1127"/>
                  </a:lnTo>
                  <a:lnTo>
                    <a:pt x="159" y="1127"/>
                  </a:lnTo>
                  <a:lnTo>
                    <a:pt x="159" y="1127"/>
                  </a:lnTo>
                  <a:lnTo>
                    <a:pt x="158" y="1126"/>
                  </a:lnTo>
                  <a:lnTo>
                    <a:pt x="157" y="1124"/>
                  </a:lnTo>
                  <a:lnTo>
                    <a:pt x="156" y="1124"/>
                  </a:lnTo>
                  <a:lnTo>
                    <a:pt x="156" y="1122"/>
                  </a:lnTo>
                  <a:lnTo>
                    <a:pt x="156" y="1122"/>
                  </a:lnTo>
                  <a:lnTo>
                    <a:pt x="156" y="1121"/>
                  </a:lnTo>
                  <a:lnTo>
                    <a:pt x="155" y="1121"/>
                  </a:lnTo>
                  <a:lnTo>
                    <a:pt x="155" y="1120"/>
                  </a:lnTo>
                  <a:lnTo>
                    <a:pt x="156" y="1120"/>
                  </a:lnTo>
                  <a:lnTo>
                    <a:pt x="157" y="1120"/>
                  </a:lnTo>
                  <a:lnTo>
                    <a:pt x="157" y="1119"/>
                  </a:lnTo>
                  <a:lnTo>
                    <a:pt x="156" y="1119"/>
                  </a:lnTo>
                  <a:lnTo>
                    <a:pt x="156" y="1119"/>
                  </a:lnTo>
                  <a:lnTo>
                    <a:pt x="156" y="1118"/>
                  </a:lnTo>
                  <a:lnTo>
                    <a:pt x="155" y="1115"/>
                  </a:lnTo>
                  <a:lnTo>
                    <a:pt x="155" y="1114"/>
                  </a:lnTo>
                  <a:lnTo>
                    <a:pt x="154" y="1114"/>
                  </a:lnTo>
                  <a:lnTo>
                    <a:pt x="154" y="1112"/>
                  </a:lnTo>
                  <a:lnTo>
                    <a:pt x="153" y="1111"/>
                  </a:lnTo>
                  <a:lnTo>
                    <a:pt x="153" y="1111"/>
                  </a:lnTo>
                  <a:lnTo>
                    <a:pt x="153" y="1111"/>
                  </a:lnTo>
                  <a:lnTo>
                    <a:pt x="152" y="1111"/>
                  </a:lnTo>
                  <a:lnTo>
                    <a:pt x="151" y="1111"/>
                  </a:lnTo>
                  <a:lnTo>
                    <a:pt x="151" y="1111"/>
                  </a:lnTo>
                  <a:lnTo>
                    <a:pt x="151" y="1110"/>
                  </a:lnTo>
                  <a:lnTo>
                    <a:pt x="151" y="1110"/>
                  </a:lnTo>
                  <a:lnTo>
                    <a:pt x="151" y="1110"/>
                  </a:lnTo>
                  <a:lnTo>
                    <a:pt x="150" y="1109"/>
                  </a:lnTo>
                  <a:lnTo>
                    <a:pt x="151" y="1109"/>
                  </a:lnTo>
                  <a:lnTo>
                    <a:pt x="150" y="1109"/>
                  </a:lnTo>
                  <a:lnTo>
                    <a:pt x="150" y="1109"/>
                  </a:lnTo>
                  <a:lnTo>
                    <a:pt x="149" y="1109"/>
                  </a:lnTo>
                  <a:lnTo>
                    <a:pt x="149" y="1110"/>
                  </a:lnTo>
                  <a:lnTo>
                    <a:pt x="149" y="1110"/>
                  </a:lnTo>
                  <a:lnTo>
                    <a:pt x="149" y="1110"/>
                  </a:lnTo>
                  <a:lnTo>
                    <a:pt x="148" y="1111"/>
                  </a:lnTo>
                  <a:lnTo>
                    <a:pt x="148" y="1111"/>
                  </a:lnTo>
                  <a:lnTo>
                    <a:pt x="147" y="1111"/>
                  </a:lnTo>
                  <a:lnTo>
                    <a:pt x="146" y="1111"/>
                  </a:lnTo>
                  <a:lnTo>
                    <a:pt x="147" y="1110"/>
                  </a:lnTo>
                  <a:lnTo>
                    <a:pt x="148" y="1109"/>
                  </a:lnTo>
                  <a:lnTo>
                    <a:pt x="148" y="1108"/>
                  </a:lnTo>
                  <a:lnTo>
                    <a:pt x="147" y="1108"/>
                  </a:lnTo>
                  <a:lnTo>
                    <a:pt x="147" y="1105"/>
                  </a:lnTo>
                  <a:lnTo>
                    <a:pt x="148" y="1105"/>
                  </a:lnTo>
                  <a:lnTo>
                    <a:pt x="149" y="1104"/>
                  </a:lnTo>
                  <a:lnTo>
                    <a:pt x="149" y="1103"/>
                  </a:lnTo>
                  <a:lnTo>
                    <a:pt x="149" y="1102"/>
                  </a:lnTo>
                  <a:lnTo>
                    <a:pt x="149" y="1102"/>
                  </a:lnTo>
                  <a:lnTo>
                    <a:pt x="148" y="1102"/>
                  </a:lnTo>
                  <a:lnTo>
                    <a:pt x="148" y="1100"/>
                  </a:lnTo>
                  <a:lnTo>
                    <a:pt x="149" y="1099"/>
                  </a:lnTo>
                  <a:lnTo>
                    <a:pt x="150" y="1099"/>
                  </a:lnTo>
                  <a:lnTo>
                    <a:pt x="151" y="1099"/>
                  </a:lnTo>
                  <a:lnTo>
                    <a:pt x="154" y="1100"/>
                  </a:lnTo>
                  <a:lnTo>
                    <a:pt x="154" y="1102"/>
                  </a:lnTo>
                  <a:lnTo>
                    <a:pt x="154" y="1102"/>
                  </a:lnTo>
                  <a:lnTo>
                    <a:pt x="155" y="1102"/>
                  </a:lnTo>
                  <a:lnTo>
                    <a:pt x="155" y="1102"/>
                  </a:lnTo>
                  <a:lnTo>
                    <a:pt x="156" y="1102"/>
                  </a:lnTo>
                  <a:lnTo>
                    <a:pt x="157" y="1102"/>
                  </a:lnTo>
                  <a:lnTo>
                    <a:pt x="158" y="1102"/>
                  </a:lnTo>
                  <a:lnTo>
                    <a:pt x="159" y="1102"/>
                  </a:lnTo>
                  <a:lnTo>
                    <a:pt x="159" y="1102"/>
                  </a:lnTo>
                  <a:lnTo>
                    <a:pt x="158" y="1101"/>
                  </a:lnTo>
                  <a:lnTo>
                    <a:pt x="157" y="1100"/>
                  </a:lnTo>
                  <a:lnTo>
                    <a:pt x="156" y="1099"/>
                  </a:lnTo>
                  <a:lnTo>
                    <a:pt x="155" y="1099"/>
                  </a:lnTo>
                  <a:lnTo>
                    <a:pt x="154" y="1098"/>
                  </a:lnTo>
                  <a:lnTo>
                    <a:pt x="154" y="1097"/>
                  </a:lnTo>
                  <a:lnTo>
                    <a:pt x="154" y="1095"/>
                  </a:lnTo>
                  <a:lnTo>
                    <a:pt x="154" y="1094"/>
                  </a:lnTo>
                  <a:lnTo>
                    <a:pt x="154" y="1092"/>
                  </a:lnTo>
                  <a:lnTo>
                    <a:pt x="154" y="1089"/>
                  </a:lnTo>
                  <a:lnTo>
                    <a:pt x="154" y="1088"/>
                  </a:lnTo>
                  <a:lnTo>
                    <a:pt x="154" y="1088"/>
                  </a:lnTo>
                  <a:lnTo>
                    <a:pt x="154" y="1087"/>
                  </a:lnTo>
                  <a:lnTo>
                    <a:pt x="154" y="1086"/>
                  </a:lnTo>
                  <a:lnTo>
                    <a:pt x="154" y="1086"/>
                  </a:lnTo>
                  <a:lnTo>
                    <a:pt x="154" y="1085"/>
                  </a:lnTo>
                  <a:lnTo>
                    <a:pt x="155" y="1085"/>
                  </a:lnTo>
                  <a:lnTo>
                    <a:pt x="155" y="1085"/>
                  </a:lnTo>
                  <a:lnTo>
                    <a:pt x="155" y="1085"/>
                  </a:lnTo>
                  <a:lnTo>
                    <a:pt x="155" y="1085"/>
                  </a:lnTo>
                  <a:lnTo>
                    <a:pt x="156" y="1084"/>
                  </a:lnTo>
                  <a:lnTo>
                    <a:pt x="157" y="1083"/>
                  </a:lnTo>
                  <a:lnTo>
                    <a:pt x="159" y="1082"/>
                  </a:lnTo>
                  <a:lnTo>
                    <a:pt x="159" y="1082"/>
                  </a:lnTo>
                  <a:lnTo>
                    <a:pt x="160" y="1083"/>
                  </a:lnTo>
                  <a:lnTo>
                    <a:pt x="160" y="1084"/>
                  </a:lnTo>
                  <a:lnTo>
                    <a:pt x="161" y="1085"/>
                  </a:lnTo>
                  <a:lnTo>
                    <a:pt x="161" y="1086"/>
                  </a:lnTo>
                  <a:lnTo>
                    <a:pt x="161" y="1088"/>
                  </a:lnTo>
                  <a:lnTo>
                    <a:pt x="162" y="1088"/>
                  </a:lnTo>
                  <a:lnTo>
                    <a:pt x="163" y="1089"/>
                  </a:lnTo>
                  <a:lnTo>
                    <a:pt x="163" y="1089"/>
                  </a:lnTo>
                  <a:lnTo>
                    <a:pt x="163" y="1089"/>
                  </a:lnTo>
                  <a:lnTo>
                    <a:pt x="163" y="1089"/>
                  </a:lnTo>
                  <a:lnTo>
                    <a:pt x="163" y="1089"/>
                  </a:lnTo>
                  <a:lnTo>
                    <a:pt x="164" y="1089"/>
                  </a:lnTo>
                  <a:lnTo>
                    <a:pt x="164" y="1091"/>
                  </a:lnTo>
                  <a:lnTo>
                    <a:pt x="164" y="1091"/>
                  </a:lnTo>
                  <a:lnTo>
                    <a:pt x="164" y="1092"/>
                  </a:lnTo>
                  <a:lnTo>
                    <a:pt x="165" y="1093"/>
                  </a:lnTo>
                  <a:lnTo>
                    <a:pt x="166" y="1094"/>
                  </a:lnTo>
                  <a:lnTo>
                    <a:pt x="166" y="1094"/>
                  </a:lnTo>
                  <a:lnTo>
                    <a:pt x="165" y="1094"/>
                  </a:lnTo>
                  <a:lnTo>
                    <a:pt x="166" y="1094"/>
                  </a:lnTo>
                  <a:lnTo>
                    <a:pt x="167" y="1095"/>
                  </a:lnTo>
                  <a:lnTo>
                    <a:pt x="167" y="1095"/>
                  </a:lnTo>
                  <a:lnTo>
                    <a:pt x="167" y="1096"/>
                  </a:lnTo>
                  <a:lnTo>
                    <a:pt x="167" y="1096"/>
                  </a:lnTo>
                  <a:lnTo>
                    <a:pt x="167" y="1097"/>
                  </a:lnTo>
                  <a:lnTo>
                    <a:pt x="167" y="1097"/>
                  </a:lnTo>
                  <a:lnTo>
                    <a:pt x="167" y="1097"/>
                  </a:lnTo>
                  <a:lnTo>
                    <a:pt x="167" y="1097"/>
                  </a:lnTo>
                  <a:lnTo>
                    <a:pt x="167" y="1098"/>
                  </a:lnTo>
                  <a:lnTo>
                    <a:pt x="167" y="1099"/>
                  </a:lnTo>
                  <a:lnTo>
                    <a:pt x="167" y="1099"/>
                  </a:lnTo>
                  <a:lnTo>
                    <a:pt x="167" y="1099"/>
                  </a:lnTo>
                  <a:lnTo>
                    <a:pt x="167" y="1098"/>
                  </a:lnTo>
                  <a:lnTo>
                    <a:pt x="168" y="1098"/>
                  </a:lnTo>
                  <a:lnTo>
                    <a:pt x="170" y="1099"/>
                  </a:lnTo>
                  <a:lnTo>
                    <a:pt x="170" y="1100"/>
                  </a:lnTo>
                  <a:lnTo>
                    <a:pt x="170" y="1101"/>
                  </a:lnTo>
                  <a:lnTo>
                    <a:pt x="170" y="1102"/>
                  </a:lnTo>
                  <a:lnTo>
                    <a:pt x="170" y="1102"/>
                  </a:lnTo>
                  <a:lnTo>
                    <a:pt x="171" y="1102"/>
                  </a:lnTo>
                  <a:lnTo>
                    <a:pt x="172" y="1103"/>
                  </a:lnTo>
                  <a:lnTo>
                    <a:pt x="172" y="1104"/>
                  </a:lnTo>
                  <a:lnTo>
                    <a:pt x="172" y="1105"/>
                  </a:lnTo>
                  <a:lnTo>
                    <a:pt x="172" y="1104"/>
                  </a:lnTo>
                  <a:lnTo>
                    <a:pt x="172" y="1105"/>
                  </a:lnTo>
                  <a:lnTo>
                    <a:pt x="173" y="1105"/>
                  </a:lnTo>
                  <a:lnTo>
                    <a:pt x="174" y="1105"/>
                  </a:lnTo>
                  <a:lnTo>
                    <a:pt x="173" y="1106"/>
                  </a:lnTo>
                  <a:lnTo>
                    <a:pt x="174" y="1106"/>
                  </a:lnTo>
                  <a:lnTo>
                    <a:pt x="174" y="1107"/>
                  </a:lnTo>
                  <a:lnTo>
                    <a:pt x="175" y="1107"/>
                  </a:lnTo>
                  <a:lnTo>
                    <a:pt x="175" y="1107"/>
                  </a:lnTo>
                  <a:lnTo>
                    <a:pt x="176" y="1107"/>
                  </a:lnTo>
                  <a:lnTo>
                    <a:pt x="176" y="1107"/>
                  </a:lnTo>
                  <a:lnTo>
                    <a:pt x="176" y="1106"/>
                  </a:lnTo>
                  <a:lnTo>
                    <a:pt x="176" y="1105"/>
                  </a:lnTo>
                  <a:lnTo>
                    <a:pt x="176" y="1106"/>
                  </a:lnTo>
                  <a:lnTo>
                    <a:pt x="176" y="1104"/>
                  </a:lnTo>
                  <a:lnTo>
                    <a:pt x="176" y="1104"/>
                  </a:lnTo>
                  <a:lnTo>
                    <a:pt x="176" y="1104"/>
                  </a:lnTo>
                  <a:lnTo>
                    <a:pt x="176" y="1103"/>
                  </a:lnTo>
                  <a:lnTo>
                    <a:pt x="176" y="1103"/>
                  </a:lnTo>
                  <a:lnTo>
                    <a:pt x="177" y="1103"/>
                  </a:lnTo>
                  <a:lnTo>
                    <a:pt x="177" y="1103"/>
                  </a:lnTo>
                  <a:lnTo>
                    <a:pt x="179" y="1103"/>
                  </a:lnTo>
                  <a:lnTo>
                    <a:pt x="179" y="1105"/>
                  </a:lnTo>
                  <a:lnTo>
                    <a:pt x="180" y="1105"/>
                  </a:lnTo>
                  <a:lnTo>
                    <a:pt x="180" y="1106"/>
                  </a:lnTo>
                  <a:lnTo>
                    <a:pt x="180" y="1107"/>
                  </a:lnTo>
                  <a:lnTo>
                    <a:pt x="180" y="1107"/>
                  </a:lnTo>
                  <a:lnTo>
                    <a:pt x="180" y="1109"/>
                  </a:lnTo>
                  <a:lnTo>
                    <a:pt x="180" y="1109"/>
                  </a:lnTo>
                  <a:lnTo>
                    <a:pt x="180" y="1109"/>
                  </a:lnTo>
                  <a:lnTo>
                    <a:pt x="180" y="1110"/>
                  </a:lnTo>
                  <a:lnTo>
                    <a:pt x="180" y="1110"/>
                  </a:lnTo>
                  <a:lnTo>
                    <a:pt x="180" y="1110"/>
                  </a:lnTo>
                  <a:lnTo>
                    <a:pt x="180" y="1110"/>
                  </a:lnTo>
                  <a:lnTo>
                    <a:pt x="181" y="1110"/>
                  </a:lnTo>
                  <a:lnTo>
                    <a:pt x="181" y="1109"/>
                  </a:lnTo>
                  <a:lnTo>
                    <a:pt x="181" y="1109"/>
                  </a:lnTo>
                  <a:lnTo>
                    <a:pt x="181" y="1108"/>
                  </a:lnTo>
                  <a:lnTo>
                    <a:pt x="181" y="1107"/>
                  </a:lnTo>
                  <a:lnTo>
                    <a:pt x="182" y="1107"/>
                  </a:lnTo>
                  <a:lnTo>
                    <a:pt x="182" y="1107"/>
                  </a:lnTo>
                  <a:lnTo>
                    <a:pt x="181" y="1107"/>
                  </a:lnTo>
                  <a:lnTo>
                    <a:pt x="181" y="1106"/>
                  </a:lnTo>
                  <a:lnTo>
                    <a:pt x="180" y="1105"/>
                  </a:lnTo>
                  <a:lnTo>
                    <a:pt x="180" y="1103"/>
                  </a:lnTo>
                  <a:lnTo>
                    <a:pt x="180" y="1103"/>
                  </a:lnTo>
                  <a:lnTo>
                    <a:pt x="180" y="1102"/>
                  </a:lnTo>
                  <a:lnTo>
                    <a:pt x="180" y="1102"/>
                  </a:lnTo>
                  <a:lnTo>
                    <a:pt x="180" y="1101"/>
                  </a:lnTo>
                  <a:lnTo>
                    <a:pt x="179" y="1101"/>
                  </a:lnTo>
                  <a:lnTo>
                    <a:pt x="179" y="1101"/>
                  </a:lnTo>
                  <a:lnTo>
                    <a:pt x="178" y="1100"/>
                  </a:lnTo>
                  <a:lnTo>
                    <a:pt x="178" y="1099"/>
                  </a:lnTo>
                  <a:lnTo>
                    <a:pt x="178" y="1100"/>
                  </a:lnTo>
                  <a:lnTo>
                    <a:pt x="177" y="1099"/>
                  </a:lnTo>
                  <a:lnTo>
                    <a:pt x="177" y="1099"/>
                  </a:lnTo>
                  <a:lnTo>
                    <a:pt x="177" y="1100"/>
                  </a:lnTo>
                  <a:lnTo>
                    <a:pt x="177" y="1100"/>
                  </a:lnTo>
                  <a:lnTo>
                    <a:pt x="177" y="1101"/>
                  </a:lnTo>
                  <a:lnTo>
                    <a:pt x="177" y="1101"/>
                  </a:lnTo>
                  <a:lnTo>
                    <a:pt x="176" y="1100"/>
                  </a:lnTo>
                  <a:lnTo>
                    <a:pt x="176" y="1101"/>
                  </a:lnTo>
                  <a:lnTo>
                    <a:pt x="176" y="1101"/>
                  </a:lnTo>
                  <a:lnTo>
                    <a:pt x="176" y="1100"/>
                  </a:lnTo>
                  <a:lnTo>
                    <a:pt x="176" y="1100"/>
                  </a:lnTo>
                  <a:lnTo>
                    <a:pt x="175" y="1100"/>
                  </a:lnTo>
                  <a:lnTo>
                    <a:pt x="174" y="1098"/>
                  </a:lnTo>
                  <a:lnTo>
                    <a:pt x="174" y="1098"/>
                  </a:lnTo>
                  <a:lnTo>
                    <a:pt x="175" y="1098"/>
                  </a:lnTo>
                  <a:lnTo>
                    <a:pt x="176" y="1098"/>
                  </a:lnTo>
                  <a:lnTo>
                    <a:pt x="176" y="1098"/>
                  </a:lnTo>
                  <a:lnTo>
                    <a:pt x="176" y="1098"/>
                  </a:lnTo>
                  <a:lnTo>
                    <a:pt x="176" y="1098"/>
                  </a:lnTo>
                  <a:lnTo>
                    <a:pt x="176" y="1097"/>
                  </a:lnTo>
                  <a:lnTo>
                    <a:pt x="176" y="1097"/>
                  </a:lnTo>
                  <a:lnTo>
                    <a:pt x="176" y="1095"/>
                  </a:lnTo>
                  <a:lnTo>
                    <a:pt x="175" y="1095"/>
                  </a:lnTo>
                  <a:lnTo>
                    <a:pt x="175" y="1095"/>
                  </a:lnTo>
                  <a:lnTo>
                    <a:pt x="175" y="1095"/>
                  </a:lnTo>
                  <a:lnTo>
                    <a:pt x="175" y="1094"/>
                  </a:lnTo>
                  <a:lnTo>
                    <a:pt x="174" y="1093"/>
                  </a:lnTo>
                  <a:lnTo>
                    <a:pt x="174" y="1092"/>
                  </a:lnTo>
                  <a:lnTo>
                    <a:pt x="174" y="1092"/>
                  </a:lnTo>
                  <a:lnTo>
                    <a:pt x="174" y="1091"/>
                  </a:lnTo>
                  <a:lnTo>
                    <a:pt x="174" y="1091"/>
                  </a:lnTo>
                  <a:lnTo>
                    <a:pt x="174" y="1091"/>
                  </a:lnTo>
                  <a:lnTo>
                    <a:pt x="174" y="1089"/>
                  </a:lnTo>
                  <a:lnTo>
                    <a:pt x="173" y="1089"/>
                  </a:lnTo>
                  <a:lnTo>
                    <a:pt x="173" y="1089"/>
                  </a:lnTo>
                  <a:lnTo>
                    <a:pt x="172" y="1089"/>
                  </a:lnTo>
                  <a:lnTo>
                    <a:pt x="172" y="1087"/>
                  </a:lnTo>
                  <a:lnTo>
                    <a:pt x="172" y="1086"/>
                  </a:lnTo>
                  <a:lnTo>
                    <a:pt x="172" y="1086"/>
                  </a:lnTo>
                  <a:lnTo>
                    <a:pt x="172" y="1085"/>
                  </a:lnTo>
                  <a:lnTo>
                    <a:pt x="173" y="1085"/>
                  </a:lnTo>
                  <a:lnTo>
                    <a:pt x="173" y="1085"/>
                  </a:lnTo>
                  <a:lnTo>
                    <a:pt x="173" y="1086"/>
                  </a:lnTo>
                  <a:lnTo>
                    <a:pt x="176" y="1086"/>
                  </a:lnTo>
                  <a:lnTo>
                    <a:pt x="176" y="1085"/>
                  </a:lnTo>
                  <a:lnTo>
                    <a:pt x="176" y="1085"/>
                  </a:lnTo>
                  <a:lnTo>
                    <a:pt x="176" y="1085"/>
                  </a:lnTo>
                  <a:lnTo>
                    <a:pt x="176" y="1085"/>
                  </a:lnTo>
                  <a:lnTo>
                    <a:pt x="177" y="1085"/>
                  </a:lnTo>
                  <a:lnTo>
                    <a:pt x="178" y="1084"/>
                  </a:lnTo>
                  <a:lnTo>
                    <a:pt x="179" y="1084"/>
                  </a:lnTo>
                  <a:lnTo>
                    <a:pt x="180" y="1085"/>
                  </a:lnTo>
                  <a:lnTo>
                    <a:pt x="180" y="1085"/>
                  </a:lnTo>
                  <a:lnTo>
                    <a:pt x="181" y="1086"/>
                  </a:lnTo>
                  <a:lnTo>
                    <a:pt x="183" y="1088"/>
                  </a:lnTo>
                  <a:lnTo>
                    <a:pt x="183" y="1089"/>
                  </a:lnTo>
                  <a:lnTo>
                    <a:pt x="184" y="1089"/>
                  </a:lnTo>
                  <a:lnTo>
                    <a:pt x="184" y="1089"/>
                  </a:lnTo>
                  <a:lnTo>
                    <a:pt x="184" y="1088"/>
                  </a:lnTo>
                  <a:lnTo>
                    <a:pt x="185" y="1088"/>
                  </a:lnTo>
                  <a:lnTo>
                    <a:pt x="185" y="1087"/>
                  </a:lnTo>
                  <a:lnTo>
                    <a:pt x="184" y="1086"/>
                  </a:lnTo>
                  <a:lnTo>
                    <a:pt x="184" y="1085"/>
                  </a:lnTo>
                  <a:lnTo>
                    <a:pt x="185" y="1085"/>
                  </a:lnTo>
                  <a:lnTo>
                    <a:pt x="185" y="1085"/>
                  </a:lnTo>
                  <a:lnTo>
                    <a:pt x="185" y="1084"/>
                  </a:lnTo>
                  <a:lnTo>
                    <a:pt x="184" y="1083"/>
                  </a:lnTo>
                  <a:lnTo>
                    <a:pt x="183" y="1082"/>
                  </a:lnTo>
                  <a:lnTo>
                    <a:pt x="181" y="1082"/>
                  </a:lnTo>
                  <a:lnTo>
                    <a:pt x="181" y="1081"/>
                  </a:lnTo>
                  <a:lnTo>
                    <a:pt x="180" y="1081"/>
                  </a:lnTo>
                  <a:lnTo>
                    <a:pt x="181" y="1080"/>
                  </a:lnTo>
                  <a:lnTo>
                    <a:pt x="180" y="1079"/>
                  </a:lnTo>
                  <a:lnTo>
                    <a:pt x="180" y="1078"/>
                  </a:lnTo>
                  <a:lnTo>
                    <a:pt x="180" y="1078"/>
                  </a:lnTo>
                  <a:lnTo>
                    <a:pt x="180" y="1077"/>
                  </a:lnTo>
                  <a:lnTo>
                    <a:pt x="178" y="1076"/>
                  </a:lnTo>
                  <a:lnTo>
                    <a:pt x="178" y="1076"/>
                  </a:lnTo>
                  <a:lnTo>
                    <a:pt x="178" y="1076"/>
                  </a:lnTo>
                  <a:lnTo>
                    <a:pt x="178" y="1076"/>
                  </a:lnTo>
                  <a:lnTo>
                    <a:pt x="177" y="1075"/>
                  </a:lnTo>
                  <a:lnTo>
                    <a:pt x="176" y="1075"/>
                  </a:lnTo>
                  <a:lnTo>
                    <a:pt x="176" y="1075"/>
                  </a:lnTo>
                  <a:lnTo>
                    <a:pt x="175" y="1073"/>
                  </a:lnTo>
                  <a:lnTo>
                    <a:pt x="175" y="1073"/>
                  </a:lnTo>
                  <a:lnTo>
                    <a:pt x="174" y="1073"/>
                  </a:lnTo>
                  <a:lnTo>
                    <a:pt x="172" y="1072"/>
                  </a:lnTo>
                  <a:lnTo>
                    <a:pt x="172" y="1072"/>
                  </a:lnTo>
                  <a:lnTo>
                    <a:pt x="172" y="1071"/>
                  </a:lnTo>
                  <a:lnTo>
                    <a:pt x="171" y="1071"/>
                  </a:lnTo>
                  <a:lnTo>
                    <a:pt x="170" y="1071"/>
                  </a:lnTo>
                  <a:lnTo>
                    <a:pt x="170" y="1072"/>
                  </a:lnTo>
                  <a:lnTo>
                    <a:pt x="170" y="1072"/>
                  </a:lnTo>
                  <a:lnTo>
                    <a:pt x="171" y="1072"/>
                  </a:lnTo>
                  <a:lnTo>
                    <a:pt x="171" y="1073"/>
                  </a:lnTo>
                  <a:lnTo>
                    <a:pt x="170" y="1073"/>
                  </a:lnTo>
                  <a:lnTo>
                    <a:pt x="169" y="1073"/>
                  </a:lnTo>
                  <a:lnTo>
                    <a:pt x="170" y="1072"/>
                  </a:lnTo>
                  <a:lnTo>
                    <a:pt x="169" y="1070"/>
                  </a:lnTo>
                  <a:lnTo>
                    <a:pt x="170" y="1070"/>
                  </a:lnTo>
                  <a:lnTo>
                    <a:pt x="171" y="1070"/>
                  </a:lnTo>
                  <a:lnTo>
                    <a:pt x="171" y="1069"/>
                  </a:lnTo>
                  <a:lnTo>
                    <a:pt x="172" y="1068"/>
                  </a:lnTo>
                  <a:lnTo>
                    <a:pt x="172" y="1068"/>
                  </a:lnTo>
                  <a:lnTo>
                    <a:pt x="172" y="1067"/>
                  </a:lnTo>
                  <a:lnTo>
                    <a:pt x="172" y="1066"/>
                  </a:lnTo>
                  <a:lnTo>
                    <a:pt x="172" y="1064"/>
                  </a:lnTo>
                  <a:lnTo>
                    <a:pt x="172" y="1063"/>
                  </a:lnTo>
                  <a:lnTo>
                    <a:pt x="172" y="1062"/>
                  </a:lnTo>
                  <a:lnTo>
                    <a:pt x="172" y="1059"/>
                  </a:lnTo>
                  <a:lnTo>
                    <a:pt x="173" y="1059"/>
                  </a:lnTo>
                  <a:lnTo>
                    <a:pt x="173" y="1058"/>
                  </a:lnTo>
                  <a:lnTo>
                    <a:pt x="173" y="1057"/>
                  </a:lnTo>
                  <a:lnTo>
                    <a:pt x="172" y="1057"/>
                  </a:lnTo>
                  <a:lnTo>
                    <a:pt x="172" y="1056"/>
                  </a:lnTo>
                  <a:lnTo>
                    <a:pt x="172" y="1056"/>
                  </a:lnTo>
                  <a:lnTo>
                    <a:pt x="172" y="1055"/>
                  </a:lnTo>
                  <a:lnTo>
                    <a:pt x="172" y="1055"/>
                  </a:lnTo>
                  <a:lnTo>
                    <a:pt x="172" y="1053"/>
                  </a:lnTo>
                  <a:lnTo>
                    <a:pt x="173" y="1053"/>
                  </a:lnTo>
                  <a:lnTo>
                    <a:pt x="174" y="1054"/>
                  </a:lnTo>
                  <a:lnTo>
                    <a:pt x="173" y="1054"/>
                  </a:lnTo>
                  <a:lnTo>
                    <a:pt x="174" y="1054"/>
                  </a:lnTo>
                  <a:lnTo>
                    <a:pt x="176" y="1054"/>
                  </a:lnTo>
                  <a:lnTo>
                    <a:pt x="176" y="1055"/>
                  </a:lnTo>
                  <a:lnTo>
                    <a:pt x="176" y="1055"/>
                  </a:lnTo>
                  <a:lnTo>
                    <a:pt x="178" y="1055"/>
                  </a:lnTo>
                  <a:lnTo>
                    <a:pt x="178" y="1056"/>
                  </a:lnTo>
                  <a:lnTo>
                    <a:pt x="179" y="1057"/>
                  </a:lnTo>
                  <a:lnTo>
                    <a:pt x="179" y="1057"/>
                  </a:lnTo>
                  <a:lnTo>
                    <a:pt x="180" y="1057"/>
                  </a:lnTo>
                  <a:lnTo>
                    <a:pt x="180" y="1058"/>
                  </a:lnTo>
                  <a:lnTo>
                    <a:pt x="181" y="1059"/>
                  </a:lnTo>
                  <a:lnTo>
                    <a:pt x="181" y="1059"/>
                  </a:lnTo>
                  <a:lnTo>
                    <a:pt x="181" y="1059"/>
                  </a:lnTo>
                  <a:lnTo>
                    <a:pt x="181" y="1059"/>
                  </a:lnTo>
                  <a:lnTo>
                    <a:pt x="181" y="1059"/>
                  </a:lnTo>
                  <a:lnTo>
                    <a:pt x="182" y="1061"/>
                  </a:lnTo>
                  <a:lnTo>
                    <a:pt x="182" y="1061"/>
                  </a:lnTo>
                  <a:lnTo>
                    <a:pt x="183" y="1062"/>
                  </a:lnTo>
                  <a:lnTo>
                    <a:pt x="183" y="1063"/>
                  </a:lnTo>
                  <a:lnTo>
                    <a:pt x="183" y="1063"/>
                  </a:lnTo>
                  <a:lnTo>
                    <a:pt x="184" y="1064"/>
                  </a:lnTo>
                  <a:lnTo>
                    <a:pt x="184" y="1064"/>
                  </a:lnTo>
                  <a:lnTo>
                    <a:pt x="184" y="1066"/>
                  </a:lnTo>
                  <a:lnTo>
                    <a:pt x="184" y="1067"/>
                  </a:lnTo>
                  <a:lnTo>
                    <a:pt x="184" y="1067"/>
                  </a:lnTo>
                  <a:lnTo>
                    <a:pt x="184" y="1071"/>
                  </a:lnTo>
                  <a:lnTo>
                    <a:pt x="185" y="1072"/>
                  </a:lnTo>
                  <a:lnTo>
                    <a:pt x="185" y="1072"/>
                  </a:lnTo>
                  <a:lnTo>
                    <a:pt x="185" y="1072"/>
                  </a:lnTo>
                  <a:lnTo>
                    <a:pt x="185" y="1072"/>
                  </a:lnTo>
                  <a:lnTo>
                    <a:pt x="186" y="1072"/>
                  </a:lnTo>
                  <a:lnTo>
                    <a:pt x="186" y="1072"/>
                  </a:lnTo>
                  <a:lnTo>
                    <a:pt x="186" y="1072"/>
                  </a:lnTo>
                  <a:lnTo>
                    <a:pt x="186" y="1073"/>
                  </a:lnTo>
                  <a:lnTo>
                    <a:pt x="187" y="1073"/>
                  </a:lnTo>
                  <a:lnTo>
                    <a:pt x="188" y="1072"/>
                  </a:lnTo>
                  <a:lnTo>
                    <a:pt x="189" y="1072"/>
                  </a:lnTo>
                  <a:lnTo>
                    <a:pt x="189" y="1072"/>
                  </a:lnTo>
                  <a:lnTo>
                    <a:pt x="190" y="1072"/>
                  </a:lnTo>
                  <a:lnTo>
                    <a:pt x="190" y="1073"/>
                  </a:lnTo>
                  <a:lnTo>
                    <a:pt x="190" y="1073"/>
                  </a:lnTo>
                  <a:lnTo>
                    <a:pt x="190" y="1073"/>
                  </a:lnTo>
                  <a:lnTo>
                    <a:pt x="190" y="1074"/>
                  </a:lnTo>
                  <a:lnTo>
                    <a:pt x="190" y="1074"/>
                  </a:lnTo>
                  <a:lnTo>
                    <a:pt x="191" y="1074"/>
                  </a:lnTo>
                  <a:lnTo>
                    <a:pt x="191" y="1075"/>
                  </a:lnTo>
                  <a:lnTo>
                    <a:pt x="193" y="1075"/>
                  </a:lnTo>
                  <a:lnTo>
                    <a:pt x="193" y="1075"/>
                  </a:lnTo>
                  <a:lnTo>
                    <a:pt x="193" y="1076"/>
                  </a:lnTo>
                  <a:lnTo>
                    <a:pt x="195" y="1076"/>
                  </a:lnTo>
                  <a:lnTo>
                    <a:pt x="195" y="1076"/>
                  </a:lnTo>
                  <a:lnTo>
                    <a:pt x="196" y="1079"/>
                  </a:lnTo>
                  <a:lnTo>
                    <a:pt x="196" y="1079"/>
                  </a:lnTo>
                  <a:lnTo>
                    <a:pt x="198" y="1080"/>
                  </a:lnTo>
                  <a:lnTo>
                    <a:pt x="198" y="1080"/>
                  </a:lnTo>
                  <a:lnTo>
                    <a:pt x="198" y="1081"/>
                  </a:lnTo>
                  <a:lnTo>
                    <a:pt x="199" y="1081"/>
                  </a:lnTo>
                  <a:lnTo>
                    <a:pt x="199" y="1081"/>
                  </a:lnTo>
                  <a:lnTo>
                    <a:pt x="200" y="1082"/>
                  </a:lnTo>
                  <a:lnTo>
                    <a:pt x="200" y="1083"/>
                  </a:lnTo>
                  <a:lnTo>
                    <a:pt x="201" y="1084"/>
                  </a:lnTo>
                  <a:lnTo>
                    <a:pt x="201" y="1084"/>
                  </a:lnTo>
                  <a:lnTo>
                    <a:pt x="201" y="1085"/>
                  </a:lnTo>
                  <a:lnTo>
                    <a:pt x="202" y="1085"/>
                  </a:lnTo>
                  <a:lnTo>
                    <a:pt x="202" y="1086"/>
                  </a:lnTo>
                  <a:lnTo>
                    <a:pt x="202" y="1086"/>
                  </a:lnTo>
                  <a:lnTo>
                    <a:pt x="202" y="1087"/>
                  </a:lnTo>
                  <a:lnTo>
                    <a:pt x="202" y="1087"/>
                  </a:lnTo>
                  <a:lnTo>
                    <a:pt x="202" y="1086"/>
                  </a:lnTo>
                  <a:lnTo>
                    <a:pt x="202" y="1086"/>
                  </a:lnTo>
                  <a:lnTo>
                    <a:pt x="203" y="1085"/>
                  </a:lnTo>
                  <a:lnTo>
                    <a:pt x="203" y="1085"/>
                  </a:lnTo>
                  <a:lnTo>
                    <a:pt x="204" y="1084"/>
                  </a:lnTo>
                  <a:lnTo>
                    <a:pt x="205" y="1083"/>
                  </a:lnTo>
                  <a:lnTo>
                    <a:pt x="205" y="1082"/>
                  </a:lnTo>
                  <a:lnTo>
                    <a:pt x="206" y="1081"/>
                  </a:lnTo>
                  <a:lnTo>
                    <a:pt x="206" y="1081"/>
                  </a:lnTo>
                  <a:lnTo>
                    <a:pt x="207" y="1081"/>
                  </a:lnTo>
                  <a:lnTo>
                    <a:pt x="207" y="1081"/>
                  </a:lnTo>
                  <a:lnTo>
                    <a:pt x="207" y="1082"/>
                  </a:lnTo>
                  <a:lnTo>
                    <a:pt x="208" y="1082"/>
                  </a:lnTo>
                  <a:lnTo>
                    <a:pt x="208" y="1082"/>
                  </a:lnTo>
                  <a:lnTo>
                    <a:pt x="207" y="1083"/>
                  </a:lnTo>
                  <a:lnTo>
                    <a:pt x="207" y="1083"/>
                  </a:lnTo>
                  <a:lnTo>
                    <a:pt x="207" y="1083"/>
                  </a:lnTo>
                  <a:lnTo>
                    <a:pt x="207" y="1084"/>
                  </a:lnTo>
                  <a:lnTo>
                    <a:pt x="207" y="1085"/>
                  </a:lnTo>
                  <a:lnTo>
                    <a:pt x="206" y="1085"/>
                  </a:lnTo>
                  <a:lnTo>
                    <a:pt x="206" y="1085"/>
                  </a:lnTo>
                  <a:lnTo>
                    <a:pt x="206" y="1085"/>
                  </a:lnTo>
                  <a:lnTo>
                    <a:pt x="206" y="1086"/>
                  </a:lnTo>
                  <a:lnTo>
                    <a:pt x="206" y="1086"/>
                  </a:lnTo>
                  <a:lnTo>
                    <a:pt x="206" y="1086"/>
                  </a:lnTo>
                  <a:lnTo>
                    <a:pt x="206" y="1088"/>
                  </a:lnTo>
                  <a:lnTo>
                    <a:pt x="206" y="1088"/>
                  </a:lnTo>
                  <a:lnTo>
                    <a:pt x="206" y="1088"/>
                  </a:lnTo>
                  <a:lnTo>
                    <a:pt x="206" y="1088"/>
                  </a:lnTo>
                  <a:lnTo>
                    <a:pt x="205" y="1089"/>
                  </a:lnTo>
                  <a:lnTo>
                    <a:pt x="205" y="1089"/>
                  </a:lnTo>
                  <a:lnTo>
                    <a:pt x="205" y="1089"/>
                  </a:lnTo>
                  <a:lnTo>
                    <a:pt x="205" y="1089"/>
                  </a:lnTo>
                  <a:lnTo>
                    <a:pt x="205" y="1090"/>
                  </a:lnTo>
                  <a:lnTo>
                    <a:pt x="204" y="1090"/>
                  </a:lnTo>
                  <a:lnTo>
                    <a:pt x="204" y="1090"/>
                  </a:lnTo>
                  <a:lnTo>
                    <a:pt x="203" y="1091"/>
                  </a:lnTo>
                  <a:lnTo>
                    <a:pt x="204" y="1093"/>
                  </a:lnTo>
                  <a:lnTo>
                    <a:pt x="204" y="1093"/>
                  </a:lnTo>
                  <a:lnTo>
                    <a:pt x="204" y="1093"/>
                  </a:lnTo>
                  <a:lnTo>
                    <a:pt x="204" y="1093"/>
                  </a:lnTo>
                  <a:lnTo>
                    <a:pt x="205" y="1092"/>
                  </a:lnTo>
                  <a:lnTo>
                    <a:pt x="205" y="1093"/>
                  </a:lnTo>
                  <a:lnTo>
                    <a:pt x="205" y="1093"/>
                  </a:lnTo>
                  <a:lnTo>
                    <a:pt x="205" y="1093"/>
                  </a:lnTo>
                  <a:lnTo>
                    <a:pt x="206" y="1093"/>
                  </a:lnTo>
                  <a:lnTo>
                    <a:pt x="206" y="1094"/>
                  </a:lnTo>
                  <a:lnTo>
                    <a:pt x="206" y="1094"/>
                  </a:lnTo>
                  <a:lnTo>
                    <a:pt x="206" y="1094"/>
                  </a:lnTo>
                  <a:lnTo>
                    <a:pt x="206" y="1095"/>
                  </a:lnTo>
                  <a:lnTo>
                    <a:pt x="206" y="1095"/>
                  </a:lnTo>
                  <a:lnTo>
                    <a:pt x="206" y="1094"/>
                  </a:lnTo>
                  <a:lnTo>
                    <a:pt x="206" y="1093"/>
                  </a:lnTo>
                  <a:lnTo>
                    <a:pt x="206" y="1092"/>
                  </a:lnTo>
                  <a:lnTo>
                    <a:pt x="206" y="1091"/>
                  </a:lnTo>
                  <a:lnTo>
                    <a:pt x="206" y="1089"/>
                  </a:lnTo>
                  <a:lnTo>
                    <a:pt x="206" y="1089"/>
                  </a:lnTo>
                  <a:lnTo>
                    <a:pt x="207" y="1089"/>
                  </a:lnTo>
                  <a:lnTo>
                    <a:pt x="207" y="1088"/>
                  </a:lnTo>
                  <a:lnTo>
                    <a:pt x="208" y="1087"/>
                  </a:lnTo>
                  <a:lnTo>
                    <a:pt x="208" y="1087"/>
                  </a:lnTo>
                  <a:lnTo>
                    <a:pt x="208" y="1085"/>
                  </a:lnTo>
                  <a:lnTo>
                    <a:pt x="209" y="1085"/>
                  </a:lnTo>
                  <a:lnTo>
                    <a:pt x="209" y="1085"/>
                  </a:lnTo>
                  <a:lnTo>
                    <a:pt x="211" y="1085"/>
                  </a:lnTo>
                  <a:lnTo>
                    <a:pt x="211" y="1084"/>
                  </a:lnTo>
                  <a:lnTo>
                    <a:pt x="212" y="1084"/>
                  </a:lnTo>
                  <a:lnTo>
                    <a:pt x="211" y="1083"/>
                  </a:lnTo>
                  <a:lnTo>
                    <a:pt x="212" y="1081"/>
                  </a:lnTo>
                  <a:lnTo>
                    <a:pt x="211" y="1081"/>
                  </a:lnTo>
                  <a:lnTo>
                    <a:pt x="211" y="1081"/>
                  </a:lnTo>
                  <a:lnTo>
                    <a:pt x="211" y="1080"/>
                  </a:lnTo>
                  <a:lnTo>
                    <a:pt x="211" y="1079"/>
                  </a:lnTo>
                  <a:lnTo>
                    <a:pt x="211" y="1079"/>
                  </a:lnTo>
                  <a:lnTo>
                    <a:pt x="211" y="1078"/>
                  </a:lnTo>
                  <a:lnTo>
                    <a:pt x="212" y="1078"/>
                  </a:lnTo>
                  <a:lnTo>
                    <a:pt x="214" y="1079"/>
                  </a:lnTo>
                  <a:lnTo>
                    <a:pt x="214" y="1079"/>
                  </a:lnTo>
                  <a:lnTo>
                    <a:pt x="214" y="1080"/>
                  </a:lnTo>
                  <a:lnTo>
                    <a:pt x="214" y="1080"/>
                  </a:lnTo>
                  <a:lnTo>
                    <a:pt x="215" y="1080"/>
                  </a:lnTo>
                  <a:lnTo>
                    <a:pt x="215" y="1080"/>
                  </a:lnTo>
                  <a:lnTo>
                    <a:pt x="215" y="1080"/>
                  </a:lnTo>
                  <a:lnTo>
                    <a:pt x="215" y="1081"/>
                  </a:lnTo>
                  <a:lnTo>
                    <a:pt x="215" y="1081"/>
                  </a:lnTo>
                  <a:lnTo>
                    <a:pt x="215" y="1081"/>
                  </a:lnTo>
                  <a:lnTo>
                    <a:pt x="215" y="1082"/>
                  </a:lnTo>
                  <a:lnTo>
                    <a:pt x="215" y="1082"/>
                  </a:lnTo>
                  <a:lnTo>
                    <a:pt x="215" y="1083"/>
                  </a:lnTo>
                  <a:lnTo>
                    <a:pt x="215" y="1083"/>
                  </a:lnTo>
                  <a:lnTo>
                    <a:pt x="215" y="1084"/>
                  </a:lnTo>
                  <a:lnTo>
                    <a:pt x="215" y="1084"/>
                  </a:lnTo>
                  <a:lnTo>
                    <a:pt x="216" y="1085"/>
                  </a:lnTo>
                  <a:lnTo>
                    <a:pt x="216" y="1085"/>
                  </a:lnTo>
                  <a:lnTo>
                    <a:pt x="216" y="1085"/>
                  </a:lnTo>
                  <a:lnTo>
                    <a:pt x="216" y="1086"/>
                  </a:lnTo>
                  <a:lnTo>
                    <a:pt x="216" y="1086"/>
                  </a:lnTo>
                  <a:lnTo>
                    <a:pt x="217" y="1085"/>
                  </a:lnTo>
                  <a:lnTo>
                    <a:pt x="217" y="1085"/>
                  </a:lnTo>
                  <a:lnTo>
                    <a:pt x="217" y="1085"/>
                  </a:lnTo>
                  <a:lnTo>
                    <a:pt x="217" y="1085"/>
                  </a:lnTo>
                  <a:lnTo>
                    <a:pt x="218" y="1085"/>
                  </a:lnTo>
                  <a:lnTo>
                    <a:pt x="218" y="1086"/>
                  </a:lnTo>
                  <a:lnTo>
                    <a:pt x="218" y="1086"/>
                  </a:lnTo>
                  <a:lnTo>
                    <a:pt x="219" y="1086"/>
                  </a:lnTo>
                  <a:lnTo>
                    <a:pt x="219" y="1088"/>
                  </a:lnTo>
                  <a:lnTo>
                    <a:pt x="220" y="1088"/>
                  </a:lnTo>
                  <a:lnTo>
                    <a:pt x="220" y="1089"/>
                  </a:lnTo>
                  <a:lnTo>
                    <a:pt x="221" y="1089"/>
                  </a:lnTo>
                  <a:lnTo>
                    <a:pt x="221" y="1091"/>
                  </a:lnTo>
                  <a:lnTo>
                    <a:pt x="221" y="1092"/>
                  </a:lnTo>
                  <a:lnTo>
                    <a:pt x="221" y="1092"/>
                  </a:lnTo>
                  <a:lnTo>
                    <a:pt x="221" y="1092"/>
                  </a:lnTo>
                  <a:lnTo>
                    <a:pt x="221" y="1092"/>
                  </a:lnTo>
                  <a:lnTo>
                    <a:pt x="222" y="1092"/>
                  </a:lnTo>
                  <a:lnTo>
                    <a:pt x="222" y="1091"/>
                  </a:lnTo>
                  <a:lnTo>
                    <a:pt x="222" y="1091"/>
                  </a:lnTo>
                  <a:lnTo>
                    <a:pt x="222" y="1089"/>
                  </a:lnTo>
                  <a:lnTo>
                    <a:pt x="222" y="1089"/>
                  </a:lnTo>
                  <a:lnTo>
                    <a:pt x="222" y="1089"/>
                  </a:lnTo>
                  <a:lnTo>
                    <a:pt x="222" y="1089"/>
                  </a:lnTo>
                  <a:lnTo>
                    <a:pt x="223" y="1089"/>
                  </a:lnTo>
                  <a:lnTo>
                    <a:pt x="223" y="1091"/>
                  </a:lnTo>
                  <a:lnTo>
                    <a:pt x="223" y="1093"/>
                  </a:lnTo>
                  <a:lnTo>
                    <a:pt x="224" y="1094"/>
                  </a:lnTo>
                  <a:lnTo>
                    <a:pt x="224" y="1095"/>
                  </a:lnTo>
                  <a:lnTo>
                    <a:pt x="224" y="1096"/>
                  </a:lnTo>
                  <a:lnTo>
                    <a:pt x="224" y="1098"/>
                  </a:lnTo>
                  <a:lnTo>
                    <a:pt x="224" y="1098"/>
                  </a:lnTo>
                  <a:lnTo>
                    <a:pt x="224" y="1098"/>
                  </a:lnTo>
                  <a:lnTo>
                    <a:pt x="224" y="1098"/>
                  </a:lnTo>
                  <a:lnTo>
                    <a:pt x="224" y="1098"/>
                  </a:lnTo>
                  <a:lnTo>
                    <a:pt x="224" y="1099"/>
                  </a:lnTo>
                  <a:lnTo>
                    <a:pt x="224" y="1099"/>
                  </a:lnTo>
                  <a:lnTo>
                    <a:pt x="224" y="1100"/>
                  </a:lnTo>
                  <a:lnTo>
                    <a:pt x="225" y="1100"/>
                  </a:lnTo>
                  <a:lnTo>
                    <a:pt x="225" y="1100"/>
                  </a:lnTo>
                  <a:lnTo>
                    <a:pt x="225" y="1101"/>
                  </a:lnTo>
                  <a:lnTo>
                    <a:pt x="226" y="1100"/>
                  </a:lnTo>
                  <a:lnTo>
                    <a:pt x="226" y="1101"/>
                  </a:lnTo>
                  <a:lnTo>
                    <a:pt x="226" y="1100"/>
                  </a:lnTo>
                  <a:lnTo>
                    <a:pt x="225" y="1098"/>
                  </a:lnTo>
                  <a:lnTo>
                    <a:pt x="225" y="1098"/>
                  </a:lnTo>
                  <a:lnTo>
                    <a:pt x="225" y="1098"/>
                  </a:lnTo>
                  <a:lnTo>
                    <a:pt x="225" y="1097"/>
                  </a:lnTo>
                  <a:lnTo>
                    <a:pt x="225" y="1095"/>
                  </a:lnTo>
                  <a:lnTo>
                    <a:pt x="225" y="1094"/>
                  </a:lnTo>
                  <a:lnTo>
                    <a:pt x="224" y="1094"/>
                  </a:lnTo>
                  <a:lnTo>
                    <a:pt x="224" y="1094"/>
                  </a:lnTo>
                  <a:lnTo>
                    <a:pt x="224" y="1094"/>
                  </a:lnTo>
                  <a:lnTo>
                    <a:pt x="224" y="1094"/>
                  </a:lnTo>
                  <a:lnTo>
                    <a:pt x="224" y="1093"/>
                  </a:lnTo>
                  <a:lnTo>
                    <a:pt x="224" y="1091"/>
                  </a:lnTo>
                  <a:lnTo>
                    <a:pt x="224" y="1091"/>
                  </a:lnTo>
                  <a:lnTo>
                    <a:pt x="225" y="1091"/>
                  </a:lnTo>
                  <a:lnTo>
                    <a:pt x="226" y="1091"/>
                  </a:lnTo>
                  <a:lnTo>
                    <a:pt x="226" y="1091"/>
                  </a:lnTo>
                  <a:lnTo>
                    <a:pt x="226" y="1092"/>
                  </a:lnTo>
                  <a:lnTo>
                    <a:pt x="226" y="1092"/>
                  </a:lnTo>
                  <a:lnTo>
                    <a:pt x="227" y="1092"/>
                  </a:lnTo>
                  <a:lnTo>
                    <a:pt x="227" y="1091"/>
                  </a:lnTo>
                  <a:lnTo>
                    <a:pt x="226" y="1090"/>
                  </a:lnTo>
                  <a:lnTo>
                    <a:pt x="224" y="1089"/>
                  </a:lnTo>
                  <a:lnTo>
                    <a:pt x="224" y="1089"/>
                  </a:lnTo>
                  <a:lnTo>
                    <a:pt x="224" y="1089"/>
                  </a:lnTo>
                  <a:lnTo>
                    <a:pt x="224" y="1088"/>
                  </a:lnTo>
                  <a:lnTo>
                    <a:pt x="223" y="1087"/>
                  </a:lnTo>
                  <a:lnTo>
                    <a:pt x="223" y="1087"/>
                  </a:lnTo>
                  <a:lnTo>
                    <a:pt x="223" y="1087"/>
                  </a:lnTo>
                  <a:lnTo>
                    <a:pt x="220" y="1085"/>
                  </a:lnTo>
                  <a:lnTo>
                    <a:pt x="219" y="1085"/>
                  </a:lnTo>
                  <a:lnTo>
                    <a:pt x="219" y="1084"/>
                  </a:lnTo>
                  <a:lnTo>
                    <a:pt x="218" y="1082"/>
                  </a:lnTo>
                  <a:lnTo>
                    <a:pt x="218" y="1082"/>
                  </a:lnTo>
                  <a:lnTo>
                    <a:pt x="217" y="1082"/>
                  </a:lnTo>
                  <a:lnTo>
                    <a:pt x="216" y="1081"/>
                  </a:lnTo>
                  <a:lnTo>
                    <a:pt x="216" y="1079"/>
                  </a:lnTo>
                  <a:lnTo>
                    <a:pt x="217" y="1079"/>
                  </a:lnTo>
                  <a:lnTo>
                    <a:pt x="216" y="1079"/>
                  </a:lnTo>
                  <a:lnTo>
                    <a:pt x="215" y="1078"/>
                  </a:lnTo>
                  <a:lnTo>
                    <a:pt x="215" y="1077"/>
                  </a:lnTo>
                  <a:lnTo>
                    <a:pt x="216" y="1076"/>
                  </a:lnTo>
                  <a:lnTo>
                    <a:pt x="216" y="1076"/>
                  </a:lnTo>
                  <a:lnTo>
                    <a:pt x="215" y="1075"/>
                  </a:lnTo>
                  <a:lnTo>
                    <a:pt x="215" y="1074"/>
                  </a:lnTo>
                  <a:lnTo>
                    <a:pt x="214" y="1073"/>
                  </a:lnTo>
                  <a:lnTo>
                    <a:pt x="213" y="1073"/>
                  </a:lnTo>
                  <a:lnTo>
                    <a:pt x="214" y="1072"/>
                  </a:lnTo>
                  <a:lnTo>
                    <a:pt x="214" y="1072"/>
                  </a:lnTo>
                  <a:lnTo>
                    <a:pt x="214" y="1073"/>
                  </a:lnTo>
                  <a:lnTo>
                    <a:pt x="215" y="1073"/>
                  </a:lnTo>
                  <a:lnTo>
                    <a:pt x="215" y="1072"/>
                  </a:lnTo>
                  <a:lnTo>
                    <a:pt x="214" y="1072"/>
                  </a:lnTo>
                  <a:lnTo>
                    <a:pt x="214" y="1072"/>
                  </a:lnTo>
                  <a:lnTo>
                    <a:pt x="213" y="1072"/>
                  </a:lnTo>
                  <a:lnTo>
                    <a:pt x="213" y="1071"/>
                  </a:lnTo>
                  <a:lnTo>
                    <a:pt x="212" y="1070"/>
                  </a:lnTo>
                  <a:lnTo>
                    <a:pt x="212" y="1070"/>
                  </a:lnTo>
                  <a:lnTo>
                    <a:pt x="212" y="1070"/>
                  </a:lnTo>
                  <a:lnTo>
                    <a:pt x="212" y="1069"/>
                  </a:lnTo>
                  <a:lnTo>
                    <a:pt x="212" y="1069"/>
                  </a:lnTo>
                  <a:lnTo>
                    <a:pt x="212" y="1068"/>
                  </a:lnTo>
                  <a:lnTo>
                    <a:pt x="212" y="1068"/>
                  </a:lnTo>
                  <a:lnTo>
                    <a:pt x="212" y="1067"/>
                  </a:lnTo>
                  <a:lnTo>
                    <a:pt x="213" y="1065"/>
                  </a:lnTo>
                  <a:lnTo>
                    <a:pt x="213" y="1065"/>
                  </a:lnTo>
                  <a:lnTo>
                    <a:pt x="214" y="1066"/>
                  </a:lnTo>
                  <a:lnTo>
                    <a:pt x="215" y="1067"/>
                  </a:lnTo>
                  <a:lnTo>
                    <a:pt x="215" y="1067"/>
                  </a:lnTo>
                  <a:lnTo>
                    <a:pt x="215" y="1065"/>
                  </a:lnTo>
                  <a:lnTo>
                    <a:pt x="216" y="1064"/>
                  </a:lnTo>
                  <a:lnTo>
                    <a:pt x="216" y="1064"/>
                  </a:lnTo>
                  <a:lnTo>
                    <a:pt x="217" y="1063"/>
                  </a:lnTo>
                  <a:lnTo>
                    <a:pt x="217" y="1062"/>
                  </a:lnTo>
                  <a:lnTo>
                    <a:pt x="218" y="1061"/>
                  </a:lnTo>
                  <a:lnTo>
                    <a:pt x="218" y="1059"/>
                  </a:lnTo>
                  <a:lnTo>
                    <a:pt x="219" y="1059"/>
                  </a:lnTo>
                  <a:lnTo>
                    <a:pt x="219" y="1059"/>
                  </a:lnTo>
                  <a:lnTo>
                    <a:pt x="218" y="1059"/>
                  </a:lnTo>
                  <a:lnTo>
                    <a:pt x="218" y="1059"/>
                  </a:lnTo>
                  <a:lnTo>
                    <a:pt x="217" y="1059"/>
                  </a:lnTo>
                  <a:lnTo>
                    <a:pt x="217" y="1059"/>
                  </a:lnTo>
                  <a:lnTo>
                    <a:pt x="216" y="1059"/>
                  </a:lnTo>
                  <a:lnTo>
                    <a:pt x="216" y="1059"/>
                  </a:lnTo>
                  <a:lnTo>
                    <a:pt x="216" y="1059"/>
                  </a:lnTo>
                  <a:lnTo>
                    <a:pt x="216" y="1060"/>
                  </a:lnTo>
                  <a:lnTo>
                    <a:pt x="215" y="1060"/>
                  </a:lnTo>
                  <a:lnTo>
                    <a:pt x="214" y="1060"/>
                  </a:lnTo>
                  <a:lnTo>
                    <a:pt x="214" y="1060"/>
                  </a:lnTo>
                  <a:lnTo>
                    <a:pt x="212" y="1060"/>
                  </a:lnTo>
                  <a:lnTo>
                    <a:pt x="212" y="1060"/>
                  </a:lnTo>
                  <a:lnTo>
                    <a:pt x="213" y="1059"/>
                  </a:lnTo>
                  <a:lnTo>
                    <a:pt x="213" y="1058"/>
                  </a:lnTo>
                  <a:lnTo>
                    <a:pt x="212" y="1057"/>
                  </a:lnTo>
                  <a:lnTo>
                    <a:pt x="212" y="1056"/>
                  </a:lnTo>
                  <a:lnTo>
                    <a:pt x="212" y="1056"/>
                  </a:lnTo>
                  <a:lnTo>
                    <a:pt x="212" y="1055"/>
                  </a:lnTo>
                  <a:lnTo>
                    <a:pt x="212" y="1055"/>
                  </a:lnTo>
                  <a:lnTo>
                    <a:pt x="212" y="1054"/>
                  </a:lnTo>
                  <a:lnTo>
                    <a:pt x="212" y="1053"/>
                  </a:lnTo>
                  <a:lnTo>
                    <a:pt x="212" y="1053"/>
                  </a:lnTo>
                  <a:lnTo>
                    <a:pt x="213" y="1053"/>
                  </a:lnTo>
                  <a:lnTo>
                    <a:pt x="213" y="1051"/>
                  </a:lnTo>
                  <a:lnTo>
                    <a:pt x="212" y="1051"/>
                  </a:lnTo>
                  <a:lnTo>
                    <a:pt x="212" y="1050"/>
                  </a:lnTo>
                  <a:lnTo>
                    <a:pt x="211" y="1048"/>
                  </a:lnTo>
                  <a:lnTo>
                    <a:pt x="210" y="1047"/>
                  </a:lnTo>
                  <a:lnTo>
                    <a:pt x="210" y="1047"/>
                  </a:lnTo>
                  <a:lnTo>
                    <a:pt x="210" y="1046"/>
                  </a:lnTo>
                  <a:lnTo>
                    <a:pt x="210" y="1046"/>
                  </a:lnTo>
                  <a:lnTo>
                    <a:pt x="208" y="1045"/>
                  </a:lnTo>
                  <a:lnTo>
                    <a:pt x="207" y="1043"/>
                  </a:lnTo>
                  <a:lnTo>
                    <a:pt x="207" y="1042"/>
                  </a:lnTo>
                  <a:lnTo>
                    <a:pt x="207" y="1042"/>
                  </a:lnTo>
                  <a:lnTo>
                    <a:pt x="207" y="1042"/>
                  </a:lnTo>
                  <a:lnTo>
                    <a:pt x="208" y="1041"/>
                  </a:lnTo>
                  <a:lnTo>
                    <a:pt x="211" y="1041"/>
                  </a:lnTo>
                  <a:lnTo>
                    <a:pt x="211" y="1040"/>
                  </a:lnTo>
                  <a:lnTo>
                    <a:pt x="211" y="1040"/>
                  </a:lnTo>
                  <a:lnTo>
                    <a:pt x="211" y="1039"/>
                  </a:lnTo>
                  <a:lnTo>
                    <a:pt x="211" y="1038"/>
                  </a:lnTo>
                  <a:lnTo>
                    <a:pt x="210" y="1037"/>
                  </a:lnTo>
                  <a:lnTo>
                    <a:pt x="210" y="1037"/>
                  </a:lnTo>
                  <a:lnTo>
                    <a:pt x="211" y="1037"/>
                  </a:lnTo>
                  <a:lnTo>
                    <a:pt x="211" y="1037"/>
                  </a:lnTo>
                  <a:lnTo>
                    <a:pt x="211" y="1037"/>
                  </a:lnTo>
                  <a:lnTo>
                    <a:pt x="212" y="1037"/>
                  </a:lnTo>
                  <a:lnTo>
                    <a:pt x="212" y="1037"/>
                  </a:lnTo>
                  <a:lnTo>
                    <a:pt x="213" y="1037"/>
                  </a:lnTo>
                  <a:lnTo>
                    <a:pt x="214" y="1037"/>
                  </a:lnTo>
                  <a:lnTo>
                    <a:pt x="214" y="1037"/>
                  </a:lnTo>
                  <a:lnTo>
                    <a:pt x="215" y="1037"/>
                  </a:lnTo>
                  <a:lnTo>
                    <a:pt x="215" y="1037"/>
                  </a:lnTo>
                  <a:lnTo>
                    <a:pt x="216" y="1036"/>
                  </a:lnTo>
                  <a:lnTo>
                    <a:pt x="217" y="1035"/>
                  </a:lnTo>
                  <a:lnTo>
                    <a:pt x="217" y="1035"/>
                  </a:lnTo>
                  <a:lnTo>
                    <a:pt x="218" y="1034"/>
                  </a:lnTo>
                  <a:lnTo>
                    <a:pt x="219" y="1034"/>
                  </a:lnTo>
                  <a:lnTo>
                    <a:pt x="219" y="1033"/>
                  </a:lnTo>
                  <a:lnTo>
                    <a:pt x="219" y="1033"/>
                  </a:lnTo>
                  <a:lnTo>
                    <a:pt x="220" y="1032"/>
                  </a:lnTo>
                  <a:lnTo>
                    <a:pt x="220" y="1031"/>
                  </a:lnTo>
                  <a:lnTo>
                    <a:pt x="221" y="1031"/>
                  </a:lnTo>
                  <a:lnTo>
                    <a:pt x="221" y="1030"/>
                  </a:lnTo>
                  <a:lnTo>
                    <a:pt x="220" y="1030"/>
                  </a:lnTo>
                  <a:lnTo>
                    <a:pt x="220" y="1029"/>
                  </a:lnTo>
                  <a:lnTo>
                    <a:pt x="221" y="1029"/>
                  </a:lnTo>
                  <a:lnTo>
                    <a:pt x="221" y="1029"/>
                  </a:lnTo>
                  <a:lnTo>
                    <a:pt x="221" y="1029"/>
                  </a:lnTo>
                  <a:lnTo>
                    <a:pt x="220" y="1027"/>
                  </a:lnTo>
                  <a:lnTo>
                    <a:pt x="220" y="1026"/>
                  </a:lnTo>
                  <a:lnTo>
                    <a:pt x="219" y="1026"/>
                  </a:lnTo>
                  <a:lnTo>
                    <a:pt x="219" y="1025"/>
                  </a:lnTo>
                  <a:lnTo>
                    <a:pt x="219" y="1025"/>
                  </a:lnTo>
                  <a:lnTo>
                    <a:pt x="219" y="1025"/>
                  </a:lnTo>
                  <a:lnTo>
                    <a:pt x="219" y="1025"/>
                  </a:lnTo>
                  <a:lnTo>
                    <a:pt x="220" y="1024"/>
                  </a:lnTo>
                  <a:lnTo>
                    <a:pt x="220" y="1024"/>
                  </a:lnTo>
                  <a:lnTo>
                    <a:pt x="220" y="1024"/>
                  </a:lnTo>
                  <a:lnTo>
                    <a:pt x="220" y="1024"/>
                  </a:lnTo>
                  <a:lnTo>
                    <a:pt x="219" y="1024"/>
                  </a:lnTo>
                  <a:lnTo>
                    <a:pt x="219" y="1023"/>
                  </a:lnTo>
                  <a:lnTo>
                    <a:pt x="219" y="1023"/>
                  </a:lnTo>
                  <a:lnTo>
                    <a:pt x="219" y="1022"/>
                  </a:lnTo>
                  <a:lnTo>
                    <a:pt x="220" y="1022"/>
                  </a:lnTo>
                  <a:lnTo>
                    <a:pt x="220" y="1022"/>
                  </a:lnTo>
                  <a:close/>
                  <a:moveTo>
                    <a:pt x="162" y="968"/>
                  </a:moveTo>
                  <a:lnTo>
                    <a:pt x="163" y="968"/>
                  </a:lnTo>
                  <a:lnTo>
                    <a:pt x="163" y="969"/>
                  </a:lnTo>
                  <a:lnTo>
                    <a:pt x="166" y="969"/>
                  </a:lnTo>
                  <a:lnTo>
                    <a:pt x="166" y="970"/>
                  </a:lnTo>
                  <a:lnTo>
                    <a:pt x="166" y="970"/>
                  </a:lnTo>
                  <a:lnTo>
                    <a:pt x="166" y="970"/>
                  </a:lnTo>
                  <a:lnTo>
                    <a:pt x="167" y="971"/>
                  </a:lnTo>
                  <a:lnTo>
                    <a:pt x="167" y="970"/>
                  </a:lnTo>
                  <a:lnTo>
                    <a:pt x="167" y="970"/>
                  </a:lnTo>
                  <a:lnTo>
                    <a:pt x="167" y="971"/>
                  </a:lnTo>
                  <a:lnTo>
                    <a:pt x="167" y="970"/>
                  </a:lnTo>
                  <a:lnTo>
                    <a:pt x="169" y="971"/>
                  </a:lnTo>
                  <a:lnTo>
                    <a:pt x="169" y="971"/>
                  </a:lnTo>
                  <a:lnTo>
                    <a:pt x="170" y="972"/>
                  </a:lnTo>
                  <a:lnTo>
                    <a:pt x="171" y="972"/>
                  </a:lnTo>
                  <a:lnTo>
                    <a:pt x="170" y="972"/>
                  </a:lnTo>
                  <a:lnTo>
                    <a:pt x="171" y="972"/>
                  </a:lnTo>
                  <a:lnTo>
                    <a:pt x="171" y="973"/>
                  </a:lnTo>
                  <a:lnTo>
                    <a:pt x="171" y="974"/>
                  </a:lnTo>
                  <a:lnTo>
                    <a:pt x="172" y="974"/>
                  </a:lnTo>
                  <a:lnTo>
                    <a:pt x="172" y="975"/>
                  </a:lnTo>
                  <a:lnTo>
                    <a:pt x="172" y="975"/>
                  </a:lnTo>
                  <a:lnTo>
                    <a:pt x="172" y="976"/>
                  </a:lnTo>
                  <a:lnTo>
                    <a:pt x="170" y="977"/>
                  </a:lnTo>
                  <a:lnTo>
                    <a:pt x="169" y="977"/>
                  </a:lnTo>
                  <a:lnTo>
                    <a:pt x="168" y="977"/>
                  </a:lnTo>
                  <a:lnTo>
                    <a:pt x="167" y="977"/>
                  </a:lnTo>
                  <a:lnTo>
                    <a:pt x="167" y="978"/>
                  </a:lnTo>
                  <a:lnTo>
                    <a:pt x="167" y="978"/>
                  </a:lnTo>
                  <a:lnTo>
                    <a:pt x="167" y="977"/>
                  </a:lnTo>
                  <a:lnTo>
                    <a:pt x="167" y="977"/>
                  </a:lnTo>
                  <a:lnTo>
                    <a:pt x="167" y="977"/>
                  </a:lnTo>
                  <a:lnTo>
                    <a:pt x="167" y="977"/>
                  </a:lnTo>
                  <a:lnTo>
                    <a:pt x="166" y="977"/>
                  </a:lnTo>
                  <a:lnTo>
                    <a:pt x="165" y="977"/>
                  </a:lnTo>
                  <a:lnTo>
                    <a:pt x="165" y="977"/>
                  </a:lnTo>
                  <a:lnTo>
                    <a:pt x="165" y="977"/>
                  </a:lnTo>
                  <a:lnTo>
                    <a:pt x="164" y="977"/>
                  </a:lnTo>
                  <a:lnTo>
                    <a:pt x="164" y="977"/>
                  </a:lnTo>
                  <a:lnTo>
                    <a:pt x="163" y="977"/>
                  </a:lnTo>
                  <a:lnTo>
                    <a:pt x="163" y="977"/>
                  </a:lnTo>
                  <a:lnTo>
                    <a:pt x="163" y="977"/>
                  </a:lnTo>
                  <a:lnTo>
                    <a:pt x="163" y="977"/>
                  </a:lnTo>
                  <a:lnTo>
                    <a:pt x="162" y="976"/>
                  </a:lnTo>
                  <a:lnTo>
                    <a:pt x="163" y="976"/>
                  </a:lnTo>
                  <a:lnTo>
                    <a:pt x="163" y="976"/>
                  </a:lnTo>
                  <a:lnTo>
                    <a:pt x="163" y="976"/>
                  </a:lnTo>
                  <a:lnTo>
                    <a:pt x="163" y="975"/>
                  </a:lnTo>
                  <a:lnTo>
                    <a:pt x="164" y="974"/>
                  </a:lnTo>
                  <a:lnTo>
                    <a:pt x="163" y="974"/>
                  </a:lnTo>
                  <a:lnTo>
                    <a:pt x="163" y="973"/>
                  </a:lnTo>
                  <a:lnTo>
                    <a:pt x="163" y="972"/>
                  </a:lnTo>
                  <a:lnTo>
                    <a:pt x="163" y="972"/>
                  </a:lnTo>
                  <a:lnTo>
                    <a:pt x="163" y="972"/>
                  </a:lnTo>
                  <a:lnTo>
                    <a:pt x="163" y="972"/>
                  </a:lnTo>
                  <a:lnTo>
                    <a:pt x="163" y="972"/>
                  </a:lnTo>
                  <a:lnTo>
                    <a:pt x="162" y="975"/>
                  </a:lnTo>
                  <a:lnTo>
                    <a:pt x="162" y="975"/>
                  </a:lnTo>
                  <a:lnTo>
                    <a:pt x="161" y="974"/>
                  </a:lnTo>
                  <a:lnTo>
                    <a:pt x="161" y="974"/>
                  </a:lnTo>
                  <a:lnTo>
                    <a:pt x="161" y="974"/>
                  </a:lnTo>
                  <a:lnTo>
                    <a:pt x="160" y="973"/>
                  </a:lnTo>
                  <a:lnTo>
                    <a:pt x="161" y="972"/>
                  </a:lnTo>
                  <a:lnTo>
                    <a:pt x="161" y="972"/>
                  </a:lnTo>
                  <a:lnTo>
                    <a:pt x="161" y="972"/>
                  </a:lnTo>
                  <a:lnTo>
                    <a:pt x="160" y="971"/>
                  </a:lnTo>
                  <a:lnTo>
                    <a:pt x="160" y="971"/>
                  </a:lnTo>
                  <a:lnTo>
                    <a:pt x="160" y="971"/>
                  </a:lnTo>
                  <a:lnTo>
                    <a:pt x="160" y="971"/>
                  </a:lnTo>
                  <a:lnTo>
                    <a:pt x="159" y="970"/>
                  </a:lnTo>
                  <a:lnTo>
                    <a:pt x="160" y="970"/>
                  </a:lnTo>
                  <a:lnTo>
                    <a:pt x="161" y="970"/>
                  </a:lnTo>
                  <a:lnTo>
                    <a:pt x="162" y="971"/>
                  </a:lnTo>
                  <a:lnTo>
                    <a:pt x="162" y="970"/>
                  </a:lnTo>
                  <a:lnTo>
                    <a:pt x="162" y="970"/>
                  </a:lnTo>
                  <a:lnTo>
                    <a:pt x="162" y="969"/>
                  </a:lnTo>
                  <a:lnTo>
                    <a:pt x="162" y="970"/>
                  </a:lnTo>
                  <a:lnTo>
                    <a:pt x="161" y="969"/>
                  </a:lnTo>
                  <a:lnTo>
                    <a:pt x="161" y="969"/>
                  </a:lnTo>
                  <a:lnTo>
                    <a:pt x="161" y="968"/>
                  </a:lnTo>
                  <a:lnTo>
                    <a:pt x="162" y="968"/>
                  </a:lnTo>
                  <a:close/>
                  <a:moveTo>
                    <a:pt x="208" y="929"/>
                  </a:moveTo>
                  <a:lnTo>
                    <a:pt x="209" y="929"/>
                  </a:lnTo>
                  <a:lnTo>
                    <a:pt x="209" y="930"/>
                  </a:lnTo>
                  <a:lnTo>
                    <a:pt x="210" y="930"/>
                  </a:lnTo>
                  <a:lnTo>
                    <a:pt x="210" y="931"/>
                  </a:lnTo>
                  <a:lnTo>
                    <a:pt x="210" y="931"/>
                  </a:lnTo>
                  <a:lnTo>
                    <a:pt x="210" y="932"/>
                  </a:lnTo>
                  <a:lnTo>
                    <a:pt x="209" y="932"/>
                  </a:lnTo>
                  <a:lnTo>
                    <a:pt x="208" y="932"/>
                  </a:lnTo>
                  <a:lnTo>
                    <a:pt x="207" y="931"/>
                  </a:lnTo>
                  <a:lnTo>
                    <a:pt x="207" y="932"/>
                  </a:lnTo>
                  <a:lnTo>
                    <a:pt x="206" y="932"/>
                  </a:lnTo>
                  <a:lnTo>
                    <a:pt x="206" y="932"/>
                  </a:lnTo>
                  <a:lnTo>
                    <a:pt x="206" y="932"/>
                  </a:lnTo>
                  <a:lnTo>
                    <a:pt x="205" y="932"/>
                  </a:lnTo>
                  <a:lnTo>
                    <a:pt x="204" y="932"/>
                  </a:lnTo>
                  <a:lnTo>
                    <a:pt x="204" y="931"/>
                  </a:lnTo>
                  <a:lnTo>
                    <a:pt x="203" y="931"/>
                  </a:lnTo>
                  <a:lnTo>
                    <a:pt x="203" y="930"/>
                  </a:lnTo>
                  <a:lnTo>
                    <a:pt x="204" y="930"/>
                  </a:lnTo>
                  <a:lnTo>
                    <a:pt x="204" y="929"/>
                  </a:lnTo>
                  <a:lnTo>
                    <a:pt x="204" y="929"/>
                  </a:lnTo>
                  <a:lnTo>
                    <a:pt x="205" y="929"/>
                  </a:lnTo>
                  <a:lnTo>
                    <a:pt x="205" y="929"/>
                  </a:lnTo>
                  <a:lnTo>
                    <a:pt x="206" y="929"/>
                  </a:lnTo>
                  <a:lnTo>
                    <a:pt x="206" y="929"/>
                  </a:lnTo>
                  <a:lnTo>
                    <a:pt x="206" y="929"/>
                  </a:lnTo>
                  <a:lnTo>
                    <a:pt x="207" y="929"/>
                  </a:lnTo>
                  <a:lnTo>
                    <a:pt x="208" y="929"/>
                  </a:lnTo>
                  <a:lnTo>
                    <a:pt x="208" y="929"/>
                  </a:lnTo>
                  <a:lnTo>
                    <a:pt x="208" y="929"/>
                  </a:lnTo>
                  <a:close/>
                  <a:moveTo>
                    <a:pt x="158" y="929"/>
                  </a:moveTo>
                  <a:lnTo>
                    <a:pt x="159" y="929"/>
                  </a:lnTo>
                  <a:lnTo>
                    <a:pt x="159" y="932"/>
                  </a:lnTo>
                  <a:lnTo>
                    <a:pt x="159" y="932"/>
                  </a:lnTo>
                  <a:lnTo>
                    <a:pt x="159" y="933"/>
                  </a:lnTo>
                  <a:lnTo>
                    <a:pt x="159" y="933"/>
                  </a:lnTo>
                  <a:lnTo>
                    <a:pt x="159" y="933"/>
                  </a:lnTo>
                  <a:lnTo>
                    <a:pt x="159" y="935"/>
                  </a:lnTo>
                  <a:lnTo>
                    <a:pt x="159" y="935"/>
                  </a:lnTo>
                  <a:lnTo>
                    <a:pt x="158" y="936"/>
                  </a:lnTo>
                  <a:lnTo>
                    <a:pt x="158" y="936"/>
                  </a:lnTo>
                  <a:lnTo>
                    <a:pt x="157" y="935"/>
                  </a:lnTo>
                  <a:lnTo>
                    <a:pt x="157" y="933"/>
                  </a:lnTo>
                  <a:lnTo>
                    <a:pt x="155" y="932"/>
                  </a:lnTo>
                  <a:lnTo>
                    <a:pt x="155" y="931"/>
                  </a:lnTo>
                  <a:lnTo>
                    <a:pt x="155" y="930"/>
                  </a:lnTo>
                  <a:lnTo>
                    <a:pt x="155" y="930"/>
                  </a:lnTo>
                  <a:lnTo>
                    <a:pt x="156" y="929"/>
                  </a:lnTo>
                  <a:lnTo>
                    <a:pt x="157" y="929"/>
                  </a:lnTo>
                  <a:lnTo>
                    <a:pt x="158" y="929"/>
                  </a:lnTo>
                  <a:lnTo>
                    <a:pt x="158" y="929"/>
                  </a:lnTo>
                  <a:close/>
                  <a:moveTo>
                    <a:pt x="90" y="919"/>
                  </a:moveTo>
                  <a:lnTo>
                    <a:pt x="91" y="920"/>
                  </a:lnTo>
                  <a:lnTo>
                    <a:pt x="91" y="920"/>
                  </a:lnTo>
                  <a:lnTo>
                    <a:pt x="91" y="920"/>
                  </a:lnTo>
                  <a:lnTo>
                    <a:pt x="91" y="920"/>
                  </a:lnTo>
                  <a:lnTo>
                    <a:pt x="91" y="920"/>
                  </a:lnTo>
                  <a:lnTo>
                    <a:pt x="92" y="920"/>
                  </a:lnTo>
                  <a:lnTo>
                    <a:pt x="92" y="920"/>
                  </a:lnTo>
                  <a:lnTo>
                    <a:pt x="92" y="920"/>
                  </a:lnTo>
                  <a:lnTo>
                    <a:pt x="93" y="921"/>
                  </a:lnTo>
                  <a:lnTo>
                    <a:pt x="93" y="920"/>
                  </a:lnTo>
                  <a:lnTo>
                    <a:pt x="93" y="921"/>
                  </a:lnTo>
                  <a:lnTo>
                    <a:pt x="93" y="921"/>
                  </a:lnTo>
                  <a:lnTo>
                    <a:pt x="94" y="922"/>
                  </a:lnTo>
                  <a:lnTo>
                    <a:pt x="94" y="922"/>
                  </a:lnTo>
                  <a:lnTo>
                    <a:pt x="94" y="922"/>
                  </a:lnTo>
                  <a:lnTo>
                    <a:pt x="94" y="923"/>
                  </a:lnTo>
                  <a:lnTo>
                    <a:pt x="94" y="923"/>
                  </a:lnTo>
                  <a:lnTo>
                    <a:pt x="94" y="925"/>
                  </a:lnTo>
                  <a:lnTo>
                    <a:pt x="95" y="925"/>
                  </a:lnTo>
                  <a:lnTo>
                    <a:pt x="95" y="925"/>
                  </a:lnTo>
                  <a:lnTo>
                    <a:pt x="95" y="925"/>
                  </a:lnTo>
                  <a:lnTo>
                    <a:pt x="95" y="925"/>
                  </a:lnTo>
                  <a:lnTo>
                    <a:pt x="94" y="925"/>
                  </a:lnTo>
                  <a:lnTo>
                    <a:pt x="94" y="926"/>
                  </a:lnTo>
                  <a:lnTo>
                    <a:pt x="95" y="927"/>
                  </a:lnTo>
                  <a:lnTo>
                    <a:pt x="95" y="927"/>
                  </a:lnTo>
                  <a:lnTo>
                    <a:pt x="95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5" y="928"/>
                  </a:lnTo>
                  <a:lnTo>
                    <a:pt x="95" y="929"/>
                  </a:lnTo>
                  <a:lnTo>
                    <a:pt x="95" y="929"/>
                  </a:lnTo>
                  <a:lnTo>
                    <a:pt x="95" y="929"/>
                  </a:lnTo>
                  <a:lnTo>
                    <a:pt x="95" y="929"/>
                  </a:lnTo>
                  <a:lnTo>
                    <a:pt x="93" y="929"/>
                  </a:lnTo>
                  <a:lnTo>
                    <a:pt x="93" y="930"/>
                  </a:lnTo>
                  <a:lnTo>
                    <a:pt x="93" y="930"/>
                  </a:lnTo>
                  <a:lnTo>
                    <a:pt x="92" y="930"/>
                  </a:lnTo>
                  <a:lnTo>
                    <a:pt x="92" y="929"/>
                  </a:lnTo>
                  <a:lnTo>
                    <a:pt x="92" y="929"/>
                  </a:lnTo>
                  <a:lnTo>
                    <a:pt x="92" y="929"/>
                  </a:lnTo>
                  <a:lnTo>
                    <a:pt x="91" y="928"/>
                  </a:lnTo>
                  <a:lnTo>
                    <a:pt x="90" y="929"/>
                  </a:lnTo>
                  <a:lnTo>
                    <a:pt x="89" y="928"/>
                  </a:lnTo>
                  <a:lnTo>
                    <a:pt x="89" y="928"/>
                  </a:lnTo>
                  <a:lnTo>
                    <a:pt x="89" y="928"/>
                  </a:lnTo>
                  <a:lnTo>
                    <a:pt x="89" y="928"/>
                  </a:lnTo>
                  <a:lnTo>
                    <a:pt x="89" y="928"/>
                  </a:lnTo>
                  <a:lnTo>
                    <a:pt x="89" y="928"/>
                  </a:lnTo>
                  <a:lnTo>
                    <a:pt x="87" y="928"/>
                  </a:lnTo>
                  <a:lnTo>
                    <a:pt x="87" y="929"/>
                  </a:lnTo>
                  <a:lnTo>
                    <a:pt x="86" y="929"/>
                  </a:lnTo>
                  <a:lnTo>
                    <a:pt x="86" y="928"/>
                  </a:lnTo>
                  <a:lnTo>
                    <a:pt x="86" y="928"/>
                  </a:lnTo>
                  <a:lnTo>
                    <a:pt x="86" y="927"/>
                  </a:lnTo>
                  <a:lnTo>
                    <a:pt x="85" y="927"/>
                  </a:lnTo>
                  <a:lnTo>
                    <a:pt x="85" y="927"/>
                  </a:lnTo>
                  <a:lnTo>
                    <a:pt x="85" y="925"/>
                  </a:lnTo>
                  <a:lnTo>
                    <a:pt x="85" y="925"/>
                  </a:lnTo>
                  <a:lnTo>
                    <a:pt x="85" y="925"/>
                  </a:lnTo>
                  <a:lnTo>
                    <a:pt x="85" y="925"/>
                  </a:lnTo>
                  <a:lnTo>
                    <a:pt x="85" y="925"/>
                  </a:lnTo>
                  <a:lnTo>
                    <a:pt x="84" y="925"/>
                  </a:lnTo>
                  <a:lnTo>
                    <a:pt x="84" y="924"/>
                  </a:lnTo>
                  <a:lnTo>
                    <a:pt x="84" y="924"/>
                  </a:lnTo>
                  <a:lnTo>
                    <a:pt x="84" y="924"/>
                  </a:lnTo>
                  <a:lnTo>
                    <a:pt x="84" y="923"/>
                  </a:lnTo>
                  <a:lnTo>
                    <a:pt x="83" y="923"/>
                  </a:lnTo>
                  <a:lnTo>
                    <a:pt x="83" y="921"/>
                  </a:lnTo>
                  <a:lnTo>
                    <a:pt x="84" y="921"/>
                  </a:lnTo>
                  <a:lnTo>
                    <a:pt x="84" y="921"/>
                  </a:lnTo>
                  <a:lnTo>
                    <a:pt x="85" y="921"/>
                  </a:lnTo>
                  <a:lnTo>
                    <a:pt x="85" y="921"/>
                  </a:lnTo>
                  <a:lnTo>
                    <a:pt x="85" y="920"/>
                  </a:lnTo>
                  <a:lnTo>
                    <a:pt x="86" y="920"/>
                  </a:lnTo>
                  <a:lnTo>
                    <a:pt x="86" y="920"/>
                  </a:lnTo>
                  <a:lnTo>
                    <a:pt x="87" y="920"/>
                  </a:lnTo>
                  <a:lnTo>
                    <a:pt x="88" y="920"/>
                  </a:lnTo>
                  <a:lnTo>
                    <a:pt x="88" y="920"/>
                  </a:lnTo>
                  <a:lnTo>
                    <a:pt x="88" y="920"/>
                  </a:lnTo>
                  <a:lnTo>
                    <a:pt x="89" y="920"/>
                  </a:lnTo>
                  <a:lnTo>
                    <a:pt x="89" y="920"/>
                  </a:lnTo>
                  <a:lnTo>
                    <a:pt x="89" y="919"/>
                  </a:lnTo>
                  <a:lnTo>
                    <a:pt x="90" y="919"/>
                  </a:lnTo>
                  <a:close/>
                  <a:moveTo>
                    <a:pt x="215" y="900"/>
                  </a:moveTo>
                  <a:lnTo>
                    <a:pt x="216" y="901"/>
                  </a:lnTo>
                  <a:lnTo>
                    <a:pt x="216" y="900"/>
                  </a:lnTo>
                  <a:lnTo>
                    <a:pt x="216" y="903"/>
                  </a:lnTo>
                  <a:lnTo>
                    <a:pt x="216" y="903"/>
                  </a:lnTo>
                  <a:lnTo>
                    <a:pt x="216" y="902"/>
                  </a:lnTo>
                  <a:lnTo>
                    <a:pt x="215" y="902"/>
                  </a:lnTo>
                  <a:lnTo>
                    <a:pt x="215" y="901"/>
                  </a:lnTo>
                  <a:lnTo>
                    <a:pt x="215" y="901"/>
                  </a:lnTo>
                  <a:lnTo>
                    <a:pt x="215" y="901"/>
                  </a:lnTo>
                  <a:lnTo>
                    <a:pt x="215" y="900"/>
                  </a:lnTo>
                  <a:lnTo>
                    <a:pt x="215" y="900"/>
                  </a:lnTo>
                  <a:lnTo>
                    <a:pt x="215" y="900"/>
                  </a:lnTo>
                  <a:close/>
                  <a:moveTo>
                    <a:pt x="215" y="899"/>
                  </a:moveTo>
                  <a:lnTo>
                    <a:pt x="215" y="900"/>
                  </a:lnTo>
                  <a:lnTo>
                    <a:pt x="215" y="900"/>
                  </a:lnTo>
                  <a:lnTo>
                    <a:pt x="215" y="900"/>
                  </a:lnTo>
                  <a:lnTo>
                    <a:pt x="215" y="900"/>
                  </a:lnTo>
                  <a:lnTo>
                    <a:pt x="215" y="899"/>
                  </a:lnTo>
                  <a:close/>
                  <a:moveTo>
                    <a:pt x="199" y="899"/>
                  </a:moveTo>
                  <a:lnTo>
                    <a:pt x="199" y="899"/>
                  </a:lnTo>
                  <a:lnTo>
                    <a:pt x="200" y="899"/>
                  </a:lnTo>
                  <a:lnTo>
                    <a:pt x="200" y="899"/>
                  </a:lnTo>
                  <a:lnTo>
                    <a:pt x="200" y="899"/>
                  </a:lnTo>
                  <a:lnTo>
                    <a:pt x="200" y="899"/>
                  </a:lnTo>
                  <a:lnTo>
                    <a:pt x="199" y="899"/>
                  </a:lnTo>
                  <a:lnTo>
                    <a:pt x="199" y="899"/>
                  </a:lnTo>
                  <a:lnTo>
                    <a:pt x="198" y="899"/>
                  </a:lnTo>
                  <a:lnTo>
                    <a:pt x="199" y="899"/>
                  </a:lnTo>
                  <a:close/>
                  <a:moveTo>
                    <a:pt x="215" y="899"/>
                  </a:moveTo>
                  <a:lnTo>
                    <a:pt x="214" y="899"/>
                  </a:lnTo>
                  <a:lnTo>
                    <a:pt x="214" y="899"/>
                  </a:lnTo>
                  <a:lnTo>
                    <a:pt x="214" y="899"/>
                  </a:lnTo>
                  <a:lnTo>
                    <a:pt x="215" y="899"/>
                  </a:lnTo>
                  <a:lnTo>
                    <a:pt x="215" y="899"/>
                  </a:lnTo>
                  <a:lnTo>
                    <a:pt x="215" y="899"/>
                  </a:lnTo>
                  <a:close/>
                  <a:moveTo>
                    <a:pt x="207" y="896"/>
                  </a:moveTo>
                  <a:lnTo>
                    <a:pt x="207" y="897"/>
                  </a:lnTo>
                  <a:lnTo>
                    <a:pt x="207" y="897"/>
                  </a:lnTo>
                  <a:lnTo>
                    <a:pt x="206" y="898"/>
                  </a:lnTo>
                  <a:lnTo>
                    <a:pt x="206" y="899"/>
                  </a:lnTo>
                  <a:lnTo>
                    <a:pt x="206" y="899"/>
                  </a:lnTo>
                  <a:lnTo>
                    <a:pt x="205" y="900"/>
                  </a:lnTo>
                  <a:lnTo>
                    <a:pt x="204" y="900"/>
                  </a:lnTo>
                  <a:lnTo>
                    <a:pt x="204" y="899"/>
                  </a:lnTo>
                  <a:lnTo>
                    <a:pt x="203" y="900"/>
                  </a:lnTo>
                  <a:lnTo>
                    <a:pt x="203" y="899"/>
                  </a:lnTo>
                  <a:lnTo>
                    <a:pt x="203" y="899"/>
                  </a:lnTo>
                  <a:lnTo>
                    <a:pt x="204" y="899"/>
                  </a:lnTo>
                  <a:lnTo>
                    <a:pt x="204" y="898"/>
                  </a:lnTo>
                  <a:lnTo>
                    <a:pt x="205" y="897"/>
                  </a:lnTo>
                  <a:lnTo>
                    <a:pt x="205" y="897"/>
                  </a:lnTo>
                  <a:lnTo>
                    <a:pt x="205" y="897"/>
                  </a:lnTo>
                  <a:lnTo>
                    <a:pt x="206" y="897"/>
                  </a:lnTo>
                  <a:lnTo>
                    <a:pt x="206" y="897"/>
                  </a:lnTo>
                  <a:lnTo>
                    <a:pt x="206" y="897"/>
                  </a:lnTo>
                  <a:lnTo>
                    <a:pt x="207" y="897"/>
                  </a:lnTo>
                  <a:lnTo>
                    <a:pt x="206" y="896"/>
                  </a:lnTo>
                  <a:lnTo>
                    <a:pt x="207" y="896"/>
                  </a:lnTo>
                  <a:lnTo>
                    <a:pt x="207" y="896"/>
                  </a:lnTo>
                  <a:close/>
                  <a:moveTo>
                    <a:pt x="215" y="893"/>
                  </a:moveTo>
                  <a:lnTo>
                    <a:pt x="215" y="893"/>
                  </a:lnTo>
                  <a:lnTo>
                    <a:pt x="215" y="894"/>
                  </a:lnTo>
                  <a:lnTo>
                    <a:pt x="214" y="894"/>
                  </a:lnTo>
                  <a:lnTo>
                    <a:pt x="214" y="894"/>
                  </a:lnTo>
                  <a:lnTo>
                    <a:pt x="214" y="893"/>
                  </a:lnTo>
                  <a:lnTo>
                    <a:pt x="215" y="893"/>
                  </a:lnTo>
                  <a:close/>
                  <a:moveTo>
                    <a:pt x="215" y="893"/>
                  </a:moveTo>
                  <a:lnTo>
                    <a:pt x="216" y="893"/>
                  </a:lnTo>
                  <a:lnTo>
                    <a:pt x="216" y="894"/>
                  </a:lnTo>
                  <a:lnTo>
                    <a:pt x="215" y="894"/>
                  </a:lnTo>
                  <a:lnTo>
                    <a:pt x="215" y="894"/>
                  </a:lnTo>
                  <a:lnTo>
                    <a:pt x="215" y="893"/>
                  </a:lnTo>
                  <a:lnTo>
                    <a:pt x="215" y="893"/>
                  </a:lnTo>
                  <a:lnTo>
                    <a:pt x="215" y="893"/>
                  </a:lnTo>
                  <a:close/>
                  <a:moveTo>
                    <a:pt x="208" y="892"/>
                  </a:moveTo>
                  <a:lnTo>
                    <a:pt x="208" y="892"/>
                  </a:lnTo>
                  <a:lnTo>
                    <a:pt x="207" y="892"/>
                  </a:lnTo>
                  <a:lnTo>
                    <a:pt x="207" y="892"/>
                  </a:lnTo>
                  <a:lnTo>
                    <a:pt x="208" y="892"/>
                  </a:lnTo>
                  <a:close/>
                  <a:moveTo>
                    <a:pt x="211" y="891"/>
                  </a:moveTo>
                  <a:lnTo>
                    <a:pt x="211" y="892"/>
                  </a:lnTo>
                  <a:lnTo>
                    <a:pt x="210" y="892"/>
                  </a:lnTo>
                  <a:lnTo>
                    <a:pt x="210" y="893"/>
                  </a:lnTo>
                  <a:lnTo>
                    <a:pt x="209" y="893"/>
                  </a:lnTo>
                  <a:lnTo>
                    <a:pt x="209" y="893"/>
                  </a:lnTo>
                  <a:lnTo>
                    <a:pt x="209" y="892"/>
                  </a:lnTo>
                  <a:lnTo>
                    <a:pt x="209" y="892"/>
                  </a:lnTo>
                  <a:lnTo>
                    <a:pt x="209" y="891"/>
                  </a:lnTo>
                  <a:lnTo>
                    <a:pt x="210" y="891"/>
                  </a:lnTo>
                  <a:lnTo>
                    <a:pt x="211" y="891"/>
                  </a:lnTo>
                  <a:close/>
                  <a:moveTo>
                    <a:pt x="211" y="891"/>
                  </a:moveTo>
                  <a:lnTo>
                    <a:pt x="211" y="891"/>
                  </a:lnTo>
                  <a:lnTo>
                    <a:pt x="211" y="891"/>
                  </a:lnTo>
                  <a:lnTo>
                    <a:pt x="211" y="892"/>
                  </a:lnTo>
                  <a:lnTo>
                    <a:pt x="211" y="892"/>
                  </a:lnTo>
                  <a:lnTo>
                    <a:pt x="211" y="891"/>
                  </a:lnTo>
                  <a:lnTo>
                    <a:pt x="211" y="891"/>
                  </a:lnTo>
                  <a:close/>
                  <a:moveTo>
                    <a:pt x="245" y="871"/>
                  </a:moveTo>
                  <a:lnTo>
                    <a:pt x="245" y="872"/>
                  </a:lnTo>
                  <a:lnTo>
                    <a:pt x="245" y="872"/>
                  </a:lnTo>
                  <a:lnTo>
                    <a:pt x="245" y="871"/>
                  </a:lnTo>
                  <a:lnTo>
                    <a:pt x="245" y="871"/>
                  </a:lnTo>
                  <a:close/>
                  <a:moveTo>
                    <a:pt x="131" y="845"/>
                  </a:moveTo>
                  <a:lnTo>
                    <a:pt x="131" y="846"/>
                  </a:lnTo>
                  <a:lnTo>
                    <a:pt x="132" y="846"/>
                  </a:lnTo>
                  <a:lnTo>
                    <a:pt x="132" y="847"/>
                  </a:lnTo>
                  <a:lnTo>
                    <a:pt x="133" y="846"/>
                  </a:lnTo>
                  <a:lnTo>
                    <a:pt x="133" y="846"/>
                  </a:lnTo>
                  <a:lnTo>
                    <a:pt x="133" y="847"/>
                  </a:lnTo>
                  <a:lnTo>
                    <a:pt x="133" y="847"/>
                  </a:lnTo>
                  <a:lnTo>
                    <a:pt x="133" y="847"/>
                  </a:lnTo>
                  <a:lnTo>
                    <a:pt x="134" y="847"/>
                  </a:lnTo>
                  <a:lnTo>
                    <a:pt x="135" y="847"/>
                  </a:lnTo>
                  <a:lnTo>
                    <a:pt x="134" y="847"/>
                  </a:lnTo>
                  <a:lnTo>
                    <a:pt x="134" y="847"/>
                  </a:lnTo>
                  <a:lnTo>
                    <a:pt x="135" y="847"/>
                  </a:lnTo>
                  <a:lnTo>
                    <a:pt x="135" y="847"/>
                  </a:lnTo>
                  <a:lnTo>
                    <a:pt x="135" y="847"/>
                  </a:lnTo>
                  <a:lnTo>
                    <a:pt x="136" y="847"/>
                  </a:lnTo>
                  <a:lnTo>
                    <a:pt x="136" y="848"/>
                  </a:lnTo>
                  <a:lnTo>
                    <a:pt x="135" y="849"/>
                  </a:lnTo>
                  <a:lnTo>
                    <a:pt x="134" y="849"/>
                  </a:lnTo>
                  <a:lnTo>
                    <a:pt x="134" y="849"/>
                  </a:lnTo>
                  <a:lnTo>
                    <a:pt x="133" y="849"/>
                  </a:lnTo>
                  <a:lnTo>
                    <a:pt x="132" y="849"/>
                  </a:lnTo>
                  <a:lnTo>
                    <a:pt x="134" y="850"/>
                  </a:lnTo>
                  <a:lnTo>
                    <a:pt x="135" y="850"/>
                  </a:lnTo>
                  <a:lnTo>
                    <a:pt x="136" y="850"/>
                  </a:lnTo>
                  <a:lnTo>
                    <a:pt x="136" y="850"/>
                  </a:lnTo>
                  <a:lnTo>
                    <a:pt x="137" y="849"/>
                  </a:lnTo>
                  <a:lnTo>
                    <a:pt x="137" y="850"/>
                  </a:lnTo>
                  <a:lnTo>
                    <a:pt x="137" y="850"/>
                  </a:lnTo>
                  <a:lnTo>
                    <a:pt x="137" y="850"/>
                  </a:lnTo>
                  <a:lnTo>
                    <a:pt x="137" y="850"/>
                  </a:lnTo>
                  <a:lnTo>
                    <a:pt x="137" y="851"/>
                  </a:lnTo>
                  <a:lnTo>
                    <a:pt x="137" y="851"/>
                  </a:lnTo>
                  <a:lnTo>
                    <a:pt x="137" y="851"/>
                  </a:lnTo>
                  <a:lnTo>
                    <a:pt x="138" y="851"/>
                  </a:lnTo>
                  <a:lnTo>
                    <a:pt x="138" y="851"/>
                  </a:lnTo>
                  <a:lnTo>
                    <a:pt x="138" y="851"/>
                  </a:lnTo>
                  <a:lnTo>
                    <a:pt x="138" y="851"/>
                  </a:lnTo>
                  <a:lnTo>
                    <a:pt x="138" y="852"/>
                  </a:lnTo>
                  <a:lnTo>
                    <a:pt x="138" y="853"/>
                  </a:lnTo>
                  <a:lnTo>
                    <a:pt x="138" y="853"/>
                  </a:lnTo>
                  <a:lnTo>
                    <a:pt x="138" y="854"/>
                  </a:lnTo>
                  <a:lnTo>
                    <a:pt x="138" y="854"/>
                  </a:lnTo>
                  <a:lnTo>
                    <a:pt x="138" y="855"/>
                  </a:lnTo>
                  <a:lnTo>
                    <a:pt x="138" y="855"/>
                  </a:lnTo>
                  <a:lnTo>
                    <a:pt x="138" y="855"/>
                  </a:lnTo>
                  <a:lnTo>
                    <a:pt x="138" y="855"/>
                  </a:lnTo>
                  <a:lnTo>
                    <a:pt x="138" y="855"/>
                  </a:lnTo>
                  <a:lnTo>
                    <a:pt x="138" y="855"/>
                  </a:lnTo>
                  <a:lnTo>
                    <a:pt x="138" y="856"/>
                  </a:lnTo>
                  <a:lnTo>
                    <a:pt x="139" y="856"/>
                  </a:lnTo>
                  <a:lnTo>
                    <a:pt x="139" y="857"/>
                  </a:lnTo>
                  <a:lnTo>
                    <a:pt x="139" y="857"/>
                  </a:lnTo>
                  <a:lnTo>
                    <a:pt x="139" y="857"/>
                  </a:lnTo>
                  <a:lnTo>
                    <a:pt x="139" y="857"/>
                  </a:lnTo>
                  <a:lnTo>
                    <a:pt x="139" y="855"/>
                  </a:lnTo>
                  <a:lnTo>
                    <a:pt x="140" y="855"/>
                  </a:lnTo>
                  <a:lnTo>
                    <a:pt x="140" y="856"/>
                  </a:lnTo>
                  <a:lnTo>
                    <a:pt x="140" y="856"/>
                  </a:lnTo>
                  <a:lnTo>
                    <a:pt x="140" y="857"/>
                  </a:lnTo>
                  <a:lnTo>
                    <a:pt x="141" y="858"/>
                  </a:lnTo>
                  <a:lnTo>
                    <a:pt x="141" y="858"/>
                  </a:lnTo>
                  <a:lnTo>
                    <a:pt x="141" y="858"/>
                  </a:lnTo>
                  <a:lnTo>
                    <a:pt x="141" y="858"/>
                  </a:lnTo>
                  <a:lnTo>
                    <a:pt x="141" y="859"/>
                  </a:lnTo>
                  <a:lnTo>
                    <a:pt x="142" y="859"/>
                  </a:lnTo>
                  <a:lnTo>
                    <a:pt x="142" y="859"/>
                  </a:lnTo>
                  <a:lnTo>
                    <a:pt x="141" y="858"/>
                  </a:lnTo>
                  <a:lnTo>
                    <a:pt x="141" y="858"/>
                  </a:lnTo>
                  <a:lnTo>
                    <a:pt x="141" y="857"/>
                  </a:lnTo>
                  <a:lnTo>
                    <a:pt x="141" y="856"/>
                  </a:lnTo>
                  <a:lnTo>
                    <a:pt x="141" y="856"/>
                  </a:lnTo>
                  <a:lnTo>
                    <a:pt x="141" y="856"/>
                  </a:lnTo>
                  <a:lnTo>
                    <a:pt x="141" y="856"/>
                  </a:lnTo>
                  <a:lnTo>
                    <a:pt x="141" y="856"/>
                  </a:lnTo>
                  <a:lnTo>
                    <a:pt x="141" y="856"/>
                  </a:lnTo>
                  <a:lnTo>
                    <a:pt x="141" y="855"/>
                  </a:lnTo>
                  <a:lnTo>
                    <a:pt x="142" y="855"/>
                  </a:lnTo>
                  <a:lnTo>
                    <a:pt x="142" y="855"/>
                  </a:lnTo>
                  <a:lnTo>
                    <a:pt x="142" y="855"/>
                  </a:lnTo>
                  <a:lnTo>
                    <a:pt x="142" y="856"/>
                  </a:lnTo>
                  <a:lnTo>
                    <a:pt x="142" y="856"/>
                  </a:lnTo>
                  <a:lnTo>
                    <a:pt x="142" y="856"/>
                  </a:lnTo>
                  <a:lnTo>
                    <a:pt x="143" y="856"/>
                  </a:lnTo>
                  <a:lnTo>
                    <a:pt x="143" y="857"/>
                  </a:lnTo>
                  <a:lnTo>
                    <a:pt x="144" y="857"/>
                  </a:lnTo>
                  <a:lnTo>
                    <a:pt x="144" y="858"/>
                  </a:lnTo>
                  <a:lnTo>
                    <a:pt x="143" y="857"/>
                  </a:lnTo>
                  <a:lnTo>
                    <a:pt x="143" y="858"/>
                  </a:lnTo>
                  <a:lnTo>
                    <a:pt x="144" y="858"/>
                  </a:lnTo>
                  <a:lnTo>
                    <a:pt x="145" y="859"/>
                  </a:lnTo>
                  <a:lnTo>
                    <a:pt x="145" y="860"/>
                  </a:lnTo>
                  <a:lnTo>
                    <a:pt x="145" y="859"/>
                  </a:lnTo>
                  <a:lnTo>
                    <a:pt x="145" y="860"/>
                  </a:lnTo>
                  <a:lnTo>
                    <a:pt x="145" y="860"/>
                  </a:lnTo>
                  <a:lnTo>
                    <a:pt x="145" y="861"/>
                  </a:lnTo>
                  <a:lnTo>
                    <a:pt x="146" y="862"/>
                  </a:lnTo>
                  <a:lnTo>
                    <a:pt x="146" y="862"/>
                  </a:lnTo>
                  <a:lnTo>
                    <a:pt x="146" y="861"/>
                  </a:lnTo>
                  <a:lnTo>
                    <a:pt x="146" y="861"/>
                  </a:lnTo>
                  <a:lnTo>
                    <a:pt x="146" y="860"/>
                  </a:lnTo>
                  <a:lnTo>
                    <a:pt x="146" y="859"/>
                  </a:lnTo>
                  <a:lnTo>
                    <a:pt x="146" y="859"/>
                  </a:lnTo>
                  <a:lnTo>
                    <a:pt x="146" y="860"/>
                  </a:lnTo>
                  <a:lnTo>
                    <a:pt x="147" y="860"/>
                  </a:lnTo>
                  <a:lnTo>
                    <a:pt x="147" y="860"/>
                  </a:lnTo>
                  <a:lnTo>
                    <a:pt x="147" y="860"/>
                  </a:lnTo>
                  <a:lnTo>
                    <a:pt x="147" y="860"/>
                  </a:lnTo>
                  <a:lnTo>
                    <a:pt x="147" y="860"/>
                  </a:lnTo>
                  <a:lnTo>
                    <a:pt x="147" y="861"/>
                  </a:lnTo>
                  <a:lnTo>
                    <a:pt x="147" y="861"/>
                  </a:lnTo>
                  <a:lnTo>
                    <a:pt x="148" y="862"/>
                  </a:lnTo>
                  <a:lnTo>
                    <a:pt x="148" y="862"/>
                  </a:lnTo>
                  <a:lnTo>
                    <a:pt x="148" y="863"/>
                  </a:lnTo>
                  <a:lnTo>
                    <a:pt x="148" y="864"/>
                  </a:lnTo>
                  <a:lnTo>
                    <a:pt x="148" y="864"/>
                  </a:lnTo>
                  <a:lnTo>
                    <a:pt x="148" y="864"/>
                  </a:lnTo>
                  <a:lnTo>
                    <a:pt x="148" y="865"/>
                  </a:lnTo>
                  <a:lnTo>
                    <a:pt x="148" y="865"/>
                  </a:lnTo>
                  <a:lnTo>
                    <a:pt x="148" y="865"/>
                  </a:lnTo>
                  <a:lnTo>
                    <a:pt x="148" y="866"/>
                  </a:lnTo>
                  <a:lnTo>
                    <a:pt x="148" y="868"/>
                  </a:lnTo>
                  <a:lnTo>
                    <a:pt x="146" y="868"/>
                  </a:lnTo>
                  <a:lnTo>
                    <a:pt x="145" y="867"/>
                  </a:lnTo>
                  <a:lnTo>
                    <a:pt x="145" y="866"/>
                  </a:lnTo>
                  <a:lnTo>
                    <a:pt x="145" y="866"/>
                  </a:lnTo>
                  <a:lnTo>
                    <a:pt x="144" y="866"/>
                  </a:lnTo>
                  <a:lnTo>
                    <a:pt x="143" y="866"/>
                  </a:lnTo>
                  <a:lnTo>
                    <a:pt x="142" y="866"/>
                  </a:lnTo>
                  <a:lnTo>
                    <a:pt x="141" y="866"/>
                  </a:lnTo>
                  <a:lnTo>
                    <a:pt x="141" y="866"/>
                  </a:lnTo>
                  <a:lnTo>
                    <a:pt x="140" y="867"/>
                  </a:lnTo>
                  <a:lnTo>
                    <a:pt x="140" y="867"/>
                  </a:lnTo>
                  <a:lnTo>
                    <a:pt x="137" y="866"/>
                  </a:lnTo>
                  <a:lnTo>
                    <a:pt x="137" y="866"/>
                  </a:lnTo>
                  <a:lnTo>
                    <a:pt x="136" y="866"/>
                  </a:lnTo>
                  <a:lnTo>
                    <a:pt x="136" y="866"/>
                  </a:lnTo>
                  <a:lnTo>
                    <a:pt x="135" y="866"/>
                  </a:lnTo>
                  <a:lnTo>
                    <a:pt x="135" y="866"/>
                  </a:lnTo>
                  <a:lnTo>
                    <a:pt x="135" y="866"/>
                  </a:lnTo>
                  <a:lnTo>
                    <a:pt x="135" y="866"/>
                  </a:lnTo>
                  <a:lnTo>
                    <a:pt x="134" y="866"/>
                  </a:lnTo>
                  <a:lnTo>
                    <a:pt x="134" y="866"/>
                  </a:lnTo>
                  <a:lnTo>
                    <a:pt x="133" y="864"/>
                  </a:lnTo>
                  <a:lnTo>
                    <a:pt x="133" y="864"/>
                  </a:lnTo>
                  <a:lnTo>
                    <a:pt x="133" y="864"/>
                  </a:lnTo>
                  <a:lnTo>
                    <a:pt x="132" y="863"/>
                  </a:lnTo>
                  <a:lnTo>
                    <a:pt x="132" y="863"/>
                  </a:lnTo>
                  <a:lnTo>
                    <a:pt x="132" y="863"/>
                  </a:lnTo>
                  <a:lnTo>
                    <a:pt x="132" y="863"/>
                  </a:lnTo>
                  <a:lnTo>
                    <a:pt x="132" y="863"/>
                  </a:lnTo>
                  <a:lnTo>
                    <a:pt x="132" y="862"/>
                  </a:lnTo>
                  <a:lnTo>
                    <a:pt x="132" y="862"/>
                  </a:lnTo>
                  <a:lnTo>
                    <a:pt x="132" y="861"/>
                  </a:lnTo>
                  <a:lnTo>
                    <a:pt x="133" y="862"/>
                  </a:lnTo>
                  <a:lnTo>
                    <a:pt x="134" y="862"/>
                  </a:lnTo>
                  <a:lnTo>
                    <a:pt x="134" y="862"/>
                  </a:lnTo>
                  <a:lnTo>
                    <a:pt x="135" y="861"/>
                  </a:lnTo>
                  <a:lnTo>
                    <a:pt x="135" y="861"/>
                  </a:lnTo>
                  <a:lnTo>
                    <a:pt x="135" y="862"/>
                  </a:lnTo>
                  <a:lnTo>
                    <a:pt x="136" y="861"/>
                  </a:lnTo>
                  <a:lnTo>
                    <a:pt x="135" y="860"/>
                  </a:lnTo>
                  <a:lnTo>
                    <a:pt x="134" y="860"/>
                  </a:lnTo>
                  <a:lnTo>
                    <a:pt x="134" y="860"/>
                  </a:lnTo>
                  <a:lnTo>
                    <a:pt x="134" y="860"/>
                  </a:lnTo>
                  <a:lnTo>
                    <a:pt x="134" y="860"/>
                  </a:lnTo>
                  <a:lnTo>
                    <a:pt x="134" y="860"/>
                  </a:lnTo>
                  <a:lnTo>
                    <a:pt x="133" y="860"/>
                  </a:lnTo>
                  <a:lnTo>
                    <a:pt x="132" y="859"/>
                  </a:lnTo>
                  <a:lnTo>
                    <a:pt x="132" y="857"/>
                  </a:lnTo>
                  <a:lnTo>
                    <a:pt x="132" y="857"/>
                  </a:lnTo>
                  <a:lnTo>
                    <a:pt x="132" y="856"/>
                  </a:lnTo>
                  <a:lnTo>
                    <a:pt x="132" y="855"/>
                  </a:lnTo>
                  <a:lnTo>
                    <a:pt x="132" y="855"/>
                  </a:lnTo>
                  <a:lnTo>
                    <a:pt x="132" y="855"/>
                  </a:lnTo>
                  <a:lnTo>
                    <a:pt x="132" y="855"/>
                  </a:lnTo>
                  <a:lnTo>
                    <a:pt x="132" y="855"/>
                  </a:lnTo>
                  <a:lnTo>
                    <a:pt x="131" y="855"/>
                  </a:lnTo>
                  <a:lnTo>
                    <a:pt x="130" y="855"/>
                  </a:lnTo>
                  <a:lnTo>
                    <a:pt x="130" y="855"/>
                  </a:lnTo>
                  <a:lnTo>
                    <a:pt x="130" y="854"/>
                  </a:lnTo>
                  <a:lnTo>
                    <a:pt x="130" y="853"/>
                  </a:lnTo>
                  <a:lnTo>
                    <a:pt x="131" y="853"/>
                  </a:lnTo>
                  <a:lnTo>
                    <a:pt x="131" y="853"/>
                  </a:lnTo>
                  <a:lnTo>
                    <a:pt x="130" y="853"/>
                  </a:lnTo>
                  <a:lnTo>
                    <a:pt x="130" y="852"/>
                  </a:lnTo>
                  <a:lnTo>
                    <a:pt x="130" y="852"/>
                  </a:lnTo>
                  <a:lnTo>
                    <a:pt x="130" y="851"/>
                  </a:lnTo>
                  <a:lnTo>
                    <a:pt x="130" y="851"/>
                  </a:lnTo>
                  <a:lnTo>
                    <a:pt x="129" y="851"/>
                  </a:lnTo>
                  <a:lnTo>
                    <a:pt x="129" y="850"/>
                  </a:lnTo>
                  <a:lnTo>
                    <a:pt x="130" y="850"/>
                  </a:lnTo>
                  <a:lnTo>
                    <a:pt x="130" y="849"/>
                  </a:lnTo>
                  <a:lnTo>
                    <a:pt x="131" y="849"/>
                  </a:lnTo>
                  <a:lnTo>
                    <a:pt x="131" y="850"/>
                  </a:lnTo>
                  <a:lnTo>
                    <a:pt x="131" y="850"/>
                  </a:lnTo>
                  <a:lnTo>
                    <a:pt x="131" y="850"/>
                  </a:lnTo>
                  <a:lnTo>
                    <a:pt x="132" y="850"/>
                  </a:lnTo>
                  <a:lnTo>
                    <a:pt x="132" y="850"/>
                  </a:lnTo>
                  <a:lnTo>
                    <a:pt x="132" y="849"/>
                  </a:lnTo>
                  <a:lnTo>
                    <a:pt x="132" y="848"/>
                  </a:lnTo>
                  <a:lnTo>
                    <a:pt x="132" y="848"/>
                  </a:lnTo>
                  <a:lnTo>
                    <a:pt x="131" y="847"/>
                  </a:lnTo>
                  <a:lnTo>
                    <a:pt x="131" y="847"/>
                  </a:lnTo>
                  <a:lnTo>
                    <a:pt x="131" y="847"/>
                  </a:lnTo>
                  <a:lnTo>
                    <a:pt x="131" y="847"/>
                  </a:lnTo>
                  <a:lnTo>
                    <a:pt x="131" y="846"/>
                  </a:lnTo>
                  <a:lnTo>
                    <a:pt x="130" y="846"/>
                  </a:lnTo>
                  <a:lnTo>
                    <a:pt x="130" y="846"/>
                  </a:lnTo>
                  <a:lnTo>
                    <a:pt x="130" y="846"/>
                  </a:lnTo>
                  <a:lnTo>
                    <a:pt x="130" y="845"/>
                  </a:lnTo>
                  <a:lnTo>
                    <a:pt x="131" y="845"/>
                  </a:lnTo>
                  <a:lnTo>
                    <a:pt x="131" y="845"/>
                  </a:lnTo>
                  <a:close/>
                  <a:moveTo>
                    <a:pt x="236" y="842"/>
                  </a:moveTo>
                  <a:lnTo>
                    <a:pt x="235" y="842"/>
                  </a:lnTo>
                  <a:lnTo>
                    <a:pt x="235" y="842"/>
                  </a:lnTo>
                  <a:lnTo>
                    <a:pt x="234" y="842"/>
                  </a:lnTo>
                  <a:lnTo>
                    <a:pt x="234" y="842"/>
                  </a:lnTo>
                  <a:lnTo>
                    <a:pt x="236" y="841"/>
                  </a:lnTo>
                  <a:lnTo>
                    <a:pt x="236" y="842"/>
                  </a:lnTo>
                  <a:close/>
                  <a:moveTo>
                    <a:pt x="235" y="840"/>
                  </a:moveTo>
                  <a:lnTo>
                    <a:pt x="236" y="841"/>
                  </a:lnTo>
                  <a:lnTo>
                    <a:pt x="236" y="841"/>
                  </a:lnTo>
                  <a:lnTo>
                    <a:pt x="235" y="841"/>
                  </a:lnTo>
                  <a:lnTo>
                    <a:pt x="235" y="841"/>
                  </a:lnTo>
                  <a:lnTo>
                    <a:pt x="234" y="841"/>
                  </a:lnTo>
                  <a:lnTo>
                    <a:pt x="233" y="841"/>
                  </a:lnTo>
                  <a:lnTo>
                    <a:pt x="233" y="840"/>
                  </a:lnTo>
                  <a:lnTo>
                    <a:pt x="235" y="840"/>
                  </a:lnTo>
                  <a:close/>
                  <a:moveTo>
                    <a:pt x="235" y="767"/>
                  </a:moveTo>
                  <a:lnTo>
                    <a:pt x="235" y="768"/>
                  </a:lnTo>
                  <a:lnTo>
                    <a:pt x="236" y="768"/>
                  </a:lnTo>
                  <a:lnTo>
                    <a:pt x="237" y="769"/>
                  </a:lnTo>
                  <a:lnTo>
                    <a:pt x="237" y="769"/>
                  </a:lnTo>
                  <a:lnTo>
                    <a:pt x="237" y="770"/>
                  </a:lnTo>
                  <a:lnTo>
                    <a:pt x="237" y="770"/>
                  </a:lnTo>
                  <a:lnTo>
                    <a:pt x="237" y="770"/>
                  </a:lnTo>
                  <a:lnTo>
                    <a:pt x="237" y="770"/>
                  </a:lnTo>
                  <a:lnTo>
                    <a:pt x="238" y="771"/>
                  </a:lnTo>
                  <a:lnTo>
                    <a:pt x="239" y="771"/>
                  </a:lnTo>
                  <a:lnTo>
                    <a:pt x="240" y="771"/>
                  </a:lnTo>
                  <a:lnTo>
                    <a:pt x="240" y="772"/>
                  </a:lnTo>
                  <a:lnTo>
                    <a:pt x="241" y="773"/>
                  </a:lnTo>
                  <a:lnTo>
                    <a:pt x="241" y="773"/>
                  </a:lnTo>
                  <a:lnTo>
                    <a:pt x="241" y="773"/>
                  </a:lnTo>
                  <a:lnTo>
                    <a:pt x="241" y="773"/>
                  </a:lnTo>
                  <a:lnTo>
                    <a:pt x="241" y="773"/>
                  </a:lnTo>
                  <a:lnTo>
                    <a:pt x="241" y="773"/>
                  </a:lnTo>
                  <a:lnTo>
                    <a:pt x="241" y="774"/>
                  </a:lnTo>
                  <a:lnTo>
                    <a:pt x="242" y="774"/>
                  </a:lnTo>
                  <a:lnTo>
                    <a:pt x="242" y="775"/>
                  </a:lnTo>
                  <a:lnTo>
                    <a:pt x="241" y="775"/>
                  </a:lnTo>
                  <a:lnTo>
                    <a:pt x="241" y="776"/>
                  </a:lnTo>
                  <a:lnTo>
                    <a:pt x="241" y="776"/>
                  </a:lnTo>
                  <a:lnTo>
                    <a:pt x="241" y="776"/>
                  </a:lnTo>
                  <a:lnTo>
                    <a:pt x="241" y="777"/>
                  </a:lnTo>
                  <a:lnTo>
                    <a:pt x="241" y="777"/>
                  </a:lnTo>
                  <a:lnTo>
                    <a:pt x="242" y="777"/>
                  </a:lnTo>
                  <a:lnTo>
                    <a:pt x="242" y="777"/>
                  </a:lnTo>
                  <a:lnTo>
                    <a:pt x="242" y="777"/>
                  </a:lnTo>
                  <a:lnTo>
                    <a:pt x="242" y="777"/>
                  </a:lnTo>
                  <a:lnTo>
                    <a:pt x="242" y="778"/>
                  </a:lnTo>
                  <a:lnTo>
                    <a:pt x="243" y="778"/>
                  </a:lnTo>
                  <a:lnTo>
                    <a:pt x="244" y="778"/>
                  </a:lnTo>
                  <a:lnTo>
                    <a:pt x="245" y="778"/>
                  </a:lnTo>
                  <a:lnTo>
                    <a:pt x="245" y="778"/>
                  </a:lnTo>
                  <a:lnTo>
                    <a:pt x="244" y="779"/>
                  </a:lnTo>
                  <a:lnTo>
                    <a:pt x="245" y="780"/>
                  </a:lnTo>
                  <a:lnTo>
                    <a:pt x="246" y="781"/>
                  </a:lnTo>
                  <a:lnTo>
                    <a:pt x="247" y="782"/>
                  </a:lnTo>
                  <a:lnTo>
                    <a:pt x="249" y="782"/>
                  </a:lnTo>
                  <a:lnTo>
                    <a:pt x="248" y="783"/>
                  </a:lnTo>
                  <a:lnTo>
                    <a:pt x="249" y="783"/>
                  </a:lnTo>
                  <a:lnTo>
                    <a:pt x="248" y="785"/>
                  </a:lnTo>
                  <a:lnTo>
                    <a:pt x="247" y="786"/>
                  </a:lnTo>
                  <a:lnTo>
                    <a:pt x="246" y="786"/>
                  </a:lnTo>
                  <a:lnTo>
                    <a:pt x="246" y="787"/>
                  </a:lnTo>
                  <a:lnTo>
                    <a:pt x="246" y="787"/>
                  </a:lnTo>
                  <a:lnTo>
                    <a:pt x="246" y="787"/>
                  </a:lnTo>
                  <a:lnTo>
                    <a:pt x="246" y="787"/>
                  </a:lnTo>
                  <a:lnTo>
                    <a:pt x="246" y="788"/>
                  </a:lnTo>
                  <a:lnTo>
                    <a:pt x="247" y="789"/>
                  </a:lnTo>
                  <a:lnTo>
                    <a:pt x="247" y="789"/>
                  </a:lnTo>
                  <a:lnTo>
                    <a:pt x="246" y="790"/>
                  </a:lnTo>
                  <a:lnTo>
                    <a:pt x="246" y="790"/>
                  </a:lnTo>
                  <a:lnTo>
                    <a:pt x="246" y="790"/>
                  </a:lnTo>
                  <a:lnTo>
                    <a:pt x="247" y="791"/>
                  </a:lnTo>
                  <a:lnTo>
                    <a:pt x="248" y="791"/>
                  </a:lnTo>
                  <a:lnTo>
                    <a:pt x="248" y="791"/>
                  </a:lnTo>
                  <a:lnTo>
                    <a:pt x="248" y="791"/>
                  </a:lnTo>
                  <a:lnTo>
                    <a:pt x="248" y="791"/>
                  </a:lnTo>
                  <a:lnTo>
                    <a:pt x="248" y="791"/>
                  </a:lnTo>
                  <a:lnTo>
                    <a:pt x="248" y="792"/>
                  </a:lnTo>
                  <a:lnTo>
                    <a:pt x="249" y="792"/>
                  </a:lnTo>
                  <a:lnTo>
                    <a:pt x="249" y="793"/>
                  </a:lnTo>
                  <a:lnTo>
                    <a:pt x="249" y="793"/>
                  </a:lnTo>
                  <a:lnTo>
                    <a:pt x="249" y="794"/>
                  </a:lnTo>
                  <a:lnTo>
                    <a:pt x="250" y="794"/>
                  </a:lnTo>
                  <a:lnTo>
                    <a:pt x="250" y="794"/>
                  </a:lnTo>
                  <a:lnTo>
                    <a:pt x="250" y="794"/>
                  </a:lnTo>
                  <a:lnTo>
                    <a:pt x="250" y="794"/>
                  </a:lnTo>
                  <a:lnTo>
                    <a:pt x="250" y="794"/>
                  </a:lnTo>
                  <a:lnTo>
                    <a:pt x="250" y="794"/>
                  </a:lnTo>
                  <a:lnTo>
                    <a:pt x="250" y="795"/>
                  </a:lnTo>
                  <a:lnTo>
                    <a:pt x="250" y="795"/>
                  </a:lnTo>
                  <a:lnTo>
                    <a:pt x="250" y="795"/>
                  </a:lnTo>
                  <a:lnTo>
                    <a:pt x="250" y="795"/>
                  </a:lnTo>
                  <a:lnTo>
                    <a:pt x="251" y="795"/>
                  </a:lnTo>
                  <a:lnTo>
                    <a:pt x="251" y="795"/>
                  </a:lnTo>
                  <a:lnTo>
                    <a:pt x="250" y="796"/>
                  </a:lnTo>
                  <a:lnTo>
                    <a:pt x="250" y="799"/>
                  </a:lnTo>
                  <a:lnTo>
                    <a:pt x="249" y="800"/>
                  </a:lnTo>
                  <a:lnTo>
                    <a:pt x="248" y="801"/>
                  </a:lnTo>
                  <a:lnTo>
                    <a:pt x="247" y="802"/>
                  </a:lnTo>
                  <a:lnTo>
                    <a:pt x="246" y="805"/>
                  </a:lnTo>
                  <a:lnTo>
                    <a:pt x="246" y="806"/>
                  </a:lnTo>
                  <a:lnTo>
                    <a:pt x="245" y="806"/>
                  </a:lnTo>
                  <a:lnTo>
                    <a:pt x="245" y="807"/>
                  </a:lnTo>
                  <a:lnTo>
                    <a:pt x="245" y="807"/>
                  </a:lnTo>
                  <a:lnTo>
                    <a:pt x="245" y="808"/>
                  </a:lnTo>
                  <a:lnTo>
                    <a:pt x="245" y="808"/>
                  </a:lnTo>
                  <a:lnTo>
                    <a:pt x="245" y="809"/>
                  </a:lnTo>
                  <a:lnTo>
                    <a:pt x="244" y="809"/>
                  </a:lnTo>
                  <a:lnTo>
                    <a:pt x="244" y="810"/>
                  </a:lnTo>
                  <a:lnTo>
                    <a:pt x="245" y="810"/>
                  </a:lnTo>
                  <a:lnTo>
                    <a:pt x="244" y="811"/>
                  </a:lnTo>
                  <a:lnTo>
                    <a:pt x="244" y="811"/>
                  </a:lnTo>
                  <a:lnTo>
                    <a:pt x="244" y="811"/>
                  </a:lnTo>
                  <a:lnTo>
                    <a:pt x="244" y="812"/>
                  </a:lnTo>
                  <a:lnTo>
                    <a:pt x="244" y="812"/>
                  </a:lnTo>
                  <a:lnTo>
                    <a:pt x="244" y="812"/>
                  </a:lnTo>
                  <a:lnTo>
                    <a:pt x="244" y="812"/>
                  </a:lnTo>
                  <a:lnTo>
                    <a:pt x="244" y="812"/>
                  </a:lnTo>
                  <a:lnTo>
                    <a:pt x="244" y="813"/>
                  </a:lnTo>
                  <a:lnTo>
                    <a:pt x="243" y="814"/>
                  </a:lnTo>
                  <a:lnTo>
                    <a:pt x="243" y="814"/>
                  </a:lnTo>
                  <a:lnTo>
                    <a:pt x="242" y="815"/>
                  </a:lnTo>
                  <a:lnTo>
                    <a:pt x="243" y="816"/>
                  </a:lnTo>
                  <a:lnTo>
                    <a:pt x="244" y="816"/>
                  </a:lnTo>
                  <a:lnTo>
                    <a:pt x="243" y="816"/>
                  </a:lnTo>
                  <a:lnTo>
                    <a:pt x="245" y="818"/>
                  </a:lnTo>
                  <a:lnTo>
                    <a:pt x="245" y="820"/>
                  </a:lnTo>
                  <a:lnTo>
                    <a:pt x="246" y="820"/>
                  </a:lnTo>
                  <a:lnTo>
                    <a:pt x="246" y="821"/>
                  </a:lnTo>
                  <a:lnTo>
                    <a:pt x="248" y="821"/>
                  </a:lnTo>
                  <a:lnTo>
                    <a:pt x="248" y="821"/>
                  </a:lnTo>
                  <a:lnTo>
                    <a:pt x="249" y="821"/>
                  </a:lnTo>
                  <a:lnTo>
                    <a:pt x="250" y="822"/>
                  </a:lnTo>
                  <a:lnTo>
                    <a:pt x="250" y="821"/>
                  </a:lnTo>
                  <a:lnTo>
                    <a:pt x="251" y="821"/>
                  </a:lnTo>
                  <a:lnTo>
                    <a:pt x="251" y="822"/>
                  </a:lnTo>
                  <a:lnTo>
                    <a:pt x="251" y="822"/>
                  </a:lnTo>
                  <a:lnTo>
                    <a:pt x="251" y="823"/>
                  </a:lnTo>
                  <a:lnTo>
                    <a:pt x="251" y="823"/>
                  </a:lnTo>
                  <a:lnTo>
                    <a:pt x="250" y="823"/>
                  </a:lnTo>
                  <a:lnTo>
                    <a:pt x="250" y="824"/>
                  </a:lnTo>
                  <a:lnTo>
                    <a:pt x="249" y="824"/>
                  </a:lnTo>
                  <a:lnTo>
                    <a:pt x="249" y="824"/>
                  </a:lnTo>
                  <a:lnTo>
                    <a:pt x="248" y="824"/>
                  </a:lnTo>
                  <a:lnTo>
                    <a:pt x="248" y="824"/>
                  </a:lnTo>
                  <a:lnTo>
                    <a:pt x="246" y="824"/>
                  </a:lnTo>
                  <a:lnTo>
                    <a:pt x="245" y="825"/>
                  </a:lnTo>
                  <a:lnTo>
                    <a:pt x="245" y="825"/>
                  </a:lnTo>
                  <a:lnTo>
                    <a:pt x="245" y="825"/>
                  </a:lnTo>
                  <a:lnTo>
                    <a:pt x="245" y="825"/>
                  </a:lnTo>
                  <a:lnTo>
                    <a:pt x="245" y="825"/>
                  </a:lnTo>
                  <a:lnTo>
                    <a:pt x="245" y="826"/>
                  </a:lnTo>
                  <a:lnTo>
                    <a:pt x="245" y="827"/>
                  </a:lnTo>
                  <a:lnTo>
                    <a:pt x="244" y="827"/>
                  </a:lnTo>
                  <a:lnTo>
                    <a:pt x="244" y="828"/>
                  </a:lnTo>
                  <a:lnTo>
                    <a:pt x="242" y="829"/>
                  </a:lnTo>
                  <a:lnTo>
                    <a:pt x="241" y="831"/>
                  </a:lnTo>
                  <a:lnTo>
                    <a:pt x="241" y="831"/>
                  </a:lnTo>
                  <a:lnTo>
                    <a:pt x="241" y="831"/>
                  </a:lnTo>
                  <a:lnTo>
                    <a:pt x="240" y="831"/>
                  </a:lnTo>
                  <a:lnTo>
                    <a:pt x="240" y="832"/>
                  </a:lnTo>
                  <a:lnTo>
                    <a:pt x="239" y="833"/>
                  </a:lnTo>
                  <a:lnTo>
                    <a:pt x="239" y="834"/>
                  </a:lnTo>
                  <a:lnTo>
                    <a:pt x="238" y="834"/>
                  </a:lnTo>
                  <a:lnTo>
                    <a:pt x="237" y="834"/>
                  </a:lnTo>
                  <a:lnTo>
                    <a:pt x="237" y="834"/>
                  </a:lnTo>
                  <a:lnTo>
                    <a:pt x="238" y="834"/>
                  </a:lnTo>
                  <a:lnTo>
                    <a:pt x="239" y="835"/>
                  </a:lnTo>
                  <a:lnTo>
                    <a:pt x="239" y="835"/>
                  </a:lnTo>
                  <a:lnTo>
                    <a:pt x="239" y="835"/>
                  </a:lnTo>
                  <a:lnTo>
                    <a:pt x="239" y="837"/>
                  </a:lnTo>
                  <a:lnTo>
                    <a:pt x="238" y="838"/>
                  </a:lnTo>
                  <a:lnTo>
                    <a:pt x="237" y="838"/>
                  </a:lnTo>
                  <a:lnTo>
                    <a:pt x="236" y="838"/>
                  </a:lnTo>
                  <a:lnTo>
                    <a:pt x="236" y="838"/>
                  </a:lnTo>
                  <a:lnTo>
                    <a:pt x="236" y="838"/>
                  </a:lnTo>
                  <a:lnTo>
                    <a:pt x="235" y="838"/>
                  </a:lnTo>
                  <a:lnTo>
                    <a:pt x="234" y="839"/>
                  </a:lnTo>
                  <a:lnTo>
                    <a:pt x="233" y="839"/>
                  </a:lnTo>
                  <a:lnTo>
                    <a:pt x="233" y="838"/>
                  </a:lnTo>
                  <a:lnTo>
                    <a:pt x="232" y="838"/>
                  </a:lnTo>
                  <a:lnTo>
                    <a:pt x="232" y="839"/>
                  </a:lnTo>
                  <a:lnTo>
                    <a:pt x="232" y="840"/>
                  </a:lnTo>
                  <a:lnTo>
                    <a:pt x="232" y="841"/>
                  </a:lnTo>
                  <a:lnTo>
                    <a:pt x="232" y="842"/>
                  </a:lnTo>
                  <a:lnTo>
                    <a:pt x="232" y="842"/>
                  </a:lnTo>
                  <a:lnTo>
                    <a:pt x="232" y="842"/>
                  </a:lnTo>
                  <a:lnTo>
                    <a:pt x="232" y="843"/>
                  </a:lnTo>
                  <a:lnTo>
                    <a:pt x="232" y="843"/>
                  </a:lnTo>
                  <a:lnTo>
                    <a:pt x="232" y="844"/>
                  </a:lnTo>
                  <a:lnTo>
                    <a:pt x="232" y="844"/>
                  </a:lnTo>
                  <a:lnTo>
                    <a:pt x="232" y="844"/>
                  </a:lnTo>
                  <a:lnTo>
                    <a:pt x="232" y="844"/>
                  </a:lnTo>
                  <a:lnTo>
                    <a:pt x="232" y="844"/>
                  </a:lnTo>
                  <a:lnTo>
                    <a:pt x="232" y="845"/>
                  </a:lnTo>
                  <a:lnTo>
                    <a:pt x="232" y="845"/>
                  </a:lnTo>
                  <a:lnTo>
                    <a:pt x="232" y="845"/>
                  </a:lnTo>
                  <a:lnTo>
                    <a:pt x="232" y="846"/>
                  </a:lnTo>
                  <a:lnTo>
                    <a:pt x="232" y="846"/>
                  </a:lnTo>
                  <a:lnTo>
                    <a:pt x="232" y="846"/>
                  </a:lnTo>
                  <a:lnTo>
                    <a:pt x="232" y="847"/>
                  </a:lnTo>
                  <a:lnTo>
                    <a:pt x="231" y="847"/>
                  </a:lnTo>
                  <a:lnTo>
                    <a:pt x="230" y="847"/>
                  </a:lnTo>
                  <a:lnTo>
                    <a:pt x="229" y="847"/>
                  </a:lnTo>
                  <a:lnTo>
                    <a:pt x="228" y="847"/>
                  </a:lnTo>
                  <a:lnTo>
                    <a:pt x="226" y="847"/>
                  </a:lnTo>
                  <a:lnTo>
                    <a:pt x="225" y="847"/>
                  </a:lnTo>
                  <a:lnTo>
                    <a:pt x="224" y="847"/>
                  </a:lnTo>
                  <a:lnTo>
                    <a:pt x="224" y="850"/>
                  </a:lnTo>
                  <a:lnTo>
                    <a:pt x="224" y="851"/>
                  </a:lnTo>
                  <a:lnTo>
                    <a:pt x="224" y="852"/>
                  </a:lnTo>
                  <a:lnTo>
                    <a:pt x="226" y="852"/>
                  </a:lnTo>
                  <a:lnTo>
                    <a:pt x="226" y="854"/>
                  </a:lnTo>
                  <a:lnTo>
                    <a:pt x="225" y="855"/>
                  </a:lnTo>
                  <a:lnTo>
                    <a:pt x="226" y="855"/>
                  </a:lnTo>
                  <a:lnTo>
                    <a:pt x="224" y="855"/>
                  </a:lnTo>
                  <a:lnTo>
                    <a:pt x="224" y="855"/>
                  </a:lnTo>
                  <a:lnTo>
                    <a:pt x="225" y="855"/>
                  </a:lnTo>
                  <a:lnTo>
                    <a:pt x="225" y="856"/>
                  </a:lnTo>
                  <a:lnTo>
                    <a:pt x="224" y="856"/>
                  </a:lnTo>
                  <a:lnTo>
                    <a:pt x="224" y="856"/>
                  </a:lnTo>
                  <a:lnTo>
                    <a:pt x="224" y="856"/>
                  </a:lnTo>
                  <a:lnTo>
                    <a:pt x="223" y="856"/>
                  </a:lnTo>
                  <a:lnTo>
                    <a:pt x="222" y="856"/>
                  </a:lnTo>
                  <a:lnTo>
                    <a:pt x="221" y="856"/>
                  </a:lnTo>
                  <a:lnTo>
                    <a:pt x="221" y="857"/>
                  </a:lnTo>
                  <a:lnTo>
                    <a:pt x="222" y="857"/>
                  </a:lnTo>
                  <a:lnTo>
                    <a:pt x="222" y="858"/>
                  </a:lnTo>
                  <a:lnTo>
                    <a:pt x="221" y="859"/>
                  </a:lnTo>
                  <a:lnTo>
                    <a:pt x="221" y="860"/>
                  </a:lnTo>
                  <a:lnTo>
                    <a:pt x="221" y="860"/>
                  </a:lnTo>
                  <a:lnTo>
                    <a:pt x="221" y="860"/>
                  </a:lnTo>
                  <a:lnTo>
                    <a:pt x="222" y="860"/>
                  </a:lnTo>
                  <a:lnTo>
                    <a:pt x="223" y="860"/>
                  </a:lnTo>
                  <a:lnTo>
                    <a:pt x="224" y="860"/>
                  </a:lnTo>
                  <a:lnTo>
                    <a:pt x="224" y="860"/>
                  </a:lnTo>
                  <a:lnTo>
                    <a:pt x="224" y="861"/>
                  </a:lnTo>
                  <a:lnTo>
                    <a:pt x="225" y="863"/>
                  </a:lnTo>
                  <a:lnTo>
                    <a:pt x="226" y="863"/>
                  </a:lnTo>
                  <a:lnTo>
                    <a:pt x="227" y="863"/>
                  </a:lnTo>
                  <a:lnTo>
                    <a:pt x="227" y="863"/>
                  </a:lnTo>
                  <a:lnTo>
                    <a:pt x="228" y="864"/>
                  </a:lnTo>
                  <a:lnTo>
                    <a:pt x="228" y="865"/>
                  </a:lnTo>
                  <a:lnTo>
                    <a:pt x="228" y="865"/>
                  </a:lnTo>
                  <a:lnTo>
                    <a:pt x="229" y="865"/>
                  </a:lnTo>
                  <a:lnTo>
                    <a:pt x="230" y="866"/>
                  </a:lnTo>
                  <a:lnTo>
                    <a:pt x="230" y="866"/>
                  </a:lnTo>
                  <a:lnTo>
                    <a:pt x="230" y="866"/>
                  </a:lnTo>
                  <a:lnTo>
                    <a:pt x="232" y="866"/>
                  </a:lnTo>
                  <a:lnTo>
                    <a:pt x="232" y="865"/>
                  </a:lnTo>
                  <a:lnTo>
                    <a:pt x="232" y="864"/>
                  </a:lnTo>
                  <a:lnTo>
                    <a:pt x="232" y="864"/>
                  </a:lnTo>
                  <a:lnTo>
                    <a:pt x="233" y="864"/>
                  </a:lnTo>
                  <a:lnTo>
                    <a:pt x="234" y="864"/>
                  </a:lnTo>
                  <a:lnTo>
                    <a:pt x="236" y="861"/>
                  </a:lnTo>
                  <a:lnTo>
                    <a:pt x="237" y="860"/>
                  </a:lnTo>
                  <a:lnTo>
                    <a:pt x="239" y="860"/>
                  </a:lnTo>
                  <a:lnTo>
                    <a:pt x="240" y="860"/>
                  </a:lnTo>
                  <a:lnTo>
                    <a:pt x="241" y="860"/>
                  </a:lnTo>
                  <a:lnTo>
                    <a:pt x="241" y="860"/>
                  </a:lnTo>
                  <a:lnTo>
                    <a:pt x="241" y="859"/>
                  </a:lnTo>
                  <a:lnTo>
                    <a:pt x="242" y="859"/>
                  </a:lnTo>
                  <a:lnTo>
                    <a:pt x="242" y="858"/>
                  </a:lnTo>
                  <a:lnTo>
                    <a:pt x="242" y="856"/>
                  </a:lnTo>
                  <a:lnTo>
                    <a:pt x="243" y="856"/>
                  </a:lnTo>
                  <a:lnTo>
                    <a:pt x="243" y="856"/>
                  </a:lnTo>
                  <a:lnTo>
                    <a:pt x="244" y="856"/>
                  </a:lnTo>
                  <a:lnTo>
                    <a:pt x="245" y="855"/>
                  </a:lnTo>
                  <a:lnTo>
                    <a:pt x="245" y="854"/>
                  </a:lnTo>
                  <a:lnTo>
                    <a:pt x="245" y="854"/>
                  </a:lnTo>
                  <a:lnTo>
                    <a:pt x="245" y="853"/>
                  </a:lnTo>
                  <a:lnTo>
                    <a:pt x="245" y="853"/>
                  </a:lnTo>
                  <a:lnTo>
                    <a:pt x="246" y="853"/>
                  </a:lnTo>
                  <a:lnTo>
                    <a:pt x="248" y="851"/>
                  </a:lnTo>
                  <a:lnTo>
                    <a:pt x="250" y="851"/>
                  </a:lnTo>
                  <a:lnTo>
                    <a:pt x="250" y="851"/>
                  </a:lnTo>
                  <a:lnTo>
                    <a:pt x="250" y="851"/>
                  </a:lnTo>
                  <a:lnTo>
                    <a:pt x="250" y="851"/>
                  </a:lnTo>
                  <a:lnTo>
                    <a:pt x="250" y="851"/>
                  </a:lnTo>
                  <a:lnTo>
                    <a:pt x="251" y="851"/>
                  </a:lnTo>
                  <a:lnTo>
                    <a:pt x="251" y="850"/>
                  </a:lnTo>
                  <a:lnTo>
                    <a:pt x="251" y="850"/>
                  </a:lnTo>
                  <a:lnTo>
                    <a:pt x="251" y="850"/>
                  </a:lnTo>
                  <a:lnTo>
                    <a:pt x="251" y="849"/>
                  </a:lnTo>
                  <a:lnTo>
                    <a:pt x="251" y="849"/>
                  </a:lnTo>
                  <a:lnTo>
                    <a:pt x="251" y="848"/>
                  </a:lnTo>
                  <a:lnTo>
                    <a:pt x="251" y="848"/>
                  </a:lnTo>
                  <a:lnTo>
                    <a:pt x="252" y="848"/>
                  </a:lnTo>
                  <a:lnTo>
                    <a:pt x="253" y="848"/>
                  </a:lnTo>
                  <a:lnTo>
                    <a:pt x="253" y="848"/>
                  </a:lnTo>
                  <a:lnTo>
                    <a:pt x="254" y="849"/>
                  </a:lnTo>
                  <a:lnTo>
                    <a:pt x="254" y="849"/>
                  </a:lnTo>
                  <a:lnTo>
                    <a:pt x="254" y="849"/>
                  </a:lnTo>
                  <a:lnTo>
                    <a:pt x="254" y="849"/>
                  </a:lnTo>
                  <a:lnTo>
                    <a:pt x="254" y="848"/>
                  </a:lnTo>
                  <a:lnTo>
                    <a:pt x="255" y="848"/>
                  </a:lnTo>
                  <a:lnTo>
                    <a:pt x="255" y="849"/>
                  </a:lnTo>
                  <a:lnTo>
                    <a:pt x="256" y="849"/>
                  </a:lnTo>
                  <a:lnTo>
                    <a:pt x="256" y="849"/>
                  </a:lnTo>
                  <a:lnTo>
                    <a:pt x="256" y="849"/>
                  </a:lnTo>
                  <a:lnTo>
                    <a:pt x="256" y="850"/>
                  </a:lnTo>
                  <a:lnTo>
                    <a:pt x="256" y="850"/>
                  </a:lnTo>
                  <a:lnTo>
                    <a:pt x="256" y="850"/>
                  </a:lnTo>
                  <a:lnTo>
                    <a:pt x="256" y="851"/>
                  </a:lnTo>
                  <a:lnTo>
                    <a:pt x="256" y="851"/>
                  </a:lnTo>
                  <a:lnTo>
                    <a:pt x="255" y="851"/>
                  </a:lnTo>
                  <a:lnTo>
                    <a:pt x="255" y="852"/>
                  </a:lnTo>
                  <a:lnTo>
                    <a:pt x="254" y="852"/>
                  </a:lnTo>
                  <a:lnTo>
                    <a:pt x="253" y="854"/>
                  </a:lnTo>
                  <a:lnTo>
                    <a:pt x="253" y="855"/>
                  </a:lnTo>
                  <a:lnTo>
                    <a:pt x="254" y="855"/>
                  </a:lnTo>
                  <a:lnTo>
                    <a:pt x="254" y="855"/>
                  </a:lnTo>
                  <a:lnTo>
                    <a:pt x="254" y="855"/>
                  </a:lnTo>
                  <a:lnTo>
                    <a:pt x="254" y="855"/>
                  </a:lnTo>
                  <a:lnTo>
                    <a:pt x="254" y="855"/>
                  </a:lnTo>
                  <a:lnTo>
                    <a:pt x="254" y="856"/>
                  </a:lnTo>
                  <a:lnTo>
                    <a:pt x="253" y="856"/>
                  </a:lnTo>
                  <a:lnTo>
                    <a:pt x="253" y="856"/>
                  </a:lnTo>
                  <a:lnTo>
                    <a:pt x="253" y="856"/>
                  </a:lnTo>
                  <a:lnTo>
                    <a:pt x="253" y="857"/>
                  </a:lnTo>
                  <a:lnTo>
                    <a:pt x="253" y="858"/>
                  </a:lnTo>
                  <a:lnTo>
                    <a:pt x="253" y="858"/>
                  </a:lnTo>
                  <a:lnTo>
                    <a:pt x="253" y="858"/>
                  </a:lnTo>
                  <a:lnTo>
                    <a:pt x="252" y="858"/>
                  </a:lnTo>
                  <a:lnTo>
                    <a:pt x="251" y="859"/>
                  </a:lnTo>
                  <a:lnTo>
                    <a:pt x="251" y="860"/>
                  </a:lnTo>
                  <a:lnTo>
                    <a:pt x="252" y="860"/>
                  </a:lnTo>
                  <a:lnTo>
                    <a:pt x="252" y="860"/>
                  </a:lnTo>
                  <a:lnTo>
                    <a:pt x="254" y="861"/>
                  </a:lnTo>
                  <a:lnTo>
                    <a:pt x="254" y="861"/>
                  </a:lnTo>
                  <a:lnTo>
                    <a:pt x="253" y="862"/>
                  </a:lnTo>
                  <a:lnTo>
                    <a:pt x="253" y="862"/>
                  </a:lnTo>
                  <a:lnTo>
                    <a:pt x="253" y="862"/>
                  </a:lnTo>
                  <a:lnTo>
                    <a:pt x="253" y="862"/>
                  </a:lnTo>
                  <a:lnTo>
                    <a:pt x="252" y="862"/>
                  </a:lnTo>
                  <a:lnTo>
                    <a:pt x="252" y="862"/>
                  </a:lnTo>
                  <a:lnTo>
                    <a:pt x="251" y="862"/>
                  </a:lnTo>
                  <a:lnTo>
                    <a:pt x="251" y="863"/>
                  </a:lnTo>
                  <a:lnTo>
                    <a:pt x="252" y="863"/>
                  </a:lnTo>
                  <a:lnTo>
                    <a:pt x="252" y="864"/>
                  </a:lnTo>
                  <a:lnTo>
                    <a:pt x="252" y="864"/>
                  </a:lnTo>
                  <a:lnTo>
                    <a:pt x="252" y="864"/>
                  </a:lnTo>
                  <a:lnTo>
                    <a:pt x="252" y="864"/>
                  </a:lnTo>
                  <a:lnTo>
                    <a:pt x="251" y="864"/>
                  </a:lnTo>
                  <a:lnTo>
                    <a:pt x="251" y="865"/>
                  </a:lnTo>
                  <a:lnTo>
                    <a:pt x="250" y="865"/>
                  </a:lnTo>
                  <a:lnTo>
                    <a:pt x="250" y="865"/>
                  </a:lnTo>
                  <a:lnTo>
                    <a:pt x="250" y="866"/>
                  </a:lnTo>
                  <a:lnTo>
                    <a:pt x="250" y="866"/>
                  </a:lnTo>
                  <a:lnTo>
                    <a:pt x="250" y="867"/>
                  </a:lnTo>
                  <a:lnTo>
                    <a:pt x="249" y="867"/>
                  </a:lnTo>
                  <a:lnTo>
                    <a:pt x="250" y="867"/>
                  </a:lnTo>
                  <a:lnTo>
                    <a:pt x="249" y="867"/>
                  </a:lnTo>
                  <a:lnTo>
                    <a:pt x="248" y="867"/>
                  </a:lnTo>
                  <a:lnTo>
                    <a:pt x="248" y="868"/>
                  </a:lnTo>
                  <a:lnTo>
                    <a:pt x="246" y="868"/>
                  </a:lnTo>
                  <a:lnTo>
                    <a:pt x="246" y="868"/>
                  </a:lnTo>
                  <a:lnTo>
                    <a:pt x="246" y="868"/>
                  </a:lnTo>
                  <a:lnTo>
                    <a:pt x="246" y="868"/>
                  </a:lnTo>
                  <a:lnTo>
                    <a:pt x="246" y="868"/>
                  </a:lnTo>
                  <a:lnTo>
                    <a:pt x="245" y="868"/>
                  </a:lnTo>
                  <a:lnTo>
                    <a:pt x="245" y="868"/>
                  </a:lnTo>
                  <a:lnTo>
                    <a:pt x="245" y="868"/>
                  </a:lnTo>
                  <a:lnTo>
                    <a:pt x="245" y="868"/>
                  </a:lnTo>
                  <a:lnTo>
                    <a:pt x="244" y="868"/>
                  </a:lnTo>
                  <a:lnTo>
                    <a:pt x="244" y="868"/>
                  </a:lnTo>
                  <a:lnTo>
                    <a:pt x="244" y="869"/>
                  </a:lnTo>
                  <a:lnTo>
                    <a:pt x="244" y="869"/>
                  </a:lnTo>
                  <a:lnTo>
                    <a:pt x="244" y="870"/>
                  </a:lnTo>
                  <a:lnTo>
                    <a:pt x="244" y="870"/>
                  </a:lnTo>
                  <a:lnTo>
                    <a:pt x="244" y="871"/>
                  </a:lnTo>
                  <a:lnTo>
                    <a:pt x="245" y="871"/>
                  </a:lnTo>
                  <a:lnTo>
                    <a:pt x="245" y="872"/>
                  </a:lnTo>
                  <a:lnTo>
                    <a:pt x="244" y="872"/>
                  </a:lnTo>
                  <a:lnTo>
                    <a:pt x="243" y="872"/>
                  </a:lnTo>
                  <a:lnTo>
                    <a:pt x="243" y="872"/>
                  </a:lnTo>
                  <a:lnTo>
                    <a:pt x="243" y="872"/>
                  </a:lnTo>
                  <a:lnTo>
                    <a:pt x="243" y="873"/>
                  </a:lnTo>
                  <a:lnTo>
                    <a:pt x="241" y="873"/>
                  </a:lnTo>
                  <a:lnTo>
                    <a:pt x="241" y="874"/>
                  </a:lnTo>
                  <a:lnTo>
                    <a:pt x="240" y="874"/>
                  </a:lnTo>
                  <a:lnTo>
                    <a:pt x="240" y="874"/>
                  </a:lnTo>
                  <a:lnTo>
                    <a:pt x="239" y="874"/>
                  </a:lnTo>
                  <a:lnTo>
                    <a:pt x="237" y="874"/>
                  </a:lnTo>
                  <a:lnTo>
                    <a:pt x="237" y="874"/>
                  </a:lnTo>
                  <a:lnTo>
                    <a:pt x="236" y="874"/>
                  </a:lnTo>
                  <a:lnTo>
                    <a:pt x="236" y="873"/>
                  </a:lnTo>
                  <a:lnTo>
                    <a:pt x="236" y="873"/>
                  </a:lnTo>
                  <a:lnTo>
                    <a:pt x="236" y="873"/>
                  </a:lnTo>
                  <a:lnTo>
                    <a:pt x="235" y="873"/>
                  </a:lnTo>
                  <a:lnTo>
                    <a:pt x="235" y="873"/>
                  </a:lnTo>
                  <a:lnTo>
                    <a:pt x="235" y="872"/>
                  </a:lnTo>
                  <a:lnTo>
                    <a:pt x="233" y="872"/>
                  </a:lnTo>
                  <a:lnTo>
                    <a:pt x="232" y="870"/>
                  </a:lnTo>
                  <a:lnTo>
                    <a:pt x="232" y="869"/>
                  </a:lnTo>
                  <a:lnTo>
                    <a:pt x="232" y="869"/>
                  </a:lnTo>
                  <a:lnTo>
                    <a:pt x="232" y="868"/>
                  </a:lnTo>
                  <a:lnTo>
                    <a:pt x="232" y="868"/>
                  </a:lnTo>
                  <a:lnTo>
                    <a:pt x="232" y="868"/>
                  </a:lnTo>
                  <a:lnTo>
                    <a:pt x="231" y="867"/>
                  </a:lnTo>
                  <a:lnTo>
                    <a:pt x="231" y="867"/>
                  </a:lnTo>
                  <a:lnTo>
                    <a:pt x="231" y="866"/>
                  </a:lnTo>
                  <a:lnTo>
                    <a:pt x="228" y="866"/>
                  </a:lnTo>
                  <a:lnTo>
                    <a:pt x="227" y="867"/>
                  </a:lnTo>
                  <a:lnTo>
                    <a:pt x="227" y="867"/>
                  </a:lnTo>
                  <a:lnTo>
                    <a:pt x="226" y="867"/>
                  </a:lnTo>
                  <a:lnTo>
                    <a:pt x="226" y="867"/>
                  </a:lnTo>
                  <a:lnTo>
                    <a:pt x="226" y="868"/>
                  </a:lnTo>
                  <a:lnTo>
                    <a:pt x="226" y="868"/>
                  </a:lnTo>
                  <a:lnTo>
                    <a:pt x="226" y="868"/>
                  </a:lnTo>
                  <a:lnTo>
                    <a:pt x="226" y="868"/>
                  </a:lnTo>
                  <a:lnTo>
                    <a:pt x="225" y="868"/>
                  </a:lnTo>
                  <a:lnTo>
                    <a:pt x="225" y="868"/>
                  </a:lnTo>
                  <a:lnTo>
                    <a:pt x="225" y="868"/>
                  </a:lnTo>
                  <a:lnTo>
                    <a:pt x="225" y="868"/>
                  </a:lnTo>
                  <a:lnTo>
                    <a:pt x="224" y="868"/>
                  </a:lnTo>
                  <a:lnTo>
                    <a:pt x="224" y="868"/>
                  </a:lnTo>
                  <a:lnTo>
                    <a:pt x="225" y="869"/>
                  </a:lnTo>
                  <a:lnTo>
                    <a:pt x="226" y="869"/>
                  </a:lnTo>
                  <a:lnTo>
                    <a:pt x="225" y="869"/>
                  </a:lnTo>
                  <a:lnTo>
                    <a:pt x="226" y="869"/>
                  </a:lnTo>
                  <a:lnTo>
                    <a:pt x="225" y="870"/>
                  </a:lnTo>
                  <a:lnTo>
                    <a:pt x="225" y="870"/>
                  </a:lnTo>
                  <a:lnTo>
                    <a:pt x="225" y="871"/>
                  </a:lnTo>
                  <a:lnTo>
                    <a:pt x="225" y="872"/>
                  </a:lnTo>
                  <a:lnTo>
                    <a:pt x="224" y="871"/>
                  </a:lnTo>
                  <a:lnTo>
                    <a:pt x="224" y="871"/>
                  </a:lnTo>
                  <a:lnTo>
                    <a:pt x="225" y="871"/>
                  </a:lnTo>
                  <a:lnTo>
                    <a:pt x="225" y="871"/>
                  </a:lnTo>
                  <a:lnTo>
                    <a:pt x="224" y="871"/>
                  </a:lnTo>
                  <a:lnTo>
                    <a:pt x="224" y="871"/>
                  </a:lnTo>
                  <a:lnTo>
                    <a:pt x="224" y="871"/>
                  </a:lnTo>
                  <a:lnTo>
                    <a:pt x="224" y="871"/>
                  </a:lnTo>
                  <a:lnTo>
                    <a:pt x="224" y="871"/>
                  </a:lnTo>
                  <a:lnTo>
                    <a:pt x="224" y="872"/>
                  </a:lnTo>
                  <a:lnTo>
                    <a:pt x="223" y="872"/>
                  </a:lnTo>
                  <a:lnTo>
                    <a:pt x="223" y="871"/>
                  </a:lnTo>
                  <a:lnTo>
                    <a:pt x="223" y="871"/>
                  </a:lnTo>
                  <a:lnTo>
                    <a:pt x="223" y="872"/>
                  </a:lnTo>
                  <a:lnTo>
                    <a:pt x="223" y="873"/>
                  </a:lnTo>
                  <a:lnTo>
                    <a:pt x="221" y="873"/>
                  </a:lnTo>
                  <a:lnTo>
                    <a:pt x="221" y="872"/>
                  </a:lnTo>
                  <a:lnTo>
                    <a:pt x="221" y="872"/>
                  </a:lnTo>
                  <a:lnTo>
                    <a:pt x="221" y="872"/>
                  </a:lnTo>
                  <a:lnTo>
                    <a:pt x="220" y="872"/>
                  </a:lnTo>
                  <a:lnTo>
                    <a:pt x="219" y="872"/>
                  </a:lnTo>
                  <a:lnTo>
                    <a:pt x="219" y="872"/>
                  </a:lnTo>
                  <a:lnTo>
                    <a:pt x="219" y="871"/>
                  </a:lnTo>
                  <a:lnTo>
                    <a:pt x="219" y="870"/>
                  </a:lnTo>
                  <a:lnTo>
                    <a:pt x="219" y="870"/>
                  </a:lnTo>
                  <a:lnTo>
                    <a:pt x="219" y="870"/>
                  </a:lnTo>
                  <a:lnTo>
                    <a:pt x="219" y="870"/>
                  </a:lnTo>
                  <a:lnTo>
                    <a:pt x="219" y="870"/>
                  </a:lnTo>
                  <a:lnTo>
                    <a:pt x="219" y="868"/>
                  </a:lnTo>
                  <a:lnTo>
                    <a:pt x="219" y="868"/>
                  </a:lnTo>
                  <a:lnTo>
                    <a:pt x="218" y="868"/>
                  </a:lnTo>
                  <a:lnTo>
                    <a:pt x="219" y="868"/>
                  </a:lnTo>
                  <a:lnTo>
                    <a:pt x="219" y="867"/>
                  </a:lnTo>
                  <a:lnTo>
                    <a:pt x="218" y="867"/>
                  </a:lnTo>
                  <a:lnTo>
                    <a:pt x="217" y="868"/>
                  </a:lnTo>
                  <a:lnTo>
                    <a:pt x="217" y="868"/>
                  </a:lnTo>
                  <a:lnTo>
                    <a:pt x="218" y="868"/>
                  </a:lnTo>
                  <a:lnTo>
                    <a:pt x="218" y="868"/>
                  </a:lnTo>
                  <a:lnTo>
                    <a:pt x="217" y="868"/>
                  </a:lnTo>
                  <a:lnTo>
                    <a:pt x="216" y="868"/>
                  </a:lnTo>
                  <a:lnTo>
                    <a:pt x="216" y="867"/>
                  </a:lnTo>
                  <a:lnTo>
                    <a:pt x="215" y="868"/>
                  </a:lnTo>
                  <a:lnTo>
                    <a:pt x="215" y="868"/>
                  </a:lnTo>
                  <a:lnTo>
                    <a:pt x="215" y="868"/>
                  </a:lnTo>
                  <a:lnTo>
                    <a:pt x="215" y="867"/>
                  </a:lnTo>
                  <a:lnTo>
                    <a:pt x="215" y="867"/>
                  </a:lnTo>
                  <a:lnTo>
                    <a:pt x="215" y="867"/>
                  </a:lnTo>
                  <a:lnTo>
                    <a:pt x="215" y="867"/>
                  </a:lnTo>
                  <a:lnTo>
                    <a:pt x="214" y="867"/>
                  </a:lnTo>
                  <a:lnTo>
                    <a:pt x="213" y="865"/>
                  </a:lnTo>
                  <a:lnTo>
                    <a:pt x="213" y="865"/>
                  </a:lnTo>
                  <a:lnTo>
                    <a:pt x="212" y="866"/>
                  </a:lnTo>
                  <a:lnTo>
                    <a:pt x="213" y="867"/>
                  </a:lnTo>
                  <a:lnTo>
                    <a:pt x="213" y="868"/>
                  </a:lnTo>
                  <a:lnTo>
                    <a:pt x="214" y="868"/>
                  </a:lnTo>
                  <a:lnTo>
                    <a:pt x="214" y="868"/>
                  </a:lnTo>
                  <a:lnTo>
                    <a:pt x="214" y="868"/>
                  </a:lnTo>
                  <a:lnTo>
                    <a:pt x="214" y="869"/>
                  </a:lnTo>
                  <a:lnTo>
                    <a:pt x="214" y="869"/>
                  </a:lnTo>
                  <a:lnTo>
                    <a:pt x="215" y="870"/>
                  </a:lnTo>
                  <a:lnTo>
                    <a:pt x="215" y="872"/>
                  </a:lnTo>
                  <a:lnTo>
                    <a:pt x="215" y="871"/>
                  </a:lnTo>
                  <a:lnTo>
                    <a:pt x="215" y="872"/>
                  </a:lnTo>
                  <a:lnTo>
                    <a:pt x="215" y="872"/>
                  </a:lnTo>
                  <a:lnTo>
                    <a:pt x="215" y="871"/>
                  </a:lnTo>
                  <a:lnTo>
                    <a:pt x="215" y="872"/>
                  </a:lnTo>
                  <a:lnTo>
                    <a:pt x="215" y="871"/>
                  </a:lnTo>
                  <a:lnTo>
                    <a:pt x="215" y="871"/>
                  </a:lnTo>
                  <a:lnTo>
                    <a:pt x="215" y="871"/>
                  </a:lnTo>
                  <a:lnTo>
                    <a:pt x="215" y="871"/>
                  </a:lnTo>
                  <a:lnTo>
                    <a:pt x="216" y="870"/>
                  </a:lnTo>
                  <a:lnTo>
                    <a:pt x="217" y="870"/>
                  </a:lnTo>
                  <a:lnTo>
                    <a:pt x="217" y="871"/>
                  </a:lnTo>
                  <a:lnTo>
                    <a:pt x="217" y="871"/>
                  </a:lnTo>
                  <a:lnTo>
                    <a:pt x="217" y="872"/>
                  </a:lnTo>
                  <a:lnTo>
                    <a:pt x="217" y="873"/>
                  </a:lnTo>
                  <a:lnTo>
                    <a:pt x="216" y="873"/>
                  </a:lnTo>
                  <a:lnTo>
                    <a:pt x="215" y="873"/>
                  </a:lnTo>
                  <a:lnTo>
                    <a:pt x="215" y="873"/>
                  </a:lnTo>
                  <a:lnTo>
                    <a:pt x="215" y="873"/>
                  </a:lnTo>
                  <a:lnTo>
                    <a:pt x="215" y="874"/>
                  </a:lnTo>
                  <a:lnTo>
                    <a:pt x="215" y="874"/>
                  </a:lnTo>
                  <a:lnTo>
                    <a:pt x="215" y="874"/>
                  </a:lnTo>
                  <a:lnTo>
                    <a:pt x="215" y="875"/>
                  </a:lnTo>
                  <a:lnTo>
                    <a:pt x="216" y="876"/>
                  </a:lnTo>
                  <a:lnTo>
                    <a:pt x="216" y="876"/>
                  </a:lnTo>
                  <a:lnTo>
                    <a:pt x="215" y="876"/>
                  </a:lnTo>
                  <a:lnTo>
                    <a:pt x="215" y="876"/>
                  </a:lnTo>
                  <a:lnTo>
                    <a:pt x="215" y="877"/>
                  </a:lnTo>
                  <a:lnTo>
                    <a:pt x="216" y="877"/>
                  </a:lnTo>
                  <a:lnTo>
                    <a:pt x="216" y="877"/>
                  </a:lnTo>
                  <a:lnTo>
                    <a:pt x="216" y="879"/>
                  </a:lnTo>
                  <a:lnTo>
                    <a:pt x="217" y="880"/>
                  </a:lnTo>
                  <a:lnTo>
                    <a:pt x="217" y="880"/>
                  </a:lnTo>
                  <a:lnTo>
                    <a:pt x="217" y="881"/>
                  </a:lnTo>
                  <a:lnTo>
                    <a:pt x="217" y="881"/>
                  </a:lnTo>
                  <a:lnTo>
                    <a:pt x="218" y="882"/>
                  </a:lnTo>
                  <a:lnTo>
                    <a:pt x="218" y="883"/>
                  </a:lnTo>
                  <a:lnTo>
                    <a:pt x="217" y="884"/>
                  </a:lnTo>
                  <a:lnTo>
                    <a:pt x="216" y="884"/>
                  </a:lnTo>
                  <a:lnTo>
                    <a:pt x="216" y="885"/>
                  </a:lnTo>
                  <a:lnTo>
                    <a:pt x="215" y="885"/>
                  </a:lnTo>
                  <a:lnTo>
                    <a:pt x="215" y="885"/>
                  </a:lnTo>
                  <a:lnTo>
                    <a:pt x="213" y="885"/>
                  </a:lnTo>
                  <a:lnTo>
                    <a:pt x="213" y="886"/>
                  </a:lnTo>
                  <a:lnTo>
                    <a:pt x="212" y="886"/>
                  </a:lnTo>
                  <a:lnTo>
                    <a:pt x="211" y="886"/>
                  </a:lnTo>
                  <a:lnTo>
                    <a:pt x="211" y="886"/>
                  </a:lnTo>
                  <a:lnTo>
                    <a:pt x="211" y="886"/>
                  </a:lnTo>
                  <a:lnTo>
                    <a:pt x="209" y="886"/>
                  </a:lnTo>
                  <a:lnTo>
                    <a:pt x="209" y="886"/>
                  </a:lnTo>
                  <a:lnTo>
                    <a:pt x="209" y="886"/>
                  </a:lnTo>
                  <a:lnTo>
                    <a:pt x="210" y="886"/>
                  </a:lnTo>
                  <a:lnTo>
                    <a:pt x="210" y="887"/>
                  </a:lnTo>
                  <a:lnTo>
                    <a:pt x="209" y="887"/>
                  </a:lnTo>
                  <a:lnTo>
                    <a:pt x="209" y="888"/>
                  </a:lnTo>
                  <a:lnTo>
                    <a:pt x="210" y="888"/>
                  </a:lnTo>
                  <a:lnTo>
                    <a:pt x="211" y="886"/>
                  </a:lnTo>
                  <a:lnTo>
                    <a:pt x="211" y="886"/>
                  </a:lnTo>
                  <a:lnTo>
                    <a:pt x="212" y="886"/>
                  </a:lnTo>
                  <a:lnTo>
                    <a:pt x="213" y="886"/>
                  </a:lnTo>
                  <a:lnTo>
                    <a:pt x="215" y="886"/>
                  </a:lnTo>
                  <a:lnTo>
                    <a:pt x="215" y="886"/>
                  </a:lnTo>
                  <a:lnTo>
                    <a:pt x="215" y="886"/>
                  </a:lnTo>
                  <a:lnTo>
                    <a:pt x="216" y="886"/>
                  </a:lnTo>
                  <a:lnTo>
                    <a:pt x="217" y="886"/>
                  </a:lnTo>
                  <a:lnTo>
                    <a:pt x="218" y="887"/>
                  </a:lnTo>
                  <a:lnTo>
                    <a:pt x="217" y="888"/>
                  </a:lnTo>
                  <a:lnTo>
                    <a:pt x="217" y="888"/>
                  </a:lnTo>
                  <a:lnTo>
                    <a:pt x="217" y="889"/>
                  </a:lnTo>
                  <a:lnTo>
                    <a:pt x="217" y="889"/>
                  </a:lnTo>
                  <a:lnTo>
                    <a:pt x="217" y="890"/>
                  </a:lnTo>
                  <a:lnTo>
                    <a:pt x="217" y="890"/>
                  </a:lnTo>
                  <a:lnTo>
                    <a:pt x="216" y="890"/>
                  </a:lnTo>
                  <a:lnTo>
                    <a:pt x="216" y="890"/>
                  </a:lnTo>
                  <a:lnTo>
                    <a:pt x="215" y="890"/>
                  </a:lnTo>
                  <a:lnTo>
                    <a:pt x="215" y="890"/>
                  </a:lnTo>
                  <a:lnTo>
                    <a:pt x="215" y="890"/>
                  </a:lnTo>
                  <a:lnTo>
                    <a:pt x="214" y="890"/>
                  </a:lnTo>
                  <a:lnTo>
                    <a:pt x="213" y="889"/>
                  </a:lnTo>
                  <a:lnTo>
                    <a:pt x="211" y="889"/>
                  </a:lnTo>
                  <a:lnTo>
                    <a:pt x="211" y="889"/>
                  </a:lnTo>
                  <a:lnTo>
                    <a:pt x="211" y="889"/>
                  </a:lnTo>
                  <a:lnTo>
                    <a:pt x="211" y="890"/>
                  </a:lnTo>
                  <a:lnTo>
                    <a:pt x="211" y="890"/>
                  </a:lnTo>
                  <a:lnTo>
                    <a:pt x="211" y="890"/>
                  </a:lnTo>
                  <a:lnTo>
                    <a:pt x="211" y="890"/>
                  </a:lnTo>
                  <a:lnTo>
                    <a:pt x="211" y="890"/>
                  </a:lnTo>
                  <a:lnTo>
                    <a:pt x="211" y="890"/>
                  </a:lnTo>
                  <a:lnTo>
                    <a:pt x="210" y="890"/>
                  </a:lnTo>
                  <a:lnTo>
                    <a:pt x="209" y="890"/>
                  </a:lnTo>
                  <a:lnTo>
                    <a:pt x="208" y="890"/>
                  </a:lnTo>
                  <a:lnTo>
                    <a:pt x="207" y="890"/>
                  </a:lnTo>
                  <a:lnTo>
                    <a:pt x="206" y="890"/>
                  </a:lnTo>
                  <a:lnTo>
                    <a:pt x="206" y="890"/>
                  </a:lnTo>
                  <a:lnTo>
                    <a:pt x="206" y="890"/>
                  </a:lnTo>
                  <a:lnTo>
                    <a:pt x="204" y="890"/>
                  </a:lnTo>
                  <a:lnTo>
                    <a:pt x="204" y="889"/>
                  </a:lnTo>
                  <a:lnTo>
                    <a:pt x="203" y="889"/>
                  </a:lnTo>
                  <a:lnTo>
                    <a:pt x="202" y="889"/>
                  </a:lnTo>
                  <a:lnTo>
                    <a:pt x="202" y="889"/>
                  </a:lnTo>
                  <a:lnTo>
                    <a:pt x="202" y="888"/>
                  </a:lnTo>
                  <a:lnTo>
                    <a:pt x="201" y="887"/>
                  </a:lnTo>
                  <a:lnTo>
                    <a:pt x="199" y="887"/>
                  </a:lnTo>
                  <a:lnTo>
                    <a:pt x="199" y="887"/>
                  </a:lnTo>
                  <a:lnTo>
                    <a:pt x="198" y="887"/>
                  </a:lnTo>
                  <a:lnTo>
                    <a:pt x="198" y="886"/>
                  </a:lnTo>
                  <a:lnTo>
                    <a:pt x="198" y="886"/>
                  </a:lnTo>
                  <a:lnTo>
                    <a:pt x="198" y="887"/>
                  </a:lnTo>
                  <a:lnTo>
                    <a:pt x="198" y="887"/>
                  </a:lnTo>
                  <a:lnTo>
                    <a:pt x="198" y="887"/>
                  </a:lnTo>
                  <a:lnTo>
                    <a:pt x="198" y="887"/>
                  </a:lnTo>
                  <a:lnTo>
                    <a:pt x="198" y="888"/>
                  </a:lnTo>
                  <a:lnTo>
                    <a:pt x="198" y="888"/>
                  </a:lnTo>
                  <a:lnTo>
                    <a:pt x="198" y="888"/>
                  </a:lnTo>
                  <a:lnTo>
                    <a:pt x="199" y="888"/>
                  </a:lnTo>
                  <a:lnTo>
                    <a:pt x="199" y="888"/>
                  </a:lnTo>
                  <a:lnTo>
                    <a:pt x="199" y="888"/>
                  </a:lnTo>
                  <a:lnTo>
                    <a:pt x="199" y="888"/>
                  </a:lnTo>
                  <a:lnTo>
                    <a:pt x="200" y="888"/>
                  </a:lnTo>
                  <a:lnTo>
                    <a:pt x="201" y="889"/>
                  </a:lnTo>
                  <a:lnTo>
                    <a:pt x="201" y="889"/>
                  </a:lnTo>
                  <a:lnTo>
                    <a:pt x="202" y="889"/>
                  </a:lnTo>
                  <a:lnTo>
                    <a:pt x="201" y="890"/>
                  </a:lnTo>
                  <a:lnTo>
                    <a:pt x="202" y="890"/>
                  </a:lnTo>
                  <a:lnTo>
                    <a:pt x="202" y="890"/>
                  </a:lnTo>
                  <a:lnTo>
                    <a:pt x="202" y="890"/>
                  </a:lnTo>
                  <a:lnTo>
                    <a:pt x="203" y="890"/>
                  </a:lnTo>
                  <a:lnTo>
                    <a:pt x="203" y="891"/>
                  </a:lnTo>
                  <a:lnTo>
                    <a:pt x="204" y="891"/>
                  </a:lnTo>
                  <a:lnTo>
                    <a:pt x="204" y="892"/>
                  </a:lnTo>
                  <a:lnTo>
                    <a:pt x="204" y="891"/>
                  </a:lnTo>
                  <a:lnTo>
                    <a:pt x="203" y="890"/>
                  </a:lnTo>
                  <a:lnTo>
                    <a:pt x="203" y="890"/>
                  </a:lnTo>
                  <a:lnTo>
                    <a:pt x="204" y="890"/>
                  </a:lnTo>
                  <a:lnTo>
                    <a:pt x="205" y="890"/>
                  </a:lnTo>
                  <a:lnTo>
                    <a:pt x="204" y="890"/>
                  </a:lnTo>
                  <a:lnTo>
                    <a:pt x="205" y="890"/>
                  </a:lnTo>
                  <a:lnTo>
                    <a:pt x="206" y="890"/>
                  </a:lnTo>
                  <a:lnTo>
                    <a:pt x="206" y="890"/>
                  </a:lnTo>
                  <a:lnTo>
                    <a:pt x="206" y="890"/>
                  </a:lnTo>
                  <a:lnTo>
                    <a:pt x="206" y="891"/>
                  </a:lnTo>
                  <a:lnTo>
                    <a:pt x="207" y="891"/>
                  </a:lnTo>
                  <a:lnTo>
                    <a:pt x="207" y="893"/>
                  </a:lnTo>
                  <a:lnTo>
                    <a:pt x="207" y="893"/>
                  </a:lnTo>
                  <a:lnTo>
                    <a:pt x="207" y="893"/>
                  </a:lnTo>
                  <a:lnTo>
                    <a:pt x="207" y="893"/>
                  </a:lnTo>
                  <a:lnTo>
                    <a:pt x="206" y="894"/>
                  </a:lnTo>
                  <a:lnTo>
                    <a:pt x="206" y="894"/>
                  </a:lnTo>
                  <a:lnTo>
                    <a:pt x="206" y="893"/>
                  </a:lnTo>
                  <a:lnTo>
                    <a:pt x="206" y="894"/>
                  </a:lnTo>
                  <a:lnTo>
                    <a:pt x="205" y="894"/>
                  </a:lnTo>
                  <a:lnTo>
                    <a:pt x="204" y="895"/>
                  </a:lnTo>
                  <a:lnTo>
                    <a:pt x="203" y="895"/>
                  </a:lnTo>
                  <a:lnTo>
                    <a:pt x="203" y="896"/>
                  </a:lnTo>
                  <a:lnTo>
                    <a:pt x="203" y="897"/>
                  </a:lnTo>
                  <a:lnTo>
                    <a:pt x="202" y="898"/>
                  </a:lnTo>
                  <a:lnTo>
                    <a:pt x="202" y="898"/>
                  </a:lnTo>
                  <a:lnTo>
                    <a:pt x="202" y="899"/>
                  </a:lnTo>
                  <a:lnTo>
                    <a:pt x="201" y="899"/>
                  </a:lnTo>
                  <a:lnTo>
                    <a:pt x="200" y="899"/>
                  </a:lnTo>
                  <a:lnTo>
                    <a:pt x="198" y="899"/>
                  </a:lnTo>
                  <a:lnTo>
                    <a:pt x="198" y="899"/>
                  </a:lnTo>
                  <a:lnTo>
                    <a:pt x="198" y="899"/>
                  </a:lnTo>
                  <a:lnTo>
                    <a:pt x="197" y="900"/>
                  </a:lnTo>
                  <a:lnTo>
                    <a:pt x="196" y="899"/>
                  </a:lnTo>
                  <a:lnTo>
                    <a:pt x="196" y="899"/>
                  </a:lnTo>
                  <a:lnTo>
                    <a:pt x="195" y="899"/>
                  </a:lnTo>
                  <a:lnTo>
                    <a:pt x="196" y="899"/>
                  </a:lnTo>
                  <a:lnTo>
                    <a:pt x="195" y="899"/>
                  </a:lnTo>
                  <a:lnTo>
                    <a:pt x="195" y="899"/>
                  </a:lnTo>
                  <a:lnTo>
                    <a:pt x="195" y="899"/>
                  </a:lnTo>
                  <a:lnTo>
                    <a:pt x="195" y="899"/>
                  </a:lnTo>
                  <a:lnTo>
                    <a:pt x="194" y="899"/>
                  </a:lnTo>
                  <a:lnTo>
                    <a:pt x="193" y="899"/>
                  </a:lnTo>
                  <a:lnTo>
                    <a:pt x="194" y="899"/>
                  </a:lnTo>
                  <a:lnTo>
                    <a:pt x="193" y="900"/>
                  </a:lnTo>
                  <a:lnTo>
                    <a:pt x="193" y="900"/>
                  </a:lnTo>
                  <a:lnTo>
                    <a:pt x="193" y="900"/>
                  </a:lnTo>
                  <a:lnTo>
                    <a:pt x="193" y="901"/>
                  </a:lnTo>
                  <a:lnTo>
                    <a:pt x="192" y="901"/>
                  </a:lnTo>
                  <a:lnTo>
                    <a:pt x="192" y="901"/>
                  </a:lnTo>
                  <a:lnTo>
                    <a:pt x="191" y="900"/>
                  </a:lnTo>
                  <a:lnTo>
                    <a:pt x="192" y="900"/>
                  </a:lnTo>
                  <a:lnTo>
                    <a:pt x="190" y="900"/>
                  </a:lnTo>
                  <a:lnTo>
                    <a:pt x="190" y="899"/>
                  </a:lnTo>
                  <a:lnTo>
                    <a:pt x="190" y="899"/>
                  </a:lnTo>
                  <a:lnTo>
                    <a:pt x="190" y="900"/>
                  </a:lnTo>
                  <a:lnTo>
                    <a:pt x="190" y="900"/>
                  </a:lnTo>
                  <a:lnTo>
                    <a:pt x="190" y="901"/>
                  </a:lnTo>
                  <a:lnTo>
                    <a:pt x="189" y="901"/>
                  </a:lnTo>
                  <a:lnTo>
                    <a:pt x="189" y="902"/>
                  </a:lnTo>
                  <a:lnTo>
                    <a:pt x="186" y="902"/>
                  </a:lnTo>
                  <a:lnTo>
                    <a:pt x="185" y="902"/>
                  </a:lnTo>
                  <a:lnTo>
                    <a:pt x="185" y="902"/>
                  </a:lnTo>
                  <a:lnTo>
                    <a:pt x="183" y="903"/>
                  </a:lnTo>
                  <a:lnTo>
                    <a:pt x="183" y="903"/>
                  </a:lnTo>
                  <a:lnTo>
                    <a:pt x="182" y="903"/>
                  </a:lnTo>
                  <a:lnTo>
                    <a:pt x="182" y="903"/>
                  </a:lnTo>
                  <a:lnTo>
                    <a:pt x="180" y="903"/>
                  </a:lnTo>
                  <a:lnTo>
                    <a:pt x="180" y="903"/>
                  </a:lnTo>
                  <a:lnTo>
                    <a:pt x="179" y="903"/>
                  </a:lnTo>
                  <a:lnTo>
                    <a:pt x="178" y="903"/>
                  </a:lnTo>
                  <a:lnTo>
                    <a:pt x="176" y="903"/>
                  </a:lnTo>
                  <a:lnTo>
                    <a:pt x="176" y="904"/>
                  </a:lnTo>
                  <a:lnTo>
                    <a:pt x="175" y="904"/>
                  </a:lnTo>
                  <a:lnTo>
                    <a:pt x="173" y="904"/>
                  </a:lnTo>
                  <a:lnTo>
                    <a:pt x="173" y="905"/>
                  </a:lnTo>
                  <a:lnTo>
                    <a:pt x="174" y="905"/>
                  </a:lnTo>
                  <a:lnTo>
                    <a:pt x="174" y="906"/>
                  </a:lnTo>
                  <a:lnTo>
                    <a:pt x="175" y="906"/>
                  </a:lnTo>
                  <a:lnTo>
                    <a:pt x="175" y="905"/>
                  </a:lnTo>
                  <a:lnTo>
                    <a:pt x="175" y="905"/>
                  </a:lnTo>
                  <a:lnTo>
                    <a:pt x="175" y="905"/>
                  </a:lnTo>
                  <a:lnTo>
                    <a:pt x="177" y="904"/>
                  </a:lnTo>
                  <a:lnTo>
                    <a:pt x="177" y="904"/>
                  </a:lnTo>
                  <a:lnTo>
                    <a:pt x="177" y="905"/>
                  </a:lnTo>
                  <a:lnTo>
                    <a:pt x="177" y="905"/>
                  </a:lnTo>
                  <a:lnTo>
                    <a:pt x="177" y="905"/>
                  </a:lnTo>
                  <a:lnTo>
                    <a:pt x="178" y="903"/>
                  </a:lnTo>
                  <a:lnTo>
                    <a:pt x="178" y="903"/>
                  </a:lnTo>
                  <a:lnTo>
                    <a:pt x="179" y="903"/>
                  </a:lnTo>
                  <a:lnTo>
                    <a:pt x="180" y="903"/>
                  </a:lnTo>
                  <a:lnTo>
                    <a:pt x="180" y="903"/>
                  </a:lnTo>
                  <a:lnTo>
                    <a:pt x="180" y="903"/>
                  </a:lnTo>
                  <a:lnTo>
                    <a:pt x="181" y="903"/>
                  </a:lnTo>
                  <a:lnTo>
                    <a:pt x="182" y="903"/>
                  </a:lnTo>
                  <a:lnTo>
                    <a:pt x="183" y="903"/>
                  </a:lnTo>
                  <a:lnTo>
                    <a:pt x="184" y="904"/>
                  </a:lnTo>
                  <a:lnTo>
                    <a:pt x="184" y="904"/>
                  </a:lnTo>
                  <a:lnTo>
                    <a:pt x="185" y="905"/>
                  </a:lnTo>
                  <a:lnTo>
                    <a:pt x="185" y="904"/>
                  </a:lnTo>
                  <a:lnTo>
                    <a:pt x="185" y="904"/>
                  </a:lnTo>
                  <a:lnTo>
                    <a:pt x="185" y="903"/>
                  </a:lnTo>
                  <a:lnTo>
                    <a:pt x="185" y="903"/>
                  </a:lnTo>
                  <a:lnTo>
                    <a:pt x="185" y="903"/>
                  </a:lnTo>
                  <a:lnTo>
                    <a:pt x="186" y="903"/>
                  </a:lnTo>
                  <a:lnTo>
                    <a:pt x="186" y="903"/>
                  </a:lnTo>
                  <a:lnTo>
                    <a:pt x="186" y="903"/>
                  </a:lnTo>
                  <a:lnTo>
                    <a:pt x="187" y="903"/>
                  </a:lnTo>
                  <a:lnTo>
                    <a:pt x="187" y="903"/>
                  </a:lnTo>
                  <a:lnTo>
                    <a:pt x="188" y="903"/>
                  </a:lnTo>
                  <a:lnTo>
                    <a:pt x="189" y="903"/>
                  </a:lnTo>
                  <a:lnTo>
                    <a:pt x="189" y="903"/>
                  </a:lnTo>
                  <a:lnTo>
                    <a:pt x="189" y="904"/>
                  </a:lnTo>
                  <a:lnTo>
                    <a:pt x="189" y="903"/>
                  </a:lnTo>
                  <a:lnTo>
                    <a:pt x="189" y="903"/>
                  </a:lnTo>
                  <a:lnTo>
                    <a:pt x="189" y="903"/>
                  </a:lnTo>
                  <a:lnTo>
                    <a:pt x="190" y="903"/>
                  </a:lnTo>
                  <a:lnTo>
                    <a:pt x="191" y="903"/>
                  </a:lnTo>
                  <a:lnTo>
                    <a:pt x="191" y="903"/>
                  </a:lnTo>
                  <a:lnTo>
                    <a:pt x="191" y="903"/>
                  </a:lnTo>
                  <a:lnTo>
                    <a:pt x="192" y="903"/>
                  </a:lnTo>
                  <a:lnTo>
                    <a:pt x="193" y="902"/>
                  </a:lnTo>
                  <a:lnTo>
                    <a:pt x="195" y="902"/>
                  </a:lnTo>
                  <a:lnTo>
                    <a:pt x="198" y="901"/>
                  </a:lnTo>
                  <a:lnTo>
                    <a:pt x="198" y="902"/>
                  </a:lnTo>
                  <a:lnTo>
                    <a:pt x="199" y="902"/>
                  </a:lnTo>
                  <a:lnTo>
                    <a:pt x="199" y="902"/>
                  </a:lnTo>
                  <a:lnTo>
                    <a:pt x="200" y="901"/>
                  </a:lnTo>
                  <a:lnTo>
                    <a:pt x="200" y="901"/>
                  </a:lnTo>
                  <a:lnTo>
                    <a:pt x="202" y="900"/>
                  </a:lnTo>
                  <a:lnTo>
                    <a:pt x="202" y="901"/>
                  </a:lnTo>
                  <a:lnTo>
                    <a:pt x="203" y="901"/>
                  </a:lnTo>
                  <a:lnTo>
                    <a:pt x="203" y="901"/>
                  </a:lnTo>
                  <a:lnTo>
                    <a:pt x="203" y="901"/>
                  </a:lnTo>
                  <a:lnTo>
                    <a:pt x="204" y="901"/>
                  </a:lnTo>
                  <a:lnTo>
                    <a:pt x="205" y="901"/>
                  </a:lnTo>
                  <a:lnTo>
                    <a:pt x="205" y="901"/>
                  </a:lnTo>
                  <a:lnTo>
                    <a:pt x="206" y="902"/>
                  </a:lnTo>
                  <a:lnTo>
                    <a:pt x="206" y="902"/>
                  </a:lnTo>
                  <a:lnTo>
                    <a:pt x="206" y="902"/>
                  </a:lnTo>
                  <a:lnTo>
                    <a:pt x="207" y="902"/>
                  </a:lnTo>
                  <a:lnTo>
                    <a:pt x="207" y="902"/>
                  </a:lnTo>
                  <a:lnTo>
                    <a:pt x="207" y="902"/>
                  </a:lnTo>
                  <a:lnTo>
                    <a:pt x="207" y="900"/>
                  </a:lnTo>
                  <a:lnTo>
                    <a:pt x="208" y="900"/>
                  </a:lnTo>
                  <a:lnTo>
                    <a:pt x="208" y="900"/>
                  </a:lnTo>
                  <a:lnTo>
                    <a:pt x="208" y="900"/>
                  </a:lnTo>
                  <a:lnTo>
                    <a:pt x="207" y="900"/>
                  </a:lnTo>
                  <a:lnTo>
                    <a:pt x="206" y="900"/>
                  </a:lnTo>
                  <a:lnTo>
                    <a:pt x="206" y="900"/>
                  </a:lnTo>
                  <a:lnTo>
                    <a:pt x="206" y="900"/>
                  </a:lnTo>
                  <a:lnTo>
                    <a:pt x="206" y="900"/>
                  </a:lnTo>
                  <a:lnTo>
                    <a:pt x="206" y="899"/>
                  </a:lnTo>
                  <a:lnTo>
                    <a:pt x="207" y="899"/>
                  </a:lnTo>
                  <a:lnTo>
                    <a:pt x="207" y="899"/>
                  </a:lnTo>
                  <a:lnTo>
                    <a:pt x="207" y="898"/>
                  </a:lnTo>
                  <a:lnTo>
                    <a:pt x="209" y="898"/>
                  </a:lnTo>
                  <a:lnTo>
                    <a:pt x="209" y="898"/>
                  </a:lnTo>
                  <a:lnTo>
                    <a:pt x="209" y="898"/>
                  </a:lnTo>
                  <a:lnTo>
                    <a:pt x="209" y="899"/>
                  </a:lnTo>
                  <a:lnTo>
                    <a:pt x="209" y="899"/>
                  </a:lnTo>
                  <a:lnTo>
                    <a:pt x="210" y="899"/>
                  </a:lnTo>
                  <a:lnTo>
                    <a:pt x="210" y="898"/>
                  </a:lnTo>
                  <a:lnTo>
                    <a:pt x="209" y="897"/>
                  </a:lnTo>
                  <a:lnTo>
                    <a:pt x="210" y="897"/>
                  </a:lnTo>
                  <a:lnTo>
                    <a:pt x="210" y="897"/>
                  </a:lnTo>
                  <a:lnTo>
                    <a:pt x="211" y="897"/>
                  </a:lnTo>
                  <a:lnTo>
                    <a:pt x="211" y="896"/>
                  </a:lnTo>
                  <a:lnTo>
                    <a:pt x="212" y="896"/>
                  </a:lnTo>
                  <a:lnTo>
                    <a:pt x="212" y="896"/>
                  </a:lnTo>
                  <a:lnTo>
                    <a:pt x="212" y="897"/>
                  </a:lnTo>
                  <a:lnTo>
                    <a:pt x="212" y="899"/>
                  </a:lnTo>
                  <a:lnTo>
                    <a:pt x="213" y="899"/>
                  </a:lnTo>
                  <a:lnTo>
                    <a:pt x="212" y="898"/>
                  </a:lnTo>
                  <a:lnTo>
                    <a:pt x="212" y="897"/>
                  </a:lnTo>
                  <a:lnTo>
                    <a:pt x="213" y="897"/>
                  </a:lnTo>
                  <a:lnTo>
                    <a:pt x="214" y="897"/>
                  </a:lnTo>
                  <a:lnTo>
                    <a:pt x="213" y="898"/>
                  </a:lnTo>
                  <a:lnTo>
                    <a:pt x="213" y="898"/>
                  </a:lnTo>
                  <a:lnTo>
                    <a:pt x="214" y="898"/>
                  </a:lnTo>
                  <a:lnTo>
                    <a:pt x="215" y="898"/>
                  </a:lnTo>
                  <a:lnTo>
                    <a:pt x="214" y="899"/>
                  </a:lnTo>
                  <a:lnTo>
                    <a:pt x="214" y="899"/>
                  </a:lnTo>
                  <a:lnTo>
                    <a:pt x="213" y="899"/>
                  </a:lnTo>
                  <a:lnTo>
                    <a:pt x="212" y="899"/>
                  </a:lnTo>
                  <a:lnTo>
                    <a:pt x="213" y="899"/>
                  </a:lnTo>
                  <a:lnTo>
                    <a:pt x="212" y="899"/>
                  </a:lnTo>
                  <a:lnTo>
                    <a:pt x="212" y="900"/>
                  </a:lnTo>
                  <a:lnTo>
                    <a:pt x="211" y="900"/>
                  </a:lnTo>
                  <a:lnTo>
                    <a:pt x="211" y="901"/>
                  </a:lnTo>
                  <a:lnTo>
                    <a:pt x="212" y="901"/>
                  </a:lnTo>
                  <a:lnTo>
                    <a:pt x="214" y="900"/>
                  </a:lnTo>
                  <a:lnTo>
                    <a:pt x="214" y="901"/>
                  </a:lnTo>
                  <a:lnTo>
                    <a:pt x="215" y="902"/>
                  </a:lnTo>
                  <a:lnTo>
                    <a:pt x="214" y="902"/>
                  </a:lnTo>
                  <a:lnTo>
                    <a:pt x="213" y="902"/>
                  </a:lnTo>
                  <a:lnTo>
                    <a:pt x="213" y="903"/>
                  </a:lnTo>
                  <a:lnTo>
                    <a:pt x="213" y="903"/>
                  </a:lnTo>
                  <a:lnTo>
                    <a:pt x="212" y="902"/>
                  </a:lnTo>
                  <a:lnTo>
                    <a:pt x="212" y="902"/>
                  </a:lnTo>
                  <a:lnTo>
                    <a:pt x="212" y="902"/>
                  </a:lnTo>
                  <a:lnTo>
                    <a:pt x="212" y="903"/>
                  </a:lnTo>
                  <a:lnTo>
                    <a:pt x="212" y="903"/>
                  </a:lnTo>
                  <a:lnTo>
                    <a:pt x="212" y="903"/>
                  </a:lnTo>
                  <a:lnTo>
                    <a:pt x="212" y="904"/>
                  </a:lnTo>
                  <a:lnTo>
                    <a:pt x="213" y="904"/>
                  </a:lnTo>
                  <a:lnTo>
                    <a:pt x="214" y="903"/>
                  </a:lnTo>
                  <a:lnTo>
                    <a:pt x="214" y="903"/>
                  </a:lnTo>
                  <a:lnTo>
                    <a:pt x="215" y="903"/>
                  </a:lnTo>
                  <a:lnTo>
                    <a:pt x="215" y="902"/>
                  </a:lnTo>
                  <a:lnTo>
                    <a:pt x="215" y="902"/>
                  </a:lnTo>
                  <a:lnTo>
                    <a:pt x="215" y="902"/>
                  </a:lnTo>
                  <a:lnTo>
                    <a:pt x="215" y="903"/>
                  </a:lnTo>
                  <a:lnTo>
                    <a:pt x="215" y="903"/>
                  </a:lnTo>
                  <a:lnTo>
                    <a:pt x="215" y="903"/>
                  </a:lnTo>
                  <a:lnTo>
                    <a:pt x="215" y="903"/>
                  </a:lnTo>
                  <a:lnTo>
                    <a:pt x="215" y="904"/>
                  </a:lnTo>
                  <a:lnTo>
                    <a:pt x="215" y="905"/>
                  </a:lnTo>
                  <a:lnTo>
                    <a:pt x="215" y="905"/>
                  </a:lnTo>
                  <a:lnTo>
                    <a:pt x="215" y="906"/>
                  </a:lnTo>
                  <a:lnTo>
                    <a:pt x="215" y="906"/>
                  </a:lnTo>
                  <a:lnTo>
                    <a:pt x="215" y="906"/>
                  </a:lnTo>
                  <a:lnTo>
                    <a:pt x="215" y="906"/>
                  </a:lnTo>
                  <a:lnTo>
                    <a:pt x="216" y="906"/>
                  </a:lnTo>
                  <a:lnTo>
                    <a:pt x="217" y="907"/>
                  </a:lnTo>
                  <a:lnTo>
                    <a:pt x="217" y="907"/>
                  </a:lnTo>
                  <a:lnTo>
                    <a:pt x="215" y="910"/>
                  </a:lnTo>
                  <a:lnTo>
                    <a:pt x="215" y="910"/>
                  </a:lnTo>
                  <a:lnTo>
                    <a:pt x="217" y="911"/>
                  </a:lnTo>
                  <a:lnTo>
                    <a:pt x="217" y="912"/>
                  </a:lnTo>
                  <a:lnTo>
                    <a:pt x="217" y="912"/>
                  </a:lnTo>
                  <a:lnTo>
                    <a:pt x="217" y="913"/>
                  </a:lnTo>
                  <a:lnTo>
                    <a:pt x="217" y="913"/>
                  </a:lnTo>
                  <a:lnTo>
                    <a:pt x="216" y="914"/>
                  </a:lnTo>
                  <a:lnTo>
                    <a:pt x="216" y="914"/>
                  </a:lnTo>
                  <a:lnTo>
                    <a:pt x="216" y="915"/>
                  </a:lnTo>
                  <a:lnTo>
                    <a:pt x="217" y="915"/>
                  </a:lnTo>
                  <a:lnTo>
                    <a:pt x="217" y="916"/>
                  </a:lnTo>
                  <a:lnTo>
                    <a:pt x="216" y="916"/>
                  </a:lnTo>
                  <a:lnTo>
                    <a:pt x="216" y="916"/>
                  </a:lnTo>
                  <a:lnTo>
                    <a:pt x="215" y="916"/>
                  </a:lnTo>
                  <a:lnTo>
                    <a:pt x="214" y="916"/>
                  </a:lnTo>
                  <a:lnTo>
                    <a:pt x="214" y="916"/>
                  </a:lnTo>
                  <a:lnTo>
                    <a:pt x="213" y="916"/>
                  </a:lnTo>
                  <a:lnTo>
                    <a:pt x="213" y="916"/>
                  </a:lnTo>
                  <a:lnTo>
                    <a:pt x="209" y="916"/>
                  </a:lnTo>
                  <a:lnTo>
                    <a:pt x="208" y="916"/>
                  </a:lnTo>
                  <a:lnTo>
                    <a:pt x="206" y="916"/>
                  </a:lnTo>
                  <a:lnTo>
                    <a:pt x="206" y="916"/>
                  </a:lnTo>
                  <a:lnTo>
                    <a:pt x="206" y="916"/>
                  </a:lnTo>
                  <a:lnTo>
                    <a:pt x="208" y="916"/>
                  </a:lnTo>
                  <a:lnTo>
                    <a:pt x="208" y="916"/>
                  </a:lnTo>
                  <a:lnTo>
                    <a:pt x="208" y="916"/>
                  </a:lnTo>
                  <a:lnTo>
                    <a:pt x="208" y="916"/>
                  </a:lnTo>
                  <a:lnTo>
                    <a:pt x="209" y="916"/>
                  </a:lnTo>
                  <a:lnTo>
                    <a:pt x="209" y="916"/>
                  </a:lnTo>
                  <a:lnTo>
                    <a:pt x="210" y="916"/>
                  </a:lnTo>
                  <a:lnTo>
                    <a:pt x="210" y="916"/>
                  </a:lnTo>
                  <a:lnTo>
                    <a:pt x="211" y="916"/>
                  </a:lnTo>
                  <a:lnTo>
                    <a:pt x="211" y="917"/>
                  </a:lnTo>
                  <a:lnTo>
                    <a:pt x="211" y="917"/>
                  </a:lnTo>
                  <a:lnTo>
                    <a:pt x="211" y="917"/>
                  </a:lnTo>
                  <a:lnTo>
                    <a:pt x="211" y="917"/>
                  </a:lnTo>
                  <a:lnTo>
                    <a:pt x="211" y="918"/>
                  </a:lnTo>
                  <a:lnTo>
                    <a:pt x="212" y="918"/>
                  </a:lnTo>
                  <a:lnTo>
                    <a:pt x="212" y="918"/>
                  </a:lnTo>
                  <a:lnTo>
                    <a:pt x="212" y="918"/>
                  </a:lnTo>
                  <a:lnTo>
                    <a:pt x="215" y="918"/>
                  </a:lnTo>
                  <a:lnTo>
                    <a:pt x="215" y="917"/>
                  </a:lnTo>
                  <a:lnTo>
                    <a:pt x="215" y="917"/>
                  </a:lnTo>
                  <a:lnTo>
                    <a:pt x="217" y="918"/>
                  </a:lnTo>
                  <a:lnTo>
                    <a:pt x="218" y="918"/>
                  </a:lnTo>
                  <a:lnTo>
                    <a:pt x="219" y="918"/>
                  </a:lnTo>
                  <a:lnTo>
                    <a:pt x="219" y="922"/>
                  </a:lnTo>
                  <a:lnTo>
                    <a:pt x="219" y="922"/>
                  </a:lnTo>
                  <a:lnTo>
                    <a:pt x="218" y="922"/>
                  </a:lnTo>
                  <a:lnTo>
                    <a:pt x="218" y="923"/>
                  </a:lnTo>
                  <a:lnTo>
                    <a:pt x="218" y="925"/>
                  </a:lnTo>
                  <a:lnTo>
                    <a:pt x="217" y="925"/>
                  </a:lnTo>
                  <a:lnTo>
                    <a:pt x="215" y="926"/>
                  </a:lnTo>
                  <a:lnTo>
                    <a:pt x="215" y="927"/>
                  </a:lnTo>
                  <a:lnTo>
                    <a:pt x="215" y="928"/>
                  </a:lnTo>
                  <a:lnTo>
                    <a:pt x="215" y="928"/>
                  </a:lnTo>
                  <a:lnTo>
                    <a:pt x="215" y="929"/>
                  </a:lnTo>
                  <a:lnTo>
                    <a:pt x="214" y="929"/>
                  </a:lnTo>
                  <a:lnTo>
                    <a:pt x="214" y="929"/>
                  </a:lnTo>
                  <a:lnTo>
                    <a:pt x="214" y="931"/>
                  </a:lnTo>
                  <a:lnTo>
                    <a:pt x="214" y="931"/>
                  </a:lnTo>
                  <a:lnTo>
                    <a:pt x="213" y="931"/>
                  </a:lnTo>
                  <a:lnTo>
                    <a:pt x="212" y="931"/>
                  </a:lnTo>
                  <a:lnTo>
                    <a:pt x="212" y="931"/>
                  </a:lnTo>
                  <a:lnTo>
                    <a:pt x="211" y="930"/>
                  </a:lnTo>
                  <a:lnTo>
                    <a:pt x="211" y="929"/>
                  </a:lnTo>
                  <a:lnTo>
                    <a:pt x="211" y="929"/>
                  </a:lnTo>
                  <a:lnTo>
                    <a:pt x="211" y="928"/>
                  </a:lnTo>
                  <a:lnTo>
                    <a:pt x="210" y="928"/>
                  </a:lnTo>
                  <a:lnTo>
                    <a:pt x="209" y="927"/>
                  </a:lnTo>
                  <a:lnTo>
                    <a:pt x="209" y="927"/>
                  </a:lnTo>
                  <a:lnTo>
                    <a:pt x="208" y="928"/>
                  </a:lnTo>
                  <a:lnTo>
                    <a:pt x="207" y="928"/>
                  </a:lnTo>
                  <a:lnTo>
                    <a:pt x="206" y="927"/>
                  </a:lnTo>
                  <a:lnTo>
                    <a:pt x="206" y="927"/>
                  </a:lnTo>
                  <a:lnTo>
                    <a:pt x="206" y="926"/>
                  </a:lnTo>
                  <a:lnTo>
                    <a:pt x="206" y="926"/>
                  </a:lnTo>
                  <a:lnTo>
                    <a:pt x="206" y="927"/>
                  </a:lnTo>
                  <a:lnTo>
                    <a:pt x="206" y="927"/>
                  </a:lnTo>
                  <a:lnTo>
                    <a:pt x="206" y="927"/>
                  </a:lnTo>
                  <a:lnTo>
                    <a:pt x="206" y="928"/>
                  </a:lnTo>
                  <a:lnTo>
                    <a:pt x="206" y="928"/>
                  </a:lnTo>
                  <a:lnTo>
                    <a:pt x="205" y="928"/>
                  </a:lnTo>
                  <a:lnTo>
                    <a:pt x="205" y="928"/>
                  </a:lnTo>
                  <a:lnTo>
                    <a:pt x="205" y="929"/>
                  </a:lnTo>
                  <a:lnTo>
                    <a:pt x="203" y="929"/>
                  </a:lnTo>
                  <a:lnTo>
                    <a:pt x="202" y="927"/>
                  </a:lnTo>
                  <a:lnTo>
                    <a:pt x="202" y="927"/>
                  </a:lnTo>
                  <a:lnTo>
                    <a:pt x="202" y="927"/>
                  </a:lnTo>
                  <a:lnTo>
                    <a:pt x="201" y="925"/>
                  </a:lnTo>
                  <a:lnTo>
                    <a:pt x="201" y="925"/>
                  </a:lnTo>
                  <a:lnTo>
                    <a:pt x="201" y="926"/>
                  </a:lnTo>
                  <a:lnTo>
                    <a:pt x="201" y="926"/>
                  </a:lnTo>
                  <a:lnTo>
                    <a:pt x="201" y="927"/>
                  </a:lnTo>
                  <a:lnTo>
                    <a:pt x="201" y="928"/>
                  </a:lnTo>
                  <a:lnTo>
                    <a:pt x="200" y="928"/>
                  </a:lnTo>
                  <a:lnTo>
                    <a:pt x="199" y="928"/>
                  </a:lnTo>
                  <a:lnTo>
                    <a:pt x="199" y="928"/>
                  </a:lnTo>
                  <a:lnTo>
                    <a:pt x="198" y="928"/>
                  </a:lnTo>
                  <a:lnTo>
                    <a:pt x="198" y="928"/>
                  </a:lnTo>
                  <a:lnTo>
                    <a:pt x="197" y="928"/>
                  </a:lnTo>
                  <a:lnTo>
                    <a:pt x="197" y="927"/>
                  </a:lnTo>
                  <a:lnTo>
                    <a:pt x="197" y="927"/>
                  </a:lnTo>
                  <a:lnTo>
                    <a:pt x="197" y="927"/>
                  </a:lnTo>
                  <a:lnTo>
                    <a:pt x="197" y="927"/>
                  </a:lnTo>
                  <a:lnTo>
                    <a:pt x="197" y="928"/>
                  </a:lnTo>
                  <a:lnTo>
                    <a:pt x="197" y="928"/>
                  </a:lnTo>
                  <a:lnTo>
                    <a:pt x="197" y="928"/>
                  </a:lnTo>
                  <a:lnTo>
                    <a:pt x="197" y="929"/>
                  </a:lnTo>
                  <a:lnTo>
                    <a:pt x="196" y="929"/>
                  </a:lnTo>
                  <a:lnTo>
                    <a:pt x="195" y="929"/>
                  </a:lnTo>
                  <a:lnTo>
                    <a:pt x="195" y="929"/>
                  </a:lnTo>
                  <a:lnTo>
                    <a:pt x="194" y="929"/>
                  </a:lnTo>
                  <a:lnTo>
                    <a:pt x="193" y="929"/>
                  </a:lnTo>
                  <a:lnTo>
                    <a:pt x="192" y="928"/>
                  </a:lnTo>
                  <a:lnTo>
                    <a:pt x="191" y="927"/>
                  </a:lnTo>
                  <a:lnTo>
                    <a:pt x="191" y="926"/>
                  </a:lnTo>
                  <a:lnTo>
                    <a:pt x="191" y="927"/>
                  </a:lnTo>
                  <a:lnTo>
                    <a:pt x="191" y="928"/>
                  </a:lnTo>
                  <a:lnTo>
                    <a:pt x="190" y="929"/>
                  </a:lnTo>
                  <a:lnTo>
                    <a:pt x="191" y="929"/>
                  </a:lnTo>
                  <a:lnTo>
                    <a:pt x="191" y="929"/>
                  </a:lnTo>
                  <a:lnTo>
                    <a:pt x="189" y="929"/>
                  </a:lnTo>
                  <a:lnTo>
                    <a:pt x="189" y="929"/>
                  </a:lnTo>
                  <a:lnTo>
                    <a:pt x="188" y="929"/>
                  </a:lnTo>
                  <a:lnTo>
                    <a:pt x="187" y="929"/>
                  </a:lnTo>
                  <a:lnTo>
                    <a:pt x="186" y="929"/>
                  </a:lnTo>
                  <a:lnTo>
                    <a:pt x="185" y="929"/>
                  </a:lnTo>
                  <a:lnTo>
                    <a:pt x="183" y="929"/>
                  </a:lnTo>
                  <a:lnTo>
                    <a:pt x="183" y="929"/>
                  </a:lnTo>
                  <a:lnTo>
                    <a:pt x="184" y="930"/>
                  </a:lnTo>
                  <a:lnTo>
                    <a:pt x="185" y="930"/>
                  </a:lnTo>
                  <a:lnTo>
                    <a:pt x="185" y="930"/>
                  </a:lnTo>
                  <a:lnTo>
                    <a:pt x="187" y="929"/>
                  </a:lnTo>
                  <a:lnTo>
                    <a:pt x="188" y="930"/>
                  </a:lnTo>
                  <a:lnTo>
                    <a:pt x="188" y="930"/>
                  </a:lnTo>
                  <a:lnTo>
                    <a:pt x="189" y="931"/>
                  </a:lnTo>
                  <a:lnTo>
                    <a:pt x="189" y="931"/>
                  </a:lnTo>
                  <a:lnTo>
                    <a:pt x="192" y="931"/>
                  </a:lnTo>
                  <a:lnTo>
                    <a:pt x="192" y="931"/>
                  </a:lnTo>
                  <a:lnTo>
                    <a:pt x="194" y="931"/>
                  </a:lnTo>
                  <a:lnTo>
                    <a:pt x="195" y="930"/>
                  </a:lnTo>
                  <a:lnTo>
                    <a:pt x="198" y="930"/>
                  </a:lnTo>
                  <a:lnTo>
                    <a:pt x="198" y="930"/>
                  </a:lnTo>
                  <a:lnTo>
                    <a:pt x="198" y="930"/>
                  </a:lnTo>
                  <a:lnTo>
                    <a:pt x="198" y="930"/>
                  </a:lnTo>
                  <a:lnTo>
                    <a:pt x="200" y="930"/>
                  </a:lnTo>
                  <a:lnTo>
                    <a:pt x="201" y="931"/>
                  </a:lnTo>
                  <a:lnTo>
                    <a:pt x="201" y="931"/>
                  </a:lnTo>
                  <a:lnTo>
                    <a:pt x="202" y="932"/>
                  </a:lnTo>
                  <a:lnTo>
                    <a:pt x="202" y="932"/>
                  </a:lnTo>
                  <a:lnTo>
                    <a:pt x="202" y="933"/>
                  </a:lnTo>
                  <a:lnTo>
                    <a:pt x="202" y="933"/>
                  </a:lnTo>
                  <a:lnTo>
                    <a:pt x="203" y="933"/>
                  </a:lnTo>
                  <a:lnTo>
                    <a:pt x="203" y="934"/>
                  </a:lnTo>
                  <a:lnTo>
                    <a:pt x="204" y="934"/>
                  </a:lnTo>
                  <a:lnTo>
                    <a:pt x="203" y="934"/>
                  </a:lnTo>
                  <a:lnTo>
                    <a:pt x="203" y="934"/>
                  </a:lnTo>
                  <a:lnTo>
                    <a:pt x="203" y="935"/>
                  </a:lnTo>
                  <a:lnTo>
                    <a:pt x="202" y="935"/>
                  </a:lnTo>
                  <a:lnTo>
                    <a:pt x="202" y="936"/>
                  </a:lnTo>
                  <a:lnTo>
                    <a:pt x="203" y="936"/>
                  </a:lnTo>
                  <a:lnTo>
                    <a:pt x="203" y="937"/>
                  </a:lnTo>
                  <a:lnTo>
                    <a:pt x="204" y="937"/>
                  </a:lnTo>
                  <a:lnTo>
                    <a:pt x="204" y="938"/>
                  </a:lnTo>
                  <a:lnTo>
                    <a:pt x="204" y="938"/>
                  </a:lnTo>
                  <a:lnTo>
                    <a:pt x="204" y="938"/>
                  </a:lnTo>
                  <a:lnTo>
                    <a:pt x="204" y="938"/>
                  </a:lnTo>
                  <a:lnTo>
                    <a:pt x="204" y="939"/>
                  </a:lnTo>
                  <a:lnTo>
                    <a:pt x="203" y="939"/>
                  </a:lnTo>
                  <a:lnTo>
                    <a:pt x="204" y="939"/>
                  </a:lnTo>
                  <a:lnTo>
                    <a:pt x="203" y="939"/>
                  </a:lnTo>
                  <a:lnTo>
                    <a:pt x="203" y="940"/>
                  </a:lnTo>
                  <a:lnTo>
                    <a:pt x="203" y="940"/>
                  </a:lnTo>
                  <a:lnTo>
                    <a:pt x="203" y="941"/>
                  </a:lnTo>
                  <a:lnTo>
                    <a:pt x="204" y="941"/>
                  </a:lnTo>
                  <a:lnTo>
                    <a:pt x="203" y="941"/>
                  </a:lnTo>
                  <a:lnTo>
                    <a:pt x="204" y="941"/>
                  </a:lnTo>
                  <a:lnTo>
                    <a:pt x="204" y="942"/>
                  </a:lnTo>
                  <a:lnTo>
                    <a:pt x="203" y="942"/>
                  </a:lnTo>
                  <a:lnTo>
                    <a:pt x="203" y="942"/>
                  </a:lnTo>
                  <a:lnTo>
                    <a:pt x="202" y="943"/>
                  </a:lnTo>
                  <a:lnTo>
                    <a:pt x="202" y="943"/>
                  </a:lnTo>
                  <a:lnTo>
                    <a:pt x="202" y="943"/>
                  </a:lnTo>
                  <a:lnTo>
                    <a:pt x="201" y="943"/>
                  </a:lnTo>
                  <a:lnTo>
                    <a:pt x="201" y="944"/>
                  </a:lnTo>
                  <a:lnTo>
                    <a:pt x="201" y="945"/>
                  </a:lnTo>
                  <a:lnTo>
                    <a:pt x="202" y="945"/>
                  </a:lnTo>
                  <a:lnTo>
                    <a:pt x="201" y="947"/>
                  </a:lnTo>
                  <a:lnTo>
                    <a:pt x="201" y="948"/>
                  </a:lnTo>
                  <a:lnTo>
                    <a:pt x="201" y="949"/>
                  </a:lnTo>
                  <a:lnTo>
                    <a:pt x="201" y="949"/>
                  </a:lnTo>
                  <a:lnTo>
                    <a:pt x="201" y="950"/>
                  </a:lnTo>
                  <a:lnTo>
                    <a:pt x="201" y="950"/>
                  </a:lnTo>
                  <a:lnTo>
                    <a:pt x="200" y="950"/>
                  </a:lnTo>
                  <a:lnTo>
                    <a:pt x="200" y="951"/>
                  </a:lnTo>
                  <a:lnTo>
                    <a:pt x="199" y="951"/>
                  </a:lnTo>
                  <a:lnTo>
                    <a:pt x="198" y="950"/>
                  </a:lnTo>
                  <a:lnTo>
                    <a:pt x="198" y="951"/>
                  </a:lnTo>
                  <a:lnTo>
                    <a:pt x="198" y="951"/>
                  </a:lnTo>
                  <a:lnTo>
                    <a:pt x="197" y="951"/>
                  </a:lnTo>
                  <a:lnTo>
                    <a:pt x="196" y="950"/>
                  </a:lnTo>
                  <a:lnTo>
                    <a:pt x="195" y="950"/>
                  </a:lnTo>
                  <a:lnTo>
                    <a:pt x="195" y="950"/>
                  </a:lnTo>
                  <a:lnTo>
                    <a:pt x="195" y="950"/>
                  </a:lnTo>
                  <a:lnTo>
                    <a:pt x="195" y="951"/>
                  </a:lnTo>
                  <a:lnTo>
                    <a:pt x="194" y="951"/>
                  </a:lnTo>
                  <a:lnTo>
                    <a:pt x="195" y="951"/>
                  </a:lnTo>
                  <a:lnTo>
                    <a:pt x="194" y="951"/>
                  </a:lnTo>
                  <a:lnTo>
                    <a:pt x="194" y="951"/>
                  </a:lnTo>
                  <a:lnTo>
                    <a:pt x="194" y="951"/>
                  </a:lnTo>
                  <a:lnTo>
                    <a:pt x="194" y="952"/>
                  </a:lnTo>
                  <a:lnTo>
                    <a:pt x="193" y="953"/>
                  </a:lnTo>
                  <a:lnTo>
                    <a:pt x="193" y="953"/>
                  </a:lnTo>
                  <a:lnTo>
                    <a:pt x="193" y="953"/>
                  </a:lnTo>
                  <a:lnTo>
                    <a:pt x="193" y="954"/>
                  </a:lnTo>
                  <a:lnTo>
                    <a:pt x="192" y="954"/>
                  </a:lnTo>
                  <a:lnTo>
                    <a:pt x="191" y="952"/>
                  </a:lnTo>
                  <a:lnTo>
                    <a:pt x="191" y="951"/>
                  </a:lnTo>
                  <a:lnTo>
                    <a:pt x="191" y="951"/>
                  </a:lnTo>
                  <a:lnTo>
                    <a:pt x="191" y="951"/>
                  </a:lnTo>
                  <a:lnTo>
                    <a:pt x="190" y="951"/>
                  </a:lnTo>
                  <a:lnTo>
                    <a:pt x="190" y="951"/>
                  </a:lnTo>
                  <a:lnTo>
                    <a:pt x="191" y="951"/>
                  </a:lnTo>
                  <a:lnTo>
                    <a:pt x="191" y="951"/>
                  </a:lnTo>
                  <a:lnTo>
                    <a:pt x="191" y="951"/>
                  </a:lnTo>
                  <a:lnTo>
                    <a:pt x="190" y="950"/>
                  </a:lnTo>
                  <a:lnTo>
                    <a:pt x="189" y="950"/>
                  </a:lnTo>
                  <a:lnTo>
                    <a:pt x="189" y="949"/>
                  </a:lnTo>
                  <a:lnTo>
                    <a:pt x="189" y="950"/>
                  </a:lnTo>
                  <a:lnTo>
                    <a:pt x="189" y="949"/>
                  </a:lnTo>
                  <a:lnTo>
                    <a:pt x="189" y="948"/>
                  </a:lnTo>
                  <a:lnTo>
                    <a:pt x="189" y="948"/>
                  </a:lnTo>
                  <a:lnTo>
                    <a:pt x="188" y="947"/>
                  </a:lnTo>
                  <a:lnTo>
                    <a:pt x="188" y="947"/>
                  </a:lnTo>
                  <a:lnTo>
                    <a:pt x="188" y="946"/>
                  </a:lnTo>
                  <a:lnTo>
                    <a:pt x="188" y="946"/>
                  </a:lnTo>
                  <a:lnTo>
                    <a:pt x="188" y="945"/>
                  </a:lnTo>
                  <a:lnTo>
                    <a:pt x="188" y="944"/>
                  </a:lnTo>
                  <a:lnTo>
                    <a:pt x="187" y="945"/>
                  </a:lnTo>
                  <a:lnTo>
                    <a:pt x="187" y="946"/>
                  </a:lnTo>
                  <a:lnTo>
                    <a:pt x="187" y="946"/>
                  </a:lnTo>
                  <a:lnTo>
                    <a:pt x="188" y="946"/>
                  </a:lnTo>
                  <a:lnTo>
                    <a:pt x="188" y="947"/>
                  </a:lnTo>
                  <a:lnTo>
                    <a:pt x="188" y="947"/>
                  </a:lnTo>
                  <a:lnTo>
                    <a:pt x="188" y="948"/>
                  </a:lnTo>
                  <a:lnTo>
                    <a:pt x="188" y="948"/>
                  </a:lnTo>
                  <a:lnTo>
                    <a:pt x="188" y="949"/>
                  </a:lnTo>
                  <a:lnTo>
                    <a:pt x="188" y="949"/>
                  </a:lnTo>
                  <a:lnTo>
                    <a:pt x="188" y="950"/>
                  </a:lnTo>
                  <a:lnTo>
                    <a:pt x="187" y="950"/>
                  </a:lnTo>
                  <a:lnTo>
                    <a:pt x="187" y="950"/>
                  </a:lnTo>
                  <a:lnTo>
                    <a:pt x="188" y="951"/>
                  </a:lnTo>
                  <a:lnTo>
                    <a:pt x="188" y="951"/>
                  </a:lnTo>
                  <a:lnTo>
                    <a:pt x="188" y="951"/>
                  </a:lnTo>
                  <a:lnTo>
                    <a:pt x="188" y="951"/>
                  </a:lnTo>
                  <a:lnTo>
                    <a:pt x="188" y="951"/>
                  </a:lnTo>
                  <a:lnTo>
                    <a:pt x="189" y="952"/>
                  </a:lnTo>
                  <a:lnTo>
                    <a:pt x="189" y="952"/>
                  </a:lnTo>
                  <a:lnTo>
                    <a:pt x="189" y="952"/>
                  </a:lnTo>
                  <a:lnTo>
                    <a:pt x="189" y="953"/>
                  </a:lnTo>
                  <a:lnTo>
                    <a:pt x="189" y="954"/>
                  </a:lnTo>
                  <a:lnTo>
                    <a:pt x="189" y="955"/>
                  </a:lnTo>
                  <a:lnTo>
                    <a:pt x="189" y="955"/>
                  </a:lnTo>
                  <a:lnTo>
                    <a:pt x="189" y="955"/>
                  </a:lnTo>
                  <a:lnTo>
                    <a:pt x="189" y="956"/>
                  </a:lnTo>
                  <a:lnTo>
                    <a:pt x="189" y="957"/>
                  </a:lnTo>
                  <a:lnTo>
                    <a:pt x="188" y="957"/>
                  </a:lnTo>
                  <a:lnTo>
                    <a:pt x="187" y="957"/>
                  </a:lnTo>
                  <a:lnTo>
                    <a:pt x="187" y="957"/>
                  </a:lnTo>
                  <a:lnTo>
                    <a:pt x="186" y="957"/>
                  </a:lnTo>
                  <a:lnTo>
                    <a:pt x="186" y="957"/>
                  </a:lnTo>
                  <a:lnTo>
                    <a:pt x="186" y="958"/>
                  </a:lnTo>
                  <a:lnTo>
                    <a:pt x="185" y="958"/>
                  </a:lnTo>
                  <a:lnTo>
                    <a:pt x="185" y="957"/>
                  </a:lnTo>
                  <a:lnTo>
                    <a:pt x="185" y="958"/>
                  </a:lnTo>
                  <a:lnTo>
                    <a:pt x="185" y="958"/>
                  </a:lnTo>
                  <a:lnTo>
                    <a:pt x="185" y="958"/>
                  </a:lnTo>
                  <a:lnTo>
                    <a:pt x="185" y="957"/>
                  </a:lnTo>
                  <a:lnTo>
                    <a:pt x="184" y="956"/>
                  </a:lnTo>
                  <a:lnTo>
                    <a:pt x="184" y="955"/>
                  </a:lnTo>
                  <a:lnTo>
                    <a:pt x="184" y="955"/>
                  </a:lnTo>
                  <a:lnTo>
                    <a:pt x="185" y="955"/>
                  </a:lnTo>
                  <a:lnTo>
                    <a:pt x="185" y="955"/>
                  </a:lnTo>
                  <a:lnTo>
                    <a:pt x="184" y="955"/>
                  </a:lnTo>
                  <a:lnTo>
                    <a:pt x="183" y="955"/>
                  </a:lnTo>
                  <a:lnTo>
                    <a:pt x="183" y="955"/>
                  </a:lnTo>
                  <a:lnTo>
                    <a:pt x="183" y="956"/>
                  </a:lnTo>
                  <a:lnTo>
                    <a:pt x="184" y="956"/>
                  </a:lnTo>
                  <a:lnTo>
                    <a:pt x="184" y="957"/>
                  </a:lnTo>
                  <a:lnTo>
                    <a:pt x="184" y="957"/>
                  </a:lnTo>
                  <a:lnTo>
                    <a:pt x="184" y="957"/>
                  </a:lnTo>
                  <a:lnTo>
                    <a:pt x="184" y="957"/>
                  </a:lnTo>
                  <a:lnTo>
                    <a:pt x="184" y="958"/>
                  </a:lnTo>
                  <a:lnTo>
                    <a:pt x="184" y="958"/>
                  </a:lnTo>
                  <a:lnTo>
                    <a:pt x="184" y="959"/>
                  </a:lnTo>
                  <a:lnTo>
                    <a:pt x="183" y="959"/>
                  </a:lnTo>
                  <a:lnTo>
                    <a:pt x="183" y="959"/>
                  </a:lnTo>
                  <a:lnTo>
                    <a:pt x="183" y="959"/>
                  </a:lnTo>
                  <a:lnTo>
                    <a:pt x="182" y="959"/>
                  </a:lnTo>
                  <a:lnTo>
                    <a:pt x="182" y="958"/>
                  </a:lnTo>
                  <a:lnTo>
                    <a:pt x="183" y="957"/>
                  </a:lnTo>
                  <a:lnTo>
                    <a:pt x="182" y="957"/>
                  </a:lnTo>
                  <a:lnTo>
                    <a:pt x="181" y="958"/>
                  </a:lnTo>
                  <a:lnTo>
                    <a:pt x="181" y="958"/>
                  </a:lnTo>
                  <a:lnTo>
                    <a:pt x="180" y="956"/>
                  </a:lnTo>
                  <a:lnTo>
                    <a:pt x="180" y="955"/>
                  </a:lnTo>
                  <a:lnTo>
                    <a:pt x="180" y="955"/>
                  </a:lnTo>
                  <a:lnTo>
                    <a:pt x="179" y="955"/>
                  </a:lnTo>
                  <a:lnTo>
                    <a:pt x="180" y="955"/>
                  </a:lnTo>
                  <a:lnTo>
                    <a:pt x="179" y="955"/>
                  </a:lnTo>
                  <a:lnTo>
                    <a:pt x="178" y="954"/>
                  </a:lnTo>
                  <a:lnTo>
                    <a:pt x="179" y="954"/>
                  </a:lnTo>
                  <a:lnTo>
                    <a:pt x="179" y="954"/>
                  </a:lnTo>
                  <a:lnTo>
                    <a:pt x="180" y="955"/>
                  </a:lnTo>
                  <a:lnTo>
                    <a:pt x="180" y="955"/>
                  </a:lnTo>
                  <a:lnTo>
                    <a:pt x="178" y="953"/>
                  </a:lnTo>
                  <a:lnTo>
                    <a:pt x="178" y="951"/>
                  </a:lnTo>
                  <a:lnTo>
                    <a:pt x="176" y="950"/>
                  </a:lnTo>
                  <a:lnTo>
                    <a:pt x="177" y="949"/>
                  </a:lnTo>
                  <a:lnTo>
                    <a:pt x="176" y="948"/>
                  </a:lnTo>
                  <a:lnTo>
                    <a:pt x="176" y="948"/>
                  </a:lnTo>
                  <a:lnTo>
                    <a:pt x="176" y="948"/>
                  </a:lnTo>
                  <a:lnTo>
                    <a:pt x="177" y="947"/>
                  </a:lnTo>
                  <a:lnTo>
                    <a:pt x="176" y="946"/>
                  </a:lnTo>
                  <a:lnTo>
                    <a:pt x="176" y="946"/>
                  </a:lnTo>
                  <a:lnTo>
                    <a:pt x="176" y="946"/>
                  </a:lnTo>
                  <a:lnTo>
                    <a:pt x="176" y="946"/>
                  </a:lnTo>
                  <a:lnTo>
                    <a:pt x="176" y="947"/>
                  </a:lnTo>
                  <a:lnTo>
                    <a:pt x="176" y="947"/>
                  </a:lnTo>
                  <a:lnTo>
                    <a:pt x="176" y="947"/>
                  </a:lnTo>
                  <a:lnTo>
                    <a:pt x="174" y="946"/>
                  </a:lnTo>
                  <a:lnTo>
                    <a:pt x="174" y="946"/>
                  </a:lnTo>
                  <a:lnTo>
                    <a:pt x="173" y="946"/>
                  </a:lnTo>
                  <a:lnTo>
                    <a:pt x="173" y="945"/>
                  </a:lnTo>
                  <a:lnTo>
                    <a:pt x="173" y="945"/>
                  </a:lnTo>
                  <a:lnTo>
                    <a:pt x="173" y="944"/>
                  </a:lnTo>
                  <a:lnTo>
                    <a:pt x="172" y="944"/>
                  </a:lnTo>
                  <a:lnTo>
                    <a:pt x="172" y="943"/>
                  </a:lnTo>
                  <a:lnTo>
                    <a:pt x="172" y="942"/>
                  </a:lnTo>
                  <a:lnTo>
                    <a:pt x="172" y="943"/>
                  </a:lnTo>
                  <a:lnTo>
                    <a:pt x="172" y="944"/>
                  </a:lnTo>
                  <a:lnTo>
                    <a:pt x="172" y="944"/>
                  </a:lnTo>
                  <a:lnTo>
                    <a:pt x="172" y="945"/>
                  </a:lnTo>
                  <a:lnTo>
                    <a:pt x="173" y="946"/>
                  </a:lnTo>
                  <a:lnTo>
                    <a:pt x="174" y="947"/>
                  </a:lnTo>
                  <a:lnTo>
                    <a:pt x="174" y="948"/>
                  </a:lnTo>
                  <a:lnTo>
                    <a:pt x="174" y="948"/>
                  </a:lnTo>
                  <a:lnTo>
                    <a:pt x="175" y="950"/>
                  </a:lnTo>
                  <a:lnTo>
                    <a:pt x="175" y="950"/>
                  </a:lnTo>
                  <a:lnTo>
                    <a:pt x="175" y="951"/>
                  </a:lnTo>
                  <a:lnTo>
                    <a:pt x="175" y="951"/>
                  </a:lnTo>
                  <a:lnTo>
                    <a:pt x="175" y="951"/>
                  </a:lnTo>
                  <a:lnTo>
                    <a:pt x="175" y="951"/>
                  </a:lnTo>
                  <a:lnTo>
                    <a:pt x="175" y="951"/>
                  </a:lnTo>
                  <a:lnTo>
                    <a:pt x="175" y="951"/>
                  </a:lnTo>
                  <a:lnTo>
                    <a:pt x="175" y="952"/>
                  </a:lnTo>
                  <a:lnTo>
                    <a:pt x="175" y="952"/>
                  </a:lnTo>
                  <a:lnTo>
                    <a:pt x="175" y="952"/>
                  </a:lnTo>
                  <a:lnTo>
                    <a:pt x="176" y="952"/>
                  </a:lnTo>
                  <a:lnTo>
                    <a:pt x="176" y="954"/>
                  </a:lnTo>
                  <a:lnTo>
                    <a:pt x="176" y="954"/>
                  </a:lnTo>
                  <a:lnTo>
                    <a:pt x="176" y="955"/>
                  </a:lnTo>
                  <a:lnTo>
                    <a:pt x="177" y="956"/>
                  </a:lnTo>
                  <a:lnTo>
                    <a:pt x="178" y="956"/>
                  </a:lnTo>
                  <a:lnTo>
                    <a:pt x="178" y="957"/>
                  </a:lnTo>
                  <a:lnTo>
                    <a:pt x="177" y="958"/>
                  </a:lnTo>
                  <a:lnTo>
                    <a:pt x="176" y="958"/>
                  </a:lnTo>
                  <a:lnTo>
                    <a:pt x="176" y="957"/>
                  </a:lnTo>
                  <a:lnTo>
                    <a:pt x="176" y="958"/>
                  </a:lnTo>
                  <a:lnTo>
                    <a:pt x="176" y="957"/>
                  </a:lnTo>
                  <a:lnTo>
                    <a:pt x="175" y="957"/>
                  </a:lnTo>
                  <a:lnTo>
                    <a:pt x="175" y="957"/>
                  </a:lnTo>
                  <a:lnTo>
                    <a:pt x="175" y="956"/>
                  </a:lnTo>
                  <a:lnTo>
                    <a:pt x="174" y="956"/>
                  </a:lnTo>
                  <a:lnTo>
                    <a:pt x="174" y="955"/>
                  </a:lnTo>
                  <a:lnTo>
                    <a:pt x="174" y="955"/>
                  </a:lnTo>
                  <a:lnTo>
                    <a:pt x="174" y="955"/>
                  </a:lnTo>
                  <a:lnTo>
                    <a:pt x="173" y="955"/>
                  </a:lnTo>
                  <a:lnTo>
                    <a:pt x="174" y="955"/>
                  </a:lnTo>
                  <a:lnTo>
                    <a:pt x="174" y="955"/>
                  </a:lnTo>
                  <a:lnTo>
                    <a:pt x="173" y="955"/>
                  </a:lnTo>
                  <a:lnTo>
                    <a:pt x="172" y="955"/>
                  </a:lnTo>
                  <a:lnTo>
                    <a:pt x="172" y="955"/>
                  </a:lnTo>
                  <a:lnTo>
                    <a:pt x="172" y="955"/>
                  </a:lnTo>
                  <a:lnTo>
                    <a:pt x="172" y="955"/>
                  </a:lnTo>
                  <a:lnTo>
                    <a:pt x="172" y="956"/>
                  </a:lnTo>
                  <a:lnTo>
                    <a:pt x="172" y="957"/>
                  </a:lnTo>
                  <a:lnTo>
                    <a:pt x="170" y="956"/>
                  </a:lnTo>
                  <a:lnTo>
                    <a:pt x="170" y="956"/>
                  </a:lnTo>
                  <a:lnTo>
                    <a:pt x="169" y="955"/>
                  </a:lnTo>
                  <a:lnTo>
                    <a:pt x="169" y="955"/>
                  </a:lnTo>
                  <a:lnTo>
                    <a:pt x="168" y="955"/>
                  </a:lnTo>
                  <a:lnTo>
                    <a:pt x="167" y="953"/>
                  </a:lnTo>
                  <a:lnTo>
                    <a:pt x="167" y="953"/>
                  </a:lnTo>
                  <a:lnTo>
                    <a:pt x="167" y="951"/>
                  </a:lnTo>
                  <a:lnTo>
                    <a:pt x="166" y="949"/>
                  </a:lnTo>
                  <a:lnTo>
                    <a:pt x="165" y="947"/>
                  </a:lnTo>
                  <a:lnTo>
                    <a:pt x="164" y="946"/>
                  </a:lnTo>
                  <a:lnTo>
                    <a:pt x="164" y="946"/>
                  </a:lnTo>
                  <a:lnTo>
                    <a:pt x="163" y="946"/>
                  </a:lnTo>
                  <a:lnTo>
                    <a:pt x="163" y="945"/>
                  </a:lnTo>
                  <a:lnTo>
                    <a:pt x="163" y="944"/>
                  </a:lnTo>
                  <a:lnTo>
                    <a:pt x="163" y="943"/>
                  </a:lnTo>
                  <a:lnTo>
                    <a:pt x="163" y="943"/>
                  </a:lnTo>
                  <a:lnTo>
                    <a:pt x="163" y="943"/>
                  </a:lnTo>
                  <a:lnTo>
                    <a:pt x="163" y="944"/>
                  </a:lnTo>
                  <a:lnTo>
                    <a:pt x="162" y="944"/>
                  </a:lnTo>
                  <a:lnTo>
                    <a:pt x="162" y="943"/>
                  </a:lnTo>
                  <a:lnTo>
                    <a:pt x="162" y="942"/>
                  </a:lnTo>
                  <a:lnTo>
                    <a:pt x="162" y="942"/>
                  </a:lnTo>
                  <a:lnTo>
                    <a:pt x="162" y="942"/>
                  </a:lnTo>
                  <a:lnTo>
                    <a:pt x="161" y="942"/>
                  </a:lnTo>
                  <a:lnTo>
                    <a:pt x="161" y="942"/>
                  </a:lnTo>
                  <a:lnTo>
                    <a:pt x="161" y="938"/>
                  </a:lnTo>
                  <a:lnTo>
                    <a:pt x="160" y="938"/>
                  </a:lnTo>
                  <a:lnTo>
                    <a:pt x="160" y="937"/>
                  </a:lnTo>
                  <a:lnTo>
                    <a:pt x="160" y="937"/>
                  </a:lnTo>
                  <a:lnTo>
                    <a:pt x="160" y="935"/>
                  </a:lnTo>
                  <a:lnTo>
                    <a:pt x="161" y="934"/>
                  </a:lnTo>
                  <a:lnTo>
                    <a:pt x="160" y="934"/>
                  </a:lnTo>
                  <a:lnTo>
                    <a:pt x="161" y="934"/>
                  </a:lnTo>
                  <a:lnTo>
                    <a:pt x="161" y="933"/>
                  </a:lnTo>
                  <a:lnTo>
                    <a:pt x="161" y="933"/>
                  </a:lnTo>
                  <a:lnTo>
                    <a:pt x="161" y="933"/>
                  </a:lnTo>
                  <a:lnTo>
                    <a:pt x="161" y="931"/>
                  </a:lnTo>
                  <a:lnTo>
                    <a:pt x="160" y="930"/>
                  </a:lnTo>
                  <a:lnTo>
                    <a:pt x="160" y="929"/>
                  </a:lnTo>
                  <a:lnTo>
                    <a:pt x="160" y="929"/>
                  </a:lnTo>
                  <a:lnTo>
                    <a:pt x="160" y="928"/>
                  </a:lnTo>
                  <a:lnTo>
                    <a:pt x="160" y="927"/>
                  </a:lnTo>
                  <a:lnTo>
                    <a:pt x="160" y="926"/>
                  </a:lnTo>
                  <a:lnTo>
                    <a:pt x="162" y="925"/>
                  </a:lnTo>
                  <a:lnTo>
                    <a:pt x="162" y="925"/>
                  </a:lnTo>
                  <a:lnTo>
                    <a:pt x="162" y="924"/>
                  </a:lnTo>
                  <a:lnTo>
                    <a:pt x="163" y="922"/>
                  </a:lnTo>
                  <a:lnTo>
                    <a:pt x="164" y="920"/>
                  </a:lnTo>
                  <a:lnTo>
                    <a:pt x="165" y="919"/>
                  </a:lnTo>
                  <a:lnTo>
                    <a:pt x="167" y="920"/>
                  </a:lnTo>
                  <a:lnTo>
                    <a:pt x="167" y="919"/>
                  </a:lnTo>
                  <a:lnTo>
                    <a:pt x="167" y="917"/>
                  </a:lnTo>
                  <a:lnTo>
                    <a:pt x="167" y="916"/>
                  </a:lnTo>
                  <a:lnTo>
                    <a:pt x="167" y="915"/>
                  </a:lnTo>
                  <a:lnTo>
                    <a:pt x="168" y="914"/>
                  </a:lnTo>
                  <a:lnTo>
                    <a:pt x="169" y="913"/>
                  </a:lnTo>
                  <a:lnTo>
                    <a:pt x="172" y="913"/>
                  </a:lnTo>
                  <a:lnTo>
                    <a:pt x="172" y="914"/>
                  </a:lnTo>
                  <a:lnTo>
                    <a:pt x="173" y="914"/>
                  </a:lnTo>
                  <a:lnTo>
                    <a:pt x="173" y="914"/>
                  </a:lnTo>
                  <a:lnTo>
                    <a:pt x="174" y="914"/>
                  </a:lnTo>
                  <a:lnTo>
                    <a:pt x="175" y="915"/>
                  </a:lnTo>
                  <a:lnTo>
                    <a:pt x="175" y="916"/>
                  </a:lnTo>
                  <a:lnTo>
                    <a:pt x="175" y="916"/>
                  </a:lnTo>
                  <a:lnTo>
                    <a:pt x="175" y="916"/>
                  </a:lnTo>
                  <a:lnTo>
                    <a:pt x="176" y="916"/>
                  </a:lnTo>
                  <a:lnTo>
                    <a:pt x="176" y="915"/>
                  </a:lnTo>
                  <a:lnTo>
                    <a:pt x="178" y="915"/>
                  </a:lnTo>
                  <a:lnTo>
                    <a:pt x="179" y="915"/>
                  </a:lnTo>
                  <a:lnTo>
                    <a:pt x="179" y="915"/>
                  </a:lnTo>
                  <a:lnTo>
                    <a:pt x="178" y="915"/>
                  </a:lnTo>
                  <a:lnTo>
                    <a:pt x="177" y="914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4" y="914"/>
                  </a:lnTo>
                  <a:lnTo>
                    <a:pt x="172" y="913"/>
                  </a:lnTo>
                  <a:lnTo>
                    <a:pt x="171" y="913"/>
                  </a:lnTo>
                  <a:lnTo>
                    <a:pt x="170" y="913"/>
                  </a:lnTo>
                  <a:lnTo>
                    <a:pt x="170" y="913"/>
                  </a:lnTo>
                  <a:lnTo>
                    <a:pt x="166" y="913"/>
                  </a:lnTo>
                  <a:lnTo>
                    <a:pt x="166" y="913"/>
                  </a:lnTo>
                  <a:lnTo>
                    <a:pt x="164" y="913"/>
                  </a:lnTo>
                  <a:lnTo>
                    <a:pt x="164" y="913"/>
                  </a:lnTo>
                  <a:lnTo>
                    <a:pt x="164" y="913"/>
                  </a:lnTo>
                  <a:lnTo>
                    <a:pt x="164" y="914"/>
                  </a:lnTo>
                  <a:lnTo>
                    <a:pt x="165" y="913"/>
                  </a:lnTo>
                  <a:lnTo>
                    <a:pt x="167" y="914"/>
                  </a:lnTo>
                  <a:lnTo>
                    <a:pt x="167" y="915"/>
                  </a:lnTo>
                  <a:lnTo>
                    <a:pt x="167" y="916"/>
                  </a:lnTo>
                  <a:lnTo>
                    <a:pt x="167" y="916"/>
                  </a:lnTo>
                  <a:lnTo>
                    <a:pt x="167" y="917"/>
                  </a:lnTo>
                  <a:lnTo>
                    <a:pt x="165" y="919"/>
                  </a:lnTo>
                  <a:lnTo>
                    <a:pt x="164" y="919"/>
                  </a:lnTo>
                  <a:lnTo>
                    <a:pt x="163" y="920"/>
                  </a:lnTo>
                  <a:lnTo>
                    <a:pt x="162" y="921"/>
                  </a:lnTo>
                  <a:lnTo>
                    <a:pt x="162" y="923"/>
                  </a:lnTo>
                  <a:lnTo>
                    <a:pt x="161" y="924"/>
                  </a:lnTo>
                  <a:lnTo>
                    <a:pt x="161" y="924"/>
                  </a:lnTo>
                  <a:lnTo>
                    <a:pt x="159" y="925"/>
                  </a:lnTo>
                  <a:lnTo>
                    <a:pt x="159" y="925"/>
                  </a:lnTo>
                  <a:lnTo>
                    <a:pt x="159" y="926"/>
                  </a:lnTo>
                  <a:lnTo>
                    <a:pt x="159" y="927"/>
                  </a:lnTo>
                  <a:lnTo>
                    <a:pt x="154" y="929"/>
                  </a:lnTo>
                  <a:lnTo>
                    <a:pt x="153" y="929"/>
                  </a:lnTo>
                  <a:lnTo>
                    <a:pt x="153" y="930"/>
                  </a:lnTo>
                  <a:lnTo>
                    <a:pt x="154" y="931"/>
                  </a:lnTo>
                  <a:lnTo>
                    <a:pt x="154" y="931"/>
                  </a:lnTo>
                  <a:lnTo>
                    <a:pt x="154" y="931"/>
                  </a:lnTo>
                  <a:lnTo>
                    <a:pt x="154" y="932"/>
                  </a:lnTo>
                  <a:lnTo>
                    <a:pt x="154" y="932"/>
                  </a:lnTo>
                  <a:lnTo>
                    <a:pt x="153" y="933"/>
                  </a:lnTo>
                  <a:lnTo>
                    <a:pt x="153" y="933"/>
                  </a:lnTo>
                  <a:lnTo>
                    <a:pt x="154" y="933"/>
                  </a:lnTo>
                  <a:lnTo>
                    <a:pt x="154" y="933"/>
                  </a:lnTo>
                  <a:lnTo>
                    <a:pt x="154" y="933"/>
                  </a:lnTo>
                  <a:lnTo>
                    <a:pt x="155" y="933"/>
                  </a:lnTo>
                  <a:lnTo>
                    <a:pt x="156" y="934"/>
                  </a:lnTo>
                  <a:lnTo>
                    <a:pt x="156" y="935"/>
                  </a:lnTo>
                  <a:lnTo>
                    <a:pt x="156" y="935"/>
                  </a:lnTo>
                  <a:lnTo>
                    <a:pt x="156" y="936"/>
                  </a:lnTo>
                  <a:lnTo>
                    <a:pt x="157" y="937"/>
                  </a:lnTo>
                  <a:lnTo>
                    <a:pt x="157" y="938"/>
                  </a:lnTo>
                  <a:lnTo>
                    <a:pt x="157" y="938"/>
                  </a:lnTo>
                  <a:lnTo>
                    <a:pt x="157" y="938"/>
                  </a:lnTo>
                  <a:lnTo>
                    <a:pt x="158" y="938"/>
                  </a:lnTo>
                  <a:lnTo>
                    <a:pt x="157" y="938"/>
                  </a:lnTo>
                  <a:lnTo>
                    <a:pt x="158" y="938"/>
                  </a:lnTo>
                  <a:lnTo>
                    <a:pt x="158" y="939"/>
                  </a:lnTo>
                  <a:lnTo>
                    <a:pt x="158" y="940"/>
                  </a:lnTo>
                  <a:lnTo>
                    <a:pt x="158" y="941"/>
                  </a:lnTo>
                  <a:lnTo>
                    <a:pt x="158" y="941"/>
                  </a:lnTo>
                  <a:lnTo>
                    <a:pt x="158" y="942"/>
                  </a:lnTo>
                  <a:lnTo>
                    <a:pt x="159" y="942"/>
                  </a:lnTo>
                  <a:lnTo>
                    <a:pt x="159" y="943"/>
                  </a:lnTo>
                  <a:lnTo>
                    <a:pt x="158" y="944"/>
                  </a:lnTo>
                  <a:lnTo>
                    <a:pt x="158" y="945"/>
                  </a:lnTo>
                  <a:lnTo>
                    <a:pt x="158" y="946"/>
                  </a:lnTo>
                  <a:lnTo>
                    <a:pt x="158" y="946"/>
                  </a:lnTo>
                  <a:lnTo>
                    <a:pt x="157" y="946"/>
                  </a:lnTo>
                  <a:lnTo>
                    <a:pt x="157" y="946"/>
                  </a:lnTo>
                  <a:lnTo>
                    <a:pt x="156" y="946"/>
                  </a:lnTo>
                  <a:lnTo>
                    <a:pt x="155" y="946"/>
                  </a:lnTo>
                  <a:lnTo>
                    <a:pt x="154" y="946"/>
                  </a:lnTo>
                  <a:lnTo>
                    <a:pt x="156" y="946"/>
                  </a:lnTo>
                  <a:lnTo>
                    <a:pt x="157" y="946"/>
                  </a:lnTo>
                  <a:lnTo>
                    <a:pt x="159" y="946"/>
                  </a:lnTo>
                  <a:lnTo>
                    <a:pt x="159" y="946"/>
                  </a:lnTo>
                  <a:lnTo>
                    <a:pt x="159" y="945"/>
                  </a:lnTo>
                  <a:lnTo>
                    <a:pt x="161" y="945"/>
                  </a:lnTo>
                  <a:lnTo>
                    <a:pt x="161" y="946"/>
                  </a:lnTo>
                  <a:lnTo>
                    <a:pt x="161" y="947"/>
                  </a:lnTo>
                  <a:lnTo>
                    <a:pt x="162" y="948"/>
                  </a:lnTo>
                  <a:lnTo>
                    <a:pt x="163" y="949"/>
                  </a:lnTo>
                  <a:lnTo>
                    <a:pt x="163" y="949"/>
                  </a:lnTo>
                  <a:lnTo>
                    <a:pt x="163" y="950"/>
                  </a:lnTo>
                  <a:lnTo>
                    <a:pt x="163" y="950"/>
                  </a:lnTo>
                  <a:lnTo>
                    <a:pt x="163" y="951"/>
                  </a:lnTo>
                  <a:lnTo>
                    <a:pt x="163" y="951"/>
                  </a:lnTo>
                  <a:lnTo>
                    <a:pt x="163" y="951"/>
                  </a:lnTo>
                  <a:lnTo>
                    <a:pt x="165" y="952"/>
                  </a:lnTo>
                  <a:lnTo>
                    <a:pt x="165" y="955"/>
                  </a:lnTo>
                  <a:lnTo>
                    <a:pt x="166" y="955"/>
                  </a:lnTo>
                  <a:lnTo>
                    <a:pt x="167" y="955"/>
                  </a:lnTo>
                  <a:lnTo>
                    <a:pt x="167" y="955"/>
                  </a:lnTo>
                  <a:lnTo>
                    <a:pt x="166" y="955"/>
                  </a:lnTo>
                  <a:lnTo>
                    <a:pt x="166" y="956"/>
                  </a:lnTo>
                  <a:lnTo>
                    <a:pt x="167" y="957"/>
                  </a:lnTo>
                  <a:lnTo>
                    <a:pt x="167" y="957"/>
                  </a:lnTo>
                  <a:lnTo>
                    <a:pt x="166" y="957"/>
                  </a:lnTo>
                  <a:lnTo>
                    <a:pt x="166" y="957"/>
                  </a:lnTo>
                  <a:lnTo>
                    <a:pt x="166" y="957"/>
                  </a:lnTo>
                  <a:lnTo>
                    <a:pt x="165" y="957"/>
                  </a:lnTo>
                  <a:lnTo>
                    <a:pt x="165" y="957"/>
                  </a:lnTo>
                  <a:lnTo>
                    <a:pt x="164" y="957"/>
                  </a:lnTo>
                  <a:lnTo>
                    <a:pt x="163" y="957"/>
                  </a:lnTo>
                  <a:lnTo>
                    <a:pt x="163" y="957"/>
                  </a:lnTo>
                  <a:lnTo>
                    <a:pt x="162" y="957"/>
                  </a:lnTo>
                  <a:lnTo>
                    <a:pt x="162" y="957"/>
                  </a:lnTo>
                  <a:lnTo>
                    <a:pt x="162" y="958"/>
                  </a:lnTo>
                  <a:lnTo>
                    <a:pt x="160" y="958"/>
                  </a:lnTo>
                  <a:lnTo>
                    <a:pt x="160" y="958"/>
                  </a:lnTo>
                  <a:lnTo>
                    <a:pt x="160" y="958"/>
                  </a:lnTo>
                  <a:lnTo>
                    <a:pt x="161" y="959"/>
                  </a:lnTo>
                  <a:lnTo>
                    <a:pt x="162" y="959"/>
                  </a:lnTo>
                  <a:lnTo>
                    <a:pt x="163" y="959"/>
                  </a:lnTo>
                  <a:lnTo>
                    <a:pt x="164" y="960"/>
                  </a:lnTo>
                  <a:lnTo>
                    <a:pt x="165" y="960"/>
                  </a:lnTo>
                  <a:lnTo>
                    <a:pt x="165" y="960"/>
                  </a:lnTo>
                  <a:lnTo>
                    <a:pt x="165" y="961"/>
                  </a:lnTo>
                  <a:lnTo>
                    <a:pt x="166" y="961"/>
                  </a:lnTo>
                  <a:lnTo>
                    <a:pt x="167" y="962"/>
                  </a:lnTo>
                  <a:lnTo>
                    <a:pt x="167" y="964"/>
                  </a:lnTo>
                  <a:lnTo>
                    <a:pt x="167" y="964"/>
                  </a:lnTo>
                  <a:lnTo>
                    <a:pt x="167" y="964"/>
                  </a:lnTo>
                  <a:lnTo>
                    <a:pt x="167" y="964"/>
                  </a:lnTo>
                  <a:lnTo>
                    <a:pt x="167" y="964"/>
                  </a:lnTo>
                  <a:lnTo>
                    <a:pt x="167" y="965"/>
                  </a:lnTo>
                  <a:lnTo>
                    <a:pt x="168" y="966"/>
                  </a:lnTo>
                  <a:lnTo>
                    <a:pt x="167" y="968"/>
                  </a:lnTo>
                  <a:lnTo>
                    <a:pt x="167" y="968"/>
                  </a:lnTo>
                  <a:lnTo>
                    <a:pt x="165" y="968"/>
                  </a:lnTo>
                  <a:lnTo>
                    <a:pt x="165" y="968"/>
                  </a:lnTo>
                  <a:lnTo>
                    <a:pt x="164" y="968"/>
                  </a:lnTo>
                  <a:lnTo>
                    <a:pt x="163" y="968"/>
                  </a:lnTo>
                  <a:lnTo>
                    <a:pt x="163" y="968"/>
                  </a:lnTo>
                  <a:lnTo>
                    <a:pt x="163" y="968"/>
                  </a:lnTo>
                  <a:lnTo>
                    <a:pt x="162" y="968"/>
                  </a:lnTo>
                  <a:lnTo>
                    <a:pt x="162" y="968"/>
                  </a:lnTo>
                  <a:lnTo>
                    <a:pt x="161" y="968"/>
                  </a:lnTo>
                  <a:lnTo>
                    <a:pt x="160" y="968"/>
                  </a:lnTo>
                  <a:lnTo>
                    <a:pt x="159" y="968"/>
                  </a:lnTo>
                  <a:lnTo>
                    <a:pt x="159" y="967"/>
                  </a:lnTo>
                  <a:lnTo>
                    <a:pt x="159" y="967"/>
                  </a:lnTo>
                  <a:lnTo>
                    <a:pt x="158" y="968"/>
                  </a:lnTo>
                  <a:lnTo>
                    <a:pt x="157" y="968"/>
                  </a:lnTo>
                  <a:lnTo>
                    <a:pt x="156" y="967"/>
                  </a:lnTo>
                  <a:lnTo>
                    <a:pt x="156" y="966"/>
                  </a:lnTo>
                  <a:lnTo>
                    <a:pt x="155" y="967"/>
                  </a:lnTo>
                  <a:lnTo>
                    <a:pt x="155" y="967"/>
                  </a:lnTo>
                  <a:lnTo>
                    <a:pt x="155" y="967"/>
                  </a:lnTo>
                  <a:lnTo>
                    <a:pt x="154" y="967"/>
                  </a:lnTo>
                  <a:lnTo>
                    <a:pt x="154" y="967"/>
                  </a:lnTo>
                  <a:lnTo>
                    <a:pt x="154" y="966"/>
                  </a:lnTo>
                  <a:lnTo>
                    <a:pt x="153" y="966"/>
                  </a:lnTo>
                  <a:lnTo>
                    <a:pt x="153" y="966"/>
                  </a:lnTo>
                  <a:lnTo>
                    <a:pt x="152" y="964"/>
                  </a:lnTo>
                  <a:lnTo>
                    <a:pt x="152" y="964"/>
                  </a:lnTo>
                  <a:lnTo>
                    <a:pt x="152" y="964"/>
                  </a:lnTo>
                  <a:lnTo>
                    <a:pt x="151" y="964"/>
                  </a:lnTo>
                  <a:lnTo>
                    <a:pt x="151" y="964"/>
                  </a:lnTo>
                  <a:lnTo>
                    <a:pt x="150" y="964"/>
                  </a:lnTo>
                  <a:lnTo>
                    <a:pt x="150" y="964"/>
                  </a:lnTo>
                  <a:lnTo>
                    <a:pt x="150" y="963"/>
                  </a:lnTo>
                  <a:lnTo>
                    <a:pt x="149" y="963"/>
                  </a:lnTo>
                  <a:lnTo>
                    <a:pt x="149" y="963"/>
                  </a:lnTo>
                  <a:lnTo>
                    <a:pt x="149" y="964"/>
                  </a:lnTo>
                  <a:lnTo>
                    <a:pt x="148" y="963"/>
                  </a:lnTo>
                  <a:lnTo>
                    <a:pt x="148" y="964"/>
                  </a:lnTo>
                  <a:lnTo>
                    <a:pt x="147" y="964"/>
                  </a:lnTo>
                  <a:lnTo>
                    <a:pt x="146" y="964"/>
                  </a:lnTo>
                  <a:lnTo>
                    <a:pt x="145" y="964"/>
                  </a:lnTo>
                  <a:lnTo>
                    <a:pt x="145" y="963"/>
                  </a:lnTo>
                  <a:lnTo>
                    <a:pt x="145" y="964"/>
                  </a:lnTo>
                  <a:lnTo>
                    <a:pt x="145" y="964"/>
                  </a:lnTo>
                  <a:lnTo>
                    <a:pt x="146" y="964"/>
                  </a:lnTo>
                  <a:lnTo>
                    <a:pt x="146" y="965"/>
                  </a:lnTo>
                  <a:lnTo>
                    <a:pt x="147" y="966"/>
                  </a:lnTo>
                  <a:lnTo>
                    <a:pt x="146" y="967"/>
                  </a:lnTo>
                  <a:lnTo>
                    <a:pt x="146" y="967"/>
                  </a:lnTo>
                  <a:lnTo>
                    <a:pt x="147" y="967"/>
                  </a:lnTo>
                  <a:lnTo>
                    <a:pt x="147" y="968"/>
                  </a:lnTo>
                  <a:lnTo>
                    <a:pt x="147" y="968"/>
                  </a:lnTo>
                  <a:lnTo>
                    <a:pt x="147" y="968"/>
                  </a:lnTo>
                  <a:lnTo>
                    <a:pt x="146" y="968"/>
                  </a:lnTo>
                  <a:lnTo>
                    <a:pt x="145" y="968"/>
                  </a:lnTo>
                  <a:lnTo>
                    <a:pt x="145" y="968"/>
                  </a:lnTo>
                  <a:lnTo>
                    <a:pt x="145" y="967"/>
                  </a:lnTo>
                  <a:lnTo>
                    <a:pt x="145" y="968"/>
                  </a:lnTo>
                  <a:lnTo>
                    <a:pt x="145" y="968"/>
                  </a:lnTo>
                  <a:lnTo>
                    <a:pt x="144" y="968"/>
                  </a:lnTo>
                  <a:lnTo>
                    <a:pt x="144" y="968"/>
                  </a:lnTo>
                  <a:lnTo>
                    <a:pt x="144" y="968"/>
                  </a:lnTo>
                  <a:lnTo>
                    <a:pt x="144" y="968"/>
                  </a:lnTo>
                  <a:lnTo>
                    <a:pt x="143" y="968"/>
                  </a:lnTo>
                  <a:lnTo>
                    <a:pt x="143" y="968"/>
                  </a:lnTo>
                  <a:lnTo>
                    <a:pt x="144" y="968"/>
                  </a:lnTo>
                  <a:lnTo>
                    <a:pt x="144" y="969"/>
                  </a:lnTo>
                  <a:lnTo>
                    <a:pt x="144" y="970"/>
                  </a:lnTo>
                  <a:lnTo>
                    <a:pt x="145" y="972"/>
                  </a:lnTo>
                  <a:lnTo>
                    <a:pt x="145" y="972"/>
                  </a:lnTo>
                  <a:lnTo>
                    <a:pt x="145" y="972"/>
                  </a:lnTo>
                  <a:lnTo>
                    <a:pt x="145" y="972"/>
                  </a:lnTo>
                  <a:lnTo>
                    <a:pt x="145" y="972"/>
                  </a:lnTo>
                  <a:lnTo>
                    <a:pt x="146" y="972"/>
                  </a:lnTo>
                  <a:lnTo>
                    <a:pt x="146" y="972"/>
                  </a:lnTo>
                  <a:lnTo>
                    <a:pt x="146" y="972"/>
                  </a:lnTo>
                  <a:lnTo>
                    <a:pt x="147" y="972"/>
                  </a:lnTo>
                  <a:lnTo>
                    <a:pt x="148" y="972"/>
                  </a:lnTo>
                  <a:lnTo>
                    <a:pt x="149" y="972"/>
                  </a:lnTo>
                  <a:lnTo>
                    <a:pt x="149" y="972"/>
                  </a:lnTo>
                  <a:lnTo>
                    <a:pt x="150" y="972"/>
                  </a:lnTo>
                  <a:lnTo>
                    <a:pt x="150" y="973"/>
                  </a:lnTo>
                  <a:lnTo>
                    <a:pt x="150" y="973"/>
                  </a:lnTo>
                  <a:lnTo>
                    <a:pt x="150" y="974"/>
                  </a:lnTo>
                  <a:lnTo>
                    <a:pt x="150" y="974"/>
                  </a:lnTo>
                  <a:lnTo>
                    <a:pt x="150" y="974"/>
                  </a:lnTo>
                  <a:lnTo>
                    <a:pt x="151" y="974"/>
                  </a:lnTo>
                  <a:lnTo>
                    <a:pt x="151" y="974"/>
                  </a:lnTo>
                  <a:lnTo>
                    <a:pt x="151" y="975"/>
                  </a:lnTo>
                  <a:lnTo>
                    <a:pt x="151" y="976"/>
                  </a:lnTo>
                  <a:lnTo>
                    <a:pt x="151" y="977"/>
                  </a:lnTo>
                  <a:lnTo>
                    <a:pt x="151" y="976"/>
                  </a:lnTo>
                  <a:lnTo>
                    <a:pt x="151" y="977"/>
                  </a:lnTo>
                  <a:lnTo>
                    <a:pt x="150" y="977"/>
                  </a:lnTo>
                  <a:lnTo>
                    <a:pt x="150" y="977"/>
                  </a:lnTo>
                  <a:lnTo>
                    <a:pt x="151" y="977"/>
                  </a:lnTo>
                  <a:lnTo>
                    <a:pt x="151" y="977"/>
                  </a:lnTo>
                  <a:lnTo>
                    <a:pt x="151" y="977"/>
                  </a:lnTo>
                  <a:lnTo>
                    <a:pt x="151" y="977"/>
                  </a:lnTo>
                  <a:lnTo>
                    <a:pt x="152" y="978"/>
                  </a:lnTo>
                  <a:lnTo>
                    <a:pt x="152" y="979"/>
                  </a:lnTo>
                  <a:lnTo>
                    <a:pt x="153" y="979"/>
                  </a:lnTo>
                  <a:lnTo>
                    <a:pt x="153" y="980"/>
                  </a:lnTo>
                  <a:lnTo>
                    <a:pt x="153" y="980"/>
                  </a:lnTo>
                  <a:lnTo>
                    <a:pt x="153" y="981"/>
                  </a:lnTo>
                  <a:lnTo>
                    <a:pt x="153" y="981"/>
                  </a:lnTo>
                  <a:lnTo>
                    <a:pt x="154" y="980"/>
                  </a:lnTo>
                  <a:lnTo>
                    <a:pt x="154" y="980"/>
                  </a:lnTo>
                  <a:lnTo>
                    <a:pt x="155" y="981"/>
                  </a:lnTo>
                  <a:lnTo>
                    <a:pt x="155" y="981"/>
                  </a:lnTo>
                  <a:lnTo>
                    <a:pt x="154" y="981"/>
                  </a:lnTo>
                  <a:lnTo>
                    <a:pt x="154" y="981"/>
                  </a:lnTo>
                  <a:lnTo>
                    <a:pt x="154" y="981"/>
                  </a:lnTo>
                  <a:lnTo>
                    <a:pt x="155" y="982"/>
                  </a:lnTo>
                  <a:lnTo>
                    <a:pt x="155" y="982"/>
                  </a:lnTo>
                  <a:lnTo>
                    <a:pt x="155" y="983"/>
                  </a:lnTo>
                  <a:lnTo>
                    <a:pt x="155" y="984"/>
                  </a:lnTo>
                  <a:lnTo>
                    <a:pt x="155" y="984"/>
                  </a:lnTo>
                  <a:lnTo>
                    <a:pt x="155" y="984"/>
                  </a:lnTo>
                  <a:lnTo>
                    <a:pt x="155" y="984"/>
                  </a:lnTo>
                  <a:lnTo>
                    <a:pt x="155" y="985"/>
                  </a:lnTo>
                  <a:lnTo>
                    <a:pt x="156" y="985"/>
                  </a:lnTo>
                  <a:lnTo>
                    <a:pt x="155" y="985"/>
                  </a:lnTo>
                  <a:lnTo>
                    <a:pt x="155" y="985"/>
                  </a:lnTo>
                  <a:lnTo>
                    <a:pt x="155" y="986"/>
                  </a:lnTo>
                  <a:lnTo>
                    <a:pt x="154" y="986"/>
                  </a:lnTo>
                  <a:lnTo>
                    <a:pt x="154" y="986"/>
                  </a:lnTo>
                  <a:lnTo>
                    <a:pt x="154" y="987"/>
                  </a:lnTo>
                  <a:lnTo>
                    <a:pt x="154" y="987"/>
                  </a:lnTo>
                  <a:lnTo>
                    <a:pt x="153" y="986"/>
                  </a:lnTo>
                  <a:lnTo>
                    <a:pt x="153" y="985"/>
                  </a:lnTo>
                  <a:lnTo>
                    <a:pt x="153" y="985"/>
                  </a:lnTo>
                  <a:lnTo>
                    <a:pt x="152" y="985"/>
                  </a:lnTo>
                  <a:lnTo>
                    <a:pt x="152" y="986"/>
                  </a:lnTo>
                  <a:lnTo>
                    <a:pt x="152" y="987"/>
                  </a:lnTo>
                  <a:lnTo>
                    <a:pt x="151" y="987"/>
                  </a:lnTo>
                  <a:lnTo>
                    <a:pt x="151" y="987"/>
                  </a:lnTo>
                  <a:lnTo>
                    <a:pt x="150" y="986"/>
                  </a:lnTo>
                  <a:lnTo>
                    <a:pt x="150" y="986"/>
                  </a:lnTo>
                  <a:lnTo>
                    <a:pt x="150" y="986"/>
                  </a:lnTo>
                  <a:lnTo>
                    <a:pt x="150" y="985"/>
                  </a:lnTo>
                  <a:lnTo>
                    <a:pt x="150" y="985"/>
                  </a:lnTo>
                  <a:lnTo>
                    <a:pt x="150" y="985"/>
                  </a:lnTo>
                  <a:lnTo>
                    <a:pt x="150" y="986"/>
                  </a:lnTo>
                  <a:lnTo>
                    <a:pt x="149" y="985"/>
                  </a:lnTo>
                  <a:lnTo>
                    <a:pt x="148" y="985"/>
                  </a:lnTo>
                  <a:lnTo>
                    <a:pt x="148" y="985"/>
                  </a:lnTo>
                  <a:lnTo>
                    <a:pt x="147" y="985"/>
                  </a:lnTo>
                  <a:lnTo>
                    <a:pt x="147" y="984"/>
                  </a:lnTo>
                  <a:lnTo>
                    <a:pt x="146" y="984"/>
                  </a:lnTo>
                  <a:lnTo>
                    <a:pt x="146" y="983"/>
                  </a:lnTo>
                  <a:lnTo>
                    <a:pt x="146" y="983"/>
                  </a:lnTo>
                  <a:lnTo>
                    <a:pt x="145" y="984"/>
                  </a:lnTo>
                  <a:lnTo>
                    <a:pt x="145" y="984"/>
                  </a:lnTo>
                  <a:lnTo>
                    <a:pt x="146" y="985"/>
                  </a:lnTo>
                  <a:lnTo>
                    <a:pt x="146" y="985"/>
                  </a:lnTo>
                  <a:lnTo>
                    <a:pt x="146" y="985"/>
                  </a:lnTo>
                  <a:lnTo>
                    <a:pt x="147" y="985"/>
                  </a:lnTo>
                  <a:lnTo>
                    <a:pt x="147" y="988"/>
                  </a:lnTo>
                  <a:lnTo>
                    <a:pt x="146" y="988"/>
                  </a:lnTo>
                  <a:lnTo>
                    <a:pt x="146" y="987"/>
                  </a:lnTo>
                  <a:lnTo>
                    <a:pt x="145" y="987"/>
                  </a:lnTo>
                  <a:lnTo>
                    <a:pt x="146" y="988"/>
                  </a:lnTo>
                  <a:lnTo>
                    <a:pt x="147" y="988"/>
                  </a:lnTo>
                  <a:lnTo>
                    <a:pt x="147" y="989"/>
                  </a:lnTo>
                  <a:lnTo>
                    <a:pt x="147" y="989"/>
                  </a:lnTo>
                  <a:lnTo>
                    <a:pt x="147" y="990"/>
                  </a:lnTo>
                  <a:lnTo>
                    <a:pt x="148" y="990"/>
                  </a:lnTo>
                  <a:lnTo>
                    <a:pt x="148" y="990"/>
                  </a:lnTo>
                  <a:lnTo>
                    <a:pt x="147" y="990"/>
                  </a:lnTo>
                  <a:lnTo>
                    <a:pt x="147" y="991"/>
                  </a:lnTo>
                  <a:lnTo>
                    <a:pt x="147" y="991"/>
                  </a:lnTo>
                  <a:lnTo>
                    <a:pt x="147" y="992"/>
                  </a:lnTo>
                  <a:lnTo>
                    <a:pt x="147" y="992"/>
                  </a:lnTo>
                  <a:lnTo>
                    <a:pt x="146" y="992"/>
                  </a:lnTo>
                  <a:lnTo>
                    <a:pt x="145" y="992"/>
                  </a:lnTo>
                  <a:lnTo>
                    <a:pt x="145" y="991"/>
                  </a:lnTo>
                  <a:lnTo>
                    <a:pt x="145" y="990"/>
                  </a:lnTo>
                  <a:lnTo>
                    <a:pt x="145" y="990"/>
                  </a:lnTo>
                  <a:lnTo>
                    <a:pt x="145" y="990"/>
                  </a:lnTo>
                  <a:lnTo>
                    <a:pt x="145" y="990"/>
                  </a:lnTo>
                  <a:lnTo>
                    <a:pt x="145" y="990"/>
                  </a:lnTo>
                  <a:lnTo>
                    <a:pt x="144" y="990"/>
                  </a:lnTo>
                  <a:lnTo>
                    <a:pt x="144" y="989"/>
                  </a:lnTo>
                  <a:lnTo>
                    <a:pt x="144" y="989"/>
                  </a:lnTo>
                  <a:lnTo>
                    <a:pt x="144" y="989"/>
                  </a:lnTo>
                  <a:lnTo>
                    <a:pt x="144" y="990"/>
                  </a:lnTo>
                  <a:lnTo>
                    <a:pt x="143" y="990"/>
                  </a:lnTo>
                  <a:lnTo>
                    <a:pt x="143" y="990"/>
                  </a:lnTo>
                  <a:lnTo>
                    <a:pt x="144" y="990"/>
                  </a:lnTo>
                  <a:lnTo>
                    <a:pt x="144" y="990"/>
                  </a:lnTo>
                  <a:lnTo>
                    <a:pt x="143" y="990"/>
                  </a:lnTo>
                  <a:lnTo>
                    <a:pt x="142" y="990"/>
                  </a:lnTo>
                  <a:lnTo>
                    <a:pt x="141" y="990"/>
                  </a:lnTo>
                  <a:lnTo>
                    <a:pt x="141" y="990"/>
                  </a:lnTo>
                  <a:lnTo>
                    <a:pt x="143" y="991"/>
                  </a:lnTo>
                  <a:lnTo>
                    <a:pt x="144" y="992"/>
                  </a:lnTo>
                  <a:lnTo>
                    <a:pt x="144" y="992"/>
                  </a:lnTo>
                  <a:lnTo>
                    <a:pt x="144" y="993"/>
                  </a:lnTo>
                  <a:lnTo>
                    <a:pt x="143" y="992"/>
                  </a:lnTo>
                  <a:lnTo>
                    <a:pt x="143" y="993"/>
                  </a:lnTo>
                  <a:lnTo>
                    <a:pt x="141" y="992"/>
                  </a:lnTo>
                  <a:lnTo>
                    <a:pt x="141" y="992"/>
                  </a:lnTo>
                  <a:lnTo>
                    <a:pt x="141" y="993"/>
                  </a:lnTo>
                  <a:lnTo>
                    <a:pt x="141" y="993"/>
                  </a:lnTo>
                  <a:lnTo>
                    <a:pt x="141" y="993"/>
                  </a:lnTo>
                  <a:lnTo>
                    <a:pt x="141" y="993"/>
                  </a:lnTo>
                  <a:lnTo>
                    <a:pt x="141" y="992"/>
                  </a:lnTo>
                  <a:lnTo>
                    <a:pt x="141" y="992"/>
                  </a:lnTo>
                  <a:lnTo>
                    <a:pt x="141" y="992"/>
                  </a:lnTo>
                  <a:lnTo>
                    <a:pt x="141" y="991"/>
                  </a:lnTo>
                  <a:lnTo>
                    <a:pt x="141" y="992"/>
                  </a:lnTo>
                  <a:lnTo>
                    <a:pt x="141" y="991"/>
                  </a:lnTo>
                  <a:lnTo>
                    <a:pt x="141" y="990"/>
                  </a:lnTo>
                  <a:lnTo>
                    <a:pt x="140" y="990"/>
                  </a:lnTo>
                  <a:lnTo>
                    <a:pt x="141" y="990"/>
                  </a:lnTo>
                  <a:lnTo>
                    <a:pt x="141" y="990"/>
                  </a:lnTo>
                  <a:lnTo>
                    <a:pt x="141" y="989"/>
                  </a:lnTo>
                  <a:lnTo>
                    <a:pt x="140" y="988"/>
                  </a:lnTo>
                  <a:lnTo>
                    <a:pt x="138" y="985"/>
                  </a:lnTo>
                  <a:lnTo>
                    <a:pt x="138" y="985"/>
                  </a:lnTo>
                  <a:lnTo>
                    <a:pt x="138" y="984"/>
                  </a:lnTo>
                  <a:lnTo>
                    <a:pt x="137" y="984"/>
                  </a:lnTo>
                  <a:lnTo>
                    <a:pt x="137" y="985"/>
                  </a:lnTo>
                  <a:lnTo>
                    <a:pt x="137" y="985"/>
                  </a:lnTo>
                  <a:lnTo>
                    <a:pt x="136" y="984"/>
                  </a:lnTo>
                  <a:lnTo>
                    <a:pt x="137" y="985"/>
                  </a:lnTo>
                  <a:lnTo>
                    <a:pt x="137" y="986"/>
                  </a:lnTo>
                  <a:lnTo>
                    <a:pt x="138" y="987"/>
                  </a:lnTo>
                  <a:lnTo>
                    <a:pt x="138" y="987"/>
                  </a:lnTo>
                  <a:lnTo>
                    <a:pt x="138" y="987"/>
                  </a:lnTo>
                  <a:lnTo>
                    <a:pt x="138" y="988"/>
                  </a:lnTo>
                  <a:lnTo>
                    <a:pt x="139" y="988"/>
                  </a:lnTo>
                  <a:lnTo>
                    <a:pt x="140" y="989"/>
                  </a:lnTo>
                  <a:lnTo>
                    <a:pt x="139" y="989"/>
                  </a:lnTo>
                  <a:lnTo>
                    <a:pt x="138" y="990"/>
                  </a:lnTo>
                  <a:lnTo>
                    <a:pt x="138" y="990"/>
                  </a:lnTo>
                  <a:lnTo>
                    <a:pt x="138" y="991"/>
                  </a:lnTo>
                  <a:lnTo>
                    <a:pt x="138" y="991"/>
                  </a:lnTo>
                  <a:lnTo>
                    <a:pt x="138" y="992"/>
                  </a:lnTo>
                  <a:lnTo>
                    <a:pt x="138" y="993"/>
                  </a:lnTo>
                  <a:lnTo>
                    <a:pt x="137" y="993"/>
                  </a:lnTo>
                  <a:lnTo>
                    <a:pt x="137" y="993"/>
                  </a:lnTo>
                  <a:lnTo>
                    <a:pt x="137" y="992"/>
                  </a:lnTo>
                  <a:lnTo>
                    <a:pt x="137" y="992"/>
                  </a:lnTo>
                  <a:lnTo>
                    <a:pt x="137" y="991"/>
                  </a:lnTo>
                  <a:lnTo>
                    <a:pt x="137" y="990"/>
                  </a:lnTo>
                  <a:lnTo>
                    <a:pt x="137" y="990"/>
                  </a:lnTo>
                  <a:lnTo>
                    <a:pt x="136" y="990"/>
                  </a:lnTo>
                  <a:lnTo>
                    <a:pt x="136" y="990"/>
                  </a:lnTo>
                  <a:lnTo>
                    <a:pt x="136" y="990"/>
                  </a:lnTo>
                  <a:lnTo>
                    <a:pt x="136" y="991"/>
                  </a:lnTo>
                  <a:lnTo>
                    <a:pt x="136" y="991"/>
                  </a:lnTo>
                  <a:lnTo>
                    <a:pt x="135" y="990"/>
                  </a:lnTo>
                  <a:lnTo>
                    <a:pt x="135" y="990"/>
                  </a:lnTo>
                  <a:lnTo>
                    <a:pt x="135" y="990"/>
                  </a:lnTo>
                  <a:lnTo>
                    <a:pt x="135" y="991"/>
                  </a:lnTo>
                  <a:lnTo>
                    <a:pt x="136" y="992"/>
                  </a:lnTo>
                  <a:lnTo>
                    <a:pt x="136" y="992"/>
                  </a:lnTo>
                  <a:lnTo>
                    <a:pt x="135" y="992"/>
                  </a:lnTo>
                  <a:lnTo>
                    <a:pt x="135" y="992"/>
                  </a:lnTo>
                  <a:lnTo>
                    <a:pt x="135" y="992"/>
                  </a:lnTo>
                  <a:lnTo>
                    <a:pt x="135" y="993"/>
                  </a:lnTo>
                  <a:lnTo>
                    <a:pt x="136" y="993"/>
                  </a:lnTo>
                  <a:lnTo>
                    <a:pt x="136" y="994"/>
                  </a:lnTo>
                  <a:lnTo>
                    <a:pt x="136" y="994"/>
                  </a:lnTo>
                  <a:lnTo>
                    <a:pt x="136" y="994"/>
                  </a:lnTo>
                  <a:lnTo>
                    <a:pt x="136" y="994"/>
                  </a:lnTo>
                  <a:lnTo>
                    <a:pt x="136" y="994"/>
                  </a:lnTo>
                  <a:lnTo>
                    <a:pt x="135" y="994"/>
                  </a:lnTo>
                  <a:lnTo>
                    <a:pt x="135" y="994"/>
                  </a:lnTo>
                  <a:lnTo>
                    <a:pt x="136" y="995"/>
                  </a:lnTo>
                  <a:lnTo>
                    <a:pt x="136" y="996"/>
                  </a:lnTo>
                  <a:lnTo>
                    <a:pt x="136" y="996"/>
                  </a:lnTo>
                  <a:lnTo>
                    <a:pt x="136" y="997"/>
                  </a:lnTo>
                  <a:lnTo>
                    <a:pt x="136" y="997"/>
                  </a:lnTo>
                  <a:lnTo>
                    <a:pt x="134" y="997"/>
                  </a:lnTo>
                  <a:lnTo>
                    <a:pt x="133" y="996"/>
                  </a:lnTo>
                  <a:lnTo>
                    <a:pt x="133" y="995"/>
                  </a:lnTo>
                  <a:lnTo>
                    <a:pt x="132" y="995"/>
                  </a:lnTo>
                  <a:lnTo>
                    <a:pt x="132" y="994"/>
                  </a:lnTo>
                  <a:lnTo>
                    <a:pt x="132" y="994"/>
                  </a:lnTo>
                  <a:lnTo>
                    <a:pt x="132" y="995"/>
                  </a:lnTo>
                  <a:lnTo>
                    <a:pt x="132" y="996"/>
                  </a:lnTo>
                  <a:lnTo>
                    <a:pt x="132" y="996"/>
                  </a:lnTo>
                  <a:lnTo>
                    <a:pt x="132" y="996"/>
                  </a:lnTo>
                  <a:lnTo>
                    <a:pt x="131" y="996"/>
                  </a:lnTo>
                  <a:lnTo>
                    <a:pt x="131" y="996"/>
                  </a:lnTo>
                  <a:lnTo>
                    <a:pt x="131" y="997"/>
                  </a:lnTo>
                  <a:lnTo>
                    <a:pt x="132" y="997"/>
                  </a:lnTo>
                  <a:lnTo>
                    <a:pt x="132" y="998"/>
                  </a:lnTo>
                  <a:lnTo>
                    <a:pt x="132" y="999"/>
                  </a:lnTo>
                  <a:lnTo>
                    <a:pt x="132" y="999"/>
                  </a:lnTo>
                  <a:lnTo>
                    <a:pt x="132" y="1000"/>
                  </a:lnTo>
                  <a:lnTo>
                    <a:pt x="132" y="1000"/>
                  </a:lnTo>
                  <a:lnTo>
                    <a:pt x="133" y="1001"/>
                  </a:lnTo>
                  <a:lnTo>
                    <a:pt x="133" y="1002"/>
                  </a:lnTo>
                  <a:lnTo>
                    <a:pt x="132" y="1002"/>
                  </a:lnTo>
                  <a:lnTo>
                    <a:pt x="132" y="1002"/>
                  </a:lnTo>
                  <a:lnTo>
                    <a:pt x="132" y="1003"/>
                  </a:lnTo>
                  <a:lnTo>
                    <a:pt x="132" y="1003"/>
                  </a:lnTo>
                  <a:lnTo>
                    <a:pt x="131" y="1003"/>
                  </a:lnTo>
                  <a:lnTo>
                    <a:pt x="131" y="1003"/>
                  </a:lnTo>
                  <a:lnTo>
                    <a:pt x="131" y="1003"/>
                  </a:lnTo>
                  <a:lnTo>
                    <a:pt x="130" y="1002"/>
                  </a:lnTo>
                  <a:lnTo>
                    <a:pt x="129" y="1002"/>
                  </a:lnTo>
                  <a:lnTo>
                    <a:pt x="129" y="1002"/>
                  </a:lnTo>
                  <a:lnTo>
                    <a:pt x="128" y="1002"/>
                  </a:lnTo>
                  <a:lnTo>
                    <a:pt x="128" y="1001"/>
                  </a:lnTo>
                  <a:lnTo>
                    <a:pt x="128" y="1001"/>
                  </a:lnTo>
                  <a:lnTo>
                    <a:pt x="128" y="1000"/>
                  </a:lnTo>
                  <a:lnTo>
                    <a:pt x="128" y="999"/>
                  </a:lnTo>
                  <a:lnTo>
                    <a:pt x="126" y="999"/>
                  </a:lnTo>
                  <a:lnTo>
                    <a:pt x="126" y="1000"/>
                  </a:lnTo>
                  <a:lnTo>
                    <a:pt x="127" y="1000"/>
                  </a:lnTo>
                  <a:lnTo>
                    <a:pt x="128" y="1002"/>
                  </a:lnTo>
                  <a:lnTo>
                    <a:pt x="127" y="1002"/>
                  </a:lnTo>
                  <a:lnTo>
                    <a:pt x="127" y="1002"/>
                  </a:lnTo>
                  <a:lnTo>
                    <a:pt x="125" y="1001"/>
                  </a:lnTo>
                  <a:lnTo>
                    <a:pt x="125" y="1001"/>
                  </a:lnTo>
                  <a:lnTo>
                    <a:pt x="125" y="1001"/>
                  </a:lnTo>
                  <a:lnTo>
                    <a:pt x="125" y="1002"/>
                  </a:lnTo>
                  <a:lnTo>
                    <a:pt x="125" y="1002"/>
                  </a:lnTo>
                  <a:lnTo>
                    <a:pt x="126" y="1002"/>
                  </a:lnTo>
                  <a:lnTo>
                    <a:pt x="127" y="1003"/>
                  </a:lnTo>
                  <a:lnTo>
                    <a:pt x="128" y="1003"/>
                  </a:lnTo>
                  <a:lnTo>
                    <a:pt x="128" y="1003"/>
                  </a:lnTo>
                  <a:lnTo>
                    <a:pt x="128" y="1003"/>
                  </a:lnTo>
                  <a:lnTo>
                    <a:pt x="128" y="1003"/>
                  </a:lnTo>
                  <a:lnTo>
                    <a:pt x="127" y="1003"/>
                  </a:lnTo>
                  <a:lnTo>
                    <a:pt x="128" y="1003"/>
                  </a:lnTo>
                  <a:lnTo>
                    <a:pt x="128" y="1004"/>
                  </a:lnTo>
                  <a:lnTo>
                    <a:pt x="128" y="1003"/>
                  </a:lnTo>
                  <a:lnTo>
                    <a:pt x="128" y="1004"/>
                  </a:lnTo>
                  <a:lnTo>
                    <a:pt x="128" y="1005"/>
                  </a:lnTo>
                  <a:lnTo>
                    <a:pt x="128" y="1005"/>
                  </a:lnTo>
                  <a:lnTo>
                    <a:pt x="128" y="1005"/>
                  </a:lnTo>
                  <a:lnTo>
                    <a:pt x="127" y="1006"/>
                  </a:lnTo>
                  <a:lnTo>
                    <a:pt x="127" y="1006"/>
                  </a:lnTo>
                  <a:lnTo>
                    <a:pt x="126" y="1006"/>
                  </a:lnTo>
                  <a:lnTo>
                    <a:pt x="125" y="1007"/>
                  </a:lnTo>
                  <a:lnTo>
                    <a:pt x="125" y="1007"/>
                  </a:lnTo>
                  <a:lnTo>
                    <a:pt x="124" y="1007"/>
                  </a:lnTo>
                  <a:lnTo>
                    <a:pt x="124" y="1007"/>
                  </a:lnTo>
                  <a:lnTo>
                    <a:pt x="123" y="1007"/>
                  </a:lnTo>
                  <a:lnTo>
                    <a:pt x="123" y="1007"/>
                  </a:lnTo>
                  <a:lnTo>
                    <a:pt x="122" y="1007"/>
                  </a:lnTo>
                  <a:lnTo>
                    <a:pt x="122" y="1007"/>
                  </a:lnTo>
                  <a:lnTo>
                    <a:pt x="122" y="1007"/>
                  </a:lnTo>
                  <a:lnTo>
                    <a:pt x="122" y="1009"/>
                  </a:lnTo>
                  <a:lnTo>
                    <a:pt x="122" y="1009"/>
                  </a:lnTo>
                  <a:lnTo>
                    <a:pt x="122" y="1010"/>
                  </a:lnTo>
                  <a:lnTo>
                    <a:pt x="122" y="1010"/>
                  </a:lnTo>
                  <a:lnTo>
                    <a:pt x="122" y="1011"/>
                  </a:lnTo>
                  <a:lnTo>
                    <a:pt x="122" y="1011"/>
                  </a:lnTo>
                  <a:lnTo>
                    <a:pt x="121" y="1011"/>
                  </a:lnTo>
                  <a:lnTo>
                    <a:pt x="121" y="1012"/>
                  </a:lnTo>
                  <a:lnTo>
                    <a:pt x="122" y="1012"/>
                  </a:lnTo>
                  <a:lnTo>
                    <a:pt x="122" y="1012"/>
                  </a:lnTo>
                  <a:lnTo>
                    <a:pt x="121" y="1012"/>
                  </a:lnTo>
                  <a:lnTo>
                    <a:pt x="121" y="1013"/>
                  </a:lnTo>
                  <a:lnTo>
                    <a:pt x="121" y="1012"/>
                  </a:lnTo>
                  <a:lnTo>
                    <a:pt x="119" y="1012"/>
                  </a:lnTo>
                  <a:lnTo>
                    <a:pt x="119" y="1013"/>
                  </a:lnTo>
                  <a:lnTo>
                    <a:pt x="119" y="1014"/>
                  </a:lnTo>
                  <a:lnTo>
                    <a:pt x="119" y="1015"/>
                  </a:lnTo>
                  <a:lnTo>
                    <a:pt x="119" y="1014"/>
                  </a:lnTo>
                  <a:lnTo>
                    <a:pt x="119" y="1014"/>
                  </a:lnTo>
                  <a:lnTo>
                    <a:pt x="119" y="1013"/>
                  </a:lnTo>
                  <a:lnTo>
                    <a:pt x="119" y="1013"/>
                  </a:lnTo>
                  <a:lnTo>
                    <a:pt x="118" y="1013"/>
                  </a:lnTo>
                  <a:lnTo>
                    <a:pt x="119" y="1013"/>
                  </a:lnTo>
                  <a:lnTo>
                    <a:pt x="119" y="1014"/>
                  </a:lnTo>
                  <a:lnTo>
                    <a:pt x="118" y="1014"/>
                  </a:lnTo>
                  <a:lnTo>
                    <a:pt x="118" y="1013"/>
                  </a:lnTo>
                  <a:lnTo>
                    <a:pt x="117" y="1012"/>
                  </a:lnTo>
                  <a:lnTo>
                    <a:pt x="117" y="1012"/>
                  </a:lnTo>
                  <a:lnTo>
                    <a:pt x="115" y="1011"/>
                  </a:lnTo>
                  <a:lnTo>
                    <a:pt x="116" y="1012"/>
                  </a:lnTo>
                  <a:lnTo>
                    <a:pt x="116" y="1014"/>
                  </a:lnTo>
                  <a:lnTo>
                    <a:pt x="117" y="1014"/>
                  </a:lnTo>
                  <a:lnTo>
                    <a:pt x="117" y="1015"/>
                  </a:lnTo>
                  <a:lnTo>
                    <a:pt x="118" y="1016"/>
                  </a:lnTo>
                  <a:lnTo>
                    <a:pt x="118" y="1016"/>
                  </a:lnTo>
                  <a:lnTo>
                    <a:pt x="116" y="1016"/>
                  </a:lnTo>
                  <a:lnTo>
                    <a:pt x="115" y="1016"/>
                  </a:lnTo>
                  <a:lnTo>
                    <a:pt x="115" y="1015"/>
                  </a:lnTo>
                  <a:lnTo>
                    <a:pt x="115" y="1014"/>
                  </a:lnTo>
                  <a:lnTo>
                    <a:pt x="115" y="1014"/>
                  </a:lnTo>
                  <a:lnTo>
                    <a:pt x="115" y="1013"/>
                  </a:lnTo>
                  <a:lnTo>
                    <a:pt x="115" y="1012"/>
                  </a:lnTo>
                  <a:lnTo>
                    <a:pt x="114" y="1011"/>
                  </a:lnTo>
                  <a:lnTo>
                    <a:pt x="114" y="1011"/>
                  </a:lnTo>
                  <a:lnTo>
                    <a:pt x="113" y="1011"/>
                  </a:lnTo>
                  <a:lnTo>
                    <a:pt x="112" y="1009"/>
                  </a:lnTo>
                  <a:lnTo>
                    <a:pt x="112" y="1009"/>
                  </a:lnTo>
                  <a:lnTo>
                    <a:pt x="111" y="1009"/>
                  </a:lnTo>
                  <a:lnTo>
                    <a:pt x="111" y="1008"/>
                  </a:lnTo>
                  <a:lnTo>
                    <a:pt x="111" y="1008"/>
                  </a:lnTo>
                  <a:lnTo>
                    <a:pt x="111" y="1009"/>
                  </a:lnTo>
                  <a:lnTo>
                    <a:pt x="110" y="1008"/>
                  </a:lnTo>
                  <a:lnTo>
                    <a:pt x="110" y="1007"/>
                  </a:lnTo>
                  <a:lnTo>
                    <a:pt x="109" y="1007"/>
                  </a:lnTo>
                  <a:lnTo>
                    <a:pt x="109" y="1007"/>
                  </a:lnTo>
                  <a:lnTo>
                    <a:pt x="109" y="1007"/>
                  </a:lnTo>
                  <a:lnTo>
                    <a:pt x="108" y="1007"/>
                  </a:lnTo>
                  <a:lnTo>
                    <a:pt x="108" y="1006"/>
                  </a:lnTo>
                  <a:lnTo>
                    <a:pt x="108" y="1006"/>
                  </a:lnTo>
                  <a:lnTo>
                    <a:pt x="108" y="1005"/>
                  </a:lnTo>
                  <a:lnTo>
                    <a:pt x="108" y="1005"/>
                  </a:lnTo>
                  <a:lnTo>
                    <a:pt x="108" y="1004"/>
                  </a:lnTo>
                  <a:lnTo>
                    <a:pt x="108" y="1004"/>
                  </a:lnTo>
                  <a:lnTo>
                    <a:pt x="108" y="1004"/>
                  </a:lnTo>
                  <a:lnTo>
                    <a:pt x="108" y="1004"/>
                  </a:lnTo>
                  <a:lnTo>
                    <a:pt x="107" y="1004"/>
                  </a:lnTo>
                  <a:lnTo>
                    <a:pt x="107" y="1003"/>
                  </a:lnTo>
                  <a:lnTo>
                    <a:pt x="106" y="1003"/>
                  </a:lnTo>
                  <a:lnTo>
                    <a:pt x="106" y="1003"/>
                  </a:lnTo>
                  <a:lnTo>
                    <a:pt x="106" y="1003"/>
                  </a:lnTo>
                  <a:lnTo>
                    <a:pt x="106" y="1003"/>
                  </a:lnTo>
                  <a:lnTo>
                    <a:pt x="104" y="1002"/>
                  </a:lnTo>
                  <a:lnTo>
                    <a:pt x="104" y="1001"/>
                  </a:lnTo>
                  <a:lnTo>
                    <a:pt x="104" y="1001"/>
                  </a:lnTo>
                  <a:lnTo>
                    <a:pt x="103" y="1000"/>
                  </a:lnTo>
                  <a:lnTo>
                    <a:pt x="102" y="1000"/>
                  </a:lnTo>
                  <a:lnTo>
                    <a:pt x="102" y="1000"/>
                  </a:lnTo>
                  <a:lnTo>
                    <a:pt x="102" y="999"/>
                  </a:lnTo>
                  <a:lnTo>
                    <a:pt x="102" y="999"/>
                  </a:lnTo>
                  <a:lnTo>
                    <a:pt x="102" y="998"/>
                  </a:lnTo>
                  <a:lnTo>
                    <a:pt x="101" y="998"/>
                  </a:lnTo>
                  <a:lnTo>
                    <a:pt x="101" y="997"/>
                  </a:lnTo>
                  <a:lnTo>
                    <a:pt x="100" y="997"/>
                  </a:lnTo>
                  <a:lnTo>
                    <a:pt x="99" y="995"/>
                  </a:lnTo>
                  <a:lnTo>
                    <a:pt x="99" y="994"/>
                  </a:lnTo>
                  <a:lnTo>
                    <a:pt x="99" y="994"/>
                  </a:lnTo>
                  <a:lnTo>
                    <a:pt x="99" y="994"/>
                  </a:lnTo>
                  <a:lnTo>
                    <a:pt x="99" y="993"/>
                  </a:lnTo>
                  <a:lnTo>
                    <a:pt x="98" y="993"/>
                  </a:lnTo>
                  <a:lnTo>
                    <a:pt x="98" y="993"/>
                  </a:lnTo>
                  <a:lnTo>
                    <a:pt x="98" y="991"/>
                  </a:lnTo>
                  <a:lnTo>
                    <a:pt x="98" y="991"/>
                  </a:lnTo>
                  <a:lnTo>
                    <a:pt x="96" y="991"/>
                  </a:lnTo>
                  <a:lnTo>
                    <a:pt x="96" y="991"/>
                  </a:lnTo>
                  <a:lnTo>
                    <a:pt x="95" y="990"/>
                  </a:lnTo>
                  <a:lnTo>
                    <a:pt x="95" y="991"/>
                  </a:lnTo>
                  <a:lnTo>
                    <a:pt x="95" y="991"/>
                  </a:lnTo>
                  <a:lnTo>
                    <a:pt x="94" y="991"/>
                  </a:lnTo>
                  <a:lnTo>
                    <a:pt x="94" y="990"/>
                  </a:lnTo>
                  <a:lnTo>
                    <a:pt x="93" y="990"/>
                  </a:lnTo>
                  <a:lnTo>
                    <a:pt x="92" y="989"/>
                  </a:lnTo>
                  <a:lnTo>
                    <a:pt x="92" y="988"/>
                  </a:lnTo>
                  <a:lnTo>
                    <a:pt x="91" y="987"/>
                  </a:lnTo>
                  <a:lnTo>
                    <a:pt x="91" y="986"/>
                  </a:lnTo>
                  <a:lnTo>
                    <a:pt x="90" y="986"/>
                  </a:lnTo>
                  <a:lnTo>
                    <a:pt x="90" y="985"/>
                  </a:lnTo>
                  <a:lnTo>
                    <a:pt x="91" y="985"/>
                  </a:lnTo>
                  <a:lnTo>
                    <a:pt x="91" y="984"/>
                  </a:lnTo>
                  <a:lnTo>
                    <a:pt x="90" y="983"/>
                  </a:lnTo>
                  <a:lnTo>
                    <a:pt x="90" y="983"/>
                  </a:lnTo>
                  <a:lnTo>
                    <a:pt x="90" y="983"/>
                  </a:lnTo>
                  <a:lnTo>
                    <a:pt x="89" y="982"/>
                  </a:lnTo>
                  <a:lnTo>
                    <a:pt x="89" y="981"/>
                  </a:lnTo>
                  <a:lnTo>
                    <a:pt x="89" y="981"/>
                  </a:lnTo>
                  <a:lnTo>
                    <a:pt x="90" y="981"/>
                  </a:lnTo>
                  <a:lnTo>
                    <a:pt x="91" y="981"/>
                  </a:lnTo>
                  <a:lnTo>
                    <a:pt x="93" y="981"/>
                  </a:lnTo>
                  <a:lnTo>
                    <a:pt x="93" y="981"/>
                  </a:lnTo>
                  <a:lnTo>
                    <a:pt x="93" y="981"/>
                  </a:lnTo>
                  <a:lnTo>
                    <a:pt x="94" y="981"/>
                  </a:lnTo>
                  <a:lnTo>
                    <a:pt x="95" y="981"/>
                  </a:lnTo>
                  <a:lnTo>
                    <a:pt x="96" y="982"/>
                  </a:lnTo>
                  <a:lnTo>
                    <a:pt x="96" y="982"/>
                  </a:lnTo>
                  <a:lnTo>
                    <a:pt x="98" y="983"/>
                  </a:lnTo>
                  <a:lnTo>
                    <a:pt x="98" y="983"/>
                  </a:lnTo>
                  <a:lnTo>
                    <a:pt x="98" y="984"/>
                  </a:lnTo>
                  <a:lnTo>
                    <a:pt x="98" y="985"/>
                  </a:lnTo>
                  <a:lnTo>
                    <a:pt x="99" y="985"/>
                  </a:lnTo>
                  <a:lnTo>
                    <a:pt x="98" y="985"/>
                  </a:lnTo>
                  <a:lnTo>
                    <a:pt x="99" y="986"/>
                  </a:lnTo>
                  <a:lnTo>
                    <a:pt x="98" y="988"/>
                  </a:lnTo>
                  <a:lnTo>
                    <a:pt x="98" y="989"/>
                  </a:lnTo>
                  <a:lnTo>
                    <a:pt x="98" y="990"/>
                  </a:lnTo>
                  <a:lnTo>
                    <a:pt x="99" y="990"/>
                  </a:lnTo>
                  <a:lnTo>
                    <a:pt x="100" y="989"/>
                  </a:lnTo>
                  <a:lnTo>
                    <a:pt x="100" y="989"/>
                  </a:lnTo>
                  <a:lnTo>
                    <a:pt x="99" y="988"/>
                  </a:lnTo>
                  <a:lnTo>
                    <a:pt x="99" y="988"/>
                  </a:lnTo>
                  <a:lnTo>
                    <a:pt x="99" y="985"/>
                  </a:lnTo>
                  <a:lnTo>
                    <a:pt x="102" y="986"/>
                  </a:lnTo>
                  <a:lnTo>
                    <a:pt x="102" y="985"/>
                  </a:lnTo>
                  <a:lnTo>
                    <a:pt x="104" y="985"/>
                  </a:lnTo>
                  <a:lnTo>
                    <a:pt x="105" y="984"/>
                  </a:lnTo>
                  <a:lnTo>
                    <a:pt x="105" y="984"/>
                  </a:lnTo>
                  <a:lnTo>
                    <a:pt x="105" y="983"/>
                  </a:lnTo>
                  <a:lnTo>
                    <a:pt x="105" y="983"/>
                  </a:lnTo>
                  <a:lnTo>
                    <a:pt x="106" y="983"/>
                  </a:lnTo>
                  <a:lnTo>
                    <a:pt x="108" y="983"/>
                  </a:lnTo>
                  <a:lnTo>
                    <a:pt x="108" y="982"/>
                  </a:lnTo>
                  <a:lnTo>
                    <a:pt x="108" y="982"/>
                  </a:lnTo>
                  <a:lnTo>
                    <a:pt x="109" y="981"/>
                  </a:lnTo>
                  <a:lnTo>
                    <a:pt x="109" y="981"/>
                  </a:lnTo>
                  <a:lnTo>
                    <a:pt x="110" y="981"/>
                  </a:lnTo>
                  <a:lnTo>
                    <a:pt x="110" y="981"/>
                  </a:lnTo>
                  <a:lnTo>
                    <a:pt x="110" y="980"/>
                  </a:lnTo>
                  <a:lnTo>
                    <a:pt x="111" y="980"/>
                  </a:lnTo>
                  <a:lnTo>
                    <a:pt x="111" y="979"/>
                  </a:lnTo>
                  <a:lnTo>
                    <a:pt x="111" y="978"/>
                  </a:lnTo>
                  <a:lnTo>
                    <a:pt x="111" y="978"/>
                  </a:lnTo>
                  <a:lnTo>
                    <a:pt x="111" y="977"/>
                  </a:lnTo>
                  <a:lnTo>
                    <a:pt x="111" y="977"/>
                  </a:lnTo>
                  <a:lnTo>
                    <a:pt x="111" y="977"/>
                  </a:lnTo>
                  <a:lnTo>
                    <a:pt x="111" y="976"/>
                  </a:lnTo>
                  <a:lnTo>
                    <a:pt x="111" y="975"/>
                  </a:lnTo>
                  <a:lnTo>
                    <a:pt x="112" y="975"/>
                  </a:lnTo>
                  <a:lnTo>
                    <a:pt x="113" y="974"/>
                  </a:lnTo>
                  <a:lnTo>
                    <a:pt x="113" y="974"/>
                  </a:lnTo>
                  <a:lnTo>
                    <a:pt x="112" y="973"/>
                  </a:lnTo>
                  <a:lnTo>
                    <a:pt x="112" y="972"/>
                  </a:lnTo>
                  <a:lnTo>
                    <a:pt x="113" y="972"/>
                  </a:lnTo>
                  <a:lnTo>
                    <a:pt x="113" y="972"/>
                  </a:lnTo>
                  <a:lnTo>
                    <a:pt x="114" y="972"/>
                  </a:lnTo>
                  <a:lnTo>
                    <a:pt x="115" y="972"/>
                  </a:lnTo>
                  <a:lnTo>
                    <a:pt x="115" y="973"/>
                  </a:lnTo>
                  <a:lnTo>
                    <a:pt x="115" y="974"/>
                  </a:lnTo>
                  <a:lnTo>
                    <a:pt x="115" y="973"/>
                  </a:lnTo>
                  <a:lnTo>
                    <a:pt x="115" y="973"/>
                  </a:lnTo>
                  <a:lnTo>
                    <a:pt x="116" y="973"/>
                  </a:lnTo>
                  <a:lnTo>
                    <a:pt x="117" y="972"/>
                  </a:lnTo>
                  <a:lnTo>
                    <a:pt x="118" y="972"/>
                  </a:lnTo>
                  <a:lnTo>
                    <a:pt x="118" y="972"/>
                  </a:lnTo>
                  <a:lnTo>
                    <a:pt x="119" y="972"/>
                  </a:lnTo>
                  <a:lnTo>
                    <a:pt x="119" y="972"/>
                  </a:lnTo>
                  <a:lnTo>
                    <a:pt x="119" y="972"/>
                  </a:lnTo>
                  <a:lnTo>
                    <a:pt x="119" y="971"/>
                  </a:lnTo>
                  <a:lnTo>
                    <a:pt x="119" y="970"/>
                  </a:lnTo>
                  <a:lnTo>
                    <a:pt x="119" y="970"/>
                  </a:lnTo>
                  <a:lnTo>
                    <a:pt x="120" y="972"/>
                  </a:lnTo>
                  <a:lnTo>
                    <a:pt x="120" y="972"/>
                  </a:lnTo>
                  <a:lnTo>
                    <a:pt x="121" y="972"/>
                  </a:lnTo>
                  <a:lnTo>
                    <a:pt x="120" y="972"/>
                  </a:lnTo>
                  <a:lnTo>
                    <a:pt x="121" y="972"/>
                  </a:lnTo>
                  <a:lnTo>
                    <a:pt x="121" y="972"/>
                  </a:lnTo>
                  <a:lnTo>
                    <a:pt x="121" y="972"/>
                  </a:lnTo>
                  <a:lnTo>
                    <a:pt x="121" y="972"/>
                  </a:lnTo>
                  <a:lnTo>
                    <a:pt x="122" y="972"/>
                  </a:lnTo>
                  <a:lnTo>
                    <a:pt x="122" y="972"/>
                  </a:lnTo>
                  <a:lnTo>
                    <a:pt x="122" y="972"/>
                  </a:lnTo>
                  <a:lnTo>
                    <a:pt x="122" y="972"/>
                  </a:lnTo>
                  <a:lnTo>
                    <a:pt x="122" y="971"/>
                  </a:lnTo>
                  <a:lnTo>
                    <a:pt x="123" y="972"/>
                  </a:lnTo>
                  <a:lnTo>
                    <a:pt x="123" y="972"/>
                  </a:lnTo>
                  <a:lnTo>
                    <a:pt x="124" y="972"/>
                  </a:lnTo>
                  <a:lnTo>
                    <a:pt x="124" y="972"/>
                  </a:lnTo>
                  <a:lnTo>
                    <a:pt x="124" y="972"/>
                  </a:lnTo>
                  <a:lnTo>
                    <a:pt x="125" y="973"/>
                  </a:lnTo>
                  <a:lnTo>
                    <a:pt x="126" y="972"/>
                  </a:lnTo>
                  <a:lnTo>
                    <a:pt x="126" y="972"/>
                  </a:lnTo>
                  <a:lnTo>
                    <a:pt x="127" y="972"/>
                  </a:lnTo>
                  <a:lnTo>
                    <a:pt x="128" y="972"/>
                  </a:lnTo>
                  <a:lnTo>
                    <a:pt x="128" y="972"/>
                  </a:lnTo>
                  <a:lnTo>
                    <a:pt x="127" y="972"/>
                  </a:lnTo>
                  <a:lnTo>
                    <a:pt x="126" y="971"/>
                  </a:lnTo>
                  <a:lnTo>
                    <a:pt x="126" y="971"/>
                  </a:lnTo>
                  <a:lnTo>
                    <a:pt x="125" y="971"/>
                  </a:lnTo>
                  <a:lnTo>
                    <a:pt x="125" y="970"/>
                  </a:lnTo>
                  <a:lnTo>
                    <a:pt x="124" y="970"/>
                  </a:lnTo>
                  <a:lnTo>
                    <a:pt x="124" y="969"/>
                  </a:lnTo>
                  <a:lnTo>
                    <a:pt x="123" y="969"/>
                  </a:lnTo>
                  <a:lnTo>
                    <a:pt x="123" y="968"/>
                  </a:lnTo>
                  <a:lnTo>
                    <a:pt x="122" y="969"/>
                  </a:lnTo>
                  <a:lnTo>
                    <a:pt x="122" y="968"/>
                  </a:lnTo>
                  <a:lnTo>
                    <a:pt x="122" y="968"/>
                  </a:lnTo>
                  <a:lnTo>
                    <a:pt x="121" y="968"/>
                  </a:lnTo>
                  <a:lnTo>
                    <a:pt x="121" y="968"/>
                  </a:lnTo>
                  <a:lnTo>
                    <a:pt x="120" y="968"/>
                  </a:lnTo>
                  <a:lnTo>
                    <a:pt x="120" y="968"/>
                  </a:lnTo>
                  <a:lnTo>
                    <a:pt x="120" y="968"/>
                  </a:lnTo>
                  <a:lnTo>
                    <a:pt x="119" y="967"/>
                  </a:lnTo>
                  <a:lnTo>
                    <a:pt x="119" y="967"/>
                  </a:lnTo>
                  <a:lnTo>
                    <a:pt x="118" y="965"/>
                  </a:lnTo>
                  <a:lnTo>
                    <a:pt x="119" y="965"/>
                  </a:lnTo>
                  <a:lnTo>
                    <a:pt x="120" y="964"/>
                  </a:lnTo>
                  <a:lnTo>
                    <a:pt x="120" y="963"/>
                  </a:lnTo>
                  <a:lnTo>
                    <a:pt x="120" y="963"/>
                  </a:lnTo>
                  <a:lnTo>
                    <a:pt x="119" y="962"/>
                  </a:lnTo>
                  <a:lnTo>
                    <a:pt x="120" y="962"/>
                  </a:lnTo>
                  <a:lnTo>
                    <a:pt x="120" y="961"/>
                  </a:lnTo>
                  <a:lnTo>
                    <a:pt x="120" y="961"/>
                  </a:lnTo>
                  <a:lnTo>
                    <a:pt x="120" y="961"/>
                  </a:lnTo>
                  <a:lnTo>
                    <a:pt x="122" y="962"/>
                  </a:lnTo>
                  <a:lnTo>
                    <a:pt x="123" y="960"/>
                  </a:lnTo>
                  <a:lnTo>
                    <a:pt x="124" y="960"/>
                  </a:lnTo>
                  <a:lnTo>
                    <a:pt x="124" y="959"/>
                  </a:lnTo>
                  <a:lnTo>
                    <a:pt x="125" y="959"/>
                  </a:lnTo>
                  <a:lnTo>
                    <a:pt x="126" y="959"/>
                  </a:lnTo>
                  <a:lnTo>
                    <a:pt x="126" y="959"/>
                  </a:lnTo>
                  <a:lnTo>
                    <a:pt x="127" y="959"/>
                  </a:lnTo>
                  <a:lnTo>
                    <a:pt x="127" y="959"/>
                  </a:lnTo>
                  <a:lnTo>
                    <a:pt x="128" y="959"/>
                  </a:lnTo>
                  <a:lnTo>
                    <a:pt x="128" y="960"/>
                  </a:lnTo>
                  <a:lnTo>
                    <a:pt x="129" y="960"/>
                  </a:lnTo>
                  <a:lnTo>
                    <a:pt x="129" y="960"/>
                  </a:lnTo>
                  <a:lnTo>
                    <a:pt x="130" y="960"/>
                  </a:lnTo>
                  <a:lnTo>
                    <a:pt x="130" y="960"/>
                  </a:lnTo>
                  <a:lnTo>
                    <a:pt x="131" y="960"/>
                  </a:lnTo>
                  <a:lnTo>
                    <a:pt x="131" y="960"/>
                  </a:lnTo>
                  <a:lnTo>
                    <a:pt x="132" y="960"/>
                  </a:lnTo>
                  <a:lnTo>
                    <a:pt x="132" y="961"/>
                  </a:lnTo>
                  <a:lnTo>
                    <a:pt x="132" y="961"/>
                  </a:lnTo>
                  <a:lnTo>
                    <a:pt x="132" y="962"/>
                  </a:lnTo>
                  <a:lnTo>
                    <a:pt x="132" y="962"/>
                  </a:lnTo>
                  <a:lnTo>
                    <a:pt x="133" y="962"/>
                  </a:lnTo>
                  <a:lnTo>
                    <a:pt x="134" y="961"/>
                  </a:lnTo>
                  <a:lnTo>
                    <a:pt x="134" y="961"/>
                  </a:lnTo>
                  <a:lnTo>
                    <a:pt x="137" y="963"/>
                  </a:lnTo>
                  <a:lnTo>
                    <a:pt x="137" y="962"/>
                  </a:lnTo>
                  <a:lnTo>
                    <a:pt x="137" y="962"/>
                  </a:lnTo>
                  <a:lnTo>
                    <a:pt x="137" y="961"/>
                  </a:lnTo>
                  <a:lnTo>
                    <a:pt x="137" y="961"/>
                  </a:lnTo>
                  <a:lnTo>
                    <a:pt x="137" y="960"/>
                  </a:lnTo>
                  <a:lnTo>
                    <a:pt x="139" y="961"/>
                  </a:lnTo>
                  <a:lnTo>
                    <a:pt x="141" y="962"/>
                  </a:lnTo>
                  <a:lnTo>
                    <a:pt x="141" y="962"/>
                  </a:lnTo>
                  <a:lnTo>
                    <a:pt x="142" y="962"/>
                  </a:lnTo>
                  <a:lnTo>
                    <a:pt x="143" y="962"/>
                  </a:lnTo>
                  <a:lnTo>
                    <a:pt x="142" y="962"/>
                  </a:lnTo>
                  <a:lnTo>
                    <a:pt x="141" y="961"/>
                  </a:lnTo>
                  <a:lnTo>
                    <a:pt x="141" y="961"/>
                  </a:lnTo>
                  <a:lnTo>
                    <a:pt x="141" y="961"/>
                  </a:lnTo>
                  <a:lnTo>
                    <a:pt x="140" y="960"/>
                  </a:lnTo>
                  <a:lnTo>
                    <a:pt x="139" y="959"/>
                  </a:lnTo>
                  <a:lnTo>
                    <a:pt x="138" y="959"/>
                  </a:lnTo>
                  <a:lnTo>
                    <a:pt x="137" y="959"/>
                  </a:lnTo>
                  <a:lnTo>
                    <a:pt x="137" y="958"/>
                  </a:lnTo>
                  <a:lnTo>
                    <a:pt x="137" y="958"/>
                  </a:lnTo>
                  <a:lnTo>
                    <a:pt x="136" y="957"/>
                  </a:lnTo>
                  <a:lnTo>
                    <a:pt x="136" y="957"/>
                  </a:lnTo>
                  <a:lnTo>
                    <a:pt x="135" y="957"/>
                  </a:lnTo>
                  <a:lnTo>
                    <a:pt x="135" y="956"/>
                  </a:lnTo>
                  <a:lnTo>
                    <a:pt x="135" y="955"/>
                  </a:lnTo>
                  <a:lnTo>
                    <a:pt x="135" y="955"/>
                  </a:lnTo>
                  <a:lnTo>
                    <a:pt x="134" y="955"/>
                  </a:lnTo>
                  <a:lnTo>
                    <a:pt x="134" y="955"/>
                  </a:lnTo>
                  <a:lnTo>
                    <a:pt x="134" y="955"/>
                  </a:lnTo>
                  <a:lnTo>
                    <a:pt x="134" y="955"/>
                  </a:lnTo>
                  <a:lnTo>
                    <a:pt x="135" y="955"/>
                  </a:lnTo>
                  <a:lnTo>
                    <a:pt x="135" y="955"/>
                  </a:lnTo>
                  <a:lnTo>
                    <a:pt x="135" y="954"/>
                  </a:lnTo>
                  <a:lnTo>
                    <a:pt x="136" y="954"/>
                  </a:lnTo>
                  <a:lnTo>
                    <a:pt x="137" y="955"/>
                  </a:lnTo>
                  <a:lnTo>
                    <a:pt x="137" y="955"/>
                  </a:lnTo>
                  <a:lnTo>
                    <a:pt x="137" y="954"/>
                  </a:lnTo>
                  <a:lnTo>
                    <a:pt x="138" y="954"/>
                  </a:lnTo>
                  <a:lnTo>
                    <a:pt x="138" y="953"/>
                  </a:lnTo>
                  <a:lnTo>
                    <a:pt x="137" y="953"/>
                  </a:lnTo>
                  <a:lnTo>
                    <a:pt x="137" y="953"/>
                  </a:lnTo>
                  <a:lnTo>
                    <a:pt x="137" y="952"/>
                  </a:lnTo>
                  <a:lnTo>
                    <a:pt x="137" y="952"/>
                  </a:lnTo>
                  <a:lnTo>
                    <a:pt x="136" y="953"/>
                  </a:lnTo>
                  <a:lnTo>
                    <a:pt x="135" y="953"/>
                  </a:lnTo>
                  <a:lnTo>
                    <a:pt x="135" y="953"/>
                  </a:lnTo>
                  <a:lnTo>
                    <a:pt x="134" y="953"/>
                  </a:lnTo>
                  <a:lnTo>
                    <a:pt x="134" y="952"/>
                  </a:lnTo>
                  <a:lnTo>
                    <a:pt x="134" y="952"/>
                  </a:lnTo>
                  <a:lnTo>
                    <a:pt x="133" y="952"/>
                  </a:lnTo>
                  <a:lnTo>
                    <a:pt x="133" y="953"/>
                  </a:lnTo>
                  <a:lnTo>
                    <a:pt x="132" y="953"/>
                  </a:lnTo>
                  <a:lnTo>
                    <a:pt x="132" y="953"/>
                  </a:lnTo>
                  <a:lnTo>
                    <a:pt x="132" y="953"/>
                  </a:lnTo>
                  <a:lnTo>
                    <a:pt x="132" y="953"/>
                  </a:lnTo>
                  <a:lnTo>
                    <a:pt x="131" y="952"/>
                  </a:lnTo>
                  <a:lnTo>
                    <a:pt x="132" y="951"/>
                  </a:lnTo>
                  <a:lnTo>
                    <a:pt x="131" y="951"/>
                  </a:lnTo>
                  <a:lnTo>
                    <a:pt x="129" y="951"/>
                  </a:lnTo>
                  <a:lnTo>
                    <a:pt x="129" y="951"/>
                  </a:lnTo>
                  <a:lnTo>
                    <a:pt x="128" y="951"/>
                  </a:lnTo>
                  <a:lnTo>
                    <a:pt x="127" y="951"/>
                  </a:lnTo>
                  <a:lnTo>
                    <a:pt x="126" y="951"/>
                  </a:lnTo>
                  <a:lnTo>
                    <a:pt x="126" y="950"/>
                  </a:lnTo>
                  <a:lnTo>
                    <a:pt x="128" y="948"/>
                  </a:lnTo>
                  <a:lnTo>
                    <a:pt x="128" y="948"/>
                  </a:lnTo>
                  <a:lnTo>
                    <a:pt x="128" y="947"/>
                  </a:lnTo>
                  <a:lnTo>
                    <a:pt x="128" y="946"/>
                  </a:lnTo>
                  <a:lnTo>
                    <a:pt x="128" y="946"/>
                  </a:lnTo>
                  <a:lnTo>
                    <a:pt x="128" y="947"/>
                  </a:lnTo>
                  <a:lnTo>
                    <a:pt x="127" y="949"/>
                  </a:lnTo>
                  <a:lnTo>
                    <a:pt x="125" y="950"/>
                  </a:lnTo>
                  <a:lnTo>
                    <a:pt x="125" y="950"/>
                  </a:lnTo>
                  <a:lnTo>
                    <a:pt x="125" y="950"/>
                  </a:lnTo>
                  <a:lnTo>
                    <a:pt x="124" y="950"/>
                  </a:lnTo>
                  <a:lnTo>
                    <a:pt x="124" y="949"/>
                  </a:lnTo>
                  <a:lnTo>
                    <a:pt x="124" y="948"/>
                  </a:lnTo>
                  <a:lnTo>
                    <a:pt x="124" y="948"/>
                  </a:lnTo>
                  <a:lnTo>
                    <a:pt x="123" y="948"/>
                  </a:lnTo>
                  <a:lnTo>
                    <a:pt x="123" y="948"/>
                  </a:lnTo>
                  <a:lnTo>
                    <a:pt x="121" y="947"/>
                  </a:lnTo>
                  <a:lnTo>
                    <a:pt x="121" y="946"/>
                  </a:lnTo>
                  <a:lnTo>
                    <a:pt x="121" y="946"/>
                  </a:lnTo>
                  <a:lnTo>
                    <a:pt x="119" y="947"/>
                  </a:lnTo>
                  <a:lnTo>
                    <a:pt x="119" y="947"/>
                  </a:lnTo>
                  <a:lnTo>
                    <a:pt x="119" y="947"/>
                  </a:lnTo>
                  <a:lnTo>
                    <a:pt x="119" y="946"/>
                  </a:lnTo>
                  <a:lnTo>
                    <a:pt x="119" y="946"/>
                  </a:lnTo>
                  <a:lnTo>
                    <a:pt x="119" y="946"/>
                  </a:lnTo>
                  <a:lnTo>
                    <a:pt x="119" y="946"/>
                  </a:lnTo>
                  <a:lnTo>
                    <a:pt x="118" y="946"/>
                  </a:lnTo>
                  <a:lnTo>
                    <a:pt x="117" y="946"/>
                  </a:lnTo>
                  <a:lnTo>
                    <a:pt x="116" y="946"/>
                  </a:lnTo>
                  <a:lnTo>
                    <a:pt x="116" y="946"/>
                  </a:lnTo>
                  <a:lnTo>
                    <a:pt x="116" y="946"/>
                  </a:lnTo>
                  <a:lnTo>
                    <a:pt x="116" y="946"/>
                  </a:lnTo>
                  <a:lnTo>
                    <a:pt x="115" y="946"/>
                  </a:lnTo>
                  <a:lnTo>
                    <a:pt x="114" y="945"/>
                  </a:lnTo>
                  <a:lnTo>
                    <a:pt x="114" y="944"/>
                  </a:lnTo>
                  <a:lnTo>
                    <a:pt x="114" y="944"/>
                  </a:lnTo>
                  <a:lnTo>
                    <a:pt x="113" y="943"/>
                  </a:lnTo>
                  <a:lnTo>
                    <a:pt x="112" y="942"/>
                  </a:lnTo>
                  <a:lnTo>
                    <a:pt x="112" y="942"/>
                  </a:lnTo>
                  <a:lnTo>
                    <a:pt x="112" y="942"/>
                  </a:lnTo>
                  <a:lnTo>
                    <a:pt x="112" y="942"/>
                  </a:lnTo>
                  <a:lnTo>
                    <a:pt x="111" y="942"/>
                  </a:lnTo>
                  <a:lnTo>
                    <a:pt x="111" y="942"/>
                  </a:lnTo>
                  <a:lnTo>
                    <a:pt x="111" y="942"/>
                  </a:lnTo>
                  <a:lnTo>
                    <a:pt x="112" y="943"/>
                  </a:lnTo>
                  <a:lnTo>
                    <a:pt x="112" y="943"/>
                  </a:lnTo>
                  <a:lnTo>
                    <a:pt x="112" y="943"/>
                  </a:lnTo>
                  <a:lnTo>
                    <a:pt x="113" y="944"/>
                  </a:lnTo>
                  <a:lnTo>
                    <a:pt x="112" y="944"/>
                  </a:lnTo>
                  <a:lnTo>
                    <a:pt x="112" y="944"/>
                  </a:lnTo>
                  <a:lnTo>
                    <a:pt x="113" y="945"/>
                  </a:lnTo>
                  <a:lnTo>
                    <a:pt x="113" y="945"/>
                  </a:lnTo>
                  <a:lnTo>
                    <a:pt x="111" y="946"/>
                  </a:lnTo>
                  <a:lnTo>
                    <a:pt x="111" y="946"/>
                  </a:lnTo>
                  <a:lnTo>
                    <a:pt x="111" y="946"/>
                  </a:lnTo>
                  <a:lnTo>
                    <a:pt x="111" y="946"/>
                  </a:lnTo>
                  <a:lnTo>
                    <a:pt x="111" y="946"/>
                  </a:lnTo>
                  <a:lnTo>
                    <a:pt x="111" y="946"/>
                  </a:lnTo>
                  <a:lnTo>
                    <a:pt x="110" y="946"/>
                  </a:lnTo>
                  <a:lnTo>
                    <a:pt x="110" y="945"/>
                  </a:lnTo>
                  <a:lnTo>
                    <a:pt x="110" y="945"/>
                  </a:lnTo>
                  <a:lnTo>
                    <a:pt x="109" y="946"/>
                  </a:lnTo>
                  <a:lnTo>
                    <a:pt x="108" y="946"/>
                  </a:lnTo>
                  <a:lnTo>
                    <a:pt x="107" y="946"/>
                  </a:lnTo>
                  <a:lnTo>
                    <a:pt x="106" y="946"/>
                  </a:lnTo>
                  <a:lnTo>
                    <a:pt x="106" y="945"/>
                  </a:lnTo>
                  <a:lnTo>
                    <a:pt x="105" y="945"/>
                  </a:lnTo>
                  <a:lnTo>
                    <a:pt x="105" y="944"/>
                  </a:lnTo>
                  <a:lnTo>
                    <a:pt x="104" y="944"/>
                  </a:lnTo>
                  <a:lnTo>
                    <a:pt x="104" y="944"/>
                  </a:lnTo>
                  <a:lnTo>
                    <a:pt x="104" y="944"/>
                  </a:lnTo>
                  <a:lnTo>
                    <a:pt x="103" y="944"/>
                  </a:lnTo>
                  <a:lnTo>
                    <a:pt x="103" y="943"/>
                  </a:lnTo>
                  <a:lnTo>
                    <a:pt x="102" y="943"/>
                  </a:lnTo>
                  <a:lnTo>
                    <a:pt x="102" y="943"/>
                  </a:lnTo>
                  <a:lnTo>
                    <a:pt x="102" y="942"/>
                  </a:lnTo>
                  <a:lnTo>
                    <a:pt x="102" y="942"/>
                  </a:lnTo>
                  <a:lnTo>
                    <a:pt x="102" y="942"/>
                  </a:lnTo>
                  <a:lnTo>
                    <a:pt x="102" y="942"/>
                  </a:lnTo>
                  <a:lnTo>
                    <a:pt x="102" y="941"/>
                  </a:lnTo>
                  <a:lnTo>
                    <a:pt x="102" y="941"/>
                  </a:lnTo>
                  <a:lnTo>
                    <a:pt x="101" y="941"/>
                  </a:lnTo>
                  <a:lnTo>
                    <a:pt x="101" y="942"/>
                  </a:lnTo>
                  <a:lnTo>
                    <a:pt x="102" y="942"/>
                  </a:lnTo>
                  <a:lnTo>
                    <a:pt x="101" y="942"/>
                  </a:lnTo>
                  <a:lnTo>
                    <a:pt x="100" y="942"/>
                  </a:lnTo>
                  <a:lnTo>
                    <a:pt x="100" y="942"/>
                  </a:lnTo>
                  <a:lnTo>
                    <a:pt x="98" y="942"/>
                  </a:lnTo>
                  <a:lnTo>
                    <a:pt x="98" y="941"/>
                  </a:lnTo>
                  <a:lnTo>
                    <a:pt x="98" y="941"/>
                  </a:lnTo>
                  <a:lnTo>
                    <a:pt x="98" y="941"/>
                  </a:lnTo>
                  <a:lnTo>
                    <a:pt x="98" y="940"/>
                  </a:lnTo>
                  <a:lnTo>
                    <a:pt x="98" y="940"/>
                  </a:lnTo>
                  <a:lnTo>
                    <a:pt x="98" y="939"/>
                  </a:lnTo>
                  <a:lnTo>
                    <a:pt x="98" y="938"/>
                  </a:lnTo>
                  <a:lnTo>
                    <a:pt x="98" y="938"/>
                  </a:lnTo>
                  <a:lnTo>
                    <a:pt x="98" y="938"/>
                  </a:lnTo>
                  <a:lnTo>
                    <a:pt x="98" y="936"/>
                  </a:lnTo>
                  <a:lnTo>
                    <a:pt x="98" y="936"/>
                  </a:lnTo>
                  <a:lnTo>
                    <a:pt x="98" y="935"/>
                  </a:lnTo>
                  <a:lnTo>
                    <a:pt x="98" y="935"/>
                  </a:lnTo>
                  <a:lnTo>
                    <a:pt x="98" y="935"/>
                  </a:lnTo>
                  <a:lnTo>
                    <a:pt x="98" y="934"/>
                  </a:lnTo>
                  <a:lnTo>
                    <a:pt x="98" y="933"/>
                  </a:lnTo>
                  <a:lnTo>
                    <a:pt x="97" y="933"/>
                  </a:lnTo>
                  <a:lnTo>
                    <a:pt x="97" y="933"/>
                  </a:lnTo>
                  <a:lnTo>
                    <a:pt x="96" y="933"/>
                  </a:lnTo>
                  <a:lnTo>
                    <a:pt x="96" y="933"/>
                  </a:lnTo>
                  <a:lnTo>
                    <a:pt x="96" y="933"/>
                  </a:lnTo>
                  <a:lnTo>
                    <a:pt x="95" y="933"/>
                  </a:lnTo>
                  <a:lnTo>
                    <a:pt x="95" y="933"/>
                  </a:lnTo>
                  <a:lnTo>
                    <a:pt x="95" y="934"/>
                  </a:lnTo>
                  <a:lnTo>
                    <a:pt x="95" y="934"/>
                  </a:lnTo>
                  <a:lnTo>
                    <a:pt x="95" y="934"/>
                  </a:lnTo>
                  <a:lnTo>
                    <a:pt x="95" y="935"/>
                  </a:lnTo>
                  <a:lnTo>
                    <a:pt x="95" y="935"/>
                  </a:lnTo>
                  <a:lnTo>
                    <a:pt x="94" y="935"/>
                  </a:lnTo>
                  <a:lnTo>
                    <a:pt x="94" y="935"/>
                  </a:lnTo>
                  <a:lnTo>
                    <a:pt x="93" y="936"/>
                  </a:lnTo>
                  <a:lnTo>
                    <a:pt x="93" y="935"/>
                  </a:lnTo>
                  <a:lnTo>
                    <a:pt x="93" y="935"/>
                  </a:lnTo>
                  <a:lnTo>
                    <a:pt x="93" y="934"/>
                  </a:lnTo>
                  <a:lnTo>
                    <a:pt x="93" y="933"/>
                  </a:lnTo>
                  <a:lnTo>
                    <a:pt x="93" y="933"/>
                  </a:lnTo>
                  <a:lnTo>
                    <a:pt x="93" y="933"/>
                  </a:lnTo>
                  <a:lnTo>
                    <a:pt x="93" y="933"/>
                  </a:lnTo>
                  <a:lnTo>
                    <a:pt x="93" y="932"/>
                  </a:lnTo>
                  <a:lnTo>
                    <a:pt x="94" y="932"/>
                  </a:lnTo>
                  <a:lnTo>
                    <a:pt x="95" y="931"/>
                  </a:lnTo>
                  <a:lnTo>
                    <a:pt x="96" y="931"/>
                  </a:lnTo>
                  <a:lnTo>
                    <a:pt x="96" y="931"/>
                  </a:lnTo>
                  <a:lnTo>
                    <a:pt x="97" y="930"/>
                  </a:lnTo>
                  <a:lnTo>
                    <a:pt x="97" y="929"/>
                  </a:lnTo>
                  <a:lnTo>
                    <a:pt x="97" y="929"/>
                  </a:lnTo>
                  <a:lnTo>
                    <a:pt x="96" y="929"/>
                  </a:lnTo>
                  <a:lnTo>
                    <a:pt x="96" y="928"/>
                  </a:lnTo>
                  <a:lnTo>
                    <a:pt x="97" y="927"/>
                  </a:lnTo>
                  <a:lnTo>
                    <a:pt x="98" y="925"/>
                  </a:lnTo>
                  <a:lnTo>
                    <a:pt x="98" y="925"/>
                  </a:lnTo>
                  <a:lnTo>
                    <a:pt x="98" y="925"/>
                  </a:lnTo>
                  <a:lnTo>
                    <a:pt x="98" y="925"/>
                  </a:lnTo>
                  <a:lnTo>
                    <a:pt x="98" y="925"/>
                  </a:lnTo>
                  <a:lnTo>
                    <a:pt x="98" y="925"/>
                  </a:lnTo>
                  <a:lnTo>
                    <a:pt x="99" y="925"/>
                  </a:lnTo>
                  <a:lnTo>
                    <a:pt x="99" y="925"/>
                  </a:lnTo>
                  <a:lnTo>
                    <a:pt x="100" y="925"/>
                  </a:lnTo>
                  <a:lnTo>
                    <a:pt x="100" y="926"/>
                  </a:lnTo>
                  <a:lnTo>
                    <a:pt x="101" y="926"/>
                  </a:lnTo>
                  <a:lnTo>
                    <a:pt x="101" y="927"/>
                  </a:lnTo>
                  <a:lnTo>
                    <a:pt x="101" y="928"/>
                  </a:lnTo>
                  <a:lnTo>
                    <a:pt x="102" y="928"/>
                  </a:lnTo>
                  <a:lnTo>
                    <a:pt x="102" y="928"/>
                  </a:lnTo>
                  <a:lnTo>
                    <a:pt x="102" y="928"/>
                  </a:lnTo>
                  <a:lnTo>
                    <a:pt x="102" y="928"/>
                  </a:lnTo>
                  <a:lnTo>
                    <a:pt x="103" y="928"/>
                  </a:lnTo>
                  <a:lnTo>
                    <a:pt x="102" y="926"/>
                  </a:lnTo>
                  <a:lnTo>
                    <a:pt x="103" y="926"/>
                  </a:lnTo>
                  <a:lnTo>
                    <a:pt x="103" y="925"/>
                  </a:lnTo>
                  <a:lnTo>
                    <a:pt x="104" y="925"/>
                  </a:lnTo>
                  <a:lnTo>
                    <a:pt x="104" y="924"/>
                  </a:lnTo>
                  <a:lnTo>
                    <a:pt x="104" y="924"/>
                  </a:lnTo>
                  <a:lnTo>
                    <a:pt x="104" y="923"/>
                  </a:lnTo>
                  <a:lnTo>
                    <a:pt x="105" y="923"/>
                  </a:lnTo>
                  <a:lnTo>
                    <a:pt x="106" y="923"/>
                  </a:lnTo>
                  <a:lnTo>
                    <a:pt x="106" y="922"/>
                  </a:lnTo>
                  <a:lnTo>
                    <a:pt x="107" y="921"/>
                  </a:lnTo>
                  <a:lnTo>
                    <a:pt x="109" y="920"/>
                  </a:lnTo>
                  <a:lnTo>
                    <a:pt x="109" y="920"/>
                  </a:lnTo>
                  <a:lnTo>
                    <a:pt x="110" y="920"/>
                  </a:lnTo>
                  <a:lnTo>
                    <a:pt x="111" y="920"/>
                  </a:lnTo>
                  <a:lnTo>
                    <a:pt x="111" y="919"/>
                  </a:lnTo>
                  <a:lnTo>
                    <a:pt x="112" y="919"/>
                  </a:lnTo>
                  <a:lnTo>
                    <a:pt x="112" y="919"/>
                  </a:lnTo>
                  <a:lnTo>
                    <a:pt x="112" y="919"/>
                  </a:lnTo>
                  <a:lnTo>
                    <a:pt x="113" y="918"/>
                  </a:lnTo>
                  <a:lnTo>
                    <a:pt x="114" y="918"/>
                  </a:lnTo>
                  <a:lnTo>
                    <a:pt x="115" y="918"/>
                  </a:lnTo>
                  <a:lnTo>
                    <a:pt x="116" y="918"/>
                  </a:lnTo>
                  <a:lnTo>
                    <a:pt x="117" y="918"/>
                  </a:lnTo>
                  <a:lnTo>
                    <a:pt x="118" y="918"/>
                  </a:lnTo>
                  <a:lnTo>
                    <a:pt x="118" y="917"/>
                  </a:lnTo>
                  <a:lnTo>
                    <a:pt x="119" y="917"/>
                  </a:lnTo>
                  <a:lnTo>
                    <a:pt x="119" y="916"/>
                  </a:lnTo>
                  <a:lnTo>
                    <a:pt x="120" y="916"/>
                  </a:lnTo>
                  <a:lnTo>
                    <a:pt x="121" y="916"/>
                  </a:lnTo>
                  <a:lnTo>
                    <a:pt x="122" y="916"/>
                  </a:lnTo>
                  <a:lnTo>
                    <a:pt x="124" y="916"/>
                  </a:lnTo>
                  <a:lnTo>
                    <a:pt x="124" y="915"/>
                  </a:lnTo>
                  <a:lnTo>
                    <a:pt x="126" y="915"/>
                  </a:lnTo>
                  <a:lnTo>
                    <a:pt x="127" y="916"/>
                  </a:lnTo>
                  <a:lnTo>
                    <a:pt x="128" y="916"/>
                  </a:lnTo>
                  <a:lnTo>
                    <a:pt x="126" y="915"/>
                  </a:lnTo>
                  <a:lnTo>
                    <a:pt x="125" y="915"/>
                  </a:lnTo>
                  <a:lnTo>
                    <a:pt x="124" y="915"/>
                  </a:lnTo>
                  <a:lnTo>
                    <a:pt x="124" y="915"/>
                  </a:lnTo>
                  <a:lnTo>
                    <a:pt x="124" y="915"/>
                  </a:lnTo>
                  <a:lnTo>
                    <a:pt x="124" y="915"/>
                  </a:lnTo>
                  <a:lnTo>
                    <a:pt x="123" y="916"/>
                  </a:lnTo>
                  <a:lnTo>
                    <a:pt x="122" y="916"/>
                  </a:lnTo>
                  <a:lnTo>
                    <a:pt x="121" y="916"/>
                  </a:lnTo>
                  <a:lnTo>
                    <a:pt x="119" y="916"/>
                  </a:lnTo>
                  <a:lnTo>
                    <a:pt x="117" y="916"/>
                  </a:lnTo>
                  <a:lnTo>
                    <a:pt x="115" y="916"/>
                  </a:lnTo>
                  <a:lnTo>
                    <a:pt x="115" y="916"/>
                  </a:lnTo>
                  <a:lnTo>
                    <a:pt x="115" y="917"/>
                  </a:lnTo>
                  <a:lnTo>
                    <a:pt x="114" y="916"/>
                  </a:lnTo>
                  <a:lnTo>
                    <a:pt x="112" y="917"/>
                  </a:lnTo>
                  <a:lnTo>
                    <a:pt x="112" y="918"/>
                  </a:lnTo>
                  <a:lnTo>
                    <a:pt x="111" y="918"/>
                  </a:lnTo>
                  <a:lnTo>
                    <a:pt x="111" y="918"/>
                  </a:lnTo>
                  <a:lnTo>
                    <a:pt x="111" y="918"/>
                  </a:lnTo>
                  <a:lnTo>
                    <a:pt x="111" y="918"/>
                  </a:lnTo>
                  <a:lnTo>
                    <a:pt x="109" y="918"/>
                  </a:lnTo>
                  <a:lnTo>
                    <a:pt x="109" y="919"/>
                  </a:lnTo>
                  <a:lnTo>
                    <a:pt x="108" y="920"/>
                  </a:lnTo>
                  <a:lnTo>
                    <a:pt x="107" y="920"/>
                  </a:lnTo>
                  <a:lnTo>
                    <a:pt x="106" y="920"/>
                  </a:lnTo>
                  <a:lnTo>
                    <a:pt x="106" y="920"/>
                  </a:lnTo>
                  <a:lnTo>
                    <a:pt x="106" y="920"/>
                  </a:lnTo>
                  <a:lnTo>
                    <a:pt x="106" y="920"/>
                  </a:lnTo>
                  <a:lnTo>
                    <a:pt x="105" y="920"/>
                  </a:lnTo>
                  <a:lnTo>
                    <a:pt x="105" y="920"/>
                  </a:lnTo>
                  <a:lnTo>
                    <a:pt x="105" y="920"/>
                  </a:lnTo>
                  <a:lnTo>
                    <a:pt x="104" y="920"/>
                  </a:lnTo>
                  <a:lnTo>
                    <a:pt x="104" y="920"/>
                  </a:lnTo>
                  <a:lnTo>
                    <a:pt x="103" y="920"/>
                  </a:lnTo>
                  <a:lnTo>
                    <a:pt x="103" y="918"/>
                  </a:lnTo>
                  <a:lnTo>
                    <a:pt x="102" y="918"/>
                  </a:lnTo>
                  <a:lnTo>
                    <a:pt x="102" y="918"/>
                  </a:lnTo>
                  <a:lnTo>
                    <a:pt x="102" y="918"/>
                  </a:lnTo>
                  <a:lnTo>
                    <a:pt x="101" y="917"/>
                  </a:lnTo>
                  <a:lnTo>
                    <a:pt x="102" y="916"/>
                  </a:lnTo>
                  <a:lnTo>
                    <a:pt x="102" y="916"/>
                  </a:lnTo>
                  <a:lnTo>
                    <a:pt x="103" y="916"/>
                  </a:lnTo>
                  <a:lnTo>
                    <a:pt x="104" y="916"/>
                  </a:lnTo>
                  <a:lnTo>
                    <a:pt x="104" y="916"/>
                  </a:lnTo>
                  <a:lnTo>
                    <a:pt x="104" y="915"/>
                  </a:lnTo>
                  <a:lnTo>
                    <a:pt x="105" y="915"/>
                  </a:lnTo>
                  <a:lnTo>
                    <a:pt x="106" y="916"/>
                  </a:lnTo>
                  <a:lnTo>
                    <a:pt x="106" y="916"/>
                  </a:lnTo>
                  <a:lnTo>
                    <a:pt x="107" y="915"/>
                  </a:lnTo>
                  <a:lnTo>
                    <a:pt x="108" y="915"/>
                  </a:lnTo>
                  <a:lnTo>
                    <a:pt x="108" y="914"/>
                  </a:lnTo>
                  <a:lnTo>
                    <a:pt x="107" y="913"/>
                  </a:lnTo>
                  <a:lnTo>
                    <a:pt x="106" y="913"/>
                  </a:lnTo>
                  <a:lnTo>
                    <a:pt x="106" y="914"/>
                  </a:lnTo>
                  <a:lnTo>
                    <a:pt x="104" y="914"/>
                  </a:lnTo>
                  <a:lnTo>
                    <a:pt x="103" y="915"/>
                  </a:lnTo>
                  <a:lnTo>
                    <a:pt x="102" y="915"/>
                  </a:lnTo>
                  <a:lnTo>
                    <a:pt x="102" y="914"/>
                  </a:lnTo>
                  <a:lnTo>
                    <a:pt x="102" y="913"/>
                  </a:lnTo>
                  <a:lnTo>
                    <a:pt x="102" y="912"/>
                  </a:lnTo>
                  <a:lnTo>
                    <a:pt x="102" y="912"/>
                  </a:lnTo>
                  <a:lnTo>
                    <a:pt x="102" y="912"/>
                  </a:lnTo>
                  <a:lnTo>
                    <a:pt x="103" y="911"/>
                  </a:lnTo>
                  <a:lnTo>
                    <a:pt x="104" y="911"/>
                  </a:lnTo>
                  <a:lnTo>
                    <a:pt x="105" y="911"/>
                  </a:lnTo>
                  <a:lnTo>
                    <a:pt x="106" y="911"/>
                  </a:lnTo>
                  <a:lnTo>
                    <a:pt x="105" y="911"/>
                  </a:lnTo>
                  <a:lnTo>
                    <a:pt x="105" y="910"/>
                  </a:lnTo>
                  <a:lnTo>
                    <a:pt x="106" y="910"/>
                  </a:lnTo>
                  <a:lnTo>
                    <a:pt x="106" y="910"/>
                  </a:lnTo>
                  <a:lnTo>
                    <a:pt x="106" y="910"/>
                  </a:lnTo>
                  <a:lnTo>
                    <a:pt x="106" y="910"/>
                  </a:lnTo>
                  <a:lnTo>
                    <a:pt x="107" y="909"/>
                  </a:lnTo>
                  <a:lnTo>
                    <a:pt x="108" y="909"/>
                  </a:lnTo>
                  <a:lnTo>
                    <a:pt x="108" y="908"/>
                  </a:lnTo>
                  <a:lnTo>
                    <a:pt x="107" y="908"/>
                  </a:lnTo>
                  <a:lnTo>
                    <a:pt x="107" y="906"/>
                  </a:lnTo>
                  <a:lnTo>
                    <a:pt x="107" y="906"/>
                  </a:lnTo>
                  <a:lnTo>
                    <a:pt x="106" y="906"/>
                  </a:lnTo>
                  <a:lnTo>
                    <a:pt x="106" y="907"/>
                  </a:lnTo>
                  <a:lnTo>
                    <a:pt x="106" y="908"/>
                  </a:lnTo>
                  <a:lnTo>
                    <a:pt x="105" y="908"/>
                  </a:lnTo>
                  <a:lnTo>
                    <a:pt x="104" y="908"/>
                  </a:lnTo>
                  <a:lnTo>
                    <a:pt x="103" y="909"/>
                  </a:lnTo>
                  <a:lnTo>
                    <a:pt x="102" y="910"/>
                  </a:lnTo>
                  <a:lnTo>
                    <a:pt x="102" y="910"/>
                  </a:lnTo>
                  <a:lnTo>
                    <a:pt x="102" y="910"/>
                  </a:lnTo>
                  <a:lnTo>
                    <a:pt x="102" y="910"/>
                  </a:lnTo>
                  <a:lnTo>
                    <a:pt x="102" y="910"/>
                  </a:lnTo>
                  <a:lnTo>
                    <a:pt x="101" y="911"/>
                  </a:lnTo>
                  <a:lnTo>
                    <a:pt x="102" y="911"/>
                  </a:lnTo>
                  <a:lnTo>
                    <a:pt x="102" y="911"/>
                  </a:lnTo>
                  <a:lnTo>
                    <a:pt x="102" y="912"/>
                  </a:lnTo>
                  <a:lnTo>
                    <a:pt x="101" y="912"/>
                  </a:lnTo>
                  <a:lnTo>
                    <a:pt x="101" y="912"/>
                  </a:lnTo>
                  <a:lnTo>
                    <a:pt x="100" y="912"/>
                  </a:lnTo>
                  <a:lnTo>
                    <a:pt x="100" y="912"/>
                  </a:lnTo>
                  <a:lnTo>
                    <a:pt x="99" y="912"/>
                  </a:lnTo>
                  <a:lnTo>
                    <a:pt x="99" y="911"/>
                  </a:lnTo>
                  <a:lnTo>
                    <a:pt x="98" y="912"/>
                  </a:lnTo>
                  <a:lnTo>
                    <a:pt x="98" y="912"/>
                  </a:lnTo>
                  <a:lnTo>
                    <a:pt x="98" y="912"/>
                  </a:lnTo>
                  <a:lnTo>
                    <a:pt x="98" y="912"/>
                  </a:lnTo>
                  <a:lnTo>
                    <a:pt x="98" y="911"/>
                  </a:lnTo>
                  <a:lnTo>
                    <a:pt x="98" y="911"/>
                  </a:lnTo>
                  <a:lnTo>
                    <a:pt x="98" y="911"/>
                  </a:lnTo>
                  <a:lnTo>
                    <a:pt x="97" y="911"/>
                  </a:lnTo>
                  <a:lnTo>
                    <a:pt x="97" y="911"/>
                  </a:lnTo>
                  <a:lnTo>
                    <a:pt x="98" y="910"/>
                  </a:lnTo>
                  <a:lnTo>
                    <a:pt x="98" y="910"/>
                  </a:lnTo>
                  <a:lnTo>
                    <a:pt x="98" y="910"/>
                  </a:lnTo>
                  <a:lnTo>
                    <a:pt x="97" y="910"/>
                  </a:lnTo>
                  <a:lnTo>
                    <a:pt x="96" y="909"/>
                  </a:lnTo>
                  <a:lnTo>
                    <a:pt x="95" y="910"/>
                  </a:lnTo>
                  <a:lnTo>
                    <a:pt x="95" y="909"/>
                  </a:lnTo>
                  <a:lnTo>
                    <a:pt x="95" y="908"/>
                  </a:lnTo>
                  <a:lnTo>
                    <a:pt x="95" y="908"/>
                  </a:lnTo>
                  <a:lnTo>
                    <a:pt x="94" y="907"/>
                  </a:lnTo>
                  <a:lnTo>
                    <a:pt x="95" y="907"/>
                  </a:lnTo>
                  <a:lnTo>
                    <a:pt x="95" y="907"/>
                  </a:lnTo>
                  <a:lnTo>
                    <a:pt x="95" y="907"/>
                  </a:lnTo>
                  <a:lnTo>
                    <a:pt x="95" y="907"/>
                  </a:lnTo>
                  <a:lnTo>
                    <a:pt x="95" y="907"/>
                  </a:lnTo>
                  <a:lnTo>
                    <a:pt x="94" y="905"/>
                  </a:lnTo>
                  <a:lnTo>
                    <a:pt x="94" y="904"/>
                  </a:lnTo>
                  <a:lnTo>
                    <a:pt x="95" y="903"/>
                  </a:lnTo>
                  <a:lnTo>
                    <a:pt x="94" y="903"/>
                  </a:lnTo>
                  <a:lnTo>
                    <a:pt x="95" y="903"/>
                  </a:lnTo>
                  <a:lnTo>
                    <a:pt x="94" y="902"/>
                  </a:lnTo>
                  <a:lnTo>
                    <a:pt x="94" y="901"/>
                  </a:lnTo>
                  <a:lnTo>
                    <a:pt x="94" y="901"/>
                  </a:lnTo>
                  <a:lnTo>
                    <a:pt x="93" y="901"/>
                  </a:lnTo>
                  <a:lnTo>
                    <a:pt x="93" y="901"/>
                  </a:lnTo>
                  <a:lnTo>
                    <a:pt x="93" y="901"/>
                  </a:lnTo>
                  <a:lnTo>
                    <a:pt x="94" y="900"/>
                  </a:lnTo>
                  <a:lnTo>
                    <a:pt x="94" y="900"/>
                  </a:lnTo>
                  <a:lnTo>
                    <a:pt x="93" y="900"/>
                  </a:lnTo>
                  <a:lnTo>
                    <a:pt x="93" y="899"/>
                  </a:lnTo>
                  <a:lnTo>
                    <a:pt x="93" y="899"/>
                  </a:lnTo>
                  <a:lnTo>
                    <a:pt x="93" y="899"/>
                  </a:lnTo>
                  <a:lnTo>
                    <a:pt x="93" y="899"/>
                  </a:lnTo>
                  <a:lnTo>
                    <a:pt x="93" y="899"/>
                  </a:lnTo>
                  <a:lnTo>
                    <a:pt x="93" y="899"/>
                  </a:lnTo>
                  <a:lnTo>
                    <a:pt x="93" y="898"/>
                  </a:lnTo>
                  <a:lnTo>
                    <a:pt x="93" y="898"/>
                  </a:lnTo>
                  <a:lnTo>
                    <a:pt x="93" y="897"/>
                  </a:lnTo>
                  <a:lnTo>
                    <a:pt x="93" y="896"/>
                  </a:lnTo>
                  <a:lnTo>
                    <a:pt x="93" y="896"/>
                  </a:lnTo>
                  <a:lnTo>
                    <a:pt x="93" y="896"/>
                  </a:lnTo>
                  <a:lnTo>
                    <a:pt x="93" y="895"/>
                  </a:lnTo>
                  <a:lnTo>
                    <a:pt x="93" y="895"/>
                  </a:lnTo>
                  <a:lnTo>
                    <a:pt x="92" y="895"/>
                  </a:lnTo>
                  <a:lnTo>
                    <a:pt x="92" y="895"/>
                  </a:lnTo>
                  <a:lnTo>
                    <a:pt x="92" y="895"/>
                  </a:lnTo>
                  <a:lnTo>
                    <a:pt x="91" y="895"/>
                  </a:lnTo>
                  <a:lnTo>
                    <a:pt x="91" y="895"/>
                  </a:lnTo>
                  <a:lnTo>
                    <a:pt x="91" y="894"/>
                  </a:lnTo>
                  <a:lnTo>
                    <a:pt x="91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89" y="893"/>
                  </a:lnTo>
                  <a:lnTo>
                    <a:pt x="89" y="893"/>
                  </a:lnTo>
                  <a:lnTo>
                    <a:pt x="89" y="892"/>
                  </a:lnTo>
                  <a:lnTo>
                    <a:pt x="90" y="892"/>
                  </a:lnTo>
                  <a:lnTo>
                    <a:pt x="90" y="892"/>
                  </a:lnTo>
                  <a:lnTo>
                    <a:pt x="89" y="892"/>
                  </a:lnTo>
                  <a:lnTo>
                    <a:pt x="89" y="891"/>
                  </a:lnTo>
                  <a:lnTo>
                    <a:pt x="89" y="891"/>
                  </a:lnTo>
                  <a:lnTo>
                    <a:pt x="89" y="890"/>
                  </a:lnTo>
                  <a:lnTo>
                    <a:pt x="89" y="890"/>
                  </a:lnTo>
                  <a:lnTo>
                    <a:pt x="89" y="890"/>
                  </a:lnTo>
                  <a:lnTo>
                    <a:pt x="90" y="890"/>
                  </a:lnTo>
                  <a:lnTo>
                    <a:pt x="90" y="888"/>
                  </a:lnTo>
                  <a:lnTo>
                    <a:pt x="90" y="887"/>
                  </a:lnTo>
                  <a:lnTo>
                    <a:pt x="91" y="887"/>
                  </a:lnTo>
                  <a:lnTo>
                    <a:pt x="92" y="887"/>
                  </a:lnTo>
                  <a:lnTo>
                    <a:pt x="92" y="888"/>
                  </a:lnTo>
                  <a:lnTo>
                    <a:pt x="93" y="888"/>
                  </a:lnTo>
                  <a:lnTo>
                    <a:pt x="93" y="887"/>
                  </a:lnTo>
                  <a:lnTo>
                    <a:pt x="93" y="886"/>
                  </a:lnTo>
                  <a:lnTo>
                    <a:pt x="93" y="886"/>
                  </a:lnTo>
                  <a:lnTo>
                    <a:pt x="93" y="886"/>
                  </a:lnTo>
                  <a:lnTo>
                    <a:pt x="93" y="886"/>
                  </a:lnTo>
                  <a:lnTo>
                    <a:pt x="93" y="886"/>
                  </a:lnTo>
                  <a:lnTo>
                    <a:pt x="93" y="886"/>
                  </a:lnTo>
                  <a:lnTo>
                    <a:pt x="93" y="885"/>
                  </a:lnTo>
                  <a:lnTo>
                    <a:pt x="93" y="885"/>
                  </a:lnTo>
                  <a:lnTo>
                    <a:pt x="93" y="885"/>
                  </a:lnTo>
                  <a:lnTo>
                    <a:pt x="93" y="884"/>
                  </a:lnTo>
                  <a:lnTo>
                    <a:pt x="93" y="884"/>
                  </a:lnTo>
                  <a:lnTo>
                    <a:pt x="93" y="884"/>
                  </a:lnTo>
                  <a:lnTo>
                    <a:pt x="93" y="884"/>
                  </a:lnTo>
                  <a:lnTo>
                    <a:pt x="94" y="884"/>
                  </a:lnTo>
                  <a:lnTo>
                    <a:pt x="95" y="883"/>
                  </a:lnTo>
                  <a:lnTo>
                    <a:pt x="95" y="883"/>
                  </a:lnTo>
                  <a:lnTo>
                    <a:pt x="95" y="883"/>
                  </a:lnTo>
                  <a:lnTo>
                    <a:pt x="95" y="883"/>
                  </a:lnTo>
                  <a:lnTo>
                    <a:pt x="95" y="882"/>
                  </a:lnTo>
                  <a:lnTo>
                    <a:pt x="96" y="881"/>
                  </a:lnTo>
                  <a:lnTo>
                    <a:pt x="96" y="881"/>
                  </a:lnTo>
                  <a:lnTo>
                    <a:pt x="96" y="881"/>
                  </a:lnTo>
                  <a:lnTo>
                    <a:pt x="96" y="881"/>
                  </a:lnTo>
                  <a:lnTo>
                    <a:pt x="96" y="881"/>
                  </a:lnTo>
                  <a:lnTo>
                    <a:pt x="97" y="880"/>
                  </a:lnTo>
                  <a:lnTo>
                    <a:pt x="97" y="880"/>
                  </a:lnTo>
                  <a:lnTo>
                    <a:pt x="97" y="880"/>
                  </a:lnTo>
                  <a:lnTo>
                    <a:pt x="97" y="880"/>
                  </a:lnTo>
                  <a:lnTo>
                    <a:pt x="96" y="879"/>
                  </a:lnTo>
                  <a:lnTo>
                    <a:pt x="96" y="879"/>
                  </a:lnTo>
                  <a:lnTo>
                    <a:pt x="96" y="879"/>
                  </a:lnTo>
                  <a:lnTo>
                    <a:pt x="95" y="878"/>
                  </a:lnTo>
                  <a:lnTo>
                    <a:pt x="95" y="878"/>
                  </a:lnTo>
                  <a:lnTo>
                    <a:pt x="95" y="878"/>
                  </a:lnTo>
                  <a:lnTo>
                    <a:pt x="95" y="877"/>
                  </a:lnTo>
                  <a:lnTo>
                    <a:pt x="95" y="877"/>
                  </a:lnTo>
                  <a:lnTo>
                    <a:pt x="94" y="876"/>
                  </a:lnTo>
                  <a:lnTo>
                    <a:pt x="94" y="876"/>
                  </a:lnTo>
                  <a:lnTo>
                    <a:pt x="93" y="876"/>
                  </a:lnTo>
                  <a:lnTo>
                    <a:pt x="93" y="875"/>
                  </a:lnTo>
                  <a:lnTo>
                    <a:pt x="94" y="874"/>
                  </a:lnTo>
                  <a:lnTo>
                    <a:pt x="94" y="873"/>
                  </a:lnTo>
                  <a:lnTo>
                    <a:pt x="95" y="873"/>
                  </a:lnTo>
                  <a:lnTo>
                    <a:pt x="95" y="873"/>
                  </a:lnTo>
                  <a:lnTo>
                    <a:pt x="95" y="873"/>
                  </a:lnTo>
                  <a:lnTo>
                    <a:pt x="95" y="873"/>
                  </a:lnTo>
                  <a:lnTo>
                    <a:pt x="96" y="873"/>
                  </a:lnTo>
                  <a:lnTo>
                    <a:pt x="96" y="872"/>
                  </a:lnTo>
                  <a:lnTo>
                    <a:pt x="97" y="873"/>
                  </a:lnTo>
                  <a:lnTo>
                    <a:pt x="97" y="872"/>
                  </a:lnTo>
                  <a:lnTo>
                    <a:pt x="98" y="872"/>
                  </a:lnTo>
                  <a:lnTo>
                    <a:pt x="98" y="871"/>
                  </a:lnTo>
                  <a:lnTo>
                    <a:pt x="98" y="871"/>
                  </a:lnTo>
                  <a:lnTo>
                    <a:pt x="98" y="871"/>
                  </a:lnTo>
                  <a:lnTo>
                    <a:pt x="98" y="873"/>
                  </a:lnTo>
                  <a:lnTo>
                    <a:pt x="98" y="873"/>
                  </a:lnTo>
                  <a:lnTo>
                    <a:pt x="98" y="873"/>
                  </a:lnTo>
                  <a:lnTo>
                    <a:pt x="99" y="873"/>
                  </a:lnTo>
                  <a:lnTo>
                    <a:pt x="99" y="873"/>
                  </a:lnTo>
                  <a:lnTo>
                    <a:pt x="99" y="873"/>
                  </a:lnTo>
                  <a:lnTo>
                    <a:pt x="100" y="873"/>
                  </a:lnTo>
                  <a:lnTo>
                    <a:pt x="101" y="873"/>
                  </a:lnTo>
                  <a:lnTo>
                    <a:pt x="102" y="873"/>
                  </a:lnTo>
                  <a:lnTo>
                    <a:pt x="102" y="873"/>
                  </a:lnTo>
                  <a:lnTo>
                    <a:pt x="102" y="874"/>
                  </a:lnTo>
                  <a:lnTo>
                    <a:pt x="102" y="874"/>
                  </a:lnTo>
                  <a:lnTo>
                    <a:pt x="102" y="874"/>
                  </a:lnTo>
                  <a:lnTo>
                    <a:pt x="102" y="874"/>
                  </a:lnTo>
                  <a:lnTo>
                    <a:pt x="102" y="874"/>
                  </a:lnTo>
                  <a:lnTo>
                    <a:pt x="103" y="874"/>
                  </a:lnTo>
                  <a:lnTo>
                    <a:pt x="102" y="874"/>
                  </a:lnTo>
                  <a:lnTo>
                    <a:pt x="102" y="873"/>
                  </a:lnTo>
                  <a:lnTo>
                    <a:pt x="103" y="873"/>
                  </a:lnTo>
                  <a:lnTo>
                    <a:pt x="102" y="873"/>
                  </a:lnTo>
                  <a:lnTo>
                    <a:pt x="102" y="873"/>
                  </a:lnTo>
                  <a:lnTo>
                    <a:pt x="102" y="873"/>
                  </a:lnTo>
                  <a:lnTo>
                    <a:pt x="103" y="873"/>
                  </a:lnTo>
                  <a:lnTo>
                    <a:pt x="103" y="873"/>
                  </a:lnTo>
                  <a:lnTo>
                    <a:pt x="104" y="873"/>
                  </a:lnTo>
                  <a:lnTo>
                    <a:pt x="104" y="874"/>
                  </a:lnTo>
                  <a:lnTo>
                    <a:pt x="104" y="875"/>
                  </a:lnTo>
                  <a:lnTo>
                    <a:pt x="103" y="875"/>
                  </a:lnTo>
                  <a:lnTo>
                    <a:pt x="103" y="876"/>
                  </a:lnTo>
                  <a:lnTo>
                    <a:pt x="104" y="876"/>
                  </a:lnTo>
                  <a:lnTo>
                    <a:pt x="104" y="876"/>
                  </a:lnTo>
                  <a:lnTo>
                    <a:pt x="106" y="875"/>
                  </a:lnTo>
                  <a:lnTo>
                    <a:pt x="106" y="874"/>
                  </a:lnTo>
                  <a:lnTo>
                    <a:pt x="106" y="874"/>
                  </a:lnTo>
                  <a:lnTo>
                    <a:pt x="106" y="873"/>
                  </a:lnTo>
                  <a:lnTo>
                    <a:pt x="106" y="873"/>
                  </a:lnTo>
                  <a:lnTo>
                    <a:pt x="106" y="873"/>
                  </a:lnTo>
                  <a:lnTo>
                    <a:pt x="107" y="873"/>
                  </a:lnTo>
                  <a:lnTo>
                    <a:pt x="109" y="873"/>
                  </a:lnTo>
                  <a:lnTo>
                    <a:pt x="109" y="873"/>
                  </a:lnTo>
                  <a:lnTo>
                    <a:pt x="109" y="873"/>
                  </a:lnTo>
                  <a:lnTo>
                    <a:pt x="110" y="873"/>
                  </a:lnTo>
                  <a:lnTo>
                    <a:pt x="109" y="873"/>
                  </a:lnTo>
                  <a:lnTo>
                    <a:pt x="110" y="873"/>
                  </a:lnTo>
                  <a:lnTo>
                    <a:pt x="109" y="871"/>
                  </a:lnTo>
                  <a:lnTo>
                    <a:pt x="109" y="871"/>
                  </a:lnTo>
                  <a:lnTo>
                    <a:pt x="109" y="872"/>
                  </a:lnTo>
                  <a:lnTo>
                    <a:pt x="108" y="872"/>
                  </a:lnTo>
                  <a:lnTo>
                    <a:pt x="108" y="872"/>
                  </a:lnTo>
                  <a:lnTo>
                    <a:pt x="108" y="870"/>
                  </a:lnTo>
                  <a:lnTo>
                    <a:pt x="107" y="870"/>
                  </a:lnTo>
                  <a:lnTo>
                    <a:pt x="107" y="870"/>
                  </a:lnTo>
                  <a:lnTo>
                    <a:pt x="107" y="871"/>
                  </a:lnTo>
                  <a:lnTo>
                    <a:pt x="107" y="871"/>
                  </a:lnTo>
                  <a:lnTo>
                    <a:pt x="106" y="871"/>
                  </a:lnTo>
                  <a:lnTo>
                    <a:pt x="106" y="870"/>
                  </a:lnTo>
                  <a:lnTo>
                    <a:pt x="107" y="870"/>
                  </a:lnTo>
                  <a:lnTo>
                    <a:pt x="106" y="868"/>
                  </a:lnTo>
                  <a:lnTo>
                    <a:pt x="106" y="868"/>
                  </a:lnTo>
                  <a:lnTo>
                    <a:pt x="106" y="869"/>
                  </a:lnTo>
                  <a:lnTo>
                    <a:pt x="106" y="870"/>
                  </a:lnTo>
                  <a:lnTo>
                    <a:pt x="106" y="871"/>
                  </a:lnTo>
                  <a:lnTo>
                    <a:pt x="106" y="872"/>
                  </a:lnTo>
                  <a:lnTo>
                    <a:pt x="106" y="872"/>
                  </a:lnTo>
                  <a:lnTo>
                    <a:pt x="105" y="873"/>
                  </a:lnTo>
                  <a:lnTo>
                    <a:pt x="105" y="873"/>
                  </a:lnTo>
                  <a:lnTo>
                    <a:pt x="104" y="872"/>
                  </a:lnTo>
                  <a:lnTo>
                    <a:pt x="104" y="872"/>
                  </a:lnTo>
                  <a:lnTo>
                    <a:pt x="103" y="872"/>
                  </a:lnTo>
                  <a:lnTo>
                    <a:pt x="103" y="872"/>
                  </a:lnTo>
                  <a:lnTo>
                    <a:pt x="104" y="872"/>
                  </a:lnTo>
                  <a:lnTo>
                    <a:pt x="104" y="871"/>
                  </a:lnTo>
                  <a:lnTo>
                    <a:pt x="104" y="871"/>
                  </a:lnTo>
                  <a:lnTo>
                    <a:pt x="104" y="871"/>
                  </a:lnTo>
                  <a:lnTo>
                    <a:pt x="104" y="870"/>
                  </a:lnTo>
                  <a:lnTo>
                    <a:pt x="103" y="870"/>
                  </a:lnTo>
                  <a:lnTo>
                    <a:pt x="103" y="870"/>
                  </a:lnTo>
                  <a:lnTo>
                    <a:pt x="102" y="870"/>
                  </a:lnTo>
                  <a:lnTo>
                    <a:pt x="102" y="870"/>
                  </a:lnTo>
                  <a:lnTo>
                    <a:pt x="101" y="870"/>
                  </a:lnTo>
                  <a:lnTo>
                    <a:pt x="101" y="870"/>
                  </a:lnTo>
                  <a:lnTo>
                    <a:pt x="101" y="870"/>
                  </a:lnTo>
                  <a:lnTo>
                    <a:pt x="101" y="870"/>
                  </a:lnTo>
                  <a:lnTo>
                    <a:pt x="101" y="869"/>
                  </a:lnTo>
                  <a:lnTo>
                    <a:pt x="101" y="869"/>
                  </a:lnTo>
                  <a:lnTo>
                    <a:pt x="101" y="869"/>
                  </a:lnTo>
                  <a:lnTo>
                    <a:pt x="102" y="869"/>
                  </a:lnTo>
                  <a:lnTo>
                    <a:pt x="102" y="869"/>
                  </a:lnTo>
                  <a:lnTo>
                    <a:pt x="101" y="869"/>
                  </a:lnTo>
                  <a:lnTo>
                    <a:pt x="102" y="868"/>
                  </a:lnTo>
                  <a:lnTo>
                    <a:pt x="102" y="868"/>
                  </a:lnTo>
                  <a:lnTo>
                    <a:pt x="102" y="867"/>
                  </a:lnTo>
                  <a:lnTo>
                    <a:pt x="102" y="867"/>
                  </a:lnTo>
                  <a:lnTo>
                    <a:pt x="102" y="867"/>
                  </a:lnTo>
                  <a:lnTo>
                    <a:pt x="102" y="866"/>
                  </a:lnTo>
                  <a:lnTo>
                    <a:pt x="102" y="866"/>
                  </a:lnTo>
                  <a:lnTo>
                    <a:pt x="103" y="866"/>
                  </a:lnTo>
                  <a:lnTo>
                    <a:pt x="103" y="865"/>
                  </a:lnTo>
                  <a:lnTo>
                    <a:pt x="102" y="865"/>
                  </a:lnTo>
                  <a:lnTo>
                    <a:pt x="102" y="865"/>
                  </a:lnTo>
                  <a:lnTo>
                    <a:pt x="102" y="864"/>
                  </a:lnTo>
                  <a:lnTo>
                    <a:pt x="102" y="864"/>
                  </a:lnTo>
                  <a:lnTo>
                    <a:pt x="102" y="864"/>
                  </a:lnTo>
                  <a:lnTo>
                    <a:pt x="103" y="863"/>
                  </a:lnTo>
                  <a:lnTo>
                    <a:pt x="103" y="863"/>
                  </a:lnTo>
                  <a:lnTo>
                    <a:pt x="102" y="862"/>
                  </a:lnTo>
                  <a:lnTo>
                    <a:pt x="102" y="861"/>
                  </a:lnTo>
                  <a:lnTo>
                    <a:pt x="103" y="860"/>
                  </a:lnTo>
                  <a:lnTo>
                    <a:pt x="103" y="860"/>
                  </a:lnTo>
                  <a:lnTo>
                    <a:pt x="104" y="860"/>
                  </a:lnTo>
                  <a:lnTo>
                    <a:pt x="103" y="859"/>
                  </a:lnTo>
                  <a:lnTo>
                    <a:pt x="104" y="858"/>
                  </a:lnTo>
                  <a:lnTo>
                    <a:pt x="105" y="858"/>
                  </a:lnTo>
                  <a:lnTo>
                    <a:pt x="106" y="858"/>
                  </a:lnTo>
                  <a:lnTo>
                    <a:pt x="106" y="858"/>
                  </a:lnTo>
                  <a:lnTo>
                    <a:pt x="105" y="857"/>
                  </a:lnTo>
                  <a:lnTo>
                    <a:pt x="106" y="856"/>
                  </a:lnTo>
                  <a:lnTo>
                    <a:pt x="106" y="856"/>
                  </a:lnTo>
                  <a:lnTo>
                    <a:pt x="106" y="855"/>
                  </a:lnTo>
                  <a:lnTo>
                    <a:pt x="106" y="855"/>
                  </a:lnTo>
                  <a:lnTo>
                    <a:pt x="106" y="855"/>
                  </a:lnTo>
                  <a:lnTo>
                    <a:pt x="107" y="855"/>
                  </a:lnTo>
                  <a:lnTo>
                    <a:pt x="107" y="855"/>
                  </a:lnTo>
                  <a:lnTo>
                    <a:pt x="108" y="855"/>
                  </a:lnTo>
                  <a:lnTo>
                    <a:pt x="108" y="855"/>
                  </a:lnTo>
                  <a:lnTo>
                    <a:pt x="108" y="855"/>
                  </a:lnTo>
                  <a:lnTo>
                    <a:pt x="108" y="855"/>
                  </a:lnTo>
                  <a:lnTo>
                    <a:pt x="108" y="855"/>
                  </a:lnTo>
                  <a:lnTo>
                    <a:pt x="107" y="857"/>
                  </a:lnTo>
                  <a:lnTo>
                    <a:pt x="107" y="858"/>
                  </a:lnTo>
                  <a:lnTo>
                    <a:pt x="107" y="858"/>
                  </a:lnTo>
                  <a:lnTo>
                    <a:pt x="107" y="858"/>
                  </a:lnTo>
                  <a:lnTo>
                    <a:pt x="109" y="858"/>
                  </a:lnTo>
                  <a:lnTo>
                    <a:pt x="109" y="857"/>
                  </a:lnTo>
                  <a:lnTo>
                    <a:pt x="110" y="858"/>
                  </a:lnTo>
                  <a:lnTo>
                    <a:pt x="112" y="858"/>
                  </a:lnTo>
                  <a:lnTo>
                    <a:pt x="112" y="858"/>
                  </a:lnTo>
                  <a:lnTo>
                    <a:pt x="113" y="858"/>
                  </a:lnTo>
                  <a:lnTo>
                    <a:pt x="113" y="859"/>
                  </a:lnTo>
                  <a:lnTo>
                    <a:pt x="113" y="859"/>
                  </a:lnTo>
                  <a:lnTo>
                    <a:pt x="112" y="859"/>
                  </a:lnTo>
                  <a:lnTo>
                    <a:pt x="113" y="860"/>
                  </a:lnTo>
                  <a:lnTo>
                    <a:pt x="113" y="860"/>
                  </a:lnTo>
                  <a:lnTo>
                    <a:pt x="113" y="860"/>
                  </a:lnTo>
                  <a:lnTo>
                    <a:pt x="113" y="860"/>
                  </a:lnTo>
                  <a:lnTo>
                    <a:pt x="114" y="860"/>
                  </a:lnTo>
                  <a:lnTo>
                    <a:pt x="115" y="860"/>
                  </a:lnTo>
                  <a:lnTo>
                    <a:pt x="115" y="860"/>
                  </a:lnTo>
                  <a:lnTo>
                    <a:pt x="115" y="861"/>
                  </a:lnTo>
                  <a:lnTo>
                    <a:pt x="115" y="861"/>
                  </a:lnTo>
                  <a:lnTo>
                    <a:pt x="115" y="862"/>
                  </a:lnTo>
                  <a:lnTo>
                    <a:pt x="117" y="863"/>
                  </a:lnTo>
                  <a:lnTo>
                    <a:pt x="118" y="862"/>
                  </a:lnTo>
                  <a:lnTo>
                    <a:pt x="118" y="861"/>
                  </a:lnTo>
                  <a:lnTo>
                    <a:pt x="118" y="861"/>
                  </a:lnTo>
                  <a:lnTo>
                    <a:pt x="117" y="860"/>
                  </a:lnTo>
                  <a:lnTo>
                    <a:pt x="118" y="860"/>
                  </a:lnTo>
                  <a:lnTo>
                    <a:pt x="117" y="860"/>
                  </a:lnTo>
                  <a:lnTo>
                    <a:pt x="117" y="859"/>
                  </a:lnTo>
                  <a:lnTo>
                    <a:pt x="117" y="859"/>
                  </a:lnTo>
                  <a:lnTo>
                    <a:pt x="117" y="858"/>
                  </a:lnTo>
                  <a:lnTo>
                    <a:pt x="118" y="859"/>
                  </a:lnTo>
                  <a:lnTo>
                    <a:pt x="118" y="858"/>
                  </a:lnTo>
                  <a:lnTo>
                    <a:pt x="118" y="857"/>
                  </a:lnTo>
                  <a:lnTo>
                    <a:pt x="119" y="857"/>
                  </a:lnTo>
                  <a:lnTo>
                    <a:pt x="119" y="858"/>
                  </a:lnTo>
                  <a:lnTo>
                    <a:pt x="119" y="858"/>
                  </a:lnTo>
                  <a:lnTo>
                    <a:pt x="119" y="859"/>
                  </a:lnTo>
                  <a:lnTo>
                    <a:pt x="119" y="859"/>
                  </a:lnTo>
                  <a:lnTo>
                    <a:pt x="119" y="859"/>
                  </a:lnTo>
                  <a:lnTo>
                    <a:pt x="120" y="859"/>
                  </a:lnTo>
                  <a:lnTo>
                    <a:pt x="119" y="860"/>
                  </a:lnTo>
                  <a:lnTo>
                    <a:pt x="120" y="860"/>
                  </a:lnTo>
                  <a:lnTo>
                    <a:pt x="120" y="860"/>
                  </a:lnTo>
                  <a:lnTo>
                    <a:pt x="120" y="860"/>
                  </a:lnTo>
                  <a:lnTo>
                    <a:pt x="120" y="861"/>
                  </a:lnTo>
                  <a:lnTo>
                    <a:pt x="121" y="861"/>
                  </a:lnTo>
                  <a:lnTo>
                    <a:pt x="121" y="861"/>
                  </a:lnTo>
                  <a:lnTo>
                    <a:pt x="122" y="861"/>
                  </a:lnTo>
                  <a:lnTo>
                    <a:pt x="122" y="862"/>
                  </a:lnTo>
                  <a:lnTo>
                    <a:pt x="122" y="862"/>
                  </a:lnTo>
                  <a:lnTo>
                    <a:pt x="121" y="863"/>
                  </a:lnTo>
                  <a:lnTo>
                    <a:pt x="122" y="864"/>
                  </a:lnTo>
                  <a:lnTo>
                    <a:pt x="124" y="864"/>
                  </a:lnTo>
                  <a:lnTo>
                    <a:pt x="125" y="864"/>
                  </a:lnTo>
                  <a:lnTo>
                    <a:pt x="125" y="863"/>
                  </a:lnTo>
                  <a:lnTo>
                    <a:pt x="126" y="863"/>
                  </a:lnTo>
                  <a:lnTo>
                    <a:pt x="126" y="864"/>
                  </a:lnTo>
                  <a:lnTo>
                    <a:pt x="127" y="864"/>
                  </a:lnTo>
                  <a:lnTo>
                    <a:pt x="127" y="864"/>
                  </a:lnTo>
                  <a:lnTo>
                    <a:pt x="127" y="864"/>
                  </a:lnTo>
                  <a:lnTo>
                    <a:pt x="127" y="864"/>
                  </a:lnTo>
                  <a:lnTo>
                    <a:pt x="128" y="864"/>
                  </a:lnTo>
                  <a:lnTo>
                    <a:pt x="127" y="865"/>
                  </a:lnTo>
                  <a:lnTo>
                    <a:pt x="126" y="865"/>
                  </a:lnTo>
                  <a:lnTo>
                    <a:pt x="127" y="867"/>
                  </a:lnTo>
                  <a:lnTo>
                    <a:pt x="127" y="868"/>
                  </a:lnTo>
                  <a:lnTo>
                    <a:pt x="124" y="868"/>
                  </a:lnTo>
                  <a:lnTo>
                    <a:pt x="124" y="868"/>
                  </a:lnTo>
                  <a:lnTo>
                    <a:pt x="123" y="868"/>
                  </a:lnTo>
                  <a:lnTo>
                    <a:pt x="123" y="868"/>
                  </a:lnTo>
                  <a:lnTo>
                    <a:pt x="123" y="868"/>
                  </a:lnTo>
                  <a:lnTo>
                    <a:pt x="121" y="868"/>
                  </a:lnTo>
                  <a:lnTo>
                    <a:pt x="121" y="868"/>
                  </a:lnTo>
                  <a:lnTo>
                    <a:pt x="121" y="869"/>
                  </a:lnTo>
                  <a:lnTo>
                    <a:pt x="120" y="868"/>
                  </a:lnTo>
                  <a:lnTo>
                    <a:pt x="119" y="868"/>
                  </a:lnTo>
                  <a:lnTo>
                    <a:pt x="119" y="868"/>
                  </a:lnTo>
                  <a:lnTo>
                    <a:pt x="119" y="867"/>
                  </a:lnTo>
                  <a:lnTo>
                    <a:pt x="118" y="867"/>
                  </a:lnTo>
                  <a:lnTo>
                    <a:pt x="118" y="868"/>
                  </a:lnTo>
                  <a:lnTo>
                    <a:pt x="120" y="868"/>
                  </a:lnTo>
                  <a:lnTo>
                    <a:pt x="120" y="869"/>
                  </a:lnTo>
                  <a:lnTo>
                    <a:pt x="120" y="869"/>
                  </a:lnTo>
                  <a:lnTo>
                    <a:pt x="120" y="869"/>
                  </a:lnTo>
                  <a:lnTo>
                    <a:pt x="121" y="870"/>
                  </a:lnTo>
                  <a:lnTo>
                    <a:pt x="121" y="870"/>
                  </a:lnTo>
                  <a:lnTo>
                    <a:pt x="121" y="870"/>
                  </a:lnTo>
                  <a:lnTo>
                    <a:pt x="122" y="870"/>
                  </a:lnTo>
                  <a:lnTo>
                    <a:pt x="122" y="871"/>
                  </a:lnTo>
                  <a:lnTo>
                    <a:pt x="122" y="871"/>
                  </a:lnTo>
                  <a:lnTo>
                    <a:pt x="122" y="871"/>
                  </a:lnTo>
                  <a:lnTo>
                    <a:pt x="123" y="872"/>
                  </a:lnTo>
                  <a:lnTo>
                    <a:pt x="125" y="872"/>
                  </a:lnTo>
                  <a:lnTo>
                    <a:pt x="125" y="873"/>
                  </a:lnTo>
                  <a:lnTo>
                    <a:pt x="125" y="873"/>
                  </a:lnTo>
                  <a:lnTo>
                    <a:pt x="125" y="873"/>
                  </a:lnTo>
                  <a:lnTo>
                    <a:pt x="125" y="873"/>
                  </a:lnTo>
                  <a:lnTo>
                    <a:pt x="126" y="873"/>
                  </a:lnTo>
                  <a:lnTo>
                    <a:pt x="126" y="873"/>
                  </a:lnTo>
                  <a:lnTo>
                    <a:pt x="126" y="873"/>
                  </a:lnTo>
                  <a:lnTo>
                    <a:pt x="127" y="873"/>
                  </a:lnTo>
                  <a:lnTo>
                    <a:pt x="127" y="873"/>
                  </a:lnTo>
                  <a:lnTo>
                    <a:pt x="128" y="873"/>
                  </a:lnTo>
                  <a:lnTo>
                    <a:pt x="128" y="873"/>
                  </a:lnTo>
                  <a:lnTo>
                    <a:pt x="129" y="873"/>
                  </a:lnTo>
                  <a:lnTo>
                    <a:pt x="130" y="873"/>
                  </a:lnTo>
                  <a:lnTo>
                    <a:pt x="130" y="874"/>
                  </a:lnTo>
                  <a:lnTo>
                    <a:pt x="131" y="876"/>
                  </a:lnTo>
                  <a:lnTo>
                    <a:pt x="131" y="877"/>
                  </a:lnTo>
                  <a:lnTo>
                    <a:pt x="131" y="878"/>
                  </a:lnTo>
                  <a:lnTo>
                    <a:pt x="130" y="881"/>
                  </a:lnTo>
                  <a:lnTo>
                    <a:pt x="131" y="885"/>
                  </a:lnTo>
                  <a:lnTo>
                    <a:pt x="132" y="888"/>
                  </a:lnTo>
                  <a:lnTo>
                    <a:pt x="132" y="890"/>
                  </a:lnTo>
                  <a:lnTo>
                    <a:pt x="132" y="891"/>
                  </a:lnTo>
                  <a:lnTo>
                    <a:pt x="133" y="893"/>
                  </a:lnTo>
                  <a:lnTo>
                    <a:pt x="134" y="893"/>
                  </a:lnTo>
                  <a:lnTo>
                    <a:pt x="135" y="895"/>
                  </a:lnTo>
                  <a:lnTo>
                    <a:pt x="135" y="895"/>
                  </a:lnTo>
                  <a:lnTo>
                    <a:pt x="135" y="894"/>
                  </a:lnTo>
                  <a:lnTo>
                    <a:pt x="133" y="891"/>
                  </a:lnTo>
                  <a:lnTo>
                    <a:pt x="134" y="890"/>
                  </a:lnTo>
                  <a:lnTo>
                    <a:pt x="134" y="890"/>
                  </a:lnTo>
                  <a:lnTo>
                    <a:pt x="134" y="890"/>
                  </a:lnTo>
                  <a:lnTo>
                    <a:pt x="134" y="890"/>
                  </a:lnTo>
                  <a:lnTo>
                    <a:pt x="133" y="889"/>
                  </a:lnTo>
                  <a:lnTo>
                    <a:pt x="133" y="887"/>
                  </a:lnTo>
                  <a:lnTo>
                    <a:pt x="132" y="887"/>
                  </a:lnTo>
                  <a:lnTo>
                    <a:pt x="132" y="886"/>
                  </a:lnTo>
                  <a:lnTo>
                    <a:pt x="132" y="886"/>
                  </a:lnTo>
                  <a:lnTo>
                    <a:pt x="131" y="883"/>
                  </a:lnTo>
                  <a:lnTo>
                    <a:pt x="131" y="881"/>
                  </a:lnTo>
                  <a:lnTo>
                    <a:pt x="132" y="881"/>
                  </a:lnTo>
                  <a:lnTo>
                    <a:pt x="132" y="880"/>
                  </a:lnTo>
                  <a:lnTo>
                    <a:pt x="132" y="880"/>
                  </a:lnTo>
                  <a:lnTo>
                    <a:pt x="131" y="881"/>
                  </a:lnTo>
                  <a:lnTo>
                    <a:pt x="131" y="881"/>
                  </a:lnTo>
                  <a:lnTo>
                    <a:pt x="131" y="880"/>
                  </a:lnTo>
                  <a:lnTo>
                    <a:pt x="132" y="877"/>
                  </a:lnTo>
                  <a:lnTo>
                    <a:pt x="132" y="877"/>
                  </a:lnTo>
                  <a:lnTo>
                    <a:pt x="132" y="877"/>
                  </a:lnTo>
                  <a:lnTo>
                    <a:pt x="132" y="877"/>
                  </a:lnTo>
                  <a:lnTo>
                    <a:pt x="132" y="877"/>
                  </a:lnTo>
                  <a:lnTo>
                    <a:pt x="132" y="877"/>
                  </a:lnTo>
                  <a:lnTo>
                    <a:pt x="133" y="877"/>
                  </a:lnTo>
                  <a:lnTo>
                    <a:pt x="133" y="877"/>
                  </a:lnTo>
                  <a:lnTo>
                    <a:pt x="133" y="877"/>
                  </a:lnTo>
                  <a:lnTo>
                    <a:pt x="132" y="876"/>
                  </a:lnTo>
                  <a:lnTo>
                    <a:pt x="132" y="874"/>
                  </a:lnTo>
                  <a:lnTo>
                    <a:pt x="132" y="873"/>
                  </a:lnTo>
                  <a:lnTo>
                    <a:pt x="132" y="873"/>
                  </a:lnTo>
                  <a:lnTo>
                    <a:pt x="132" y="872"/>
                  </a:lnTo>
                  <a:lnTo>
                    <a:pt x="132" y="872"/>
                  </a:lnTo>
                  <a:lnTo>
                    <a:pt x="132" y="872"/>
                  </a:lnTo>
                  <a:lnTo>
                    <a:pt x="133" y="873"/>
                  </a:lnTo>
                  <a:lnTo>
                    <a:pt x="133" y="873"/>
                  </a:lnTo>
                  <a:lnTo>
                    <a:pt x="132" y="873"/>
                  </a:lnTo>
                  <a:lnTo>
                    <a:pt x="133" y="873"/>
                  </a:lnTo>
                  <a:lnTo>
                    <a:pt x="135" y="874"/>
                  </a:lnTo>
                  <a:lnTo>
                    <a:pt x="135" y="874"/>
                  </a:lnTo>
                  <a:lnTo>
                    <a:pt x="135" y="874"/>
                  </a:lnTo>
                  <a:lnTo>
                    <a:pt x="135" y="873"/>
                  </a:lnTo>
                  <a:lnTo>
                    <a:pt x="135" y="873"/>
                  </a:lnTo>
                  <a:lnTo>
                    <a:pt x="134" y="873"/>
                  </a:lnTo>
                  <a:lnTo>
                    <a:pt x="134" y="872"/>
                  </a:lnTo>
                  <a:lnTo>
                    <a:pt x="134" y="871"/>
                  </a:lnTo>
                  <a:lnTo>
                    <a:pt x="135" y="872"/>
                  </a:lnTo>
                  <a:lnTo>
                    <a:pt x="135" y="873"/>
                  </a:lnTo>
                  <a:lnTo>
                    <a:pt x="135" y="873"/>
                  </a:lnTo>
                  <a:lnTo>
                    <a:pt x="135" y="872"/>
                  </a:lnTo>
                  <a:lnTo>
                    <a:pt x="135" y="872"/>
                  </a:lnTo>
                  <a:lnTo>
                    <a:pt x="135" y="871"/>
                  </a:lnTo>
                  <a:lnTo>
                    <a:pt x="135" y="871"/>
                  </a:lnTo>
                  <a:lnTo>
                    <a:pt x="135" y="871"/>
                  </a:lnTo>
                  <a:lnTo>
                    <a:pt x="135" y="871"/>
                  </a:lnTo>
                  <a:lnTo>
                    <a:pt x="136" y="871"/>
                  </a:lnTo>
                  <a:lnTo>
                    <a:pt x="136" y="871"/>
                  </a:lnTo>
                  <a:lnTo>
                    <a:pt x="136" y="870"/>
                  </a:lnTo>
                  <a:lnTo>
                    <a:pt x="137" y="870"/>
                  </a:lnTo>
                  <a:lnTo>
                    <a:pt x="137" y="869"/>
                  </a:lnTo>
                  <a:lnTo>
                    <a:pt x="137" y="868"/>
                  </a:lnTo>
                  <a:lnTo>
                    <a:pt x="137" y="868"/>
                  </a:lnTo>
                  <a:lnTo>
                    <a:pt x="137" y="868"/>
                  </a:lnTo>
                  <a:lnTo>
                    <a:pt x="138" y="869"/>
                  </a:lnTo>
                  <a:lnTo>
                    <a:pt x="137" y="869"/>
                  </a:lnTo>
                  <a:lnTo>
                    <a:pt x="138" y="869"/>
                  </a:lnTo>
                  <a:lnTo>
                    <a:pt x="139" y="868"/>
                  </a:lnTo>
                  <a:lnTo>
                    <a:pt x="138" y="868"/>
                  </a:lnTo>
                  <a:lnTo>
                    <a:pt x="139" y="868"/>
                  </a:lnTo>
                  <a:lnTo>
                    <a:pt x="139" y="868"/>
                  </a:lnTo>
                  <a:lnTo>
                    <a:pt x="139" y="868"/>
                  </a:lnTo>
                  <a:lnTo>
                    <a:pt x="140" y="868"/>
                  </a:lnTo>
                  <a:lnTo>
                    <a:pt x="141" y="868"/>
                  </a:lnTo>
                  <a:lnTo>
                    <a:pt x="141" y="867"/>
                  </a:lnTo>
                  <a:lnTo>
                    <a:pt x="141" y="867"/>
                  </a:lnTo>
                  <a:lnTo>
                    <a:pt x="141" y="868"/>
                  </a:lnTo>
                  <a:lnTo>
                    <a:pt x="141" y="868"/>
                  </a:lnTo>
                  <a:lnTo>
                    <a:pt x="141" y="868"/>
                  </a:lnTo>
                  <a:lnTo>
                    <a:pt x="142" y="868"/>
                  </a:lnTo>
                  <a:lnTo>
                    <a:pt x="142" y="868"/>
                  </a:lnTo>
                  <a:lnTo>
                    <a:pt x="143" y="868"/>
                  </a:lnTo>
                  <a:lnTo>
                    <a:pt x="143" y="868"/>
                  </a:lnTo>
                  <a:lnTo>
                    <a:pt x="144" y="868"/>
                  </a:lnTo>
                  <a:lnTo>
                    <a:pt x="144" y="868"/>
                  </a:lnTo>
                  <a:lnTo>
                    <a:pt x="144" y="868"/>
                  </a:lnTo>
                  <a:lnTo>
                    <a:pt x="144" y="868"/>
                  </a:lnTo>
                  <a:lnTo>
                    <a:pt x="144" y="868"/>
                  </a:lnTo>
                  <a:lnTo>
                    <a:pt x="145" y="868"/>
                  </a:lnTo>
                  <a:lnTo>
                    <a:pt x="145" y="868"/>
                  </a:lnTo>
                  <a:lnTo>
                    <a:pt x="145" y="868"/>
                  </a:lnTo>
                  <a:lnTo>
                    <a:pt x="145" y="868"/>
                  </a:lnTo>
                  <a:lnTo>
                    <a:pt x="146" y="868"/>
                  </a:lnTo>
                  <a:lnTo>
                    <a:pt x="146" y="868"/>
                  </a:lnTo>
                  <a:lnTo>
                    <a:pt x="146" y="868"/>
                  </a:lnTo>
                  <a:lnTo>
                    <a:pt x="147" y="869"/>
                  </a:lnTo>
                  <a:lnTo>
                    <a:pt x="147" y="870"/>
                  </a:lnTo>
                  <a:lnTo>
                    <a:pt x="147" y="870"/>
                  </a:lnTo>
                  <a:lnTo>
                    <a:pt x="148" y="870"/>
                  </a:lnTo>
                  <a:lnTo>
                    <a:pt x="148" y="869"/>
                  </a:lnTo>
                  <a:lnTo>
                    <a:pt x="149" y="870"/>
                  </a:lnTo>
                  <a:lnTo>
                    <a:pt x="149" y="871"/>
                  </a:lnTo>
                  <a:lnTo>
                    <a:pt x="148" y="871"/>
                  </a:lnTo>
                  <a:lnTo>
                    <a:pt x="149" y="871"/>
                  </a:lnTo>
                  <a:lnTo>
                    <a:pt x="149" y="870"/>
                  </a:lnTo>
                  <a:lnTo>
                    <a:pt x="149" y="870"/>
                  </a:lnTo>
                  <a:lnTo>
                    <a:pt x="149" y="870"/>
                  </a:lnTo>
                  <a:lnTo>
                    <a:pt x="149" y="870"/>
                  </a:lnTo>
                  <a:lnTo>
                    <a:pt x="149" y="870"/>
                  </a:lnTo>
                  <a:lnTo>
                    <a:pt x="150" y="870"/>
                  </a:lnTo>
                  <a:lnTo>
                    <a:pt x="150" y="870"/>
                  </a:lnTo>
                  <a:lnTo>
                    <a:pt x="150" y="871"/>
                  </a:lnTo>
                  <a:lnTo>
                    <a:pt x="150" y="871"/>
                  </a:lnTo>
                  <a:lnTo>
                    <a:pt x="150" y="871"/>
                  </a:lnTo>
                  <a:lnTo>
                    <a:pt x="151" y="871"/>
                  </a:lnTo>
                  <a:lnTo>
                    <a:pt x="152" y="872"/>
                  </a:lnTo>
                  <a:lnTo>
                    <a:pt x="152" y="872"/>
                  </a:lnTo>
                  <a:lnTo>
                    <a:pt x="152" y="872"/>
                  </a:lnTo>
                  <a:lnTo>
                    <a:pt x="153" y="871"/>
                  </a:lnTo>
                  <a:lnTo>
                    <a:pt x="153" y="871"/>
                  </a:lnTo>
                  <a:lnTo>
                    <a:pt x="153" y="871"/>
                  </a:lnTo>
                  <a:lnTo>
                    <a:pt x="154" y="871"/>
                  </a:lnTo>
                  <a:lnTo>
                    <a:pt x="154" y="870"/>
                  </a:lnTo>
                  <a:lnTo>
                    <a:pt x="154" y="870"/>
                  </a:lnTo>
                  <a:lnTo>
                    <a:pt x="154" y="871"/>
                  </a:lnTo>
                  <a:lnTo>
                    <a:pt x="154" y="872"/>
                  </a:lnTo>
                  <a:lnTo>
                    <a:pt x="154" y="872"/>
                  </a:lnTo>
                  <a:lnTo>
                    <a:pt x="154" y="872"/>
                  </a:lnTo>
                  <a:lnTo>
                    <a:pt x="154" y="873"/>
                  </a:lnTo>
                  <a:lnTo>
                    <a:pt x="154" y="873"/>
                  </a:lnTo>
                  <a:lnTo>
                    <a:pt x="154" y="873"/>
                  </a:lnTo>
                  <a:lnTo>
                    <a:pt x="155" y="873"/>
                  </a:lnTo>
                  <a:lnTo>
                    <a:pt x="155" y="875"/>
                  </a:lnTo>
                  <a:lnTo>
                    <a:pt x="156" y="875"/>
                  </a:lnTo>
                  <a:lnTo>
                    <a:pt x="156" y="876"/>
                  </a:lnTo>
                  <a:lnTo>
                    <a:pt x="156" y="877"/>
                  </a:lnTo>
                  <a:lnTo>
                    <a:pt x="156" y="877"/>
                  </a:lnTo>
                  <a:lnTo>
                    <a:pt x="157" y="877"/>
                  </a:lnTo>
                  <a:lnTo>
                    <a:pt x="156" y="877"/>
                  </a:lnTo>
                  <a:lnTo>
                    <a:pt x="156" y="878"/>
                  </a:lnTo>
                  <a:lnTo>
                    <a:pt x="156" y="878"/>
                  </a:lnTo>
                  <a:lnTo>
                    <a:pt x="157" y="877"/>
                  </a:lnTo>
                  <a:lnTo>
                    <a:pt x="157" y="877"/>
                  </a:lnTo>
                  <a:lnTo>
                    <a:pt x="156" y="876"/>
                  </a:lnTo>
                  <a:lnTo>
                    <a:pt x="157" y="876"/>
                  </a:lnTo>
                  <a:lnTo>
                    <a:pt x="157" y="876"/>
                  </a:lnTo>
                  <a:lnTo>
                    <a:pt x="158" y="876"/>
                  </a:lnTo>
                  <a:lnTo>
                    <a:pt x="158" y="877"/>
                  </a:lnTo>
                  <a:lnTo>
                    <a:pt x="158" y="877"/>
                  </a:lnTo>
                  <a:lnTo>
                    <a:pt x="158" y="877"/>
                  </a:lnTo>
                  <a:lnTo>
                    <a:pt x="159" y="877"/>
                  </a:lnTo>
                  <a:lnTo>
                    <a:pt x="159" y="877"/>
                  </a:lnTo>
                  <a:lnTo>
                    <a:pt x="159" y="877"/>
                  </a:lnTo>
                  <a:lnTo>
                    <a:pt x="159" y="877"/>
                  </a:lnTo>
                  <a:lnTo>
                    <a:pt x="159" y="877"/>
                  </a:lnTo>
                  <a:lnTo>
                    <a:pt x="159" y="877"/>
                  </a:lnTo>
                  <a:lnTo>
                    <a:pt x="159" y="877"/>
                  </a:lnTo>
                  <a:lnTo>
                    <a:pt x="159" y="877"/>
                  </a:lnTo>
                  <a:lnTo>
                    <a:pt x="159" y="877"/>
                  </a:lnTo>
                  <a:lnTo>
                    <a:pt x="159" y="876"/>
                  </a:lnTo>
                  <a:lnTo>
                    <a:pt x="159" y="875"/>
                  </a:lnTo>
                  <a:lnTo>
                    <a:pt x="158" y="875"/>
                  </a:lnTo>
                  <a:lnTo>
                    <a:pt x="158" y="875"/>
                  </a:lnTo>
                  <a:lnTo>
                    <a:pt x="158" y="875"/>
                  </a:lnTo>
                  <a:lnTo>
                    <a:pt x="158" y="873"/>
                  </a:lnTo>
                  <a:lnTo>
                    <a:pt x="158" y="873"/>
                  </a:lnTo>
                  <a:lnTo>
                    <a:pt x="159" y="873"/>
                  </a:lnTo>
                  <a:lnTo>
                    <a:pt x="159" y="873"/>
                  </a:lnTo>
                  <a:lnTo>
                    <a:pt x="160" y="873"/>
                  </a:lnTo>
                  <a:lnTo>
                    <a:pt x="160" y="873"/>
                  </a:lnTo>
                  <a:lnTo>
                    <a:pt x="159" y="873"/>
                  </a:lnTo>
                  <a:lnTo>
                    <a:pt x="159" y="872"/>
                  </a:lnTo>
                  <a:lnTo>
                    <a:pt x="159" y="872"/>
                  </a:lnTo>
                  <a:lnTo>
                    <a:pt x="158" y="871"/>
                  </a:lnTo>
                  <a:lnTo>
                    <a:pt x="157" y="870"/>
                  </a:lnTo>
                  <a:lnTo>
                    <a:pt x="157" y="869"/>
                  </a:lnTo>
                  <a:lnTo>
                    <a:pt x="157" y="869"/>
                  </a:lnTo>
                  <a:lnTo>
                    <a:pt x="156" y="868"/>
                  </a:lnTo>
                  <a:lnTo>
                    <a:pt x="156" y="868"/>
                  </a:lnTo>
                  <a:lnTo>
                    <a:pt x="156" y="869"/>
                  </a:lnTo>
                  <a:lnTo>
                    <a:pt x="157" y="869"/>
                  </a:lnTo>
                  <a:lnTo>
                    <a:pt x="156" y="871"/>
                  </a:lnTo>
                  <a:lnTo>
                    <a:pt x="157" y="871"/>
                  </a:lnTo>
                  <a:lnTo>
                    <a:pt x="157" y="871"/>
                  </a:lnTo>
                  <a:lnTo>
                    <a:pt x="157" y="872"/>
                  </a:lnTo>
                  <a:lnTo>
                    <a:pt x="157" y="872"/>
                  </a:lnTo>
                  <a:lnTo>
                    <a:pt x="156" y="872"/>
                  </a:lnTo>
                  <a:lnTo>
                    <a:pt x="156" y="873"/>
                  </a:lnTo>
                  <a:lnTo>
                    <a:pt x="156" y="873"/>
                  </a:lnTo>
                  <a:lnTo>
                    <a:pt x="155" y="873"/>
                  </a:lnTo>
                  <a:lnTo>
                    <a:pt x="155" y="873"/>
                  </a:lnTo>
                  <a:lnTo>
                    <a:pt x="155" y="871"/>
                  </a:lnTo>
                  <a:lnTo>
                    <a:pt x="155" y="871"/>
                  </a:lnTo>
                  <a:lnTo>
                    <a:pt x="156" y="871"/>
                  </a:lnTo>
                  <a:lnTo>
                    <a:pt x="156" y="871"/>
                  </a:lnTo>
                  <a:lnTo>
                    <a:pt x="156" y="871"/>
                  </a:lnTo>
                  <a:lnTo>
                    <a:pt x="155" y="870"/>
                  </a:lnTo>
                  <a:lnTo>
                    <a:pt x="156" y="869"/>
                  </a:lnTo>
                  <a:lnTo>
                    <a:pt x="155" y="868"/>
                  </a:lnTo>
                  <a:lnTo>
                    <a:pt x="155" y="868"/>
                  </a:lnTo>
                  <a:lnTo>
                    <a:pt x="155" y="869"/>
                  </a:lnTo>
                  <a:lnTo>
                    <a:pt x="154" y="870"/>
                  </a:lnTo>
                  <a:lnTo>
                    <a:pt x="154" y="869"/>
                  </a:lnTo>
                  <a:lnTo>
                    <a:pt x="154" y="869"/>
                  </a:lnTo>
                  <a:lnTo>
                    <a:pt x="154" y="869"/>
                  </a:lnTo>
                  <a:lnTo>
                    <a:pt x="153" y="868"/>
                  </a:lnTo>
                  <a:lnTo>
                    <a:pt x="153" y="868"/>
                  </a:lnTo>
                  <a:lnTo>
                    <a:pt x="154" y="869"/>
                  </a:lnTo>
                  <a:lnTo>
                    <a:pt x="153" y="870"/>
                  </a:lnTo>
                  <a:lnTo>
                    <a:pt x="153" y="869"/>
                  </a:lnTo>
                  <a:lnTo>
                    <a:pt x="153" y="869"/>
                  </a:lnTo>
                  <a:lnTo>
                    <a:pt x="153" y="868"/>
                  </a:lnTo>
                  <a:lnTo>
                    <a:pt x="152" y="868"/>
                  </a:lnTo>
                  <a:lnTo>
                    <a:pt x="152" y="868"/>
                  </a:lnTo>
                  <a:lnTo>
                    <a:pt x="151" y="868"/>
                  </a:lnTo>
                  <a:lnTo>
                    <a:pt x="151" y="867"/>
                  </a:lnTo>
                  <a:lnTo>
                    <a:pt x="152" y="867"/>
                  </a:lnTo>
                  <a:lnTo>
                    <a:pt x="152" y="866"/>
                  </a:lnTo>
                  <a:lnTo>
                    <a:pt x="152" y="865"/>
                  </a:lnTo>
                  <a:lnTo>
                    <a:pt x="152" y="864"/>
                  </a:lnTo>
                  <a:lnTo>
                    <a:pt x="154" y="864"/>
                  </a:lnTo>
                  <a:lnTo>
                    <a:pt x="154" y="865"/>
                  </a:lnTo>
                  <a:lnTo>
                    <a:pt x="154" y="864"/>
                  </a:lnTo>
                  <a:lnTo>
                    <a:pt x="154" y="864"/>
                  </a:lnTo>
                  <a:lnTo>
                    <a:pt x="154" y="864"/>
                  </a:lnTo>
                  <a:lnTo>
                    <a:pt x="154" y="863"/>
                  </a:lnTo>
                  <a:lnTo>
                    <a:pt x="153" y="863"/>
                  </a:lnTo>
                  <a:lnTo>
                    <a:pt x="152" y="863"/>
                  </a:lnTo>
                  <a:lnTo>
                    <a:pt x="152" y="862"/>
                  </a:lnTo>
                  <a:lnTo>
                    <a:pt x="151" y="861"/>
                  </a:lnTo>
                  <a:lnTo>
                    <a:pt x="151" y="860"/>
                  </a:lnTo>
                  <a:lnTo>
                    <a:pt x="151" y="860"/>
                  </a:lnTo>
                  <a:lnTo>
                    <a:pt x="151" y="860"/>
                  </a:lnTo>
                  <a:lnTo>
                    <a:pt x="151" y="860"/>
                  </a:lnTo>
                  <a:lnTo>
                    <a:pt x="151" y="859"/>
                  </a:lnTo>
                  <a:lnTo>
                    <a:pt x="150" y="859"/>
                  </a:lnTo>
                  <a:lnTo>
                    <a:pt x="150" y="859"/>
                  </a:lnTo>
                  <a:lnTo>
                    <a:pt x="150" y="858"/>
                  </a:lnTo>
                  <a:lnTo>
                    <a:pt x="150" y="858"/>
                  </a:lnTo>
                  <a:lnTo>
                    <a:pt x="150" y="857"/>
                  </a:lnTo>
                  <a:lnTo>
                    <a:pt x="150" y="856"/>
                  </a:lnTo>
                  <a:lnTo>
                    <a:pt x="150" y="856"/>
                  </a:lnTo>
                  <a:lnTo>
                    <a:pt x="150" y="857"/>
                  </a:lnTo>
                  <a:lnTo>
                    <a:pt x="149" y="857"/>
                  </a:lnTo>
                  <a:lnTo>
                    <a:pt x="150" y="857"/>
                  </a:lnTo>
                  <a:lnTo>
                    <a:pt x="149" y="858"/>
                  </a:lnTo>
                  <a:lnTo>
                    <a:pt x="149" y="857"/>
                  </a:lnTo>
                  <a:lnTo>
                    <a:pt x="148" y="856"/>
                  </a:lnTo>
                  <a:lnTo>
                    <a:pt x="148" y="856"/>
                  </a:lnTo>
                  <a:lnTo>
                    <a:pt x="147" y="856"/>
                  </a:lnTo>
                  <a:lnTo>
                    <a:pt x="147" y="857"/>
                  </a:lnTo>
                  <a:lnTo>
                    <a:pt x="147" y="857"/>
                  </a:lnTo>
                  <a:lnTo>
                    <a:pt x="147" y="856"/>
                  </a:lnTo>
                  <a:lnTo>
                    <a:pt x="147" y="855"/>
                  </a:lnTo>
                  <a:lnTo>
                    <a:pt x="147" y="855"/>
                  </a:lnTo>
                  <a:lnTo>
                    <a:pt x="147" y="855"/>
                  </a:lnTo>
                  <a:lnTo>
                    <a:pt x="146" y="855"/>
                  </a:lnTo>
                  <a:lnTo>
                    <a:pt x="146" y="855"/>
                  </a:lnTo>
                  <a:lnTo>
                    <a:pt x="146" y="855"/>
                  </a:lnTo>
                  <a:lnTo>
                    <a:pt x="146" y="855"/>
                  </a:lnTo>
                  <a:lnTo>
                    <a:pt x="146" y="855"/>
                  </a:lnTo>
                  <a:lnTo>
                    <a:pt x="145" y="854"/>
                  </a:lnTo>
                  <a:lnTo>
                    <a:pt x="145" y="854"/>
                  </a:lnTo>
                  <a:lnTo>
                    <a:pt x="145" y="853"/>
                  </a:lnTo>
                  <a:lnTo>
                    <a:pt x="145" y="853"/>
                  </a:lnTo>
                  <a:lnTo>
                    <a:pt x="145" y="852"/>
                  </a:lnTo>
                  <a:lnTo>
                    <a:pt x="145" y="852"/>
                  </a:lnTo>
                  <a:lnTo>
                    <a:pt x="145" y="851"/>
                  </a:lnTo>
                  <a:lnTo>
                    <a:pt x="144" y="851"/>
                  </a:lnTo>
                  <a:lnTo>
                    <a:pt x="144" y="851"/>
                  </a:lnTo>
                  <a:lnTo>
                    <a:pt x="144" y="850"/>
                  </a:lnTo>
                  <a:lnTo>
                    <a:pt x="144" y="849"/>
                  </a:lnTo>
                  <a:lnTo>
                    <a:pt x="144" y="849"/>
                  </a:lnTo>
                  <a:lnTo>
                    <a:pt x="144" y="848"/>
                  </a:lnTo>
                  <a:lnTo>
                    <a:pt x="143" y="848"/>
                  </a:lnTo>
                  <a:lnTo>
                    <a:pt x="143" y="847"/>
                  </a:lnTo>
                  <a:lnTo>
                    <a:pt x="143" y="847"/>
                  </a:lnTo>
                  <a:lnTo>
                    <a:pt x="143" y="847"/>
                  </a:lnTo>
                  <a:lnTo>
                    <a:pt x="143" y="847"/>
                  </a:lnTo>
                  <a:lnTo>
                    <a:pt x="143" y="847"/>
                  </a:lnTo>
                  <a:lnTo>
                    <a:pt x="143" y="847"/>
                  </a:lnTo>
                  <a:lnTo>
                    <a:pt x="142" y="846"/>
                  </a:lnTo>
                  <a:lnTo>
                    <a:pt x="142" y="846"/>
                  </a:lnTo>
                  <a:lnTo>
                    <a:pt x="142" y="845"/>
                  </a:lnTo>
                  <a:lnTo>
                    <a:pt x="142" y="845"/>
                  </a:lnTo>
                  <a:lnTo>
                    <a:pt x="142" y="844"/>
                  </a:lnTo>
                  <a:lnTo>
                    <a:pt x="144" y="845"/>
                  </a:lnTo>
                  <a:lnTo>
                    <a:pt x="144" y="844"/>
                  </a:lnTo>
                  <a:lnTo>
                    <a:pt x="144" y="845"/>
                  </a:lnTo>
                  <a:lnTo>
                    <a:pt x="145" y="844"/>
                  </a:lnTo>
                  <a:lnTo>
                    <a:pt x="145" y="844"/>
                  </a:lnTo>
                  <a:lnTo>
                    <a:pt x="145" y="844"/>
                  </a:lnTo>
                  <a:lnTo>
                    <a:pt x="145" y="844"/>
                  </a:lnTo>
                  <a:lnTo>
                    <a:pt x="145" y="844"/>
                  </a:lnTo>
                  <a:lnTo>
                    <a:pt x="146" y="844"/>
                  </a:lnTo>
                  <a:lnTo>
                    <a:pt x="147" y="844"/>
                  </a:lnTo>
                  <a:lnTo>
                    <a:pt x="147" y="843"/>
                  </a:lnTo>
                  <a:lnTo>
                    <a:pt x="147" y="843"/>
                  </a:lnTo>
                  <a:lnTo>
                    <a:pt x="147" y="843"/>
                  </a:lnTo>
                  <a:lnTo>
                    <a:pt x="146" y="843"/>
                  </a:lnTo>
                  <a:lnTo>
                    <a:pt x="146" y="843"/>
                  </a:lnTo>
                  <a:lnTo>
                    <a:pt x="145" y="843"/>
                  </a:lnTo>
                  <a:lnTo>
                    <a:pt x="145" y="843"/>
                  </a:lnTo>
                  <a:lnTo>
                    <a:pt x="145" y="842"/>
                  </a:lnTo>
                  <a:lnTo>
                    <a:pt x="145" y="842"/>
                  </a:lnTo>
                  <a:lnTo>
                    <a:pt x="144" y="843"/>
                  </a:lnTo>
                  <a:lnTo>
                    <a:pt x="142" y="843"/>
                  </a:lnTo>
                  <a:lnTo>
                    <a:pt x="141" y="842"/>
                  </a:lnTo>
                  <a:lnTo>
                    <a:pt x="141" y="842"/>
                  </a:lnTo>
                  <a:lnTo>
                    <a:pt x="141" y="842"/>
                  </a:lnTo>
                  <a:lnTo>
                    <a:pt x="141" y="842"/>
                  </a:lnTo>
                  <a:lnTo>
                    <a:pt x="141" y="842"/>
                  </a:lnTo>
                  <a:lnTo>
                    <a:pt x="141" y="841"/>
                  </a:lnTo>
                  <a:lnTo>
                    <a:pt x="141" y="841"/>
                  </a:lnTo>
                  <a:lnTo>
                    <a:pt x="141" y="841"/>
                  </a:lnTo>
                  <a:lnTo>
                    <a:pt x="141" y="841"/>
                  </a:lnTo>
                  <a:lnTo>
                    <a:pt x="141" y="840"/>
                  </a:lnTo>
                  <a:lnTo>
                    <a:pt x="142" y="840"/>
                  </a:lnTo>
                  <a:lnTo>
                    <a:pt x="142" y="840"/>
                  </a:lnTo>
                  <a:lnTo>
                    <a:pt x="142" y="840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4" y="839"/>
                  </a:lnTo>
                  <a:lnTo>
                    <a:pt x="144" y="839"/>
                  </a:lnTo>
                  <a:lnTo>
                    <a:pt x="145" y="838"/>
                  </a:lnTo>
                  <a:lnTo>
                    <a:pt x="144" y="838"/>
                  </a:lnTo>
                  <a:lnTo>
                    <a:pt x="145" y="838"/>
                  </a:lnTo>
                  <a:lnTo>
                    <a:pt x="145" y="838"/>
                  </a:lnTo>
                  <a:lnTo>
                    <a:pt x="144" y="838"/>
                  </a:lnTo>
                  <a:lnTo>
                    <a:pt x="144" y="837"/>
                  </a:lnTo>
                  <a:lnTo>
                    <a:pt x="145" y="837"/>
                  </a:lnTo>
                  <a:lnTo>
                    <a:pt x="145" y="837"/>
                  </a:lnTo>
                  <a:lnTo>
                    <a:pt x="145" y="837"/>
                  </a:lnTo>
                  <a:lnTo>
                    <a:pt x="145" y="837"/>
                  </a:lnTo>
                  <a:lnTo>
                    <a:pt x="145" y="837"/>
                  </a:lnTo>
                  <a:lnTo>
                    <a:pt x="145" y="836"/>
                  </a:lnTo>
                  <a:lnTo>
                    <a:pt x="145" y="836"/>
                  </a:lnTo>
                  <a:lnTo>
                    <a:pt x="144" y="835"/>
                  </a:lnTo>
                  <a:lnTo>
                    <a:pt x="145" y="835"/>
                  </a:lnTo>
                  <a:lnTo>
                    <a:pt x="145" y="835"/>
                  </a:lnTo>
                  <a:lnTo>
                    <a:pt x="145" y="834"/>
                  </a:lnTo>
                  <a:lnTo>
                    <a:pt x="146" y="834"/>
                  </a:lnTo>
                  <a:lnTo>
                    <a:pt x="146" y="834"/>
                  </a:lnTo>
                  <a:lnTo>
                    <a:pt x="147" y="834"/>
                  </a:lnTo>
                  <a:lnTo>
                    <a:pt x="147" y="834"/>
                  </a:lnTo>
                  <a:lnTo>
                    <a:pt x="148" y="834"/>
                  </a:lnTo>
                  <a:lnTo>
                    <a:pt x="148" y="834"/>
                  </a:lnTo>
                  <a:lnTo>
                    <a:pt x="149" y="834"/>
                  </a:lnTo>
                  <a:lnTo>
                    <a:pt x="149" y="834"/>
                  </a:lnTo>
                  <a:lnTo>
                    <a:pt x="150" y="834"/>
                  </a:lnTo>
                  <a:lnTo>
                    <a:pt x="150" y="834"/>
                  </a:lnTo>
                  <a:lnTo>
                    <a:pt x="150" y="834"/>
                  </a:lnTo>
                  <a:lnTo>
                    <a:pt x="150" y="834"/>
                  </a:lnTo>
                  <a:lnTo>
                    <a:pt x="151" y="834"/>
                  </a:lnTo>
                  <a:lnTo>
                    <a:pt x="151" y="834"/>
                  </a:lnTo>
                  <a:lnTo>
                    <a:pt x="151" y="834"/>
                  </a:lnTo>
                  <a:lnTo>
                    <a:pt x="152" y="834"/>
                  </a:lnTo>
                  <a:lnTo>
                    <a:pt x="151" y="834"/>
                  </a:lnTo>
                  <a:lnTo>
                    <a:pt x="152" y="834"/>
                  </a:lnTo>
                  <a:lnTo>
                    <a:pt x="153" y="834"/>
                  </a:lnTo>
                  <a:lnTo>
                    <a:pt x="153" y="834"/>
                  </a:lnTo>
                  <a:lnTo>
                    <a:pt x="153" y="834"/>
                  </a:lnTo>
                  <a:lnTo>
                    <a:pt x="153" y="833"/>
                  </a:lnTo>
                  <a:lnTo>
                    <a:pt x="153" y="833"/>
                  </a:lnTo>
                  <a:lnTo>
                    <a:pt x="153" y="833"/>
                  </a:lnTo>
                  <a:lnTo>
                    <a:pt x="153" y="832"/>
                  </a:lnTo>
                  <a:lnTo>
                    <a:pt x="154" y="832"/>
                  </a:lnTo>
                  <a:lnTo>
                    <a:pt x="155" y="832"/>
                  </a:lnTo>
                  <a:lnTo>
                    <a:pt x="155" y="832"/>
                  </a:lnTo>
                  <a:lnTo>
                    <a:pt x="155" y="832"/>
                  </a:lnTo>
                  <a:lnTo>
                    <a:pt x="155" y="832"/>
                  </a:lnTo>
                  <a:lnTo>
                    <a:pt x="155" y="832"/>
                  </a:lnTo>
                  <a:lnTo>
                    <a:pt x="155" y="831"/>
                  </a:lnTo>
                  <a:lnTo>
                    <a:pt x="155" y="831"/>
                  </a:lnTo>
                  <a:lnTo>
                    <a:pt x="154" y="830"/>
                  </a:lnTo>
                  <a:lnTo>
                    <a:pt x="155" y="830"/>
                  </a:lnTo>
                  <a:lnTo>
                    <a:pt x="155" y="830"/>
                  </a:lnTo>
                  <a:lnTo>
                    <a:pt x="155" y="829"/>
                  </a:lnTo>
                  <a:lnTo>
                    <a:pt x="156" y="830"/>
                  </a:lnTo>
                  <a:lnTo>
                    <a:pt x="157" y="829"/>
                  </a:lnTo>
                  <a:lnTo>
                    <a:pt x="157" y="829"/>
                  </a:lnTo>
                  <a:lnTo>
                    <a:pt x="158" y="828"/>
                  </a:lnTo>
                  <a:lnTo>
                    <a:pt x="158" y="827"/>
                  </a:lnTo>
                  <a:lnTo>
                    <a:pt x="159" y="827"/>
                  </a:lnTo>
                  <a:lnTo>
                    <a:pt x="159" y="826"/>
                  </a:lnTo>
                  <a:lnTo>
                    <a:pt x="160" y="826"/>
                  </a:lnTo>
                  <a:lnTo>
                    <a:pt x="160" y="825"/>
                  </a:lnTo>
                  <a:lnTo>
                    <a:pt x="160" y="825"/>
                  </a:lnTo>
                  <a:lnTo>
                    <a:pt x="160" y="825"/>
                  </a:lnTo>
                  <a:lnTo>
                    <a:pt x="161" y="825"/>
                  </a:lnTo>
                  <a:lnTo>
                    <a:pt x="161" y="825"/>
                  </a:lnTo>
                  <a:lnTo>
                    <a:pt x="161" y="825"/>
                  </a:lnTo>
                  <a:lnTo>
                    <a:pt x="161" y="825"/>
                  </a:lnTo>
                  <a:lnTo>
                    <a:pt x="162" y="825"/>
                  </a:lnTo>
                  <a:lnTo>
                    <a:pt x="162" y="825"/>
                  </a:lnTo>
                  <a:lnTo>
                    <a:pt x="162" y="825"/>
                  </a:lnTo>
                  <a:lnTo>
                    <a:pt x="163" y="825"/>
                  </a:lnTo>
                  <a:lnTo>
                    <a:pt x="163" y="826"/>
                  </a:lnTo>
                  <a:lnTo>
                    <a:pt x="163" y="826"/>
                  </a:lnTo>
                  <a:lnTo>
                    <a:pt x="163" y="826"/>
                  </a:lnTo>
                  <a:lnTo>
                    <a:pt x="163" y="826"/>
                  </a:lnTo>
                  <a:lnTo>
                    <a:pt x="164" y="826"/>
                  </a:lnTo>
                  <a:lnTo>
                    <a:pt x="164" y="825"/>
                  </a:lnTo>
                  <a:lnTo>
                    <a:pt x="163" y="825"/>
                  </a:lnTo>
                  <a:lnTo>
                    <a:pt x="164" y="825"/>
                  </a:lnTo>
                  <a:lnTo>
                    <a:pt x="166" y="824"/>
                  </a:lnTo>
                  <a:lnTo>
                    <a:pt x="166" y="823"/>
                  </a:lnTo>
                  <a:lnTo>
                    <a:pt x="167" y="823"/>
                  </a:lnTo>
                  <a:lnTo>
                    <a:pt x="166" y="822"/>
                  </a:lnTo>
                  <a:lnTo>
                    <a:pt x="167" y="822"/>
                  </a:lnTo>
                  <a:lnTo>
                    <a:pt x="167" y="821"/>
                  </a:lnTo>
                  <a:lnTo>
                    <a:pt x="167" y="821"/>
                  </a:lnTo>
                  <a:lnTo>
                    <a:pt x="167" y="821"/>
                  </a:lnTo>
                  <a:lnTo>
                    <a:pt x="167" y="820"/>
                  </a:lnTo>
                  <a:lnTo>
                    <a:pt x="168" y="821"/>
                  </a:lnTo>
                  <a:lnTo>
                    <a:pt x="169" y="820"/>
                  </a:lnTo>
                  <a:lnTo>
                    <a:pt x="169" y="820"/>
                  </a:lnTo>
                  <a:lnTo>
                    <a:pt x="169" y="820"/>
                  </a:lnTo>
                  <a:lnTo>
                    <a:pt x="170" y="820"/>
                  </a:lnTo>
                  <a:lnTo>
                    <a:pt x="170" y="820"/>
                  </a:lnTo>
                  <a:lnTo>
                    <a:pt x="170" y="819"/>
                  </a:lnTo>
                  <a:lnTo>
                    <a:pt x="171" y="819"/>
                  </a:lnTo>
                  <a:lnTo>
                    <a:pt x="171" y="820"/>
                  </a:lnTo>
                  <a:lnTo>
                    <a:pt x="172" y="821"/>
                  </a:lnTo>
                  <a:lnTo>
                    <a:pt x="172" y="821"/>
                  </a:lnTo>
                  <a:lnTo>
                    <a:pt x="172" y="822"/>
                  </a:lnTo>
                  <a:lnTo>
                    <a:pt x="172" y="822"/>
                  </a:lnTo>
                  <a:lnTo>
                    <a:pt x="172" y="821"/>
                  </a:lnTo>
                  <a:lnTo>
                    <a:pt x="173" y="821"/>
                  </a:lnTo>
                  <a:lnTo>
                    <a:pt x="173" y="821"/>
                  </a:lnTo>
                  <a:lnTo>
                    <a:pt x="174" y="821"/>
                  </a:lnTo>
                  <a:lnTo>
                    <a:pt x="174" y="821"/>
                  </a:lnTo>
                  <a:lnTo>
                    <a:pt x="175" y="821"/>
                  </a:lnTo>
                  <a:lnTo>
                    <a:pt x="175" y="821"/>
                  </a:lnTo>
                  <a:lnTo>
                    <a:pt x="176" y="821"/>
                  </a:lnTo>
                  <a:lnTo>
                    <a:pt x="176" y="821"/>
                  </a:lnTo>
                  <a:lnTo>
                    <a:pt x="176" y="821"/>
                  </a:lnTo>
                  <a:lnTo>
                    <a:pt x="175" y="820"/>
                  </a:lnTo>
                  <a:lnTo>
                    <a:pt x="175" y="820"/>
                  </a:lnTo>
                  <a:lnTo>
                    <a:pt x="176" y="820"/>
                  </a:lnTo>
                  <a:lnTo>
                    <a:pt x="177" y="820"/>
                  </a:lnTo>
                  <a:lnTo>
                    <a:pt x="177" y="820"/>
                  </a:lnTo>
                  <a:lnTo>
                    <a:pt x="178" y="819"/>
                  </a:lnTo>
                  <a:lnTo>
                    <a:pt x="179" y="818"/>
                  </a:lnTo>
                  <a:lnTo>
                    <a:pt x="179" y="818"/>
                  </a:lnTo>
                  <a:lnTo>
                    <a:pt x="180" y="817"/>
                  </a:lnTo>
                  <a:lnTo>
                    <a:pt x="180" y="816"/>
                  </a:lnTo>
                  <a:lnTo>
                    <a:pt x="180" y="817"/>
                  </a:lnTo>
                  <a:lnTo>
                    <a:pt x="181" y="817"/>
                  </a:lnTo>
                  <a:lnTo>
                    <a:pt x="181" y="816"/>
                  </a:lnTo>
                  <a:lnTo>
                    <a:pt x="181" y="816"/>
                  </a:lnTo>
                  <a:lnTo>
                    <a:pt x="181" y="816"/>
                  </a:lnTo>
                  <a:lnTo>
                    <a:pt x="182" y="816"/>
                  </a:lnTo>
                  <a:lnTo>
                    <a:pt x="185" y="816"/>
                  </a:lnTo>
                  <a:lnTo>
                    <a:pt x="185" y="816"/>
                  </a:lnTo>
                  <a:lnTo>
                    <a:pt x="185" y="815"/>
                  </a:lnTo>
                  <a:lnTo>
                    <a:pt x="186" y="815"/>
                  </a:lnTo>
                  <a:lnTo>
                    <a:pt x="187" y="816"/>
                  </a:lnTo>
                  <a:lnTo>
                    <a:pt x="187" y="816"/>
                  </a:lnTo>
                  <a:lnTo>
                    <a:pt x="187" y="815"/>
                  </a:lnTo>
                  <a:lnTo>
                    <a:pt x="187" y="814"/>
                  </a:lnTo>
                  <a:lnTo>
                    <a:pt x="187" y="813"/>
                  </a:lnTo>
                  <a:lnTo>
                    <a:pt x="188" y="812"/>
                  </a:lnTo>
                  <a:lnTo>
                    <a:pt x="188" y="812"/>
                  </a:lnTo>
                  <a:lnTo>
                    <a:pt x="189" y="812"/>
                  </a:lnTo>
                  <a:lnTo>
                    <a:pt x="189" y="811"/>
                  </a:lnTo>
                  <a:lnTo>
                    <a:pt x="189" y="811"/>
                  </a:lnTo>
                  <a:lnTo>
                    <a:pt x="189" y="811"/>
                  </a:lnTo>
                  <a:lnTo>
                    <a:pt x="189" y="809"/>
                  </a:lnTo>
                  <a:lnTo>
                    <a:pt x="190" y="809"/>
                  </a:lnTo>
                  <a:lnTo>
                    <a:pt x="190" y="809"/>
                  </a:lnTo>
                  <a:lnTo>
                    <a:pt x="190" y="808"/>
                  </a:lnTo>
                  <a:lnTo>
                    <a:pt x="191" y="808"/>
                  </a:lnTo>
                  <a:lnTo>
                    <a:pt x="191" y="808"/>
                  </a:lnTo>
                  <a:lnTo>
                    <a:pt x="191" y="807"/>
                  </a:lnTo>
                  <a:lnTo>
                    <a:pt x="191" y="806"/>
                  </a:lnTo>
                  <a:lnTo>
                    <a:pt x="192" y="806"/>
                  </a:lnTo>
                  <a:lnTo>
                    <a:pt x="192" y="805"/>
                  </a:lnTo>
                  <a:lnTo>
                    <a:pt x="193" y="805"/>
                  </a:lnTo>
                  <a:lnTo>
                    <a:pt x="193" y="805"/>
                  </a:lnTo>
                  <a:lnTo>
                    <a:pt x="195" y="805"/>
                  </a:lnTo>
                  <a:lnTo>
                    <a:pt x="196" y="804"/>
                  </a:lnTo>
                  <a:lnTo>
                    <a:pt x="196" y="803"/>
                  </a:lnTo>
                  <a:lnTo>
                    <a:pt x="197" y="803"/>
                  </a:lnTo>
                  <a:lnTo>
                    <a:pt x="197" y="802"/>
                  </a:lnTo>
                  <a:lnTo>
                    <a:pt x="197" y="802"/>
                  </a:lnTo>
                  <a:lnTo>
                    <a:pt x="198" y="801"/>
                  </a:lnTo>
                  <a:lnTo>
                    <a:pt x="199" y="801"/>
                  </a:lnTo>
                  <a:lnTo>
                    <a:pt x="199" y="800"/>
                  </a:lnTo>
                  <a:lnTo>
                    <a:pt x="201" y="799"/>
                  </a:lnTo>
                  <a:lnTo>
                    <a:pt x="201" y="799"/>
                  </a:lnTo>
                  <a:lnTo>
                    <a:pt x="202" y="799"/>
                  </a:lnTo>
                  <a:lnTo>
                    <a:pt x="202" y="799"/>
                  </a:lnTo>
                  <a:lnTo>
                    <a:pt x="202" y="799"/>
                  </a:lnTo>
                  <a:lnTo>
                    <a:pt x="202" y="798"/>
                  </a:lnTo>
                  <a:lnTo>
                    <a:pt x="202" y="798"/>
                  </a:lnTo>
                  <a:lnTo>
                    <a:pt x="203" y="797"/>
                  </a:lnTo>
                  <a:lnTo>
                    <a:pt x="203" y="797"/>
                  </a:lnTo>
                  <a:lnTo>
                    <a:pt x="204" y="796"/>
                  </a:lnTo>
                  <a:lnTo>
                    <a:pt x="204" y="796"/>
                  </a:lnTo>
                  <a:lnTo>
                    <a:pt x="204" y="796"/>
                  </a:lnTo>
                  <a:lnTo>
                    <a:pt x="204" y="795"/>
                  </a:lnTo>
                  <a:lnTo>
                    <a:pt x="204" y="795"/>
                  </a:lnTo>
                  <a:lnTo>
                    <a:pt x="204" y="795"/>
                  </a:lnTo>
                  <a:lnTo>
                    <a:pt x="205" y="795"/>
                  </a:lnTo>
                  <a:lnTo>
                    <a:pt x="205" y="795"/>
                  </a:lnTo>
                  <a:lnTo>
                    <a:pt x="205" y="795"/>
                  </a:lnTo>
                  <a:lnTo>
                    <a:pt x="206" y="794"/>
                  </a:lnTo>
                  <a:lnTo>
                    <a:pt x="206" y="794"/>
                  </a:lnTo>
                  <a:lnTo>
                    <a:pt x="206" y="794"/>
                  </a:lnTo>
                  <a:lnTo>
                    <a:pt x="206" y="793"/>
                  </a:lnTo>
                  <a:lnTo>
                    <a:pt x="207" y="793"/>
                  </a:lnTo>
                  <a:lnTo>
                    <a:pt x="209" y="791"/>
                  </a:lnTo>
                  <a:lnTo>
                    <a:pt x="210" y="790"/>
                  </a:lnTo>
                  <a:lnTo>
                    <a:pt x="212" y="789"/>
                  </a:lnTo>
                  <a:lnTo>
                    <a:pt x="214" y="789"/>
                  </a:lnTo>
                  <a:lnTo>
                    <a:pt x="214" y="789"/>
                  </a:lnTo>
                  <a:lnTo>
                    <a:pt x="215" y="789"/>
                  </a:lnTo>
                  <a:lnTo>
                    <a:pt x="215" y="788"/>
                  </a:lnTo>
                  <a:lnTo>
                    <a:pt x="215" y="788"/>
                  </a:lnTo>
                  <a:lnTo>
                    <a:pt x="215" y="788"/>
                  </a:lnTo>
                  <a:lnTo>
                    <a:pt x="216" y="787"/>
                  </a:lnTo>
                  <a:lnTo>
                    <a:pt x="217" y="786"/>
                  </a:lnTo>
                  <a:lnTo>
                    <a:pt x="218" y="786"/>
                  </a:lnTo>
                  <a:lnTo>
                    <a:pt x="218" y="786"/>
                  </a:lnTo>
                  <a:lnTo>
                    <a:pt x="218" y="786"/>
                  </a:lnTo>
                  <a:lnTo>
                    <a:pt x="219" y="786"/>
                  </a:lnTo>
                  <a:lnTo>
                    <a:pt x="219" y="786"/>
                  </a:lnTo>
                  <a:lnTo>
                    <a:pt x="220" y="784"/>
                  </a:lnTo>
                  <a:lnTo>
                    <a:pt x="221" y="783"/>
                  </a:lnTo>
                  <a:lnTo>
                    <a:pt x="221" y="782"/>
                  </a:lnTo>
                  <a:lnTo>
                    <a:pt x="222" y="782"/>
                  </a:lnTo>
                  <a:lnTo>
                    <a:pt x="222" y="781"/>
                  </a:lnTo>
                  <a:lnTo>
                    <a:pt x="223" y="780"/>
                  </a:lnTo>
                  <a:lnTo>
                    <a:pt x="223" y="780"/>
                  </a:lnTo>
                  <a:lnTo>
                    <a:pt x="223" y="780"/>
                  </a:lnTo>
                  <a:lnTo>
                    <a:pt x="223" y="779"/>
                  </a:lnTo>
                  <a:lnTo>
                    <a:pt x="226" y="780"/>
                  </a:lnTo>
                  <a:lnTo>
                    <a:pt x="227" y="780"/>
                  </a:lnTo>
                  <a:lnTo>
                    <a:pt x="227" y="779"/>
                  </a:lnTo>
                  <a:lnTo>
                    <a:pt x="227" y="779"/>
                  </a:lnTo>
                  <a:lnTo>
                    <a:pt x="227" y="779"/>
                  </a:lnTo>
                  <a:lnTo>
                    <a:pt x="228" y="779"/>
                  </a:lnTo>
                  <a:lnTo>
                    <a:pt x="228" y="778"/>
                  </a:lnTo>
                  <a:lnTo>
                    <a:pt x="229" y="777"/>
                  </a:lnTo>
                  <a:lnTo>
                    <a:pt x="229" y="777"/>
                  </a:lnTo>
                  <a:lnTo>
                    <a:pt x="230" y="776"/>
                  </a:lnTo>
                  <a:lnTo>
                    <a:pt x="231" y="776"/>
                  </a:lnTo>
                  <a:lnTo>
                    <a:pt x="231" y="775"/>
                  </a:lnTo>
                  <a:lnTo>
                    <a:pt x="232" y="775"/>
                  </a:lnTo>
                  <a:lnTo>
                    <a:pt x="232" y="774"/>
                  </a:lnTo>
                  <a:lnTo>
                    <a:pt x="232" y="774"/>
                  </a:lnTo>
                  <a:lnTo>
                    <a:pt x="233" y="774"/>
                  </a:lnTo>
                  <a:lnTo>
                    <a:pt x="233" y="773"/>
                  </a:lnTo>
                  <a:lnTo>
                    <a:pt x="232" y="773"/>
                  </a:lnTo>
                  <a:lnTo>
                    <a:pt x="232" y="772"/>
                  </a:lnTo>
                  <a:lnTo>
                    <a:pt x="232" y="772"/>
                  </a:lnTo>
                  <a:lnTo>
                    <a:pt x="232" y="772"/>
                  </a:lnTo>
                  <a:lnTo>
                    <a:pt x="232" y="772"/>
                  </a:lnTo>
                  <a:lnTo>
                    <a:pt x="233" y="771"/>
                  </a:lnTo>
                  <a:lnTo>
                    <a:pt x="232" y="770"/>
                  </a:lnTo>
                  <a:lnTo>
                    <a:pt x="231" y="771"/>
                  </a:lnTo>
                  <a:lnTo>
                    <a:pt x="231" y="770"/>
                  </a:lnTo>
                  <a:lnTo>
                    <a:pt x="231" y="769"/>
                  </a:lnTo>
                  <a:lnTo>
                    <a:pt x="232" y="769"/>
                  </a:lnTo>
                  <a:lnTo>
                    <a:pt x="232" y="769"/>
                  </a:lnTo>
                  <a:lnTo>
                    <a:pt x="232" y="769"/>
                  </a:lnTo>
                  <a:lnTo>
                    <a:pt x="232" y="769"/>
                  </a:lnTo>
                  <a:lnTo>
                    <a:pt x="232" y="769"/>
                  </a:lnTo>
                  <a:lnTo>
                    <a:pt x="232" y="769"/>
                  </a:lnTo>
                  <a:lnTo>
                    <a:pt x="233" y="769"/>
                  </a:lnTo>
                  <a:lnTo>
                    <a:pt x="233" y="769"/>
                  </a:lnTo>
                  <a:lnTo>
                    <a:pt x="235" y="768"/>
                  </a:lnTo>
                  <a:lnTo>
                    <a:pt x="235" y="768"/>
                  </a:lnTo>
                  <a:lnTo>
                    <a:pt x="235" y="767"/>
                  </a:lnTo>
                  <a:lnTo>
                    <a:pt x="235" y="767"/>
                  </a:lnTo>
                  <a:lnTo>
                    <a:pt x="235" y="767"/>
                  </a:lnTo>
                  <a:lnTo>
                    <a:pt x="235" y="767"/>
                  </a:lnTo>
                  <a:lnTo>
                    <a:pt x="235" y="767"/>
                  </a:lnTo>
                  <a:close/>
                  <a:moveTo>
                    <a:pt x="464" y="1622"/>
                  </a:moveTo>
                  <a:lnTo>
                    <a:pt x="465" y="1622"/>
                  </a:lnTo>
                  <a:lnTo>
                    <a:pt x="466" y="1622"/>
                  </a:lnTo>
                  <a:lnTo>
                    <a:pt x="466" y="1621"/>
                  </a:lnTo>
                  <a:lnTo>
                    <a:pt x="466" y="1620"/>
                  </a:lnTo>
                  <a:lnTo>
                    <a:pt x="467" y="1618"/>
                  </a:lnTo>
                  <a:lnTo>
                    <a:pt x="467" y="1618"/>
                  </a:lnTo>
                  <a:lnTo>
                    <a:pt x="465" y="1615"/>
                  </a:lnTo>
                  <a:lnTo>
                    <a:pt x="465" y="1615"/>
                  </a:lnTo>
                  <a:lnTo>
                    <a:pt x="466" y="1614"/>
                  </a:lnTo>
                  <a:lnTo>
                    <a:pt x="466" y="1613"/>
                  </a:lnTo>
                  <a:lnTo>
                    <a:pt x="466" y="1614"/>
                  </a:lnTo>
                  <a:lnTo>
                    <a:pt x="466" y="1614"/>
                  </a:lnTo>
                  <a:lnTo>
                    <a:pt x="466" y="1615"/>
                  </a:lnTo>
                  <a:lnTo>
                    <a:pt x="466" y="1615"/>
                  </a:lnTo>
                  <a:lnTo>
                    <a:pt x="467" y="1616"/>
                  </a:lnTo>
                  <a:lnTo>
                    <a:pt x="467" y="1616"/>
                  </a:lnTo>
                  <a:lnTo>
                    <a:pt x="467" y="1616"/>
                  </a:lnTo>
                  <a:lnTo>
                    <a:pt x="467" y="1617"/>
                  </a:lnTo>
                  <a:lnTo>
                    <a:pt x="467" y="1617"/>
                  </a:lnTo>
                  <a:lnTo>
                    <a:pt x="467" y="1617"/>
                  </a:lnTo>
                  <a:lnTo>
                    <a:pt x="467" y="1617"/>
                  </a:lnTo>
                  <a:lnTo>
                    <a:pt x="468" y="1617"/>
                  </a:lnTo>
                  <a:lnTo>
                    <a:pt x="467" y="1616"/>
                  </a:lnTo>
                  <a:lnTo>
                    <a:pt x="468" y="1616"/>
                  </a:lnTo>
                  <a:lnTo>
                    <a:pt x="468" y="1616"/>
                  </a:lnTo>
                  <a:lnTo>
                    <a:pt x="469" y="1616"/>
                  </a:lnTo>
                  <a:lnTo>
                    <a:pt x="469" y="1615"/>
                  </a:lnTo>
                  <a:lnTo>
                    <a:pt x="468" y="1615"/>
                  </a:lnTo>
                  <a:lnTo>
                    <a:pt x="468" y="1614"/>
                  </a:lnTo>
                  <a:lnTo>
                    <a:pt x="468" y="1614"/>
                  </a:lnTo>
                  <a:lnTo>
                    <a:pt x="469" y="1613"/>
                  </a:lnTo>
                  <a:lnTo>
                    <a:pt x="469" y="1612"/>
                  </a:lnTo>
                  <a:lnTo>
                    <a:pt x="468" y="1612"/>
                  </a:lnTo>
                  <a:lnTo>
                    <a:pt x="468" y="1611"/>
                  </a:lnTo>
                  <a:lnTo>
                    <a:pt x="469" y="1610"/>
                  </a:lnTo>
                  <a:lnTo>
                    <a:pt x="469" y="1610"/>
                  </a:lnTo>
                  <a:lnTo>
                    <a:pt x="469" y="1609"/>
                  </a:lnTo>
                  <a:lnTo>
                    <a:pt x="469" y="1609"/>
                  </a:lnTo>
                  <a:lnTo>
                    <a:pt x="468" y="1609"/>
                  </a:lnTo>
                  <a:lnTo>
                    <a:pt x="468" y="1609"/>
                  </a:lnTo>
                  <a:lnTo>
                    <a:pt x="468" y="1608"/>
                  </a:lnTo>
                  <a:lnTo>
                    <a:pt x="469" y="1607"/>
                  </a:lnTo>
                  <a:lnTo>
                    <a:pt x="468" y="1606"/>
                  </a:lnTo>
                  <a:lnTo>
                    <a:pt x="468" y="1606"/>
                  </a:lnTo>
                  <a:lnTo>
                    <a:pt x="467" y="1605"/>
                  </a:lnTo>
                  <a:lnTo>
                    <a:pt x="467" y="1605"/>
                  </a:lnTo>
                  <a:lnTo>
                    <a:pt x="467" y="1604"/>
                  </a:lnTo>
                  <a:lnTo>
                    <a:pt x="467" y="1604"/>
                  </a:lnTo>
                  <a:lnTo>
                    <a:pt x="467" y="1603"/>
                  </a:lnTo>
                  <a:lnTo>
                    <a:pt x="467" y="1602"/>
                  </a:lnTo>
                  <a:lnTo>
                    <a:pt x="467" y="1601"/>
                  </a:lnTo>
                  <a:lnTo>
                    <a:pt x="467" y="1601"/>
                  </a:lnTo>
                  <a:lnTo>
                    <a:pt x="467" y="1600"/>
                  </a:lnTo>
                  <a:lnTo>
                    <a:pt x="467" y="1600"/>
                  </a:lnTo>
                  <a:lnTo>
                    <a:pt x="466" y="1600"/>
                  </a:lnTo>
                  <a:lnTo>
                    <a:pt x="466" y="1600"/>
                  </a:lnTo>
                  <a:lnTo>
                    <a:pt x="465" y="1598"/>
                  </a:lnTo>
                  <a:lnTo>
                    <a:pt x="464" y="1598"/>
                  </a:lnTo>
                  <a:lnTo>
                    <a:pt x="464" y="1596"/>
                  </a:lnTo>
                  <a:lnTo>
                    <a:pt x="463" y="1596"/>
                  </a:lnTo>
                  <a:lnTo>
                    <a:pt x="464" y="1596"/>
                  </a:lnTo>
                  <a:lnTo>
                    <a:pt x="463" y="1594"/>
                  </a:lnTo>
                  <a:lnTo>
                    <a:pt x="463" y="1591"/>
                  </a:lnTo>
                  <a:lnTo>
                    <a:pt x="463" y="1589"/>
                  </a:lnTo>
                  <a:lnTo>
                    <a:pt x="463" y="1588"/>
                  </a:lnTo>
                  <a:lnTo>
                    <a:pt x="463" y="1587"/>
                  </a:lnTo>
                  <a:lnTo>
                    <a:pt x="463" y="1584"/>
                  </a:lnTo>
                  <a:lnTo>
                    <a:pt x="463" y="1580"/>
                  </a:lnTo>
                  <a:lnTo>
                    <a:pt x="463" y="1579"/>
                  </a:lnTo>
                  <a:lnTo>
                    <a:pt x="463" y="1577"/>
                  </a:lnTo>
                  <a:lnTo>
                    <a:pt x="463" y="1576"/>
                  </a:lnTo>
                  <a:lnTo>
                    <a:pt x="463" y="1575"/>
                  </a:lnTo>
                  <a:lnTo>
                    <a:pt x="462" y="1574"/>
                  </a:lnTo>
                  <a:lnTo>
                    <a:pt x="462" y="1574"/>
                  </a:lnTo>
                  <a:lnTo>
                    <a:pt x="463" y="1572"/>
                  </a:lnTo>
                  <a:lnTo>
                    <a:pt x="462" y="1572"/>
                  </a:lnTo>
                  <a:lnTo>
                    <a:pt x="463" y="1571"/>
                  </a:lnTo>
                  <a:lnTo>
                    <a:pt x="463" y="1572"/>
                  </a:lnTo>
                  <a:lnTo>
                    <a:pt x="463" y="1572"/>
                  </a:lnTo>
                  <a:lnTo>
                    <a:pt x="464" y="1570"/>
                  </a:lnTo>
                  <a:lnTo>
                    <a:pt x="464" y="1570"/>
                  </a:lnTo>
                  <a:lnTo>
                    <a:pt x="465" y="1570"/>
                  </a:lnTo>
                  <a:lnTo>
                    <a:pt x="465" y="1569"/>
                  </a:lnTo>
                  <a:lnTo>
                    <a:pt x="466" y="1568"/>
                  </a:lnTo>
                  <a:lnTo>
                    <a:pt x="465" y="1568"/>
                  </a:lnTo>
                  <a:lnTo>
                    <a:pt x="465" y="1567"/>
                  </a:lnTo>
                  <a:lnTo>
                    <a:pt x="464" y="1566"/>
                  </a:lnTo>
                  <a:lnTo>
                    <a:pt x="465" y="1565"/>
                  </a:lnTo>
                  <a:lnTo>
                    <a:pt x="466" y="1565"/>
                  </a:lnTo>
                  <a:lnTo>
                    <a:pt x="466" y="1562"/>
                  </a:lnTo>
                  <a:lnTo>
                    <a:pt x="466" y="1561"/>
                  </a:lnTo>
                  <a:lnTo>
                    <a:pt x="465" y="1561"/>
                  </a:lnTo>
                  <a:lnTo>
                    <a:pt x="465" y="1561"/>
                  </a:lnTo>
                  <a:lnTo>
                    <a:pt x="465" y="1560"/>
                  </a:lnTo>
                  <a:lnTo>
                    <a:pt x="465" y="1558"/>
                  </a:lnTo>
                  <a:lnTo>
                    <a:pt x="467" y="1557"/>
                  </a:lnTo>
                  <a:lnTo>
                    <a:pt x="467" y="1557"/>
                  </a:lnTo>
                  <a:lnTo>
                    <a:pt x="469" y="1556"/>
                  </a:lnTo>
                  <a:lnTo>
                    <a:pt x="469" y="1556"/>
                  </a:lnTo>
                  <a:lnTo>
                    <a:pt x="470" y="1556"/>
                  </a:lnTo>
                  <a:lnTo>
                    <a:pt x="473" y="1554"/>
                  </a:lnTo>
                  <a:lnTo>
                    <a:pt x="474" y="1553"/>
                  </a:lnTo>
                  <a:lnTo>
                    <a:pt x="475" y="1553"/>
                  </a:lnTo>
                  <a:lnTo>
                    <a:pt x="476" y="1552"/>
                  </a:lnTo>
                  <a:lnTo>
                    <a:pt x="476" y="1553"/>
                  </a:lnTo>
                  <a:lnTo>
                    <a:pt x="476" y="1553"/>
                  </a:lnTo>
                  <a:lnTo>
                    <a:pt x="478" y="1554"/>
                  </a:lnTo>
                  <a:lnTo>
                    <a:pt x="478" y="1553"/>
                  </a:lnTo>
                  <a:lnTo>
                    <a:pt x="480" y="1553"/>
                  </a:lnTo>
                  <a:lnTo>
                    <a:pt x="480" y="1552"/>
                  </a:lnTo>
                  <a:lnTo>
                    <a:pt x="482" y="1553"/>
                  </a:lnTo>
                  <a:lnTo>
                    <a:pt x="484" y="1553"/>
                  </a:lnTo>
                  <a:lnTo>
                    <a:pt x="484" y="1554"/>
                  </a:lnTo>
                  <a:lnTo>
                    <a:pt x="486" y="1556"/>
                  </a:lnTo>
                  <a:lnTo>
                    <a:pt x="487" y="1557"/>
                  </a:lnTo>
                  <a:lnTo>
                    <a:pt x="489" y="1557"/>
                  </a:lnTo>
                  <a:lnTo>
                    <a:pt x="489" y="1557"/>
                  </a:lnTo>
                  <a:lnTo>
                    <a:pt x="489" y="1557"/>
                  </a:lnTo>
                  <a:lnTo>
                    <a:pt x="489" y="1557"/>
                  </a:lnTo>
                  <a:lnTo>
                    <a:pt x="489" y="1557"/>
                  </a:lnTo>
                  <a:lnTo>
                    <a:pt x="491" y="1557"/>
                  </a:lnTo>
                  <a:lnTo>
                    <a:pt x="493" y="1557"/>
                  </a:lnTo>
                  <a:lnTo>
                    <a:pt x="493" y="1558"/>
                  </a:lnTo>
                  <a:lnTo>
                    <a:pt x="492" y="1558"/>
                  </a:lnTo>
                  <a:lnTo>
                    <a:pt x="492" y="1557"/>
                  </a:lnTo>
                  <a:lnTo>
                    <a:pt x="491" y="1557"/>
                  </a:lnTo>
                  <a:lnTo>
                    <a:pt x="491" y="1558"/>
                  </a:lnTo>
                  <a:lnTo>
                    <a:pt x="492" y="1558"/>
                  </a:lnTo>
                  <a:lnTo>
                    <a:pt x="492" y="1558"/>
                  </a:lnTo>
                  <a:lnTo>
                    <a:pt x="493" y="1558"/>
                  </a:lnTo>
                  <a:lnTo>
                    <a:pt x="497" y="1560"/>
                  </a:lnTo>
                  <a:lnTo>
                    <a:pt x="497" y="1560"/>
                  </a:lnTo>
                  <a:lnTo>
                    <a:pt x="497" y="1560"/>
                  </a:lnTo>
                  <a:lnTo>
                    <a:pt x="498" y="1560"/>
                  </a:lnTo>
                  <a:lnTo>
                    <a:pt x="500" y="1561"/>
                  </a:lnTo>
                  <a:lnTo>
                    <a:pt x="502" y="1561"/>
                  </a:lnTo>
                  <a:lnTo>
                    <a:pt x="503" y="1561"/>
                  </a:lnTo>
                  <a:lnTo>
                    <a:pt x="504" y="1561"/>
                  </a:lnTo>
                  <a:lnTo>
                    <a:pt x="505" y="1561"/>
                  </a:lnTo>
                  <a:lnTo>
                    <a:pt x="506" y="1561"/>
                  </a:lnTo>
                  <a:lnTo>
                    <a:pt x="507" y="1561"/>
                  </a:lnTo>
                  <a:lnTo>
                    <a:pt x="507" y="1561"/>
                  </a:lnTo>
                  <a:lnTo>
                    <a:pt x="508" y="1561"/>
                  </a:lnTo>
                  <a:lnTo>
                    <a:pt x="508" y="1561"/>
                  </a:lnTo>
                  <a:lnTo>
                    <a:pt x="510" y="1561"/>
                  </a:lnTo>
                  <a:lnTo>
                    <a:pt x="510" y="1562"/>
                  </a:lnTo>
                  <a:lnTo>
                    <a:pt x="513" y="1563"/>
                  </a:lnTo>
                  <a:lnTo>
                    <a:pt x="515" y="1564"/>
                  </a:lnTo>
                  <a:lnTo>
                    <a:pt x="517" y="1564"/>
                  </a:lnTo>
                  <a:lnTo>
                    <a:pt x="520" y="1564"/>
                  </a:lnTo>
                  <a:lnTo>
                    <a:pt x="523" y="1564"/>
                  </a:lnTo>
                  <a:lnTo>
                    <a:pt x="524" y="1564"/>
                  </a:lnTo>
                  <a:lnTo>
                    <a:pt x="526" y="1563"/>
                  </a:lnTo>
                  <a:lnTo>
                    <a:pt x="526" y="1561"/>
                  </a:lnTo>
                  <a:lnTo>
                    <a:pt x="525" y="1561"/>
                  </a:lnTo>
                  <a:lnTo>
                    <a:pt x="523" y="1561"/>
                  </a:lnTo>
                  <a:lnTo>
                    <a:pt x="522" y="1561"/>
                  </a:lnTo>
                  <a:lnTo>
                    <a:pt x="520" y="1561"/>
                  </a:lnTo>
                  <a:lnTo>
                    <a:pt x="519" y="1560"/>
                  </a:lnTo>
                  <a:lnTo>
                    <a:pt x="519" y="1561"/>
                  </a:lnTo>
                  <a:lnTo>
                    <a:pt x="518" y="1561"/>
                  </a:lnTo>
                  <a:lnTo>
                    <a:pt x="518" y="1560"/>
                  </a:lnTo>
                  <a:lnTo>
                    <a:pt x="518" y="1560"/>
                  </a:lnTo>
                  <a:lnTo>
                    <a:pt x="518" y="1559"/>
                  </a:lnTo>
                  <a:lnTo>
                    <a:pt x="518" y="1558"/>
                  </a:lnTo>
                  <a:lnTo>
                    <a:pt x="518" y="1559"/>
                  </a:lnTo>
                  <a:lnTo>
                    <a:pt x="515" y="1560"/>
                  </a:lnTo>
                  <a:lnTo>
                    <a:pt x="515" y="1560"/>
                  </a:lnTo>
                  <a:lnTo>
                    <a:pt x="514" y="1559"/>
                  </a:lnTo>
                  <a:lnTo>
                    <a:pt x="513" y="1558"/>
                  </a:lnTo>
                  <a:lnTo>
                    <a:pt x="510" y="1557"/>
                  </a:lnTo>
                  <a:lnTo>
                    <a:pt x="510" y="1557"/>
                  </a:lnTo>
                  <a:lnTo>
                    <a:pt x="508" y="1556"/>
                  </a:lnTo>
                  <a:lnTo>
                    <a:pt x="508" y="1556"/>
                  </a:lnTo>
                  <a:lnTo>
                    <a:pt x="506" y="1556"/>
                  </a:lnTo>
                  <a:lnTo>
                    <a:pt x="506" y="1555"/>
                  </a:lnTo>
                  <a:lnTo>
                    <a:pt x="504" y="1554"/>
                  </a:lnTo>
                  <a:lnTo>
                    <a:pt x="504" y="1554"/>
                  </a:lnTo>
                  <a:lnTo>
                    <a:pt x="503" y="1553"/>
                  </a:lnTo>
                  <a:lnTo>
                    <a:pt x="502" y="1553"/>
                  </a:lnTo>
                  <a:lnTo>
                    <a:pt x="502" y="1553"/>
                  </a:lnTo>
                  <a:lnTo>
                    <a:pt x="502" y="1553"/>
                  </a:lnTo>
                  <a:lnTo>
                    <a:pt x="502" y="1554"/>
                  </a:lnTo>
                  <a:lnTo>
                    <a:pt x="500" y="1553"/>
                  </a:lnTo>
                  <a:lnTo>
                    <a:pt x="500" y="1553"/>
                  </a:lnTo>
                  <a:lnTo>
                    <a:pt x="499" y="1553"/>
                  </a:lnTo>
                  <a:lnTo>
                    <a:pt x="499" y="1551"/>
                  </a:lnTo>
                  <a:lnTo>
                    <a:pt x="498" y="1550"/>
                  </a:lnTo>
                  <a:lnTo>
                    <a:pt x="497" y="1550"/>
                  </a:lnTo>
                  <a:lnTo>
                    <a:pt x="497" y="1551"/>
                  </a:lnTo>
                  <a:lnTo>
                    <a:pt x="497" y="1551"/>
                  </a:lnTo>
                  <a:lnTo>
                    <a:pt x="497" y="1551"/>
                  </a:lnTo>
                  <a:lnTo>
                    <a:pt x="495" y="1551"/>
                  </a:lnTo>
                  <a:lnTo>
                    <a:pt x="494" y="1550"/>
                  </a:lnTo>
                  <a:lnTo>
                    <a:pt x="494" y="1549"/>
                  </a:lnTo>
                  <a:lnTo>
                    <a:pt x="494" y="1548"/>
                  </a:lnTo>
                  <a:lnTo>
                    <a:pt x="495" y="1548"/>
                  </a:lnTo>
                  <a:lnTo>
                    <a:pt x="495" y="1548"/>
                  </a:lnTo>
                  <a:lnTo>
                    <a:pt x="497" y="1549"/>
                  </a:lnTo>
                  <a:lnTo>
                    <a:pt x="497" y="1548"/>
                  </a:lnTo>
                  <a:lnTo>
                    <a:pt x="497" y="1548"/>
                  </a:lnTo>
                  <a:lnTo>
                    <a:pt x="497" y="1548"/>
                  </a:lnTo>
                  <a:lnTo>
                    <a:pt x="496" y="1548"/>
                  </a:lnTo>
                  <a:lnTo>
                    <a:pt x="496" y="1547"/>
                  </a:lnTo>
                  <a:lnTo>
                    <a:pt x="496" y="1547"/>
                  </a:lnTo>
                  <a:lnTo>
                    <a:pt x="496" y="1545"/>
                  </a:lnTo>
                  <a:lnTo>
                    <a:pt x="496" y="1545"/>
                  </a:lnTo>
                  <a:lnTo>
                    <a:pt x="496" y="1544"/>
                  </a:lnTo>
                  <a:lnTo>
                    <a:pt x="495" y="1544"/>
                  </a:lnTo>
                  <a:lnTo>
                    <a:pt x="493" y="1544"/>
                  </a:lnTo>
                  <a:lnTo>
                    <a:pt x="493" y="1543"/>
                  </a:lnTo>
                  <a:lnTo>
                    <a:pt x="493" y="1543"/>
                  </a:lnTo>
                  <a:lnTo>
                    <a:pt x="492" y="1542"/>
                  </a:lnTo>
                  <a:lnTo>
                    <a:pt x="491" y="1541"/>
                  </a:lnTo>
                  <a:lnTo>
                    <a:pt x="489" y="1541"/>
                  </a:lnTo>
                  <a:lnTo>
                    <a:pt x="489" y="1540"/>
                  </a:lnTo>
                  <a:lnTo>
                    <a:pt x="486" y="1540"/>
                  </a:lnTo>
                  <a:lnTo>
                    <a:pt x="484" y="1540"/>
                  </a:lnTo>
                  <a:lnTo>
                    <a:pt x="484" y="1539"/>
                  </a:lnTo>
                  <a:lnTo>
                    <a:pt x="484" y="1538"/>
                  </a:lnTo>
                  <a:lnTo>
                    <a:pt x="483" y="1537"/>
                  </a:lnTo>
                  <a:lnTo>
                    <a:pt x="483" y="1538"/>
                  </a:lnTo>
                  <a:lnTo>
                    <a:pt x="483" y="1538"/>
                  </a:lnTo>
                  <a:lnTo>
                    <a:pt x="482" y="1537"/>
                  </a:lnTo>
                  <a:lnTo>
                    <a:pt x="482" y="1537"/>
                  </a:lnTo>
                  <a:lnTo>
                    <a:pt x="481" y="1537"/>
                  </a:lnTo>
                  <a:lnTo>
                    <a:pt x="480" y="1537"/>
                  </a:lnTo>
                  <a:lnTo>
                    <a:pt x="480" y="1537"/>
                  </a:lnTo>
                  <a:lnTo>
                    <a:pt x="480" y="1536"/>
                  </a:lnTo>
                  <a:lnTo>
                    <a:pt x="480" y="1534"/>
                  </a:lnTo>
                  <a:lnTo>
                    <a:pt x="480" y="1534"/>
                  </a:lnTo>
                  <a:lnTo>
                    <a:pt x="480" y="1533"/>
                  </a:lnTo>
                  <a:lnTo>
                    <a:pt x="480" y="1533"/>
                  </a:lnTo>
                  <a:lnTo>
                    <a:pt x="479" y="1532"/>
                  </a:lnTo>
                  <a:lnTo>
                    <a:pt x="479" y="1532"/>
                  </a:lnTo>
                  <a:lnTo>
                    <a:pt x="479" y="1531"/>
                  </a:lnTo>
                  <a:lnTo>
                    <a:pt x="477" y="1528"/>
                  </a:lnTo>
                  <a:lnTo>
                    <a:pt x="476" y="1527"/>
                  </a:lnTo>
                  <a:lnTo>
                    <a:pt x="476" y="1527"/>
                  </a:lnTo>
                  <a:lnTo>
                    <a:pt x="476" y="1526"/>
                  </a:lnTo>
                  <a:lnTo>
                    <a:pt x="475" y="1526"/>
                  </a:lnTo>
                  <a:lnTo>
                    <a:pt x="475" y="1525"/>
                  </a:lnTo>
                  <a:lnTo>
                    <a:pt x="475" y="1522"/>
                  </a:lnTo>
                  <a:lnTo>
                    <a:pt x="476" y="1522"/>
                  </a:lnTo>
                  <a:lnTo>
                    <a:pt x="476" y="1522"/>
                  </a:lnTo>
                  <a:lnTo>
                    <a:pt x="475" y="1522"/>
                  </a:lnTo>
                  <a:lnTo>
                    <a:pt x="474" y="1521"/>
                  </a:lnTo>
                  <a:lnTo>
                    <a:pt x="474" y="1519"/>
                  </a:lnTo>
                  <a:lnTo>
                    <a:pt x="474" y="1518"/>
                  </a:lnTo>
                  <a:lnTo>
                    <a:pt x="473" y="1518"/>
                  </a:lnTo>
                  <a:lnTo>
                    <a:pt x="472" y="1518"/>
                  </a:lnTo>
                  <a:lnTo>
                    <a:pt x="471" y="1524"/>
                  </a:lnTo>
                  <a:lnTo>
                    <a:pt x="472" y="1527"/>
                  </a:lnTo>
                  <a:lnTo>
                    <a:pt x="473" y="1527"/>
                  </a:lnTo>
                  <a:lnTo>
                    <a:pt x="475" y="1531"/>
                  </a:lnTo>
                  <a:lnTo>
                    <a:pt x="475" y="1532"/>
                  </a:lnTo>
                  <a:lnTo>
                    <a:pt x="475" y="1533"/>
                  </a:lnTo>
                  <a:lnTo>
                    <a:pt x="476" y="1534"/>
                  </a:lnTo>
                  <a:lnTo>
                    <a:pt x="476" y="1534"/>
                  </a:lnTo>
                  <a:lnTo>
                    <a:pt x="476" y="1535"/>
                  </a:lnTo>
                  <a:lnTo>
                    <a:pt x="476" y="1535"/>
                  </a:lnTo>
                  <a:lnTo>
                    <a:pt x="477" y="1537"/>
                  </a:lnTo>
                  <a:lnTo>
                    <a:pt x="477" y="1537"/>
                  </a:lnTo>
                  <a:lnTo>
                    <a:pt x="478" y="1537"/>
                  </a:lnTo>
                  <a:lnTo>
                    <a:pt x="478" y="1537"/>
                  </a:lnTo>
                  <a:lnTo>
                    <a:pt x="479" y="1537"/>
                  </a:lnTo>
                  <a:lnTo>
                    <a:pt x="480" y="1538"/>
                  </a:lnTo>
                  <a:lnTo>
                    <a:pt x="480" y="1539"/>
                  </a:lnTo>
                  <a:lnTo>
                    <a:pt x="480" y="1539"/>
                  </a:lnTo>
                  <a:lnTo>
                    <a:pt x="480" y="1540"/>
                  </a:lnTo>
                  <a:lnTo>
                    <a:pt x="480" y="1540"/>
                  </a:lnTo>
                  <a:lnTo>
                    <a:pt x="481" y="1541"/>
                  </a:lnTo>
                  <a:lnTo>
                    <a:pt x="483" y="1540"/>
                  </a:lnTo>
                  <a:lnTo>
                    <a:pt x="483" y="1540"/>
                  </a:lnTo>
                  <a:lnTo>
                    <a:pt x="484" y="1541"/>
                  </a:lnTo>
                  <a:lnTo>
                    <a:pt x="484" y="1542"/>
                  </a:lnTo>
                  <a:lnTo>
                    <a:pt x="484" y="1543"/>
                  </a:lnTo>
                  <a:lnTo>
                    <a:pt x="484" y="1543"/>
                  </a:lnTo>
                  <a:lnTo>
                    <a:pt x="484" y="1543"/>
                  </a:lnTo>
                  <a:lnTo>
                    <a:pt x="484" y="1544"/>
                  </a:lnTo>
                  <a:lnTo>
                    <a:pt x="484" y="1545"/>
                  </a:lnTo>
                  <a:lnTo>
                    <a:pt x="483" y="1545"/>
                  </a:lnTo>
                  <a:lnTo>
                    <a:pt x="483" y="1545"/>
                  </a:lnTo>
                  <a:lnTo>
                    <a:pt x="482" y="1545"/>
                  </a:lnTo>
                  <a:lnTo>
                    <a:pt x="480" y="1546"/>
                  </a:lnTo>
                  <a:lnTo>
                    <a:pt x="479" y="1546"/>
                  </a:lnTo>
                  <a:lnTo>
                    <a:pt x="478" y="1547"/>
                  </a:lnTo>
                  <a:lnTo>
                    <a:pt x="477" y="1547"/>
                  </a:lnTo>
                  <a:lnTo>
                    <a:pt x="476" y="1546"/>
                  </a:lnTo>
                  <a:lnTo>
                    <a:pt x="476" y="1546"/>
                  </a:lnTo>
                  <a:lnTo>
                    <a:pt x="474" y="1546"/>
                  </a:lnTo>
                  <a:lnTo>
                    <a:pt x="472" y="1546"/>
                  </a:lnTo>
                  <a:lnTo>
                    <a:pt x="471" y="1545"/>
                  </a:lnTo>
                  <a:lnTo>
                    <a:pt x="470" y="1544"/>
                  </a:lnTo>
                  <a:lnTo>
                    <a:pt x="469" y="1543"/>
                  </a:lnTo>
                  <a:lnTo>
                    <a:pt x="470" y="1541"/>
                  </a:lnTo>
                  <a:lnTo>
                    <a:pt x="469" y="1540"/>
                  </a:lnTo>
                  <a:lnTo>
                    <a:pt x="467" y="1538"/>
                  </a:lnTo>
                  <a:lnTo>
                    <a:pt x="467" y="1537"/>
                  </a:lnTo>
                  <a:lnTo>
                    <a:pt x="467" y="1535"/>
                  </a:lnTo>
                  <a:lnTo>
                    <a:pt x="467" y="1532"/>
                  </a:lnTo>
                  <a:lnTo>
                    <a:pt x="467" y="1531"/>
                  </a:lnTo>
                  <a:lnTo>
                    <a:pt x="467" y="1530"/>
                  </a:lnTo>
                  <a:lnTo>
                    <a:pt x="467" y="1529"/>
                  </a:lnTo>
                  <a:lnTo>
                    <a:pt x="466" y="1528"/>
                  </a:lnTo>
                  <a:lnTo>
                    <a:pt x="465" y="1527"/>
                  </a:lnTo>
                  <a:lnTo>
                    <a:pt x="465" y="1526"/>
                  </a:lnTo>
                  <a:lnTo>
                    <a:pt x="465" y="1524"/>
                  </a:lnTo>
                  <a:lnTo>
                    <a:pt x="465" y="1523"/>
                  </a:lnTo>
                  <a:lnTo>
                    <a:pt x="466" y="1522"/>
                  </a:lnTo>
                  <a:lnTo>
                    <a:pt x="466" y="1522"/>
                  </a:lnTo>
                  <a:lnTo>
                    <a:pt x="467" y="1521"/>
                  </a:lnTo>
                  <a:lnTo>
                    <a:pt x="467" y="1521"/>
                  </a:lnTo>
                  <a:lnTo>
                    <a:pt x="468" y="1516"/>
                  </a:lnTo>
                  <a:lnTo>
                    <a:pt x="469" y="1514"/>
                  </a:lnTo>
                  <a:lnTo>
                    <a:pt x="470" y="1512"/>
                  </a:lnTo>
                  <a:lnTo>
                    <a:pt x="470" y="1512"/>
                  </a:lnTo>
                  <a:lnTo>
                    <a:pt x="471" y="1511"/>
                  </a:lnTo>
                  <a:lnTo>
                    <a:pt x="471" y="1509"/>
                  </a:lnTo>
                  <a:lnTo>
                    <a:pt x="471" y="1508"/>
                  </a:lnTo>
                  <a:lnTo>
                    <a:pt x="471" y="1508"/>
                  </a:lnTo>
                  <a:lnTo>
                    <a:pt x="471" y="1508"/>
                  </a:lnTo>
                  <a:lnTo>
                    <a:pt x="472" y="1506"/>
                  </a:lnTo>
                  <a:lnTo>
                    <a:pt x="473" y="1506"/>
                  </a:lnTo>
                  <a:lnTo>
                    <a:pt x="475" y="1505"/>
                  </a:lnTo>
                  <a:lnTo>
                    <a:pt x="476" y="1503"/>
                  </a:lnTo>
                  <a:lnTo>
                    <a:pt x="476" y="1502"/>
                  </a:lnTo>
                  <a:lnTo>
                    <a:pt x="476" y="1499"/>
                  </a:lnTo>
                  <a:lnTo>
                    <a:pt x="477" y="1498"/>
                  </a:lnTo>
                  <a:lnTo>
                    <a:pt x="477" y="1496"/>
                  </a:lnTo>
                  <a:lnTo>
                    <a:pt x="478" y="1496"/>
                  </a:lnTo>
                  <a:lnTo>
                    <a:pt x="479" y="1494"/>
                  </a:lnTo>
                  <a:lnTo>
                    <a:pt x="481" y="1491"/>
                  </a:lnTo>
                  <a:lnTo>
                    <a:pt x="481" y="1490"/>
                  </a:lnTo>
                  <a:lnTo>
                    <a:pt x="481" y="1489"/>
                  </a:lnTo>
                  <a:lnTo>
                    <a:pt x="482" y="1488"/>
                  </a:lnTo>
                  <a:lnTo>
                    <a:pt x="484" y="1486"/>
                  </a:lnTo>
                  <a:lnTo>
                    <a:pt x="485" y="1485"/>
                  </a:lnTo>
                  <a:lnTo>
                    <a:pt x="486" y="1483"/>
                  </a:lnTo>
                  <a:lnTo>
                    <a:pt x="487" y="1483"/>
                  </a:lnTo>
                  <a:lnTo>
                    <a:pt x="487" y="1482"/>
                  </a:lnTo>
                  <a:lnTo>
                    <a:pt x="487" y="1481"/>
                  </a:lnTo>
                  <a:lnTo>
                    <a:pt x="488" y="1481"/>
                  </a:lnTo>
                  <a:lnTo>
                    <a:pt x="486" y="1480"/>
                  </a:lnTo>
                  <a:lnTo>
                    <a:pt x="486" y="1481"/>
                  </a:lnTo>
                  <a:lnTo>
                    <a:pt x="485" y="1483"/>
                  </a:lnTo>
                  <a:lnTo>
                    <a:pt x="484" y="1483"/>
                  </a:lnTo>
                  <a:lnTo>
                    <a:pt x="483" y="1483"/>
                  </a:lnTo>
                  <a:lnTo>
                    <a:pt x="482" y="1484"/>
                  </a:lnTo>
                  <a:lnTo>
                    <a:pt x="482" y="1485"/>
                  </a:lnTo>
                  <a:lnTo>
                    <a:pt x="482" y="1486"/>
                  </a:lnTo>
                  <a:lnTo>
                    <a:pt x="481" y="1486"/>
                  </a:lnTo>
                  <a:lnTo>
                    <a:pt x="480" y="1488"/>
                  </a:lnTo>
                  <a:lnTo>
                    <a:pt x="480" y="1489"/>
                  </a:lnTo>
                  <a:lnTo>
                    <a:pt x="479" y="1490"/>
                  </a:lnTo>
                  <a:lnTo>
                    <a:pt x="479" y="1492"/>
                  </a:lnTo>
                  <a:lnTo>
                    <a:pt x="478" y="1492"/>
                  </a:lnTo>
                  <a:lnTo>
                    <a:pt x="478" y="1493"/>
                  </a:lnTo>
                  <a:lnTo>
                    <a:pt x="477" y="1493"/>
                  </a:lnTo>
                  <a:lnTo>
                    <a:pt x="477" y="1494"/>
                  </a:lnTo>
                  <a:lnTo>
                    <a:pt x="476" y="1496"/>
                  </a:lnTo>
                  <a:lnTo>
                    <a:pt x="476" y="1496"/>
                  </a:lnTo>
                  <a:lnTo>
                    <a:pt x="476" y="1497"/>
                  </a:lnTo>
                  <a:lnTo>
                    <a:pt x="475" y="1498"/>
                  </a:lnTo>
                  <a:lnTo>
                    <a:pt x="475" y="1499"/>
                  </a:lnTo>
                  <a:lnTo>
                    <a:pt x="474" y="1501"/>
                  </a:lnTo>
                  <a:lnTo>
                    <a:pt x="474" y="1504"/>
                  </a:lnTo>
                  <a:lnTo>
                    <a:pt x="473" y="1504"/>
                  </a:lnTo>
                  <a:lnTo>
                    <a:pt x="473" y="1505"/>
                  </a:lnTo>
                  <a:lnTo>
                    <a:pt x="473" y="1505"/>
                  </a:lnTo>
                  <a:lnTo>
                    <a:pt x="472" y="1505"/>
                  </a:lnTo>
                  <a:lnTo>
                    <a:pt x="472" y="1505"/>
                  </a:lnTo>
                  <a:lnTo>
                    <a:pt x="471" y="1505"/>
                  </a:lnTo>
                  <a:lnTo>
                    <a:pt x="471" y="1505"/>
                  </a:lnTo>
                  <a:lnTo>
                    <a:pt x="471" y="1506"/>
                  </a:lnTo>
                  <a:lnTo>
                    <a:pt x="470" y="1507"/>
                  </a:lnTo>
                  <a:lnTo>
                    <a:pt x="470" y="1508"/>
                  </a:lnTo>
                  <a:lnTo>
                    <a:pt x="469" y="1509"/>
                  </a:lnTo>
                  <a:lnTo>
                    <a:pt x="469" y="1510"/>
                  </a:lnTo>
                  <a:lnTo>
                    <a:pt x="468" y="1512"/>
                  </a:lnTo>
                  <a:lnTo>
                    <a:pt x="467" y="1512"/>
                  </a:lnTo>
                  <a:lnTo>
                    <a:pt x="467" y="1510"/>
                  </a:lnTo>
                  <a:lnTo>
                    <a:pt x="466" y="1510"/>
                  </a:lnTo>
                  <a:lnTo>
                    <a:pt x="465" y="1510"/>
                  </a:lnTo>
                  <a:lnTo>
                    <a:pt x="464" y="1510"/>
                  </a:lnTo>
                  <a:lnTo>
                    <a:pt x="463" y="1506"/>
                  </a:lnTo>
                  <a:lnTo>
                    <a:pt x="463" y="1504"/>
                  </a:lnTo>
                  <a:lnTo>
                    <a:pt x="463" y="1503"/>
                  </a:lnTo>
                  <a:lnTo>
                    <a:pt x="464" y="1501"/>
                  </a:lnTo>
                  <a:lnTo>
                    <a:pt x="464" y="1499"/>
                  </a:lnTo>
                  <a:lnTo>
                    <a:pt x="464" y="1497"/>
                  </a:lnTo>
                  <a:lnTo>
                    <a:pt x="464" y="1496"/>
                  </a:lnTo>
                  <a:lnTo>
                    <a:pt x="463" y="1496"/>
                  </a:lnTo>
                  <a:lnTo>
                    <a:pt x="463" y="1496"/>
                  </a:lnTo>
                  <a:lnTo>
                    <a:pt x="463" y="1496"/>
                  </a:lnTo>
                  <a:lnTo>
                    <a:pt x="463" y="1495"/>
                  </a:lnTo>
                  <a:lnTo>
                    <a:pt x="463" y="1494"/>
                  </a:lnTo>
                  <a:lnTo>
                    <a:pt x="462" y="1493"/>
                  </a:lnTo>
                  <a:lnTo>
                    <a:pt x="462" y="1492"/>
                  </a:lnTo>
                  <a:lnTo>
                    <a:pt x="462" y="1491"/>
                  </a:lnTo>
                  <a:lnTo>
                    <a:pt x="461" y="1491"/>
                  </a:lnTo>
                  <a:lnTo>
                    <a:pt x="460" y="1491"/>
                  </a:lnTo>
                  <a:lnTo>
                    <a:pt x="459" y="1492"/>
                  </a:lnTo>
                  <a:lnTo>
                    <a:pt x="459" y="1492"/>
                  </a:lnTo>
                  <a:lnTo>
                    <a:pt x="459" y="1493"/>
                  </a:lnTo>
                  <a:lnTo>
                    <a:pt x="460" y="1495"/>
                  </a:lnTo>
                  <a:lnTo>
                    <a:pt x="462" y="1497"/>
                  </a:lnTo>
                  <a:lnTo>
                    <a:pt x="462" y="1498"/>
                  </a:lnTo>
                  <a:lnTo>
                    <a:pt x="462" y="1502"/>
                  </a:lnTo>
                  <a:lnTo>
                    <a:pt x="461" y="1502"/>
                  </a:lnTo>
                  <a:lnTo>
                    <a:pt x="460" y="1504"/>
                  </a:lnTo>
                  <a:lnTo>
                    <a:pt x="461" y="1505"/>
                  </a:lnTo>
                  <a:lnTo>
                    <a:pt x="460" y="1505"/>
                  </a:lnTo>
                  <a:lnTo>
                    <a:pt x="460" y="1506"/>
                  </a:lnTo>
                  <a:lnTo>
                    <a:pt x="460" y="1506"/>
                  </a:lnTo>
                  <a:lnTo>
                    <a:pt x="460" y="1507"/>
                  </a:lnTo>
                  <a:lnTo>
                    <a:pt x="460" y="1508"/>
                  </a:lnTo>
                  <a:lnTo>
                    <a:pt x="462" y="1509"/>
                  </a:lnTo>
                  <a:lnTo>
                    <a:pt x="462" y="1510"/>
                  </a:lnTo>
                  <a:lnTo>
                    <a:pt x="462" y="1510"/>
                  </a:lnTo>
                  <a:lnTo>
                    <a:pt x="463" y="1510"/>
                  </a:lnTo>
                  <a:lnTo>
                    <a:pt x="463" y="1511"/>
                  </a:lnTo>
                  <a:lnTo>
                    <a:pt x="463" y="1512"/>
                  </a:lnTo>
                  <a:lnTo>
                    <a:pt x="464" y="1513"/>
                  </a:lnTo>
                  <a:lnTo>
                    <a:pt x="464" y="1513"/>
                  </a:lnTo>
                  <a:lnTo>
                    <a:pt x="466" y="1514"/>
                  </a:lnTo>
                  <a:lnTo>
                    <a:pt x="466" y="1515"/>
                  </a:lnTo>
                  <a:lnTo>
                    <a:pt x="466" y="1517"/>
                  </a:lnTo>
                  <a:lnTo>
                    <a:pt x="466" y="1517"/>
                  </a:lnTo>
                  <a:lnTo>
                    <a:pt x="465" y="1518"/>
                  </a:lnTo>
                  <a:lnTo>
                    <a:pt x="465" y="1519"/>
                  </a:lnTo>
                  <a:lnTo>
                    <a:pt x="464" y="1519"/>
                  </a:lnTo>
                  <a:lnTo>
                    <a:pt x="464" y="1519"/>
                  </a:lnTo>
                  <a:lnTo>
                    <a:pt x="463" y="1522"/>
                  </a:lnTo>
                  <a:lnTo>
                    <a:pt x="463" y="1523"/>
                  </a:lnTo>
                  <a:lnTo>
                    <a:pt x="462" y="1524"/>
                  </a:lnTo>
                  <a:lnTo>
                    <a:pt x="461" y="1525"/>
                  </a:lnTo>
                  <a:lnTo>
                    <a:pt x="461" y="1525"/>
                  </a:lnTo>
                  <a:lnTo>
                    <a:pt x="461" y="1526"/>
                  </a:lnTo>
                  <a:lnTo>
                    <a:pt x="460" y="1527"/>
                  </a:lnTo>
                  <a:lnTo>
                    <a:pt x="460" y="1527"/>
                  </a:lnTo>
                  <a:lnTo>
                    <a:pt x="460" y="1527"/>
                  </a:lnTo>
                  <a:lnTo>
                    <a:pt x="461" y="1528"/>
                  </a:lnTo>
                  <a:lnTo>
                    <a:pt x="461" y="1531"/>
                  </a:lnTo>
                  <a:lnTo>
                    <a:pt x="461" y="1531"/>
                  </a:lnTo>
                  <a:lnTo>
                    <a:pt x="461" y="1531"/>
                  </a:lnTo>
                  <a:lnTo>
                    <a:pt x="461" y="1532"/>
                  </a:lnTo>
                  <a:lnTo>
                    <a:pt x="461" y="1534"/>
                  </a:lnTo>
                  <a:lnTo>
                    <a:pt x="462" y="1535"/>
                  </a:lnTo>
                  <a:lnTo>
                    <a:pt x="462" y="1535"/>
                  </a:lnTo>
                  <a:lnTo>
                    <a:pt x="462" y="1535"/>
                  </a:lnTo>
                  <a:lnTo>
                    <a:pt x="462" y="1536"/>
                  </a:lnTo>
                  <a:lnTo>
                    <a:pt x="461" y="1538"/>
                  </a:lnTo>
                  <a:lnTo>
                    <a:pt x="462" y="1540"/>
                  </a:lnTo>
                  <a:lnTo>
                    <a:pt x="463" y="1542"/>
                  </a:lnTo>
                  <a:lnTo>
                    <a:pt x="463" y="1544"/>
                  </a:lnTo>
                  <a:lnTo>
                    <a:pt x="463" y="1545"/>
                  </a:lnTo>
                  <a:lnTo>
                    <a:pt x="463" y="1546"/>
                  </a:lnTo>
                  <a:lnTo>
                    <a:pt x="461" y="1546"/>
                  </a:lnTo>
                  <a:lnTo>
                    <a:pt x="458" y="1545"/>
                  </a:lnTo>
                  <a:lnTo>
                    <a:pt x="457" y="1544"/>
                  </a:lnTo>
                  <a:lnTo>
                    <a:pt x="457" y="1544"/>
                  </a:lnTo>
                  <a:lnTo>
                    <a:pt x="457" y="1544"/>
                  </a:lnTo>
                  <a:lnTo>
                    <a:pt x="457" y="1544"/>
                  </a:lnTo>
                  <a:lnTo>
                    <a:pt x="455" y="1543"/>
                  </a:lnTo>
                  <a:lnTo>
                    <a:pt x="455" y="1543"/>
                  </a:lnTo>
                  <a:lnTo>
                    <a:pt x="454" y="1544"/>
                  </a:lnTo>
                  <a:lnTo>
                    <a:pt x="454" y="1543"/>
                  </a:lnTo>
                  <a:lnTo>
                    <a:pt x="453" y="1542"/>
                  </a:lnTo>
                  <a:lnTo>
                    <a:pt x="453" y="1542"/>
                  </a:lnTo>
                  <a:lnTo>
                    <a:pt x="453" y="1541"/>
                  </a:lnTo>
                  <a:lnTo>
                    <a:pt x="452" y="1542"/>
                  </a:lnTo>
                  <a:lnTo>
                    <a:pt x="453" y="1544"/>
                  </a:lnTo>
                  <a:lnTo>
                    <a:pt x="453" y="1544"/>
                  </a:lnTo>
                  <a:lnTo>
                    <a:pt x="452" y="1544"/>
                  </a:lnTo>
                  <a:lnTo>
                    <a:pt x="452" y="1544"/>
                  </a:lnTo>
                  <a:lnTo>
                    <a:pt x="452" y="1544"/>
                  </a:lnTo>
                  <a:lnTo>
                    <a:pt x="451" y="1544"/>
                  </a:lnTo>
                  <a:lnTo>
                    <a:pt x="452" y="1544"/>
                  </a:lnTo>
                  <a:lnTo>
                    <a:pt x="453" y="1545"/>
                  </a:lnTo>
                  <a:lnTo>
                    <a:pt x="453" y="1546"/>
                  </a:lnTo>
                  <a:lnTo>
                    <a:pt x="454" y="1546"/>
                  </a:lnTo>
                  <a:lnTo>
                    <a:pt x="454" y="1547"/>
                  </a:lnTo>
                  <a:lnTo>
                    <a:pt x="455" y="1547"/>
                  </a:lnTo>
                  <a:lnTo>
                    <a:pt x="456" y="1547"/>
                  </a:lnTo>
                  <a:lnTo>
                    <a:pt x="457" y="1547"/>
                  </a:lnTo>
                  <a:lnTo>
                    <a:pt x="457" y="1547"/>
                  </a:lnTo>
                  <a:lnTo>
                    <a:pt x="458" y="1548"/>
                  </a:lnTo>
                  <a:lnTo>
                    <a:pt x="459" y="1548"/>
                  </a:lnTo>
                  <a:lnTo>
                    <a:pt x="460" y="1550"/>
                  </a:lnTo>
                  <a:lnTo>
                    <a:pt x="460" y="1552"/>
                  </a:lnTo>
                  <a:lnTo>
                    <a:pt x="460" y="1553"/>
                  </a:lnTo>
                  <a:lnTo>
                    <a:pt x="460" y="1553"/>
                  </a:lnTo>
                  <a:lnTo>
                    <a:pt x="459" y="1554"/>
                  </a:lnTo>
                  <a:lnTo>
                    <a:pt x="459" y="1555"/>
                  </a:lnTo>
                  <a:lnTo>
                    <a:pt x="458" y="1555"/>
                  </a:lnTo>
                  <a:lnTo>
                    <a:pt x="458" y="1556"/>
                  </a:lnTo>
                  <a:lnTo>
                    <a:pt x="458" y="1556"/>
                  </a:lnTo>
                  <a:lnTo>
                    <a:pt x="458" y="1556"/>
                  </a:lnTo>
                  <a:lnTo>
                    <a:pt x="458" y="1557"/>
                  </a:lnTo>
                  <a:lnTo>
                    <a:pt x="458" y="1557"/>
                  </a:lnTo>
                  <a:lnTo>
                    <a:pt x="458" y="1557"/>
                  </a:lnTo>
                  <a:lnTo>
                    <a:pt x="458" y="1557"/>
                  </a:lnTo>
                  <a:lnTo>
                    <a:pt x="457" y="1558"/>
                  </a:lnTo>
                  <a:lnTo>
                    <a:pt x="455" y="1562"/>
                  </a:lnTo>
                  <a:lnTo>
                    <a:pt x="456" y="1562"/>
                  </a:lnTo>
                  <a:lnTo>
                    <a:pt x="455" y="1563"/>
                  </a:lnTo>
                  <a:lnTo>
                    <a:pt x="455" y="1564"/>
                  </a:lnTo>
                  <a:lnTo>
                    <a:pt x="454" y="1567"/>
                  </a:lnTo>
                  <a:lnTo>
                    <a:pt x="454" y="1567"/>
                  </a:lnTo>
                  <a:lnTo>
                    <a:pt x="454" y="1567"/>
                  </a:lnTo>
                  <a:lnTo>
                    <a:pt x="454" y="1570"/>
                  </a:lnTo>
                  <a:lnTo>
                    <a:pt x="454" y="1570"/>
                  </a:lnTo>
                  <a:lnTo>
                    <a:pt x="454" y="1570"/>
                  </a:lnTo>
                  <a:lnTo>
                    <a:pt x="454" y="1572"/>
                  </a:lnTo>
                  <a:lnTo>
                    <a:pt x="453" y="1574"/>
                  </a:lnTo>
                  <a:lnTo>
                    <a:pt x="452" y="1574"/>
                  </a:lnTo>
                  <a:lnTo>
                    <a:pt x="452" y="1574"/>
                  </a:lnTo>
                  <a:lnTo>
                    <a:pt x="451" y="1575"/>
                  </a:lnTo>
                  <a:lnTo>
                    <a:pt x="451" y="1576"/>
                  </a:lnTo>
                  <a:lnTo>
                    <a:pt x="450" y="1576"/>
                  </a:lnTo>
                  <a:lnTo>
                    <a:pt x="450" y="1577"/>
                  </a:lnTo>
                  <a:lnTo>
                    <a:pt x="449" y="1577"/>
                  </a:lnTo>
                  <a:lnTo>
                    <a:pt x="449" y="1579"/>
                  </a:lnTo>
                  <a:lnTo>
                    <a:pt x="449" y="1580"/>
                  </a:lnTo>
                  <a:lnTo>
                    <a:pt x="449" y="1580"/>
                  </a:lnTo>
                  <a:lnTo>
                    <a:pt x="449" y="1582"/>
                  </a:lnTo>
                  <a:lnTo>
                    <a:pt x="449" y="1583"/>
                  </a:lnTo>
                  <a:lnTo>
                    <a:pt x="449" y="1583"/>
                  </a:lnTo>
                  <a:lnTo>
                    <a:pt x="448" y="1583"/>
                  </a:lnTo>
                  <a:lnTo>
                    <a:pt x="448" y="1583"/>
                  </a:lnTo>
                  <a:lnTo>
                    <a:pt x="447" y="1583"/>
                  </a:lnTo>
                  <a:lnTo>
                    <a:pt x="447" y="1582"/>
                  </a:lnTo>
                  <a:lnTo>
                    <a:pt x="445" y="1582"/>
                  </a:lnTo>
                  <a:lnTo>
                    <a:pt x="445" y="1582"/>
                  </a:lnTo>
                  <a:lnTo>
                    <a:pt x="442" y="1581"/>
                  </a:lnTo>
                  <a:lnTo>
                    <a:pt x="441" y="1582"/>
                  </a:lnTo>
                  <a:lnTo>
                    <a:pt x="441" y="1581"/>
                  </a:lnTo>
                  <a:lnTo>
                    <a:pt x="441" y="1581"/>
                  </a:lnTo>
                  <a:lnTo>
                    <a:pt x="441" y="1580"/>
                  </a:lnTo>
                  <a:lnTo>
                    <a:pt x="439" y="1581"/>
                  </a:lnTo>
                  <a:lnTo>
                    <a:pt x="438" y="1580"/>
                  </a:lnTo>
                  <a:lnTo>
                    <a:pt x="439" y="1580"/>
                  </a:lnTo>
                  <a:lnTo>
                    <a:pt x="438" y="1580"/>
                  </a:lnTo>
                  <a:lnTo>
                    <a:pt x="438" y="1580"/>
                  </a:lnTo>
                  <a:lnTo>
                    <a:pt x="438" y="1579"/>
                  </a:lnTo>
                  <a:lnTo>
                    <a:pt x="437" y="1580"/>
                  </a:lnTo>
                  <a:lnTo>
                    <a:pt x="437" y="1579"/>
                  </a:lnTo>
                  <a:lnTo>
                    <a:pt x="438" y="1578"/>
                  </a:lnTo>
                  <a:lnTo>
                    <a:pt x="438" y="1576"/>
                  </a:lnTo>
                  <a:lnTo>
                    <a:pt x="437" y="1574"/>
                  </a:lnTo>
                  <a:lnTo>
                    <a:pt x="437" y="1573"/>
                  </a:lnTo>
                  <a:lnTo>
                    <a:pt x="436" y="1573"/>
                  </a:lnTo>
                  <a:lnTo>
                    <a:pt x="437" y="1572"/>
                  </a:lnTo>
                  <a:lnTo>
                    <a:pt x="436" y="1570"/>
                  </a:lnTo>
                  <a:lnTo>
                    <a:pt x="436" y="1565"/>
                  </a:lnTo>
                  <a:lnTo>
                    <a:pt x="436" y="1563"/>
                  </a:lnTo>
                  <a:lnTo>
                    <a:pt x="435" y="1562"/>
                  </a:lnTo>
                  <a:lnTo>
                    <a:pt x="435" y="1561"/>
                  </a:lnTo>
                  <a:lnTo>
                    <a:pt x="435" y="1561"/>
                  </a:lnTo>
                  <a:lnTo>
                    <a:pt x="435" y="1561"/>
                  </a:lnTo>
                  <a:lnTo>
                    <a:pt x="434" y="1557"/>
                  </a:lnTo>
                  <a:lnTo>
                    <a:pt x="433" y="1556"/>
                  </a:lnTo>
                  <a:lnTo>
                    <a:pt x="432" y="1555"/>
                  </a:lnTo>
                  <a:lnTo>
                    <a:pt x="432" y="1553"/>
                  </a:lnTo>
                  <a:lnTo>
                    <a:pt x="430" y="1553"/>
                  </a:lnTo>
                  <a:lnTo>
                    <a:pt x="429" y="1552"/>
                  </a:lnTo>
                  <a:lnTo>
                    <a:pt x="428" y="1550"/>
                  </a:lnTo>
                  <a:lnTo>
                    <a:pt x="428" y="1549"/>
                  </a:lnTo>
                  <a:lnTo>
                    <a:pt x="427" y="1545"/>
                  </a:lnTo>
                  <a:lnTo>
                    <a:pt x="426" y="1544"/>
                  </a:lnTo>
                  <a:lnTo>
                    <a:pt x="426" y="1544"/>
                  </a:lnTo>
                  <a:lnTo>
                    <a:pt x="426" y="1543"/>
                  </a:lnTo>
                  <a:lnTo>
                    <a:pt x="425" y="1543"/>
                  </a:lnTo>
                  <a:lnTo>
                    <a:pt x="425" y="1542"/>
                  </a:lnTo>
                  <a:lnTo>
                    <a:pt x="424" y="1541"/>
                  </a:lnTo>
                  <a:lnTo>
                    <a:pt x="425" y="1541"/>
                  </a:lnTo>
                  <a:lnTo>
                    <a:pt x="425" y="1541"/>
                  </a:lnTo>
                  <a:lnTo>
                    <a:pt x="425" y="1541"/>
                  </a:lnTo>
                  <a:lnTo>
                    <a:pt x="424" y="1540"/>
                  </a:lnTo>
                  <a:lnTo>
                    <a:pt x="424" y="1540"/>
                  </a:lnTo>
                  <a:lnTo>
                    <a:pt x="423" y="1540"/>
                  </a:lnTo>
                  <a:lnTo>
                    <a:pt x="424" y="1540"/>
                  </a:lnTo>
                  <a:lnTo>
                    <a:pt x="423" y="1543"/>
                  </a:lnTo>
                  <a:lnTo>
                    <a:pt x="423" y="1543"/>
                  </a:lnTo>
                  <a:lnTo>
                    <a:pt x="425" y="1547"/>
                  </a:lnTo>
                  <a:lnTo>
                    <a:pt x="425" y="1550"/>
                  </a:lnTo>
                  <a:lnTo>
                    <a:pt x="426" y="1550"/>
                  </a:lnTo>
                  <a:lnTo>
                    <a:pt x="426" y="1551"/>
                  </a:lnTo>
                  <a:lnTo>
                    <a:pt x="427" y="1552"/>
                  </a:lnTo>
                  <a:lnTo>
                    <a:pt x="428" y="1552"/>
                  </a:lnTo>
                  <a:lnTo>
                    <a:pt x="428" y="1553"/>
                  </a:lnTo>
                  <a:lnTo>
                    <a:pt x="428" y="1554"/>
                  </a:lnTo>
                  <a:lnTo>
                    <a:pt x="429" y="1555"/>
                  </a:lnTo>
                  <a:lnTo>
                    <a:pt x="430" y="1557"/>
                  </a:lnTo>
                  <a:lnTo>
                    <a:pt x="432" y="1560"/>
                  </a:lnTo>
                  <a:lnTo>
                    <a:pt x="432" y="1563"/>
                  </a:lnTo>
                  <a:lnTo>
                    <a:pt x="432" y="1565"/>
                  </a:lnTo>
                  <a:lnTo>
                    <a:pt x="432" y="1570"/>
                  </a:lnTo>
                  <a:lnTo>
                    <a:pt x="432" y="1571"/>
                  </a:lnTo>
                  <a:lnTo>
                    <a:pt x="432" y="1572"/>
                  </a:lnTo>
                  <a:lnTo>
                    <a:pt x="430" y="1572"/>
                  </a:lnTo>
                  <a:lnTo>
                    <a:pt x="430" y="1571"/>
                  </a:lnTo>
                  <a:lnTo>
                    <a:pt x="428" y="1571"/>
                  </a:lnTo>
                  <a:lnTo>
                    <a:pt x="428" y="1571"/>
                  </a:lnTo>
                  <a:lnTo>
                    <a:pt x="428" y="1571"/>
                  </a:lnTo>
                  <a:lnTo>
                    <a:pt x="427" y="1571"/>
                  </a:lnTo>
                  <a:lnTo>
                    <a:pt x="426" y="1570"/>
                  </a:lnTo>
                  <a:lnTo>
                    <a:pt x="425" y="1570"/>
                  </a:lnTo>
                  <a:lnTo>
                    <a:pt x="424" y="1568"/>
                  </a:lnTo>
                  <a:lnTo>
                    <a:pt x="423" y="1567"/>
                  </a:lnTo>
                  <a:lnTo>
                    <a:pt x="422" y="1566"/>
                  </a:lnTo>
                  <a:lnTo>
                    <a:pt x="422" y="1566"/>
                  </a:lnTo>
                  <a:lnTo>
                    <a:pt x="421" y="1565"/>
                  </a:lnTo>
                  <a:lnTo>
                    <a:pt x="419" y="1565"/>
                  </a:lnTo>
                  <a:lnTo>
                    <a:pt x="419" y="1564"/>
                  </a:lnTo>
                  <a:lnTo>
                    <a:pt x="419" y="1563"/>
                  </a:lnTo>
                  <a:lnTo>
                    <a:pt x="419" y="1563"/>
                  </a:lnTo>
                  <a:lnTo>
                    <a:pt x="418" y="1562"/>
                  </a:lnTo>
                  <a:lnTo>
                    <a:pt x="418" y="1562"/>
                  </a:lnTo>
                  <a:lnTo>
                    <a:pt x="416" y="1561"/>
                  </a:lnTo>
                  <a:lnTo>
                    <a:pt x="416" y="1561"/>
                  </a:lnTo>
                  <a:lnTo>
                    <a:pt x="415" y="1561"/>
                  </a:lnTo>
                  <a:lnTo>
                    <a:pt x="415" y="1561"/>
                  </a:lnTo>
                  <a:lnTo>
                    <a:pt x="415" y="1560"/>
                  </a:lnTo>
                  <a:lnTo>
                    <a:pt x="415" y="1559"/>
                  </a:lnTo>
                  <a:lnTo>
                    <a:pt x="415" y="1559"/>
                  </a:lnTo>
                  <a:lnTo>
                    <a:pt x="415" y="1560"/>
                  </a:lnTo>
                  <a:lnTo>
                    <a:pt x="415" y="1560"/>
                  </a:lnTo>
                  <a:lnTo>
                    <a:pt x="414" y="1558"/>
                  </a:lnTo>
                  <a:lnTo>
                    <a:pt x="414" y="1557"/>
                  </a:lnTo>
                  <a:lnTo>
                    <a:pt x="414" y="1557"/>
                  </a:lnTo>
                  <a:lnTo>
                    <a:pt x="414" y="1555"/>
                  </a:lnTo>
                  <a:lnTo>
                    <a:pt x="414" y="1555"/>
                  </a:lnTo>
                  <a:lnTo>
                    <a:pt x="414" y="1553"/>
                  </a:lnTo>
                  <a:lnTo>
                    <a:pt x="414" y="1552"/>
                  </a:lnTo>
                  <a:lnTo>
                    <a:pt x="414" y="1551"/>
                  </a:lnTo>
                  <a:lnTo>
                    <a:pt x="414" y="1551"/>
                  </a:lnTo>
                  <a:lnTo>
                    <a:pt x="415" y="1549"/>
                  </a:lnTo>
                  <a:lnTo>
                    <a:pt x="414" y="1549"/>
                  </a:lnTo>
                  <a:lnTo>
                    <a:pt x="414" y="1548"/>
                  </a:lnTo>
                  <a:lnTo>
                    <a:pt x="414" y="1548"/>
                  </a:lnTo>
                  <a:lnTo>
                    <a:pt x="414" y="1548"/>
                  </a:lnTo>
                  <a:lnTo>
                    <a:pt x="413" y="1548"/>
                  </a:lnTo>
                  <a:lnTo>
                    <a:pt x="412" y="1549"/>
                  </a:lnTo>
                  <a:lnTo>
                    <a:pt x="412" y="1550"/>
                  </a:lnTo>
                  <a:lnTo>
                    <a:pt x="412" y="1551"/>
                  </a:lnTo>
                  <a:lnTo>
                    <a:pt x="412" y="1552"/>
                  </a:lnTo>
                  <a:lnTo>
                    <a:pt x="412" y="1554"/>
                  </a:lnTo>
                  <a:lnTo>
                    <a:pt x="412" y="1554"/>
                  </a:lnTo>
                  <a:lnTo>
                    <a:pt x="412" y="1555"/>
                  </a:lnTo>
                  <a:lnTo>
                    <a:pt x="412" y="1556"/>
                  </a:lnTo>
                  <a:lnTo>
                    <a:pt x="411" y="1557"/>
                  </a:lnTo>
                  <a:lnTo>
                    <a:pt x="411" y="1559"/>
                  </a:lnTo>
                  <a:lnTo>
                    <a:pt x="413" y="1560"/>
                  </a:lnTo>
                  <a:lnTo>
                    <a:pt x="413" y="1561"/>
                  </a:lnTo>
                  <a:lnTo>
                    <a:pt x="412" y="1561"/>
                  </a:lnTo>
                  <a:lnTo>
                    <a:pt x="412" y="1561"/>
                  </a:lnTo>
                  <a:lnTo>
                    <a:pt x="412" y="1561"/>
                  </a:lnTo>
                  <a:lnTo>
                    <a:pt x="412" y="1561"/>
                  </a:lnTo>
                  <a:lnTo>
                    <a:pt x="411" y="1562"/>
                  </a:lnTo>
                  <a:lnTo>
                    <a:pt x="410" y="1565"/>
                  </a:lnTo>
                  <a:lnTo>
                    <a:pt x="410" y="1566"/>
                  </a:lnTo>
                  <a:lnTo>
                    <a:pt x="409" y="1566"/>
                  </a:lnTo>
                  <a:lnTo>
                    <a:pt x="407" y="1569"/>
                  </a:lnTo>
                  <a:lnTo>
                    <a:pt x="406" y="1569"/>
                  </a:lnTo>
                  <a:lnTo>
                    <a:pt x="406" y="1570"/>
                  </a:lnTo>
                  <a:lnTo>
                    <a:pt x="406" y="1570"/>
                  </a:lnTo>
                  <a:lnTo>
                    <a:pt x="405" y="1570"/>
                  </a:lnTo>
                  <a:lnTo>
                    <a:pt x="405" y="1573"/>
                  </a:lnTo>
                  <a:lnTo>
                    <a:pt x="405" y="1574"/>
                  </a:lnTo>
                  <a:lnTo>
                    <a:pt x="406" y="1576"/>
                  </a:lnTo>
                  <a:lnTo>
                    <a:pt x="407" y="1578"/>
                  </a:lnTo>
                  <a:lnTo>
                    <a:pt x="408" y="1581"/>
                  </a:lnTo>
                  <a:lnTo>
                    <a:pt x="409" y="1581"/>
                  </a:lnTo>
                  <a:lnTo>
                    <a:pt x="409" y="1581"/>
                  </a:lnTo>
                  <a:lnTo>
                    <a:pt x="409" y="1582"/>
                  </a:lnTo>
                  <a:lnTo>
                    <a:pt x="410" y="1583"/>
                  </a:lnTo>
                  <a:lnTo>
                    <a:pt x="410" y="1583"/>
                  </a:lnTo>
                  <a:lnTo>
                    <a:pt x="410" y="1583"/>
                  </a:lnTo>
                  <a:lnTo>
                    <a:pt x="410" y="1584"/>
                  </a:lnTo>
                  <a:lnTo>
                    <a:pt x="410" y="1584"/>
                  </a:lnTo>
                  <a:lnTo>
                    <a:pt x="410" y="1585"/>
                  </a:lnTo>
                  <a:lnTo>
                    <a:pt x="410" y="1587"/>
                  </a:lnTo>
                  <a:lnTo>
                    <a:pt x="410" y="1588"/>
                  </a:lnTo>
                  <a:lnTo>
                    <a:pt x="410" y="1588"/>
                  </a:lnTo>
                  <a:lnTo>
                    <a:pt x="411" y="1588"/>
                  </a:lnTo>
                  <a:lnTo>
                    <a:pt x="411" y="1592"/>
                  </a:lnTo>
                  <a:lnTo>
                    <a:pt x="411" y="1592"/>
                  </a:lnTo>
                  <a:lnTo>
                    <a:pt x="411" y="1592"/>
                  </a:lnTo>
                  <a:lnTo>
                    <a:pt x="411" y="1593"/>
                  </a:lnTo>
                  <a:lnTo>
                    <a:pt x="410" y="1593"/>
                  </a:lnTo>
                  <a:lnTo>
                    <a:pt x="410" y="1592"/>
                  </a:lnTo>
                  <a:lnTo>
                    <a:pt x="410" y="1592"/>
                  </a:lnTo>
                  <a:lnTo>
                    <a:pt x="410" y="1593"/>
                  </a:lnTo>
                  <a:lnTo>
                    <a:pt x="409" y="1593"/>
                  </a:lnTo>
                  <a:lnTo>
                    <a:pt x="408" y="1592"/>
                  </a:lnTo>
                  <a:lnTo>
                    <a:pt x="407" y="1591"/>
                  </a:lnTo>
                  <a:lnTo>
                    <a:pt x="407" y="1590"/>
                  </a:lnTo>
                  <a:lnTo>
                    <a:pt x="406" y="1589"/>
                  </a:lnTo>
                  <a:lnTo>
                    <a:pt x="406" y="1589"/>
                  </a:lnTo>
                  <a:lnTo>
                    <a:pt x="403" y="1589"/>
                  </a:lnTo>
                  <a:lnTo>
                    <a:pt x="403" y="1588"/>
                  </a:lnTo>
                  <a:lnTo>
                    <a:pt x="403" y="1587"/>
                  </a:lnTo>
                  <a:lnTo>
                    <a:pt x="402" y="1586"/>
                  </a:lnTo>
                  <a:lnTo>
                    <a:pt x="402" y="1586"/>
                  </a:lnTo>
                  <a:lnTo>
                    <a:pt x="402" y="1585"/>
                  </a:lnTo>
                  <a:lnTo>
                    <a:pt x="401" y="1585"/>
                  </a:lnTo>
                  <a:lnTo>
                    <a:pt x="401" y="1586"/>
                  </a:lnTo>
                  <a:lnTo>
                    <a:pt x="401" y="1587"/>
                  </a:lnTo>
                  <a:lnTo>
                    <a:pt x="400" y="1587"/>
                  </a:lnTo>
                  <a:lnTo>
                    <a:pt x="400" y="1587"/>
                  </a:lnTo>
                  <a:lnTo>
                    <a:pt x="399" y="1587"/>
                  </a:lnTo>
                  <a:lnTo>
                    <a:pt x="399" y="1587"/>
                  </a:lnTo>
                  <a:lnTo>
                    <a:pt x="399" y="1587"/>
                  </a:lnTo>
                  <a:lnTo>
                    <a:pt x="398" y="1587"/>
                  </a:lnTo>
                  <a:lnTo>
                    <a:pt x="398" y="1587"/>
                  </a:lnTo>
                  <a:lnTo>
                    <a:pt x="397" y="1586"/>
                  </a:lnTo>
                  <a:lnTo>
                    <a:pt x="397" y="1587"/>
                  </a:lnTo>
                  <a:lnTo>
                    <a:pt x="397" y="1586"/>
                  </a:lnTo>
                  <a:lnTo>
                    <a:pt x="397" y="1584"/>
                  </a:lnTo>
                  <a:lnTo>
                    <a:pt x="397" y="1584"/>
                  </a:lnTo>
                  <a:lnTo>
                    <a:pt x="396" y="1583"/>
                  </a:lnTo>
                  <a:lnTo>
                    <a:pt x="396" y="1584"/>
                  </a:lnTo>
                  <a:lnTo>
                    <a:pt x="395" y="1584"/>
                  </a:lnTo>
                  <a:lnTo>
                    <a:pt x="395" y="1585"/>
                  </a:lnTo>
                  <a:lnTo>
                    <a:pt x="395" y="1585"/>
                  </a:lnTo>
                  <a:lnTo>
                    <a:pt x="394" y="1585"/>
                  </a:lnTo>
                  <a:lnTo>
                    <a:pt x="394" y="1586"/>
                  </a:lnTo>
                  <a:lnTo>
                    <a:pt x="393" y="1585"/>
                  </a:lnTo>
                  <a:lnTo>
                    <a:pt x="393" y="1585"/>
                  </a:lnTo>
                  <a:lnTo>
                    <a:pt x="394" y="1584"/>
                  </a:lnTo>
                  <a:lnTo>
                    <a:pt x="392" y="1584"/>
                  </a:lnTo>
                  <a:lnTo>
                    <a:pt x="393" y="1582"/>
                  </a:lnTo>
                  <a:lnTo>
                    <a:pt x="393" y="1580"/>
                  </a:lnTo>
                  <a:lnTo>
                    <a:pt x="393" y="1580"/>
                  </a:lnTo>
                  <a:lnTo>
                    <a:pt x="393" y="1580"/>
                  </a:lnTo>
                  <a:lnTo>
                    <a:pt x="392" y="1579"/>
                  </a:lnTo>
                  <a:lnTo>
                    <a:pt x="392" y="1579"/>
                  </a:lnTo>
                  <a:lnTo>
                    <a:pt x="393" y="1578"/>
                  </a:lnTo>
                  <a:lnTo>
                    <a:pt x="392" y="1578"/>
                  </a:lnTo>
                  <a:lnTo>
                    <a:pt x="391" y="1577"/>
                  </a:lnTo>
                  <a:lnTo>
                    <a:pt x="391" y="1578"/>
                  </a:lnTo>
                  <a:lnTo>
                    <a:pt x="390" y="1578"/>
                  </a:lnTo>
                  <a:lnTo>
                    <a:pt x="390" y="1578"/>
                  </a:lnTo>
                  <a:lnTo>
                    <a:pt x="391" y="1577"/>
                  </a:lnTo>
                  <a:lnTo>
                    <a:pt x="391" y="1577"/>
                  </a:lnTo>
                  <a:lnTo>
                    <a:pt x="391" y="1576"/>
                  </a:lnTo>
                  <a:lnTo>
                    <a:pt x="391" y="1576"/>
                  </a:lnTo>
                  <a:lnTo>
                    <a:pt x="390" y="1576"/>
                  </a:lnTo>
                  <a:lnTo>
                    <a:pt x="390" y="1575"/>
                  </a:lnTo>
                  <a:lnTo>
                    <a:pt x="390" y="1575"/>
                  </a:lnTo>
                  <a:lnTo>
                    <a:pt x="390" y="1575"/>
                  </a:lnTo>
                  <a:lnTo>
                    <a:pt x="390" y="1575"/>
                  </a:lnTo>
                  <a:lnTo>
                    <a:pt x="389" y="1575"/>
                  </a:lnTo>
                  <a:lnTo>
                    <a:pt x="389" y="1576"/>
                  </a:lnTo>
                  <a:lnTo>
                    <a:pt x="389" y="1575"/>
                  </a:lnTo>
                  <a:lnTo>
                    <a:pt x="389" y="1575"/>
                  </a:lnTo>
                  <a:lnTo>
                    <a:pt x="389" y="1574"/>
                  </a:lnTo>
                  <a:lnTo>
                    <a:pt x="388" y="1575"/>
                  </a:lnTo>
                  <a:lnTo>
                    <a:pt x="387" y="1575"/>
                  </a:lnTo>
                  <a:lnTo>
                    <a:pt x="387" y="1574"/>
                  </a:lnTo>
                  <a:lnTo>
                    <a:pt x="388" y="1573"/>
                  </a:lnTo>
                  <a:lnTo>
                    <a:pt x="387" y="1572"/>
                  </a:lnTo>
                  <a:lnTo>
                    <a:pt x="387" y="1572"/>
                  </a:lnTo>
                  <a:lnTo>
                    <a:pt x="386" y="1573"/>
                  </a:lnTo>
                  <a:lnTo>
                    <a:pt x="386" y="1573"/>
                  </a:lnTo>
                  <a:lnTo>
                    <a:pt x="386" y="1572"/>
                  </a:lnTo>
                  <a:lnTo>
                    <a:pt x="386" y="1571"/>
                  </a:lnTo>
                  <a:lnTo>
                    <a:pt x="386" y="1570"/>
                  </a:lnTo>
                  <a:lnTo>
                    <a:pt x="387" y="1570"/>
                  </a:lnTo>
                  <a:lnTo>
                    <a:pt x="387" y="1570"/>
                  </a:lnTo>
                  <a:lnTo>
                    <a:pt x="388" y="1570"/>
                  </a:lnTo>
                  <a:lnTo>
                    <a:pt x="388" y="1570"/>
                  </a:lnTo>
                  <a:lnTo>
                    <a:pt x="387" y="1570"/>
                  </a:lnTo>
                  <a:lnTo>
                    <a:pt x="387" y="1570"/>
                  </a:lnTo>
                  <a:lnTo>
                    <a:pt x="386" y="1569"/>
                  </a:lnTo>
                  <a:lnTo>
                    <a:pt x="387" y="1566"/>
                  </a:lnTo>
                  <a:lnTo>
                    <a:pt x="387" y="1566"/>
                  </a:lnTo>
                  <a:lnTo>
                    <a:pt x="388" y="1566"/>
                  </a:lnTo>
                  <a:lnTo>
                    <a:pt x="388" y="1566"/>
                  </a:lnTo>
                  <a:lnTo>
                    <a:pt x="387" y="1565"/>
                  </a:lnTo>
                  <a:lnTo>
                    <a:pt x="387" y="1563"/>
                  </a:lnTo>
                  <a:lnTo>
                    <a:pt x="387" y="1562"/>
                  </a:lnTo>
                  <a:lnTo>
                    <a:pt x="388" y="1561"/>
                  </a:lnTo>
                  <a:lnTo>
                    <a:pt x="388" y="1559"/>
                  </a:lnTo>
                  <a:lnTo>
                    <a:pt x="389" y="1557"/>
                  </a:lnTo>
                  <a:lnTo>
                    <a:pt x="390" y="1553"/>
                  </a:lnTo>
                  <a:lnTo>
                    <a:pt x="389" y="1553"/>
                  </a:lnTo>
                  <a:lnTo>
                    <a:pt x="389" y="1553"/>
                  </a:lnTo>
                  <a:lnTo>
                    <a:pt x="389" y="1553"/>
                  </a:lnTo>
                  <a:lnTo>
                    <a:pt x="389" y="1553"/>
                  </a:lnTo>
                  <a:lnTo>
                    <a:pt x="389" y="1553"/>
                  </a:lnTo>
                  <a:lnTo>
                    <a:pt x="388" y="1553"/>
                  </a:lnTo>
                  <a:lnTo>
                    <a:pt x="388" y="1552"/>
                  </a:lnTo>
                  <a:lnTo>
                    <a:pt x="388" y="1552"/>
                  </a:lnTo>
                  <a:lnTo>
                    <a:pt x="387" y="1551"/>
                  </a:lnTo>
                  <a:lnTo>
                    <a:pt x="388" y="1551"/>
                  </a:lnTo>
                  <a:lnTo>
                    <a:pt x="387" y="1549"/>
                  </a:lnTo>
                  <a:lnTo>
                    <a:pt x="388" y="1548"/>
                  </a:lnTo>
                  <a:lnTo>
                    <a:pt x="388" y="1548"/>
                  </a:lnTo>
                  <a:lnTo>
                    <a:pt x="389" y="1548"/>
                  </a:lnTo>
                  <a:lnTo>
                    <a:pt x="389" y="1546"/>
                  </a:lnTo>
                  <a:lnTo>
                    <a:pt x="389" y="1545"/>
                  </a:lnTo>
                  <a:lnTo>
                    <a:pt x="388" y="1544"/>
                  </a:lnTo>
                  <a:lnTo>
                    <a:pt x="388" y="1543"/>
                  </a:lnTo>
                  <a:lnTo>
                    <a:pt x="389" y="1542"/>
                  </a:lnTo>
                  <a:lnTo>
                    <a:pt x="389" y="1542"/>
                  </a:lnTo>
                  <a:lnTo>
                    <a:pt x="389" y="1541"/>
                  </a:lnTo>
                  <a:lnTo>
                    <a:pt x="389" y="1541"/>
                  </a:lnTo>
                  <a:lnTo>
                    <a:pt x="389" y="1540"/>
                  </a:lnTo>
                  <a:lnTo>
                    <a:pt x="390" y="1540"/>
                  </a:lnTo>
                  <a:lnTo>
                    <a:pt x="390" y="1540"/>
                  </a:lnTo>
                  <a:lnTo>
                    <a:pt x="390" y="1539"/>
                  </a:lnTo>
                  <a:lnTo>
                    <a:pt x="391" y="1539"/>
                  </a:lnTo>
                  <a:lnTo>
                    <a:pt x="392" y="1539"/>
                  </a:lnTo>
                  <a:lnTo>
                    <a:pt x="392" y="1538"/>
                  </a:lnTo>
                  <a:lnTo>
                    <a:pt x="393" y="1538"/>
                  </a:lnTo>
                  <a:lnTo>
                    <a:pt x="393" y="1535"/>
                  </a:lnTo>
                  <a:lnTo>
                    <a:pt x="394" y="1535"/>
                  </a:lnTo>
                  <a:lnTo>
                    <a:pt x="394" y="1535"/>
                  </a:lnTo>
                  <a:lnTo>
                    <a:pt x="394" y="1535"/>
                  </a:lnTo>
                  <a:lnTo>
                    <a:pt x="395" y="1534"/>
                  </a:lnTo>
                  <a:lnTo>
                    <a:pt x="395" y="1533"/>
                  </a:lnTo>
                  <a:lnTo>
                    <a:pt x="395" y="1531"/>
                  </a:lnTo>
                  <a:lnTo>
                    <a:pt x="396" y="1531"/>
                  </a:lnTo>
                  <a:lnTo>
                    <a:pt x="396" y="1530"/>
                  </a:lnTo>
                  <a:lnTo>
                    <a:pt x="396" y="1529"/>
                  </a:lnTo>
                  <a:lnTo>
                    <a:pt x="396" y="1528"/>
                  </a:lnTo>
                  <a:lnTo>
                    <a:pt x="397" y="1527"/>
                  </a:lnTo>
                  <a:lnTo>
                    <a:pt x="398" y="1525"/>
                  </a:lnTo>
                  <a:lnTo>
                    <a:pt x="399" y="1524"/>
                  </a:lnTo>
                  <a:lnTo>
                    <a:pt x="399" y="1523"/>
                  </a:lnTo>
                  <a:lnTo>
                    <a:pt x="400" y="1522"/>
                  </a:lnTo>
                  <a:lnTo>
                    <a:pt x="400" y="1522"/>
                  </a:lnTo>
                  <a:lnTo>
                    <a:pt x="400" y="1522"/>
                  </a:lnTo>
                  <a:lnTo>
                    <a:pt x="401" y="1522"/>
                  </a:lnTo>
                  <a:lnTo>
                    <a:pt x="401" y="1521"/>
                  </a:lnTo>
                  <a:lnTo>
                    <a:pt x="401" y="1520"/>
                  </a:lnTo>
                  <a:lnTo>
                    <a:pt x="402" y="1518"/>
                  </a:lnTo>
                  <a:lnTo>
                    <a:pt x="404" y="1518"/>
                  </a:lnTo>
                  <a:lnTo>
                    <a:pt x="404" y="1518"/>
                  </a:lnTo>
                  <a:lnTo>
                    <a:pt x="404" y="1517"/>
                  </a:lnTo>
                  <a:lnTo>
                    <a:pt x="405" y="1516"/>
                  </a:lnTo>
                  <a:lnTo>
                    <a:pt x="406" y="1514"/>
                  </a:lnTo>
                  <a:lnTo>
                    <a:pt x="406" y="1514"/>
                  </a:lnTo>
                  <a:lnTo>
                    <a:pt x="408" y="1513"/>
                  </a:lnTo>
                  <a:lnTo>
                    <a:pt x="409" y="1513"/>
                  </a:lnTo>
                  <a:lnTo>
                    <a:pt x="409" y="1511"/>
                  </a:lnTo>
                  <a:lnTo>
                    <a:pt x="410" y="1509"/>
                  </a:lnTo>
                  <a:lnTo>
                    <a:pt x="410" y="1509"/>
                  </a:lnTo>
                  <a:lnTo>
                    <a:pt x="410" y="1508"/>
                  </a:lnTo>
                  <a:lnTo>
                    <a:pt x="410" y="1507"/>
                  </a:lnTo>
                  <a:lnTo>
                    <a:pt x="410" y="1507"/>
                  </a:lnTo>
                  <a:lnTo>
                    <a:pt x="410" y="1506"/>
                  </a:lnTo>
                  <a:lnTo>
                    <a:pt x="410" y="1506"/>
                  </a:lnTo>
                  <a:lnTo>
                    <a:pt x="410" y="1505"/>
                  </a:lnTo>
                  <a:lnTo>
                    <a:pt x="410" y="1505"/>
                  </a:lnTo>
                  <a:lnTo>
                    <a:pt x="411" y="1504"/>
                  </a:lnTo>
                  <a:lnTo>
                    <a:pt x="411" y="1503"/>
                  </a:lnTo>
                  <a:lnTo>
                    <a:pt x="415" y="1501"/>
                  </a:lnTo>
                  <a:lnTo>
                    <a:pt x="415" y="1501"/>
                  </a:lnTo>
                  <a:lnTo>
                    <a:pt x="416" y="1501"/>
                  </a:lnTo>
                  <a:lnTo>
                    <a:pt x="417" y="1500"/>
                  </a:lnTo>
                  <a:lnTo>
                    <a:pt x="417" y="1500"/>
                  </a:lnTo>
                  <a:lnTo>
                    <a:pt x="418" y="1500"/>
                  </a:lnTo>
                  <a:lnTo>
                    <a:pt x="418" y="1500"/>
                  </a:lnTo>
                  <a:lnTo>
                    <a:pt x="420" y="1500"/>
                  </a:lnTo>
                  <a:lnTo>
                    <a:pt x="421" y="1500"/>
                  </a:lnTo>
                  <a:lnTo>
                    <a:pt x="423" y="1499"/>
                  </a:lnTo>
                  <a:lnTo>
                    <a:pt x="424" y="1497"/>
                  </a:lnTo>
                  <a:lnTo>
                    <a:pt x="426" y="1496"/>
                  </a:lnTo>
                  <a:lnTo>
                    <a:pt x="426" y="1496"/>
                  </a:lnTo>
                  <a:lnTo>
                    <a:pt x="428" y="1495"/>
                  </a:lnTo>
                  <a:lnTo>
                    <a:pt x="429" y="1494"/>
                  </a:lnTo>
                  <a:lnTo>
                    <a:pt x="429" y="1493"/>
                  </a:lnTo>
                  <a:lnTo>
                    <a:pt x="429" y="1493"/>
                  </a:lnTo>
                  <a:lnTo>
                    <a:pt x="430" y="1493"/>
                  </a:lnTo>
                  <a:lnTo>
                    <a:pt x="430" y="1493"/>
                  </a:lnTo>
                  <a:lnTo>
                    <a:pt x="431" y="1492"/>
                  </a:lnTo>
                  <a:lnTo>
                    <a:pt x="432" y="1492"/>
                  </a:lnTo>
                  <a:lnTo>
                    <a:pt x="432" y="1491"/>
                  </a:lnTo>
                  <a:lnTo>
                    <a:pt x="431" y="1489"/>
                  </a:lnTo>
                  <a:lnTo>
                    <a:pt x="432" y="1486"/>
                  </a:lnTo>
                  <a:lnTo>
                    <a:pt x="432" y="1484"/>
                  </a:lnTo>
                  <a:lnTo>
                    <a:pt x="432" y="1483"/>
                  </a:lnTo>
                  <a:lnTo>
                    <a:pt x="433" y="1483"/>
                  </a:lnTo>
                  <a:lnTo>
                    <a:pt x="433" y="1483"/>
                  </a:lnTo>
                  <a:lnTo>
                    <a:pt x="434" y="1481"/>
                  </a:lnTo>
                  <a:lnTo>
                    <a:pt x="435" y="1481"/>
                  </a:lnTo>
                  <a:lnTo>
                    <a:pt x="435" y="1479"/>
                  </a:lnTo>
                  <a:lnTo>
                    <a:pt x="436" y="1479"/>
                  </a:lnTo>
                  <a:lnTo>
                    <a:pt x="436" y="1478"/>
                  </a:lnTo>
                  <a:lnTo>
                    <a:pt x="437" y="1477"/>
                  </a:lnTo>
                  <a:lnTo>
                    <a:pt x="438" y="1476"/>
                  </a:lnTo>
                  <a:lnTo>
                    <a:pt x="439" y="1476"/>
                  </a:lnTo>
                  <a:lnTo>
                    <a:pt x="439" y="1475"/>
                  </a:lnTo>
                  <a:lnTo>
                    <a:pt x="440" y="1475"/>
                  </a:lnTo>
                  <a:lnTo>
                    <a:pt x="440" y="1475"/>
                  </a:lnTo>
                  <a:lnTo>
                    <a:pt x="444" y="1473"/>
                  </a:lnTo>
                  <a:lnTo>
                    <a:pt x="444" y="1472"/>
                  </a:lnTo>
                  <a:lnTo>
                    <a:pt x="445" y="1472"/>
                  </a:lnTo>
                  <a:lnTo>
                    <a:pt x="446" y="1471"/>
                  </a:lnTo>
                  <a:lnTo>
                    <a:pt x="446" y="1471"/>
                  </a:lnTo>
                  <a:lnTo>
                    <a:pt x="448" y="1471"/>
                  </a:lnTo>
                  <a:lnTo>
                    <a:pt x="449" y="1470"/>
                  </a:lnTo>
                  <a:lnTo>
                    <a:pt x="450" y="1468"/>
                  </a:lnTo>
                  <a:lnTo>
                    <a:pt x="451" y="1468"/>
                  </a:lnTo>
                  <a:lnTo>
                    <a:pt x="452" y="1467"/>
                  </a:lnTo>
                  <a:lnTo>
                    <a:pt x="453" y="1467"/>
                  </a:lnTo>
                  <a:lnTo>
                    <a:pt x="454" y="1466"/>
                  </a:lnTo>
                  <a:lnTo>
                    <a:pt x="454" y="1465"/>
                  </a:lnTo>
                  <a:lnTo>
                    <a:pt x="455" y="1464"/>
                  </a:lnTo>
                  <a:lnTo>
                    <a:pt x="456" y="1464"/>
                  </a:lnTo>
                  <a:lnTo>
                    <a:pt x="456" y="1463"/>
                  </a:lnTo>
                  <a:lnTo>
                    <a:pt x="458" y="1462"/>
                  </a:lnTo>
                  <a:lnTo>
                    <a:pt x="456" y="1461"/>
                  </a:lnTo>
                  <a:lnTo>
                    <a:pt x="454" y="1464"/>
                  </a:lnTo>
                  <a:lnTo>
                    <a:pt x="452" y="1465"/>
                  </a:lnTo>
                  <a:lnTo>
                    <a:pt x="449" y="1466"/>
                  </a:lnTo>
                  <a:lnTo>
                    <a:pt x="447" y="1468"/>
                  </a:lnTo>
                  <a:lnTo>
                    <a:pt x="445" y="1469"/>
                  </a:lnTo>
                  <a:lnTo>
                    <a:pt x="444" y="1469"/>
                  </a:lnTo>
                  <a:lnTo>
                    <a:pt x="441" y="1470"/>
                  </a:lnTo>
                  <a:lnTo>
                    <a:pt x="438" y="1471"/>
                  </a:lnTo>
                  <a:lnTo>
                    <a:pt x="437" y="1471"/>
                  </a:lnTo>
                  <a:lnTo>
                    <a:pt x="437" y="1471"/>
                  </a:lnTo>
                  <a:lnTo>
                    <a:pt x="437" y="1468"/>
                  </a:lnTo>
                  <a:lnTo>
                    <a:pt x="436" y="1468"/>
                  </a:lnTo>
                  <a:lnTo>
                    <a:pt x="436" y="1468"/>
                  </a:lnTo>
                  <a:lnTo>
                    <a:pt x="434" y="1470"/>
                  </a:lnTo>
                  <a:lnTo>
                    <a:pt x="433" y="1471"/>
                  </a:lnTo>
                  <a:lnTo>
                    <a:pt x="432" y="1472"/>
                  </a:lnTo>
                  <a:lnTo>
                    <a:pt x="433" y="1472"/>
                  </a:lnTo>
                  <a:lnTo>
                    <a:pt x="433" y="1473"/>
                  </a:lnTo>
                  <a:lnTo>
                    <a:pt x="432" y="1473"/>
                  </a:lnTo>
                  <a:lnTo>
                    <a:pt x="432" y="1475"/>
                  </a:lnTo>
                  <a:lnTo>
                    <a:pt x="432" y="1475"/>
                  </a:lnTo>
                  <a:lnTo>
                    <a:pt x="431" y="1476"/>
                  </a:lnTo>
                  <a:lnTo>
                    <a:pt x="430" y="1476"/>
                  </a:lnTo>
                  <a:lnTo>
                    <a:pt x="430" y="1476"/>
                  </a:lnTo>
                  <a:lnTo>
                    <a:pt x="429" y="1479"/>
                  </a:lnTo>
                  <a:lnTo>
                    <a:pt x="429" y="1480"/>
                  </a:lnTo>
                  <a:lnTo>
                    <a:pt x="428" y="1480"/>
                  </a:lnTo>
                  <a:lnTo>
                    <a:pt x="428" y="1480"/>
                  </a:lnTo>
                  <a:lnTo>
                    <a:pt x="428" y="1481"/>
                  </a:lnTo>
                  <a:lnTo>
                    <a:pt x="428" y="1483"/>
                  </a:lnTo>
                  <a:lnTo>
                    <a:pt x="427" y="1483"/>
                  </a:lnTo>
                  <a:lnTo>
                    <a:pt x="427" y="1483"/>
                  </a:lnTo>
                  <a:lnTo>
                    <a:pt x="428" y="1483"/>
                  </a:lnTo>
                  <a:lnTo>
                    <a:pt x="428" y="1484"/>
                  </a:lnTo>
                  <a:lnTo>
                    <a:pt x="428" y="1487"/>
                  </a:lnTo>
                  <a:lnTo>
                    <a:pt x="427" y="1488"/>
                  </a:lnTo>
                  <a:lnTo>
                    <a:pt x="426" y="1488"/>
                  </a:lnTo>
                  <a:lnTo>
                    <a:pt x="426" y="1489"/>
                  </a:lnTo>
                  <a:lnTo>
                    <a:pt x="425" y="1490"/>
                  </a:lnTo>
                  <a:lnTo>
                    <a:pt x="425" y="1491"/>
                  </a:lnTo>
                  <a:lnTo>
                    <a:pt x="425" y="1492"/>
                  </a:lnTo>
                  <a:lnTo>
                    <a:pt x="424" y="1492"/>
                  </a:lnTo>
                  <a:lnTo>
                    <a:pt x="423" y="1493"/>
                  </a:lnTo>
                  <a:lnTo>
                    <a:pt x="422" y="1494"/>
                  </a:lnTo>
                  <a:lnTo>
                    <a:pt x="420" y="1495"/>
                  </a:lnTo>
                  <a:lnTo>
                    <a:pt x="419" y="1494"/>
                  </a:lnTo>
                  <a:lnTo>
                    <a:pt x="418" y="1495"/>
                  </a:lnTo>
                  <a:lnTo>
                    <a:pt x="418" y="1495"/>
                  </a:lnTo>
                  <a:lnTo>
                    <a:pt x="417" y="1495"/>
                  </a:lnTo>
                  <a:lnTo>
                    <a:pt x="417" y="1496"/>
                  </a:lnTo>
                  <a:lnTo>
                    <a:pt x="416" y="1496"/>
                  </a:lnTo>
                  <a:lnTo>
                    <a:pt x="415" y="1496"/>
                  </a:lnTo>
                  <a:lnTo>
                    <a:pt x="413" y="1496"/>
                  </a:lnTo>
                  <a:lnTo>
                    <a:pt x="411" y="1498"/>
                  </a:lnTo>
                  <a:lnTo>
                    <a:pt x="411" y="1498"/>
                  </a:lnTo>
                  <a:lnTo>
                    <a:pt x="410" y="1499"/>
                  </a:lnTo>
                  <a:lnTo>
                    <a:pt x="410" y="1500"/>
                  </a:lnTo>
                  <a:lnTo>
                    <a:pt x="409" y="1501"/>
                  </a:lnTo>
                  <a:lnTo>
                    <a:pt x="408" y="1501"/>
                  </a:lnTo>
                  <a:lnTo>
                    <a:pt x="406" y="1502"/>
                  </a:lnTo>
                  <a:lnTo>
                    <a:pt x="406" y="1502"/>
                  </a:lnTo>
                  <a:lnTo>
                    <a:pt x="406" y="1503"/>
                  </a:lnTo>
                  <a:lnTo>
                    <a:pt x="406" y="1505"/>
                  </a:lnTo>
                  <a:lnTo>
                    <a:pt x="404" y="1505"/>
                  </a:lnTo>
                  <a:lnTo>
                    <a:pt x="404" y="1505"/>
                  </a:lnTo>
                  <a:lnTo>
                    <a:pt x="403" y="1506"/>
                  </a:lnTo>
                  <a:lnTo>
                    <a:pt x="403" y="1507"/>
                  </a:lnTo>
                  <a:lnTo>
                    <a:pt x="402" y="1508"/>
                  </a:lnTo>
                  <a:lnTo>
                    <a:pt x="402" y="1509"/>
                  </a:lnTo>
                  <a:lnTo>
                    <a:pt x="402" y="1509"/>
                  </a:lnTo>
                  <a:lnTo>
                    <a:pt x="402" y="1510"/>
                  </a:lnTo>
                  <a:lnTo>
                    <a:pt x="402" y="1511"/>
                  </a:lnTo>
                  <a:lnTo>
                    <a:pt x="402" y="1511"/>
                  </a:lnTo>
                  <a:lnTo>
                    <a:pt x="402" y="1513"/>
                  </a:lnTo>
                  <a:lnTo>
                    <a:pt x="402" y="1513"/>
                  </a:lnTo>
                  <a:lnTo>
                    <a:pt x="402" y="1513"/>
                  </a:lnTo>
                  <a:lnTo>
                    <a:pt x="400" y="1514"/>
                  </a:lnTo>
                  <a:lnTo>
                    <a:pt x="400" y="1514"/>
                  </a:lnTo>
                  <a:lnTo>
                    <a:pt x="397" y="1515"/>
                  </a:lnTo>
                  <a:lnTo>
                    <a:pt x="397" y="1516"/>
                  </a:lnTo>
                  <a:lnTo>
                    <a:pt x="397" y="1516"/>
                  </a:lnTo>
                  <a:lnTo>
                    <a:pt x="397" y="1517"/>
                  </a:lnTo>
                  <a:lnTo>
                    <a:pt x="397" y="1518"/>
                  </a:lnTo>
                  <a:lnTo>
                    <a:pt x="396" y="1519"/>
                  </a:lnTo>
                  <a:lnTo>
                    <a:pt x="396" y="1521"/>
                  </a:lnTo>
                  <a:lnTo>
                    <a:pt x="396" y="1521"/>
                  </a:lnTo>
                  <a:lnTo>
                    <a:pt x="395" y="1522"/>
                  </a:lnTo>
                  <a:lnTo>
                    <a:pt x="394" y="1522"/>
                  </a:lnTo>
                  <a:lnTo>
                    <a:pt x="394" y="1522"/>
                  </a:lnTo>
                  <a:lnTo>
                    <a:pt x="393" y="1523"/>
                  </a:lnTo>
                  <a:lnTo>
                    <a:pt x="393" y="1523"/>
                  </a:lnTo>
                  <a:lnTo>
                    <a:pt x="393" y="1524"/>
                  </a:lnTo>
                  <a:lnTo>
                    <a:pt x="393" y="1524"/>
                  </a:lnTo>
                  <a:lnTo>
                    <a:pt x="393" y="1524"/>
                  </a:lnTo>
                  <a:lnTo>
                    <a:pt x="392" y="1524"/>
                  </a:lnTo>
                  <a:lnTo>
                    <a:pt x="392" y="1524"/>
                  </a:lnTo>
                  <a:lnTo>
                    <a:pt x="391" y="1523"/>
                  </a:lnTo>
                  <a:lnTo>
                    <a:pt x="391" y="1523"/>
                  </a:lnTo>
                  <a:lnTo>
                    <a:pt x="391" y="1522"/>
                  </a:lnTo>
                  <a:lnTo>
                    <a:pt x="391" y="1522"/>
                  </a:lnTo>
                  <a:lnTo>
                    <a:pt x="391" y="1522"/>
                  </a:lnTo>
                  <a:lnTo>
                    <a:pt x="391" y="1521"/>
                  </a:lnTo>
                  <a:lnTo>
                    <a:pt x="390" y="1521"/>
                  </a:lnTo>
                  <a:lnTo>
                    <a:pt x="389" y="1521"/>
                  </a:lnTo>
                  <a:lnTo>
                    <a:pt x="389" y="1522"/>
                  </a:lnTo>
                  <a:lnTo>
                    <a:pt x="389" y="1522"/>
                  </a:lnTo>
                  <a:lnTo>
                    <a:pt x="389" y="1523"/>
                  </a:lnTo>
                  <a:lnTo>
                    <a:pt x="390" y="1524"/>
                  </a:lnTo>
                  <a:lnTo>
                    <a:pt x="391" y="1524"/>
                  </a:lnTo>
                  <a:lnTo>
                    <a:pt x="390" y="1525"/>
                  </a:lnTo>
                  <a:lnTo>
                    <a:pt x="389" y="1525"/>
                  </a:lnTo>
                  <a:lnTo>
                    <a:pt x="389" y="1526"/>
                  </a:lnTo>
                  <a:lnTo>
                    <a:pt x="389" y="1526"/>
                  </a:lnTo>
                  <a:lnTo>
                    <a:pt x="389" y="1527"/>
                  </a:lnTo>
                  <a:lnTo>
                    <a:pt x="388" y="1527"/>
                  </a:lnTo>
                  <a:lnTo>
                    <a:pt x="389" y="1527"/>
                  </a:lnTo>
                  <a:lnTo>
                    <a:pt x="389" y="1529"/>
                  </a:lnTo>
                  <a:lnTo>
                    <a:pt x="389" y="1530"/>
                  </a:lnTo>
                  <a:lnTo>
                    <a:pt x="389" y="1530"/>
                  </a:lnTo>
                  <a:lnTo>
                    <a:pt x="389" y="1532"/>
                  </a:lnTo>
                  <a:lnTo>
                    <a:pt x="388" y="1534"/>
                  </a:lnTo>
                  <a:lnTo>
                    <a:pt x="388" y="1535"/>
                  </a:lnTo>
                  <a:lnTo>
                    <a:pt x="387" y="1535"/>
                  </a:lnTo>
                  <a:lnTo>
                    <a:pt x="386" y="1535"/>
                  </a:lnTo>
                  <a:lnTo>
                    <a:pt x="386" y="1535"/>
                  </a:lnTo>
                  <a:lnTo>
                    <a:pt x="385" y="1534"/>
                  </a:lnTo>
                  <a:lnTo>
                    <a:pt x="385" y="1535"/>
                  </a:lnTo>
                  <a:lnTo>
                    <a:pt x="384" y="1535"/>
                  </a:lnTo>
                  <a:lnTo>
                    <a:pt x="384" y="1535"/>
                  </a:lnTo>
                  <a:lnTo>
                    <a:pt x="384" y="1537"/>
                  </a:lnTo>
                  <a:lnTo>
                    <a:pt x="383" y="1537"/>
                  </a:lnTo>
                  <a:lnTo>
                    <a:pt x="381" y="1540"/>
                  </a:lnTo>
                  <a:lnTo>
                    <a:pt x="380" y="1540"/>
                  </a:lnTo>
                  <a:lnTo>
                    <a:pt x="380" y="1540"/>
                  </a:lnTo>
                  <a:lnTo>
                    <a:pt x="380" y="1540"/>
                  </a:lnTo>
                  <a:lnTo>
                    <a:pt x="380" y="1540"/>
                  </a:lnTo>
                  <a:lnTo>
                    <a:pt x="380" y="1540"/>
                  </a:lnTo>
                  <a:lnTo>
                    <a:pt x="380" y="1540"/>
                  </a:lnTo>
                  <a:lnTo>
                    <a:pt x="380" y="1540"/>
                  </a:lnTo>
                  <a:lnTo>
                    <a:pt x="380" y="1540"/>
                  </a:lnTo>
                  <a:lnTo>
                    <a:pt x="379" y="1540"/>
                  </a:lnTo>
                  <a:lnTo>
                    <a:pt x="378" y="1540"/>
                  </a:lnTo>
                  <a:lnTo>
                    <a:pt x="377" y="1541"/>
                  </a:lnTo>
                  <a:lnTo>
                    <a:pt x="377" y="1540"/>
                  </a:lnTo>
                  <a:lnTo>
                    <a:pt x="376" y="1540"/>
                  </a:lnTo>
                  <a:lnTo>
                    <a:pt x="376" y="1540"/>
                  </a:lnTo>
                  <a:lnTo>
                    <a:pt x="376" y="1540"/>
                  </a:lnTo>
                  <a:lnTo>
                    <a:pt x="376" y="1539"/>
                  </a:lnTo>
                  <a:lnTo>
                    <a:pt x="376" y="1540"/>
                  </a:lnTo>
                  <a:lnTo>
                    <a:pt x="375" y="1539"/>
                  </a:lnTo>
                  <a:lnTo>
                    <a:pt x="374" y="1538"/>
                  </a:lnTo>
                  <a:lnTo>
                    <a:pt x="374" y="1538"/>
                  </a:lnTo>
                  <a:lnTo>
                    <a:pt x="374" y="1538"/>
                  </a:lnTo>
                  <a:lnTo>
                    <a:pt x="373" y="1536"/>
                  </a:lnTo>
                  <a:lnTo>
                    <a:pt x="374" y="1535"/>
                  </a:lnTo>
                  <a:lnTo>
                    <a:pt x="373" y="1534"/>
                  </a:lnTo>
                  <a:lnTo>
                    <a:pt x="373" y="1533"/>
                  </a:lnTo>
                  <a:lnTo>
                    <a:pt x="373" y="1531"/>
                  </a:lnTo>
                  <a:lnTo>
                    <a:pt x="372" y="1531"/>
                  </a:lnTo>
                  <a:lnTo>
                    <a:pt x="371" y="1531"/>
                  </a:lnTo>
                  <a:lnTo>
                    <a:pt x="371" y="1531"/>
                  </a:lnTo>
                  <a:lnTo>
                    <a:pt x="371" y="1532"/>
                  </a:lnTo>
                  <a:lnTo>
                    <a:pt x="371" y="1533"/>
                  </a:lnTo>
                  <a:lnTo>
                    <a:pt x="371" y="1533"/>
                  </a:lnTo>
                  <a:lnTo>
                    <a:pt x="371" y="1535"/>
                  </a:lnTo>
                  <a:lnTo>
                    <a:pt x="371" y="1536"/>
                  </a:lnTo>
                  <a:lnTo>
                    <a:pt x="371" y="1537"/>
                  </a:lnTo>
                  <a:lnTo>
                    <a:pt x="371" y="1537"/>
                  </a:lnTo>
                  <a:lnTo>
                    <a:pt x="371" y="1538"/>
                  </a:lnTo>
                  <a:lnTo>
                    <a:pt x="370" y="1539"/>
                  </a:lnTo>
                  <a:lnTo>
                    <a:pt x="370" y="1540"/>
                  </a:lnTo>
                  <a:lnTo>
                    <a:pt x="371" y="1541"/>
                  </a:lnTo>
                  <a:lnTo>
                    <a:pt x="371" y="1542"/>
                  </a:lnTo>
                  <a:lnTo>
                    <a:pt x="371" y="1544"/>
                  </a:lnTo>
                  <a:lnTo>
                    <a:pt x="371" y="1544"/>
                  </a:lnTo>
                  <a:lnTo>
                    <a:pt x="371" y="1544"/>
                  </a:lnTo>
                  <a:lnTo>
                    <a:pt x="371" y="1546"/>
                  </a:lnTo>
                  <a:lnTo>
                    <a:pt x="371" y="1547"/>
                  </a:lnTo>
                  <a:lnTo>
                    <a:pt x="371" y="1548"/>
                  </a:lnTo>
                  <a:lnTo>
                    <a:pt x="371" y="1548"/>
                  </a:lnTo>
                  <a:lnTo>
                    <a:pt x="371" y="1549"/>
                  </a:lnTo>
                  <a:lnTo>
                    <a:pt x="371" y="1549"/>
                  </a:lnTo>
                  <a:lnTo>
                    <a:pt x="371" y="1549"/>
                  </a:lnTo>
                  <a:lnTo>
                    <a:pt x="370" y="1549"/>
                  </a:lnTo>
                  <a:lnTo>
                    <a:pt x="370" y="1550"/>
                  </a:lnTo>
                  <a:lnTo>
                    <a:pt x="371" y="1552"/>
                  </a:lnTo>
                  <a:lnTo>
                    <a:pt x="371" y="1552"/>
                  </a:lnTo>
                  <a:lnTo>
                    <a:pt x="371" y="1553"/>
                  </a:lnTo>
                  <a:lnTo>
                    <a:pt x="371" y="1554"/>
                  </a:lnTo>
                  <a:lnTo>
                    <a:pt x="373" y="1555"/>
                  </a:lnTo>
                  <a:lnTo>
                    <a:pt x="374" y="1557"/>
                  </a:lnTo>
                  <a:lnTo>
                    <a:pt x="374" y="1561"/>
                  </a:lnTo>
                  <a:lnTo>
                    <a:pt x="374" y="1561"/>
                  </a:lnTo>
                  <a:lnTo>
                    <a:pt x="375" y="1566"/>
                  </a:lnTo>
                  <a:lnTo>
                    <a:pt x="375" y="1567"/>
                  </a:lnTo>
                  <a:lnTo>
                    <a:pt x="375" y="1569"/>
                  </a:lnTo>
                  <a:lnTo>
                    <a:pt x="376" y="1569"/>
                  </a:lnTo>
                  <a:lnTo>
                    <a:pt x="376" y="1570"/>
                  </a:lnTo>
                  <a:lnTo>
                    <a:pt x="376" y="1570"/>
                  </a:lnTo>
                  <a:lnTo>
                    <a:pt x="376" y="1572"/>
                  </a:lnTo>
                  <a:lnTo>
                    <a:pt x="376" y="1573"/>
                  </a:lnTo>
                  <a:lnTo>
                    <a:pt x="376" y="1574"/>
                  </a:lnTo>
                  <a:lnTo>
                    <a:pt x="376" y="1574"/>
                  </a:lnTo>
                  <a:lnTo>
                    <a:pt x="376" y="1574"/>
                  </a:lnTo>
                  <a:lnTo>
                    <a:pt x="377" y="1573"/>
                  </a:lnTo>
                  <a:lnTo>
                    <a:pt x="378" y="1574"/>
                  </a:lnTo>
                  <a:lnTo>
                    <a:pt x="378" y="1575"/>
                  </a:lnTo>
                  <a:lnTo>
                    <a:pt x="377" y="1575"/>
                  </a:lnTo>
                  <a:lnTo>
                    <a:pt x="376" y="1574"/>
                  </a:lnTo>
                  <a:lnTo>
                    <a:pt x="377" y="1577"/>
                  </a:lnTo>
                  <a:lnTo>
                    <a:pt x="378" y="1579"/>
                  </a:lnTo>
                  <a:lnTo>
                    <a:pt x="379" y="1580"/>
                  </a:lnTo>
                  <a:lnTo>
                    <a:pt x="379" y="1580"/>
                  </a:lnTo>
                  <a:lnTo>
                    <a:pt x="379" y="1580"/>
                  </a:lnTo>
                  <a:lnTo>
                    <a:pt x="378" y="1581"/>
                  </a:lnTo>
                  <a:lnTo>
                    <a:pt x="377" y="1581"/>
                  </a:lnTo>
                  <a:lnTo>
                    <a:pt x="377" y="1580"/>
                  </a:lnTo>
                  <a:lnTo>
                    <a:pt x="376" y="1582"/>
                  </a:lnTo>
                  <a:lnTo>
                    <a:pt x="378" y="1581"/>
                  </a:lnTo>
                  <a:lnTo>
                    <a:pt x="379" y="1581"/>
                  </a:lnTo>
                  <a:lnTo>
                    <a:pt x="380" y="1582"/>
                  </a:lnTo>
                  <a:lnTo>
                    <a:pt x="381" y="1582"/>
                  </a:lnTo>
                  <a:lnTo>
                    <a:pt x="381" y="1583"/>
                  </a:lnTo>
                  <a:lnTo>
                    <a:pt x="382" y="1585"/>
                  </a:lnTo>
                  <a:lnTo>
                    <a:pt x="384" y="1586"/>
                  </a:lnTo>
                  <a:lnTo>
                    <a:pt x="384" y="1587"/>
                  </a:lnTo>
                  <a:lnTo>
                    <a:pt x="384" y="1588"/>
                  </a:lnTo>
                  <a:lnTo>
                    <a:pt x="385" y="1591"/>
                  </a:lnTo>
                  <a:lnTo>
                    <a:pt x="388" y="1592"/>
                  </a:lnTo>
                  <a:lnTo>
                    <a:pt x="389" y="1592"/>
                  </a:lnTo>
                  <a:lnTo>
                    <a:pt x="389" y="1594"/>
                  </a:lnTo>
                  <a:lnTo>
                    <a:pt x="389" y="1595"/>
                  </a:lnTo>
                  <a:lnTo>
                    <a:pt x="389" y="1596"/>
                  </a:lnTo>
                  <a:lnTo>
                    <a:pt x="390" y="1598"/>
                  </a:lnTo>
                  <a:lnTo>
                    <a:pt x="391" y="1598"/>
                  </a:lnTo>
                  <a:lnTo>
                    <a:pt x="391" y="1600"/>
                  </a:lnTo>
                  <a:lnTo>
                    <a:pt x="391" y="1600"/>
                  </a:lnTo>
                  <a:lnTo>
                    <a:pt x="392" y="1601"/>
                  </a:lnTo>
                  <a:lnTo>
                    <a:pt x="392" y="1602"/>
                  </a:lnTo>
                  <a:lnTo>
                    <a:pt x="392" y="1603"/>
                  </a:lnTo>
                  <a:lnTo>
                    <a:pt x="392" y="1604"/>
                  </a:lnTo>
                  <a:lnTo>
                    <a:pt x="393" y="1605"/>
                  </a:lnTo>
                  <a:lnTo>
                    <a:pt x="393" y="1605"/>
                  </a:lnTo>
                  <a:lnTo>
                    <a:pt x="392" y="1607"/>
                  </a:lnTo>
                  <a:lnTo>
                    <a:pt x="393" y="1608"/>
                  </a:lnTo>
                  <a:lnTo>
                    <a:pt x="392" y="1609"/>
                  </a:lnTo>
                  <a:lnTo>
                    <a:pt x="392" y="1609"/>
                  </a:lnTo>
                  <a:lnTo>
                    <a:pt x="392" y="1610"/>
                  </a:lnTo>
                  <a:lnTo>
                    <a:pt x="390" y="1611"/>
                  </a:lnTo>
                  <a:lnTo>
                    <a:pt x="390" y="1612"/>
                  </a:lnTo>
                  <a:lnTo>
                    <a:pt x="389" y="1611"/>
                  </a:lnTo>
                  <a:lnTo>
                    <a:pt x="386" y="1611"/>
                  </a:lnTo>
                  <a:lnTo>
                    <a:pt x="386" y="1612"/>
                  </a:lnTo>
                  <a:lnTo>
                    <a:pt x="384" y="1613"/>
                  </a:lnTo>
                  <a:lnTo>
                    <a:pt x="383" y="1614"/>
                  </a:lnTo>
                  <a:lnTo>
                    <a:pt x="382" y="1614"/>
                  </a:lnTo>
                  <a:lnTo>
                    <a:pt x="382" y="1614"/>
                  </a:lnTo>
                  <a:lnTo>
                    <a:pt x="380" y="1615"/>
                  </a:lnTo>
                  <a:lnTo>
                    <a:pt x="379" y="1615"/>
                  </a:lnTo>
                  <a:lnTo>
                    <a:pt x="379" y="1616"/>
                  </a:lnTo>
                  <a:lnTo>
                    <a:pt x="378" y="1617"/>
                  </a:lnTo>
                  <a:lnTo>
                    <a:pt x="377" y="1618"/>
                  </a:lnTo>
                  <a:lnTo>
                    <a:pt x="376" y="1619"/>
                  </a:lnTo>
                  <a:lnTo>
                    <a:pt x="376" y="1620"/>
                  </a:lnTo>
                  <a:lnTo>
                    <a:pt x="376" y="1620"/>
                  </a:lnTo>
                  <a:lnTo>
                    <a:pt x="375" y="1621"/>
                  </a:lnTo>
                  <a:lnTo>
                    <a:pt x="374" y="1622"/>
                  </a:lnTo>
                  <a:lnTo>
                    <a:pt x="374" y="1622"/>
                  </a:lnTo>
                  <a:lnTo>
                    <a:pt x="373" y="1623"/>
                  </a:lnTo>
                  <a:lnTo>
                    <a:pt x="372" y="1624"/>
                  </a:lnTo>
                  <a:lnTo>
                    <a:pt x="372" y="1625"/>
                  </a:lnTo>
                  <a:lnTo>
                    <a:pt x="371" y="1626"/>
                  </a:lnTo>
                  <a:lnTo>
                    <a:pt x="371" y="1626"/>
                  </a:lnTo>
                  <a:lnTo>
                    <a:pt x="371" y="1626"/>
                  </a:lnTo>
                  <a:lnTo>
                    <a:pt x="371" y="1627"/>
                  </a:lnTo>
                  <a:lnTo>
                    <a:pt x="371" y="1627"/>
                  </a:lnTo>
                  <a:lnTo>
                    <a:pt x="370" y="1629"/>
                  </a:lnTo>
                  <a:lnTo>
                    <a:pt x="371" y="1629"/>
                  </a:lnTo>
                  <a:lnTo>
                    <a:pt x="371" y="1630"/>
                  </a:lnTo>
                  <a:lnTo>
                    <a:pt x="371" y="1630"/>
                  </a:lnTo>
                  <a:lnTo>
                    <a:pt x="371" y="1631"/>
                  </a:lnTo>
                  <a:lnTo>
                    <a:pt x="371" y="1631"/>
                  </a:lnTo>
                  <a:lnTo>
                    <a:pt x="371" y="1633"/>
                  </a:lnTo>
                  <a:lnTo>
                    <a:pt x="370" y="1635"/>
                  </a:lnTo>
                  <a:lnTo>
                    <a:pt x="369" y="1635"/>
                  </a:lnTo>
                  <a:lnTo>
                    <a:pt x="368" y="1635"/>
                  </a:lnTo>
                  <a:lnTo>
                    <a:pt x="368" y="1635"/>
                  </a:lnTo>
                  <a:lnTo>
                    <a:pt x="369" y="1635"/>
                  </a:lnTo>
                  <a:lnTo>
                    <a:pt x="369" y="1637"/>
                  </a:lnTo>
                  <a:lnTo>
                    <a:pt x="368" y="1638"/>
                  </a:lnTo>
                  <a:lnTo>
                    <a:pt x="368" y="1640"/>
                  </a:lnTo>
                  <a:lnTo>
                    <a:pt x="367" y="1644"/>
                  </a:lnTo>
                  <a:lnTo>
                    <a:pt x="367" y="1644"/>
                  </a:lnTo>
                  <a:lnTo>
                    <a:pt x="367" y="1645"/>
                  </a:lnTo>
                  <a:lnTo>
                    <a:pt x="365" y="1646"/>
                  </a:lnTo>
                  <a:lnTo>
                    <a:pt x="365" y="1646"/>
                  </a:lnTo>
                  <a:lnTo>
                    <a:pt x="364" y="1647"/>
                  </a:lnTo>
                  <a:lnTo>
                    <a:pt x="365" y="1648"/>
                  </a:lnTo>
                  <a:lnTo>
                    <a:pt x="365" y="1648"/>
                  </a:lnTo>
                  <a:lnTo>
                    <a:pt x="365" y="1649"/>
                  </a:lnTo>
                  <a:lnTo>
                    <a:pt x="366" y="1650"/>
                  </a:lnTo>
                  <a:lnTo>
                    <a:pt x="366" y="1652"/>
                  </a:lnTo>
                  <a:lnTo>
                    <a:pt x="366" y="1653"/>
                  </a:lnTo>
                  <a:lnTo>
                    <a:pt x="365" y="1654"/>
                  </a:lnTo>
                  <a:lnTo>
                    <a:pt x="366" y="1657"/>
                  </a:lnTo>
                  <a:lnTo>
                    <a:pt x="366" y="1658"/>
                  </a:lnTo>
                  <a:lnTo>
                    <a:pt x="367" y="1661"/>
                  </a:lnTo>
                  <a:lnTo>
                    <a:pt x="368" y="1661"/>
                  </a:lnTo>
                  <a:lnTo>
                    <a:pt x="368" y="1662"/>
                  </a:lnTo>
                  <a:lnTo>
                    <a:pt x="368" y="1663"/>
                  </a:lnTo>
                  <a:lnTo>
                    <a:pt x="368" y="1664"/>
                  </a:lnTo>
                  <a:lnTo>
                    <a:pt x="367" y="1664"/>
                  </a:lnTo>
                  <a:lnTo>
                    <a:pt x="368" y="1665"/>
                  </a:lnTo>
                  <a:lnTo>
                    <a:pt x="368" y="1666"/>
                  </a:lnTo>
                  <a:lnTo>
                    <a:pt x="368" y="1666"/>
                  </a:lnTo>
                  <a:lnTo>
                    <a:pt x="368" y="1667"/>
                  </a:lnTo>
                  <a:lnTo>
                    <a:pt x="368" y="1667"/>
                  </a:lnTo>
                  <a:lnTo>
                    <a:pt x="367" y="1667"/>
                  </a:lnTo>
                  <a:lnTo>
                    <a:pt x="367" y="1669"/>
                  </a:lnTo>
                  <a:lnTo>
                    <a:pt x="367" y="1669"/>
                  </a:lnTo>
                  <a:lnTo>
                    <a:pt x="367" y="1668"/>
                  </a:lnTo>
                  <a:lnTo>
                    <a:pt x="367" y="1667"/>
                  </a:lnTo>
                  <a:lnTo>
                    <a:pt x="367" y="1665"/>
                  </a:lnTo>
                  <a:lnTo>
                    <a:pt x="367" y="1665"/>
                  </a:lnTo>
                  <a:lnTo>
                    <a:pt x="367" y="1665"/>
                  </a:lnTo>
                  <a:lnTo>
                    <a:pt x="365" y="1665"/>
                  </a:lnTo>
                  <a:lnTo>
                    <a:pt x="364" y="1666"/>
                  </a:lnTo>
                  <a:lnTo>
                    <a:pt x="363" y="1666"/>
                  </a:lnTo>
                  <a:lnTo>
                    <a:pt x="364" y="1667"/>
                  </a:lnTo>
                  <a:lnTo>
                    <a:pt x="364" y="1668"/>
                  </a:lnTo>
                  <a:lnTo>
                    <a:pt x="363" y="1668"/>
                  </a:lnTo>
                  <a:lnTo>
                    <a:pt x="363" y="1669"/>
                  </a:lnTo>
                  <a:lnTo>
                    <a:pt x="363" y="1670"/>
                  </a:lnTo>
                  <a:lnTo>
                    <a:pt x="363" y="1670"/>
                  </a:lnTo>
                  <a:lnTo>
                    <a:pt x="363" y="1670"/>
                  </a:lnTo>
                  <a:lnTo>
                    <a:pt x="363" y="1672"/>
                  </a:lnTo>
                  <a:lnTo>
                    <a:pt x="363" y="1674"/>
                  </a:lnTo>
                  <a:lnTo>
                    <a:pt x="363" y="1674"/>
                  </a:lnTo>
                  <a:lnTo>
                    <a:pt x="363" y="1674"/>
                  </a:lnTo>
                  <a:lnTo>
                    <a:pt x="363" y="1674"/>
                  </a:lnTo>
                  <a:lnTo>
                    <a:pt x="363" y="1675"/>
                  </a:lnTo>
                  <a:lnTo>
                    <a:pt x="363" y="1675"/>
                  </a:lnTo>
                  <a:lnTo>
                    <a:pt x="363" y="1677"/>
                  </a:lnTo>
                  <a:lnTo>
                    <a:pt x="363" y="1678"/>
                  </a:lnTo>
                  <a:lnTo>
                    <a:pt x="363" y="1678"/>
                  </a:lnTo>
                  <a:lnTo>
                    <a:pt x="364" y="1678"/>
                  </a:lnTo>
                  <a:lnTo>
                    <a:pt x="363" y="1678"/>
                  </a:lnTo>
                  <a:lnTo>
                    <a:pt x="363" y="1680"/>
                  </a:lnTo>
                  <a:lnTo>
                    <a:pt x="363" y="1680"/>
                  </a:lnTo>
                  <a:lnTo>
                    <a:pt x="363" y="1681"/>
                  </a:lnTo>
                  <a:lnTo>
                    <a:pt x="363" y="1681"/>
                  </a:lnTo>
                  <a:lnTo>
                    <a:pt x="363" y="1681"/>
                  </a:lnTo>
                  <a:lnTo>
                    <a:pt x="363" y="1681"/>
                  </a:lnTo>
                  <a:lnTo>
                    <a:pt x="362" y="1681"/>
                  </a:lnTo>
                  <a:lnTo>
                    <a:pt x="361" y="1685"/>
                  </a:lnTo>
                  <a:lnTo>
                    <a:pt x="361" y="1685"/>
                  </a:lnTo>
                  <a:lnTo>
                    <a:pt x="361" y="1686"/>
                  </a:lnTo>
                  <a:lnTo>
                    <a:pt x="360" y="1687"/>
                  </a:lnTo>
                  <a:lnTo>
                    <a:pt x="360" y="1688"/>
                  </a:lnTo>
                  <a:lnTo>
                    <a:pt x="360" y="1688"/>
                  </a:lnTo>
                  <a:lnTo>
                    <a:pt x="360" y="1689"/>
                  </a:lnTo>
                  <a:lnTo>
                    <a:pt x="360" y="1690"/>
                  </a:lnTo>
                  <a:lnTo>
                    <a:pt x="360" y="1690"/>
                  </a:lnTo>
                  <a:lnTo>
                    <a:pt x="359" y="1690"/>
                  </a:lnTo>
                  <a:lnTo>
                    <a:pt x="359" y="1690"/>
                  </a:lnTo>
                  <a:lnTo>
                    <a:pt x="359" y="1691"/>
                  </a:lnTo>
                  <a:lnTo>
                    <a:pt x="359" y="1692"/>
                  </a:lnTo>
                  <a:lnTo>
                    <a:pt x="360" y="1692"/>
                  </a:lnTo>
                  <a:lnTo>
                    <a:pt x="360" y="1692"/>
                  </a:lnTo>
                  <a:lnTo>
                    <a:pt x="360" y="1693"/>
                  </a:lnTo>
                  <a:lnTo>
                    <a:pt x="360" y="1693"/>
                  </a:lnTo>
                  <a:lnTo>
                    <a:pt x="359" y="1693"/>
                  </a:lnTo>
                  <a:lnTo>
                    <a:pt x="358" y="1694"/>
                  </a:lnTo>
                  <a:lnTo>
                    <a:pt x="358" y="1694"/>
                  </a:lnTo>
                  <a:lnTo>
                    <a:pt x="358" y="1695"/>
                  </a:lnTo>
                  <a:lnTo>
                    <a:pt x="358" y="1696"/>
                  </a:lnTo>
                  <a:lnTo>
                    <a:pt x="357" y="1696"/>
                  </a:lnTo>
                  <a:lnTo>
                    <a:pt x="357" y="1696"/>
                  </a:lnTo>
                  <a:lnTo>
                    <a:pt x="356" y="1697"/>
                  </a:lnTo>
                  <a:lnTo>
                    <a:pt x="357" y="1697"/>
                  </a:lnTo>
                  <a:lnTo>
                    <a:pt x="355" y="1697"/>
                  </a:lnTo>
                  <a:lnTo>
                    <a:pt x="354" y="1698"/>
                  </a:lnTo>
                  <a:lnTo>
                    <a:pt x="354" y="1698"/>
                  </a:lnTo>
                  <a:lnTo>
                    <a:pt x="354" y="1699"/>
                  </a:lnTo>
                  <a:lnTo>
                    <a:pt x="355" y="1700"/>
                  </a:lnTo>
                  <a:lnTo>
                    <a:pt x="354" y="1700"/>
                  </a:lnTo>
                  <a:lnTo>
                    <a:pt x="354" y="1702"/>
                  </a:lnTo>
                  <a:lnTo>
                    <a:pt x="354" y="1703"/>
                  </a:lnTo>
                  <a:lnTo>
                    <a:pt x="354" y="1704"/>
                  </a:lnTo>
                  <a:lnTo>
                    <a:pt x="354" y="1705"/>
                  </a:lnTo>
                  <a:lnTo>
                    <a:pt x="354" y="1706"/>
                  </a:lnTo>
                  <a:lnTo>
                    <a:pt x="354" y="1706"/>
                  </a:lnTo>
                  <a:lnTo>
                    <a:pt x="353" y="1706"/>
                  </a:lnTo>
                  <a:lnTo>
                    <a:pt x="353" y="1707"/>
                  </a:lnTo>
                  <a:lnTo>
                    <a:pt x="353" y="1708"/>
                  </a:lnTo>
                  <a:lnTo>
                    <a:pt x="354" y="1709"/>
                  </a:lnTo>
                  <a:lnTo>
                    <a:pt x="353" y="1709"/>
                  </a:lnTo>
                  <a:lnTo>
                    <a:pt x="353" y="1709"/>
                  </a:lnTo>
                  <a:lnTo>
                    <a:pt x="351" y="1709"/>
                  </a:lnTo>
                  <a:lnTo>
                    <a:pt x="350" y="1710"/>
                  </a:lnTo>
                  <a:lnTo>
                    <a:pt x="350" y="1711"/>
                  </a:lnTo>
                  <a:lnTo>
                    <a:pt x="350" y="1711"/>
                  </a:lnTo>
                  <a:lnTo>
                    <a:pt x="349" y="1711"/>
                  </a:lnTo>
                  <a:lnTo>
                    <a:pt x="349" y="1711"/>
                  </a:lnTo>
                  <a:lnTo>
                    <a:pt x="348" y="1712"/>
                  </a:lnTo>
                  <a:lnTo>
                    <a:pt x="348" y="1711"/>
                  </a:lnTo>
                  <a:lnTo>
                    <a:pt x="347" y="1710"/>
                  </a:lnTo>
                  <a:lnTo>
                    <a:pt x="345" y="1710"/>
                  </a:lnTo>
                  <a:lnTo>
                    <a:pt x="345" y="1710"/>
                  </a:lnTo>
                  <a:lnTo>
                    <a:pt x="345" y="1711"/>
                  </a:lnTo>
                  <a:lnTo>
                    <a:pt x="345" y="1711"/>
                  </a:lnTo>
                  <a:lnTo>
                    <a:pt x="345" y="1712"/>
                  </a:lnTo>
                  <a:lnTo>
                    <a:pt x="345" y="1712"/>
                  </a:lnTo>
                  <a:lnTo>
                    <a:pt x="345" y="1713"/>
                  </a:lnTo>
                  <a:lnTo>
                    <a:pt x="347" y="1713"/>
                  </a:lnTo>
                  <a:lnTo>
                    <a:pt x="347" y="1714"/>
                  </a:lnTo>
                  <a:lnTo>
                    <a:pt x="348" y="1714"/>
                  </a:lnTo>
                  <a:lnTo>
                    <a:pt x="349" y="1714"/>
                  </a:lnTo>
                  <a:lnTo>
                    <a:pt x="350" y="1714"/>
                  </a:lnTo>
                  <a:lnTo>
                    <a:pt x="350" y="1714"/>
                  </a:lnTo>
                  <a:lnTo>
                    <a:pt x="350" y="1714"/>
                  </a:lnTo>
                  <a:lnTo>
                    <a:pt x="351" y="1714"/>
                  </a:lnTo>
                  <a:lnTo>
                    <a:pt x="351" y="1713"/>
                  </a:lnTo>
                  <a:lnTo>
                    <a:pt x="351" y="1712"/>
                  </a:lnTo>
                  <a:lnTo>
                    <a:pt x="351" y="1712"/>
                  </a:lnTo>
                  <a:lnTo>
                    <a:pt x="351" y="1713"/>
                  </a:lnTo>
                  <a:lnTo>
                    <a:pt x="354" y="1713"/>
                  </a:lnTo>
                  <a:lnTo>
                    <a:pt x="354" y="1717"/>
                  </a:lnTo>
                  <a:lnTo>
                    <a:pt x="355" y="1717"/>
                  </a:lnTo>
                  <a:lnTo>
                    <a:pt x="355" y="1717"/>
                  </a:lnTo>
                  <a:lnTo>
                    <a:pt x="357" y="1719"/>
                  </a:lnTo>
                  <a:lnTo>
                    <a:pt x="357" y="1721"/>
                  </a:lnTo>
                  <a:lnTo>
                    <a:pt x="358" y="1721"/>
                  </a:lnTo>
                  <a:lnTo>
                    <a:pt x="358" y="1724"/>
                  </a:lnTo>
                  <a:lnTo>
                    <a:pt x="359" y="1727"/>
                  </a:lnTo>
                  <a:lnTo>
                    <a:pt x="358" y="1730"/>
                  </a:lnTo>
                  <a:lnTo>
                    <a:pt x="358" y="1730"/>
                  </a:lnTo>
                  <a:lnTo>
                    <a:pt x="356" y="1734"/>
                  </a:lnTo>
                  <a:lnTo>
                    <a:pt x="355" y="1735"/>
                  </a:lnTo>
                  <a:lnTo>
                    <a:pt x="355" y="1735"/>
                  </a:lnTo>
                  <a:lnTo>
                    <a:pt x="354" y="1735"/>
                  </a:lnTo>
                  <a:lnTo>
                    <a:pt x="354" y="1738"/>
                  </a:lnTo>
                  <a:lnTo>
                    <a:pt x="352" y="1739"/>
                  </a:lnTo>
                  <a:lnTo>
                    <a:pt x="351" y="1739"/>
                  </a:lnTo>
                  <a:lnTo>
                    <a:pt x="351" y="1741"/>
                  </a:lnTo>
                  <a:lnTo>
                    <a:pt x="351" y="1741"/>
                  </a:lnTo>
                  <a:lnTo>
                    <a:pt x="350" y="1742"/>
                  </a:lnTo>
                  <a:lnTo>
                    <a:pt x="349" y="1742"/>
                  </a:lnTo>
                  <a:lnTo>
                    <a:pt x="348" y="1743"/>
                  </a:lnTo>
                  <a:lnTo>
                    <a:pt x="346" y="1744"/>
                  </a:lnTo>
                  <a:lnTo>
                    <a:pt x="345" y="1745"/>
                  </a:lnTo>
                  <a:lnTo>
                    <a:pt x="341" y="1746"/>
                  </a:lnTo>
                  <a:lnTo>
                    <a:pt x="340" y="1745"/>
                  </a:lnTo>
                  <a:lnTo>
                    <a:pt x="339" y="1745"/>
                  </a:lnTo>
                  <a:lnTo>
                    <a:pt x="338" y="1746"/>
                  </a:lnTo>
                  <a:lnTo>
                    <a:pt x="337" y="1746"/>
                  </a:lnTo>
                  <a:lnTo>
                    <a:pt x="337" y="1745"/>
                  </a:lnTo>
                  <a:lnTo>
                    <a:pt x="337" y="1745"/>
                  </a:lnTo>
                  <a:lnTo>
                    <a:pt x="337" y="1745"/>
                  </a:lnTo>
                  <a:lnTo>
                    <a:pt x="336" y="1745"/>
                  </a:lnTo>
                  <a:lnTo>
                    <a:pt x="335" y="1745"/>
                  </a:lnTo>
                  <a:lnTo>
                    <a:pt x="333" y="1746"/>
                  </a:lnTo>
                  <a:lnTo>
                    <a:pt x="333" y="1746"/>
                  </a:lnTo>
                  <a:lnTo>
                    <a:pt x="333" y="1745"/>
                  </a:lnTo>
                  <a:lnTo>
                    <a:pt x="331" y="1745"/>
                  </a:lnTo>
                  <a:lnTo>
                    <a:pt x="331" y="1746"/>
                  </a:lnTo>
                  <a:lnTo>
                    <a:pt x="330" y="1746"/>
                  </a:lnTo>
                  <a:lnTo>
                    <a:pt x="330" y="1747"/>
                  </a:lnTo>
                  <a:lnTo>
                    <a:pt x="330" y="1747"/>
                  </a:lnTo>
                  <a:lnTo>
                    <a:pt x="329" y="1747"/>
                  </a:lnTo>
                  <a:lnTo>
                    <a:pt x="328" y="1747"/>
                  </a:lnTo>
                  <a:lnTo>
                    <a:pt x="328" y="1748"/>
                  </a:lnTo>
                  <a:lnTo>
                    <a:pt x="328" y="1748"/>
                  </a:lnTo>
                  <a:lnTo>
                    <a:pt x="327" y="1748"/>
                  </a:lnTo>
                  <a:lnTo>
                    <a:pt x="326" y="1749"/>
                  </a:lnTo>
                  <a:lnTo>
                    <a:pt x="325" y="1750"/>
                  </a:lnTo>
                  <a:lnTo>
                    <a:pt x="320" y="1751"/>
                  </a:lnTo>
                  <a:lnTo>
                    <a:pt x="318" y="1751"/>
                  </a:lnTo>
                  <a:lnTo>
                    <a:pt x="312" y="1748"/>
                  </a:lnTo>
                  <a:lnTo>
                    <a:pt x="311" y="1746"/>
                  </a:lnTo>
                  <a:lnTo>
                    <a:pt x="311" y="1744"/>
                  </a:lnTo>
                  <a:lnTo>
                    <a:pt x="312" y="1742"/>
                  </a:lnTo>
                  <a:lnTo>
                    <a:pt x="311" y="1739"/>
                  </a:lnTo>
                  <a:lnTo>
                    <a:pt x="312" y="1739"/>
                  </a:lnTo>
                  <a:lnTo>
                    <a:pt x="312" y="1737"/>
                  </a:lnTo>
                  <a:lnTo>
                    <a:pt x="312" y="1735"/>
                  </a:lnTo>
                  <a:lnTo>
                    <a:pt x="311" y="1734"/>
                  </a:lnTo>
                  <a:lnTo>
                    <a:pt x="311" y="1731"/>
                  </a:lnTo>
                  <a:lnTo>
                    <a:pt x="311" y="1730"/>
                  </a:lnTo>
                  <a:lnTo>
                    <a:pt x="311" y="1730"/>
                  </a:lnTo>
                  <a:lnTo>
                    <a:pt x="311" y="1729"/>
                  </a:lnTo>
                  <a:lnTo>
                    <a:pt x="311" y="1729"/>
                  </a:lnTo>
                  <a:lnTo>
                    <a:pt x="311" y="1728"/>
                  </a:lnTo>
                  <a:lnTo>
                    <a:pt x="312" y="1728"/>
                  </a:lnTo>
                  <a:lnTo>
                    <a:pt x="312" y="1726"/>
                  </a:lnTo>
                  <a:lnTo>
                    <a:pt x="312" y="1726"/>
                  </a:lnTo>
                  <a:lnTo>
                    <a:pt x="313" y="1724"/>
                  </a:lnTo>
                  <a:lnTo>
                    <a:pt x="312" y="1721"/>
                  </a:lnTo>
                  <a:lnTo>
                    <a:pt x="313" y="1720"/>
                  </a:lnTo>
                  <a:lnTo>
                    <a:pt x="313" y="1720"/>
                  </a:lnTo>
                  <a:lnTo>
                    <a:pt x="313" y="1720"/>
                  </a:lnTo>
                  <a:lnTo>
                    <a:pt x="315" y="1719"/>
                  </a:lnTo>
                  <a:lnTo>
                    <a:pt x="315" y="1718"/>
                  </a:lnTo>
                  <a:lnTo>
                    <a:pt x="315" y="1717"/>
                  </a:lnTo>
                  <a:lnTo>
                    <a:pt x="316" y="1717"/>
                  </a:lnTo>
                  <a:lnTo>
                    <a:pt x="316" y="1716"/>
                  </a:lnTo>
                  <a:lnTo>
                    <a:pt x="317" y="1716"/>
                  </a:lnTo>
                  <a:lnTo>
                    <a:pt x="318" y="1715"/>
                  </a:lnTo>
                  <a:lnTo>
                    <a:pt x="319" y="1714"/>
                  </a:lnTo>
                  <a:lnTo>
                    <a:pt x="319" y="1713"/>
                  </a:lnTo>
                  <a:lnTo>
                    <a:pt x="319" y="1713"/>
                  </a:lnTo>
                  <a:lnTo>
                    <a:pt x="319" y="1712"/>
                  </a:lnTo>
                  <a:lnTo>
                    <a:pt x="319" y="1712"/>
                  </a:lnTo>
                  <a:lnTo>
                    <a:pt x="320" y="1712"/>
                  </a:lnTo>
                  <a:lnTo>
                    <a:pt x="320" y="1711"/>
                  </a:lnTo>
                  <a:lnTo>
                    <a:pt x="319" y="1711"/>
                  </a:lnTo>
                  <a:lnTo>
                    <a:pt x="319" y="1711"/>
                  </a:lnTo>
                  <a:lnTo>
                    <a:pt x="320" y="1711"/>
                  </a:lnTo>
                  <a:lnTo>
                    <a:pt x="321" y="1712"/>
                  </a:lnTo>
                  <a:lnTo>
                    <a:pt x="321" y="1712"/>
                  </a:lnTo>
                  <a:lnTo>
                    <a:pt x="322" y="1711"/>
                  </a:lnTo>
                  <a:lnTo>
                    <a:pt x="322" y="1712"/>
                  </a:lnTo>
                  <a:lnTo>
                    <a:pt x="323" y="1712"/>
                  </a:lnTo>
                  <a:lnTo>
                    <a:pt x="323" y="1711"/>
                  </a:lnTo>
                  <a:lnTo>
                    <a:pt x="324" y="1711"/>
                  </a:lnTo>
                  <a:lnTo>
                    <a:pt x="325" y="1709"/>
                  </a:lnTo>
                  <a:lnTo>
                    <a:pt x="325" y="1709"/>
                  </a:lnTo>
                  <a:lnTo>
                    <a:pt x="326" y="1704"/>
                  </a:lnTo>
                  <a:lnTo>
                    <a:pt x="326" y="1697"/>
                  </a:lnTo>
                  <a:lnTo>
                    <a:pt x="326" y="1692"/>
                  </a:lnTo>
                  <a:lnTo>
                    <a:pt x="327" y="1690"/>
                  </a:lnTo>
                  <a:lnTo>
                    <a:pt x="327" y="1687"/>
                  </a:lnTo>
                  <a:lnTo>
                    <a:pt x="326" y="1686"/>
                  </a:lnTo>
                  <a:lnTo>
                    <a:pt x="326" y="1683"/>
                  </a:lnTo>
                  <a:lnTo>
                    <a:pt x="326" y="1683"/>
                  </a:lnTo>
                  <a:lnTo>
                    <a:pt x="327" y="1681"/>
                  </a:lnTo>
                  <a:lnTo>
                    <a:pt x="328" y="1681"/>
                  </a:lnTo>
                  <a:lnTo>
                    <a:pt x="328" y="1676"/>
                  </a:lnTo>
                  <a:lnTo>
                    <a:pt x="328" y="1674"/>
                  </a:lnTo>
                  <a:lnTo>
                    <a:pt x="327" y="1672"/>
                  </a:lnTo>
                  <a:lnTo>
                    <a:pt x="326" y="1670"/>
                  </a:lnTo>
                  <a:lnTo>
                    <a:pt x="326" y="1670"/>
                  </a:lnTo>
                  <a:lnTo>
                    <a:pt x="326" y="1666"/>
                  </a:lnTo>
                  <a:lnTo>
                    <a:pt x="326" y="1665"/>
                  </a:lnTo>
                  <a:lnTo>
                    <a:pt x="329" y="1664"/>
                  </a:lnTo>
                  <a:lnTo>
                    <a:pt x="329" y="1664"/>
                  </a:lnTo>
                  <a:lnTo>
                    <a:pt x="330" y="1661"/>
                  </a:lnTo>
                  <a:lnTo>
                    <a:pt x="331" y="1661"/>
                  </a:lnTo>
                  <a:lnTo>
                    <a:pt x="331" y="1660"/>
                  </a:lnTo>
                  <a:lnTo>
                    <a:pt x="332" y="1656"/>
                  </a:lnTo>
                  <a:lnTo>
                    <a:pt x="331" y="1656"/>
                  </a:lnTo>
                  <a:lnTo>
                    <a:pt x="332" y="1655"/>
                  </a:lnTo>
                  <a:lnTo>
                    <a:pt x="332" y="1655"/>
                  </a:lnTo>
                  <a:lnTo>
                    <a:pt x="332" y="1652"/>
                  </a:lnTo>
                  <a:lnTo>
                    <a:pt x="332" y="1651"/>
                  </a:lnTo>
                  <a:lnTo>
                    <a:pt x="332" y="1651"/>
                  </a:lnTo>
                  <a:lnTo>
                    <a:pt x="333" y="1649"/>
                  </a:lnTo>
                  <a:lnTo>
                    <a:pt x="332" y="1648"/>
                  </a:lnTo>
                  <a:lnTo>
                    <a:pt x="333" y="1646"/>
                  </a:lnTo>
                  <a:lnTo>
                    <a:pt x="332" y="1646"/>
                  </a:lnTo>
                  <a:lnTo>
                    <a:pt x="333" y="1645"/>
                  </a:lnTo>
                  <a:lnTo>
                    <a:pt x="333" y="1644"/>
                  </a:lnTo>
                  <a:lnTo>
                    <a:pt x="333" y="1644"/>
                  </a:lnTo>
                  <a:lnTo>
                    <a:pt x="334" y="1642"/>
                  </a:lnTo>
                  <a:lnTo>
                    <a:pt x="333" y="1641"/>
                  </a:lnTo>
                  <a:lnTo>
                    <a:pt x="334" y="1640"/>
                  </a:lnTo>
                  <a:lnTo>
                    <a:pt x="335" y="1639"/>
                  </a:lnTo>
                  <a:lnTo>
                    <a:pt x="334" y="1638"/>
                  </a:lnTo>
                  <a:lnTo>
                    <a:pt x="332" y="1636"/>
                  </a:lnTo>
                  <a:lnTo>
                    <a:pt x="332" y="1635"/>
                  </a:lnTo>
                  <a:lnTo>
                    <a:pt x="333" y="1635"/>
                  </a:lnTo>
                  <a:lnTo>
                    <a:pt x="334" y="1635"/>
                  </a:lnTo>
                  <a:lnTo>
                    <a:pt x="339" y="1631"/>
                  </a:lnTo>
                  <a:lnTo>
                    <a:pt x="340" y="1631"/>
                  </a:lnTo>
                  <a:lnTo>
                    <a:pt x="341" y="1628"/>
                  </a:lnTo>
                  <a:lnTo>
                    <a:pt x="341" y="1627"/>
                  </a:lnTo>
                  <a:lnTo>
                    <a:pt x="342" y="1626"/>
                  </a:lnTo>
                  <a:lnTo>
                    <a:pt x="344" y="1622"/>
                  </a:lnTo>
                  <a:lnTo>
                    <a:pt x="345" y="1622"/>
                  </a:lnTo>
                  <a:lnTo>
                    <a:pt x="345" y="1620"/>
                  </a:lnTo>
                  <a:lnTo>
                    <a:pt x="345" y="1619"/>
                  </a:lnTo>
                  <a:lnTo>
                    <a:pt x="345" y="1619"/>
                  </a:lnTo>
                  <a:lnTo>
                    <a:pt x="345" y="1618"/>
                  </a:lnTo>
                  <a:lnTo>
                    <a:pt x="345" y="1618"/>
                  </a:lnTo>
                  <a:lnTo>
                    <a:pt x="346" y="1618"/>
                  </a:lnTo>
                  <a:lnTo>
                    <a:pt x="346" y="1618"/>
                  </a:lnTo>
                  <a:lnTo>
                    <a:pt x="346" y="1618"/>
                  </a:lnTo>
                  <a:lnTo>
                    <a:pt x="347" y="1617"/>
                  </a:lnTo>
                  <a:lnTo>
                    <a:pt x="347" y="1617"/>
                  </a:lnTo>
                  <a:lnTo>
                    <a:pt x="347" y="1616"/>
                  </a:lnTo>
                  <a:lnTo>
                    <a:pt x="348" y="1616"/>
                  </a:lnTo>
                  <a:lnTo>
                    <a:pt x="348" y="1615"/>
                  </a:lnTo>
                  <a:lnTo>
                    <a:pt x="348" y="1614"/>
                  </a:lnTo>
                  <a:lnTo>
                    <a:pt x="348" y="1613"/>
                  </a:lnTo>
                  <a:lnTo>
                    <a:pt x="348" y="1613"/>
                  </a:lnTo>
                  <a:lnTo>
                    <a:pt x="349" y="1612"/>
                  </a:lnTo>
                  <a:lnTo>
                    <a:pt x="350" y="1611"/>
                  </a:lnTo>
                  <a:lnTo>
                    <a:pt x="350" y="1610"/>
                  </a:lnTo>
                  <a:lnTo>
                    <a:pt x="351" y="1610"/>
                  </a:lnTo>
                  <a:lnTo>
                    <a:pt x="351" y="1610"/>
                  </a:lnTo>
                  <a:lnTo>
                    <a:pt x="352" y="1610"/>
                  </a:lnTo>
                  <a:lnTo>
                    <a:pt x="353" y="1610"/>
                  </a:lnTo>
                  <a:lnTo>
                    <a:pt x="354" y="1609"/>
                  </a:lnTo>
                  <a:lnTo>
                    <a:pt x="354" y="1609"/>
                  </a:lnTo>
                  <a:lnTo>
                    <a:pt x="356" y="1608"/>
                  </a:lnTo>
                  <a:lnTo>
                    <a:pt x="357" y="1606"/>
                  </a:lnTo>
                  <a:lnTo>
                    <a:pt x="358" y="1605"/>
                  </a:lnTo>
                  <a:lnTo>
                    <a:pt x="358" y="1605"/>
                  </a:lnTo>
                  <a:lnTo>
                    <a:pt x="359" y="1605"/>
                  </a:lnTo>
                  <a:lnTo>
                    <a:pt x="359" y="1604"/>
                  </a:lnTo>
                  <a:lnTo>
                    <a:pt x="360" y="1603"/>
                  </a:lnTo>
                  <a:lnTo>
                    <a:pt x="360" y="1602"/>
                  </a:lnTo>
                  <a:lnTo>
                    <a:pt x="362" y="1602"/>
                  </a:lnTo>
                  <a:lnTo>
                    <a:pt x="362" y="1601"/>
                  </a:lnTo>
                  <a:lnTo>
                    <a:pt x="363" y="1601"/>
                  </a:lnTo>
                  <a:lnTo>
                    <a:pt x="363" y="1600"/>
                  </a:lnTo>
                  <a:lnTo>
                    <a:pt x="363" y="1600"/>
                  </a:lnTo>
                  <a:lnTo>
                    <a:pt x="364" y="1600"/>
                  </a:lnTo>
                  <a:lnTo>
                    <a:pt x="364" y="1600"/>
                  </a:lnTo>
                  <a:lnTo>
                    <a:pt x="365" y="1600"/>
                  </a:lnTo>
                  <a:lnTo>
                    <a:pt x="365" y="1600"/>
                  </a:lnTo>
                  <a:lnTo>
                    <a:pt x="365" y="1598"/>
                  </a:lnTo>
                  <a:lnTo>
                    <a:pt x="365" y="1598"/>
                  </a:lnTo>
                  <a:lnTo>
                    <a:pt x="366" y="1597"/>
                  </a:lnTo>
                  <a:lnTo>
                    <a:pt x="367" y="1597"/>
                  </a:lnTo>
                  <a:lnTo>
                    <a:pt x="367" y="1596"/>
                  </a:lnTo>
                  <a:lnTo>
                    <a:pt x="367" y="1596"/>
                  </a:lnTo>
                  <a:lnTo>
                    <a:pt x="367" y="1596"/>
                  </a:lnTo>
                  <a:lnTo>
                    <a:pt x="367" y="1596"/>
                  </a:lnTo>
                  <a:lnTo>
                    <a:pt x="367" y="1596"/>
                  </a:lnTo>
                  <a:lnTo>
                    <a:pt x="367" y="1595"/>
                  </a:lnTo>
                  <a:lnTo>
                    <a:pt x="367" y="1593"/>
                  </a:lnTo>
                  <a:lnTo>
                    <a:pt x="367" y="1592"/>
                  </a:lnTo>
                  <a:lnTo>
                    <a:pt x="368" y="1592"/>
                  </a:lnTo>
                  <a:lnTo>
                    <a:pt x="368" y="1592"/>
                  </a:lnTo>
                  <a:lnTo>
                    <a:pt x="369" y="1591"/>
                  </a:lnTo>
                  <a:lnTo>
                    <a:pt x="369" y="1591"/>
                  </a:lnTo>
                  <a:lnTo>
                    <a:pt x="369" y="1590"/>
                  </a:lnTo>
                  <a:lnTo>
                    <a:pt x="370" y="1590"/>
                  </a:lnTo>
                  <a:lnTo>
                    <a:pt x="370" y="1590"/>
                  </a:lnTo>
                  <a:lnTo>
                    <a:pt x="371" y="1588"/>
                  </a:lnTo>
                  <a:lnTo>
                    <a:pt x="371" y="1588"/>
                  </a:lnTo>
                  <a:lnTo>
                    <a:pt x="371" y="1587"/>
                  </a:lnTo>
                  <a:lnTo>
                    <a:pt x="370" y="1588"/>
                  </a:lnTo>
                  <a:lnTo>
                    <a:pt x="370" y="1587"/>
                  </a:lnTo>
                  <a:lnTo>
                    <a:pt x="370" y="1587"/>
                  </a:lnTo>
                  <a:lnTo>
                    <a:pt x="371" y="1584"/>
                  </a:lnTo>
                  <a:lnTo>
                    <a:pt x="371" y="1584"/>
                  </a:lnTo>
                  <a:lnTo>
                    <a:pt x="372" y="1583"/>
                  </a:lnTo>
                  <a:lnTo>
                    <a:pt x="371" y="1583"/>
                  </a:lnTo>
                  <a:lnTo>
                    <a:pt x="371" y="1583"/>
                  </a:lnTo>
                  <a:lnTo>
                    <a:pt x="371" y="1583"/>
                  </a:lnTo>
                  <a:lnTo>
                    <a:pt x="370" y="1584"/>
                  </a:lnTo>
                  <a:lnTo>
                    <a:pt x="370" y="1586"/>
                  </a:lnTo>
                  <a:lnTo>
                    <a:pt x="369" y="1587"/>
                  </a:lnTo>
                  <a:lnTo>
                    <a:pt x="369" y="1588"/>
                  </a:lnTo>
                  <a:lnTo>
                    <a:pt x="368" y="1589"/>
                  </a:lnTo>
                  <a:lnTo>
                    <a:pt x="368" y="1590"/>
                  </a:lnTo>
                  <a:lnTo>
                    <a:pt x="367" y="1591"/>
                  </a:lnTo>
                  <a:lnTo>
                    <a:pt x="367" y="1590"/>
                  </a:lnTo>
                  <a:lnTo>
                    <a:pt x="367" y="1590"/>
                  </a:lnTo>
                  <a:lnTo>
                    <a:pt x="366" y="1591"/>
                  </a:lnTo>
                  <a:lnTo>
                    <a:pt x="366" y="1592"/>
                  </a:lnTo>
                  <a:lnTo>
                    <a:pt x="366" y="1593"/>
                  </a:lnTo>
                  <a:lnTo>
                    <a:pt x="365" y="1594"/>
                  </a:lnTo>
                  <a:lnTo>
                    <a:pt x="364" y="1595"/>
                  </a:lnTo>
                  <a:lnTo>
                    <a:pt x="363" y="1596"/>
                  </a:lnTo>
                  <a:lnTo>
                    <a:pt x="363" y="1596"/>
                  </a:lnTo>
                  <a:lnTo>
                    <a:pt x="361" y="1597"/>
                  </a:lnTo>
                  <a:lnTo>
                    <a:pt x="360" y="1599"/>
                  </a:lnTo>
                  <a:lnTo>
                    <a:pt x="359" y="1600"/>
                  </a:lnTo>
                  <a:lnTo>
                    <a:pt x="358" y="1601"/>
                  </a:lnTo>
                  <a:lnTo>
                    <a:pt x="358" y="1602"/>
                  </a:lnTo>
                  <a:lnTo>
                    <a:pt x="357" y="1603"/>
                  </a:lnTo>
                  <a:lnTo>
                    <a:pt x="355" y="1605"/>
                  </a:lnTo>
                  <a:lnTo>
                    <a:pt x="355" y="1605"/>
                  </a:lnTo>
                  <a:lnTo>
                    <a:pt x="354" y="1605"/>
                  </a:lnTo>
                  <a:lnTo>
                    <a:pt x="353" y="1605"/>
                  </a:lnTo>
                  <a:lnTo>
                    <a:pt x="353" y="1607"/>
                  </a:lnTo>
                  <a:lnTo>
                    <a:pt x="350" y="1608"/>
                  </a:lnTo>
                  <a:lnTo>
                    <a:pt x="350" y="1609"/>
                  </a:lnTo>
                  <a:lnTo>
                    <a:pt x="349" y="1608"/>
                  </a:lnTo>
                  <a:lnTo>
                    <a:pt x="350" y="1607"/>
                  </a:lnTo>
                  <a:lnTo>
                    <a:pt x="350" y="1607"/>
                  </a:lnTo>
                  <a:lnTo>
                    <a:pt x="349" y="1607"/>
                  </a:lnTo>
                  <a:lnTo>
                    <a:pt x="349" y="1607"/>
                  </a:lnTo>
                  <a:lnTo>
                    <a:pt x="348" y="1609"/>
                  </a:lnTo>
                  <a:lnTo>
                    <a:pt x="348" y="1609"/>
                  </a:lnTo>
                  <a:lnTo>
                    <a:pt x="346" y="1610"/>
                  </a:lnTo>
                  <a:lnTo>
                    <a:pt x="345" y="1611"/>
                  </a:lnTo>
                  <a:lnTo>
                    <a:pt x="345" y="1611"/>
                  </a:lnTo>
                  <a:lnTo>
                    <a:pt x="345" y="1611"/>
                  </a:lnTo>
                  <a:lnTo>
                    <a:pt x="345" y="1612"/>
                  </a:lnTo>
                  <a:lnTo>
                    <a:pt x="344" y="1612"/>
                  </a:lnTo>
                  <a:lnTo>
                    <a:pt x="342" y="1613"/>
                  </a:lnTo>
                  <a:lnTo>
                    <a:pt x="342" y="1613"/>
                  </a:lnTo>
                  <a:lnTo>
                    <a:pt x="342" y="1612"/>
                  </a:lnTo>
                  <a:lnTo>
                    <a:pt x="342" y="1611"/>
                  </a:lnTo>
                  <a:lnTo>
                    <a:pt x="342" y="1610"/>
                  </a:lnTo>
                  <a:lnTo>
                    <a:pt x="342" y="1609"/>
                  </a:lnTo>
                  <a:lnTo>
                    <a:pt x="342" y="1609"/>
                  </a:lnTo>
                  <a:lnTo>
                    <a:pt x="342" y="1609"/>
                  </a:lnTo>
                  <a:lnTo>
                    <a:pt x="343" y="1609"/>
                  </a:lnTo>
                  <a:lnTo>
                    <a:pt x="343" y="1608"/>
                  </a:lnTo>
                  <a:lnTo>
                    <a:pt x="345" y="1608"/>
                  </a:lnTo>
                  <a:lnTo>
                    <a:pt x="343" y="1608"/>
                  </a:lnTo>
                  <a:lnTo>
                    <a:pt x="343" y="1608"/>
                  </a:lnTo>
                  <a:lnTo>
                    <a:pt x="342" y="1607"/>
                  </a:lnTo>
                  <a:lnTo>
                    <a:pt x="342" y="1607"/>
                  </a:lnTo>
                  <a:lnTo>
                    <a:pt x="342" y="1606"/>
                  </a:lnTo>
                  <a:lnTo>
                    <a:pt x="341" y="1606"/>
                  </a:lnTo>
                  <a:lnTo>
                    <a:pt x="341" y="1605"/>
                  </a:lnTo>
                  <a:lnTo>
                    <a:pt x="343" y="1604"/>
                  </a:lnTo>
                  <a:lnTo>
                    <a:pt x="344" y="1604"/>
                  </a:lnTo>
                  <a:lnTo>
                    <a:pt x="344" y="1603"/>
                  </a:lnTo>
                  <a:lnTo>
                    <a:pt x="343" y="1602"/>
                  </a:lnTo>
                  <a:lnTo>
                    <a:pt x="342" y="1603"/>
                  </a:lnTo>
                  <a:lnTo>
                    <a:pt x="342" y="1603"/>
                  </a:lnTo>
                  <a:lnTo>
                    <a:pt x="341" y="1604"/>
                  </a:lnTo>
                  <a:lnTo>
                    <a:pt x="341" y="1604"/>
                  </a:lnTo>
                  <a:lnTo>
                    <a:pt x="341" y="1605"/>
                  </a:lnTo>
                  <a:lnTo>
                    <a:pt x="338" y="1605"/>
                  </a:lnTo>
                  <a:lnTo>
                    <a:pt x="337" y="1604"/>
                  </a:lnTo>
                  <a:lnTo>
                    <a:pt x="337" y="1603"/>
                  </a:lnTo>
                  <a:lnTo>
                    <a:pt x="336" y="1603"/>
                  </a:lnTo>
                  <a:lnTo>
                    <a:pt x="336" y="1602"/>
                  </a:lnTo>
                  <a:lnTo>
                    <a:pt x="335" y="1601"/>
                  </a:lnTo>
                  <a:lnTo>
                    <a:pt x="335" y="1601"/>
                  </a:lnTo>
                  <a:lnTo>
                    <a:pt x="334" y="1601"/>
                  </a:lnTo>
                  <a:lnTo>
                    <a:pt x="334" y="1600"/>
                  </a:lnTo>
                  <a:lnTo>
                    <a:pt x="334" y="1600"/>
                  </a:lnTo>
                  <a:lnTo>
                    <a:pt x="333" y="1598"/>
                  </a:lnTo>
                  <a:lnTo>
                    <a:pt x="334" y="1598"/>
                  </a:lnTo>
                  <a:lnTo>
                    <a:pt x="334" y="1597"/>
                  </a:lnTo>
                  <a:lnTo>
                    <a:pt x="334" y="1597"/>
                  </a:lnTo>
                  <a:lnTo>
                    <a:pt x="333" y="1597"/>
                  </a:lnTo>
                  <a:lnTo>
                    <a:pt x="333" y="1596"/>
                  </a:lnTo>
                  <a:lnTo>
                    <a:pt x="334" y="1593"/>
                  </a:lnTo>
                  <a:lnTo>
                    <a:pt x="334" y="1592"/>
                  </a:lnTo>
                  <a:lnTo>
                    <a:pt x="335" y="1590"/>
                  </a:lnTo>
                  <a:lnTo>
                    <a:pt x="334" y="1588"/>
                  </a:lnTo>
                  <a:lnTo>
                    <a:pt x="334" y="1587"/>
                  </a:lnTo>
                  <a:lnTo>
                    <a:pt x="334" y="1587"/>
                  </a:lnTo>
                  <a:lnTo>
                    <a:pt x="335" y="1585"/>
                  </a:lnTo>
                  <a:lnTo>
                    <a:pt x="336" y="1585"/>
                  </a:lnTo>
                  <a:lnTo>
                    <a:pt x="336" y="1584"/>
                  </a:lnTo>
                  <a:lnTo>
                    <a:pt x="336" y="1584"/>
                  </a:lnTo>
                  <a:lnTo>
                    <a:pt x="337" y="1582"/>
                  </a:lnTo>
                  <a:lnTo>
                    <a:pt x="337" y="1581"/>
                  </a:lnTo>
                  <a:lnTo>
                    <a:pt x="337" y="1580"/>
                  </a:lnTo>
                  <a:lnTo>
                    <a:pt x="341" y="1576"/>
                  </a:lnTo>
                  <a:lnTo>
                    <a:pt x="341" y="1575"/>
                  </a:lnTo>
                  <a:lnTo>
                    <a:pt x="341" y="1575"/>
                  </a:lnTo>
                  <a:lnTo>
                    <a:pt x="341" y="1575"/>
                  </a:lnTo>
                  <a:lnTo>
                    <a:pt x="341" y="1574"/>
                  </a:lnTo>
                  <a:lnTo>
                    <a:pt x="341" y="1574"/>
                  </a:lnTo>
                  <a:lnTo>
                    <a:pt x="341" y="1574"/>
                  </a:lnTo>
                  <a:lnTo>
                    <a:pt x="340" y="1575"/>
                  </a:lnTo>
                  <a:lnTo>
                    <a:pt x="340" y="1574"/>
                  </a:lnTo>
                  <a:lnTo>
                    <a:pt x="341" y="1574"/>
                  </a:lnTo>
                  <a:lnTo>
                    <a:pt x="341" y="1574"/>
                  </a:lnTo>
                  <a:lnTo>
                    <a:pt x="341" y="1573"/>
                  </a:lnTo>
                  <a:lnTo>
                    <a:pt x="341" y="1573"/>
                  </a:lnTo>
                  <a:lnTo>
                    <a:pt x="341" y="1573"/>
                  </a:lnTo>
                  <a:lnTo>
                    <a:pt x="341" y="1572"/>
                  </a:lnTo>
                  <a:lnTo>
                    <a:pt x="341" y="1571"/>
                  </a:lnTo>
                  <a:lnTo>
                    <a:pt x="342" y="1570"/>
                  </a:lnTo>
                  <a:lnTo>
                    <a:pt x="343" y="1569"/>
                  </a:lnTo>
                  <a:lnTo>
                    <a:pt x="344" y="1567"/>
                  </a:lnTo>
                  <a:lnTo>
                    <a:pt x="344" y="1566"/>
                  </a:lnTo>
                  <a:lnTo>
                    <a:pt x="345" y="1566"/>
                  </a:lnTo>
                  <a:lnTo>
                    <a:pt x="346" y="1566"/>
                  </a:lnTo>
                  <a:lnTo>
                    <a:pt x="347" y="1566"/>
                  </a:lnTo>
                  <a:lnTo>
                    <a:pt x="348" y="1564"/>
                  </a:lnTo>
                  <a:lnTo>
                    <a:pt x="348" y="1563"/>
                  </a:lnTo>
                  <a:lnTo>
                    <a:pt x="348" y="1562"/>
                  </a:lnTo>
                  <a:lnTo>
                    <a:pt x="349" y="1561"/>
                  </a:lnTo>
                  <a:lnTo>
                    <a:pt x="350" y="1561"/>
                  </a:lnTo>
                  <a:lnTo>
                    <a:pt x="349" y="1560"/>
                  </a:lnTo>
                  <a:lnTo>
                    <a:pt x="349" y="1560"/>
                  </a:lnTo>
                  <a:lnTo>
                    <a:pt x="348" y="1560"/>
                  </a:lnTo>
                  <a:lnTo>
                    <a:pt x="348" y="1560"/>
                  </a:lnTo>
                  <a:lnTo>
                    <a:pt x="345" y="1562"/>
                  </a:lnTo>
                  <a:lnTo>
                    <a:pt x="345" y="1562"/>
                  </a:lnTo>
                  <a:lnTo>
                    <a:pt x="345" y="1562"/>
                  </a:lnTo>
                  <a:lnTo>
                    <a:pt x="344" y="1562"/>
                  </a:lnTo>
                  <a:lnTo>
                    <a:pt x="344" y="1562"/>
                  </a:lnTo>
                  <a:lnTo>
                    <a:pt x="342" y="1564"/>
                  </a:lnTo>
                  <a:lnTo>
                    <a:pt x="341" y="1564"/>
                  </a:lnTo>
                  <a:lnTo>
                    <a:pt x="341" y="1566"/>
                  </a:lnTo>
                  <a:lnTo>
                    <a:pt x="340" y="1566"/>
                  </a:lnTo>
                  <a:lnTo>
                    <a:pt x="340" y="1567"/>
                  </a:lnTo>
                  <a:lnTo>
                    <a:pt x="339" y="1568"/>
                  </a:lnTo>
                  <a:lnTo>
                    <a:pt x="338" y="1568"/>
                  </a:lnTo>
                  <a:lnTo>
                    <a:pt x="338" y="1569"/>
                  </a:lnTo>
                  <a:lnTo>
                    <a:pt x="337" y="1570"/>
                  </a:lnTo>
                  <a:lnTo>
                    <a:pt x="337" y="1571"/>
                  </a:lnTo>
                  <a:lnTo>
                    <a:pt x="337" y="1570"/>
                  </a:lnTo>
                  <a:lnTo>
                    <a:pt x="337" y="1570"/>
                  </a:lnTo>
                  <a:lnTo>
                    <a:pt x="337" y="1570"/>
                  </a:lnTo>
                  <a:lnTo>
                    <a:pt x="336" y="1570"/>
                  </a:lnTo>
                  <a:lnTo>
                    <a:pt x="336" y="1570"/>
                  </a:lnTo>
                  <a:lnTo>
                    <a:pt x="335" y="1570"/>
                  </a:lnTo>
                  <a:lnTo>
                    <a:pt x="333" y="1574"/>
                  </a:lnTo>
                  <a:lnTo>
                    <a:pt x="332" y="1574"/>
                  </a:lnTo>
                  <a:lnTo>
                    <a:pt x="332" y="1574"/>
                  </a:lnTo>
                  <a:lnTo>
                    <a:pt x="331" y="1575"/>
                  </a:lnTo>
                  <a:lnTo>
                    <a:pt x="331" y="1575"/>
                  </a:lnTo>
                  <a:lnTo>
                    <a:pt x="331" y="1574"/>
                  </a:lnTo>
                  <a:lnTo>
                    <a:pt x="331" y="1573"/>
                  </a:lnTo>
                  <a:lnTo>
                    <a:pt x="331" y="1573"/>
                  </a:lnTo>
                  <a:lnTo>
                    <a:pt x="330" y="1573"/>
                  </a:lnTo>
                  <a:lnTo>
                    <a:pt x="330" y="1571"/>
                  </a:lnTo>
                  <a:lnTo>
                    <a:pt x="331" y="1570"/>
                  </a:lnTo>
                  <a:lnTo>
                    <a:pt x="332" y="1569"/>
                  </a:lnTo>
                  <a:lnTo>
                    <a:pt x="331" y="1568"/>
                  </a:lnTo>
                  <a:lnTo>
                    <a:pt x="331" y="1568"/>
                  </a:lnTo>
                  <a:lnTo>
                    <a:pt x="331" y="1568"/>
                  </a:lnTo>
                  <a:lnTo>
                    <a:pt x="330" y="1569"/>
                  </a:lnTo>
                  <a:lnTo>
                    <a:pt x="330" y="1568"/>
                  </a:lnTo>
                  <a:lnTo>
                    <a:pt x="330" y="1568"/>
                  </a:lnTo>
                  <a:lnTo>
                    <a:pt x="330" y="1568"/>
                  </a:lnTo>
                  <a:lnTo>
                    <a:pt x="331" y="1566"/>
                  </a:lnTo>
                  <a:lnTo>
                    <a:pt x="332" y="1564"/>
                  </a:lnTo>
                  <a:lnTo>
                    <a:pt x="332" y="1564"/>
                  </a:lnTo>
                  <a:lnTo>
                    <a:pt x="331" y="1563"/>
                  </a:lnTo>
                  <a:lnTo>
                    <a:pt x="332" y="1561"/>
                  </a:lnTo>
                  <a:lnTo>
                    <a:pt x="333" y="1559"/>
                  </a:lnTo>
                  <a:lnTo>
                    <a:pt x="334" y="1557"/>
                  </a:lnTo>
                  <a:lnTo>
                    <a:pt x="334" y="1557"/>
                  </a:lnTo>
                  <a:lnTo>
                    <a:pt x="334" y="1556"/>
                  </a:lnTo>
                  <a:lnTo>
                    <a:pt x="335" y="1556"/>
                  </a:lnTo>
                  <a:lnTo>
                    <a:pt x="335" y="1555"/>
                  </a:lnTo>
                  <a:lnTo>
                    <a:pt x="336" y="1554"/>
                  </a:lnTo>
                  <a:lnTo>
                    <a:pt x="338" y="1551"/>
                  </a:lnTo>
                  <a:lnTo>
                    <a:pt x="339" y="1549"/>
                  </a:lnTo>
                  <a:lnTo>
                    <a:pt x="340" y="1548"/>
                  </a:lnTo>
                  <a:lnTo>
                    <a:pt x="341" y="1548"/>
                  </a:lnTo>
                  <a:lnTo>
                    <a:pt x="341" y="1547"/>
                  </a:lnTo>
                  <a:lnTo>
                    <a:pt x="341" y="1545"/>
                  </a:lnTo>
                  <a:lnTo>
                    <a:pt x="342" y="1544"/>
                  </a:lnTo>
                  <a:lnTo>
                    <a:pt x="343" y="1542"/>
                  </a:lnTo>
                  <a:lnTo>
                    <a:pt x="344" y="1541"/>
                  </a:lnTo>
                  <a:lnTo>
                    <a:pt x="345" y="1540"/>
                  </a:lnTo>
                  <a:lnTo>
                    <a:pt x="345" y="1539"/>
                  </a:lnTo>
                  <a:lnTo>
                    <a:pt x="346" y="1539"/>
                  </a:lnTo>
                  <a:lnTo>
                    <a:pt x="347" y="1538"/>
                  </a:lnTo>
                  <a:lnTo>
                    <a:pt x="349" y="1538"/>
                  </a:lnTo>
                  <a:lnTo>
                    <a:pt x="349" y="1537"/>
                  </a:lnTo>
                  <a:lnTo>
                    <a:pt x="350" y="1536"/>
                  </a:lnTo>
                  <a:lnTo>
                    <a:pt x="350" y="1535"/>
                  </a:lnTo>
                  <a:lnTo>
                    <a:pt x="350" y="1535"/>
                  </a:lnTo>
                  <a:lnTo>
                    <a:pt x="350" y="1534"/>
                  </a:lnTo>
                  <a:lnTo>
                    <a:pt x="350" y="1534"/>
                  </a:lnTo>
                  <a:lnTo>
                    <a:pt x="351" y="1533"/>
                  </a:lnTo>
                  <a:lnTo>
                    <a:pt x="351" y="1532"/>
                  </a:lnTo>
                  <a:lnTo>
                    <a:pt x="351" y="1532"/>
                  </a:lnTo>
                  <a:lnTo>
                    <a:pt x="350" y="1532"/>
                  </a:lnTo>
                  <a:lnTo>
                    <a:pt x="350" y="1534"/>
                  </a:lnTo>
                  <a:lnTo>
                    <a:pt x="350" y="1534"/>
                  </a:lnTo>
                  <a:lnTo>
                    <a:pt x="349" y="1535"/>
                  </a:lnTo>
                  <a:lnTo>
                    <a:pt x="349" y="1535"/>
                  </a:lnTo>
                  <a:lnTo>
                    <a:pt x="349" y="1535"/>
                  </a:lnTo>
                  <a:lnTo>
                    <a:pt x="348" y="1535"/>
                  </a:lnTo>
                  <a:lnTo>
                    <a:pt x="347" y="1536"/>
                  </a:lnTo>
                  <a:lnTo>
                    <a:pt x="346" y="1537"/>
                  </a:lnTo>
                  <a:lnTo>
                    <a:pt x="345" y="1536"/>
                  </a:lnTo>
                  <a:lnTo>
                    <a:pt x="346" y="1536"/>
                  </a:lnTo>
                  <a:lnTo>
                    <a:pt x="345" y="1536"/>
                  </a:lnTo>
                  <a:lnTo>
                    <a:pt x="345" y="1536"/>
                  </a:lnTo>
                  <a:lnTo>
                    <a:pt x="345" y="1536"/>
                  </a:lnTo>
                  <a:lnTo>
                    <a:pt x="346" y="1535"/>
                  </a:lnTo>
                  <a:lnTo>
                    <a:pt x="348" y="1533"/>
                  </a:lnTo>
                  <a:lnTo>
                    <a:pt x="349" y="1532"/>
                  </a:lnTo>
                  <a:lnTo>
                    <a:pt x="349" y="1531"/>
                  </a:lnTo>
                  <a:lnTo>
                    <a:pt x="350" y="1531"/>
                  </a:lnTo>
                  <a:lnTo>
                    <a:pt x="350" y="1529"/>
                  </a:lnTo>
                  <a:lnTo>
                    <a:pt x="350" y="1529"/>
                  </a:lnTo>
                  <a:lnTo>
                    <a:pt x="350" y="1530"/>
                  </a:lnTo>
                  <a:lnTo>
                    <a:pt x="349" y="1531"/>
                  </a:lnTo>
                  <a:lnTo>
                    <a:pt x="348" y="1531"/>
                  </a:lnTo>
                  <a:lnTo>
                    <a:pt x="347" y="1532"/>
                  </a:lnTo>
                  <a:lnTo>
                    <a:pt x="346" y="1532"/>
                  </a:lnTo>
                  <a:lnTo>
                    <a:pt x="346" y="1531"/>
                  </a:lnTo>
                  <a:lnTo>
                    <a:pt x="348" y="1530"/>
                  </a:lnTo>
                  <a:lnTo>
                    <a:pt x="348" y="1530"/>
                  </a:lnTo>
                  <a:lnTo>
                    <a:pt x="347" y="1530"/>
                  </a:lnTo>
                  <a:lnTo>
                    <a:pt x="347" y="1530"/>
                  </a:lnTo>
                  <a:lnTo>
                    <a:pt x="347" y="1530"/>
                  </a:lnTo>
                  <a:lnTo>
                    <a:pt x="346" y="1531"/>
                  </a:lnTo>
                  <a:lnTo>
                    <a:pt x="346" y="1532"/>
                  </a:lnTo>
                  <a:lnTo>
                    <a:pt x="345" y="1532"/>
                  </a:lnTo>
                  <a:lnTo>
                    <a:pt x="345" y="1534"/>
                  </a:lnTo>
                  <a:lnTo>
                    <a:pt x="345" y="1534"/>
                  </a:lnTo>
                  <a:lnTo>
                    <a:pt x="344" y="1534"/>
                  </a:lnTo>
                  <a:lnTo>
                    <a:pt x="344" y="1534"/>
                  </a:lnTo>
                  <a:lnTo>
                    <a:pt x="344" y="1534"/>
                  </a:lnTo>
                  <a:lnTo>
                    <a:pt x="343" y="1534"/>
                  </a:lnTo>
                  <a:lnTo>
                    <a:pt x="344" y="1533"/>
                  </a:lnTo>
                  <a:lnTo>
                    <a:pt x="344" y="1532"/>
                  </a:lnTo>
                  <a:lnTo>
                    <a:pt x="343" y="1534"/>
                  </a:lnTo>
                  <a:lnTo>
                    <a:pt x="342" y="1534"/>
                  </a:lnTo>
                  <a:lnTo>
                    <a:pt x="342" y="1535"/>
                  </a:lnTo>
                  <a:lnTo>
                    <a:pt x="341" y="1534"/>
                  </a:lnTo>
                  <a:lnTo>
                    <a:pt x="341" y="1534"/>
                  </a:lnTo>
                  <a:lnTo>
                    <a:pt x="341" y="1535"/>
                  </a:lnTo>
                  <a:lnTo>
                    <a:pt x="341" y="1535"/>
                  </a:lnTo>
                  <a:lnTo>
                    <a:pt x="341" y="1535"/>
                  </a:lnTo>
                  <a:lnTo>
                    <a:pt x="341" y="1535"/>
                  </a:lnTo>
                  <a:lnTo>
                    <a:pt x="342" y="1535"/>
                  </a:lnTo>
                  <a:lnTo>
                    <a:pt x="343" y="1536"/>
                  </a:lnTo>
                  <a:lnTo>
                    <a:pt x="341" y="1540"/>
                  </a:lnTo>
                  <a:lnTo>
                    <a:pt x="341" y="1540"/>
                  </a:lnTo>
                  <a:lnTo>
                    <a:pt x="341" y="1540"/>
                  </a:lnTo>
                  <a:lnTo>
                    <a:pt x="340" y="1540"/>
                  </a:lnTo>
                  <a:lnTo>
                    <a:pt x="339" y="1544"/>
                  </a:lnTo>
                  <a:lnTo>
                    <a:pt x="337" y="1546"/>
                  </a:lnTo>
                  <a:lnTo>
                    <a:pt x="337" y="1547"/>
                  </a:lnTo>
                  <a:lnTo>
                    <a:pt x="335" y="1546"/>
                  </a:lnTo>
                  <a:lnTo>
                    <a:pt x="337" y="1544"/>
                  </a:lnTo>
                  <a:lnTo>
                    <a:pt x="337" y="1544"/>
                  </a:lnTo>
                  <a:lnTo>
                    <a:pt x="337" y="1543"/>
                  </a:lnTo>
                  <a:lnTo>
                    <a:pt x="337" y="1541"/>
                  </a:lnTo>
                  <a:lnTo>
                    <a:pt x="338" y="1540"/>
                  </a:lnTo>
                  <a:lnTo>
                    <a:pt x="338" y="1539"/>
                  </a:lnTo>
                  <a:lnTo>
                    <a:pt x="339" y="1537"/>
                  </a:lnTo>
                  <a:lnTo>
                    <a:pt x="338" y="1538"/>
                  </a:lnTo>
                  <a:lnTo>
                    <a:pt x="337" y="1540"/>
                  </a:lnTo>
                  <a:lnTo>
                    <a:pt x="337" y="1540"/>
                  </a:lnTo>
                  <a:lnTo>
                    <a:pt x="337" y="1540"/>
                  </a:lnTo>
                  <a:lnTo>
                    <a:pt x="337" y="1540"/>
                  </a:lnTo>
                  <a:lnTo>
                    <a:pt x="337" y="1540"/>
                  </a:lnTo>
                  <a:lnTo>
                    <a:pt x="337" y="1541"/>
                  </a:lnTo>
                  <a:lnTo>
                    <a:pt x="337" y="1540"/>
                  </a:lnTo>
                  <a:lnTo>
                    <a:pt x="337" y="1541"/>
                  </a:lnTo>
                  <a:lnTo>
                    <a:pt x="336" y="1543"/>
                  </a:lnTo>
                  <a:lnTo>
                    <a:pt x="336" y="1543"/>
                  </a:lnTo>
                  <a:lnTo>
                    <a:pt x="336" y="1543"/>
                  </a:lnTo>
                  <a:lnTo>
                    <a:pt x="336" y="1544"/>
                  </a:lnTo>
                  <a:lnTo>
                    <a:pt x="336" y="1544"/>
                  </a:lnTo>
                  <a:lnTo>
                    <a:pt x="335" y="1544"/>
                  </a:lnTo>
                  <a:lnTo>
                    <a:pt x="335" y="1545"/>
                  </a:lnTo>
                  <a:lnTo>
                    <a:pt x="335" y="1545"/>
                  </a:lnTo>
                  <a:lnTo>
                    <a:pt x="334" y="1546"/>
                  </a:lnTo>
                  <a:lnTo>
                    <a:pt x="334" y="1547"/>
                  </a:lnTo>
                  <a:lnTo>
                    <a:pt x="334" y="1548"/>
                  </a:lnTo>
                  <a:lnTo>
                    <a:pt x="334" y="1548"/>
                  </a:lnTo>
                  <a:lnTo>
                    <a:pt x="333" y="1548"/>
                  </a:lnTo>
                  <a:lnTo>
                    <a:pt x="333" y="1548"/>
                  </a:lnTo>
                  <a:lnTo>
                    <a:pt x="333" y="1548"/>
                  </a:lnTo>
                  <a:lnTo>
                    <a:pt x="332" y="1548"/>
                  </a:lnTo>
                  <a:lnTo>
                    <a:pt x="332" y="1548"/>
                  </a:lnTo>
                  <a:lnTo>
                    <a:pt x="333" y="1548"/>
                  </a:lnTo>
                  <a:lnTo>
                    <a:pt x="333" y="1549"/>
                  </a:lnTo>
                  <a:lnTo>
                    <a:pt x="333" y="1549"/>
                  </a:lnTo>
                  <a:lnTo>
                    <a:pt x="333" y="1549"/>
                  </a:lnTo>
                  <a:lnTo>
                    <a:pt x="334" y="1548"/>
                  </a:lnTo>
                  <a:lnTo>
                    <a:pt x="335" y="1548"/>
                  </a:lnTo>
                  <a:lnTo>
                    <a:pt x="336" y="1547"/>
                  </a:lnTo>
                  <a:lnTo>
                    <a:pt x="336" y="1547"/>
                  </a:lnTo>
                  <a:lnTo>
                    <a:pt x="336" y="1547"/>
                  </a:lnTo>
                  <a:lnTo>
                    <a:pt x="337" y="1547"/>
                  </a:lnTo>
                  <a:lnTo>
                    <a:pt x="337" y="1547"/>
                  </a:lnTo>
                  <a:lnTo>
                    <a:pt x="337" y="1548"/>
                  </a:lnTo>
                  <a:lnTo>
                    <a:pt x="336" y="1548"/>
                  </a:lnTo>
                  <a:lnTo>
                    <a:pt x="336" y="1548"/>
                  </a:lnTo>
                  <a:lnTo>
                    <a:pt x="336" y="1548"/>
                  </a:lnTo>
                  <a:lnTo>
                    <a:pt x="334" y="1552"/>
                  </a:lnTo>
                  <a:lnTo>
                    <a:pt x="333" y="1552"/>
                  </a:lnTo>
                  <a:lnTo>
                    <a:pt x="333" y="1552"/>
                  </a:lnTo>
                  <a:lnTo>
                    <a:pt x="333" y="1553"/>
                  </a:lnTo>
                  <a:lnTo>
                    <a:pt x="333" y="1553"/>
                  </a:lnTo>
                  <a:lnTo>
                    <a:pt x="332" y="1553"/>
                  </a:lnTo>
                  <a:lnTo>
                    <a:pt x="332" y="1553"/>
                  </a:lnTo>
                  <a:lnTo>
                    <a:pt x="332" y="1554"/>
                  </a:lnTo>
                  <a:lnTo>
                    <a:pt x="332" y="1554"/>
                  </a:lnTo>
                  <a:lnTo>
                    <a:pt x="332" y="1555"/>
                  </a:lnTo>
                  <a:lnTo>
                    <a:pt x="331" y="1555"/>
                  </a:lnTo>
                  <a:lnTo>
                    <a:pt x="332" y="1556"/>
                  </a:lnTo>
                  <a:lnTo>
                    <a:pt x="333" y="1553"/>
                  </a:lnTo>
                  <a:lnTo>
                    <a:pt x="334" y="1553"/>
                  </a:lnTo>
                  <a:lnTo>
                    <a:pt x="334" y="1553"/>
                  </a:lnTo>
                  <a:lnTo>
                    <a:pt x="332" y="1555"/>
                  </a:lnTo>
                  <a:lnTo>
                    <a:pt x="332" y="1556"/>
                  </a:lnTo>
                  <a:lnTo>
                    <a:pt x="332" y="1557"/>
                  </a:lnTo>
                  <a:lnTo>
                    <a:pt x="331" y="1559"/>
                  </a:lnTo>
                  <a:lnTo>
                    <a:pt x="330" y="1561"/>
                  </a:lnTo>
                  <a:lnTo>
                    <a:pt x="329" y="1562"/>
                  </a:lnTo>
                  <a:lnTo>
                    <a:pt x="329" y="1561"/>
                  </a:lnTo>
                  <a:lnTo>
                    <a:pt x="328" y="1561"/>
                  </a:lnTo>
                  <a:lnTo>
                    <a:pt x="328" y="1561"/>
                  </a:lnTo>
                  <a:lnTo>
                    <a:pt x="328" y="1561"/>
                  </a:lnTo>
                  <a:lnTo>
                    <a:pt x="328" y="1561"/>
                  </a:lnTo>
                  <a:lnTo>
                    <a:pt x="328" y="1561"/>
                  </a:lnTo>
                  <a:lnTo>
                    <a:pt x="328" y="1561"/>
                  </a:lnTo>
                  <a:lnTo>
                    <a:pt x="328" y="1560"/>
                  </a:lnTo>
                  <a:lnTo>
                    <a:pt x="328" y="1560"/>
                  </a:lnTo>
                  <a:lnTo>
                    <a:pt x="327" y="1561"/>
                  </a:lnTo>
                  <a:lnTo>
                    <a:pt x="327" y="1561"/>
                  </a:lnTo>
                  <a:lnTo>
                    <a:pt x="328" y="1559"/>
                  </a:lnTo>
                  <a:lnTo>
                    <a:pt x="328" y="1558"/>
                  </a:lnTo>
                  <a:lnTo>
                    <a:pt x="328" y="1557"/>
                  </a:lnTo>
                  <a:lnTo>
                    <a:pt x="328" y="1556"/>
                  </a:lnTo>
                  <a:lnTo>
                    <a:pt x="328" y="1556"/>
                  </a:lnTo>
                  <a:lnTo>
                    <a:pt x="328" y="1555"/>
                  </a:lnTo>
                  <a:lnTo>
                    <a:pt x="328" y="1555"/>
                  </a:lnTo>
                  <a:lnTo>
                    <a:pt x="329" y="1555"/>
                  </a:lnTo>
                  <a:lnTo>
                    <a:pt x="329" y="1554"/>
                  </a:lnTo>
                  <a:lnTo>
                    <a:pt x="330" y="1554"/>
                  </a:lnTo>
                  <a:lnTo>
                    <a:pt x="331" y="1552"/>
                  </a:lnTo>
                  <a:lnTo>
                    <a:pt x="331" y="1552"/>
                  </a:lnTo>
                  <a:lnTo>
                    <a:pt x="330" y="1552"/>
                  </a:lnTo>
                  <a:lnTo>
                    <a:pt x="330" y="1553"/>
                  </a:lnTo>
                  <a:lnTo>
                    <a:pt x="329" y="1553"/>
                  </a:lnTo>
                  <a:lnTo>
                    <a:pt x="329" y="1553"/>
                  </a:lnTo>
                  <a:lnTo>
                    <a:pt x="328" y="1553"/>
                  </a:lnTo>
                  <a:lnTo>
                    <a:pt x="328" y="1553"/>
                  </a:lnTo>
                  <a:lnTo>
                    <a:pt x="328" y="1554"/>
                  </a:lnTo>
                  <a:lnTo>
                    <a:pt x="327" y="1555"/>
                  </a:lnTo>
                  <a:lnTo>
                    <a:pt x="326" y="1557"/>
                  </a:lnTo>
                  <a:lnTo>
                    <a:pt x="326" y="1557"/>
                  </a:lnTo>
                  <a:lnTo>
                    <a:pt x="326" y="1556"/>
                  </a:lnTo>
                  <a:lnTo>
                    <a:pt x="327" y="1555"/>
                  </a:lnTo>
                  <a:lnTo>
                    <a:pt x="328" y="1553"/>
                  </a:lnTo>
                  <a:lnTo>
                    <a:pt x="327" y="1552"/>
                  </a:lnTo>
                  <a:lnTo>
                    <a:pt x="328" y="1551"/>
                  </a:lnTo>
                  <a:lnTo>
                    <a:pt x="328" y="1550"/>
                  </a:lnTo>
                  <a:lnTo>
                    <a:pt x="328" y="1549"/>
                  </a:lnTo>
                  <a:lnTo>
                    <a:pt x="328" y="1548"/>
                  </a:lnTo>
                  <a:lnTo>
                    <a:pt x="331" y="1546"/>
                  </a:lnTo>
                  <a:lnTo>
                    <a:pt x="332" y="1544"/>
                  </a:lnTo>
                  <a:lnTo>
                    <a:pt x="330" y="1546"/>
                  </a:lnTo>
                  <a:lnTo>
                    <a:pt x="331" y="1544"/>
                  </a:lnTo>
                  <a:lnTo>
                    <a:pt x="332" y="1542"/>
                  </a:lnTo>
                  <a:lnTo>
                    <a:pt x="334" y="1538"/>
                  </a:lnTo>
                  <a:lnTo>
                    <a:pt x="335" y="1537"/>
                  </a:lnTo>
                  <a:lnTo>
                    <a:pt x="335" y="1537"/>
                  </a:lnTo>
                  <a:lnTo>
                    <a:pt x="335" y="1537"/>
                  </a:lnTo>
                  <a:lnTo>
                    <a:pt x="336" y="1535"/>
                  </a:lnTo>
                  <a:lnTo>
                    <a:pt x="335" y="1535"/>
                  </a:lnTo>
                  <a:lnTo>
                    <a:pt x="335" y="1535"/>
                  </a:lnTo>
                  <a:lnTo>
                    <a:pt x="334" y="1535"/>
                  </a:lnTo>
                  <a:lnTo>
                    <a:pt x="334" y="1535"/>
                  </a:lnTo>
                  <a:lnTo>
                    <a:pt x="334" y="1534"/>
                  </a:lnTo>
                  <a:lnTo>
                    <a:pt x="335" y="1533"/>
                  </a:lnTo>
                  <a:lnTo>
                    <a:pt x="335" y="1534"/>
                  </a:lnTo>
                  <a:lnTo>
                    <a:pt x="336" y="1534"/>
                  </a:lnTo>
                  <a:lnTo>
                    <a:pt x="336" y="1534"/>
                  </a:lnTo>
                  <a:lnTo>
                    <a:pt x="337" y="1532"/>
                  </a:lnTo>
                  <a:lnTo>
                    <a:pt x="337" y="1533"/>
                  </a:lnTo>
                  <a:lnTo>
                    <a:pt x="337" y="1533"/>
                  </a:lnTo>
                  <a:lnTo>
                    <a:pt x="337" y="1532"/>
                  </a:lnTo>
                  <a:lnTo>
                    <a:pt x="339" y="1533"/>
                  </a:lnTo>
                  <a:lnTo>
                    <a:pt x="339" y="1532"/>
                  </a:lnTo>
                  <a:lnTo>
                    <a:pt x="339" y="1531"/>
                  </a:lnTo>
                  <a:lnTo>
                    <a:pt x="338" y="1531"/>
                  </a:lnTo>
                  <a:lnTo>
                    <a:pt x="338" y="1531"/>
                  </a:lnTo>
                  <a:lnTo>
                    <a:pt x="339" y="1530"/>
                  </a:lnTo>
                  <a:lnTo>
                    <a:pt x="339" y="1529"/>
                  </a:lnTo>
                  <a:lnTo>
                    <a:pt x="338" y="1529"/>
                  </a:lnTo>
                  <a:lnTo>
                    <a:pt x="338" y="1530"/>
                  </a:lnTo>
                  <a:lnTo>
                    <a:pt x="337" y="1531"/>
                  </a:lnTo>
                  <a:lnTo>
                    <a:pt x="337" y="1530"/>
                  </a:lnTo>
                  <a:lnTo>
                    <a:pt x="337" y="1529"/>
                  </a:lnTo>
                  <a:lnTo>
                    <a:pt x="338" y="1529"/>
                  </a:lnTo>
                  <a:lnTo>
                    <a:pt x="338" y="1528"/>
                  </a:lnTo>
                  <a:lnTo>
                    <a:pt x="339" y="1528"/>
                  </a:lnTo>
                  <a:lnTo>
                    <a:pt x="339" y="1528"/>
                  </a:lnTo>
                  <a:lnTo>
                    <a:pt x="339" y="1527"/>
                  </a:lnTo>
                  <a:lnTo>
                    <a:pt x="340" y="1526"/>
                  </a:lnTo>
                  <a:lnTo>
                    <a:pt x="341" y="1524"/>
                  </a:lnTo>
                  <a:lnTo>
                    <a:pt x="341" y="1523"/>
                  </a:lnTo>
                  <a:lnTo>
                    <a:pt x="342" y="1522"/>
                  </a:lnTo>
                  <a:lnTo>
                    <a:pt x="342" y="1523"/>
                  </a:lnTo>
                  <a:lnTo>
                    <a:pt x="342" y="1523"/>
                  </a:lnTo>
                  <a:lnTo>
                    <a:pt x="343" y="1522"/>
                  </a:lnTo>
                  <a:lnTo>
                    <a:pt x="344" y="1521"/>
                  </a:lnTo>
                  <a:lnTo>
                    <a:pt x="344" y="1520"/>
                  </a:lnTo>
                  <a:lnTo>
                    <a:pt x="345" y="1518"/>
                  </a:lnTo>
                  <a:lnTo>
                    <a:pt x="345" y="1518"/>
                  </a:lnTo>
                  <a:lnTo>
                    <a:pt x="345" y="1518"/>
                  </a:lnTo>
                  <a:lnTo>
                    <a:pt x="345" y="1518"/>
                  </a:lnTo>
                  <a:lnTo>
                    <a:pt x="345" y="1517"/>
                  </a:lnTo>
                  <a:lnTo>
                    <a:pt x="346" y="1516"/>
                  </a:lnTo>
                  <a:lnTo>
                    <a:pt x="347" y="1516"/>
                  </a:lnTo>
                  <a:lnTo>
                    <a:pt x="347" y="1514"/>
                  </a:lnTo>
                  <a:lnTo>
                    <a:pt x="347" y="1514"/>
                  </a:lnTo>
                  <a:lnTo>
                    <a:pt x="347" y="1514"/>
                  </a:lnTo>
                  <a:lnTo>
                    <a:pt x="348" y="1514"/>
                  </a:lnTo>
                  <a:lnTo>
                    <a:pt x="349" y="1514"/>
                  </a:lnTo>
                  <a:lnTo>
                    <a:pt x="350" y="1515"/>
                  </a:lnTo>
                  <a:lnTo>
                    <a:pt x="350" y="1515"/>
                  </a:lnTo>
                  <a:lnTo>
                    <a:pt x="352" y="1514"/>
                  </a:lnTo>
                  <a:lnTo>
                    <a:pt x="353" y="1514"/>
                  </a:lnTo>
                  <a:lnTo>
                    <a:pt x="354" y="1515"/>
                  </a:lnTo>
                  <a:lnTo>
                    <a:pt x="354" y="1516"/>
                  </a:lnTo>
                  <a:lnTo>
                    <a:pt x="354" y="1516"/>
                  </a:lnTo>
                  <a:lnTo>
                    <a:pt x="353" y="1518"/>
                  </a:lnTo>
                  <a:lnTo>
                    <a:pt x="354" y="1518"/>
                  </a:lnTo>
                  <a:lnTo>
                    <a:pt x="354" y="1518"/>
                  </a:lnTo>
                  <a:lnTo>
                    <a:pt x="355" y="1518"/>
                  </a:lnTo>
                  <a:lnTo>
                    <a:pt x="357" y="1519"/>
                  </a:lnTo>
                  <a:lnTo>
                    <a:pt x="356" y="1518"/>
                  </a:lnTo>
                  <a:lnTo>
                    <a:pt x="356" y="1518"/>
                  </a:lnTo>
                  <a:lnTo>
                    <a:pt x="356" y="1517"/>
                  </a:lnTo>
                  <a:lnTo>
                    <a:pt x="356" y="1517"/>
                  </a:lnTo>
                  <a:lnTo>
                    <a:pt x="356" y="1517"/>
                  </a:lnTo>
                  <a:lnTo>
                    <a:pt x="357" y="1516"/>
                  </a:lnTo>
                  <a:lnTo>
                    <a:pt x="355" y="1516"/>
                  </a:lnTo>
                  <a:lnTo>
                    <a:pt x="354" y="1516"/>
                  </a:lnTo>
                  <a:lnTo>
                    <a:pt x="354" y="1516"/>
                  </a:lnTo>
                  <a:lnTo>
                    <a:pt x="354" y="1516"/>
                  </a:lnTo>
                  <a:lnTo>
                    <a:pt x="354" y="1515"/>
                  </a:lnTo>
                  <a:lnTo>
                    <a:pt x="354" y="1515"/>
                  </a:lnTo>
                  <a:lnTo>
                    <a:pt x="356" y="1514"/>
                  </a:lnTo>
                  <a:lnTo>
                    <a:pt x="356" y="1513"/>
                  </a:lnTo>
                  <a:lnTo>
                    <a:pt x="357" y="1513"/>
                  </a:lnTo>
                  <a:lnTo>
                    <a:pt x="357" y="1512"/>
                  </a:lnTo>
                  <a:lnTo>
                    <a:pt x="356" y="1511"/>
                  </a:lnTo>
                  <a:lnTo>
                    <a:pt x="356" y="1511"/>
                  </a:lnTo>
                  <a:lnTo>
                    <a:pt x="355" y="1511"/>
                  </a:lnTo>
                  <a:lnTo>
                    <a:pt x="355" y="1511"/>
                  </a:lnTo>
                  <a:lnTo>
                    <a:pt x="355" y="1510"/>
                  </a:lnTo>
                  <a:lnTo>
                    <a:pt x="355" y="1510"/>
                  </a:lnTo>
                  <a:lnTo>
                    <a:pt x="354" y="1510"/>
                  </a:lnTo>
                  <a:lnTo>
                    <a:pt x="354" y="1511"/>
                  </a:lnTo>
                  <a:lnTo>
                    <a:pt x="353" y="1511"/>
                  </a:lnTo>
                  <a:lnTo>
                    <a:pt x="353" y="1511"/>
                  </a:lnTo>
                  <a:lnTo>
                    <a:pt x="352" y="1511"/>
                  </a:lnTo>
                  <a:lnTo>
                    <a:pt x="353" y="1509"/>
                  </a:lnTo>
                  <a:lnTo>
                    <a:pt x="353" y="1509"/>
                  </a:lnTo>
                  <a:lnTo>
                    <a:pt x="354" y="1509"/>
                  </a:lnTo>
                  <a:lnTo>
                    <a:pt x="353" y="1509"/>
                  </a:lnTo>
                  <a:lnTo>
                    <a:pt x="353" y="1509"/>
                  </a:lnTo>
                  <a:lnTo>
                    <a:pt x="353" y="1508"/>
                  </a:lnTo>
                  <a:lnTo>
                    <a:pt x="353" y="1509"/>
                  </a:lnTo>
                  <a:lnTo>
                    <a:pt x="352" y="1509"/>
                  </a:lnTo>
                  <a:lnTo>
                    <a:pt x="351" y="1509"/>
                  </a:lnTo>
                  <a:lnTo>
                    <a:pt x="351" y="1509"/>
                  </a:lnTo>
                  <a:lnTo>
                    <a:pt x="351" y="1509"/>
                  </a:lnTo>
                  <a:lnTo>
                    <a:pt x="350" y="1509"/>
                  </a:lnTo>
                  <a:lnTo>
                    <a:pt x="350" y="1507"/>
                  </a:lnTo>
                  <a:lnTo>
                    <a:pt x="351" y="1505"/>
                  </a:lnTo>
                  <a:lnTo>
                    <a:pt x="351" y="1505"/>
                  </a:lnTo>
                  <a:lnTo>
                    <a:pt x="352" y="1504"/>
                  </a:lnTo>
                  <a:lnTo>
                    <a:pt x="352" y="1502"/>
                  </a:lnTo>
                  <a:lnTo>
                    <a:pt x="353" y="1501"/>
                  </a:lnTo>
                  <a:lnTo>
                    <a:pt x="353" y="1501"/>
                  </a:lnTo>
                  <a:lnTo>
                    <a:pt x="354" y="1501"/>
                  </a:lnTo>
                  <a:lnTo>
                    <a:pt x="354" y="1499"/>
                  </a:lnTo>
                  <a:lnTo>
                    <a:pt x="354" y="1498"/>
                  </a:lnTo>
                  <a:lnTo>
                    <a:pt x="354" y="1497"/>
                  </a:lnTo>
                  <a:lnTo>
                    <a:pt x="355" y="1496"/>
                  </a:lnTo>
                  <a:lnTo>
                    <a:pt x="355" y="1496"/>
                  </a:lnTo>
                  <a:lnTo>
                    <a:pt x="356" y="1495"/>
                  </a:lnTo>
                  <a:lnTo>
                    <a:pt x="356" y="1494"/>
                  </a:lnTo>
                  <a:lnTo>
                    <a:pt x="358" y="1493"/>
                  </a:lnTo>
                  <a:lnTo>
                    <a:pt x="358" y="1493"/>
                  </a:lnTo>
                  <a:lnTo>
                    <a:pt x="358" y="1492"/>
                  </a:lnTo>
                  <a:lnTo>
                    <a:pt x="358" y="1491"/>
                  </a:lnTo>
                  <a:lnTo>
                    <a:pt x="358" y="1489"/>
                  </a:lnTo>
                  <a:lnTo>
                    <a:pt x="359" y="1488"/>
                  </a:lnTo>
                  <a:lnTo>
                    <a:pt x="359" y="1488"/>
                  </a:lnTo>
                  <a:lnTo>
                    <a:pt x="360" y="1488"/>
                  </a:lnTo>
                  <a:lnTo>
                    <a:pt x="361" y="1487"/>
                  </a:lnTo>
                  <a:lnTo>
                    <a:pt x="361" y="1486"/>
                  </a:lnTo>
                  <a:lnTo>
                    <a:pt x="362" y="1486"/>
                  </a:lnTo>
                  <a:lnTo>
                    <a:pt x="361" y="1485"/>
                  </a:lnTo>
                  <a:lnTo>
                    <a:pt x="359" y="1484"/>
                  </a:lnTo>
                  <a:lnTo>
                    <a:pt x="358" y="1485"/>
                  </a:lnTo>
                  <a:lnTo>
                    <a:pt x="357" y="1486"/>
                  </a:lnTo>
                  <a:lnTo>
                    <a:pt x="357" y="1487"/>
                  </a:lnTo>
                  <a:lnTo>
                    <a:pt x="357" y="1487"/>
                  </a:lnTo>
                  <a:lnTo>
                    <a:pt x="357" y="1488"/>
                  </a:lnTo>
                  <a:lnTo>
                    <a:pt x="356" y="1488"/>
                  </a:lnTo>
                  <a:lnTo>
                    <a:pt x="356" y="1488"/>
                  </a:lnTo>
                  <a:lnTo>
                    <a:pt x="354" y="1489"/>
                  </a:lnTo>
                  <a:lnTo>
                    <a:pt x="354" y="1490"/>
                  </a:lnTo>
                  <a:lnTo>
                    <a:pt x="354" y="1491"/>
                  </a:lnTo>
                  <a:lnTo>
                    <a:pt x="353" y="1491"/>
                  </a:lnTo>
                  <a:lnTo>
                    <a:pt x="352" y="1492"/>
                  </a:lnTo>
                  <a:lnTo>
                    <a:pt x="352" y="1492"/>
                  </a:lnTo>
                  <a:lnTo>
                    <a:pt x="351" y="1492"/>
                  </a:lnTo>
                  <a:lnTo>
                    <a:pt x="350" y="1494"/>
                  </a:lnTo>
                  <a:lnTo>
                    <a:pt x="349" y="1495"/>
                  </a:lnTo>
                  <a:lnTo>
                    <a:pt x="349" y="1496"/>
                  </a:lnTo>
                  <a:lnTo>
                    <a:pt x="349" y="1496"/>
                  </a:lnTo>
                  <a:lnTo>
                    <a:pt x="349" y="1496"/>
                  </a:lnTo>
                  <a:lnTo>
                    <a:pt x="348" y="1497"/>
                  </a:lnTo>
                  <a:lnTo>
                    <a:pt x="348" y="1498"/>
                  </a:lnTo>
                  <a:lnTo>
                    <a:pt x="346" y="1499"/>
                  </a:lnTo>
                  <a:lnTo>
                    <a:pt x="346" y="1500"/>
                  </a:lnTo>
                  <a:lnTo>
                    <a:pt x="346" y="1501"/>
                  </a:lnTo>
                  <a:lnTo>
                    <a:pt x="345" y="1501"/>
                  </a:lnTo>
                  <a:lnTo>
                    <a:pt x="344" y="1503"/>
                  </a:lnTo>
                  <a:lnTo>
                    <a:pt x="344" y="1502"/>
                  </a:lnTo>
                  <a:lnTo>
                    <a:pt x="342" y="1502"/>
                  </a:lnTo>
                  <a:lnTo>
                    <a:pt x="345" y="1499"/>
                  </a:lnTo>
                  <a:lnTo>
                    <a:pt x="345" y="1498"/>
                  </a:lnTo>
                  <a:lnTo>
                    <a:pt x="345" y="1497"/>
                  </a:lnTo>
                  <a:lnTo>
                    <a:pt x="346" y="1497"/>
                  </a:lnTo>
                  <a:lnTo>
                    <a:pt x="346" y="1496"/>
                  </a:lnTo>
                  <a:lnTo>
                    <a:pt x="347" y="1496"/>
                  </a:lnTo>
                  <a:lnTo>
                    <a:pt x="346" y="1496"/>
                  </a:lnTo>
                  <a:lnTo>
                    <a:pt x="345" y="1497"/>
                  </a:lnTo>
                  <a:lnTo>
                    <a:pt x="345" y="1497"/>
                  </a:lnTo>
                  <a:lnTo>
                    <a:pt x="345" y="1497"/>
                  </a:lnTo>
                  <a:lnTo>
                    <a:pt x="345" y="1496"/>
                  </a:lnTo>
                  <a:lnTo>
                    <a:pt x="345" y="1495"/>
                  </a:lnTo>
                  <a:lnTo>
                    <a:pt x="345" y="1494"/>
                  </a:lnTo>
                  <a:lnTo>
                    <a:pt x="345" y="1493"/>
                  </a:lnTo>
                  <a:lnTo>
                    <a:pt x="345" y="1493"/>
                  </a:lnTo>
                  <a:lnTo>
                    <a:pt x="345" y="1493"/>
                  </a:lnTo>
                  <a:lnTo>
                    <a:pt x="345" y="1493"/>
                  </a:lnTo>
                  <a:lnTo>
                    <a:pt x="345" y="1493"/>
                  </a:lnTo>
                  <a:lnTo>
                    <a:pt x="345" y="1493"/>
                  </a:lnTo>
                  <a:lnTo>
                    <a:pt x="345" y="1492"/>
                  </a:lnTo>
                  <a:lnTo>
                    <a:pt x="346" y="1492"/>
                  </a:lnTo>
                  <a:lnTo>
                    <a:pt x="346" y="1491"/>
                  </a:lnTo>
                  <a:lnTo>
                    <a:pt x="347" y="1492"/>
                  </a:lnTo>
                  <a:lnTo>
                    <a:pt x="347" y="1491"/>
                  </a:lnTo>
                  <a:lnTo>
                    <a:pt x="347" y="1490"/>
                  </a:lnTo>
                  <a:lnTo>
                    <a:pt x="347" y="1490"/>
                  </a:lnTo>
                  <a:lnTo>
                    <a:pt x="347" y="1490"/>
                  </a:lnTo>
                  <a:lnTo>
                    <a:pt x="347" y="1489"/>
                  </a:lnTo>
                  <a:lnTo>
                    <a:pt x="347" y="1488"/>
                  </a:lnTo>
                  <a:lnTo>
                    <a:pt x="348" y="1488"/>
                  </a:lnTo>
                  <a:lnTo>
                    <a:pt x="347" y="1488"/>
                  </a:lnTo>
                  <a:lnTo>
                    <a:pt x="348" y="1488"/>
                  </a:lnTo>
                  <a:lnTo>
                    <a:pt x="349" y="1488"/>
                  </a:lnTo>
                  <a:lnTo>
                    <a:pt x="349" y="1487"/>
                  </a:lnTo>
                  <a:lnTo>
                    <a:pt x="349" y="1486"/>
                  </a:lnTo>
                  <a:lnTo>
                    <a:pt x="349" y="1486"/>
                  </a:lnTo>
                  <a:lnTo>
                    <a:pt x="350" y="1485"/>
                  </a:lnTo>
                  <a:lnTo>
                    <a:pt x="350" y="1483"/>
                  </a:lnTo>
                  <a:lnTo>
                    <a:pt x="351" y="1482"/>
                  </a:lnTo>
                  <a:lnTo>
                    <a:pt x="351" y="1481"/>
                  </a:lnTo>
                  <a:lnTo>
                    <a:pt x="352" y="1481"/>
                  </a:lnTo>
                  <a:lnTo>
                    <a:pt x="352" y="1480"/>
                  </a:lnTo>
                  <a:lnTo>
                    <a:pt x="352" y="1479"/>
                  </a:lnTo>
                  <a:lnTo>
                    <a:pt x="352" y="1479"/>
                  </a:lnTo>
                  <a:lnTo>
                    <a:pt x="351" y="1479"/>
                  </a:lnTo>
                  <a:lnTo>
                    <a:pt x="352" y="1479"/>
                  </a:lnTo>
                  <a:lnTo>
                    <a:pt x="352" y="1479"/>
                  </a:lnTo>
                  <a:lnTo>
                    <a:pt x="352" y="1479"/>
                  </a:lnTo>
                  <a:lnTo>
                    <a:pt x="352" y="1478"/>
                  </a:lnTo>
                  <a:lnTo>
                    <a:pt x="353" y="1477"/>
                  </a:lnTo>
                  <a:lnTo>
                    <a:pt x="353" y="1478"/>
                  </a:lnTo>
                  <a:lnTo>
                    <a:pt x="353" y="1478"/>
                  </a:lnTo>
                  <a:lnTo>
                    <a:pt x="353" y="1478"/>
                  </a:lnTo>
                  <a:lnTo>
                    <a:pt x="354" y="1478"/>
                  </a:lnTo>
                  <a:lnTo>
                    <a:pt x="354" y="1477"/>
                  </a:lnTo>
                  <a:lnTo>
                    <a:pt x="354" y="1477"/>
                  </a:lnTo>
                  <a:lnTo>
                    <a:pt x="354" y="1476"/>
                  </a:lnTo>
                  <a:lnTo>
                    <a:pt x="354" y="1476"/>
                  </a:lnTo>
                  <a:lnTo>
                    <a:pt x="354" y="1475"/>
                  </a:lnTo>
                  <a:lnTo>
                    <a:pt x="354" y="1473"/>
                  </a:lnTo>
                  <a:lnTo>
                    <a:pt x="352" y="1472"/>
                  </a:lnTo>
                  <a:lnTo>
                    <a:pt x="351" y="1472"/>
                  </a:lnTo>
                  <a:lnTo>
                    <a:pt x="351" y="1472"/>
                  </a:lnTo>
                  <a:lnTo>
                    <a:pt x="350" y="1471"/>
                  </a:lnTo>
                  <a:lnTo>
                    <a:pt x="350" y="1470"/>
                  </a:lnTo>
                  <a:lnTo>
                    <a:pt x="350" y="1470"/>
                  </a:lnTo>
                  <a:lnTo>
                    <a:pt x="352" y="1470"/>
                  </a:lnTo>
                  <a:lnTo>
                    <a:pt x="352" y="1470"/>
                  </a:lnTo>
                  <a:lnTo>
                    <a:pt x="352" y="1470"/>
                  </a:lnTo>
                  <a:lnTo>
                    <a:pt x="354" y="1470"/>
                  </a:lnTo>
                  <a:lnTo>
                    <a:pt x="354" y="1470"/>
                  </a:lnTo>
                  <a:lnTo>
                    <a:pt x="355" y="1470"/>
                  </a:lnTo>
                  <a:lnTo>
                    <a:pt x="355" y="1469"/>
                  </a:lnTo>
                  <a:lnTo>
                    <a:pt x="355" y="1468"/>
                  </a:lnTo>
                  <a:lnTo>
                    <a:pt x="356" y="1469"/>
                  </a:lnTo>
                  <a:lnTo>
                    <a:pt x="357" y="1468"/>
                  </a:lnTo>
                  <a:lnTo>
                    <a:pt x="357" y="1468"/>
                  </a:lnTo>
                  <a:lnTo>
                    <a:pt x="357" y="1467"/>
                  </a:lnTo>
                  <a:lnTo>
                    <a:pt x="358" y="1467"/>
                  </a:lnTo>
                  <a:lnTo>
                    <a:pt x="358" y="1467"/>
                  </a:lnTo>
                  <a:lnTo>
                    <a:pt x="358" y="1467"/>
                  </a:lnTo>
                  <a:lnTo>
                    <a:pt x="358" y="1468"/>
                  </a:lnTo>
                  <a:lnTo>
                    <a:pt x="358" y="1468"/>
                  </a:lnTo>
                  <a:lnTo>
                    <a:pt x="358" y="1468"/>
                  </a:lnTo>
                  <a:lnTo>
                    <a:pt x="359" y="1468"/>
                  </a:lnTo>
                  <a:lnTo>
                    <a:pt x="359" y="1468"/>
                  </a:lnTo>
                  <a:lnTo>
                    <a:pt x="360" y="1468"/>
                  </a:lnTo>
                  <a:lnTo>
                    <a:pt x="360" y="1466"/>
                  </a:lnTo>
                  <a:lnTo>
                    <a:pt x="360" y="1466"/>
                  </a:lnTo>
                  <a:lnTo>
                    <a:pt x="362" y="1465"/>
                  </a:lnTo>
                  <a:lnTo>
                    <a:pt x="362" y="1465"/>
                  </a:lnTo>
                  <a:lnTo>
                    <a:pt x="362" y="1465"/>
                  </a:lnTo>
                  <a:lnTo>
                    <a:pt x="364" y="1466"/>
                  </a:lnTo>
                  <a:lnTo>
                    <a:pt x="364" y="1465"/>
                  </a:lnTo>
                  <a:lnTo>
                    <a:pt x="364" y="1465"/>
                  </a:lnTo>
                  <a:lnTo>
                    <a:pt x="363" y="1465"/>
                  </a:lnTo>
                  <a:lnTo>
                    <a:pt x="363" y="1464"/>
                  </a:lnTo>
                  <a:lnTo>
                    <a:pt x="363" y="1463"/>
                  </a:lnTo>
                  <a:lnTo>
                    <a:pt x="362" y="1462"/>
                  </a:lnTo>
                  <a:lnTo>
                    <a:pt x="363" y="1462"/>
                  </a:lnTo>
                  <a:lnTo>
                    <a:pt x="363" y="1461"/>
                  </a:lnTo>
                  <a:lnTo>
                    <a:pt x="361" y="1461"/>
                  </a:lnTo>
                  <a:lnTo>
                    <a:pt x="360" y="1462"/>
                  </a:lnTo>
                  <a:lnTo>
                    <a:pt x="360" y="1462"/>
                  </a:lnTo>
                  <a:lnTo>
                    <a:pt x="360" y="1462"/>
                  </a:lnTo>
                  <a:lnTo>
                    <a:pt x="359" y="1463"/>
                  </a:lnTo>
                  <a:lnTo>
                    <a:pt x="358" y="1464"/>
                  </a:lnTo>
                  <a:lnTo>
                    <a:pt x="358" y="1463"/>
                  </a:lnTo>
                  <a:lnTo>
                    <a:pt x="358" y="1463"/>
                  </a:lnTo>
                  <a:lnTo>
                    <a:pt x="356" y="1464"/>
                  </a:lnTo>
                  <a:lnTo>
                    <a:pt x="356" y="1464"/>
                  </a:lnTo>
                  <a:lnTo>
                    <a:pt x="356" y="1465"/>
                  </a:lnTo>
                  <a:lnTo>
                    <a:pt x="354" y="1464"/>
                  </a:lnTo>
                  <a:lnTo>
                    <a:pt x="354" y="1464"/>
                  </a:lnTo>
                  <a:lnTo>
                    <a:pt x="351" y="1464"/>
                  </a:lnTo>
                  <a:lnTo>
                    <a:pt x="349" y="1466"/>
                  </a:lnTo>
                  <a:lnTo>
                    <a:pt x="349" y="1466"/>
                  </a:lnTo>
                  <a:lnTo>
                    <a:pt x="348" y="1467"/>
                  </a:lnTo>
                  <a:lnTo>
                    <a:pt x="348" y="1467"/>
                  </a:lnTo>
                  <a:lnTo>
                    <a:pt x="346" y="1466"/>
                  </a:lnTo>
                  <a:lnTo>
                    <a:pt x="345" y="1467"/>
                  </a:lnTo>
                  <a:lnTo>
                    <a:pt x="345" y="1466"/>
                  </a:lnTo>
                  <a:lnTo>
                    <a:pt x="345" y="1465"/>
                  </a:lnTo>
                  <a:lnTo>
                    <a:pt x="346" y="1463"/>
                  </a:lnTo>
                  <a:lnTo>
                    <a:pt x="346" y="1463"/>
                  </a:lnTo>
                  <a:lnTo>
                    <a:pt x="346" y="1462"/>
                  </a:lnTo>
                  <a:lnTo>
                    <a:pt x="347" y="1459"/>
                  </a:lnTo>
                  <a:lnTo>
                    <a:pt x="348" y="1458"/>
                  </a:lnTo>
                  <a:lnTo>
                    <a:pt x="348" y="1457"/>
                  </a:lnTo>
                  <a:lnTo>
                    <a:pt x="348" y="1457"/>
                  </a:lnTo>
                  <a:lnTo>
                    <a:pt x="349" y="1457"/>
                  </a:lnTo>
                  <a:lnTo>
                    <a:pt x="347" y="1456"/>
                  </a:lnTo>
                  <a:lnTo>
                    <a:pt x="347" y="1457"/>
                  </a:lnTo>
                  <a:lnTo>
                    <a:pt x="346" y="1457"/>
                  </a:lnTo>
                  <a:lnTo>
                    <a:pt x="346" y="1457"/>
                  </a:lnTo>
                  <a:lnTo>
                    <a:pt x="347" y="1452"/>
                  </a:lnTo>
                  <a:lnTo>
                    <a:pt x="347" y="1450"/>
                  </a:lnTo>
                  <a:lnTo>
                    <a:pt x="347" y="1450"/>
                  </a:lnTo>
                  <a:lnTo>
                    <a:pt x="348" y="1448"/>
                  </a:lnTo>
                  <a:lnTo>
                    <a:pt x="348" y="1448"/>
                  </a:lnTo>
                  <a:lnTo>
                    <a:pt x="348" y="1448"/>
                  </a:lnTo>
                  <a:lnTo>
                    <a:pt x="348" y="1447"/>
                  </a:lnTo>
                  <a:lnTo>
                    <a:pt x="348" y="1447"/>
                  </a:lnTo>
                  <a:lnTo>
                    <a:pt x="348" y="1447"/>
                  </a:lnTo>
                  <a:lnTo>
                    <a:pt x="347" y="1448"/>
                  </a:lnTo>
                  <a:lnTo>
                    <a:pt x="347" y="1448"/>
                  </a:lnTo>
                  <a:lnTo>
                    <a:pt x="346" y="1450"/>
                  </a:lnTo>
                  <a:lnTo>
                    <a:pt x="346" y="1451"/>
                  </a:lnTo>
                  <a:lnTo>
                    <a:pt x="345" y="1452"/>
                  </a:lnTo>
                  <a:lnTo>
                    <a:pt x="345" y="1452"/>
                  </a:lnTo>
                  <a:lnTo>
                    <a:pt x="344" y="1453"/>
                  </a:lnTo>
                  <a:lnTo>
                    <a:pt x="344" y="1454"/>
                  </a:lnTo>
                  <a:lnTo>
                    <a:pt x="345" y="1454"/>
                  </a:lnTo>
                  <a:lnTo>
                    <a:pt x="345" y="1455"/>
                  </a:lnTo>
                  <a:lnTo>
                    <a:pt x="345" y="1456"/>
                  </a:lnTo>
                  <a:lnTo>
                    <a:pt x="345" y="1457"/>
                  </a:lnTo>
                  <a:lnTo>
                    <a:pt x="345" y="1458"/>
                  </a:lnTo>
                  <a:lnTo>
                    <a:pt x="345" y="1458"/>
                  </a:lnTo>
                  <a:lnTo>
                    <a:pt x="344" y="1458"/>
                  </a:lnTo>
                  <a:lnTo>
                    <a:pt x="344" y="1458"/>
                  </a:lnTo>
                  <a:lnTo>
                    <a:pt x="344" y="1458"/>
                  </a:lnTo>
                  <a:lnTo>
                    <a:pt x="343" y="1459"/>
                  </a:lnTo>
                  <a:lnTo>
                    <a:pt x="343" y="1460"/>
                  </a:lnTo>
                  <a:lnTo>
                    <a:pt x="342" y="1461"/>
                  </a:lnTo>
                  <a:lnTo>
                    <a:pt x="342" y="1462"/>
                  </a:lnTo>
                  <a:lnTo>
                    <a:pt x="342" y="1462"/>
                  </a:lnTo>
                  <a:lnTo>
                    <a:pt x="341" y="1462"/>
                  </a:lnTo>
                  <a:lnTo>
                    <a:pt x="341" y="1462"/>
                  </a:lnTo>
                  <a:lnTo>
                    <a:pt x="341" y="1462"/>
                  </a:lnTo>
                  <a:lnTo>
                    <a:pt x="340" y="1462"/>
                  </a:lnTo>
                  <a:lnTo>
                    <a:pt x="340" y="1461"/>
                  </a:lnTo>
                  <a:lnTo>
                    <a:pt x="340" y="1461"/>
                  </a:lnTo>
                  <a:lnTo>
                    <a:pt x="339" y="1460"/>
                  </a:lnTo>
                  <a:lnTo>
                    <a:pt x="339" y="1459"/>
                  </a:lnTo>
                  <a:lnTo>
                    <a:pt x="339" y="1459"/>
                  </a:lnTo>
                  <a:lnTo>
                    <a:pt x="339" y="1458"/>
                  </a:lnTo>
                  <a:lnTo>
                    <a:pt x="339" y="1457"/>
                  </a:lnTo>
                  <a:lnTo>
                    <a:pt x="339" y="1457"/>
                  </a:lnTo>
                  <a:lnTo>
                    <a:pt x="339" y="1456"/>
                  </a:lnTo>
                  <a:lnTo>
                    <a:pt x="340" y="1455"/>
                  </a:lnTo>
                  <a:lnTo>
                    <a:pt x="340" y="1455"/>
                  </a:lnTo>
                  <a:lnTo>
                    <a:pt x="337" y="1453"/>
                  </a:lnTo>
                  <a:lnTo>
                    <a:pt x="337" y="1454"/>
                  </a:lnTo>
                  <a:lnTo>
                    <a:pt x="337" y="1453"/>
                  </a:lnTo>
                  <a:lnTo>
                    <a:pt x="337" y="1453"/>
                  </a:lnTo>
                  <a:lnTo>
                    <a:pt x="336" y="1453"/>
                  </a:lnTo>
                  <a:lnTo>
                    <a:pt x="336" y="1453"/>
                  </a:lnTo>
                  <a:lnTo>
                    <a:pt x="337" y="1453"/>
                  </a:lnTo>
                  <a:lnTo>
                    <a:pt x="337" y="1453"/>
                  </a:lnTo>
                  <a:lnTo>
                    <a:pt x="337" y="1453"/>
                  </a:lnTo>
                  <a:lnTo>
                    <a:pt x="337" y="1452"/>
                  </a:lnTo>
                  <a:lnTo>
                    <a:pt x="337" y="1451"/>
                  </a:lnTo>
                  <a:lnTo>
                    <a:pt x="337" y="1451"/>
                  </a:lnTo>
                  <a:lnTo>
                    <a:pt x="337" y="1450"/>
                  </a:lnTo>
                  <a:lnTo>
                    <a:pt x="338" y="1449"/>
                  </a:lnTo>
                  <a:lnTo>
                    <a:pt x="338" y="1449"/>
                  </a:lnTo>
                  <a:lnTo>
                    <a:pt x="339" y="1448"/>
                  </a:lnTo>
                  <a:lnTo>
                    <a:pt x="340" y="1447"/>
                  </a:lnTo>
                  <a:lnTo>
                    <a:pt x="341" y="1447"/>
                  </a:lnTo>
                  <a:lnTo>
                    <a:pt x="341" y="1447"/>
                  </a:lnTo>
                  <a:lnTo>
                    <a:pt x="341" y="1446"/>
                  </a:lnTo>
                  <a:lnTo>
                    <a:pt x="341" y="1445"/>
                  </a:lnTo>
                  <a:lnTo>
                    <a:pt x="342" y="1445"/>
                  </a:lnTo>
                  <a:lnTo>
                    <a:pt x="342" y="1446"/>
                  </a:lnTo>
                  <a:lnTo>
                    <a:pt x="343" y="1446"/>
                  </a:lnTo>
                  <a:lnTo>
                    <a:pt x="344" y="1446"/>
                  </a:lnTo>
                  <a:lnTo>
                    <a:pt x="344" y="1446"/>
                  </a:lnTo>
                  <a:lnTo>
                    <a:pt x="344" y="1446"/>
                  </a:lnTo>
                  <a:lnTo>
                    <a:pt x="343" y="1447"/>
                  </a:lnTo>
                  <a:lnTo>
                    <a:pt x="343" y="1446"/>
                  </a:lnTo>
                  <a:lnTo>
                    <a:pt x="343" y="1447"/>
                  </a:lnTo>
                  <a:lnTo>
                    <a:pt x="344" y="1447"/>
                  </a:lnTo>
                  <a:lnTo>
                    <a:pt x="344" y="1447"/>
                  </a:lnTo>
                  <a:lnTo>
                    <a:pt x="345" y="1446"/>
                  </a:lnTo>
                  <a:lnTo>
                    <a:pt x="345" y="1447"/>
                  </a:lnTo>
                  <a:lnTo>
                    <a:pt x="343" y="1449"/>
                  </a:lnTo>
                  <a:lnTo>
                    <a:pt x="343" y="1449"/>
                  </a:lnTo>
                  <a:lnTo>
                    <a:pt x="342" y="1450"/>
                  </a:lnTo>
                  <a:lnTo>
                    <a:pt x="343" y="1451"/>
                  </a:lnTo>
                  <a:lnTo>
                    <a:pt x="343" y="1449"/>
                  </a:lnTo>
                  <a:lnTo>
                    <a:pt x="343" y="1449"/>
                  </a:lnTo>
                  <a:lnTo>
                    <a:pt x="344" y="1448"/>
                  </a:lnTo>
                  <a:lnTo>
                    <a:pt x="345" y="1448"/>
                  </a:lnTo>
                  <a:lnTo>
                    <a:pt x="345" y="1448"/>
                  </a:lnTo>
                  <a:lnTo>
                    <a:pt x="345" y="1447"/>
                  </a:lnTo>
                  <a:lnTo>
                    <a:pt x="345" y="1447"/>
                  </a:lnTo>
                  <a:lnTo>
                    <a:pt x="345" y="1446"/>
                  </a:lnTo>
                  <a:lnTo>
                    <a:pt x="345" y="1445"/>
                  </a:lnTo>
                  <a:lnTo>
                    <a:pt x="345" y="1444"/>
                  </a:lnTo>
                  <a:lnTo>
                    <a:pt x="346" y="1444"/>
                  </a:lnTo>
                  <a:lnTo>
                    <a:pt x="346" y="1444"/>
                  </a:lnTo>
                  <a:lnTo>
                    <a:pt x="346" y="1444"/>
                  </a:lnTo>
                  <a:lnTo>
                    <a:pt x="346" y="1444"/>
                  </a:lnTo>
                  <a:lnTo>
                    <a:pt x="347" y="1444"/>
                  </a:lnTo>
                  <a:lnTo>
                    <a:pt x="346" y="1444"/>
                  </a:lnTo>
                  <a:lnTo>
                    <a:pt x="347" y="1443"/>
                  </a:lnTo>
                  <a:lnTo>
                    <a:pt x="348" y="1443"/>
                  </a:lnTo>
                  <a:lnTo>
                    <a:pt x="347" y="1444"/>
                  </a:lnTo>
                  <a:lnTo>
                    <a:pt x="347" y="1444"/>
                  </a:lnTo>
                  <a:lnTo>
                    <a:pt x="346" y="1445"/>
                  </a:lnTo>
                  <a:lnTo>
                    <a:pt x="346" y="1445"/>
                  </a:lnTo>
                  <a:lnTo>
                    <a:pt x="346" y="1446"/>
                  </a:lnTo>
                  <a:lnTo>
                    <a:pt x="347" y="1444"/>
                  </a:lnTo>
                  <a:lnTo>
                    <a:pt x="348" y="1444"/>
                  </a:lnTo>
                  <a:lnTo>
                    <a:pt x="349" y="1443"/>
                  </a:lnTo>
                  <a:lnTo>
                    <a:pt x="349" y="1442"/>
                  </a:lnTo>
                  <a:lnTo>
                    <a:pt x="350" y="1441"/>
                  </a:lnTo>
                  <a:lnTo>
                    <a:pt x="350" y="1440"/>
                  </a:lnTo>
                  <a:lnTo>
                    <a:pt x="350" y="1440"/>
                  </a:lnTo>
                  <a:lnTo>
                    <a:pt x="351" y="1439"/>
                  </a:lnTo>
                  <a:lnTo>
                    <a:pt x="352" y="1438"/>
                  </a:lnTo>
                  <a:lnTo>
                    <a:pt x="353" y="1438"/>
                  </a:lnTo>
                  <a:lnTo>
                    <a:pt x="354" y="1437"/>
                  </a:lnTo>
                  <a:lnTo>
                    <a:pt x="354" y="1437"/>
                  </a:lnTo>
                  <a:lnTo>
                    <a:pt x="354" y="1438"/>
                  </a:lnTo>
                  <a:lnTo>
                    <a:pt x="354" y="1439"/>
                  </a:lnTo>
                  <a:lnTo>
                    <a:pt x="354" y="1437"/>
                  </a:lnTo>
                  <a:lnTo>
                    <a:pt x="355" y="1437"/>
                  </a:lnTo>
                  <a:lnTo>
                    <a:pt x="355" y="1437"/>
                  </a:lnTo>
                  <a:lnTo>
                    <a:pt x="356" y="1437"/>
                  </a:lnTo>
                  <a:lnTo>
                    <a:pt x="356" y="1437"/>
                  </a:lnTo>
                  <a:lnTo>
                    <a:pt x="356" y="1437"/>
                  </a:lnTo>
                  <a:lnTo>
                    <a:pt x="357" y="1438"/>
                  </a:lnTo>
                  <a:lnTo>
                    <a:pt x="357" y="1439"/>
                  </a:lnTo>
                  <a:lnTo>
                    <a:pt x="358" y="1439"/>
                  </a:lnTo>
                  <a:lnTo>
                    <a:pt x="358" y="1439"/>
                  </a:lnTo>
                  <a:lnTo>
                    <a:pt x="359" y="1439"/>
                  </a:lnTo>
                  <a:lnTo>
                    <a:pt x="360" y="1438"/>
                  </a:lnTo>
                  <a:lnTo>
                    <a:pt x="361" y="1437"/>
                  </a:lnTo>
                  <a:lnTo>
                    <a:pt x="362" y="1436"/>
                  </a:lnTo>
                  <a:lnTo>
                    <a:pt x="363" y="1436"/>
                  </a:lnTo>
                  <a:lnTo>
                    <a:pt x="364" y="1436"/>
                  </a:lnTo>
                  <a:lnTo>
                    <a:pt x="366" y="1436"/>
                  </a:lnTo>
                  <a:lnTo>
                    <a:pt x="367" y="1436"/>
                  </a:lnTo>
                  <a:lnTo>
                    <a:pt x="367" y="1436"/>
                  </a:lnTo>
                  <a:lnTo>
                    <a:pt x="368" y="1435"/>
                  </a:lnTo>
                  <a:lnTo>
                    <a:pt x="369" y="1434"/>
                  </a:lnTo>
                  <a:lnTo>
                    <a:pt x="371" y="1433"/>
                  </a:lnTo>
                  <a:lnTo>
                    <a:pt x="371" y="1433"/>
                  </a:lnTo>
                  <a:lnTo>
                    <a:pt x="371" y="1433"/>
                  </a:lnTo>
                  <a:lnTo>
                    <a:pt x="370" y="1431"/>
                  </a:lnTo>
                  <a:lnTo>
                    <a:pt x="370" y="1431"/>
                  </a:lnTo>
                  <a:lnTo>
                    <a:pt x="369" y="1431"/>
                  </a:lnTo>
                  <a:lnTo>
                    <a:pt x="367" y="1433"/>
                  </a:lnTo>
                  <a:lnTo>
                    <a:pt x="367" y="1434"/>
                  </a:lnTo>
                  <a:lnTo>
                    <a:pt x="366" y="1435"/>
                  </a:lnTo>
                  <a:lnTo>
                    <a:pt x="366" y="1435"/>
                  </a:lnTo>
                  <a:lnTo>
                    <a:pt x="365" y="1436"/>
                  </a:lnTo>
                  <a:lnTo>
                    <a:pt x="364" y="1436"/>
                  </a:lnTo>
                  <a:lnTo>
                    <a:pt x="364" y="1435"/>
                  </a:lnTo>
                  <a:lnTo>
                    <a:pt x="363" y="1435"/>
                  </a:lnTo>
                  <a:lnTo>
                    <a:pt x="363" y="1435"/>
                  </a:lnTo>
                  <a:lnTo>
                    <a:pt x="362" y="1435"/>
                  </a:lnTo>
                  <a:lnTo>
                    <a:pt x="361" y="1436"/>
                  </a:lnTo>
                  <a:lnTo>
                    <a:pt x="361" y="1436"/>
                  </a:lnTo>
                  <a:lnTo>
                    <a:pt x="360" y="1436"/>
                  </a:lnTo>
                  <a:lnTo>
                    <a:pt x="359" y="1438"/>
                  </a:lnTo>
                  <a:lnTo>
                    <a:pt x="358" y="1438"/>
                  </a:lnTo>
                  <a:lnTo>
                    <a:pt x="358" y="1438"/>
                  </a:lnTo>
                  <a:lnTo>
                    <a:pt x="358" y="1437"/>
                  </a:lnTo>
                  <a:lnTo>
                    <a:pt x="358" y="1436"/>
                  </a:lnTo>
                  <a:lnTo>
                    <a:pt x="357" y="1436"/>
                  </a:lnTo>
                  <a:lnTo>
                    <a:pt x="357" y="1436"/>
                  </a:lnTo>
                  <a:lnTo>
                    <a:pt x="357" y="1436"/>
                  </a:lnTo>
                  <a:lnTo>
                    <a:pt x="356" y="1436"/>
                  </a:lnTo>
                  <a:lnTo>
                    <a:pt x="355" y="1433"/>
                  </a:lnTo>
                  <a:lnTo>
                    <a:pt x="356" y="1431"/>
                  </a:lnTo>
                  <a:lnTo>
                    <a:pt x="357" y="1431"/>
                  </a:lnTo>
                  <a:lnTo>
                    <a:pt x="356" y="1431"/>
                  </a:lnTo>
                  <a:lnTo>
                    <a:pt x="356" y="1430"/>
                  </a:lnTo>
                  <a:lnTo>
                    <a:pt x="357" y="1429"/>
                  </a:lnTo>
                  <a:lnTo>
                    <a:pt x="357" y="1429"/>
                  </a:lnTo>
                  <a:lnTo>
                    <a:pt x="358" y="1429"/>
                  </a:lnTo>
                  <a:lnTo>
                    <a:pt x="358" y="1428"/>
                  </a:lnTo>
                  <a:lnTo>
                    <a:pt x="358" y="1428"/>
                  </a:lnTo>
                  <a:lnTo>
                    <a:pt x="357" y="1428"/>
                  </a:lnTo>
                  <a:lnTo>
                    <a:pt x="357" y="1428"/>
                  </a:lnTo>
                  <a:lnTo>
                    <a:pt x="358" y="1427"/>
                  </a:lnTo>
                  <a:lnTo>
                    <a:pt x="358" y="1426"/>
                  </a:lnTo>
                  <a:lnTo>
                    <a:pt x="358" y="1426"/>
                  </a:lnTo>
                  <a:lnTo>
                    <a:pt x="358" y="1425"/>
                  </a:lnTo>
                  <a:lnTo>
                    <a:pt x="358" y="1425"/>
                  </a:lnTo>
                  <a:lnTo>
                    <a:pt x="359" y="1424"/>
                  </a:lnTo>
                  <a:lnTo>
                    <a:pt x="359" y="1423"/>
                  </a:lnTo>
                  <a:lnTo>
                    <a:pt x="361" y="1423"/>
                  </a:lnTo>
                  <a:lnTo>
                    <a:pt x="361" y="1422"/>
                  </a:lnTo>
                  <a:lnTo>
                    <a:pt x="361" y="1421"/>
                  </a:lnTo>
                  <a:lnTo>
                    <a:pt x="363" y="1420"/>
                  </a:lnTo>
                  <a:lnTo>
                    <a:pt x="363" y="1419"/>
                  </a:lnTo>
                  <a:lnTo>
                    <a:pt x="363" y="1419"/>
                  </a:lnTo>
                  <a:lnTo>
                    <a:pt x="363" y="1418"/>
                  </a:lnTo>
                  <a:lnTo>
                    <a:pt x="365" y="1418"/>
                  </a:lnTo>
                  <a:lnTo>
                    <a:pt x="365" y="1418"/>
                  </a:lnTo>
                  <a:lnTo>
                    <a:pt x="365" y="1418"/>
                  </a:lnTo>
                  <a:lnTo>
                    <a:pt x="366" y="1418"/>
                  </a:lnTo>
                  <a:lnTo>
                    <a:pt x="366" y="1417"/>
                  </a:lnTo>
                  <a:lnTo>
                    <a:pt x="365" y="1416"/>
                  </a:lnTo>
                  <a:lnTo>
                    <a:pt x="364" y="1415"/>
                  </a:lnTo>
                  <a:lnTo>
                    <a:pt x="364" y="1414"/>
                  </a:lnTo>
                  <a:lnTo>
                    <a:pt x="364" y="1414"/>
                  </a:lnTo>
                  <a:lnTo>
                    <a:pt x="364" y="1413"/>
                  </a:lnTo>
                  <a:lnTo>
                    <a:pt x="364" y="1412"/>
                  </a:lnTo>
                  <a:lnTo>
                    <a:pt x="364" y="1412"/>
                  </a:lnTo>
                  <a:lnTo>
                    <a:pt x="364" y="1410"/>
                  </a:lnTo>
                  <a:lnTo>
                    <a:pt x="365" y="1410"/>
                  </a:lnTo>
                  <a:lnTo>
                    <a:pt x="365" y="1411"/>
                  </a:lnTo>
                  <a:lnTo>
                    <a:pt x="365" y="1411"/>
                  </a:lnTo>
                  <a:lnTo>
                    <a:pt x="367" y="1410"/>
                  </a:lnTo>
                  <a:lnTo>
                    <a:pt x="367" y="1409"/>
                  </a:lnTo>
                  <a:lnTo>
                    <a:pt x="367" y="1408"/>
                  </a:lnTo>
                  <a:lnTo>
                    <a:pt x="368" y="1408"/>
                  </a:lnTo>
                  <a:lnTo>
                    <a:pt x="369" y="1407"/>
                  </a:lnTo>
                  <a:lnTo>
                    <a:pt x="370" y="1407"/>
                  </a:lnTo>
                  <a:lnTo>
                    <a:pt x="370" y="1406"/>
                  </a:lnTo>
                  <a:lnTo>
                    <a:pt x="371" y="1406"/>
                  </a:lnTo>
                  <a:lnTo>
                    <a:pt x="371" y="1406"/>
                  </a:lnTo>
                  <a:lnTo>
                    <a:pt x="371" y="1406"/>
                  </a:lnTo>
                  <a:lnTo>
                    <a:pt x="371" y="1405"/>
                  </a:lnTo>
                  <a:lnTo>
                    <a:pt x="372" y="1405"/>
                  </a:lnTo>
                  <a:lnTo>
                    <a:pt x="372" y="1405"/>
                  </a:lnTo>
                  <a:lnTo>
                    <a:pt x="372" y="1406"/>
                  </a:lnTo>
                  <a:lnTo>
                    <a:pt x="372" y="1406"/>
                  </a:lnTo>
                  <a:lnTo>
                    <a:pt x="371" y="1407"/>
                  </a:lnTo>
                  <a:lnTo>
                    <a:pt x="371" y="1407"/>
                  </a:lnTo>
                  <a:lnTo>
                    <a:pt x="372" y="1408"/>
                  </a:lnTo>
                  <a:lnTo>
                    <a:pt x="373" y="1407"/>
                  </a:lnTo>
                  <a:lnTo>
                    <a:pt x="374" y="1407"/>
                  </a:lnTo>
                  <a:lnTo>
                    <a:pt x="376" y="1405"/>
                  </a:lnTo>
                  <a:lnTo>
                    <a:pt x="376" y="1405"/>
                  </a:lnTo>
                  <a:lnTo>
                    <a:pt x="376" y="1406"/>
                  </a:lnTo>
                  <a:lnTo>
                    <a:pt x="376" y="1407"/>
                  </a:lnTo>
                  <a:lnTo>
                    <a:pt x="377" y="1407"/>
                  </a:lnTo>
                  <a:lnTo>
                    <a:pt x="377" y="1406"/>
                  </a:lnTo>
                  <a:lnTo>
                    <a:pt x="377" y="1406"/>
                  </a:lnTo>
                  <a:lnTo>
                    <a:pt x="378" y="1406"/>
                  </a:lnTo>
                  <a:lnTo>
                    <a:pt x="379" y="1406"/>
                  </a:lnTo>
                  <a:lnTo>
                    <a:pt x="380" y="1405"/>
                  </a:lnTo>
                  <a:lnTo>
                    <a:pt x="380" y="1405"/>
                  </a:lnTo>
                  <a:lnTo>
                    <a:pt x="383" y="1405"/>
                  </a:lnTo>
                  <a:lnTo>
                    <a:pt x="384" y="1405"/>
                  </a:lnTo>
                  <a:lnTo>
                    <a:pt x="384" y="1405"/>
                  </a:lnTo>
                  <a:lnTo>
                    <a:pt x="384" y="1405"/>
                  </a:lnTo>
                  <a:lnTo>
                    <a:pt x="386" y="1405"/>
                  </a:lnTo>
                  <a:lnTo>
                    <a:pt x="386" y="1404"/>
                  </a:lnTo>
                  <a:lnTo>
                    <a:pt x="387" y="1404"/>
                  </a:lnTo>
                  <a:lnTo>
                    <a:pt x="388" y="1405"/>
                  </a:lnTo>
                  <a:lnTo>
                    <a:pt x="389" y="1405"/>
                  </a:lnTo>
                  <a:lnTo>
                    <a:pt x="389" y="1406"/>
                  </a:lnTo>
                  <a:lnTo>
                    <a:pt x="389" y="1406"/>
                  </a:lnTo>
                  <a:lnTo>
                    <a:pt x="389" y="1405"/>
                  </a:lnTo>
                  <a:lnTo>
                    <a:pt x="390" y="1407"/>
                  </a:lnTo>
                  <a:lnTo>
                    <a:pt x="391" y="1406"/>
                  </a:lnTo>
                  <a:lnTo>
                    <a:pt x="392" y="1405"/>
                  </a:lnTo>
                  <a:lnTo>
                    <a:pt x="392" y="1405"/>
                  </a:lnTo>
                  <a:lnTo>
                    <a:pt x="392" y="1405"/>
                  </a:lnTo>
                  <a:lnTo>
                    <a:pt x="393" y="1405"/>
                  </a:lnTo>
                  <a:lnTo>
                    <a:pt x="393" y="1405"/>
                  </a:lnTo>
                  <a:lnTo>
                    <a:pt x="393" y="1405"/>
                  </a:lnTo>
                  <a:lnTo>
                    <a:pt x="394" y="1405"/>
                  </a:lnTo>
                  <a:lnTo>
                    <a:pt x="395" y="1405"/>
                  </a:lnTo>
                  <a:lnTo>
                    <a:pt x="396" y="1405"/>
                  </a:lnTo>
                  <a:lnTo>
                    <a:pt x="396" y="1405"/>
                  </a:lnTo>
                  <a:lnTo>
                    <a:pt x="396" y="1406"/>
                  </a:lnTo>
                  <a:lnTo>
                    <a:pt x="397" y="1406"/>
                  </a:lnTo>
                  <a:lnTo>
                    <a:pt x="397" y="1406"/>
                  </a:lnTo>
                  <a:lnTo>
                    <a:pt x="397" y="1407"/>
                  </a:lnTo>
                  <a:lnTo>
                    <a:pt x="398" y="1406"/>
                  </a:lnTo>
                  <a:lnTo>
                    <a:pt x="399" y="1406"/>
                  </a:lnTo>
                  <a:lnTo>
                    <a:pt x="399" y="1405"/>
                  </a:lnTo>
                  <a:lnTo>
                    <a:pt x="400" y="1406"/>
                  </a:lnTo>
                  <a:lnTo>
                    <a:pt x="400" y="1405"/>
                  </a:lnTo>
                  <a:lnTo>
                    <a:pt x="400" y="1405"/>
                  </a:lnTo>
                  <a:lnTo>
                    <a:pt x="401" y="1405"/>
                  </a:lnTo>
                  <a:lnTo>
                    <a:pt x="402" y="1406"/>
                  </a:lnTo>
                  <a:lnTo>
                    <a:pt x="402" y="1407"/>
                  </a:lnTo>
                  <a:lnTo>
                    <a:pt x="402" y="1408"/>
                  </a:lnTo>
                  <a:lnTo>
                    <a:pt x="403" y="1409"/>
                  </a:lnTo>
                  <a:lnTo>
                    <a:pt x="403" y="1410"/>
                  </a:lnTo>
                  <a:lnTo>
                    <a:pt x="404" y="1410"/>
                  </a:lnTo>
                  <a:lnTo>
                    <a:pt x="405" y="1411"/>
                  </a:lnTo>
                  <a:lnTo>
                    <a:pt x="406" y="1410"/>
                  </a:lnTo>
                  <a:lnTo>
                    <a:pt x="406" y="1409"/>
                  </a:lnTo>
                  <a:lnTo>
                    <a:pt x="406" y="1409"/>
                  </a:lnTo>
                  <a:lnTo>
                    <a:pt x="407" y="1409"/>
                  </a:lnTo>
                  <a:lnTo>
                    <a:pt x="409" y="1409"/>
                  </a:lnTo>
                  <a:lnTo>
                    <a:pt x="410" y="1409"/>
                  </a:lnTo>
                  <a:lnTo>
                    <a:pt x="410" y="1408"/>
                  </a:lnTo>
                  <a:lnTo>
                    <a:pt x="411" y="1407"/>
                  </a:lnTo>
                  <a:lnTo>
                    <a:pt x="412" y="1408"/>
                  </a:lnTo>
                  <a:lnTo>
                    <a:pt x="414" y="1407"/>
                  </a:lnTo>
                  <a:lnTo>
                    <a:pt x="415" y="1406"/>
                  </a:lnTo>
                  <a:lnTo>
                    <a:pt x="415" y="1405"/>
                  </a:lnTo>
                  <a:lnTo>
                    <a:pt x="415" y="1405"/>
                  </a:lnTo>
                  <a:lnTo>
                    <a:pt x="416" y="1405"/>
                  </a:lnTo>
                  <a:lnTo>
                    <a:pt x="417" y="1404"/>
                  </a:lnTo>
                  <a:lnTo>
                    <a:pt x="418" y="1403"/>
                  </a:lnTo>
                  <a:lnTo>
                    <a:pt x="418" y="1403"/>
                  </a:lnTo>
                  <a:lnTo>
                    <a:pt x="418" y="1402"/>
                  </a:lnTo>
                  <a:lnTo>
                    <a:pt x="418" y="1402"/>
                  </a:lnTo>
                  <a:lnTo>
                    <a:pt x="418" y="1402"/>
                  </a:lnTo>
                  <a:lnTo>
                    <a:pt x="418" y="1401"/>
                  </a:lnTo>
                  <a:lnTo>
                    <a:pt x="419" y="1401"/>
                  </a:lnTo>
                  <a:lnTo>
                    <a:pt x="419" y="1401"/>
                  </a:lnTo>
                  <a:lnTo>
                    <a:pt x="420" y="1400"/>
                  </a:lnTo>
                  <a:lnTo>
                    <a:pt x="422" y="1399"/>
                  </a:lnTo>
                  <a:lnTo>
                    <a:pt x="423" y="1399"/>
                  </a:lnTo>
                  <a:lnTo>
                    <a:pt x="421" y="1398"/>
                  </a:lnTo>
                  <a:lnTo>
                    <a:pt x="421" y="1397"/>
                  </a:lnTo>
                  <a:lnTo>
                    <a:pt x="421" y="1397"/>
                  </a:lnTo>
                  <a:lnTo>
                    <a:pt x="421" y="1397"/>
                  </a:lnTo>
                  <a:lnTo>
                    <a:pt x="422" y="1396"/>
                  </a:lnTo>
                  <a:lnTo>
                    <a:pt x="422" y="1395"/>
                  </a:lnTo>
                  <a:lnTo>
                    <a:pt x="423" y="1395"/>
                  </a:lnTo>
                  <a:lnTo>
                    <a:pt x="423" y="1395"/>
                  </a:lnTo>
                  <a:lnTo>
                    <a:pt x="424" y="1394"/>
                  </a:lnTo>
                  <a:lnTo>
                    <a:pt x="424" y="1393"/>
                  </a:lnTo>
                  <a:lnTo>
                    <a:pt x="424" y="1393"/>
                  </a:lnTo>
                  <a:lnTo>
                    <a:pt x="425" y="1392"/>
                  </a:lnTo>
                  <a:lnTo>
                    <a:pt x="425" y="1392"/>
                  </a:lnTo>
                  <a:lnTo>
                    <a:pt x="425" y="1391"/>
                  </a:lnTo>
                  <a:lnTo>
                    <a:pt x="426" y="1390"/>
                  </a:lnTo>
                  <a:lnTo>
                    <a:pt x="427" y="1390"/>
                  </a:lnTo>
                  <a:lnTo>
                    <a:pt x="428" y="1388"/>
                  </a:lnTo>
                  <a:lnTo>
                    <a:pt x="428" y="1388"/>
                  </a:lnTo>
                  <a:lnTo>
                    <a:pt x="428" y="1387"/>
                  </a:lnTo>
                  <a:lnTo>
                    <a:pt x="428" y="1386"/>
                  </a:lnTo>
                  <a:lnTo>
                    <a:pt x="429" y="1383"/>
                  </a:lnTo>
                  <a:lnTo>
                    <a:pt x="429" y="1382"/>
                  </a:lnTo>
                  <a:lnTo>
                    <a:pt x="430" y="1382"/>
                  </a:lnTo>
                  <a:lnTo>
                    <a:pt x="431" y="1381"/>
                  </a:lnTo>
                  <a:lnTo>
                    <a:pt x="431" y="1380"/>
                  </a:lnTo>
                  <a:lnTo>
                    <a:pt x="431" y="1380"/>
                  </a:lnTo>
                  <a:lnTo>
                    <a:pt x="432" y="1379"/>
                  </a:lnTo>
                  <a:lnTo>
                    <a:pt x="432" y="1378"/>
                  </a:lnTo>
                  <a:lnTo>
                    <a:pt x="432" y="1378"/>
                  </a:lnTo>
                  <a:lnTo>
                    <a:pt x="432" y="1376"/>
                  </a:lnTo>
                  <a:lnTo>
                    <a:pt x="433" y="1375"/>
                  </a:lnTo>
                  <a:lnTo>
                    <a:pt x="434" y="1375"/>
                  </a:lnTo>
                  <a:lnTo>
                    <a:pt x="434" y="1375"/>
                  </a:lnTo>
                  <a:lnTo>
                    <a:pt x="433" y="1374"/>
                  </a:lnTo>
                  <a:lnTo>
                    <a:pt x="432" y="1374"/>
                  </a:lnTo>
                  <a:lnTo>
                    <a:pt x="432" y="1374"/>
                  </a:lnTo>
                  <a:lnTo>
                    <a:pt x="432" y="1375"/>
                  </a:lnTo>
                  <a:lnTo>
                    <a:pt x="432" y="1376"/>
                  </a:lnTo>
                  <a:lnTo>
                    <a:pt x="430" y="1379"/>
                  </a:lnTo>
                  <a:lnTo>
                    <a:pt x="430" y="1379"/>
                  </a:lnTo>
                  <a:lnTo>
                    <a:pt x="429" y="1380"/>
                  </a:lnTo>
                  <a:lnTo>
                    <a:pt x="429" y="1381"/>
                  </a:lnTo>
                  <a:lnTo>
                    <a:pt x="428" y="1383"/>
                  </a:lnTo>
                  <a:lnTo>
                    <a:pt x="428" y="1385"/>
                  </a:lnTo>
                  <a:lnTo>
                    <a:pt x="427" y="1386"/>
                  </a:lnTo>
                  <a:lnTo>
                    <a:pt x="426" y="1387"/>
                  </a:lnTo>
                  <a:lnTo>
                    <a:pt x="425" y="1388"/>
                  </a:lnTo>
                  <a:lnTo>
                    <a:pt x="425" y="1388"/>
                  </a:lnTo>
                  <a:lnTo>
                    <a:pt x="424" y="1388"/>
                  </a:lnTo>
                  <a:lnTo>
                    <a:pt x="423" y="1389"/>
                  </a:lnTo>
                  <a:lnTo>
                    <a:pt x="423" y="1391"/>
                  </a:lnTo>
                  <a:lnTo>
                    <a:pt x="423" y="1391"/>
                  </a:lnTo>
                  <a:lnTo>
                    <a:pt x="422" y="1391"/>
                  </a:lnTo>
                  <a:lnTo>
                    <a:pt x="422" y="1391"/>
                  </a:lnTo>
                  <a:lnTo>
                    <a:pt x="422" y="1391"/>
                  </a:lnTo>
                  <a:lnTo>
                    <a:pt x="421" y="1391"/>
                  </a:lnTo>
                  <a:lnTo>
                    <a:pt x="420" y="1391"/>
                  </a:lnTo>
                  <a:lnTo>
                    <a:pt x="420" y="1391"/>
                  </a:lnTo>
                  <a:lnTo>
                    <a:pt x="419" y="1392"/>
                  </a:lnTo>
                  <a:lnTo>
                    <a:pt x="419" y="1394"/>
                  </a:lnTo>
                  <a:lnTo>
                    <a:pt x="419" y="1395"/>
                  </a:lnTo>
                  <a:lnTo>
                    <a:pt x="418" y="1397"/>
                  </a:lnTo>
                  <a:lnTo>
                    <a:pt x="417" y="1397"/>
                  </a:lnTo>
                  <a:lnTo>
                    <a:pt x="417" y="1397"/>
                  </a:lnTo>
                  <a:lnTo>
                    <a:pt x="416" y="1397"/>
                  </a:lnTo>
                  <a:lnTo>
                    <a:pt x="416" y="1397"/>
                  </a:lnTo>
                  <a:lnTo>
                    <a:pt x="416" y="1399"/>
                  </a:lnTo>
                  <a:lnTo>
                    <a:pt x="416" y="1401"/>
                  </a:lnTo>
                  <a:lnTo>
                    <a:pt x="415" y="1401"/>
                  </a:lnTo>
                  <a:lnTo>
                    <a:pt x="415" y="1401"/>
                  </a:lnTo>
                  <a:lnTo>
                    <a:pt x="415" y="1401"/>
                  </a:lnTo>
                  <a:lnTo>
                    <a:pt x="415" y="1403"/>
                  </a:lnTo>
                  <a:lnTo>
                    <a:pt x="415" y="1404"/>
                  </a:lnTo>
                  <a:lnTo>
                    <a:pt x="415" y="1404"/>
                  </a:lnTo>
                  <a:lnTo>
                    <a:pt x="413" y="1405"/>
                  </a:lnTo>
                  <a:lnTo>
                    <a:pt x="413" y="1405"/>
                  </a:lnTo>
                  <a:lnTo>
                    <a:pt x="411" y="1405"/>
                  </a:lnTo>
                  <a:lnTo>
                    <a:pt x="411" y="1405"/>
                  </a:lnTo>
                  <a:lnTo>
                    <a:pt x="411" y="1405"/>
                  </a:lnTo>
                  <a:lnTo>
                    <a:pt x="411" y="1405"/>
                  </a:lnTo>
                  <a:lnTo>
                    <a:pt x="410" y="1406"/>
                  </a:lnTo>
                  <a:lnTo>
                    <a:pt x="410" y="1406"/>
                  </a:lnTo>
                  <a:lnTo>
                    <a:pt x="410" y="1406"/>
                  </a:lnTo>
                  <a:lnTo>
                    <a:pt x="409" y="1406"/>
                  </a:lnTo>
                  <a:lnTo>
                    <a:pt x="409" y="1406"/>
                  </a:lnTo>
                  <a:lnTo>
                    <a:pt x="408" y="1407"/>
                  </a:lnTo>
                  <a:lnTo>
                    <a:pt x="407" y="1408"/>
                  </a:lnTo>
                  <a:lnTo>
                    <a:pt x="406" y="1408"/>
                  </a:lnTo>
                  <a:lnTo>
                    <a:pt x="406" y="1408"/>
                  </a:lnTo>
                  <a:lnTo>
                    <a:pt x="406" y="1407"/>
                  </a:lnTo>
                  <a:lnTo>
                    <a:pt x="406" y="1406"/>
                  </a:lnTo>
                  <a:lnTo>
                    <a:pt x="405" y="1405"/>
                  </a:lnTo>
                  <a:lnTo>
                    <a:pt x="405" y="1405"/>
                  </a:lnTo>
                  <a:lnTo>
                    <a:pt x="403" y="1405"/>
                  </a:lnTo>
                  <a:lnTo>
                    <a:pt x="403" y="1404"/>
                  </a:lnTo>
                  <a:lnTo>
                    <a:pt x="402" y="1403"/>
                  </a:lnTo>
                  <a:lnTo>
                    <a:pt x="402" y="1403"/>
                  </a:lnTo>
                  <a:lnTo>
                    <a:pt x="402" y="1403"/>
                  </a:lnTo>
                  <a:lnTo>
                    <a:pt x="401" y="1403"/>
                  </a:lnTo>
                  <a:lnTo>
                    <a:pt x="399" y="1403"/>
                  </a:lnTo>
                  <a:lnTo>
                    <a:pt x="398" y="1403"/>
                  </a:lnTo>
                  <a:lnTo>
                    <a:pt x="398" y="1404"/>
                  </a:lnTo>
                  <a:lnTo>
                    <a:pt x="397" y="1404"/>
                  </a:lnTo>
                  <a:lnTo>
                    <a:pt x="397" y="1403"/>
                  </a:lnTo>
                  <a:lnTo>
                    <a:pt x="396" y="1403"/>
                  </a:lnTo>
                  <a:lnTo>
                    <a:pt x="396" y="1403"/>
                  </a:lnTo>
                  <a:lnTo>
                    <a:pt x="394" y="1403"/>
                  </a:lnTo>
                  <a:lnTo>
                    <a:pt x="393" y="1403"/>
                  </a:lnTo>
                  <a:lnTo>
                    <a:pt x="393" y="1403"/>
                  </a:lnTo>
                  <a:lnTo>
                    <a:pt x="392" y="1403"/>
                  </a:lnTo>
                  <a:lnTo>
                    <a:pt x="391" y="1402"/>
                  </a:lnTo>
                  <a:lnTo>
                    <a:pt x="391" y="1402"/>
                  </a:lnTo>
                  <a:lnTo>
                    <a:pt x="391" y="1402"/>
                  </a:lnTo>
                  <a:lnTo>
                    <a:pt x="390" y="1402"/>
                  </a:lnTo>
                  <a:lnTo>
                    <a:pt x="390" y="1402"/>
                  </a:lnTo>
                  <a:lnTo>
                    <a:pt x="389" y="1401"/>
                  </a:lnTo>
                  <a:lnTo>
                    <a:pt x="389" y="1401"/>
                  </a:lnTo>
                  <a:lnTo>
                    <a:pt x="387" y="1401"/>
                  </a:lnTo>
                  <a:lnTo>
                    <a:pt x="387" y="1401"/>
                  </a:lnTo>
                  <a:lnTo>
                    <a:pt x="386" y="1401"/>
                  </a:lnTo>
                  <a:lnTo>
                    <a:pt x="385" y="1401"/>
                  </a:lnTo>
                  <a:lnTo>
                    <a:pt x="384" y="1401"/>
                  </a:lnTo>
                  <a:lnTo>
                    <a:pt x="384" y="1401"/>
                  </a:lnTo>
                  <a:lnTo>
                    <a:pt x="384" y="1403"/>
                  </a:lnTo>
                  <a:lnTo>
                    <a:pt x="384" y="1404"/>
                  </a:lnTo>
                  <a:lnTo>
                    <a:pt x="384" y="1404"/>
                  </a:lnTo>
                  <a:lnTo>
                    <a:pt x="382" y="1405"/>
                  </a:lnTo>
                  <a:lnTo>
                    <a:pt x="380" y="1404"/>
                  </a:lnTo>
                  <a:lnTo>
                    <a:pt x="380" y="1405"/>
                  </a:lnTo>
                  <a:lnTo>
                    <a:pt x="378" y="1405"/>
                  </a:lnTo>
                  <a:lnTo>
                    <a:pt x="376" y="1405"/>
                  </a:lnTo>
                  <a:lnTo>
                    <a:pt x="377" y="1404"/>
                  </a:lnTo>
                  <a:lnTo>
                    <a:pt x="378" y="1403"/>
                  </a:lnTo>
                  <a:lnTo>
                    <a:pt x="378" y="1401"/>
                  </a:lnTo>
                  <a:lnTo>
                    <a:pt x="378" y="1400"/>
                  </a:lnTo>
                  <a:lnTo>
                    <a:pt x="378" y="1400"/>
                  </a:lnTo>
                  <a:lnTo>
                    <a:pt x="377" y="1397"/>
                  </a:lnTo>
                  <a:lnTo>
                    <a:pt x="376" y="1396"/>
                  </a:lnTo>
                  <a:lnTo>
                    <a:pt x="376" y="1395"/>
                  </a:lnTo>
                  <a:lnTo>
                    <a:pt x="376" y="1394"/>
                  </a:lnTo>
                  <a:lnTo>
                    <a:pt x="376" y="1393"/>
                  </a:lnTo>
                  <a:lnTo>
                    <a:pt x="375" y="1393"/>
                  </a:lnTo>
                  <a:lnTo>
                    <a:pt x="374" y="1393"/>
                  </a:lnTo>
                  <a:lnTo>
                    <a:pt x="374" y="1393"/>
                  </a:lnTo>
                  <a:lnTo>
                    <a:pt x="374" y="1393"/>
                  </a:lnTo>
                  <a:lnTo>
                    <a:pt x="375" y="1392"/>
                  </a:lnTo>
                  <a:lnTo>
                    <a:pt x="374" y="1392"/>
                  </a:lnTo>
                  <a:lnTo>
                    <a:pt x="374" y="1392"/>
                  </a:lnTo>
                  <a:lnTo>
                    <a:pt x="375" y="1392"/>
                  </a:lnTo>
                  <a:lnTo>
                    <a:pt x="374" y="1392"/>
                  </a:lnTo>
                  <a:lnTo>
                    <a:pt x="373" y="1393"/>
                  </a:lnTo>
                  <a:lnTo>
                    <a:pt x="372" y="1394"/>
                  </a:lnTo>
                  <a:lnTo>
                    <a:pt x="372" y="1395"/>
                  </a:lnTo>
                  <a:lnTo>
                    <a:pt x="371" y="1396"/>
                  </a:lnTo>
                  <a:lnTo>
                    <a:pt x="371" y="1397"/>
                  </a:lnTo>
                  <a:lnTo>
                    <a:pt x="371" y="1398"/>
                  </a:lnTo>
                  <a:lnTo>
                    <a:pt x="370" y="1398"/>
                  </a:lnTo>
                  <a:lnTo>
                    <a:pt x="369" y="1399"/>
                  </a:lnTo>
                  <a:lnTo>
                    <a:pt x="368" y="1400"/>
                  </a:lnTo>
                  <a:lnTo>
                    <a:pt x="368" y="1399"/>
                  </a:lnTo>
                  <a:lnTo>
                    <a:pt x="369" y="1398"/>
                  </a:lnTo>
                  <a:lnTo>
                    <a:pt x="370" y="1397"/>
                  </a:lnTo>
                  <a:lnTo>
                    <a:pt x="370" y="1396"/>
                  </a:lnTo>
                  <a:lnTo>
                    <a:pt x="370" y="1396"/>
                  </a:lnTo>
                  <a:lnTo>
                    <a:pt x="369" y="1396"/>
                  </a:lnTo>
                  <a:lnTo>
                    <a:pt x="368" y="1397"/>
                  </a:lnTo>
                  <a:lnTo>
                    <a:pt x="367" y="1397"/>
                  </a:lnTo>
                  <a:lnTo>
                    <a:pt x="367" y="1398"/>
                  </a:lnTo>
                  <a:lnTo>
                    <a:pt x="366" y="1397"/>
                  </a:lnTo>
                  <a:lnTo>
                    <a:pt x="366" y="1397"/>
                  </a:lnTo>
                  <a:lnTo>
                    <a:pt x="367" y="1395"/>
                  </a:lnTo>
                  <a:lnTo>
                    <a:pt x="367" y="1395"/>
                  </a:lnTo>
                  <a:lnTo>
                    <a:pt x="368" y="1394"/>
                  </a:lnTo>
                  <a:lnTo>
                    <a:pt x="369" y="1394"/>
                  </a:lnTo>
                  <a:lnTo>
                    <a:pt x="369" y="1393"/>
                  </a:lnTo>
                  <a:lnTo>
                    <a:pt x="370" y="1393"/>
                  </a:lnTo>
                  <a:lnTo>
                    <a:pt x="369" y="1392"/>
                  </a:lnTo>
                  <a:lnTo>
                    <a:pt x="369" y="1392"/>
                  </a:lnTo>
                  <a:lnTo>
                    <a:pt x="369" y="1392"/>
                  </a:lnTo>
                  <a:lnTo>
                    <a:pt x="371" y="1392"/>
                  </a:lnTo>
                  <a:lnTo>
                    <a:pt x="371" y="1391"/>
                  </a:lnTo>
                  <a:lnTo>
                    <a:pt x="370" y="1391"/>
                  </a:lnTo>
                  <a:lnTo>
                    <a:pt x="370" y="1392"/>
                  </a:lnTo>
                  <a:lnTo>
                    <a:pt x="370" y="1390"/>
                  </a:lnTo>
                  <a:lnTo>
                    <a:pt x="371" y="1388"/>
                  </a:lnTo>
                  <a:lnTo>
                    <a:pt x="371" y="1388"/>
                  </a:lnTo>
                  <a:lnTo>
                    <a:pt x="371" y="1387"/>
                  </a:lnTo>
                  <a:lnTo>
                    <a:pt x="371" y="1386"/>
                  </a:lnTo>
                  <a:lnTo>
                    <a:pt x="372" y="1386"/>
                  </a:lnTo>
                  <a:lnTo>
                    <a:pt x="373" y="1385"/>
                  </a:lnTo>
                  <a:lnTo>
                    <a:pt x="373" y="1386"/>
                  </a:lnTo>
                  <a:lnTo>
                    <a:pt x="374" y="1387"/>
                  </a:lnTo>
                  <a:lnTo>
                    <a:pt x="374" y="1386"/>
                  </a:lnTo>
                  <a:lnTo>
                    <a:pt x="375" y="1386"/>
                  </a:lnTo>
                  <a:lnTo>
                    <a:pt x="375" y="1384"/>
                  </a:lnTo>
                  <a:lnTo>
                    <a:pt x="376" y="1384"/>
                  </a:lnTo>
                  <a:lnTo>
                    <a:pt x="376" y="1384"/>
                  </a:lnTo>
                  <a:lnTo>
                    <a:pt x="376" y="1385"/>
                  </a:lnTo>
                  <a:lnTo>
                    <a:pt x="377" y="1385"/>
                  </a:lnTo>
                  <a:lnTo>
                    <a:pt x="378" y="1384"/>
                  </a:lnTo>
                  <a:lnTo>
                    <a:pt x="378" y="1384"/>
                  </a:lnTo>
                  <a:lnTo>
                    <a:pt x="379" y="1385"/>
                  </a:lnTo>
                  <a:lnTo>
                    <a:pt x="378" y="1386"/>
                  </a:lnTo>
                  <a:lnTo>
                    <a:pt x="378" y="1387"/>
                  </a:lnTo>
                  <a:lnTo>
                    <a:pt x="380" y="1388"/>
                  </a:lnTo>
                  <a:lnTo>
                    <a:pt x="380" y="1388"/>
                  </a:lnTo>
                  <a:lnTo>
                    <a:pt x="381" y="1389"/>
                  </a:lnTo>
                  <a:lnTo>
                    <a:pt x="383" y="1388"/>
                  </a:lnTo>
                  <a:lnTo>
                    <a:pt x="384" y="1388"/>
                  </a:lnTo>
                  <a:lnTo>
                    <a:pt x="384" y="1387"/>
                  </a:lnTo>
                  <a:lnTo>
                    <a:pt x="384" y="1387"/>
                  </a:lnTo>
                  <a:lnTo>
                    <a:pt x="384" y="1388"/>
                  </a:lnTo>
                  <a:lnTo>
                    <a:pt x="385" y="1388"/>
                  </a:lnTo>
                  <a:lnTo>
                    <a:pt x="385" y="1388"/>
                  </a:lnTo>
                  <a:lnTo>
                    <a:pt x="386" y="1387"/>
                  </a:lnTo>
                  <a:lnTo>
                    <a:pt x="385" y="1387"/>
                  </a:lnTo>
                  <a:lnTo>
                    <a:pt x="385" y="1387"/>
                  </a:lnTo>
                  <a:lnTo>
                    <a:pt x="385" y="1387"/>
                  </a:lnTo>
                  <a:lnTo>
                    <a:pt x="386" y="1386"/>
                  </a:lnTo>
                  <a:lnTo>
                    <a:pt x="386" y="1386"/>
                  </a:lnTo>
                  <a:lnTo>
                    <a:pt x="387" y="1386"/>
                  </a:lnTo>
                  <a:lnTo>
                    <a:pt x="389" y="1386"/>
                  </a:lnTo>
                  <a:lnTo>
                    <a:pt x="389" y="1386"/>
                  </a:lnTo>
                  <a:lnTo>
                    <a:pt x="390" y="1384"/>
                  </a:lnTo>
                  <a:lnTo>
                    <a:pt x="391" y="1384"/>
                  </a:lnTo>
                  <a:lnTo>
                    <a:pt x="390" y="1384"/>
                  </a:lnTo>
                  <a:lnTo>
                    <a:pt x="393" y="1383"/>
                  </a:lnTo>
                  <a:lnTo>
                    <a:pt x="393" y="1383"/>
                  </a:lnTo>
                  <a:lnTo>
                    <a:pt x="393" y="1382"/>
                  </a:lnTo>
                  <a:lnTo>
                    <a:pt x="394" y="1380"/>
                  </a:lnTo>
                  <a:lnTo>
                    <a:pt x="394" y="1380"/>
                  </a:lnTo>
                  <a:lnTo>
                    <a:pt x="394" y="1379"/>
                  </a:lnTo>
                  <a:lnTo>
                    <a:pt x="395" y="1379"/>
                  </a:lnTo>
                  <a:lnTo>
                    <a:pt x="395" y="1379"/>
                  </a:lnTo>
                  <a:lnTo>
                    <a:pt x="396" y="1379"/>
                  </a:lnTo>
                  <a:lnTo>
                    <a:pt x="396" y="1379"/>
                  </a:lnTo>
                  <a:lnTo>
                    <a:pt x="396" y="1378"/>
                  </a:lnTo>
                  <a:lnTo>
                    <a:pt x="397" y="1378"/>
                  </a:lnTo>
                  <a:lnTo>
                    <a:pt x="397" y="1378"/>
                  </a:lnTo>
                  <a:lnTo>
                    <a:pt x="399" y="1379"/>
                  </a:lnTo>
                  <a:lnTo>
                    <a:pt x="401" y="1378"/>
                  </a:lnTo>
                  <a:lnTo>
                    <a:pt x="403" y="1378"/>
                  </a:lnTo>
                  <a:lnTo>
                    <a:pt x="403" y="1377"/>
                  </a:lnTo>
                  <a:lnTo>
                    <a:pt x="404" y="1376"/>
                  </a:lnTo>
                  <a:lnTo>
                    <a:pt x="403" y="1375"/>
                  </a:lnTo>
                  <a:lnTo>
                    <a:pt x="403" y="1375"/>
                  </a:lnTo>
                  <a:lnTo>
                    <a:pt x="402" y="1375"/>
                  </a:lnTo>
                  <a:lnTo>
                    <a:pt x="402" y="1375"/>
                  </a:lnTo>
                  <a:lnTo>
                    <a:pt x="397" y="1378"/>
                  </a:lnTo>
                  <a:lnTo>
                    <a:pt x="395" y="1377"/>
                  </a:lnTo>
                  <a:lnTo>
                    <a:pt x="395" y="1377"/>
                  </a:lnTo>
                  <a:lnTo>
                    <a:pt x="394" y="1377"/>
                  </a:lnTo>
                  <a:lnTo>
                    <a:pt x="393" y="1377"/>
                  </a:lnTo>
                  <a:lnTo>
                    <a:pt x="391" y="1378"/>
                  </a:lnTo>
                  <a:lnTo>
                    <a:pt x="391" y="1378"/>
                  </a:lnTo>
                  <a:lnTo>
                    <a:pt x="390" y="1379"/>
                  </a:lnTo>
                  <a:lnTo>
                    <a:pt x="390" y="1379"/>
                  </a:lnTo>
                  <a:lnTo>
                    <a:pt x="389" y="1380"/>
                  </a:lnTo>
                  <a:lnTo>
                    <a:pt x="389" y="1380"/>
                  </a:lnTo>
                  <a:lnTo>
                    <a:pt x="389" y="1381"/>
                  </a:lnTo>
                  <a:lnTo>
                    <a:pt x="388" y="1382"/>
                  </a:lnTo>
                  <a:lnTo>
                    <a:pt x="388" y="1382"/>
                  </a:lnTo>
                  <a:lnTo>
                    <a:pt x="385" y="1384"/>
                  </a:lnTo>
                  <a:lnTo>
                    <a:pt x="384" y="1384"/>
                  </a:lnTo>
                  <a:lnTo>
                    <a:pt x="384" y="1384"/>
                  </a:lnTo>
                  <a:lnTo>
                    <a:pt x="384" y="1385"/>
                  </a:lnTo>
                  <a:lnTo>
                    <a:pt x="384" y="1384"/>
                  </a:lnTo>
                  <a:lnTo>
                    <a:pt x="384" y="1384"/>
                  </a:lnTo>
                  <a:lnTo>
                    <a:pt x="383" y="1384"/>
                  </a:lnTo>
                  <a:lnTo>
                    <a:pt x="383" y="1384"/>
                  </a:lnTo>
                  <a:lnTo>
                    <a:pt x="382" y="1384"/>
                  </a:lnTo>
                  <a:lnTo>
                    <a:pt x="381" y="1385"/>
                  </a:lnTo>
                  <a:lnTo>
                    <a:pt x="381" y="1384"/>
                  </a:lnTo>
                  <a:lnTo>
                    <a:pt x="380" y="1384"/>
                  </a:lnTo>
                  <a:lnTo>
                    <a:pt x="380" y="1382"/>
                  </a:lnTo>
                  <a:lnTo>
                    <a:pt x="380" y="1382"/>
                  </a:lnTo>
                  <a:lnTo>
                    <a:pt x="380" y="1382"/>
                  </a:lnTo>
                  <a:lnTo>
                    <a:pt x="380" y="1382"/>
                  </a:lnTo>
                  <a:lnTo>
                    <a:pt x="379" y="1380"/>
                  </a:lnTo>
                  <a:lnTo>
                    <a:pt x="380" y="1379"/>
                  </a:lnTo>
                  <a:lnTo>
                    <a:pt x="379" y="1379"/>
                  </a:lnTo>
                  <a:lnTo>
                    <a:pt x="377" y="1379"/>
                  </a:lnTo>
                  <a:lnTo>
                    <a:pt x="376" y="1380"/>
                  </a:lnTo>
                  <a:lnTo>
                    <a:pt x="376" y="1379"/>
                  </a:lnTo>
                  <a:lnTo>
                    <a:pt x="376" y="1379"/>
                  </a:lnTo>
                  <a:lnTo>
                    <a:pt x="376" y="1379"/>
                  </a:lnTo>
                  <a:lnTo>
                    <a:pt x="377" y="1377"/>
                  </a:lnTo>
                  <a:lnTo>
                    <a:pt x="377" y="1377"/>
                  </a:lnTo>
                  <a:lnTo>
                    <a:pt x="376" y="1377"/>
                  </a:lnTo>
                  <a:lnTo>
                    <a:pt x="376" y="1378"/>
                  </a:lnTo>
                  <a:lnTo>
                    <a:pt x="375" y="1378"/>
                  </a:lnTo>
                  <a:lnTo>
                    <a:pt x="375" y="1378"/>
                  </a:lnTo>
                  <a:lnTo>
                    <a:pt x="376" y="1376"/>
                  </a:lnTo>
                  <a:lnTo>
                    <a:pt x="376" y="1375"/>
                  </a:lnTo>
                  <a:lnTo>
                    <a:pt x="376" y="1375"/>
                  </a:lnTo>
                  <a:lnTo>
                    <a:pt x="377" y="1375"/>
                  </a:lnTo>
                  <a:lnTo>
                    <a:pt x="377" y="1375"/>
                  </a:lnTo>
                  <a:lnTo>
                    <a:pt x="377" y="1374"/>
                  </a:lnTo>
                  <a:lnTo>
                    <a:pt x="377" y="1374"/>
                  </a:lnTo>
                  <a:lnTo>
                    <a:pt x="378" y="1373"/>
                  </a:lnTo>
                  <a:lnTo>
                    <a:pt x="379" y="1372"/>
                  </a:lnTo>
                  <a:lnTo>
                    <a:pt x="380" y="1371"/>
                  </a:lnTo>
                  <a:lnTo>
                    <a:pt x="380" y="1371"/>
                  </a:lnTo>
                  <a:lnTo>
                    <a:pt x="380" y="1371"/>
                  </a:lnTo>
                  <a:lnTo>
                    <a:pt x="380" y="1372"/>
                  </a:lnTo>
                  <a:lnTo>
                    <a:pt x="380" y="1373"/>
                  </a:lnTo>
                  <a:lnTo>
                    <a:pt x="380" y="1373"/>
                  </a:lnTo>
                  <a:lnTo>
                    <a:pt x="380" y="1374"/>
                  </a:lnTo>
                  <a:lnTo>
                    <a:pt x="380" y="1373"/>
                  </a:lnTo>
                  <a:lnTo>
                    <a:pt x="380" y="1374"/>
                  </a:lnTo>
                  <a:lnTo>
                    <a:pt x="380" y="1374"/>
                  </a:lnTo>
                  <a:lnTo>
                    <a:pt x="380" y="1374"/>
                  </a:lnTo>
                  <a:lnTo>
                    <a:pt x="380" y="1373"/>
                  </a:lnTo>
                  <a:lnTo>
                    <a:pt x="381" y="1373"/>
                  </a:lnTo>
                  <a:lnTo>
                    <a:pt x="382" y="1372"/>
                  </a:lnTo>
                  <a:lnTo>
                    <a:pt x="382" y="1371"/>
                  </a:lnTo>
                  <a:lnTo>
                    <a:pt x="382" y="1371"/>
                  </a:lnTo>
                  <a:lnTo>
                    <a:pt x="381" y="1371"/>
                  </a:lnTo>
                  <a:lnTo>
                    <a:pt x="381" y="1371"/>
                  </a:lnTo>
                  <a:lnTo>
                    <a:pt x="381" y="1369"/>
                  </a:lnTo>
                  <a:lnTo>
                    <a:pt x="380" y="1370"/>
                  </a:lnTo>
                  <a:lnTo>
                    <a:pt x="380" y="1369"/>
                  </a:lnTo>
                  <a:lnTo>
                    <a:pt x="380" y="1367"/>
                  </a:lnTo>
                  <a:lnTo>
                    <a:pt x="381" y="1367"/>
                  </a:lnTo>
                  <a:lnTo>
                    <a:pt x="381" y="1368"/>
                  </a:lnTo>
                  <a:lnTo>
                    <a:pt x="381" y="1368"/>
                  </a:lnTo>
                  <a:lnTo>
                    <a:pt x="382" y="1367"/>
                  </a:lnTo>
                  <a:lnTo>
                    <a:pt x="382" y="1366"/>
                  </a:lnTo>
                  <a:lnTo>
                    <a:pt x="383" y="1365"/>
                  </a:lnTo>
                  <a:lnTo>
                    <a:pt x="383" y="1364"/>
                  </a:lnTo>
                  <a:lnTo>
                    <a:pt x="384" y="1363"/>
                  </a:lnTo>
                  <a:lnTo>
                    <a:pt x="384" y="1362"/>
                  </a:lnTo>
                  <a:lnTo>
                    <a:pt x="384" y="1362"/>
                  </a:lnTo>
                  <a:lnTo>
                    <a:pt x="384" y="1361"/>
                  </a:lnTo>
                  <a:lnTo>
                    <a:pt x="384" y="1361"/>
                  </a:lnTo>
                  <a:lnTo>
                    <a:pt x="385" y="1360"/>
                  </a:lnTo>
                  <a:lnTo>
                    <a:pt x="386" y="1359"/>
                  </a:lnTo>
                  <a:lnTo>
                    <a:pt x="386" y="1359"/>
                  </a:lnTo>
                  <a:lnTo>
                    <a:pt x="387" y="1358"/>
                  </a:lnTo>
                  <a:lnTo>
                    <a:pt x="389" y="1357"/>
                  </a:lnTo>
                  <a:lnTo>
                    <a:pt x="390" y="1356"/>
                  </a:lnTo>
                  <a:lnTo>
                    <a:pt x="390" y="1356"/>
                  </a:lnTo>
                  <a:lnTo>
                    <a:pt x="392" y="1355"/>
                  </a:lnTo>
                  <a:lnTo>
                    <a:pt x="392" y="1354"/>
                  </a:lnTo>
                  <a:lnTo>
                    <a:pt x="392" y="1353"/>
                  </a:lnTo>
                  <a:lnTo>
                    <a:pt x="393" y="1353"/>
                  </a:lnTo>
                  <a:lnTo>
                    <a:pt x="393" y="1352"/>
                  </a:lnTo>
                  <a:lnTo>
                    <a:pt x="395" y="1351"/>
                  </a:lnTo>
                  <a:lnTo>
                    <a:pt x="395" y="1349"/>
                  </a:lnTo>
                  <a:lnTo>
                    <a:pt x="396" y="1349"/>
                  </a:lnTo>
                  <a:lnTo>
                    <a:pt x="395" y="1348"/>
                  </a:lnTo>
                  <a:lnTo>
                    <a:pt x="394" y="1348"/>
                  </a:lnTo>
                  <a:lnTo>
                    <a:pt x="393" y="1348"/>
                  </a:lnTo>
                  <a:lnTo>
                    <a:pt x="393" y="1348"/>
                  </a:lnTo>
                  <a:lnTo>
                    <a:pt x="393" y="1348"/>
                  </a:lnTo>
                  <a:lnTo>
                    <a:pt x="393" y="1347"/>
                  </a:lnTo>
                  <a:lnTo>
                    <a:pt x="392" y="1347"/>
                  </a:lnTo>
                  <a:lnTo>
                    <a:pt x="390" y="1348"/>
                  </a:lnTo>
                  <a:lnTo>
                    <a:pt x="392" y="1346"/>
                  </a:lnTo>
                  <a:lnTo>
                    <a:pt x="393" y="1345"/>
                  </a:lnTo>
                  <a:lnTo>
                    <a:pt x="393" y="1344"/>
                  </a:lnTo>
                  <a:lnTo>
                    <a:pt x="395" y="1343"/>
                  </a:lnTo>
                  <a:lnTo>
                    <a:pt x="396" y="1343"/>
                  </a:lnTo>
                  <a:lnTo>
                    <a:pt x="397" y="1343"/>
                  </a:lnTo>
                  <a:lnTo>
                    <a:pt x="397" y="1342"/>
                  </a:lnTo>
                  <a:lnTo>
                    <a:pt x="397" y="1342"/>
                  </a:lnTo>
                  <a:lnTo>
                    <a:pt x="397" y="1342"/>
                  </a:lnTo>
                  <a:lnTo>
                    <a:pt x="397" y="1341"/>
                  </a:lnTo>
                  <a:lnTo>
                    <a:pt x="397" y="1341"/>
                  </a:lnTo>
                  <a:lnTo>
                    <a:pt x="399" y="1340"/>
                  </a:lnTo>
                  <a:lnTo>
                    <a:pt x="400" y="1341"/>
                  </a:lnTo>
                  <a:lnTo>
                    <a:pt x="400" y="1340"/>
                  </a:lnTo>
                  <a:lnTo>
                    <a:pt x="401" y="1340"/>
                  </a:lnTo>
                  <a:lnTo>
                    <a:pt x="401" y="1340"/>
                  </a:lnTo>
                  <a:lnTo>
                    <a:pt x="401" y="1340"/>
                  </a:lnTo>
                  <a:lnTo>
                    <a:pt x="402" y="1340"/>
                  </a:lnTo>
                  <a:lnTo>
                    <a:pt x="402" y="1340"/>
                  </a:lnTo>
                  <a:lnTo>
                    <a:pt x="402" y="1341"/>
                  </a:lnTo>
                  <a:lnTo>
                    <a:pt x="403" y="1341"/>
                  </a:lnTo>
                  <a:lnTo>
                    <a:pt x="403" y="1340"/>
                  </a:lnTo>
                  <a:lnTo>
                    <a:pt x="404" y="1339"/>
                  </a:lnTo>
                  <a:lnTo>
                    <a:pt x="405" y="1338"/>
                  </a:lnTo>
                  <a:lnTo>
                    <a:pt x="406" y="1337"/>
                  </a:lnTo>
                  <a:lnTo>
                    <a:pt x="407" y="1336"/>
                  </a:lnTo>
                  <a:lnTo>
                    <a:pt x="408" y="1336"/>
                  </a:lnTo>
                  <a:lnTo>
                    <a:pt x="410" y="1336"/>
                  </a:lnTo>
                  <a:lnTo>
                    <a:pt x="412" y="1336"/>
                  </a:lnTo>
                  <a:lnTo>
                    <a:pt x="412" y="1336"/>
                  </a:lnTo>
                  <a:lnTo>
                    <a:pt x="413" y="1336"/>
                  </a:lnTo>
                  <a:lnTo>
                    <a:pt x="414" y="1335"/>
                  </a:lnTo>
                  <a:lnTo>
                    <a:pt x="417" y="1336"/>
                  </a:lnTo>
                  <a:lnTo>
                    <a:pt x="417" y="1336"/>
                  </a:lnTo>
                  <a:lnTo>
                    <a:pt x="419" y="1337"/>
                  </a:lnTo>
                  <a:lnTo>
                    <a:pt x="419" y="1338"/>
                  </a:lnTo>
                  <a:lnTo>
                    <a:pt x="419" y="1339"/>
                  </a:lnTo>
                  <a:lnTo>
                    <a:pt x="420" y="1339"/>
                  </a:lnTo>
                  <a:lnTo>
                    <a:pt x="422" y="1338"/>
                  </a:lnTo>
                  <a:lnTo>
                    <a:pt x="422" y="1338"/>
                  </a:lnTo>
                  <a:lnTo>
                    <a:pt x="423" y="1338"/>
                  </a:lnTo>
                  <a:lnTo>
                    <a:pt x="423" y="1337"/>
                  </a:lnTo>
                  <a:lnTo>
                    <a:pt x="423" y="1337"/>
                  </a:lnTo>
                  <a:lnTo>
                    <a:pt x="423" y="1337"/>
                  </a:lnTo>
                  <a:lnTo>
                    <a:pt x="423" y="1337"/>
                  </a:lnTo>
                  <a:lnTo>
                    <a:pt x="426" y="1337"/>
                  </a:lnTo>
                  <a:lnTo>
                    <a:pt x="426" y="1337"/>
                  </a:lnTo>
                  <a:lnTo>
                    <a:pt x="427" y="1336"/>
                  </a:lnTo>
                  <a:lnTo>
                    <a:pt x="427" y="1336"/>
                  </a:lnTo>
                  <a:lnTo>
                    <a:pt x="427" y="1336"/>
                  </a:lnTo>
                  <a:lnTo>
                    <a:pt x="427" y="1336"/>
                  </a:lnTo>
                  <a:lnTo>
                    <a:pt x="427" y="1334"/>
                  </a:lnTo>
                  <a:lnTo>
                    <a:pt x="428" y="1333"/>
                  </a:lnTo>
                  <a:lnTo>
                    <a:pt x="430" y="1333"/>
                  </a:lnTo>
                  <a:lnTo>
                    <a:pt x="430" y="1333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5" y="1332"/>
                  </a:lnTo>
                  <a:lnTo>
                    <a:pt x="436" y="1332"/>
                  </a:lnTo>
                  <a:lnTo>
                    <a:pt x="436" y="1331"/>
                  </a:lnTo>
                  <a:lnTo>
                    <a:pt x="436" y="1330"/>
                  </a:lnTo>
                  <a:lnTo>
                    <a:pt x="436" y="1330"/>
                  </a:lnTo>
                  <a:lnTo>
                    <a:pt x="435" y="1330"/>
                  </a:lnTo>
                  <a:lnTo>
                    <a:pt x="434" y="1331"/>
                  </a:lnTo>
                  <a:lnTo>
                    <a:pt x="434" y="1331"/>
                  </a:lnTo>
                  <a:lnTo>
                    <a:pt x="433" y="1331"/>
                  </a:lnTo>
                  <a:lnTo>
                    <a:pt x="433" y="1331"/>
                  </a:lnTo>
                  <a:lnTo>
                    <a:pt x="432" y="1331"/>
                  </a:lnTo>
                  <a:lnTo>
                    <a:pt x="431" y="1332"/>
                  </a:lnTo>
                  <a:lnTo>
                    <a:pt x="430" y="1332"/>
                  </a:lnTo>
                  <a:lnTo>
                    <a:pt x="428" y="1332"/>
                  </a:lnTo>
                  <a:lnTo>
                    <a:pt x="428" y="1332"/>
                  </a:lnTo>
                  <a:lnTo>
                    <a:pt x="427" y="1333"/>
                  </a:lnTo>
                  <a:lnTo>
                    <a:pt x="426" y="1333"/>
                  </a:lnTo>
                  <a:lnTo>
                    <a:pt x="424" y="1333"/>
                  </a:lnTo>
                  <a:lnTo>
                    <a:pt x="423" y="1333"/>
                  </a:lnTo>
                  <a:lnTo>
                    <a:pt x="423" y="1334"/>
                  </a:lnTo>
                  <a:lnTo>
                    <a:pt x="423" y="1334"/>
                  </a:lnTo>
                  <a:lnTo>
                    <a:pt x="423" y="1335"/>
                  </a:lnTo>
                  <a:lnTo>
                    <a:pt x="421" y="1335"/>
                  </a:lnTo>
                  <a:lnTo>
                    <a:pt x="421" y="1336"/>
                  </a:lnTo>
                  <a:lnTo>
                    <a:pt x="420" y="1336"/>
                  </a:lnTo>
                  <a:lnTo>
                    <a:pt x="420" y="1336"/>
                  </a:lnTo>
                  <a:lnTo>
                    <a:pt x="419" y="1336"/>
                  </a:lnTo>
                  <a:lnTo>
                    <a:pt x="419" y="1336"/>
                  </a:lnTo>
                  <a:lnTo>
                    <a:pt x="419" y="1336"/>
                  </a:lnTo>
                  <a:lnTo>
                    <a:pt x="418" y="1336"/>
                  </a:lnTo>
                  <a:lnTo>
                    <a:pt x="418" y="1335"/>
                  </a:lnTo>
                  <a:lnTo>
                    <a:pt x="417" y="1335"/>
                  </a:lnTo>
                  <a:lnTo>
                    <a:pt x="417" y="1334"/>
                  </a:lnTo>
                  <a:lnTo>
                    <a:pt x="417" y="1334"/>
                  </a:lnTo>
                  <a:lnTo>
                    <a:pt x="417" y="1335"/>
                  </a:lnTo>
                  <a:lnTo>
                    <a:pt x="417" y="1334"/>
                  </a:lnTo>
                  <a:lnTo>
                    <a:pt x="416" y="1334"/>
                  </a:lnTo>
                  <a:lnTo>
                    <a:pt x="416" y="1334"/>
                  </a:lnTo>
                  <a:lnTo>
                    <a:pt x="415" y="1335"/>
                  </a:lnTo>
                  <a:lnTo>
                    <a:pt x="415" y="1335"/>
                  </a:lnTo>
                  <a:lnTo>
                    <a:pt x="415" y="1335"/>
                  </a:lnTo>
                  <a:lnTo>
                    <a:pt x="414" y="1335"/>
                  </a:lnTo>
                  <a:lnTo>
                    <a:pt x="414" y="1333"/>
                  </a:lnTo>
                  <a:lnTo>
                    <a:pt x="415" y="1333"/>
                  </a:lnTo>
                  <a:lnTo>
                    <a:pt x="415" y="1332"/>
                  </a:lnTo>
                  <a:lnTo>
                    <a:pt x="414" y="1332"/>
                  </a:lnTo>
                  <a:lnTo>
                    <a:pt x="414" y="1332"/>
                  </a:lnTo>
                  <a:lnTo>
                    <a:pt x="412" y="1332"/>
                  </a:lnTo>
                  <a:lnTo>
                    <a:pt x="410" y="1331"/>
                  </a:lnTo>
                  <a:lnTo>
                    <a:pt x="409" y="1332"/>
                  </a:lnTo>
                  <a:lnTo>
                    <a:pt x="408" y="1331"/>
                  </a:lnTo>
                  <a:lnTo>
                    <a:pt x="408" y="1332"/>
                  </a:lnTo>
                  <a:lnTo>
                    <a:pt x="407" y="1332"/>
                  </a:lnTo>
                  <a:lnTo>
                    <a:pt x="406" y="1332"/>
                  </a:lnTo>
                  <a:lnTo>
                    <a:pt x="406" y="1331"/>
                  </a:lnTo>
                  <a:lnTo>
                    <a:pt x="405" y="1331"/>
                  </a:lnTo>
                  <a:lnTo>
                    <a:pt x="404" y="1331"/>
                  </a:lnTo>
                  <a:lnTo>
                    <a:pt x="404" y="1331"/>
                  </a:lnTo>
                  <a:lnTo>
                    <a:pt x="404" y="1330"/>
                  </a:lnTo>
                  <a:lnTo>
                    <a:pt x="405" y="1328"/>
                  </a:lnTo>
                  <a:lnTo>
                    <a:pt x="405" y="1327"/>
                  </a:lnTo>
                  <a:lnTo>
                    <a:pt x="405" y="1327"/>
                  </a:lnTo>
                  <a:lnTo>
                    <a:pt x="406" y="1325"/>
                  </a:lnTo>
                  <a:lnTo>
                    <a:pt x="406" y="1325"/>
                  </a:lnTo>
                  <a:lnTo>
                    <a:pt x="406" y="1325"/>
                  </a:lnTo>
                  <a:lnTo>
                    <a:pt x="406" y="1323"/>
                  </a:lnTo>
                  <a:lnTo>
                    <a:pt x="408" y="1322"/>
                  </a:lnTo>
                  <a:lnTo>
                    <a:pt x="409" y="1321"/>
                  </a:lnTo>
                  <a:lnTo>
                    <a:pt x="410" y="1319"/>
                  </a:lnTo>
                  <a:lnTo>
                    <a:pt x="410" y="1319"/>
                  </a:lnTo>
                  <a:lnTo>
                    <a:pt x="410" y="1319"/>
                  </a:lnTo>
                  <a:lnTo>
                    <a:pt x="411" y="1318"/>
                  </a:lnTo>
                  <a:lnTo>
                    <a:pt x="411" y="1318"/>
                  </a:lnTo>
                  <a:lnTo>
                    <a:pt x="412" y="1317"/>
                  </a:lnTo>
                  <a:lnTo>
                    <a:pt x="413" y="1316"/>
                  </a:lnTo>
                  <a:lnTo>
                    <a:pt x="413" y="1314"/>
                  </a:lnTo>
                  <a:lnTo>
                    <a:pt x="415" y="1313"/>
                  </a:lnTo>
                  <a:lnTo>
                    <a:pt x="415" y="1313"/>
                  </a:lnTo>
                  <a:lnTo>
                    <a:pt x="415" y="1312"/>
                  </a:lnTo>
                  <a:lnTo>
                    <a:pt x="415" y="1311"/>
                  </a:lnTo>
                  <a:lnTo>
                    <a:pt x="416" y="1310"/>
                  </a:lnTo>
                  <a:lnTo>
                    <a:pt x="418" y="1307"/>
                  </a:lnTo>
                  <a:lnTo>
                    <a:pt x="419" y="1306"/>
                  </a:lnTo>
                  <a:lnTo>
                    <a:pt x="419" y="1304"/>
                  </a:lnTo>
                  <a:lnTo>
                    <a:pt x="421" y="1303"/>
                  </a:lnTo>
                  <a:lnTo>
                    <a:pt x="422" y="1301"/>
                  </a:lnTo>
                  <a:lnTo>
                    <a:pt x="424" y="1298"/>
                  </a:lnTo>
                  <a:lnTo>
                    <a:pt x="425" y="1297"/>
                  </a:lnTo>
                  <a:lnTo>
                    <a:pt x="425" y="1297"/>
                  </a:lnTo>
                  <a:lnTo>
                    <a:pt x="425" y="1297"/>
                  </a:lnTo>
                  <a:lnTo>
                    <a:pt x="427" y="1296"/>
                  </a:lnTo>
                  <a:lnTo>
                    <a:pt x="427" y="1295"/>
                  </a:lnTo>
                  <a:lnTo>
                    <a:pt x="427" y="1295"/>
                  </a:lnTo>
                  <a:lnTo>
                    <a:pt x="426" y="1295"/>
                  </a:lnTo>
                  <a:lnTo>
                    <a:pt x="426" y="1296"/>
                  </a:lnTo>
                  <a:lnTo>
                    <a:pt x="426" y="1296"/>
                  </a:lnTo>
                  <a:lnTo>
                    <a:pt x="426" y="1295"/>
                  </a:lnTo>
                  <a:lnTo>
                    <a:pt x="426" y="1295"/>
                  </a:lnTo>
                  <a:lnTo>
                    <a:pt x="427" y="1294"/>
                  </a:lnTo>
                  <a:lnTo>
                    <a:pt x="428" y="1294"/>
                  </a:lnTo>
                  <a:lnTo>
                    <a:pt x="428" y="1293"/>
                  </a:lnTo>
                  <a:lnTo>
                    <a:pt x="428" y="1293"/>
                  </a:lnTo>
                  <a:lnTo>
                    <a:pt x="428" y="1293"/>
                  </a:lnTo>
                  <a:lnTo>
                    <a:pt x="428" y="1293"/>
                  </a:lnTo>
                  <a:lnTo>
                    <a:pt x="428" y="1293"/>
                  </a:lnTo>
                  <a:lnTo>
                    <a:pt x="428" y="1293"/>
                  </a:lnTo>
                  <a:lnTo>
                    <a:pt x="427" y="1293"/>
                  </a:lnTo>
                  <a:lnTo>
                    <a:pt x="427" y="1292"/>
                  </a:lnTo>
                  <a:lnTo>
                    <a:pt x="427" y="1292"/>
                  </a:lnTo>
                  <a:lnTo>
                    <a:pt x="428" y="1292"/>
                  </a:lnTo>
                  <a:lnTo>
                    <a:pt x="428" y="1291"/>
                  </a:lnTo>
                  <a:lnTo>
                    <a:pt x="426" y="1289"/>
                  </a:lnTo>
                  <a:lnTo>
                    <a:pt x="424" y="1289"/>
                  </a:lnTo>
                  <a:lnTo>
                    <a:pt x="424" y="1289"/>
                  </a:lnTo>
                  <a:lnTo>
                    <a:pt x="424" y="1288"/>
                  </a:lnTo>
                  <a:lnTo>
                    <a:pt x="423" y="1288"/>
                  </a:lnTo>
                  <a:lnTo>
                    <a:pt x="423" y="1289"/>
                  </a:lnTo>
                  <a:lnTo>
                    <a:pt x="422" y="1289"/>
                  </a:lnTo>
                  <a:lnTo>
                    <a:pt x="422" y="1289"/>
                  </a:lnTo>
                  <a:lnTo>
                    <a:pt x="420" y="1290"/>
                  </a:lnTo>
                  <a:lnTo>
                    <a:pt x="420" y="1290"/>
                  </a:lnTo>
                  <a:lnTo>
                    <a:pt x="417" y="1288"/>
                  </a:lnTo>
                  <a:lnTo>
                    <a:pt x="418" y="1287"/>
                  </a:lnTo>
                  <a:lnTo>
                    <a:pt x="417" y="1287"/>
                  </a:lnTo>
                  <a:lnTo>
                    <a:pt x="416" y="1286"/>
                  </a:lnTo>
                  <a:lnTo>
                    <a:pt x="416" y="1286"/>
                  </a:lnTo>
                  <a:lnTo>
                    <a:pt x="415" y="1285"/>
                  </a:lnTo>
                  <a:lnTo>
                    <a:pt x="413" y="1285"/>
                  </a:lnTo>
                  <a:lnTo>
                    <a:pt x="414" y="1285"/>
                  </a:lnTo>
                  <a:lnTo>
                    <a:pt x="410" y="1284"/>
                  </a:lnTo>
                  <a:lnTo>
                    <a:pt x="409" y="1284"/>
                  </a:lnTo>
                  <a:lnTo>
                    <a:pt x="405" y="1285"/>
                  </a:lnTo>
                  <a:lnTo>
                    <a:pt x="405" y="1285"/>
                  </a:lnTo>
                  <a:lnTo>
                    <a:pt x="404" y="1285"/>
                  </a:lnTo>
                  <a:lnTo>
                    <a:pt x="403" y="1285"/>
                  </a:lnTo>
                  <a:lnTo>
                    <a:pt x="403" y="1285"/>
                  </a:lnTo>
                  <a:lnTo>
                    <a:pt x="402" y="1285"/>
                  </a:lnTo>
                  <a:lnTo>
                    <a:pt x="402" y="1285"/>
                  </a:lnTo>
                  <a:lnTo>
                    <a:pt x="402" y="1285"/>
                  </a:lnTo>
                  <a:lnTo>
                    <a:pt x="402" y="1285"/>
                  </a:lnTo>
                  <a:lnTo>
                    <a:pt x="401" y="1285"/>
                  </a:lnTo>
                  <a:lnTo>
                    <a:pt x="401" y="1285"/>
                  </a:lnTo>
                  <a:lnTo>
                    <a:pt x="399" y="1285"/>
                  </a:lnTo>
                  <a:lnTo>
                    <a:pt x="399" y="1284"/>
                  </a:lnTo>
                  <a:lnTo>
                    <a:pt x="398" y="1285"/>
                  </a:lnTo>
                  <a:lnTo>
                    <a:pt x="398" y="1284"/>
                  </a:lnTo>
                  <a:lnTo>
                    <a:pt x="397" y="1284"/>
                  </a:lnTo>
                  <a:lnTo>
                    <a:pt x="396" y="1284"/>
                  </a:lnTo>
                  <a:lnTo>
                    <a:pt x="395" y="1284"/>
                  </a:lnTo>
                  <a:lnTo>
                    <a:pt x="394" y="1284"/>
                  </a:lnTo>
                  <a:lnTo>
                    <a:pt x="393" y="1284"/>
                  </a:lnTo>
                  <a:lnTo>
                    <a:pt x="392" y="1284"/>
                  </a:lnTo>
                  <a:lnTo>
                    <a:pt x="389" y="1284"/>
                  </a:lnTo>
                  <a:lnTo>
                    <a:pt x="389" y="1284"/>
                  </a:lnTo>
                  <a:lnTo>
                    <a:pt x="389" y="1284"/>
                  </a:lnTo>
                  <a:lnTo>
                    <a:pt x="390" y="1285"/>
                  </a:lnTo>
                  <a:lnTo>
                    <a:pt x="390" y="1286"/>
                  </a:lnTo>
                  <a:lnTo>
                    <a:pt x="392" y="1286"/>
                  </a:lnTo>
                  <a:lnTo>
                    <a:pt x="392" y="1286"/>
                  </a:lnTo>
                  <a:lnTo>
                    <a:pt x="394" y="1287"/>
                  </a:lnTo>
                  <a:lnTo>
                    <a:pt x="395" y="1287"/>
                  </a:lnTo>
                  <a:lnTo>
                    <a:pt x="395" y="1287"/>
                  </a:lnTo>
                  <a:lnTo>
                    <a:pt x="396" y="1287"/>
                  </a:lnTo>
                  <a:lnTo>
                    <a:pt x="396" y="1287"/>
                  </a:lnTo>
                  <a:lnTo>
                    <a:pt x="397" y="1287"/>
                  </a:lnTo>
                  <a:lnTo>
                    <a:pt x="397" y="1287"/>
                  </a:lnTo>
                  <a:lnTo>
                    <a:pt x="398" y="1288"/>
                  </a:lnTo>
                  <a:lnTo>
                    <a:pt x="399" y="1288"/>
                  </a:lnTo>
                  <a:lnTo>
                    <a:pt x="400" y="1288"/>
                  </a:lnTo>
                  <a:lnTo>
                    <a:pt x="402" y="1288"/>
                  </a:lnTo>
                  <a:lnTo>
                    <a:pt x="402" y="1288"/>
                  </a:lnTo>
                  <a:lnTo>
                    <a:pt x="402" y="1288"/>
                  </a:lnTo>
                  <a:lnTo>
                    <a:pt x="404" y="1288"/>
                  </a:lnTo>
                  <a:lnTo>
                    <a:pt x="406" y="1288"/>
                  </a:lnTo>
                  <a:lnTo>
                    <a:pt x="410" y="1288"/>
                  </a:lnTo>
                  <a:lnTo>
                    <a:pt x="411" y="1288"/>
                  </a:lnTo>
                  <a:lnTo>
                    <a:pt x="414" y="1288"/>
                  </a:lnTo>
                  <a:lnTo>
                    <a:pt x="415" y="1288"/>
                  </a:lnTo>
                  <a:lnTo>
                    <a:pt x="415" y="1288"/>
                  </a:lnTo>
                  <a:lnTo>
                    <a:pt x="416" y="1288"/>
                  </a:lnTo>
                  <a:lnTo>
                    <a:pt x="416" y="1288"/>
                  </a:lnTo>
                  <a:lnTo>
                    <a:pt x="417" y="1288"/>
                  </a:lnTo>
                  <a:lnTo>
                    <a:pt x="419" y="1290"/>
                  </a:lnTo>
                  <a:lnTo>
                    <a:pt x="419" y="1290"/>
                  </a:lnTo>
                  <a:lnTo>
                    <a:pt x="421" y="1290"/>
                  </a:lnTo>
                  <a:lnTo>
                    <a:pt x="424" y="1291"/>
                  </a:lnTo>
                  <a:lnTo>
                    <a:pt x="425" y="1291"/>
                  </a:lnTo>
                  <a:lnTo>
                    <a:pt x="425" y="1291"/>
                  </a:lnTo>
                  <a:lnTo>
                    <a:pt x="424" y="1292"/>
                  </a:lnTo>
                  <a:lnTo>
                    <a:pt x="424" y="1293"/>
                  </a:lnTo>
                  <a:lnTo>
                    <a:pt x="424" y="1293"/>
                  </a:lnTo>
                  <a:lnTo>
                    <a:pt x="424" y="1294"/>
                  </a:lnTo>
                  <a:lnTo>
                    <a:pt x="423" y="1295"/>
                  </a:lnTo>
                  <a:lnTo>
                    <a:pt x="423" y="1296"/>
                  </a:lnTo>
                  <a:lnTo>
                    <a:pt x="423" y="1296"/>
                  </a:lnTo>
                  <a:lnTo>
                    <a:pt x="422" y="1296"/>
                  </a:lnTo>
                  <a:lnTo>
                    <a:pt x="422" y="1297"/>
                  </a:lnTo>
                  <a:lnTo>
                    <a:pt x="419" y="1300"/>
                  </a:lnTo>
                  <a:lnTo>
                    <a:pt x="419" y="1301"/>
                  </a:lnTo>
                  <a:lnTo>
                    <a:pt x="419" y="1301"/>
                  </a:lnTo>
                  <a:lnTo>
                    <a:pt x="417" y="1302"/>
                  </a:lnTo>
                  <a:lnTo>
                    <a:pt x="417" y="1303"/>
                  </a:lnTo>
                  <a:lnTo>
                    <a:pt x="416" y="1303"/>
                  </a:lnTo>
                  <a:lnTo>
                    <a:pt x="416" y="1304"/>
                  </a:lnTo>
                  <a:lnTo>
                    <a:pt x="413" y="1306"/>
                  </a:lnTo>
                  <a:lnTo>
                    <a:pt x="411" y="1309"/>
                  </a:lnTo>
                  <a:lnTo>
                    <a:pt x="410" y="1310"/>
                  </a:lnTo>
                  <a:lnTo>
                    <a:pt x="410" y="1310"/>
                  </a:lnTo>
                  <a:lnTo>
                    <a:pt x="410" y="1311"/>
                  </a:lnTo>
                  <a:lnTo>
                    <a:pt x="409" y="1311"/>
                  </a:lnTo>
                  <a:lnTo>
                    <a:pt x="408" y="1312"/>
                  </a:lnTo>
                  <a:lnTo>
                    <a:pt x="408" y="1312"/>
                  </a:lnTo>
                  <a:lnTo>
                    <a:pt x="408" y="1311"/>
                  </a:lnTo>
                  <a:lnTo>
                    <a:pt x="407" y="1311"/>
                  </a:lnTo>
                  <a:lnTo>
                    <a:pt x="406" y="1311"/>
                  </a:lnTo>
                  <a:lnTo>
                    <a:pt x="406" y="1313"/>
                  </a:lnTo>
                  <a:lnTo>
                    <a:pt x="406" y="1313"/>
                  </a:lnTo>
                  <a:lnTo>
                    <a:pt x="406" y="1313"/>
                  </a:lnTo>
                  <a:lnTo>
                    <a:pt x="406" y="1313"/>
                  </a:lnTo>
                  <a:lnTo>
                    <a:pt x="406" y="1314"/>
                  </a:lnTo>
                  <a:lnTo>
                    <a:pt x="406" y="1314"/>
                  </a:lnTo>
                  <a:lnTo>
                    <a:pt x="406" y="1315"/>
                  </a:lnTo>
                  <a:lnTo>
                    <a:pt x="406" y="1315"/>
                  </a:lnTo>
                  <a:lnTo>
                    <a:pt x="406" y="1316"/>
                  </a:lnTo>
                  <a:lnTo>
                    <a:pt x="404" y="1319"/>
                  </a:lnTo>
                  <a:lnTo>
                    <a:pt x="403" y="1320"/>
                  </a:lnTo>
                  <a:lnTo>
                    <a:pt x="402" y="1320"/>
                  </a:lnTo>
                  <a:lnTo>
                    <a:pt x="402" y="1322"/>
                  </a:lnTo>
                  <a:lnTo>
                    <a:pt x="402" y="1322"/>
                  </a:lnTo>
                  <a:lnTo>
                    <a:pt x="402" y="1323"/>
                  </a:lnTo>
                  <a:lnTo>
                    <a:pt x="402" y="1323"/>
                  </a:lnTo>
                  <a:lnTo>
                    <a:pt x="402" y="1323"/>
                  </a:lnTo>
                  <a:lnTo>
                    <a:pt x="404" y="1325"/>
                  </a:lnTo>
                  <a:lnTo>
                    <a:pt x="404" y="1326"/>
                  </a:lnTo>
                  <a:lnTo>
                    <a:pt x="401" y="1327"/>
                  </a:lnTo>
                  <a:lnTo>
                    <a:pt x="399" y="1328"/>
                  </a:lnTo>
                  <a:lnTo>
                    <a:pt x="399" y="1328"/>
                  </a:lnTo>
                  <a:lnTo>
                    <a:pt x="398" y="1329"/>
                  </a:lnTo>
                  <a:lnTo>
                    <a:pt x="398" y="1330"/>
                  </a:lnTo>
                  <a:lnTo>
                    <a:pt x="398" y="1331"/>
                  </a:lnTo>
                  <a:lnTo>
                    <a:pt x="397" y="1331"/>
                  </a:lnTo>
                  <a:lnTo>
                    <a:pt x="397" y="1332"/>
                  </a:lnTo>
                  <a:lnTo>
                    <a:pt x="397" y="1332"/>
                  </a:lnTo>
                  <a:lnTo>
                    <a:pt x="397" y="1332"/>
                  </a:lnTo>
                  <a:lnTo>
                    <a:pt x="397" y="1331"/>
                  </a:lnTo>
                  <a:lnTo>
                    <a:pt x="397" y="1331"/>
                  </a:lnTo>
                  <a:lnTo>
                    <a:pt x="397" y="1330"/>
                  </a:lnTo>
                  <a:lnTo>
                    <a:pt x="397" y="1330"/>
                  </a:lnTo>
                  <a:lnTo>
                    <a:pt x="397" y="1329"/>
                  </a:lnTo>
                  <a:lnTo>
                    <a:pt x="397" y="1328"/>
                  </a:lnTo>
                  <a:lnTo>
                    <a:pt x="395" y="1328"/>
                  </a:lnTo>
                  <a:lnTo>
                    <a:pt x="394" y="1328"/>
                  </a:lnTo>
                  <a:lnTo>
                    <a:pt x="393" y="1330"/>
                  </a:lnTo>
                  <a:lnTo>
                    <a:pt x="393" y="1330"/>
                  </a:lnTo>
                  <a:lnTo>
                    <a:pt x="393" y="1331"/>
                  </a:lnTo>
                  <a:lnTo>
                    <a:pt x="392" y="1331"/>
                  </a:lnTo>
                  <a:lnTo>
                    <a:pt x="392" y="1332"/>
                  </a:lnTo>
                  <a:lnTo>
                    <a:pt x="389" y="1335"/>
                  </a:lnTo>
                  <a:lnTo>
                    <a:pt x="389" y="1335"/>
                  </a:lnTo>
                  <a:lnTo>
                    <a:pt x="389" y="1336"/>
                  </a:lnTo>
                  <a:lnTo>
                    <a:pt x="388" y="1336"/>
                  </a:lnTo>
                  <a:lnTo>
                    <a:pt x="386" y="1336"/>
                  </a:lnTo>
                  <a:lnTo>
                    <a:pt x="385" y="1338"/>
                  </a:lnTo>
                  <a:lnTo>
                    <a:pt x="386" y="1339"/>
                  </a:lnTo>
                  <a:lnTo>
                    <a:pt x="385" y="1340"/>
                  </a:lnTo>
                  <a:lnTo>
                    <a:pt x="384" y="1340"/>
                  </a:lnTo>
                  <a:lnTo>
                    <a:pt x="384" y="1341"/>
                  </a:lnTo>
                  <a:lnTo>
                    <a:pt x="384" y="1342"/>
                  </a:lnTo>
                  <a:lnTo>
                    <a:pt x="383" y="1343"/>
                  </a:lnTo>
                  <a:lnTo>
                    <a:pt x="381" y="1345"/>
                  </a:lnTo>
                  <a:lnTo>
                    <a:pt x="381" y="1345"/>
                  </a:lnTo>
                  <a:lnTo>
                    <a:pt x="380" y="1345"/>
                  </a:lnTo>
                  <a:lnTo>
                    <a:pt x="380" y="1345"/>
                  </a:lnTo>
                  <a:lnTo>
                    <a:pt x="380" y="1345"/>
                  </a:lnTo>
                  <a:lnTo>
                    <a:pt x="379" y="1348"/>
                  </a:lnTo>
                  <a:lnTo>
                    <a:pt x="377" y="1349"/>
                  </a:lnTo>
                  <a:lnTo>
                    <a:pt x="377" y="1349"/>
                  </a:lnTo>
                  <a:lnTo>
                    <a:pt x="376" y="1349"/>
                  </a:lnTo>
                  <a:lnTo>
                    <a:pt x="376" y="1348"/>
                  </a:lnTo>
                  <a:lnTo>
                    <a:pt x="375" y="1348"/>
                  </a:lnTo>
                  <a:lnTo>
                    <a:pt x="373" y="1349"/>
                  </a:lnTo>
                  <a:lnTo>
                    <a:pt x="372" y="1349"/>
                  </a:lnTo>
                  <a:lnTo>
                    <a:pt x="372" y="1350"/>
                  </a:lnTo>
                  <a:lnTo>
                    <a:pt x="371" y="1351"/>
                  </a:lnTo>
                  <a:lnTo>
                    <a:pt x="371" y="1353"/>
                  </a:lnTo>
                  <a:lnTo>
                    <a:pt x="370" y="1353"/>
                  </a:lnTo>
                  <a:lnTo>
                    <a:pt x="370" y="1354"/>
                  </a:lnTo>
                  <a:lnTo>
                    <a:pt x="368" y="1355"/>
                  </a:lnTo>
                  <a:lnTo>
                    <a:pt x="368" y="1356"/>
                  </a:lnTo>
                  <a:lnTo>
                    <a:pt x="367" y="1356"/>
                  </a:lnTo>
                  <a:lnTo>
                    <a:pt x="367" y="1357"/>
                  </a:lnTo>
                  <a:lnTo>
                    <a:pt x="367" y="1358"/>
                  </a:lnTo>
                  <a:lnTo>
                    <a:pt x="367" y="1358"/>
                  </a:lnTo>
                  <a:lnTo>
                    <a:pt x="366" y="1358"/>
                  </a:lnTo>
                  <a:lnTo>
                    <a:pt x="365" y="1358"/>
                  </a:lnTo>
                  <a:lnTo>
                    <a:pt x="363" y="1358"/>
                  </a:lnTo>
                  <a:lnTo>
                    <a:pt x="364" y="1358"/>
                  </a:lnTo>
                  <a:lnTo>
                    <a:pt x="363" y="1359"/>
                  </a:lnTo>
                  <a:lnTo>
                    <a:pt x="363" y="1359"/>
                  </a:lnTo>
                  <a:lnTo>
                    <a:pt x="363" y="1358"/>
                  </a:lnTo>
                  <a:lnTo>
                    <a:pt x="362" y="1358"/>
                  </a:lnTo>
                  <a:lnTo>
                    <a:pt x="360" y="1357"/>
                  </a:lnTo>
                  <a:lnTo>
                    <a:pt x="358" y="1357"/>
                  </a:lnTo>
                  <a:lnTo>
                    <a:pt x="358" y="1358"/>
                  </a:lnTo>
                  <a:lnTo>
                    <a:pt x="358" y="1358"/>
                  </a:lnTo>
                  <a:lnTo>
                    <a:pt x="358" y="1358"/>
                  </a:lnTo>
                  <a:lnTo>
                    <a:pt x="360" y="1359"/>
                  </a:lnTo>
                  <a:lnTo>
                    <a:pt x="362" y="1360"/>
                  </a:lnTo>
                  <a:lnTo>
                    <a:pt x="363" y="1360"/>
                  </a:lnTo>
                  <a:lnTo>
                    <a:pt x="363" y="1361"/>
                  </a:lnTo>
                  <a:lnTo>
                    <a:pt x="363" y="1362"/>
                  </a:lnTo>
                  <a:lnTo>
                    <a:pt x="362" y="1362"/>
                  </a:lnTo>
                  <a:lnTo>
                    <a:pt x="362" y="1363"/>
                  </a:lnTo>
                  <a:lnTo>
                    <a:pt x="360" y="1365"/>
                  </a:lnTo>
                  <a:lnTo>
                    <a:pt x="360" y="1366"/>
                  </a:lnTo>
                  <a:lnTo>
                    <a:pt x="359" y="1366"/>
                  </a:lnTo>
                  <a:lnTo>
                    <a:pt x="358" y="1366"/>
                  </a:lnTo>
                  <a:lnTo>
                    <a:pt x="358" y="1368"/>
                  </a:lnTo>
                  <a:lnTo>
                    <a:pt x="358" y="1370"/>
                  </a:lnTo>
                  <a:lnTo>
                    <a:pt x="357" y="1371"/>
                  </a:lnTo>
                  <a:lnTo>
                    <a:pt x="357" y="1371"/>
                  </a:lnTo>
                  <a:lnTo>
                    <a:pt x="355" y="1372"/>
                  </a:lnTo>
                  <a:lnTo>
                    <a:pt x="355" y="1373"/>
                  </a:lnTo>
                  <a:lnTo>
                    <a:pt x="354" y="1374"/>
                  </a:lnTo>
                  <a:lnTo>
                    <a:pt x="354" y="1375"/>
                  </a:lnTo>
                  <a:lnTo>
                    <a:pt x="354" y="1375"/>
                  </a:lnTo>
                  <a:lnTo>
                    <a:pt x="354" y="1376"/>
                  </a:lnTo>
                  <a:lnTo>
                    <a:pt x="354" y="1376"/>
                  </a:lnTo>
                  <a:lnTo>
                    <a:pt x="353" y="1377"/>
                  </a:lnTo>
                  <a:lnTo>
                    <a:pt x="352" y="1377"/>
                  </a:lnTo>
                  <a:lnTo>
                    <a:pt x="351" y="1378"/>
                  </a:lnTo>
                  <a:lnTo>
                    <a:pt x="352" y="1379"/>
                  </a:lnTo>
                  <a:lnTo>
                    <a:pt x="350" y="1379"/>
                  </a:lnTo>
                  <a:lnTo>
                    <a:pt x="350" y="1380"/>
                  </a:lnTo>
                  <a:lnTo>
                    <a:pt x="350" y="1380"/>
                  </a:lnTo>
                  <a:lnTo>
                    <a:pt x="349" y="1381"/>
                  </a:lnTo>
                  <a:lnTo>
                    <a:pt x="347" y="1382"/>
                  </a:lnTo>
                  <a:lnTo>
                    <a:pt x="346" y="1384"/>
                  </a:lnTo>
                  <a:lnTo>
                    <a:pt x="345" y="1384"/>
                  </a:lnTo>
                  <a:lnTo>
                    <a:pt x="345" y="1385"/>
                  </a:lnTo>
                  <a:lnTo>
                    <a:pt x="345" y="1385"/>
                  </a:lnTo>
                  <a:lnTo>
                    <a:pt x="343" y="1386"/>
                  </a:lnTo>
                  <a:lnTo>
                    <a:pt x="341" y="1387"/>
                  </a:lnTo>
                  <a:lnTo>
                    <a:pt x="341" y="1388"/>
                  </a:lnTo>
                  <a:lnTo>
                    <a:pt x="340" y="1388"/>
                  </a:lnTo>
                  <a:lnTo>
                    <a:pt x="339" y="1388"/>
                  </a:lnTo>
                  <a:lnTo>
                    <a:pt x="337" y="1390"/>
                  </a:lnTo>
                  <a:lnTo>
                    <a:pt x="337" y="1390"/>
                  </a:lnTo>
                  <a:lnTo>
                    <a:pt x="332" y="1392"/>
                  </a:lnTo>
                  <a:lnTo>
                    <a:pt x="332" y="1392"/>
                  </a:lnTo>
                  <a:lnTo>
                    <a:pt x="331" y="1393"/>
                  </a:lnTo>
                  <a:lnTo>
                    <a:pt x="331" y="1393"/>
                  </a:lnTo>
                  <a:lnTo>
                    <a:pt x="330" y="1392"/>
                  </a:lnTo>
                  <a:lnTo>
                    <a:pt x="329" y="1392"/>
                  </a:lnTo>
                  <a:lnTo>
                    <a:pt x="330" y="1391"/>
                  </a:lnTo>
                  <a:lnTo>
                    <a:pt x="329" y="1389"/>
                  </a:lnTo>
                  <a:lnTo>
                    <a:pt x="327" y="1388"/>
                  </a:lnTo>
                  <a:lnTo>
                    <a:pt x="323" y="1388"/>
                  </a:lnTo>
                  <a:lnTo>
                    <a:pt x="323" y="1387"/>
                  </a:lnTo>
                  <a:lnTo>
                    <a:pt x="322" y="1387"/>
                  </a:lnTo>
                  <a:lnTo>
                    <a:pt x="322" y="1386"/>
                  </a:lnTo>
                  <a:lnTo>
                    <a:pt x="322" y="1386"/>
                  </a:lnTo>
                  <a:lnTo>
                    <a:pt x="321" y="1385"/>
                  </a:lnTo>
                  <a:lnTo>
                    <a:pt x="320" y="1385"/>
                  </a:lnTo>
                  <a:lnTo>
                    <a:pt x="320" y="1385"/>
                  </a:lnTo>
                  <a:lnTo>
                    <a:pt x="319" y="1386"/>
                  </a:lnTo>
                  <a:lnTo>
                    <a:pt x="319" y="1387"/>
                  </a:lnTo>
                  <a:lnTo>
                    <a:pt x="319" y="1387"/>
                  </a:lnTo>
                  <a:lnTo>
                    <a:pt x="319" y="1387"/>
                  </a:lnTo>
                  <a:lnTo>
                    <a:pt x="319" y="1386"/>
                  </a:lnTo>
                  <a:lnTo>
                    <a:pt x="318" y="1385"/>
                  </a:lnTo>
                  <a:lnTo>
                    <a:pt x="318" y="1384"/>
                  </a:lnTo>
                  <a:lnTo>
                    <a:pt x="316" y="1383"/>
                  </a:lnTo>
                  <a:lnTo>
                    <a:pt x="316" y="1381"/>
                  </a:lnTo>
                  <a:lnTo>
                    <a:pt x="315" y="1381"/>
                  </a:lnTo>
                  <a:lnTo>
                    <a:pt x="315" y="1382"/>
                  </a:lnTo>
                  <a:lnTo>
                    <a:pt x="314" y="1383"/>
                  </a:lnTo>
                  <a:lnTo>
                    <a:pt x="313" y="1383"/>
                  </a:lnTo>
                  <a:lnTo>
                    <a:pt x="311" y="1383"/>
                  </a:lnTo>
                  <a:lnTo>
                    <a:pt x="308" y="1381"/>
                  </a:lnTo>
                  <a:lnTo>
                    <a:pt x="306" y="1381"/>
                  </a:lnTo>
                  <a:lnTo>
                    <a:pt x="304" y="1379"/>
                  </a:lnTo>
                  <a:lnTo>
                    <a:pt x="304" y="1379"/>
                  </a:lnTo>
                  <a:lnTo>
                    <a:pt x="303" y="1379"/>
                  </a:lnTo>
                  <a:lnTo>
                    <a:pt x="301" y="1379"/>
                  </a:lnTo>
                  <a:lnTo>
                    <a:pt x="301" y="1379"/>
                  </a:lnTo>
                  <a:lnTo>
                    <a:pt x="301" y="1378"/>
                  </a:lnTo>
                  <a:lnTo>
                    <a:pt x="299" y="1378"/>
                  </a:lnTo>
                  <a:lnTo>
                    <a:pt x="299" y="1378"/>
                  </a:lnTo>
                  <a:lnTo>
                    <a:pt x="299" y="1378"/>
                  </a:lnTo>
                  <a:lnTo>
                    <a:pt x="300" y="1378"/>
                  </a:lnTo>
                  <a:lnTo>
                    <a:pt x="300" y="1377"/>
                  </a:lnTo>
                  <a:lnTo>
                    <a:pt x="298" y="1377"/>
                  </a:lnTo>
                  <a:lnTo>
                    <a:pt x="298" y="1376"/>
                  </a:lnTo>
                  <a:lnTo>
                    <a:pt x="297" y="1376"/>
                  </a:lnTo>
                  <a:lnTo>
                    <a:pt x="297" y="1377"/>
                  </a:lnTo>
                  <a:lnTo>
                    <a:pt x="294" y="1376"/>
                  </a:lnTo>
                  <a:lnTo>
                    <a:pt x="294" y="1375"/>
                  </a:lnTo>
                  <a:lnTo>
                    <a:pt x="292" y="1374"/>
                  </a:lnTo>
                  <a:lnTo>
                    <a:pt x="291" y="1373"/>
                  </a:lnTo>
                  <a:lnTo>
                    <a:pt x="290" y="1371"/>
                  </a:lnTo>
                  <a:lnTo>
                    <a:pt x="289" y="1371"/>
                  </a:lnTo>
                  <a:lnTo>
                    <a:pt x="289" y="1371"/>
                  </a:lnTo>
                  <a:lnTo>
                    <a:pt x="288" y="1370"/>
                  </a:lnTo>
                  <a:lnTo>
                    <a:pt x="288" y="1368"/>
                  </a:lnTo>
                  <a:lnTo>
                    <a:pt x="287" y="1368"/>
                  </a:lnTo>
                  <a:lnTo>
                    <a:pt x="285" y="1367"/>
                  </a:lnTo>
                  <a:lnTo>
                    <a:pt x="285" y="1366"/>
                  </a:lnTo>
                  <a:lnTo>
                    <a:pt x="284" y="1365"/>
                  </a:lnTo>
                  <a:lnTo>
                    <a:pt x="284" y="1364"/>
                  </a:lnTo>
                  <a:lnTo>
                    <a:pt x="284" y="1363"/>
                  </a:lnTo>
                  <a:lnTo>
                    <a:pt x="283" y="1363"/>
                  </a:lnTo>
                  <a:lnTo>
                    <a:pt x="282" y="1358"/>
                  </a:lnTo>
                  <a:lnTo>
                    <a:pt x="281" y="1358"/>
                  </a:lnTo>
                  <a:lnTo>
                    <a:pt x="281" y="1358"/>
                  </a:lnTo>
                  <a:lnTo>
                    <a:pt x="280" y="1358"/>
                  </a:lnTo>
                  <a:lnTo>
                    <a:pt x="279" y="1356"/>
                  </a:lnTo>
                  <a:lnTo>
                    <a:pt x="278" y="1356"/>
                  </a:lnTo>
                  <a:lnTo>
                    <a:pt x="278" y="1355"/>
                  </a:lnTo>
                  <a:lnTo>
                    <a:pt x="277" y="1354"/>
                  </a:lnTo>
                  <a:lnTo>
                    <a:pt x="278" y="1353"/>
                  </a:lnTo>
                  <a:lnTo>
                    <a:pt x="277" y="1353"/>
                  </a:lnTo>
                  <a:lnTo>
                    <a:pt x="278" y="1353"/>
                  </a:lnTo>
                  <a:lnTo>
                    <a:pt x="278" y="1351"/>
                  </a:lnTo>
                  <a:lnTo>
                    <a:pt x="278" y="1350"/>
                  </a:lnTo>
                  <a:lnTo>
                    <a:pt x="277" y="1348"/>
                  </a:lnTo>
                  <a:lnTo>
                    <a:pt x="278" y="1348"/>
                  </a:lnTo>
                  <a:lnTo>
                    <a:pt x="278" y="1347"/>
                  </a:lnTo>
                  <a:lnTo>
                    <a:pt x="280" y="1346"/>
                  </a:lnTo>
                  <a:lnTo>
                    <a:pt x="280" y="1347"/>
                  </a:lnTo>
                  <a:lnTo>
                    <a:pt x="283" y="1347"/>
                  </a:lnTo>
                  <a:lnTo>
                    <a:pt x="284" y="1347"/>
                  </a:lnTo>
                  <a:lnTo>
                    <a:pt x="284" y="1346"/>
                  </a:lnTo>
                  <a:lnTo>
                    <a:pt x="284" y="1346"/>
                  </a:lnTo>
                  <a:lnTo>
                    <a:pt x="286" y="1345"/>
                  </a:lnTo>
                  <a:lnTo>
                    <a:pt x="286" y="1345"/>
                  </a:lnTo>
                  <a:lnTo>
                    <a:pt x="286" y="1345"/>
                  </a:lnTo>
                  <a:lnTo>
                    <a:pt x="287" y="1345"/>
                  </a:lnTo>
                  <a:lnTo>
                    <a:pt x="288" y="1345"/>
                  </a:lnTo>
                  <a:lnTo>
                    <a:pt x="289" y="1345"/>
                  </a:lnTo>
                  <a:lnTo>
                    <a:pt x="289" y="1346"/>
                  </a:lnTo>
                  <a:lnTo>
                    <a:pt x="290" y="1346"/>
                  </a:lnTo>
                  <a:lnTo>
                    <a:pt x="292" y="1346"/>
                  </a:lnTo>
                  <a:lnTo>
                    <a:pt x="292" y="1345"/>
                  </a:lnTo>
                  <a:lnTo>
                    <a:pt x="292" y="1345"/>
                  </a:lnTo>
                  <a:lnTo>
                    <a:pt x="293" y="1345"/>
                  </a:lnTo>
                  <a:lnTo>
                    <a:pt x="293" y="1345"/>
                  </a:lnTo>
                  <a:lnTo>
                    <a:pt x="292" y="1344"/>
                  </a:lnTo>
                  <a:lnTo>
                    <a:pt x="291" y="1345"/>
                  </a:lnTo>
                  <a:lnTo>
                    <a:pt x="291" y="1345"/>
                  </a:lnTo>
                  <a:lnTo>
                    <a:pt x="290" y="1344"/>
                  </a:lnTo>
                  <a:lnTo>
                    <a:pt x="289" y="1345"/>
                  </a:lnTo>
                  <a:lnTo>
                    <a:pt x="289" y="1345"/>
                  </a:lnTo>
                  <a:lnTo>
                    <a:pt x="288" y="1345"/>
                  </a:lnTo>
                  <a:lnTo>
                    <a:pt x="287" y="1345"/>
                  </a:lnTo>
                  <a:lnTo>
                    <a:pt x="287" y="1344"/>
                  </a:lnTo>
                  <a:lnTo>
                    <a:pt x="287" y="1344"/>
                  </a:lnTo>
                  <a:lnTo>
                    <a:pt x="287" y="1343"/>
                  </a:lnTo>
                  <a:lnTo>
                    <a:pt x="288" y="1343"/>
                  </a:lnTo>
                  <a:lnTo>
                    <a:pt x="288" y="1342"/>
                  </a:lnTo>
                  <a:lnTo>
                    <a:pt x="288" y="1340"/>
                  </a:lnTo>
                  <a:lnTo>
                    <a:pt x="289" y="1340"/>
                  </a:lnTo>
                  <a:lnTo>
                    <a:pt x="289" y="1341"/>
                  </a:lnTo>
                  <a:lnTo>
                    <a:pt x="289" y="1342"/>
                  </a:lnTo>
                  <a:lnTo>
                    <a:pt x="289" y="1341"/>
                  </a:lnTo>
                  <a:lnTo>
                    <a:pt x="289" y="1340"/>
                  </a:lnTo>
                  <a:lnTo>
                    <a:pt x="290" y="1341"/>
                  </a:lnTo>
                  <a:lnTo>
                    <a:pt x="290" y="1341"/>
                  </a:lnTo>
                  <a:lnTo>
                    <a:pt x="290" y="1341"/>
                  </a:lnTo>
                  <a:lnTo>
                    <a:pt x="290" y="1340"/>
                  </a:lnTo>
                  <a:lnTo>
                    <a:pt x="291" y="1340"/>
                  </a:lnTo>
                  <a:lnTo>
                    <a:pt x="291" y="1340"/>
                  </a:lnTo>
                  <a:lnTo>
                    <a:pt x="292" y="1342"/>
                  </a:lnTo>
                  <a:lnTo>
                    <a:pt x="292" y="1343"/>
                  </a:lnTo>
                  <a:lnTo>
                    <a:pt x="293" y="1342"/>
                  </a:lnTo>
                  <a:lnTo>
                    <a:pt x="294" y="1343"/>
                  </a:lnTo>
                  <a:lnTo>
                    <a:pt x="294" y="1344"/>
                  </a:lnTo>
                  <a:lnTo>
                    <a:pt x="294" y="1344"/>
                  </a:lnTo>
                  <a:lnTo>
                    <a:pt x="295" y="1345"/>
                  </a:lnTo>
                  <a:lnTo>
                    <a:pt x="296" y="1345"/>
                  </a:lnTo>
                  <a:lnTo>
                    <a:pt x="295" y="1345"/>
                  </a:lnTo>
                  <a:lnTo>
                    <a:pt x="296" y="1345"/>
                  </a:lnTo>
                  <a:lnTo>
                    <a:pt x="296" y="1345"/>
                  </a:lnTo>
                  <a:lnTo>
                    <a:pt x="296" y="1345"/>
                  </a:lnTo>
                  <a:lnTo>
                    <a:pt x="296" y="1345"/>
                  </a:lnTo>
                  <a:lnTo>
                    <a:pt x="296" y="1344"/>
                  </a:lnTo>
                  <a:lnTo>
                    <a:pt x="296" y="1343"/>
                  </a:lnTo>
                  <a:lnTo>
                    <a:pt x="297" y="1341"/>
                  </a:lnTo>
                  <a:lnTo>
                    <a:pt x="297" y="1340"/>
                  </a:lnTo>
                  <a:lnTo>
                    <a:pt x="298" y="1340"/>
                  </a:lnTo>
                  <a:lnTo>
                    <a:pt x="299" y="1340"/>
                  </a:lnTo>
                  <a:lnTo>
                    <a:pt x="299" y="1341"/>
                  </a:lnTo>
                  <a:lnTo>
                    <a:pt x="300" y="1341"/>
                  </a:lnTo>
                  <a:lnTo>
                    <a:pt x="300" y="1342"/>
                  </a:lnTo>
                  <a:lnTo>
                    <a:pt x="300" y="1343"/>
                  </a:lnTo>
                  <a:lnTo>
                    <a:pt x="300" y="1343"/>
                  </a:lnTo>
                  <a:lnTo>
                    <a:pt x="299" y="1344"/>
                  </a:lnTo>
                  <a:lnTo>
                    <a:pt x="298" y="1345"/>
                  </a:lnTo>
                  <a:lnTo>
                    <a:pt x="298" y="1345"/>
                  </a:lnTo>
                  <a:lnTo>
                    <a:pt x="297" y="1345"/>
                  </a:lnTo>
                  <a:lnTo>
                    <a:pt x="297" y="1346"/>
                  </a:lnTo>
                  <a:lnTo>
                    <a:pt x="296" y="1346"/>
                  </a:lnTo>
                  <a:lnTo>
                    <a:pt x="297" y="1347"/>
                  </a:lnTo>
                  <a:lnTo>
                    <a:pt x="297" y="1349"/>
                  </a:lnTo>
                  <a:lnTo>
                    <a:pt x="297" y="1349"/>
                  </a:lnTo>
                  <a:lnTo>
                    <a:pt x="297" y="1349"/>
                  </a:lnTo>
                  <a:lnTo>
                    <a:pt x="298" y="1349"/>
                  </a:lnTo>
                  <a:lnTo>
                    <a:pt x="299" y="1349"/>
                  </a:lnTo>
                  <a:lnTo>
                    <a:pt x="299" y="1349"/>
                  </a:lnTo>
                  <a:lnTo>
                    <a:pt x="300" y="1350"/>
                  </a:lnTo>
                  <a:lnTo>
                    <a:pt x="300" y="1349"/>
                  </a:lnTo>
                  <a:lnTo>
                    <a:pt x="301" y="1350"/>
                  </a:lnTo>
                  <a:lnTo>
                    <a:pt x="302" y="1350"/>
                  </a:lnTo>
                  <a:lnTo>
                    <a:pt x="302" y="1351"/>
                  </a:lnTo>
                  <a:lnTo>
                    <a:pt x="302" y="1352"/>
                  </a:lnTo>
                  <a:lnTo>
                    <a:pt x="302" y="1352"/>
                  </a:lnTo>
                  <a:lnTo>
                    <a:pt x="303" y="1353"/>
                  </a:lnTo>
                  <a:lnTo>
                    <a:pt x="305" y="1353"/>
                  </a:lnTo>
                  <a:lnTo>
                    <a:pt x="305" y="1353"/>
                  </a:lnTo>
                  <a:lnTo>
                    <a:pt x="306" y="1354"/>
                  </a:lnTo>
                  <a:lnTo>
                    <a:pt x="306" y="1355"/>
                  </a:lnTo>
                  <a:lnTo>
                    <a:pt x="307" y="1354"/>
                  </a:lnTo>
                  <a:lnTo>
                    <a:pt x="307" y="1353"/>
                  </a:lnTo>
                  <a:lnTo>
                    <a:pt x="306" y="1353"/>
                  </a:lnTo>
                  <a:lnTo>
                    <a:pt x="306" y="1352"/>
                  </a:lnTo>
                  <a:lnTo>
                    <a:pt x="304" y="1351"/>
                  </a:lnTo>
                  <a:lnTo>
                    <a:pt x="303" y="1350"/>
                  </a:lnTo>
                  <a:lnTo>
                    <a:pt x="302" y="1350"/>
                  </a:lnTo>
                  <a:lnTo>
                    <a:pt x="301" y="1350"/>
                  </a:lnTo>
                  <a:lnTo>
                    <a:pt x="301" y="1349"/>
                  </a:lnTo>
                  <a:lnTo>
                    <a:pt x="299" y="1349"/>
                  </a:lnTo>
                  <a:lnTo>
                    <a:pt x="299" y="1348"/>
                  </a:lnTo>
                  <a:lnTo>
                    <a:pt x="298" y="1346"/>
                  </a:lnTo>
                  <a:lnTo>
                    <a:pt x="298" y="1345"/>
                  </a:lnTo>
                  <a:lnTo>
                    <a:pt x="299" y="1345"/>
                  </a:lnTo>
                  <a:lnTo>
                    <a:pt x="299" y="1345"/>
                  </a:lnTo>
                  <a:lnTo>
                    <a:pt x="301" y="1344"/>
                  </a:lnTo>
                  <a:lnTo>
                    <a:pt x="301" y="1344"/>
                  </a:lnTo>
                  <a:lnTo>
                    <a:pt x="302" y="1344"/>
                  </a:lnTo>
                  <a:lnTo>
                    <a:pt x="302" y="1343"/>
                  </a:lnTo>
                  <a:lnTo>
                    <a:pt x="303" y="1343"/>
                  </a:lnTo>
                  <a:lnTo>
                    <a:pt x="305" y="1344"/>
                  </a:lnTo>
                  <a:lnTo>
                    <a:pt x="306" y="1343"/>
                  </a:lnTo>
                  <a:lnTo>
                    <a:pt x="306" y="1343"/>
                  </a:lnTo>
                  <a:lnTo>
                    <a:pt x="306" y="1342"/>
                  </a:lnTo>
                  <a:lnTo>
                    <a:pt x="308" y="1341"/>
                  </a:lnTo>
                  <a:lnTo>
                    <a:pt x="308" y="1341"/>
                  </a:lnTo>
                  <a:lnTo>
                    <a:pt x="308" y="1340"/>
                  </a:lnTo>
                  <a:lnTo>
                    <a:pt x="309" y="1340"/>
                  </a:lnTo>
                  <a:lnTo>
                    <a:pt x="310" y="1340"/>
                  </a:lnTo>
                  <a:lnTo>
                    <a:pt x="311" y="1339"/>
                  </a:lnTo>
                  <a:lnTo>
                    <a:pt x="311" y="1339"/>
                  </a:lnTo>
                  <a:lnTo>
                    <a:pt x="312" y="1339"/>
                  </a:lnTo>
                  <a:lnTo>
                    <a:pt x="312" y="1338"/>
                  </a:lnTo>
                  <a:lnTo>
                    <a:pt x="313" y="1338"/>
                  </a:lnTo>
                  <a:lnTo>
                    <a:pt x="314" y="1337"/>
                  </a:lnTo>
                  <a:lnTo>
                    <a:pt x="315" y="1335"/>
                  </a:lnTo>
                  <a:lnTo>
                    <a:pt x="315" y="1334"/>
                  </a:lnTo>
                  <a:lnTo>
                    <a:pt x="317" y="1334"/>
                  </a:lnTo>
                  <a:lnTo>
                    <a:pt x="318" y="1333"/>
                  </a:lnTo>
                  <a:lnTo>
                    <a:pt x="319" y="1332"/>
                  </a:lnTo>
                  <a:lnTo>
                    <a:pt x="319" y="1332"/>
                  </a:lnTo>
                  <a:lnTo>
                    <a:pt x="320" y="1332"/>
                  </a:lnTo>
                  <a:lnTo>
                    <a:pt x="320" y="1332"/>
                  </a:lnTo>
                  <a:lnTo>
                    <a:pt x="321" y="1331"/>
                  </a:lnTo>
                  <a:lnTo>
                    <a:pt x="322" y="1332"/>
                  </a:lnTo>
                  <a:lnTo>
                    <a:pt x="323" y="1332"/>
                  </a:lnTo>
                  <a:lnTo>
                    <a:pt x="324" y="1332"/>
                  </a:lnTo>
                  <a:lnTo>
                    <a:pt x="324" y="1332"/>
                  </a:lnTo>
                  <a:lnTo>
                    <a:pt x="325" y="1332"/>
                  </a:lnTo>
                  <a:lnTo>
                    <a:pt x="326" y="1333"/>
                  </a:lnTo>
                  <a:lnTo>
                    <a:pt x="328" y="1336"/>
                  </a:lnTo>
                  <a:lnTo>
                    <a:pt x="328" y="1336"/>
                  </a:lnTo>
                  <a:lnTo>
                    <a:pt x="328" y="1336"/>
                  </a:lnTo>
                  <a:lnTo>
                    <a:pt x="328" y="1336"/>
                  </a:lnTo>
                  <a:lnTo>
                    <a:pt x="329" y="1336"/>
                  </a:lnTo>
                  <a:lnTo>
                    <a:pt x="332" y="1336"/>
                  </a:lnTo>
                  <a:lnTo>
                    <a:pt x="332" y="1336"/>
                  </a:lnTo>
                  <a:lnTo>
                    <a:pt x="332" y="1337"/>
                  </a:lnTo>
                  <a:lnTo>
                    <a:pt x="333" y="1338"/>
                  </a:lnTo>
                  <a:lnTo>
                    <a:pt x="334" y="1338"/>
                  </a:lnTo>
                  <a:lnTo>
                    <a:pt x="336" y="1339"/>
                  </a:lnTo>
                  <a:lnTo>
                    <a:pt x="338" y="1338"/>
                  </a:lnTo>
                  <a:lnTo>
                    <a:pt x="338" y="1338"/>
                  </a:lnTo>
                  <a:lnTo>
                    <a:pt x="339" y="1338"/>
                  </a:lnTo>
                  <a:lnTo>
                    <a:pt x="341" y="1339"/>
                  </a:lnTo>
                  <a:lnTo>
                    <a:pt x="342" y="1338"/>
                  </a:lnTo>
                  <a:lnTo>
                    <a:pt x="344" y="1338"/>
                  </a:lnTo>
                  <a:lnTo>
                    <a:pt x="345" y="1337"/>
                  </a:lnTo>
                  <a:lnTo>
                    <a:pt x="345" y="1337"/>
                  </a:lnTo>
                  <a:lnTo>
                    <a:pt x="345" y="1336"/>
                  </a:lnTo>
                  <a:lnTo>
                    <a:pt x="347" y="1337"/>
                  </a:lnTo>
                  <a:lnTo>
                    <a:pt x="351" y="1336"/>
                  </a:lnTo>
                  <a:lnTo>
                    <a:pt x="354" y="1336"/>
                  </a:lnTo>
                  <a:lnTo>
                    <a:pt x="354" y="1336"/>
                  </a:lnTo>
                  <a:lnTo>
                    <a:pt x="355" y="1336"/>
                  </a:lnTo>
                  <a:lnTo>
                    <a:pt x="355" y="1336"/>
                  </a:lnTo>
                  <a:lnTo>
                    <a:pt x="355" y="1336"/>
                  </a:lnTo>
                  <a:lnTo>
                    <a:pt x="355" y="1336"/>
                  </a:lnTo>
                  <a:lnTo>
                    <a:pt x="354" y="1335"/>
                  </a:lnTo>
                  <a:lnTo>
                    <a:pt x="352" y="1336"/>
                  </a:lnTo>
                  <a:lnTo>
                    <a:pt x="350" y="1334"/>
                  </a:lnTo>
                  <a:lnTo>
                    <a:pt x="350" y="1334"/>
                  </a:lnTo>
                  <a:lnTo>
                    <a:pt x="350" y="1334"/>
                  </a:lnTo>
                  <a:lnTo>
                    <a:pt x="349" y="1334"/>
                  </a:lnTo>
                  <a:lnTo>
                    <a:pt x="348" y="1335"/>
                  </a:lnTo>
                  <a:lnTo>
                    <a:pt x="347" y="1335"/>
                  </a:lnTo>
                  <a:lnTo>
                    <a:pt x="346" y="1336"/>
                  </a:lnTo>
                  <a:lnTo>
                    <a:pt x="346" y="1335"/>
                  </a:lnTo>
                  <a:lnTo>
                    <a:pt x="345" y="1334"/>
                  </a:lnTo>
                  <a:lnTo>
                    <a:pt x="344" y="1335"/>
                  </a:lnTo>
                  <a:lnTo>
                    <a:pt x="342" y="1335"/>
                  </a:lnTo>
                  <a:lnTo>
                    <a:pt x="340" y="1336"/>
                  </a:lnTo>
                  <a:lnTo>
                    <a:pt x="338" y="1336"/>
                  </a:lnTo>
                  <a:lnTo>
                    <a:pt x="338" y="1336"/>
                  </a:lnTo>
                  <a:lnTo>
                    <a:pt x="337" y="1336"/>
                  </a:lnTo>
                  <a:lnTo>
                    <a:pt x="335" y="1337"/>
                  </a:lnTo>
                  <a:lnTo>
                    <a:pt x="334" y="1337"/>
                  </a:lnTo>
                  <a:lnTo>
                    <a:pt x="334" y="1336"/>
                  </a:lnTo>
                  <a:lnTo>
                    <a:pt x="335" y="1336"/>
                  </a:lnTo>
                  <a:lnTo>
                    <a:pt x="335" y="1336"/>
                  </a:lnTo>
                  <a:lnTo>
                    <a:pt x="334" y="1336"/>
                  </a:lnTo>
                  <a:lnTo>
                    <a:pt x="333" y="1335"/>
                  </a:lnTo>
                  <a:lnTo>
                    <a:pt x="332" y="1335"/>
                  </a:lnTo>
                  <a:lnTo>
                    <a:pt x="332" y="1335"/>
                  </a:lnTo>
                  <a:lnTo>
                    <a:pt x="331" y="1335"/>
                  </a:lnTo>
                  <a:lnTo>
                    <a:pt x="331" y="1334"/>
                  </a:lnTo>
                  <a:lnTo>
                    <a:pt x="332" y="1334"/>
                  </a:lnTo>
                  <a:lnTo>
                    <a:pt x="332" y="1334"/>
                  </a:lnTo>
                  <a:lnTo>
                    <a:pt x="331" y="1333"/>
                  </a:lnTo>
                  <a:lnTo>
                    <a:pt x="330" y="1333"/>
                  </a:lnTo>
                  <a:lnTo>
                    <a:pt x="330" y="1333"/>
                  </a:lnTo>
                  <a:lnTo>
                    <a:pt x="330" y="1333"/>
                  </a:lnTo>
                  <a:lnTo>
                    <a:pt x="330" y="1332"/>
                  </a:lnTo>
                  <a:lnTo>
                    <a:pt x="330" y="1332"/>
                  </a:lnTo>
                  <a:lnTo>
                    <a:pt x="330" y="1332"/>
                  </a:lnTo>
                  <a:lnTo>
                    <a:pt x="330" y="1332"/>
                  </a:lnTo>
                  <a:lnTo>
                    <a:pt x="328" y="1332"/>
                  </a:lnTo>
                  <a:lnTo>
                    <a:pt x="328" y="1331"/>
                  </a:lnTo>
                  <a:lnTo>
                    <a:pt x="327" y="1330"/>
                  </a:lnTo>
                  <a:lnTo>
                    <a:pt x="326" y="1329"/>
                  </a:lnTo>
                  <a:lnTo>
                    <a:pt x="326" y="1328"/>
                  </a:lnTo>
                  <a:lnTo>
                    <a:pt x="325" y="1328"/>
                  </a:lnTo>
                  <a:lnTo>
                    <a:pt x="324" y="1328"/>
                  </a:lnTo>
                  <a:lnTo>
                    <a:pt x="323" y="1328"/>
                  </a:lnTo>
                  <a:lnTo>
                    <a:pt x="321" y="1328"/>
                  </a:lnTo>
                  <a:lnTo>
                    <a:pt x="319" y="1329"/>
                  </a:lnTo>
                  <a:lnTo>
                    <a:pt x="319" y="1329"/>
                  </a:lnTo>
                  <a:lnTo>
                    <a:pt x="319" y="1329"/>
                  </a:lnTo>
                  <a:lnTo>
                    <a:pt x="319" y="1329"/>
                  </a:lnTo>
                  <a:lnTo>
                    <a:pt x="319" y="1328"/>
                  </a:lnTo>
                  <a:lnTo>
                    <a:pt x="318" y="1328"/>
                  </a:lnTo>
                  <a:lnTo>
                    <a:pt x="317" y="1329"/>
                  </a:lnTo>
                  <a:lnTo>
                    <a:pt x="316" y="1328"/>
                  </a:lnTo>
                  <a:lnTo>
                    <a:pt x="316" y="1327"/>
                  </a:lnTo>
                  <a:lnTo>
                    <a:pt x="315" y="1327"/>
                  </a:lnTo>
                  <a:lnTo>
                    <a:pt x="315" y="1327"/>
                  </a:lnTo>
                  <a:lnTo>
                    <a:pt x="316" y="1327"/>
                  </a:lnTo>
                  <a:lnTo>
                    <a:pt x="316" y="1327"/>
                  </a:lnTo>
                  <a:lnTo>
                    <a:pt x="315" y="1330"/>
                  </a:lnTo>
                  <a:lnTo>
                    <a:pt x="315" y="1330"/>
                  </a:lnTo>
                  <a:lnTo>
                    <a:pt x="315" y="1330"/>
                  </a:lnTo>
                  <a:lnTo>
                    <a:pt x="314" y="1331"/>
                  </a:lnTo>
                  <a:lnTo>
                    <a:pt x="313" y="1332"/>
                  </a:lnTo>
                  <a:lnTo>
                    <a:pt x="312" y="1333"/>
                  </a:lnTo>
                  <a:lnTo>
                    <a:pt x="312" y="1333"/>
                  </a:lnTo>
                  <a:lnTo>
                    <a:pt x="311" y="1333"/>
                  </a:lnTo>
                  <a:lnTo>
                    <a:pt x="311" y="1335"/>
                  </a:lnTo>
                  <a:lnTo>
                    <a:pt x="310" y="1336"/>
                  </a:lnTo>
                  <a:lnTo>
                    <a:pt x="310" y="1336"/>
                  </a:lnTo>
                  <a:lnTo>
                    <a:pt x="309" y="1336"/>
                  </a:lnTo>
                  <a:lnTo>
                    <a:pt x="309" y="1336"/>
                  </a:lnTo>
                  <a:lnTo>
                    <a:pt x="308" y="1336"/>
                  </a:lnTo>
                  <a:lnTo>
                    <a:pt x="306" y="1338"/>
                  </a:lnTo>
                  <a:lnTo>
                    <a:pt x="306" y="1339"/>
                  </a:lnTo>
                  <a:lnTo>
                    <a:pt x="306" y="1340"/>
                  </a:lnTo>
                  <a:lnTo>
                    <a:pt x="306" y="1340"/>
                  </a:lnTo>
                  <a:lnTo>
                    <a:pt x="305" y="1340"/>
                  </a:lnTo>
                  <a:lnTo>
                    <a:pt x="305" y="1340"/>
                  </a:lnTo>
                  <a:lnTo>
                    <a:pt x="305" y="1340"/>
                  </a:lnTo>
                  <a:lnTo>
                    <a:pt x="304" y="1340"/>
                  </a:lnTo>
                  <a:lnTo>
                    <a:pt x="304" y="1340"/>
                  </a:lnTo>
                  <a:lnTo>
                    <a:pt x="302" y="1338"/>
                  </a:lnTo>
                  <a:lnTo>
                    <a:pt x="302" y="1338"/>
                  </a:lnTo>
                  <a:lnTo>
                    <a:pt x="302" y="1337"/>
                  </a:lnTo>
                  <a:lnTo>
                    <a:pt x="302" y="1337"/>
                  </a:lnTo>
                  <a:lnTo>
                    <a:pt x="302" y="1337"/>
                  </a:lnTo>
                  <a:lnTo>
                    <a:pt x="301" y="1337"/>
                  </a:lnTo>
                  <a:lnTo>
                    <a:pt x="301" y="1337"/>
                  </a:lnTo>
                  <a:lnTo>
                    <a:pt x="300" y="1338"/>
                  </a:lnTo>
                  <a:lnTo>
                    <a:pt x="299" y="1338"/>
                  </a:lnTo>
                  <a:lnTo>
                    <a:pt x="297" y="1339"/>
                  </a:lnTo>
                  <a:lnTo>
                    <a:pt x="297" y="1339"/>
                  </a:lnTo>
                  <a:lnTo>
                    <a:pt x="297" y="1339"/>
                  </a:lnTo>
                  <a:lnTo>
                    <a:pt x="297" y="1339"/>
                  </a:lnTo>
                  <a:lnTo>
                    <a:pt x="297" y="1339"/>
                  </a:lnTo>
                  <a:lnTo>
                    <a:pt x="296" y="1340"/>
                  </a:lnTo>
                  <a:lnTo>
                    <a:pt x="296" y="1340"/>
                  </a:lnTo>
                  <a:lnTo>
                    <a:pt x="295" y="1339"/>
                  </a:lnTo>
                  <a:lnTo>
                    <a:pt x="295" y="1340"/>
                  </a:lnTo>
                  <a:lnTo>
                    <a:pt x="294" y="1339"/>
                  </a:lnTo>
                  <a:lnTo>
                    <a:pt x="294" y="1338"/>
                  </a:lnTo>
                  <a:lnTo>
                    <a:pt x="294" y="1338"/>
                  </a:lnTo>
                  <a:lnTo>
                    <a:pt x="294" y="1339"/>
                  </a:lnTo>
                  <a:lnTo>
                    <a:pt x="293" y="1339"/>
                  </a:lnTo>
                  <a:lnTo>
                    <a:pt x="293" y="1339"/>
                  </a:lnTo>
                  <a:lnTo>
                    <a:pt x="292" y="1338"/>
                  </a:lnTo>
                  <a:lnTo>
                    <a:pt x="292" y="1339"/>
                  </a:lnTo>
                  <a:lnTo>
                    <a:pt x="291" y="1339"/>
                  </a:lnTo>
                  <a:lnTo>
                    <a:pt x="290" y="1338"/>
                  </a:lnTo>
                  <a:lnTo>
                    <a:pt x="290" y="1336"/>
                  </a:lnTo>
                  <a:lnTo>
                    <a:pt x="290" y="1336"/>
                  </a:lnTo>
                  <a:lnTo>
                    <a:pt x="289" y="1336"/>
                  </a:lnTo>
                  <a:lnTo>
                    <a:pt x="289" y="1336"/>
                  </a:lnTo>
                  <a:lnTo>
                    <a:pt x="289" y="1336"/>
                  </a:lnTo>
                  <a:lnTo>
                    <a:pt x="289" y="1335"/>
                  </a:lnTo>
                  <a:lnTo>
                    <a:pt x="289" y="1336"/>
                  </a:lnTo>
                  <a:lnTo>
                    <a:pt x="289" y="1337"/>
                  </a:lnTo>
                  <a:lnTo>
                    <a:pt x="288" y="1338"/>
                  </a:lnTo>
                  <a:lnTo>
                    <a:pt x="287" y="1337"/>
                  </a:lnTo>
                  <a:lnTo>
                    <a:pt x="288" y="1336"/>
                  </a:lnTo>
                  <a:lnTo>
                    <a:pt x="288" y="1336"/>
                  </a:lnTo>
                  <a:lnTo>
                    <a:pt x="288" y="1336"/>
                  </a:lnTo>
                  <a:lnTo>
                    <a:pt x="287" y="1336"/>
                  </a:lnTo>
                  <a:lnTo>
                    <a:pt x="287" y="1336"/>
                  </a:lnTo>
                  <a:lnTo>
                    <a:pt x="287" y="1336"/>
                  </a:lnTo>
                  <a:lnTo>
                    <a:pt x="286" y="1336"/>
                  </a:lnTo>
                  <a:lnTo>
                    <a:pt x="285" y="1336"/>
                  </a:lnTo>
                  <a:lnTo>
                    <a:pt x="285" y="1336"/>
                  </a:lnTo>
                  <a:lnTo>
                    <a:pt x="285" y="1336"/>
                  </a:lnTo>
                  <a:lnTo>
                    <a:pt x="284" y="1337"/>
                  </a:lnTo>
                  <a:lnTo>
                    <a:pt x="284" y="1337"/>
                  </a:lnTo>
                  <a:lnTo>
                    <a:pt x="283" y="1337"/>
                  </a:lnTo>
                  <a:lnTo>
                    <a:pt x="284" y="1338"/>
                  </a:lnTo>
                  <a:lnTo>
                    <a:pt x="284" y="1340"/>
                  </a:lnTo>
                  <a:lnTo>
                    <a:pt x="283" y="1340"/>
                  </a:lnTo>
                  <a:lnTo>
                    <a:pt x="282" y="1340"/>
                  </a:lnTo>
                  <a:lnTo>
                    <a:pt x="280" y="1338"/>
                  </a:lnTo>
                  <a:lnTo>
                    <a:pt x="280" y="1337"/>
                  </a:lnTo>
                  <a:lnTo>
                    <a:pt x="281" y="1336"/>
                  </a:lnTo>
                  <a:lnTo>
                    <a:pt x="280" y="1336"/>
                  </a:lnTo>
                  <a:lnTo>
                    <a:pt x="280" y="1336"/>
                  </a:lnTo>
                  <a:lnTo>
                    <a:pt x="280" y="1337"/>
                  </a:lnTo>
                  <a:lnTo>
                    <a:pt x="279" y="1336"/>
                  </a:lnTo>
                  <a:lnTo>
                    <a:pt x="278" y="1336"/>
                  </a:lnTo>
                  <a:lnTo>
                    <a:pt x="276" y="1336"/>
                  </a:lnTo>
                  <a:lnTo>
                    <a:pt x="276" y="1336"/>
                  </a:lnTo>
                  <a:lnTo>
                    <a:pt x="273" y="1337"/>
                  </a:lnTo>
                  <a:lnTo>
                    <a:pt x="273" y="1337"/>
                  </a:lnTo>
                  <a:lnTo>
                    <a:pt x="271" y="1336"/>
                  </a:lnTo>
                  <a:lnTo>
                    <a:pt x="271" y="1335"/>
                  </a:lnTo>
                  <a:lnTo>
                    <a:pt x="271" y="1335"/>
                  </a:lnTo>
                  <a:lnTo>
                    <a:pt x="270" y="1334"/>
                  </a:lnTo>
                  <a:lnTo>
                    <a:pt x="270" y="1333"/>
                  </a:lnTo>
                  <a:lnTo>
                    <a:pt x="270" y="1333"/>
                  </a:lnTo>
                  <a:lnTo>
                    <a:pt x="267" y="1333"/>
                  </a:lnTo>
                  <a:lnTo>
                    <a:pt x="267" y="1333"/>
                  </a:lnTo>
                  <a:lnTo>
                    <a:pt x="267" y="1334"/>
                  </a:lnTo>
                  <a:lnTo>
                    <a:pt x="267" y="1334"/>
                  </a:lnTo>
                  <a:lnTo>
                    <a:pt x="266" y="1334"/>
                  </a:lnTo>
                  <a:lnTo>
                    <a:pt x="266" y="1334"/>
                  </a:lnTo>
                  <a:lnTo>
                    <a:pt x="266" y="1334"/>
                  </a:lnTo>
                  <a:lnTo>
                    <a:pt x="265" y="1334"/>
                  </a:lnTo>
                  <a:lnTo>
                    <a:pt x="264" y="1333"/>
                  </a:lnTo>
                  <a:lnTo>
                    <a:pt x="264" y="1334"/>
                  </a:lnTo>
                  <a:lnTo>
                    <a:pt x="263" y="1334"/>
                  </a:lnTo>
                  <a:lnTo>
                    <a:pt x="263" y="1335"/>
                  </a:lnTo>
                  <a:lnTo>
                    <a:pt x="263" y="1335"/>
                  </a:lnTo>
                  <a:lnTo>
                    <a:pt x="263" y="1335"/>
                  </a:lnTo>
                  <a:lnTo>
                    <a:pt x="263" y="1336"/>
                  </a:lnTo>
                  <a:lnTo>
                    <a:pt x="262" y="1335"/>
                  </a:lnTo>
                  <a:lnTo>
                    <a:pt x="262" y="1335"/>
                  </a:lnTo>
                  <a:lnTo>
                    <a:pt x="262" y="1334"/>
                  </a:lnTo>
                  <a:lnTo>
                    <a:pt x="260" y="1334"/>
                  </a:lnTo>
                  <a:lnTo>
                    <a:pt x="260" y="1335"/>
                  </a:lnTo>
                  <a:lnTo>
                    <a:pt x="259" y="1335"/>
                  </a:lnTo>
                  <a:lnTo>
                    <a:pt x="259" y="1334"/>
                  </a:lnTo>
                  <a:lnTo>
                    <a:pt x="259" y="1334"/>
                  </a:lnTo>
                  <a:lnTo>
                    <a:pt x="259" y="1334"/>
                  </a:lnTo>
                  <a:lnTo>
                    <a:pt x="259" y="1334"/>
                  </a:lnTo>
                  <a:lnTo>
                    <a:pt x="260" y="1333"/>
                  </a:lnTo>
                  <a:lnTo>
                    <a:pt x="260" y="1333"/>
                  </a:lnTo>
                  <a:lnTo>
                    <a:pt x="260" y="1333"/>
                  </a:lnTo>
                  <a:lnTo>
                    <a:pt x="259" y="1333"/>
                  </a:lnTo>
                  <a:lnTo>
                    <a:pt x="259" y="1333"/>
                  </a:lnTo>
                  <a:lnTo>
                    <a:pt x="259" y="1332"/>
                  </a:lnTo>
                  <a:lnTo>
                    <a:pt x="259" y="1332"/>
                  </a:lnTo>
                  <a:lnTo>
                    <a:pt x="258" y="1333"/>
                  </a:lnTo>
                  <a:lnTo>
                    <a:pt x="257" y="1334"/>
                  </a:lnTo>
                  <a:lnTo>
                    <a:pt x="257" y="1335"/>
                  </a:lnTo>
                  <a:lnTo>
                    <a:pt x="256" y="1336"/>
                  </a:lnTo>
                  <a:lnTo>
                    <a:pt x="254" y="1336"/>
                  </a:lnTo>
                  <a:lnTo>
                    <a:pt x="254" y="1336"/>
                  </a:lnTo>
                  <a:lnTo>
                    <a:pt x="251" y="1336"/>
                  </a:lnTo>
                  <a:lnTo>
                    <a:pt x="251" y="1336"/>
                  </a:lnTo>
                  <a:lnTo>
                    <a:pt x="251" y="1336"/>
                  </a:lnTo>
                  <a:lnTo>
                    <a:pt x="247" y="1336"/>
                  </a:lnTo>
                  <a:lnTo>
                    <a:pt x="247" y="1335"/>
                  </a:lnTo>
                  <a:lnTo>
                    <a:pt x="247" y="1334"/>
                  </a:lnTo>
                  <a:lnTo>
                    <a:pt x="246" y="1334"/>
                  </a:lnTo>
                  <a:lnTo>
                    <a:pt x="246" y="1334"/>
                  </a:lnTo>
                  <a:lnTo>
                    <a:pt x="245" y="1333"/>
                  </a:lnTo>
                  <a:lnTo>
                    <a:pt x="244" y="1332"/>
                  </a:lnTo>
                  <a:lnTo>
                    <a:pt x="244" y="1332"/>
                  </a:lnTo>
                  <a:lnTo>
                    <a:pt x="243" y="1332"/>
                  </a:lnTo>
                  <a:lnTo>
                    <a:pt x="243" y="1331"/>
                  </a:lnTo>
                  <a:lnTo>
                    <a:pt x="242" y="1331"/>
                  </a:lnTo>
                  <a:lnTo>
                    <a:pt x="242" y="1331"/>
                  </a:lnTo>
                  <a:lnTo>
                    <a:pt x="242" y="1331"/>
                  </a:lnTo>
                  <a:lnTo>
                    <a:pt x="241" y="1329"/>
                  </a:lnTo>
                  <a:lnTo>
                    <a:pt x="241" y="1328"/>
                  </a:lnTo>
                  <a:lnTo>
                    <a:pt x="241" y="1328"/>
                  </a:lnTo>
                  <a:lnTo>
                    <a:pt x="241" y="1327"/>
                  </a:lnTo>
                  <a:lnTo>
                    <a:pt x="241" y="1327"/>
                  </a:lnTo>
                  <a:lnTo>
                    <a:pt x="241" y="1326"/>
                  </a:lnTo>
                  <a:lnTo>
                    <a:pt x="241" y="1325"/>
                  </a:lnTo>
                  <a:lnTo>
                    <a:pt x="241" y="1325"/>
                  </a:lnTo>
                  <a:lnTo>
                    <a:pt x="241" y="1324"/>
                  </a:lnTo>
                  <a:lnTo>
                    <a:pt x="241" y="1323"/>
                  </a:lnTo>
                  <a:lnTo>
                    <a:pt x="241" y="1323"/>
                  </a:lnTo>
                  <a:lnTo>
                    <a:pt x="243" y="1323"/>
                  </a:lnTo>
                  <a:lnTo>
                    <a:pt x="244" y="1322"/>
                  </a:lnTo>
                  <a:lnTo>
                    <a:pt x="243" y="1322"/>
                  </a:lnTo>
                  <a:lnTo>
                    <a:pt x="243" y="1322"/>
                  </a:lnTo>
                  <a:lnTo>
                    <a:pt x="243" y="1321"/>
                  </a:lnTo>
                  <a:lnTo>
                    <a:pt x="244" y="1320"/>
                  </a:lnTo>
                  <a:lnTo>
                    <a:pt x="245" y="1320"/>
                  </a:lnTo>
                  <a:lnTo>
                    <a:pt x="245" y="1319"/>
                  </a:lnTo>
                  <a:lnTo>
                    <a:pt x="245" y="1319"/>
                  </a:lnTo>
                  <a:lnTo>
                    <a:pt x="247" y="1320"/>
                  </a:lnTo>
                  <a:lnTo>
                    <a:pt x="248" y="1319"/>
                  </a:lnTo>
                  <a:lnTo>
                    <a:pt x="248" y="1319"/>
                  </a:lnTo>
                  <a:lnTo>
                    <a:pt x="247" y="1319"/>
                  </a:lnTo>
                  <a:lnTo>
                    <a:pt x="247" y="1319"/>
                  </a:lnTo>
                  <a:lnTo>
                    <a:pt x="248" y="1319"/>
                  </a:lnTo>
                  <a:lnTo>
                    <a:pt x="248" y="1318"/>
                  </a:lnTo>
                  <a:lnTo>
                    <a:pt x="247" y="1318"/>
                  </a:lnTo>
                  <a:lnTo>
                    <a:pt x="247" y="1318"/>
                  </a:lnTo>
                  <a:lnTo>
                    <a:pt x="247" y="1317"/>
                  </a:lnTo>
                  <a:lnTo>
                    <a:pt x="248" y="1317"/>
                  </a:lnTo>
                  <a:lnTo>
                    <a:pt x="248" y="1317"/>
                  </a:lnTo>
                  <a:lnTo>
                    <a:pt x="247" y="1316"/>
                  </a:lnTo>
                  <a:lnTo>
                    <a:pt x="246" y="1315"/>
                  </a:lnTo>
                  <a:lnTo>
                    <a:pt x="247" y="1314"/>
                  </a:lnTo>
                  <a:lnTo>
                    <a:pt x="249" y="1314"/>
                  </a:lnTo>
                  <a:lnTo>
                    <a:pt x="250" y="1314"/>
                  </a:lnTo>
                  <a:lnTo>
                    <a:pt x="250" y="1314"/>
                  </a:lnTo>
                  <a:lnTo>
                    <a:pt x="250" y="1315"/>
                  </a:lnTo>
                  <a:lnTo>
                    <a:pt x="250" y="1315"/>
                  </a:lnTo>
                  <a:lnTo>
                    <a:pt x="251" y="1315"/>
                  </a:lnTo>
                  <a:lnTo>
                    <a:pt x="252" y="1314"/>
                  </a:lnTo>
                  <a:lnTo>
                    <a:pt x="252" y="1314"/>
                  </a:lnTo>
                  <a:lnTo>
                    <a:pt x="253" y="1314"/>
                  </a:lnTo>
                  <a:lnTo>
                    <a:pt x="252" y="1314"/>
                  </a:lnTo>
                  <a:lnTo>
                    <a:pt x="253" y="1314"/>
                  </a:lnTo>
                  <a:lnTo>
                    <a:pt x="254" y="1313"/>
                  </a:lnTo>
                  <a:lnTo>
                    <a:pt x="254" y="1313"/>
                  </a:lnTo>
                  <a:lnTo>
                    <a:pt x="254" y="1313"/>
                  </a:lnTo>
                  <a:lnTo>
                    <a:pt x="256" y="1313"/>
                  </a:lnTo>
                  <a:lnTo>
                    <a:pt x="256" y="1312"/>
                  </a:lnTo>
                  <a:lnTo>
                    <a:pt x="257" y="1312"/>
                  </a:lnTo>
                  <a:lnTo>
                    <a:pt x="257" y="1312"/>
                  </a:lnTo>
                  <a:lnTo>
                    <a:pt x="258" y="1312"/>
                  </a:lnTo>
                  <a:lnTo>
                    <a:pt x="259" y="1311"/>
                  </a:lnTo>
                  <a:lnTo>
                    <a:pt x="259" y="1311"/>
                  </a:lnTo>
                  <a:lnTo>
                    <a:pt x="262" y="1311"/>
                  </a:lnTo>
                  <a:lnTo>
                    <a:pt x="263" y="1312"/>
                  </a:lnTo>
                  <a:lnTo>
                    <a:pt x="263" y="1313"/>
                  </a:lnTo>
                  <a:lnTo>
                    <a:pt x="263" y="1312"/>
                  </a:lnTo>
                  <a:lnTo>
                    <a:pt x="263" y="1312"/>
                  </a:lnTo>
                  <a:lnTo>
                    <a:pt x="265" y="1312"/>
                  </a:lnTo>
                  <a:lnTo>
                    <a:pt x="266" y="1312"/>
                  </a:lnTo>
                  <a:lnTo>
                    <a:pt x="267" y="1312"/>
                  </a:lnTo>
                  <a:lnTo>
                    <a:pt x="267" y="1313"/>
                  </a:lnTo>
                  <a:lnTo>
                    <a:pt x="267" y="1313"/>
                  </a:lnTo>
                  <a:lnTo>
                    <a:pt x="267" y="1313"/>
                  </a:lnTo>
                  <a:lnTo>
                    <a:pt x="267" y="1313"/>
                  </a:lnTo>
                  <a:lnTo>
                    <a:pt x="269" y="1313"/>
                  </a:lnTo>
                  <a:lnTo>
                    <a:pt x="269" y="1313"/>
                  </a:lnTo>
                  <a:lnTo>
                    <a:pt x="268" y="1312"/>
                  </a:lnTo>
                  <a:lnTo>
                    <a:pt x="268" y="1311"/>
                  </a:lnTo>
                  <a:lnTo>
                    <a:pt x="269" y="1312"/>
                  </a:lnTo>
                  <a:lnTo>
                    <a:pt x="269" y="1312"/>
                  </a:lnTo>
                  <a:lnTo>
                    <a:pt x="269" y="1312"/>
                  </a:lnTo>
                  <a:lnTo>
                    <a:pt x="270" y="1313"/>
                  </a:lnTo>
                  <a:lnTo>
                    <a:pt x="270" y="1312"/>
                  </a:lnTo>
                  <a:lnTo>
                    <a:pt x="269" y="1311"/>
                  </a:lnTo>
                  <a:lnTo>
                    <a:pt x="270" y="1311"/>
                  </a:lnTo>
                  <a:lnTo>
                    <a:pt x="270" y="1311"/>
                  </a:lnTo>
                  <a:lnTo>
                    <a:pt x="271" y="1311"/>
                  </a:lnTo>
                  <a:lnTo>
                    <a:pt x="271" y="1311"/>
                  </a:lnTo>
                  <a:lnTo>
                    <a:pt x="273" y="1312"/>
                  </a:lnTo>
                  <a:lnTo>
                    <a:pt x="273" y="1311"/>
                  </a:lnTo>
                  <a:lnTo>
                    <a:pt x="274" y="1311"/>
                  </a:lnTo>
                  <a:lnTo>
                    <a:pt x="275" y="1312"/>
                  </a:lnTo>
                  <a:lnTo>
                    <a:pt x="276" y="1311"/>
                  </a:lnTo>
                  <a:lnTo>
                    <a:pt x="276" y="1311"/>
                  </a:lnTo>
                  <a:lnTo>
                    <a:pt x="276" y="1310"/>
                  </a:lnTo>
                  <a:lnTo>
                    <a:pt x="276" y="1310"/>
                  </a:lnTo>
                  <a:lnTo>
                    <a:pt x="276" y="1310"/>
                  </a:lnTo>
                  <a:lnTo>
                    <a:pt x="276" y="1310"/>
                  </a:lnTo>
                  <a:lnTo>
                    <a:pt x="276" y="1310"/>
                  </a:lnTo>
                  <a:lnTo>
                    <a:pt x="277" y="1310"/>
                  </a:lnTo>
                  <a:lnTo>
                    <a:pt x="278" y="1310"/>
                  </a:lnTo>
                  <a:lnTo>
                    <a:pt x="278" y="1310"/>
                  </a:lnTo>
                  <a:lnTo>
                    <a:pt x="279" y="1310"/>
                  </a:lnTo>
                  <a:lnTo>
                    <a:pt x="280" y="1310"/>
                  </a:lnTo>
                  <a:lnTo>
                    <a:pt x="281" y="1310"/>
                  </a:lnTo>
                  <a:lnTo>
                    <a:pt x="282" y="1310"/>
                  </a:lnTo>
                  <a:lnTo>
                    <a:pt x="282" y="1310"/>
                  </a:lnTo>
                  <a:lnTo>
                    <a:pt x="282" y="1309"/>
                  </a:lnTo>
                  <a:lnTo>
                    <a:pt x="283" y="1309"/>
                  </a:lnTo>
                  <a:lnTo>
                    <a:pt x="283" y="1310"/>
                  </a:lnTo>
                  <a:lnTo>
                    <a:pt x="284" y="1309"/>
                  </a:lnTo>
                  <a:lnTo>
                    <a:pt x="284" y="1307"/>
                  </a:lnTo>
                  <a:lnTo>
                    <a:pt x="284" y="1306"/>
                  </a:lnTo>
                  <a:lnTo>
                    <a:pt x="284" y="1306"/>
                  </a:lnTo>
                  <a:lnTo>
                    <a:pt x="284" y="1306"/>
                  </a:lnTo>
                  <a:lnTo>
                    <a:pt x="284" y="1306"/>
                  </a:lnTo>
                  <a:lnTo>
                    <a:pt x="285" y="1306"/>
                  </a:lnTo>
                  <a:lnTo>
                    <a:pt x="285" y="1306"/>
                  </a:lnTo>
                  <a:lnTo>
                    <a:pt x="286" y="1306"/>
                  </a:lnTo>
                  <a:lnTo>
                    <a:pt x="286" y="1307"/>
                  </a:lnTo>
                  <a:lnTo>
                    <a:pt x="288" y="1307"/>
                  </a:lnTo>
                  <a:lnTo>
                    <a:pt x="288" y="1308"/>
                  </a:lnTo>
                  <a:lnTo>
                    <a:pt x="288" y="1309"/>
                  </a:lnTo>
                  <a:lnTo>
                    <a:pt x="289" y="1310"/>
                  </a:lnTo>
                  <a:lnTo>
                    <a:pt x="289" y="1310"/>
                  </a:lnTo>
                  <a:lnTo>
                    <a:pt x="289" y="1310"/>
                  </a:lnTo>
                  <a:lnTo>
                    <a:pt x="289" y="1311"/>
                  </a:lnTo>
                  <a:lnTo>
                    <a:pt x="290" y="1311"/>
                  </a:lnTo>
                  <a:lnTo>
                    <a:pt x="290" y="1312"/>
                  </a:lnTo>
                  <a:lnTo>
                    <a:pt x="291" y="1312"/>
                  </a:lnTo>
                  <a:lnTo>
                    <a:pt x="292" y="1313"/>
                  </a:lnTo>
                  <a:lnTo>
                    <a:pt x="293" y="1315"/>
                  </a:lnTo>
                  <a:lnTo>
                    <a:pt x="293" y="1315"/>
                  </a:lnTo>
                  <a:lnTo>
                    <a:pt x="293" y="1315"/>
                  </a:lnTo>
                  <a:lnTo>
                    <a:pt x="293" y="1316"/>
                  </a:lnTo>
                  <a:lnTo>
                    <a:pt x="294" y="1316"/>
                  </a:lnTo>
                  <a:lnTo>
                    <a:pt x="294" y="1316"/>
                  </a:lnTo>
                  <a:lnTo>
                    <a:pt x="294" y="1315"/>
                  </a:lnTo>
                  <a:lnTo>
                    <a:pt x="295" y="1314"/>
                  </a:lnTo>
                  <a:lnTo>
                    <a:pt x="296" y="1314"/>
                  </a:lnTo>
                  <a:lnTo>
                    <a:pt x="296" y="1314"/>
                  </a:lnTo>
                  <a:lnTo>
                    <a:pt x="297" y="1314"/>
                  </a:lnTo>
                  <a:lnTo>
                    <a:pt x="297" y="1312"/>
                  </a:lnTo>
                  <a:lnTo>
                    <a:pt x="297" y="1312"/>
                  </a:lnTo>
                  <a:lnTo>
                    <a:pt x="298" y="1313"/>
                  </a:lnTo>
                  <a:lnTo>
                    <a:pt x="300" y="1314"/>
                  </a:lnTo>
                  <a:lnTo>
                    <a:pt x="300" y="1314"/>
                  </a:lnTo>
                  <a:lnTo>
                    <a:pt x="300" y="1315"/>
                  </a:lnTo>
                  <a:lnTo>
                    <a:pt x="300" y="1316"/>
                  </a:lnTo>
                  <a:lnTo>
                    <a:pt x="300" y="1316"/>
                  </a:lnTo>
                  <a:lnTo>
                    <a:pt x="300" y="1317"/>
                  </a:lnTo>
                  <a:lnTo>
                    <a:pt x="299" y="1318"/>
                  </a:lnTo>
                  <a:lnTo>
                    <a:pt x="299" y="1318"/>
                  </a:lnTo>
                  <a:lnTo>
                    <a:pt x="299" y="1319"/>
                  </a:lnTo>
                  <a:lnTo>
                    <a:pt x="300" y="1319"/>
                  </a:lnTo>
                  <a:lnTo>
                    <a:pt x="300" y="1319"/>
                  </a:lnTo>
                  <a:lnTo>
                    <a:pt x="301" y="1319"/>
                  </a:lnTo>
                  <a:lnTo>
                    <a:pt x="301" y="1318"/>
                  </a:lnTo>
                  <a:lnTo>
                    <a:pt x="302" y="1318"/>
                  </a:lnTo>
                  <a:lnTo>
                    <a:pt x="302" y="1319"/>
                  </a:lnTo>
                  <a:lnTo>
                    <a:pt x="302" y="1319"/>
                  </a:lnTo>
                  <a:lnTo>
                    <a:pt x="302" y="1318"/>
                  </a:lnTo>
                  <a:lnTo>
                    <a:pt x="302" y="1318"/>
                  </a:lnTo>
                  <a:lnTo>
                    <a:pt x="302" y="1318"/>
                  </a:lnTo>
                  <a:lnTo>
                    <a:pt x="302" y="1317"/>
                  </a:lnTo>
                  <a:lnTo>
                    <a:pt x="302" y="1318"/>
                  </a:lnTo>
                  <a:lnTo>
                    <a:pt x="303" y="1319"/>
                  </a:lnTo>
                  <a:lnTo>
                    <a:pt x="304" y="1319"/>
                  </a:lnTo>
                  <a:lnTo>
                    <a:pt x="304" y="1319"/>
                  </a:lnTo>
                  <a:lnTo>
                    <a:pt x="304" y="1318"/>
                  </a:lnTo>
                  <a:lnTo>
                    <a:pt x="303" y="1318"/>
                  </a:lnTo>
                  <a:lnTo>
                    <a:pt x="303" y="1317"/>
                  </a:lnTo>
                  <a:lnTo>
                    <a:pt x="304" y="1317"/>
                  </a:lnTo>
                  <a:lnTo>
                    <a:pt x="304" y="1316"/>
                  </a:lnTo>
                  <a:lnTo>
                    <a:pt x="304" y="1316"/>
                  </a:lnTo>
                  <a:lnTo>
                    <a:pt x="304" y="1315"/>
                  </a:lnTo>
                  <a:lnTo>
                    <a:pt x="304" y="1315"/>
                  </a:lnTo>
                  <a:lnTo>
                    <a:pt x="304" y="1316"/>
                  </a:lnTo>
                  <a:lnTo>
                    <a:pt x="303" y="1315"/>
                  </a:lnTo>
                  <a:lnTo>
                    <a:pt x="302" y="1315"/>
                  </a:lnTo>
                  <a:lnTo>
                    <a:pt x="302" y="1314"/>
                  </a:lnTo>
                  <a:lnTo>
                    <a:pt x="303" y="1314"/>
                  </a:lnTo>
                  <a:lnTo>
                    <a:pt x="303" y="1314"/>
                  </a:lnTo>
                  <a:lnTo>
                    <a:pt x="303" y="1314"/>
                  </a:lnTo>
                  <a:lnTo>
                    <a:pt x="303" y="1313"/>
                  </a:lnTo>
                  <a:lnTo>
                    <a:pt x="302" y="1313"/>
                  </a:lnTo>
                  <a:lnTo>
                    <a:pt x="302" y="1313"/>
                  </a:lnTo>
                  <a:lnTo>
                    <a:pt x="302" y="1314"/>
                  </a:lnTo>
                  <a:lnTo>
                    <a:pt x="302" y="1314"/>
                  </a:lnTo>
                  <a:lnTo>
                    <a:pt x="301" y="1313"/>
                  </a:lnTo>
                  <a:lnTo>
                    <a:pt x="300" y="1313"/>
                  </a:lnTo>
                  <a:lnTo>
                    <a:pt x="300" y="1313"/>
                  </a:lnTo>
                  <a:lnTo>
                    <a:pt x="299" y="1313"/>
                  </a:lnTo>
                  <a:lnTo>
                    <a:pt x="299" y="1312"/>
                  </a:lnTo>
                  <a:lnTo>
                    <a:pt x="298" y="1312"/>
                  </a:lnTo>
                  <a:lnTo>
                    <a:pt x="298" y="1312"/>
                  </a:lnTo>
                  <a:lnTo>
                    <a:pt x="297" y="1311"/>
                  </a:lnTo>
                  <a:lnTo>
                    <a:pt x="297" y="1311"/>
                  </a:lnTo>
                  <a:lnTo>
                    <a:pt x="297" y="1311"/>
                  </a:lnTo>
                  <a:lnTo>
                    <a:pt x="297" y="1310"/>
                  </a:lnTo>
                  <a:lnTo>
                    <a:pt x="297" y="1310"/>
                  </a:lnTo>
                  <a:lnTo>
                    <a:pt x="297" y="1310"/>
                  </a:lnTo>
                  <a:lnTo>
                    <a:pt x="297" y="1310"/>
                  </a:lnTo>
                  <a:lnTo>
                    <a:pt x="296" y="1310"/>
                  </a:lnTo>
                  <a:lnTo>
                    <a:pt x="296" y="1309"/>
                  </a:lnTo>
                  <a:lnTo>
                    <a:pt x="296" y="1309"/>
                  </a:lnTo>
                  <a:lnTo>
                    <a:pt x="296" y="1308"/>
                  </a:lnTo>
                  <a:lnTo>
                    <a:pt x="296" y="1307"/>
                  </a:lnTo>
                  <a:lnTo>
                    <a:pt x="297" y="1307"/>
                  </a:lnTo>
                  <a:lnTo>
                    <a:pt x="297" y="1306"/>
                  </a:lnTo>
                  <a:lnTo>
                    <a:pt x="297" y="1306"/>
                  </a:lnTo>
                  <a:lnTo>
                    <a:pt x="298" y="1306"/>
                  </a:lnTo>
                  <a:lnTo>
                    <a:pt x="298" y="1306"/>
                  </a:lnTo>
                  <a:lnTo>
                    <a:pt x="299" y="1306"/>
                  </a:lnTo>
                  <a:lnTo>
                    <a:pt x="299" y="1306"/>
                  </a:lnTo>
                  <a:lnTo>
                    <a:pt x="300" y="1306"/>
                  </a:lnTo>
                  <a:lnTo>
                    <a:pt x="301" y="1306"/>
                  </a:lnTo>
                  <a:lnTo>
                    <a:pt x="301" y="1307"/>
                  </a:lnTo>
                  <a:lnTo>
                    <a:pt x="302" y="1308"/>
                  </a:lnTo>
                  <a:lnTo>
                    <a:pt x="302" y="1308"/>
                  </a:lnTo>
                  <a:lnTo>
                    <a:pt x="302" y="1309"/>
                  </a:lnTo>
                  <a:lnTo>
                    <a:pt x="302" y="1309"/>
                  </a:lnTo>
                  <a:lnTo>
                    <a:pt x="302" y="1308"/>
                  </a:lnTo>
                  <a:lnTo>
                    <a:pt x="302" y="1307"/>
                  </a:lnTo>
                  <a:lnTo>
                    <a:pt x="303" y="1307"/>
                  </a:lnTo>
                  <a:lnTo>
                    <a:pt x="304" y="1307"/>
                  </a:lnTo>
                  <a:lnTo>
                    <a:pt x="306" y="1307"/>
                  </a:lnTo>
                  <a:lnTo>
                    <a:pt x="306" y="1310"/>
                  </a:lnTo>
                  <a:lnTo>
                    <a:pt x="306" y="1310"/>
                  </a:lnTo>
                  <a:lnTo>
                    <a:pt x="306" y="1309"/>
                  </a:lnTo>
                  <a:lnTo>
                    <a:pt x="307" y="1308"/>
                  </a:lnTo>
                  <a:lnTo>
                    <a:pt x="306" y="1307"/>
                  </a:lnTo>
                  <a:lnTo>
                    <a:pt x="307" y="1306"/>
                  </a:lnTo>
                  <a:lnTo>
                    <a:pt x="307" y="1306"/>
                  </a:lnTo>
                  <a:lnTo>
                    <a:pt x="306" y="1306"/>
                  </a:lnTo>
                  <a:lnTo>
                    <a:pt x="306" y="1306"/>
                  </a:lnTo>
                  <a:lnTo>
                    <a:pt x="306" y="1306"/>
                  </a:lnTo>
                  <a:lnTo>
                    <a:pt x="307" y="1306"/>
                  </a:lnTo>
                  <a:lnTo>
                    <a:pt x="307" y="1306"/>
                  </a:lnTo>
                  <a:lnTo>
                    <a:pt x="308" y="1306"/>
                  </a:lnTo>
                  <a:lnTo>
                    <a:pt x="309" y="1305"/>
                  </a:lnTo>
                  <a:lnTo>
                    <a:pt x="311" y="1306"/>
                  </a:lnTo>
                  <a:lnTo>
                    <a:pt x="311" y="1306"/>
                  </a:lnTo>
                  <a:lnTo>
                    <a:pt x="311" y="1305"/>
                  </a:lnTo>
                  <a:lnTo>
                    <a:pt x="311" y="1305"/>
                  </a:lnTo>
                  <a:lnTo>
                    <a:pt x="311" y="1304"/>
                  </a:lnTo>
                  <a:lnTo>
                    <a:pt x="312" y="1304"/>
                  </a:lnTo>
                  <a:lnTo>
                    <a:pt x="312" y="1303"/>
                  </a:lnTo>
                  <a:lnTo>
                    <a:pt x="313" y="1303"/>
                  </a:lnTo>
                  <a:lnTo>
                    <a:pt x="314" y="1304"/>
                  </a:lnTo>
                  <a:lnTo>
                    <a:pt x="314" y="1305"/>
                  </a:lnTo>
                  <a:lnTo>
                    <a:pt x="315" y="1305"/>
                  </a:lnTo>
                  <a:lnTo>
                    <a:pt x="315" y="1306"/>
                  </a:lnTo>
                  <a:lnTo>
                    <a:pt x="315" y="1306"/>
                  </a:lnTo>
                  <a:lnTo>
                    <a:pt x="315" y="1306"/>
                  </a:lnTo>
                  <a:lnTo>
                    <a:pt x="315" y="1306"/>
                  </a:lnTo>
                  <a:lnTo>
                    <a:pt x="315" y="1305"/>
                  </a:lnTo>
                  <a:lnTo>
                    <a:pt x="315" y="1306"/>
                  </a:lnTo>
                  <a:lnTo>
                    <a:pt x="316" y="1306"/>
                  </a:lnTo>
                  <a:lnTo>
                    <a:pt x="316" y="1306"/>
                  </a:lnTo>
                  <a:lnTo>
                    <a:pt x="317" y="1306"/>
                  </a:lnTo>
                  <a:lnTo>
                    <a:pt x="318" y="1306"/>
                  </a:lnTo>
                  <a:lnTo>
                    <a:pt x="318" y="1306"/>
                  </a:lnTo>
                  <a:lnTo>
                    <a:pt x="318" y="1306"/>
                  </a:lnTo>
                  <a:lnTo>
                    <a:pt x="319" y="1306"/>
                  </a:lnTo>
                  <a:lnTo>
                    <a:pt x="319" y="1306"/>
                  </a:lnTo>
                  <a:lnTo>
                    <a:pt x="319" y="1306"/>
                  </a:lnTo>
                  <a:lnTo>
                    <a:pt x="317" y="1305"/>
                  </a:lnTo>
                  <a:lnTo>
                    <a:pt x="317" y="1305"/>
                  </a:lnTo>
                  <a:lnTo>
                    <a:pt x="317" y="1304"/>
                  </a:lnTo>
                  <a:lnTo>
                    <a:pt x="315" y="1304"/>
                  </a:lnTo>
                  <a:lnTo>
                    <a:pt x="313" y="1302"/>
                  </a:lnTo>
                  <a:lnTo>
                    <a:pt x="311" y="1302"/>
                  </a:lnTo>
                  <a:lnTo>
                    <a:pt x="311" y="1302"/>
                  </a:lnTo>
                  <a:lnTo>
                    <a:pt x="310" y="1301"/>
                  </a:lnTo>
                  <a:lnTo>
                    <a:pt x="308" y="1301"/>
                  </a:lnTo>
                  <a:lnTo>
                    <a:pt x="308" y="1301"/>
                  </a:lnTo>
                  <a:lnTo>
                    <a:pt x="307" y="1301"/>
                  </a:lnTo>
                  <a:lnTo>
                    <a:pt x="306" y="1300"/>
                  </a:lnTo>
                  <a:lnTo>
                    <a:pt x="306" y="1300"/>
                  </a:lnTo>
                  <a:lnTo>
                    <a:pt x="306" y="1300"/>
                  </a:lnTo>
                  <a:lnTo>
                    <a:pt x="305" y="1300"/>
                  </a:lnTo>
                  <a:lnTo>
                    <a:pt x="304" y="1299"/>
                  </a:lnTo>
                  <a:lnTo>
                    <a:pt x="302" y="1298"/>
                  </a:lnTo>
                  <a:lnTo>
                    <a:pt x="301" y="1298"/>
                  </a:lnTo>
                  <a:lnTo>
                    <a:pt x="301" y="1298"/>
                  </a:lnTo>
                  <a:lnTo>
                    <a:pt x="301" y="1297"/>
                  </a:lnTo>
                  <a:lnTo>
                    <a:pt x="301" y="1297"/>
                  </a:lnTo>
                  <a:lnTo>
                    <a:pt x="301" y="1297"/>
                  </a:lnTo>
                  <a:lnTo>
                    <a:pt x="301" y="1295"/>
                  </a:lnTo>
                  <a:lnTo>
                    <a:pt x="301" y="1294"/>
                  </a:lnTo>
                  <a:lnTo>
                    <a:pt x="301" y="1294"/>
                  </a:lnTo>
                  <a:lnTo>
                    <a:pt x="301" y="1293"/>
                  </a:lnTo>
                  <a:lnTo>
                    <a:pt x="302" y="1293"/>
                  </a:lnTo>
                  <a:lnTo>
                    <a:pt x="302" y="1293"/>
                  </a:lnTo>
                  <a:lnTo>
                    <a:pt x="302" y="1293"/>
                  </a:lnTo>
                  <a:lnTo>
                    <a:pt x="302" y="1292"/>
                  </a:lnTo>
                  <a:lnTo>
                    <a:pt x="302" y="1292"/>
                  </a:lnTo>
                  <a:lnTo>
                    <a:pt x="302" y="1291"/>
                  </a:lnTo>
                  <a:lnTo>
                    <a:pt x="302" y="1290"/>
                  </a:lnTo>
                  <a:lnTo>
                    <a:pt x="303" y="1291"/>
                  </a:lnTo>
                  <a:lnTo>
                    <a:pt x="303" y="1290"/>
                  </a:lnTo>
                  <a:lnTo>
                    <a:pt x="304" y="1290"/>
                  </a:lnTo>
                  <a:lnTo>
                    <a:pt x="304" y="1290"/>
                  </a:lnTo>
                  <a:lnTo>
                    <a:pt x="305" y="1290"/>
                  </a:lnTo>
                  <a:lnTo>
                    <a:pt x="306" y="1291"/>
                  </a:lnTo>
                  <a:lnTo>
                    <a:pt x="306" y="1290"/>
                  </a:lnTo>
                  <a:lnTo>
                    <a:pt x="307" y="1290"/>
                  </a:lnTo>
                  <a:lnTo>
                    <a:pt x="307" y="1290"/>
                  </a:lnTo>
                  <a:lnTo>
                    <a:pt x="307" y="1290"/>
                  </a:lnTo>
                  <a:lnTo>
                    <a:pt x="308" y="1290"/>
                  </a:lnTo>
                  <a:lnTo>
                    <a:pt x="308" y="1291"/>
                  </a:lnTo>
                  <a:lnTo>
                    <a:pt x="308" y="1291"/>
                  </a:lnTo>
                  <a:lnTo>
                    <a:pt x="309" y="1292"/>
                  </a:lnTo>
                  <a:lnTo>
                    <a:pt x="309" y="1290"/>
                  </a:lnTo>
                  <a:lnTo>
                    <a:pt x="311" y="1289"/>
                  </a:lnTo>
                  <a:lnTo>
                    <a:pt x="311" y="1289"/>
                  </a:lnTo>
                  <a:lnTo>
                    <a:pt x="311" y="1289"/>
                  </a:lnTo>
                  <a:lnTo>
                    <a:pt x="312" y="1289"/>
                  </a:lnTo>
                  <a:lnTo>
                    <a:pt x="312" y="1289"/>
                  </a:lnTo>
                  <a:lnTo>
                    <a:pt x="314" y="1289"/>
                  </a:lnTo>
                  <a:lnTo>
                    <a:pt x="314" y="1289"/>
                  </a:lnTo>
                  <a:lnTo>
                    <a:pt x="315" y="1288"/>
                  </a:lnTo>
                  <a:lnTo>
                    <a:pt x="316" y="1288"/>
                  </a:lnTo>
                  <a:lnTo>
                    <a:pt x="315" y="1288"/>
                  </a:lnTo>
                  <a:lnTo>
                    <a:pt x="318" y="1287"/>
                  </a:lnTo>
                  <a:lnTo>
                    <a:pt x="318" y="1286"/>
                  </a:lnTo>
                  <a:lnTo>
                    <a:pt x="318" y="1286"/>
                  </a:lnTo>
                  <a:lnTo>
                    <a:pt x="319" y="1286"/>
                  </a:lnTo>
                  <a:lnTo>
                    <a:pt x="319" y="1286"/>
                  </a:lnTo>
                  <a:lnTo>
                    <a:pt x="320" y="1286"/>
                  </a:lnTo>
                  <a:lnTo>
                    <a:pt x="320" y="1287"/>
                  </a:lnTo>
                  <a:lnTo>
                    <a:pt x="321" y="1287"/>
                  </a:lnTo>
                  <a:lnTo>
                    <a:pt x="322" y="1287"/>
                  </a:lnTo>
                  <a:lnTo>
                    <a:pt x="322" y="1286"/>
                  </a:lnTo>
                  <a:lnTo>
                    <a:pt x="322" y="1286"/>
                  </a:lnTo>
                  <a:lnTo>
                    <a:pt x="323" y="1288"/>
                  </a:lnTo>
                  <a:lnTo>
                    <a:pt x="324" y="1288"/>
                  </a:lnTo>
                  <a:lnTo>
                    <a:pt x="325" y="1288"/>
                  </a:lnTo>
                  <a:lnTo>
                    <a:pt x="327" y="1286"/>
                  </a:lnTo>
                  <a:lnTo>
                    <a:pt x="327" y="1284"/>
                  </a:lnTo>
                  <a:lnTo>
                    <a:pt x="327" y="1284"/>
                  </a:lnTo>
                  <a:lnTo>
                    <a:pt x="327" y="1284"/>
                  </a:lnTo>
                  <a:lnTo>
                    <a:pt x="328" y="1284"/>
                  </a:lnTo>
                  <a:lnTo>
                    <a:pt x="328" y="1283"/>
                  </a:lnTo>
                  <a:lnTo>
                    <a:pt x="327" y="1283"/>
                  </a:lnTo>
                  <a:lnTo>
                    <a:pt x="327" y="1282"/>
                  </a:lnTo>
                  <a:lnTo>
                    <a:pt x="328" y="1281"/>
                  </a:lnTo>
                  <a:lnTo>
                    <a:pt x="329" y="1280"/>
                  </a:lnTo>
                  <a:lnTo>
                    <a:pt x="330" y="1280"/>
                  </a:lnTo>
                  <a:lnTo>
                    <a:pt x="330" y="1280"/>
                  </a:lnTo>
                  <a:lnTo>
                    <a:pt x="331" y="1280"/>
                  </a:lnTo>
                  <a:lnTo>
                    <a:pt x="331" y="1280"/>
                  </a:lnTo>
                  <a:lnTo>
                    <a:pt x="331" y="1280"/>
                  </a:lnTo>
                  <a:lnTo>
                    <a:pt x="331" y="1280"/>
                  </a:lnTo>
                  <a:lnTo>
                    <a:pt x="332" y="1279"/>
                  </a:lnTo>
                  <a:lnTo>
                    <a:pt x="333" y="1279"/>
                  </a:lnTo>
                  <a:lnTo>
                    <a:pt x="332" y="1278"/>
                  </a:lnTo>
                  <a:lnTo>
                    <a:pt x="332" y="1277"/>
                  </a:lnTo>
                  <a:lnTo>
                    <a:pt x="332" y="1276"/>
                  </a:lnTo>
                  <a:lnTo>
                    <a:pt x="332" y="1276"/>
                  </a:lnTo>
                  <a:lnTo>
                    <a:pt x="331" y="1277"/>
                  </a:lnTo>
                  <a:lnTo>
                    <a:pt x="330" y="1276"/>
                  </a:lnTo>
                  <a:lnTo>
                    <a:pt x="330" y="1277"/>
                  </a:lnTo>
                  <a:lnTo>
                    <a:pt x="328" y="1278"/>
                  </a:lnTo>
                  <a:lnTo>
                    <a:pt x="328" y="1278"/>
                  </a:lnTo>
                  <a:lnTo>
                    <a:pt x="328" y="1278"/>
                  </a:lnTo>
                  <a:lnTo>
                    <a:pt x="328" y="1279"/>
                  </a:lnTo>
                  <a:lnTo>
                    <a:pt x="328" y="1280"/>
                  </a:lnTo>
                  <a:lnTo>
                    <a:pt x="327" y="1280"/>
                  </a:lnTo>
                  <a:lnTo>
                    <a:pt x="326" y="1281"/>
                  </a:lnTo>
                  <a:lnTo>
                    <a:pt x="326" y="1281"/>
                  </a:lnTo>
                  <a:lnTo>
                    <a:pt x="325" y="1284"/>
                  </a:lnTo>
                  <a:lnTo>
                    <a:pt x="326" y="1284"/>
                  </a:lnTo>
                  <a:lnTo>
                    <a:pt x="325" y="1284"/>
                  </a:lnTo>
                  <a:lnTo>
                    <a:pt x="325" y="1285"/>
                  </a:lnTo>
                  <a:lnTo>
                    <a:pt x="324" y="1285"/>
                  </a:lnTo>
                  <a:lnTo>
                    <a:pt x="324" y="1285"/>
                  </a:lnTo>
                  <a:lnTo>
                    <a:pt x="324" y="1284"/>
                  </a:lnTo>
                  <a:lnTo>
                    <a:pt x="323" y="1284"/>
                  </a:lnTo>
                  <a:lnTo>
                    <a:pt x="322" y="1284"/>
                  </a:lnTo>
                  <a:lnTo>
                    <a:pt x="322" y="1284"/>
                  </a:lnTo>
                  <a:lnTo>
                    <a:pt x="322" y="1284"/>
                  </a:lnTo>
                  <a:lnTo>
                    <a:pt x="323" y="1284"/>
                  </a:lnTo>
                  <a:lnTo>
                    <a:pt x="323" y="1285"/>
                  </a:lnTo>
                  <a:lnTo>
                    <a:pt x="322" y="1285"/>
                  </a:lnTo>
                  <a:lnTo>
                    <a:pt x="322" y="1285"/>
                  </a:lnTo>
                  <a:lnTo>
                    <a:pt x="322" y="1286"/>
                  </a:lnTo>
                  <a:lnTo>
                    <a:pt x="322" y="1286"/>
                  </a:lnTo>
                  <a:lnTo>
                    <a:pt x="321" y="1284"/>
                  </a:lnTo>
                  <a:lnTo>
                    <a:pt x="320" y="1284"/>
                  </a:lnTo>
                  <a:lnTo>
                    <a:pt x="319" y="1284"/>
                  </a:lnTo>
                  <a:lnTo>
                    <a:pt x="319" y="1283"/>
                  </a:lnTo>
                  <a:lnTo>
                    <a:pt x="319" y="1283"/>
                  </a:lnTo>
                  <a:lnTo>
                    <a:pt x="318" y="1283"/>
                  </a:lnTo>
                  <a:lnTo>
                    <a:pt x="316" y="1283"/>
                  </a:lnTo>
                  <a:lnTo>
                    <a:pt x="316" y="1283"/>
                  </a:lnTo>
                  <a:lnTo>
                    <a:pt x="316" y="1283"/>
                  </a:lnTo>
                  <a:lnTo>
                    <a:pt x="315" y="1282"/>
                  </a:lnTo>
                  <a:lnTo>
                    <a:pt x="315" y="1283"/>
                  </a:lnTo>
                  <a:lnTo>
                    <a:pt x="315" y="1282"/>
                  </a:lnTo>
                  <a:lnTo>
                    <a:pt x="314" y="1283"/>
                  </a:lnTo>
                  <a:lnTo>
                    <a:pt x="314" y="1283"/>
                  </a:lnTo>
                  <a:lnTo>
                    <a:pt x="314" y="1282"/>
                  </a:lnTo>
                  <a:lnTo>
                    <a:pt x="314" y="1282"/>
                  </a:lnTo>
                  <a:lnTo>
                    <a:pt x="314" y="1281"/>
                  </a:lnTo>
                  <a:lnTo>
                    <a:pt x="314" y="1281"/>
                  </a:lnTo>
                  <a:lnTo>
                    <a:pt x="314" y="1280"/>
                  </a:lnTo>
                  <a:lnTo>
                    <a:pt x="315" y="1280"/>
                  </a:lnTo>
                  <a:lnTo>
                    <a:pt x="317" y="1278"/>
                  </a:lnTo>
                  <a:lnTo>
                    <a:pt x="317" y="1278"/>
                  </a:lnTo>
                  <a:lnTo>
                    <a:pt x="318" y="1277"/>
                  </a:lnTo>
                  <a:lnTo>
                    <a:pt x="319" y="1276"/>
                  </a:lnTo>
                  <a:lnTo>
                    <a:pt x="319" y="1276"/>
                  </a:lnTo>
                  <a:lnTo>
                    <a:pt x="319" y="1276"/>
                  </a:lnTo>
                  <a:lnTo>
                    <a:pt x="319" y="1276"/>
                  </a:lnTo>
                  <a:lnTo>
                    <a:pt x="319" y="1275"/>
                  </a:lnTo>
                  <a:lnTo>
                    <a:pt x="321" y="1275"/>
                  </a:lnTo>
                  <a:lnTo>
                    <a:pt x="322" y="1275"/>
                  </a:lnTo>
                  <a:lnTo>
                    <a:pt x="324" y="1275"/>
                  </a:lnTo>
                  <a:lnTo>
                    <a:pt x="324" y="1275"/>
                  </a:lnTo>
                  <a:lnTo>
                    <a:pt x="324" y="1275"/>
                  </a:lnTo>
                  <a:lnTo>
                    <a:pt x="324" y="1275"/>
                  </a:lnTo>
                  <a:lnTo>
                    <a:pt x="324" y="1275"/>
                  </a:lnTo>
                  <a:lnTo>
                    <a:pt x="323" y="1274"/>
                  </a:lnTo>
                  <a:lnTo>
                    <a:pt x="321" y="1274"/>
                  </a:lnTo>
                  <a:lnTo>
                    <a:pt x="321" y="1274"/>
                  </a:lnTo>
                  <a:lnTo>
                    <a:pt x="322" y="1273"/>
                  </a:lnTo>
                  <a:lnTo>
                    <a:pt x="323" y="1273"/>
                  </a:lnTo>
                  <a:lnTo>
                    <a:pt x="323" y="1273"/>
                  </a:lnTo>
                  <a:lnTo>
                    <a:pt x="323" y="1272"/>
                  </a:lnTo>
                  <a:lnTo>
                    <a:pt x="322" y="1272"/>
                  </a:lnTo>
                  <a:lnTo>
                    <a:pt x="322" y="1271"/>
                  </a:lnTo>
                  <a:lnTo>
                    <a:pt x="322" y="1271"/>
                  </a:lnTo>
                  <a:lnTo>
                    <a:pt x="321" y="1272"/>
                  </a:lnTo>
                  <a:lnTo>
                    <a:pt x="320" y="1272"/>
                  </a:lnTo>
                  <a:lnTo>
                    <a:pt x="319" y="1272"/>
                  </a:lnTo>
                  <a:lnTo>
                    <a:pt x="318" y="1272"/>
                  </a:lnTo>
                  <a:lnTo>
                    <a:pt x="317" y="1272"/>
                  </a:lnTo>
                  <a:lnTo>
                    <a:pt x="317" y="1272"/>
                  </a:lnTo>
                  <a:lnTo>
                    <a:pt x="316" y="1272"/>
                  </a:lnTo>
                  <a:lnTo>
                    <a:pt x="315" y="1272"/>
                  </a:lnTo>
                  <a:lnTo>
                    <a:pt x="315" y="1272"/>
                  </a:lnTo>
                  <a:lnTo>
                    <a:pt x="315" y="1272"/>
                  </a:lnTo>
                  <a:lnTo>
                    <a:pt x="313" y="1274"/>
                  </a:lnTo>
                  <a:lnTo>
                    <a:pt x="313" y="1273"/>
                  </a:lnTo>
                  <a:lnTo>
                    <a:pt x="313" y="1273"/>
                  </a:lnTo>
                  <a:lnTo>
                    <a:pt x="311" y="1273"/>
                  </a:lnTo>
                  <a:lnTo>
                    <a:pt x="311" y="1273"/>
                  </a:lnTo>
                  <a:lnTo>
                    <a:pt x="311" y="1274"/>
                  </a:lnTo>
                  <a:lnTo>
                    <a:pt x="311" y="1274"/>
                  </a:lnTo>
                  <a:lnTo>
                    <a:pt x="311" y="1273"/>
                  </a:lnTo>
                  <a:lnTo>
                    <a:pt x="311" y="1273"/>
                  </a:lnTo>
                  <a:lnTo>
                    <a:pt x="311" y="1273"/>
                  </a:lnTo>
                  <a:lnTo>
                    <a:pt x="311" y="1273"/>
                  </a:lnTo>
                  <a:lnTo>
                    <a:pt x="311" y="1273"/>
                  </a:lnTo>
                  <a:lnTo>
                    <a:pt x="311" y="1273"/>
                  </a:lnTo>
                  <a:lnTo>
                    <a:pt x="311" y="1274"/>
                  </a:lnTo>
                  <a:lnTo>
                    <a:pt x="309" y="1275"/>
                  </a:lnTo>
                  <a:lnTo>
                    <a:pt x="308" y="1275"/>
                  </a:lnTo>
                  <a:lnTo>
                    <a:pt x="309" y="1275"/>
                  </a:lnTo>
                  <a:lnTo>
                    <a:pt x="308" y="1275"/>
                  </a:lnTo>
                  <a:lnTo>
                    <a:pt x="308" y="1276"/>
                  </a:lnTo>
                  <a:lnTo>
                    <a:pt x="307" y="1276"/>
                  </a:lnTo>
                  <a:lnTo>
                    <a:pt x="307" y="1275"/>
                  </a:lnTo>
                  <a:lnTo>
                    <a:pt x="308" y="1275"/>
                  </a:lnTo>
                  <a:lnTo>
                    <a:pt x="308" y="1275"/>
                  </a:lnTo>
                  <a:lnTo>
                    <a:pt x="307" y="1275"/>
                  </a:lnTo>
                  <a:lnTo>
                    <a:pt x="307" y="1274"/>
                  </a:lnTo>
                  <a:lnTo>
                    <a:pt x="306" y="1274"/>
                  </a:lnTo>
                  <a:lnTo>
                    <a:pt x="306" y="1274"/>
                  </a:lnTo>
                  <a:lnTo>
                    <a:pt x="306" y="1275"/>
                  </a:lnTo>
                  <a:lnTo>
                    <a:pt x="306" y="1275"/>
                  </a:lnTo>
                  <a:lnTo>
                    <a:pt x="305" y="1275"/>
                  </a:lnTo>
                  <a:lnTo>
                    <a:pt x="304" y="1275"/>
                  </a:lnTo>
                  <a:lnTo>
                    <a:pt x="303" y="1276"/>
                  </a:lnTo>
                  <a:lnTo>
                    <a:pt x="303" y="1276"/>
                  </a:lnTo>
                  <a:lnTo>
                    <a:pt x="302" y="1275"/>
                  </a:lnTo>
                  <a:lnTo>
                    <a:pt x="302" y="1276"/>
                  </a:lnTo>
                  <a:lnTo>
                    <a:pt x="302" y="1275"/>
                  </a:lnTo>
                  <a:lnTo>
                    <a:pt x="302" y="1276"/>
                  </a:lnTo>
                  <a:lnTo>
                    <a:pt x="302" y="1275"/>
                  </a:lnTo>
                  <a:lnTo>
                    <a:pt x="301" y="1275"/>
                  </a:lnTo>
                  <a:lnTo>
                    <a:pt x="300" y="1276"/>
                  </a:lnTo>
                  <a:lnTo>
                    <a:pt x="300" y="1276"/>
                  </a:lnTo>
                  <a:lnTo>
                    <a:pt x="298" y="1277"/>
                  </a:lnTo>
                  <a:lnTo>
                    <a:pt x="298" y="1277"/>
                  </a:lnTo>
                  <a:lnTo>
                    <a:pt x="298" y="1278"/>
                  </a:lnTo>
                  <a:lnTo>
                    <a:pt x="298" y="1278"/>
                  </a:lnTo>
                  <a:lnTo>
                    <a:pt x="298" y="1278"/>
                  </a:lnTo>
                  <a:lnTo>
                    <a:pt x="297" y="1278"/>
                  </a:lnTo>
                  <a:lnTo>
                    <a:pt x="297" y="1278"/>
                  </a:lnTo>
                  <a:lnTo>
                    <a:pt x="297" y="1278"/>
                  </a:lnTo>
                  <a:lnTo>
                    <a:pt x="297" y="1278"/>
                  </a:lnTo>
                  <a:lnTo>
                    <a:pt x="296" y="1278"/>
                  </a:lnTo>
                  <a:lnTo>
                    <a:pt x="296" y="1277"/>
                  </a:lnTo>
                  <a:lnTo>
                    <a:pt x="296" y="1277"/>
                  </a:lnTo>
                  <a:lnTo>
                    <a:pt x="295" y="1278"/>
                  </a:lnTo>
                  <a:lnTo>
                    <a:pt x="295" y="1278"/>
                  </a:lnTo>
                  <a:lnTo>
                    <a:pt x="295" y="1277"/>
                  </a:lnTo>
                  <a:lnTo>
                    <a:pt x="294" y="1277"/>
                  </a:lnTo>
                  <a:lnTo>
                    <a:pt x="294" y="1275"/>
                  </a:lnTo>
                  <a:lnTo>
                    <a:pt x="293" y="1275"/>
                  </a:lnTo>
                  <a:lnTo>
                    <a:pt x="293" y="1276"/>
                  </a:lnTo>
                  <a:lnTo>
                    <a:pt x="293" y="1276"/>
                  </a:lnTo>
                  <a:lnTo>
                    <a:pt x="292" y="1276"/>
                  </a:lnTo>
                  <a:lnTo>
                    <a:pt x="292" y="1276"/>
                  </a:lnTo>
                  <a:lnTo>
                    <a:pt x="292" y="1275"/>
                  </a:lnTo>
                  <a:lnTo>
                    <a:pt x="292" y="1275"/>
                  </a:lnTo>
                  <a:lnTo>
                    <a:pt x="292" y="1275"/>
                  </a:lnTo>
                  <a:lnTo>
                    <a:pt x="291" y="1274"/>
                  </a:lnTo>
                  <a:lnTo>
                    <a:pt x="291" y="1274"/>
                  </a:lnTo>
                  <a:lnTo>
                    <a:pt x="291" y="1273"/>
                  </a:lnTo>
                  <a:lnTo>
                    <a:pt x="291" y="1273"/>
                  </a:lnTo>
                  <a:lnTo>
                    <a:pt x="292" y="1272"/>
                  </a:lnTo>
                  <a:lnTo>
                    <a:pt x="293" y="1272"/>
                  </a:lnTo>
                  <a:lnTo>
                    <a:pt x="294" y="1272"/>
                  </a:lnTo>
                  <a:lnTo>
                    <a:pt x="294" y="1272"/>
                  </a:lnTo>
                  <a:lnTo>
                    <a:pt x="294" y="1271"/>
                  </a:lnTo>
                  <a:lnTo>
                    <a:pt x="295" y="1271"/>
                  </a:lnTo>
                  <a:lnTo>
                    <a:pt x="295" y="1271"/>
                  </a:lnTo>
                  <a:lnTo>
                    <a:pt x="296" y="1271"/>
                  </a:lnTo>
                  <a:lnTo>
                    <a:pt x="295" y="1270"/>
                  </a:lnTo>
                  <a:lnTo>
                    <a:pt x="295" y="1270"/>
                  </a:lnTo>
                  <a:lnTo>
                    <a:pt x="296" y="1270"/>
                  </a:lnTo>
                  <a:lnTo>
                    <a:pt x="296" y="1269"/>
                  </a:lnTo>
                  <a:lnTo>
                    <a:pt x="297" y="1269"/>
                  </a:lnTo>
                  <a:lnTo>
                    <a:pt x="297" y="1268"/>
                  </a:lnTo>
                  <a:lnTo>
                    <a:pt x="298" y="1270"/>
                  </a:lnTo>
                  <a:lnTo>
                    <a:pt x="298" y="1271"/>
                  </a:lnTo>
                  <a:lnTo>
                    <a:pt x="298" y="1271"/>
                  </a:lnTo>
                  <a:lnTo>
                    <a:pt x="300" y="1271"/>
                  </a:lnTo>
                  <a:lnTo>
                    <a:pt x="301" y="1271"/>
                  </a:lnTo>
                  <a:lnTo>
                    <a:pt x="301" y="1271"/>
                  </a:lnTo>
                  <a:lnTo>
                    <a:pt x="301" y="1271"/>
                  </a:lnTo>
                  <a:lnTo>
                    <a:pt x="302" y="1271"/>
                  </a:lnTo>
                  <a:lnTo>
                    <a:pt x="302" y="1271"/>
                  </a:lnTo>
                  <a:lnTo>
                    <a:pt x="302" y="1271"/>
                  </a:lnTo>
                  <a:lnTo>
                    <a:pt x="302" y="1271"/>
                  </a:lnTo>
                  <a:lnTo>
                    <a:pt x="302" y="1271"/>
                  </a:lnTo>
                  <a:lnTo>
                    <a:pt x="302" y="1271"/>
                  </a:lnTo>
                  <a:lnTo>
                    <a:pt x="302" y="1271"/>
                  </a:lnTo>
                  <a:lnTo>
                    <a:pt x="303" y="1271"/>
                  </a:lnTo>
                  <a:lnTo>
                    <a:pt x="303" y="1270"/>
                  </a:lnTo>
                  <a:lnTo>
                    <a:pt x="302" y="1270"/>
                  </a:lnTo>
                  <a:lnTo>
                    <a:pt x="302" y="1269"/>
                  </a:lnTo>
                  <a:lnTo>
                    <a:pt x="304" y="1268"/>
                  </a:lnTo>
                  <a:lnTo>
                    <a:pt x="304" y="1267"/>
                  </a:lnTo>
                  <a:lnTo>
                    <a:pt x="304" y="1267"/>
                  </a:lnTo>
                  <a:lnTo>
                    <a:pt x="304" y="1267"/>
                  </a:lnTo>
                  <a:lnTo>
                    <a:pt x="303" y="1267"/>
                  </a:lnTo>
                  <a:lnTo>
                    <a:pt x="303" y="1267"/>
                  </a:lnTo>
                  <a:lnTo>
                    <a:pt x="302" y="1267"/>
                  </a:lnTo>
                  <a:lnTo>
                    <a:pt x="302" y="1267"/>
                  </a:lnTo>
                  <a:lnTo>
                    <a:pt x="302" y="1267"/>
                  </a:lnTo>
                  <a:lnTo>
                    <a:pt x="302" y="1267"/>
                  </a:lnTo>
                  <a:lnTo>
                    <a:pt x="301" y="1267"/>
                  </a:lnTo>
                  <a:lnTo>
                    <a:pt x="301" y="1267"/>
                  </a:lnTo>
                  <a:lnTo>
                    <a:pt x="300" y="1267"/>
                  </a:lnTo>
                  <a:lnTo>
                    <a:pt x="299" y="1267"/>
                  </a:lnTo>
                  <a:lnTo>
                    <a:pt x="298" y="1266"/>
                  </a:lnTo>
                  <a:lnTo>
                    <a:pt x="298" y="1266"/>
                  </a:lnTo>
                  <a:lnTo>
                    <a:pt x="297" y="1263"/>
                  </a:lnTo>
                  <a:lnTo>
                    <a:pt x="299" y="1263"/>
                  </a:lnTo>
                  <a:lnTo>
                    <a:pt x="299" y="1263"/>
                  </a:lnTo>
                  <a:lnTo>
                    <a:pt x="299" y="1263"/>
                  </a:lnTo>
                  <a:lnTo>
                    <a:pt x="299" y="1263"/>
                  </a:lnTo>
                  <a:lnTo>
                    <a:pt x="299" y="1262"/>
                  </a:lnTo>
                  <a:lnTo>
                    <a:pt x="300" y="1262"/>
                  </a:lnTo>
                  <a:lnTo>
                    <a:pt x="300" y="1262"/>
                  </a:lnTo>
                  <a:lnTo>
                    <a:pt x="300" y="1263"/>
                  </a:lnTo>
                  <a:lnTo>
                    <a:pt x="300" y="1262"/>
                  </a:lnTo>
                  <a:lnTo>
                    <a:pt x="301" y="1262"/>
                  </a:lnTo>
                  <a:lnTo>
                    <a:pt x="301" y="1263"/>
                  </a:lnTo>
                  <a:lnTo>
                    <a:pt x="302" y="1262"/>
                  </a:lnTo>
                  <a:lnTo>
                    <a:pt x="301" y="1261"/>
                  </a:lnTo>
                  <a:lnTo>
                    <a:pt x="301" y="1262"/>
                  </a:lnTo>
                  <a:lnTo>
                    <a:pt x="301" y="1261"/>
                  </a:lnTo>
                  <a:lnTo>
                    <a:pt x="301" y="1261"/>
                  </a:lnTo>
                  <a:lnTo>
                    <a:pt x="301" y="1261"/>
                  </a:lnTo>
                  <a:lnTo>
                    <a:pt x="301" y="1259"/>
                  </a:lnTo>
                  <a:lnTo>
                    <a:pt x="302" y="1259"/>
                  </a:lnTo>
                  <a:lnTo>
                    <a:pt x="302" y="1258"/>
                  </a:lnTo>
                  <a:lnTo>
                    <a:pt x="302" y="1258"/>
                  </a:lnTo>
                  <a:lnTo>
                    <a:pt x="302" y="1258"/>
                  </a:lnTo>
                  <a:lnTo>
                    <a:pt x="301" y="1258"/>
                  </a:lnTo>
                  <a:lnTo>
                    <a:pt x="302" y="1258"/>
                  </a:lnTo>
                  <a:lnTo>
                    <a:pt x="302" y="1258"/>
                  </a:lnTo>
                  <a:lnTo>
                    <a:pt x="302" y="1258"/>
                  </a:lnTo>
                  <a:lnTo>
                    <a:pt x="302" y="1258"/>
                  </a:lnTo>
                  <a:lnTo>
                    <a:pt x="303" y="1258"/>
                  </a:lnTo>
                  <a:lnTo>
                    <a:pt x="302" y="1257"/>
                  </a:lnTo>
                  <a:lnTo>
                    <a:pt x="302" y="1257"/>
                  </a:lnTo>
                  <a:lnTo>
                    <a:pt x="303" y="1257"/>
                  </a:lnTo>
                  <a:lnTo>
                    <a:pt x="302" y="1257"/>
                  </a:lnTo>
                  <a:lnTo>
                    <a:pt x="302" y="1256"/>
                  </a:lnTo>
                  <a:lnTo>
                    <a:pt x="302" y="1256"/>
                  </a:lnTo>
                  <a:lnTo>
                    <a:pt x="302" y="1256"/>
                  </a:lnTo>
                  <a:lnTo>
                    <a:pt x="302" y="1255"/>
                  </a:lnTo>
                  <a:lnTo>
                    <a:pt x="302" y="1254"/>
                  </a:lnTo>
                  <a:lnTo>
                    <a:pt x="303" y="1254"/>
                  </a:lnTo>
                  <a:lnTo>
                    <a:pt x="303" y="1254"/>
                  </a:lnTo>
                  <a:lnTo>
                    <a:pt x="303" y="1253"/>
                  </a:lnTo>
                  <a:lnTo>
                    <a:pt x="302" y="1253"/>
                  </a:lnTo>
                  <a:lnTo>
                    <a:pt x="302" y="1253"/>
                  </a:lnTo>
                  <a:lnTo>
                    <a:pt x="302" y="1253"/>
                  </a:lnTo>
                  <a:lnTo>
                    <a:pt x="302" y="1253"/>
                  </a:lnTo>
                  <a:lnTo>
                    <a:pt x="303" y="1253"/>
                  </a:lnTo>
                  <a:lnTo>
                    <a:pt x="304" y="1253"/>
                  </a:lnTo>
                  <a:lnTo>
                    <a:pt x="304" y="1252"/>
                  </a:lnTo>
                  <a:lnTo>
                    <a:pt x="304" y="1252"/>
                  </a:lnTo>
                  <a:lnTo>
                    <a:pt x="303" y="1251"/>
                  </a:lnTo>
                  <a:lnTo>
                    <a:pt x="303" y="1251"/>
                  </a:lnTo>
                  <a:lnTo>
                    <a:pt x="303" y="1251"/>
                  </a:lnTo>
                  <a:lnTo>
                    <a:pt x="304" y="1251"/>
                  </a:lnTo>
                  <a:lnTo>
                    <a:pt x="304" y="1250"/>
                  </a:lnTo>
                  <a:lnTo>
                    <a:pt x="306" y="1250"/>
                  </a:lnTo>
                  <a:lnTo>
                    <a:pt x="306" y="1250"/>
                  </a:lnTo>
                  <a:lnTo>
                    <a:pt x="306" y="1250"/>
                  </a:lnTo>
                  <a:lnTo>
                    <a:pt x="307" y="1250"/>
                  </a:lnTo>
                  <a:lnTo>
                    <a:pt x="307" y="1251"/>
                  </a:lnTo>
                  <a:lnTo>
                    <a:pt x="308" y="1252"/>
                  </a:lnTo>
                  <a:lnTo>
                    <a:pt x="308" y="1251"/>
                  </a:lnTo>
                  <a:lnTo>
                    <a:pt x="308" y="1251"/>
                  </a:lnTo>
                  <a:lnTo>
                    <a:pt x="308" y="1250"/>
                  </a:lnTo>
                  <a:lnTo>
                    <a:pt x="307" y="1250"/>
                  </a:lnTo>
                  <a:lnTo>
                    <a:pt x="308" y="1250"/>
                  </a:lnTo>
                  <a:lnTo>
                    <a:pt x="307" y="1250"/>
                  </a:lnTo>
                  <a:lnTo>
                    <a:pt x="307" y="1249"/>
                  </a:lnTo>
                  <a:lnTo>
                    <a:pt x="307" y="1248"/>
                  </a:lnTo>
                  <a:lnTo>
                    <a:pt x="307" y="1248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306" y="1249"/>
                  </a:lnTo>
                  <a:lnTo>
                    <a:pt x="306" y="1249"/>
                  </a:lnTo>
                  <a:lnTo>
                    <a:pt x="306" y="1249"/>
                  </a:lnTo>
                  <a:lnTo>
                    <a:pt x="305" y="1249"/>
                  </a:lnTo>
                  <a:lnTo>
                    <a:pt x="304" y="1249"/>
                  </a:lnTo>
                  <a:lnTo>
                    <a:pt x="304" y="1248"/>
                  </a:lnTo>
                  <a:lnTo>
                    <a:pt x="304" y="1246"/>
                  </a:lnTo>
                  <a:lnTo>
                    <a:pt x="305" y="1245"/>
                  </a:lnTo>
                  <a:lnTo>
                    <a:pt x="304" y="1245"/>
                  </a:lnTo>
                  <a:lnTo>
                    <a:pt x="304" y="1244"/>
                  </a:lnTo>
                  <a:lnTo>
                    <a:pt x="304" y="1244"/>
                  </a:lnTo>
                  <a:lnTo>
                    <a:pt x="304" y="1242"/>
                  </a:lnTo>
                  <a:lnTo>
                    <a:pt x="306" y="1242"/>
                  </a:lnTo>
                  <a:lnTo>
                    <a:pt x="306" y="1242"/>
                  </a:lnTo>
                  <a:lnTo>
                    <a:pt x="306" y="1241"/>
                  </a:lnTo>
                  <a:lnTo>
                    <a:pt x="306" y="1241"/>
                  </a:lnTo>
                  <a:lnTo>
                    <a:pt x="306" y="1240"/>
                  </a:lnTo>
                  <a:lnTo>
                    <a:pt x="306" y="1239"/>
                  </a:lnTo>
                  <a:lnTo>
                    <a:pt x="306" y="1239"/>
                  </a:lnTo>
                  <a:lnTo>
                    <a:pt x="306" y="1239"/>
                  </a:lnTo>
                  <a:lnTo>
                    <a:pt x="306" y="1238"/>
                  </a:lnTo>
                  <a:lnTo>
                    <a:pt x="306" y="1237"/>
                  </a:lnTo>
                  <a:lnTo>
                    <a:pt x="306" y="1237"/>
                  </a:lnTo>
                  <a:lnTo>
                    <a:pt x="307" y="1237"/>
                  </a:lnTo>
                  <a:lnTo>
                    <a:pt x="307" y="1237"/>
                  </a:lnTo>
                  <a:lnTo>
                    <a:pt x="308" y="1237"/>
                  </a:lnTo>
                  <a:lnTo>
                    <a:pt x="308" y="1237"/>
                  </a:lnTo>
                  <a:lnTo>
                    <a:pt x="311" y="1235"/>
                  </a:lnTo>
                  <a:lnTo>
                    <a:pt x="311" y="1236"/>
                  </a:lnTo>
                  <a:lnTo>
                    <a:pt x="311" y="1235"/>
                  </a:lnTo>
                  <a:lnTo>
                    <a:pt x="312" y="1236"/>
                  </a:lnTo>
                  <a:lnTo>
                    <a:pt x="313" y="1235"/>
                  </a:lnTo>
                  <a:lnTo>
                    <a:pt x="313" y="1236"/>
                  </a:lnTo>
                  <a:lnTo>
                    <a:pt x="314" y="1235"/>
                  </a:lnTo>
                  <a:lnTo>
                    <a:pt x="314" y="1235"/>
                  </a:lnTo>
                  <a:lnTo>
                    <a:pt x="315" y="1235"/>
                  </a:lnTo>
                  <a:lnTo>
                    <a:pt x="315" y="1235"/>
                  </a:lnTo>
                  <a:lnTo>
                    <a:pt x="315" y="1235"/>
                  </a:lnTo>
                  <a:lnTo>
                    <a:pt x="316" y="1235"/>
                  </a:lnTo>
                  <a:lnTo>
                    <a:pt x="317" y="1235"/>
                  </a:lnTo>
                  <a:lnTo>
                    <a:pt x="319" y="1235"/>
                  </a:lnTo>
                  <a:lnTo>
                    <a:pt x="319" y="1235"/>
                  </a:lnTo>
                  <a:lnTo>
                    <a:pt x="320" y="1234"/>
                  </a:lnTo>
                  <a:lnTo>
                    <a:pt x="321" y="1235"/>
                  </a:lnTo>
                  <a:lnTo>
                    <a:pt x="321" y="1234"/>
                  </a:lnTo>
                  <a:lnTo>
                    <a:pt x="322" y="1234"/>
                  </a:lnTo>
                  <a:lnTo>
                    <a:pt x="323" y="1234"/>
                  </a:lnTo>
                  <a:lnTo>
                    <a:pt x="324" y="1234"/>
                  </a:lnTo>
                  <a:lnTo>
                    <a:pt x="324" y="1235"/>
                  </a:lnTo>
                  <a:lnTo>
                    <a:pt x="325" y="1237"/>
                  </a:lnTo>
                  <a:lnTo>
                    <a:pt x="325" y="1238"/>
                  </a:lnTo>
                  <a:lnTo>
                    <a:pt x="326" y="1240"/>
                  </a:lnTo>
                  <a:lnTo>
                    <a:pt x="326" y="1240"/>
                  </a:lnTo>
                  <a:lnTo>
                    <a:pt x="327" y="1242"/>
                  </a:lnTo>
                  <a:lnTo>
                    <a:pt x="328" y="1243"/>
                  </a:lnTo>
                  <a:lnTo>
                    <a:pt x="328" y="1244"/>
                  </a:lnTo>
                  <a:lnTo>
                    <a:pt x="329" y="1244"/>
                  </a:lnTo>
                  <a:lnTo>
                    <a:pt x="329" y="1244"/>
                  </a:lnTo>
                  <a:lnTo>
                    <a:pt x="330" y="1243"/>
                  </a:lnTo>
                  <a:lnTo>
                    <a:pt x="330" y="1244"/>
                  </a:lnTo>
                  <a:lnTo>
                    <a:pt x="330" y="1244"/>
                  </a:lnTo>
                  <a:lnTo>
                    <a:pt x="332" y="1245"/>
                  </a:lnTo>
                  <a:lnTo>
                    <a:pt x="332" y="1245"/>
                  </a:lnTo>
                  <a:lnTo>
                    <a:pt x="333" y="1246"/>
                  </a:lnTo>
                  <a:lnTo>
                    <a:pt x="335" y="1247"/>
                  </a:lnTo>
                  <a:lnTo>
                    <a:pt x="336" y="1246"/>
                  </a:lnTo>
                  <a:lnTo>
                    <a:pt x="336" y="1246"/>
                  </a:lnTo>
                  <a:lnTo>
                    <a:pt x="337" y="1247"/>
                  </a:lnTo>
                  <a:lnTo>
                    <a:pt x="338" y="1247"/>
                  </a:lnTo>
                  <a:lnTo>
                    <a:pt x="338" y="1248"/>
                  </a:lnTo>
                  <a:lnTo>
                    <a:pt x="338" y="1248"/>
                  </a:lnTo>
                  <a:lnTo>
                    <a:pt x="338" y="1248"/>
                  </a:lnTo>
                  <a:lnTo>
                    <a:pt x="339" y="1249"/>
                  </a:lnTo>
                  <a:lnTo>
                    <a:pt x="339" y="1249"/>
                  </a:lnTo>
                  <a:lnTo>
                    <a:pt x="340" y="1249"/>
                  </a:lnTo>
                  <a:lnTo>
                    <a:pt x="339" y="1247"/>
                  </a:lnTo>
                  <a:lnTo>
                    <a:pt x="340" y="1247"/>
                  </a:lnTo>
                  <a:lnTo>
                    <a:pt x="341" y="1247"/>
                  </a:lnTo>
                  <a:lnTo>
                    <a:pt x="342" y="1247"/>
                  </a:lnTo>
                  <a:lnTo>
                    <a:pt x="342" y="1246"/>
                  </a:lnTo>
                  <a:lnTo>
                    <a:pt x="343" y="1245"/>
                  </a:lnTo>
                  <a:lnTo>
                    <a:pt x="345" y="1245"/>
                  </a:lnTo>
                  <a:lnTo>
                    <a:pt x="347" y="1245"/>
                  </a:lnTo>
                  <a:lnTo>
                    <a:pt x="348" y="1245"/>
                  </a:lnTo>
                  <a:lnTo>
                    <a:pt x="351" y="1244"/>
                  </a:lnTo>
                  <a:lnTo>
                    <a:pt x="352" y="1244"/>
                  </a:lnTo>
                  <a:lnTo>
                    <a:pt x="354" y="1242"/>
                  </a:lnTo>
                  <a:lnTo>
                    <a:pt x="355" y="1242"/>
                  </a:lnTo>
                  <a:lnTo>
                    <a:pt x="356" y="1242"/>
                  </a:lnTo>
                  <a:lnTo>
                    <a:pt x="357" y="1241"/>
                  </a:lnTo>
                  <a:lnTo>
                    <a:pt x="359" y="1241"/>
                  </a:lnTo>
                  <a:lnTo>
                    <a:pt x="359" y="1241"/>
                  </a:lnTo>
                  <a:lnTo>
                    <a:pt x="358" y="1241"/>
                  </a:lnTo>
                  <a:lnTo>
                    <a:pt x="358" y="1240"/>
                  </a:lnTo>
                  <a:lnTo>
                    <a:pt x="358" y="1240"/>
                  </a:lnTo>
                  <a:lnTo>
                    <a:pt x="358" y="1240"/>
                  </a:lnTo>
                  <a:lnTo>
                    <a:pt x="358" y="1239"/>
                  </a:lnTo>
                  <a:lnTo>
                    <a:pt x="358" y="1239"/>
                  </a:lnTo>
                  <a:lnTo>
                    <a:pt x="358" y="1239"/>
                  </a:lnTo>
                  <a:lnTo>
                    <a:pt x="357" y="1239"/>
                  </a:lnTo>
                  <a:lnTo>
                    <a:pt x="356" y="1239"/>
                  </a:lnTo>
                  <a:lnTo>
                    <a:pt x="354" y="1241"/>
                  </a:lnTo>
                  <a:lnTo>
                    <a:pt x="353" y="1240"/>
                  </a:lnTo>
                  <a:lnTo>
                    <a:pt x="352" y="1241"/>
                  </a:lnTo>
                  <a:lnTo>
                    <a:pt x="352" y="1241"/>
                  </a:lnTo>
                  <a:lnTo>
                    <a:pt x="350" y="1241"/>
                  </a:lnTo>
                  <a:lnTo>
                    <a:pt x="350" y="1241"/>
                  </a:lnTo>
                  <a:lnTo>
                    <a:pt x="350" y="1241"/>
                  </a:lnTo>
                  <a:lnTo>
                    <a:pt x="349" y="1242"/>
                  </a:lnTo>
                  <a:lnTo>
                    <a:pt x="348" y="1242"/>
                  </a:lnTo>
                  <a:lnTo>
                    <a:pt x="347" y="1242"/>
                  </a:lnTo>
                  <a:lnTo>
                    <a:pt x="346" y="1242"/>
                  </a:lnTo>
                  <a:lnTo>
                    <a:pt x="345" y="1243"/>
                  </a:lnTo>
                  <a:lnTo>
                    <a:pt x="345" y="1244"/>
                  </a:lnTo>
                  <a:lnTo>
                    <a:pt x="344" y="1244"/>
                  </a:lnTo>
                  <a:lnTo>
                    <a:pt x="342" y="1245"/>
                  </a:lnTo>
                  <a:lnTo>
                    <a:pt x="342" y="1245"/>
                  </a:lnTo>
                  <a:lnTo>
                    <a:pt x="341" y="1245"/>
                  </a:lnTo>
                  <a:lnTo>
                    <a:pt x="341" y="1244"/>
                  </a:lnTo>
                  <a:lnTo>
                    <a:pt x="341" y="1244"/>
                  </a:lnTo>
                  <a:lnTo>
                    <a:pt x="340" y="1244"/>
                  </a:lnTo>
                  <a:lnTo>
                    <a:pt x="339" y="1244"/>
                  </a:lnTo>
                  <a:lnTo>
                    <a:pt x="338" y="1244"/>
                  </a:lnTo>
                  <a:lnTo>
                    <a:pt x="339" y="1244"/>
                  </a:lnTo>
                  <a:lnTo>
                    <a:pt x="339" y="1242"/>
                  </a:lnTo>
                  <a:lnTo>
                    <a:pt x="338" y="1242"/>
                  </a:lnTo>
                  <a:lnTo>
                    <a:pt x="336" y="1242"/>
                  </a:lnTo>
                  <a:lnTo>
                    <a:pt x="335" y="1241"/>
                  </a:lnTo>
                  <a:lnTo>
                    <a:pt x="334" y="1240"/>
                  </a:lnTo>
                  <a:lnTo>
                    <a:pt x="333" y="1240"/>
                  </a:lnTo>
                  <a:lnTo>
                    <a:pt x="333" y="1239"/>
                  </a:lnTo>
                  <a:lnTo>
                    <a:pt x="332" y="1238"/>
                  </a:lnTo>
                  <a:lnTo>
                    <a:pt x="332" y="1237"/>
                  </a:lnTo>
                  <a:lnTo>
                    <a:pt x="332" y="1237"/>
                  </a:lnTo>
                  <a:lnTo>
                    <a:pt x="331" y="1234"/>
                  </a:lnTo>
                  <a:lnTo>
                    <a:pt x="331" y="1234"/>
                  </a:lnTo>
                  <a:lnTo>
                    <a:pt x="331" y="1233"/>
                  </a:lnTo>
                  <a:lnTo>
                    <a:pt x="331" y="1232"/>
                  </a:lnTo>
                  <a:lnTo>
                    <a:pt x="331" y="1232"/>
                  </a:lnTo>
                  <a:lnTo>
                    <a:pt x="331" y="1232"/>
                  </a:lnTo>
                  <a:lnTo>
                    <a:pt x="332" y="1232"/>
                  </a:lnTo>
                  <a:lnTo>
                    <a:pt x="332" y="1232"/>
                  </a:lnTo>
                  <a:lnTo>
                    <a:pt x="333" y="1232"/>
                  </a:lnTo>
                  <a:lnTo>
                    <a:pt x="333" y="1231"/>
                  </a:lnTo>
                  <a:lnTo>
                    <a:pt x="332" y="1229"/>
                  </a:lnTo>
                  <a:lnTo>
                    <a:pt x="332" y="1229"/>
                  </a:lnTo>
                  <a:lnTo>
                    <a:pt x="331" y="1228"/>
                  </a:lnTo>
                  <a:lnTo>
                    <a:pt x="331" y="1228"/>
                  </a:lnTo>
                  <a:lnTo>
                    <a:pt x="330" y="1228"/>
                  </a:lnTo>
                  <a:lnTo>
                    <a:pt x="328" y="1228"/>
                  </a:lnTo>
                  <a:lnTo>
                    <a:pt x="327" y="1228"/>
                  </a:lnTo>
                  <a:lnTo>
                    <a:pt x="325" y="1228"/>
                  </a:lnTo>
                  <a:lnTo>
                    <a:pt x="322" y="1229"/>
                  </a:lnTo>
                  <a:lnTo>
                    <a:pt x="321" y="1229"/>
                  </a:lnTo>
                  <a:lnTo>
                    <a:pt x="323" y="1229"/>
                  </a:lnTo>
                  <a:lnTo>
                    <a:pt x="323" y="1230"/>
                  </a:lnTo>
                  <a:lnTo>
                    <a:pt x="323" y="1230"/>
                  </a:lnTo>
                  <a:lnTo>
                    <a:pt x="323" y="1230"/>
                  </a:lnTo>
                  <a:lnTo>
                    <a:pt x="323" y="1230"/>
                  </a:lnTo>
                  <a:lnTo>
                    <a:pt x="323" y="1231"/>
                  </a:lnTo>
                  <a:lnTo>
                    <a:pt x="320" y="1231"/>
                  </a:lnTo>
                  <a:lnTo>
                    <a:pt x="320" y="1230"/>
                  </a:lnTo>
                  <a:lnTo>
                    <a:pt x="319" y="1230"/>
                  </a:lnTo>
                  <a:lnTo>
                    <a:pt x="319" y="1229"/>
                  </a:lnTo>
                  <a:lnTo>
                    <a:pt x="319" y="1229"/>
                  </a:lnTo>
                  <a:lnTo>
                    <a:pt x="319" y="1228"/>
                  </a:lnTo>
                  <a:lnTo>
                    <a:pt x="319" y="1228"/>
                  </a:lnTo>
                  <a:lnTo>
                    <a:pt x="319" y="1227"/>
                  </a:lnTo>
                  <a:lnTo>
                    <a:pt x="318" y="1227"/>
                  </a:lnTo>
                  <a:lnTo>
                    <a:pt x="318" y="1227"/>
                  </a:lnTo>
                  <a:lnTo>
                    <a:pt x="319" y="1226"/>
                  </a:lnTo>
                  <a:lnTo>
                    <a:pt x="318" y="1225"/>
                  </a:lnTo>
                  <a:lnTo>
                    <a:pt x="318" y="1224"/>
                  </a:lnTo>
                  <a:lnTo>
                    <a:pt x="318" y="1224"/>
                  </a:lnTo>
                  <a:lnTo>
                    <a:pt x="317" y="1224"/>
                  </a:lnTo>
                  <a:lnTo>
                    <a:pt x="316" y="1225"/>
                  </a:lnTo>
                  <a:lnTo>
                    <a:pt x="315" y="1226"/>
                  </a:lnTo>
                  <a:lnTo>
                    <a:pt x="315" y="1226"/>
                  </a:lnTo>
                  <a:lnTo>
                    <a:pt x="315" y="1226"/>
                  </a:lnTo>
                  <a:lnTo>
                    <a:pt x="315" y="1226"/>
                  </a:lnTo>
                  <a:lnTo>
                    <a:pt x="315" y="1224"/>
                  </a:lnTo>
                  <a:lnTo>
                    <a:pt x="315" y="1224"/>
                  </a:lnTo>
                  <a:lnTo>
                    <a:pt x="314" y="1225"/>
                  </a:lnTo>
                  <a:lnTo>
                    <a:pt x="314" y="1224"/>
                  </a:lnTo>
                  <a:lnTo>
                    <a:pt x="313" y="1224"/>
                  </a:lnTo>
                  <a:lnTo>
                    <a:pt x="312" y="1221"/>
                  </a:lnTo>
                  <a:lnTo>
                    <a:pt x="312" y="1221"/>
                  </a:lnTo>
                  <a:lnTo>
                    <a:pt x="312" y="1220"/>
                  </a:lnTo>
                  <a:lnTo>
                    <a:pt x="312" y="1220"/>
                  </a:lnTo>
                  <a:lnTo>
                    <a:pt x="312" y="1219"/>
                  </a:lnTo>
                  <a:lnTo>
                    <a:pt x="313" y="1219"/>
                  </a:lnTo>
                  <a:lnTo>
                    <a:pt x="314" y="1219"/>
                  </a:lnTo>
                  <a:lnTo>
                    <a:pt x="314" y="1218"/>
                  </a:lnTo>
                  <a:lnTo>
                    <a:pt x="315" y="1217"/>
                  </a:lnTo>
                  <a:lnTo>
                    <a:pt x="315" y="1216"/>
                  </a:lnTo>
                  <a:lnTo>
                    <a:pt x="315" y="1215"/>
                  </a:lnTo>
                  <a:lnTo>
                    <a:pt x="316" y="1215"/>
                  </a:lnTo>
                  <a:lnTo>
                    <a:pt x="317" y="1214"/>
                  </a:lnTo>
                  <a:lnTo>
                    <a:pt x="317" y="1215"/>
                  </a:lnTo>
                  <a:lnTo>
                    <a:pt x="317" y="1213"/>
                  </a:lnTo>
                  <a:lnTo>
                    <a:pt x="318" y="1213"/>
                  </a:lnTo>
                  <a:lnTo>
                    <a:pt x="318" y="1212"/>
                  </a:lnTo>
                  <a:lnTo>
                    <a:pt x="319" y="1212"/>
                  </a:lnTo>
                  <a:lnTo>
                    <a:pt x="319" y="1212"/>
                  </a:lnTo>
                  <a:lnTo>
                    <a:pt x="319" y="1211"/>
                  </a:lnTo>
                  <a:lnTo>
                    <a:pt x="320" y="1211"/>
                  </a:lnTo>
                  <a:lnTo>
                    <a:pt x="322" y="1211"/>
                  </a:lnTo>
                  <a:lnTo>
                    <a:pt x="322" y="1210"/>
                  </a:lnTo>
                  <a:lnTo>
                    <a:pt x="322" y="1210"/>
                  </a:lnTo>
                  <a:lnTo>
                    <a:pt x="323" y="1210"/>
                  </a:lnTo>
                  <a:lnTo>
                    <a:pt x="324" y="1209"/>
                  </a:lnTo>
                  <a:lnTo>
                    <a:pt x="323" y="1208"/>
                  </a:lnTo>
                  <a:lnTo>
                    <a:pt x="324" y="1207"/>
                  </a:lnTo>
                  <a:lnTo>
                    <a:pt x="324" y="1206"/>
                  </a:lnTo>
                  <a:lnTo>
                    <a:pt x="324" y="1206"/>
                  </a:lnTo>
                  <a:lnTo>
                    <a:pt x="324" y="1204"/>
                  </a:lnTo>
                  <a:lnTo>
                    <a:pt x="324" y="1204"/>
                  </a:lnTo>
                  <a:lnTo>
                    <a:pt x="324" y="1204"/>
                  </a:lnTo>
                  <a:lnTo>
                    <a:pt x="324" y="1204"/>
                  </a:lnTo>
                  <a:lnTo>
                    <a:pt x="324" y="1203"/>
                  </a:lnTo>
                  <a:lnTo>
                    <a:pt x="324" y="1203"/>
                  </a:lnTo>
                  <a:lnTo>
                    <a:pt x="325" y="1203"/>
                  </a:lnTo>
                  <a:lnTo>
                    <a:pt x="329" y="1203"/>
                  </a:lnTo>
                  <a:lnTo>
                    <a:pt x="331" y="1203"/>
                  </a:lnTo>
                  <a:lnTo>
                    <a:pt x="332" y="1203"/>
                  </a:lnTo>
                  <a:lnTo>
                    <a:pt x="332" y="1203"/>
                  </a:lnTo>
                  <a:lnTo>
                    <a:pt x="332" y="1202"/>
                  </a:lnTo>
                  <a:lnTo>
                    <a:pt x="333" y="1202"/>
                  </a:lnTo>
                  <a:lnTo>
                    <a:pt x="334" y="1202"/>
                  </a:lnTo>
                  <a:lnTo>
                    <a:pt x="334" y="1202"/>
                  </a:lnTo>
                  <a:lnTo>
                    <a:pt x="335" y="1201"/>
                  </a:lnTo>
                  <a:lnTo>
                    <a:pt x="336" y="1201"/>
                  </a:lnTo>
                  <a:lnTo>
                    <a:pt x="336" y="1201"/>
                  </a:lnTo>
                  <a:lnTo>
                    <a:pt x="337" y="1201"/>
                  </a:lnTo>
                  <a:lnTo>
                    <a:pt x="337" y="1201"/>
                  </a:lnTo>
                  <a:lnTo>
                    <a:pt x="338" y="1201"/>
                  </a:lnTo>
                  <a:lnTo>
                    <a:pt x="338" y="1202"/>
                  </a:lnTo>
                  <a:lnTo>
                    <a:pt x="339" y="1202"/>
                  </a:lnTo>
                  <a:lnTo>
                    <a:pt x="341" y="1202"/>
                  </a:lnTo>
                  <a:lnTo>
                    <a:pt x="344" y="1203"/>
                  </a:lnTo>
                  <a:lnTo>
                    <a:pt x="345" y="1203"/>
                  </a:lnTo>
                  <a:lnTo>
                    <a:pt x="345" y="1203"/>
                  </a:lnTo>
                  <a:lnTo>
                    <a:pt x="346" y="1203"/>
                  </a:lnTo>
                  <a:lnTo>
                    <a:pt x="347" y="1204"/>
                  </a:lnTo>
                  <a:lnTo>
                    <a:pt x="347" y="1206"/>
                  </a:lnTo>
                  <a:lnTo>
                    <a:pt x="349" y="1206"/>
                  </a:lnTo>
                  <a:lnTo>
                    <a:pt x="349" y="1207"/>
                  </a:lnTo>
                  <a:lnTo>
                    <a:pt x="350" y="1208"/>
                  </a:lnTo>
                  <a:lnTo>
                    <a:pt x="350" y="1209"/>
                  </a:lnTo>
                  <a:lnTo>
                    <a:pt x="350" y="1211"/>
                  </a:lnTo>
                  <a:lnTo>
                    <a:pt x="351" y="1211"/>
                  </a:lnTo>
                  <a:lnTo>
                    <a:pt x="351" y="1210"/>
                  </a:lnTo>
                  <a:lnTo>
                    <a:pt x="351" y="1210"/>
                  </a:lnTo>
                  <a:lnTo>
                    <a:pt x="351" y="1210"/>
                  </a:lnTo>
                  <a:lnTo>
                    <a:pt x="351" y="1209"/>
                  </a:lnTo>
                  <a:lnTo>
                    <a:pt x="351" y="1209"/>
                  </a:lnTo>
                  <a:lnTo>
                    <a:pt x="351" y="1209"/>
                  </a:lnTo>
                  <a:lnTo>
                    <a:pt x="352" y="1209"/>
                  </a:lnTo>
                  <a:lnTo>
                    <a:pt x="352" y="1210"/>
                  </a:lnTo>
                  <a:lnTo>
                    <a:pt x="352" y="1210"/>
                  </a:lnTo>
                  <a:lnTo>
                    <a:pt x="353" y="1211"/>
                  </a:lnTo>
                  <a:lnTo>
                    <a:pt x="353" y="1211"/>
                  </a:lnTo>
                  <a:lnTo>
                    <a:pt x="354" y="1211"/>
                  </a:lnTo>
                  <a:lnTo>
                    <a:pt x="354" y="1211"/>
                  </a:lnTo>
                  <a:lnTo>
                    <a:pt x="354" y="1212"/>
                  </a:lnTo>
                  <a:lnTo>
                    <a:pt x="355" y="1212"/>
                  </a:lnTo>
                  <a:lnTo>
                    <a:pt x="355" y="1212"/>
                  </a:lnTo>
                  <a:lnTo>
                    <a:pt x="356" y="1213"/>
                  </a:lnTo>
                  <a:lnTo>
                    <a:pt x="356" y="1213"/>
                  </a:lnTo>
                  <a:lnTo>
                    <a:pt x="358" y="1213"/>
                  </a:lnTo>
                  <a:lnTo>
                    <a:pt x="358" y="1214"/>
                  </a:lnTo>
                  <a:lnTo>
                    <a:pt x="358" y="1214"/>
                  </a:lnTo>
                  <a:lnTo>
                    <a:pt x="358" y="1213"/>
                  </a:lnTo>
                  <a:lnTo>
                    <a:pt x="358" y="1213"/>
                  </a:lnTo>
                  <a:lnTo>
                    <a:pt x="359" y="1211"/>
                  </a:lnTo>
                  <a:lnTo>
                    <a:pt x="359" y="1210"/>
                  </a:lnTo>
                  <a:lnTo>
                    <a:pt x="361" y="1210"/>
                  </a:lnTo>
                  <a:lnTo>
                    <a:pt x="363" y="1210"/>
                  </a:lnTo>
                  <a:lnTo>
                    <a:pt x="364" y="1209"/>
                  </a:lnTo>
                  <a:lnTo>
                    <a:pt x="364" y="1209"/>
                  </a:lnTo>
                  <a:lnTo>
                    <a:pt x="367" y="1209"/>
                  </a:lnTo>
                  <a:lnTo>
                    <a:pt x="367" y="1208"/>
                  </a:lnTo>
                  <a:lnTo>
                    <a:pt x="368" y="1208"/>
                  </a:lnTo>
                  <a:lnTo>
                    <a:pt x="370" y="1207"/>
                  </a:lnTo>
                  <a:lnTo>
                    <a:pt x="372" y="1207"/>
                  </a:lnTo>
                  <a:lnTo>
                    <a:pt x="373" y="1207"/>
                  </a:lnTo>
                  <a:lnTo>
                    <a:pt x="373" y="1207"/>
                  </a:lnTo>
                  <a:lnTo>
                    <a:pt x="374" y="1207"/>
                  </a:lnTo>
                  <a:lnTo>
                    <a:pt x="374" y="1206"/>
                  </a:lnTo>
                  <a:lnTo>
                    <a:pt x="375" y="1206"/>
                  </a:lnTo>
                  <a:lnTo>
                    <a:pt x="376" y="1206"/>
                  </a:lnTo>
                  <a:lnTo>
                    <a:pt x="376" y="1206"/>
                  </a:lnTo>
                  <a:lnTo>
                    <a:pt x="376" y="1206"/>
                  </a:lnTo>
                  <a:lnTo>
                    <a:pt x="378" y="1206"/>
                  </a:lnTo>
                  <a:lnTo>
                    <a:pt x="379" y="1206"/>
                  </a:lnTo>
                  <a:lnTo>
                    <a:pt x="379" y="1206"/>
                  </a:lnTo>
                  <a:lnTo>
                    <a:pt x="380" y="1206"/>
                  </a:lnTo>
                  <a:lnTo>
                    <a:pt x="380" y="1206"/>
                  </a:lnTo>
                  <a:lnTo>
                    <a:pt x="380" y="1206"/>
                  </a:lnTo>
                  <a:lnTo>
                    <a:pt x="380" y="1206"/>
                  </a:lnTo>
                  <a:lnTo>
                    <a:pt x="380" y="1206"/>
                  </a:lnTo>
                  <a:lnTo>
                    <a:pt x="379" y="1206"/>
                  </a:lnTo>
                  <a:lnTo>
                    <a:pt x="378" y="1206"/>
                  </a:lnTo>
                  <a:lnTo>
                    <a:pt x="377" y="1206"/>
                  </a:lnTo>
                  <a:lnTo>
                    <a:pt x="377" y="1206"/>
                  </a:lnTo>
                  <a:lnTo>
                    <a:pt x="376" y="1206"/>
                  </a:lnTo>
                  <a:lnTo>
                    <a:pt x="376" y="1205"/>
                  </a:lnTo>
                  <a:lnTo>
                    <a:pt x="376" y="1205"/>
                  </a:lnTo>
                  <a:lnTo>
                    <a:pt x="374" y="1204"/>
                  </a:lnTo>
                  <a:lnTo>
                    <a:pt x="372" y="1205"/>
                  </a:lnTo>
                  <a:lnTo>
                    <a:pt x="371" y="1206"/>
                  </a:lnTo>
                  <a:lnTo>
                    <a:pt x="371" y="1206"/>
                  </a:lnTo>
                  <a:lnTo>
                    <a:pt x="369" y="1206"/>
                  </a:lnTo>
                  <a:lnTo>
                    <a:pt x="369" y="1206"/>
                  </a:lnTo>
                  <a:lnTo>
                    <a:pt x="368" y="1206"/>
                  </a:lnTo>
                  <a:lnTo>
                    <a:pt x="368" y="1206"/>
                  </a:lnTo>
                  <a:lnTo>
                    <a:pt x="367" y="1207"/>
                  </a:lnTo>
                  <a:lnTo>
                    <a:pt x="364" y="1207"/>
                  </a:lnTo>
                  <a:lnTo>
                    <a:pt x="364" y="1208"/>
                  </a:lnTo>
                  <a:lnTo>
                    <a:pt x="364" y="1208"/>
                  </a:lnTo>
                  <a:lnTo>
                    <a:pt x="363" y="1209"/>
                  </a:lnTo>
                  <a:lnTo>
                    <a:pt x="363" y="1209"/>
                  </a:lnTo>
                  <a:lnTo>
                    <a:pt x="363" y="1208"/>
                  </a:lnTo>
                  <a:lnTo>
                    <a:pt x="363" y="1207"/>
                  </a:lnTo>
                  <a:lnTo>
                    <a:pt x="363" y="1207"/>
                  </a:lnTo>
                  <a:lnTo>
                    <a:pt x="361" y="1207"/>
                  </a:lnTo>
                  <a:lnTo>
                    <a:pt x="359" y="1209"/>
                  </a:lnTo>
                  <a:lnTo>
                    <a:pt x="358" y="1209"/>
                  </a:lnTo>
                  <a:lnTo>
                    <a:pt x="358" y="1209"/>
                  </a:lnTo>
                  <a:lnTo>
                    <a:pt x="358" y="1209"/>
                  </a:lnTo>
                  <a:lnTo>
                    <a:pt x="358" y="1208"/>
                  </a:lnTo>
                  <a:lnTo>
                    <a:pt x="357" y="1208"/>
                  </a:lnTo>
                  <a:lnTo>
                    <a:pt x="356" y="1208"/>
                  </a:lnTo>
                  <a:lnTo>
                    <a:pt x="356" y="1208"/>
                  </a:lnTo>
                  <a:lnTo>
                    <a:pt x="356" y="1207"/>
                  </a:lnTo>
                  <a:lnTo>
                    <a:pt x="354" y="1206"/>
                  </a:lnTo>
                  <a:lnTo>
                    <a:pt x="354" y="1206"/>
                  </a:lnTo>
                  <a:lnTo>
                    <a:pt x="353" y="1206"/>
                  </a:lnTo>
                  <a:lnTo>
                    <a:pt x="353" y="1205"/>
                  </a:lnTo>
                  <a:lnTo>
                    <a:pt x="353" y="1204"/>
                  </a:lnTo>
                  <a:lnTo>
                    <a:pt x="353" y="1204"/>
                  </a:lnTo>
                  <a:lnTo>
                    <a:pt x="352" y="1202"/>
                  </a:lnTo>
                  <a:lnTo>
                    <a:pt x="352" y="1202"/>
                  </a:lnTo>
                  <a:lnTo>
                    <a:pt x="353" y="1202"/>
                  </a:lnTo>
                  <a:lnTo>
                    <a:pt x="351" y="1201"/>
                  </a:lnTo>
                  <a:lnTo>
                    <a:pt x="351" y="1199"/>
                  </a:lnTo>
                  <a:lnTo>
                    <a:pt x="351" y="1199"/>
                  </a:lnTo>
                  <a:lnTo>
                    <a:pt x="350" y="1198"/>
                  </a:lnTo>
                  <a:lnTo>
                    <a:pt x="350" y="1198"/>
                  </a:lnTo>
                  <a:lnTo>
                    <a:pt x="350" y="1199"/>
                  </a:lnTo>
                  <a:lnTo>
                    <a:pt x="350" y="1199"/>
                  </a:lnTo>
                  <a:lnTo>
                    <a:pt x="349" y="1199"/>
                  </a:lnTo>
                  <a:lnTo>
                    <a:pt x="348" y="1198"/>
                  </a:lnTo>
                  <a:lnTo>
                    <a:pt x="347" y="1197"/>
                  </a:lnTo>
                  <a:lnTo>
                    <a:pt x="346" y="1197"/>
                  </a:lnTo>
                  <a:lnTo>
                    <a:pt x="345" y="1197"/>
                  </a:lnTo>
                  <a:lnTo>
                    <a:pt x="345" y="1197"/>
                  </a:lnTo>
                  <a:lnTo>
                    <a:pt x="345" y="1196"/>
                  </a:lnTo>
                  <a:lnTo>
                    <a:pt x="344" y="1196"/>
                  </a:lnTo>
                  <a:lnTo>
                    <a:pt x="344" y="1196"/>
                  </a:lnTo>
                  <a:lnTo>
                    <a:pt x="343" y="1195"/>
                  </a:lnTo>
                  <a:lnTo>
                    <a:pt x="341" y="1195"/>
                  </a:lnTo>
                  <a:lnTo>
                    <a:pt x="341" y="1195"/>
                  </a:lnTo>
                  <a:lnTo>
                    <a:pt x="338" y="1196"/>
                  </a:lnTo>
                  <a:lnTo>
                    <a:pt x="337" y="1196"/>
                  </a:lnTo>
                  <a:lnTo>
                    <a:pt x="337" y="1196"/>
                  </a:lnTo>
                  <a:lnTo>
                    <a:pt x="337" y="1196"/>
                  </a:lnTo>
                  <a:lnTo>
                    <a:pt x="336" y="1196"/>
                  </a:lnTo>
                  <a:lnTo>
                    <a:pt x="335" y="1196"/>
                  </a:lnTo>
                  <a:lnTo>
                    <a:pt x="335" y="1196"/>
                  </a:lnTo>
                  <a:lnTo>
                    <a:pt x="334" y="1195"/>
                  </a:lnTo>
                  <a:lnTo>
                    <a:pt x="333" y="1196"/>
                  </a:lnTo>
                  <a:lnTo>
                    <a:pt x="333" y="1195"/>
                  </a:lnTo>
                  <a:lnTo>
                    <a:pt x="332" y="1194"/>
                  </a:lnTo>
                  <a:lnTo>
                    <a:pt x="332" y="1194"/>
                  </a:lnTo>
                  <a:lnTo>
                    <a:pt x="331" y="1193"/>
                  </a:lnTo>
                  <a:lnTo>
                    <a:pt x="331" y="1193"/>
                  </a:lnTo>
                  <a:lnTo>
                    <a:pt x="330" y="1192"/>
                  </a:lnTo>
                  <a:lnTo>
                    <a:pt x="330" y="1190"/>
                  </a:lnTo>
                  <a:lnTo>
                    <a:pt x="329" y="1190"/>
                  </a:lnTo>
                  <a:lnTo>
                    <a:pt x="330" y="1189"/>
                  </a:lnTo>
                  <a:lnTo>
                    <a:pt x="330" y="1189"/>
                  </a:lnTo>
                  <a:lnTo>
                    <a:pt x="330" y="1188"/>
                  </a:lnTo>
                  <a:lnTo>
                    <a:pt x="330" y="1189"/>
                  </a:lnTo>
                  <a:lnTo>
                    <a:pt x="329" y="1189"/>
                  </a:lnTo>
                  <a:lnTo>
                    <a:pt x="328" y="1189"/>
                  </a:lnTo>
                  <a:lnTo>
                    <a:pt x="328" y="1189"/>
                  </a:lnTo>
                  <a:lnTo>
                    <a:pt x="328" y="1189"/>
                  </a:lnTo>
                  <a:lnTo>
                    <a:pt x="328" y="1188"/>
                  </a:lnTo>
                  <a:lnTo>
                    <a:pt x="329" y="1188"/>
                  </a:lnTo>
                  <a:lnTo>
                    <a:pt x="329" y="1187"/>
                  </a:lnTo>
                  <a:lnTo>
                    <a:pt x="330" y="1187"/>
                  </a:lnTo>
                  <a:lnTo>
                    <a:pt x="330" y="1186"/>
                  </a:lnTo>
                  <a:lnTo>
                    <a:pt x="330" y="1186"/>
                  </a:lnTo>
                  <a:lnTo>
                    <a:pt x="331" y="1186"/>
                  </a:lnTo>
                  <a:lnTo>
                    <a:pt x="331" y="1186"/>
                  </a:lnTo>
                  <a:lnTo>
                    <a:pt x="332" y="1184"/>
                  </a:lnTo>
                  <a:lnTo>
                    <a:pt x="332" y="1183"/>
                  </a:lnTo>
                  <a:lnTo>
                    <a:pt x="334" y="1183"/>
                  </a:lnTo>
                  <a:lnTo>
                    <a:pt x="334" y="1182"/>
                  </a:lnTo>
                  <a:lnTo>
                    <a:pt x="334" y="1182"/>
                  </a:lnTo>
                  <a:lnTo>
                    <a:pt x="334" y="1181"/>
                  </a:lnTo>
                  <a:lnTo>
                    <a:pt x="335" y="1181"/>
                  </a:lnTo>
                  <a:lnTo>
                    <a:pt x="336" y="1180"/>
                  </a:lnTo>
                  <a:lnTo>
                    <a:pt x="336" y="1180"/>
                  </a:lnTo>
                  <a:lnTo>
                    <a:pt x="337" y="1180"/>
                  </a:lnTo>
                  <a:lnTo>
                    <a:pt x="337" y="1180"/>
                  </a:lnTo>
                  <a:lnTo>
                    <a:pt x="338" y="1178"/>
                  </a:lnTo>
                  <a:lnTo>
                    <a:pt x="338" y="1178"/>
                  </a:lnTo>
                  <a:lnTo>
                    <a:pt x="338" y="1178"/>
                  </a:lnTo>
                  <a:lnTo>
                    <a:pt x="339" y="1177"/>
                  </a:lnTo>
                  <a:lnTo>
                    <a:pt x="339" y="1176"/>
                  </a:lnTo>
                  <a:lnTo>
                    <a:pt x="340" y="1176"/>
                  </a:lnTo>
                  <a:lnTo>
                    <a:pt x="340" y="1175"/>
                  </a:lnTo>
                  <a:lnTo>
                    <a:pt x="341" y="1175"/>
                  </a:lnTo>
                  <a:lnTo>
                    <a:pt x="341" y="1175"/>
                  </a:lnTo>
                  <a:lnTo>
                    <a:pt x="341" y="1174"/>
                  </a:lnTo>
                  <a:lnTo>
                    <a:pt x="340" y="1173"/>
                  </a:lnTo>
                  <a:lnTo>
                    <a:pt x="340" y="1173"/>
                  </a:lnTo>
                  <a:lnTo>
                    <a:pt x="339" y="1172"/>
                  </a:lnTo>
                  <a:lnTo>
                    <a:pt x="340" y="1172"/>
                  </a:lnTo>
                  <a:lnTo>
                    <a:pt x="338" y="1171"/>
                  </a:lnTo>
                  <a:lnTo>
                    <a:pt x="337" y="1171"/>
                  </a:lnTo>
                  <a:lnTo>
                    <a:pt x="337" y="1171"/>
                  </a:lnTo>
                  <a:lnTo>
                    <a:pt x="336" y="1170"/>
                  </a:lnTo>
                  <a:lnTo>
                    <a:pt x="336" y="1168"/>
                  </a:lnTo>
                  <a:lnTo>
                    <a:pt x="336" y="1167"/>
                  </a:lnTo>
                  <a:lnTo>
                    <a:pt x="337" y="1165"/>
                  </a:lnTo>
                  <a:lnTo>
                    <a:pt x="338" y="1164"/>
                  </a:lnTo>
                  <a:lnTo>
                    <a:pt x="338" y="1163"/>
                  </a:lnTo>
                  <a:lnTo>
                    <a:pt x="339" y="1163"/>
                  </a:lnTo>
                  <a:lnTo>
                    <a:pt x="340" y="1163"/>
                  </a:lnTo>
                  <a:lnTo>
                    <a:pt x="341" y="1163"/>
                  </a:lnTo>
                  <a:lnTo>
                    <a:pt x="342" y="1163"/>
                  </a:lnTo>
                  <a:lnTo>
                    <a:pt x="343" y="1162"/>
                  </a:lnTo>
                  <a:lnTo>
                    <a:pt x="344" y="1162"/>
                  </a:lnTo>
                  <a:lnTo>
                    <a:pt x="344" y="1161"/>
                  </a:lnTo>
                  <a:lnTo>
                    <a:pt x="345" y="1161"/>
                  </a:lnTo>
                  <a:lnTo>
                    <a:pt x="345" y="1160"/>
                  </a:lnTo>
                  <a:lnTo>
                    <a:pt x="345" y="1160"/>
                  </a:lnTo>
                  <a:lnTo>
                    <a:pt x="346" y="1160"/>
                  </a:lnTo>
                  <a:lnTo>
                    <a:pt x="346" y="1161"/>
                  </a:lnTo>
                  <a:lnTo>
                    <a:pt x="346" y="1161"/>
                  </a:lnTo>
                  <a:lnTo>
                    <a:pt x="346" y="1161"/>
                  </a:lnTo>
                  <a:lnTo>
                    <a:pt x="347" y="1161"/>
                  </a:lnTo>
                  <a:lnTo>
                    <a:pt x="349" y="1161"/>
                  </a:lnTo>
                  <a:lnTo>
                    <a:pt x="349" y="1160"/>
                  </a:lnTo>
                  <a:lnTo>
                    <a:pt x="350" y="1160"/>
                  </a:lnTo>
                  <a:lnTo>
                    <a:pt x="352" y="1159"/>
                  </a:lnTo>
                  <a:lnTo>
                    <a:pt x="352" y="1159"/>
                  </a:lnTo>
                  <a:lnTo>
                    <a:pt x="353" y="1159"/>
                  </a:lnTo>
                  <a:lnTo>
                    <a:pt x="354" y="1159"/>
                  </a:lnTo>
                  <a:lnTo>
                    <a:pt x="354" y="1158"/>
                  </a:lnTo>
                  <a:lnTo>
                    <a:pt x="354" y="1158"/>
                  </a:lnTo>
                  <a:lnTo>
                    <a:pt x="355" y="1158"/>
                  </a:lnTo>
                  <a:lnTo>
                    <a:pt x="357" y="1157"/>
                  </a:lnTo>
                  <a:lnTo>
                    <a:pt x="357" y="1157"/>
                  </a:lnTo>
                  <a:lnTo>
                    <a:pt x="357" y="1157"/>
                  </a:lnTo>
                  <a:lnTo>
                    <a:pt x="358" y="1158"/>
                  </a:lnTo>
                  <a:lnTo>
                    <a:pt x="358" y="1159"/>
                  </a:lnTo>
                  <a:lnTo>
                    <a:pt x="358" y="1159"/>
                  </a:lnTo>
                  <a:lnTo>
                    <a:pt x="359" y="1160"/>
                  </a:lnTo>
                  <a:lnTo>
                    <a:pt x="359" y="1160"/>
                  </a:lnTo>
                  <a:lnTo>
                    <a:pt x="359" y="1161"/>
                  </a:lnTo>
                  <a:lnTo>
                    <a:pt x="360" y="1161"/>
                  </a:lnTo>
                  <a:lnTo>
                    <a:pt x="360" y="1162"/>
                  </a:lnTo>
                  <a:lnTo>
                    <a:pt x="362" y="1163"/>
                  </a:lnTo>
                  <a:lnTo>
                    <a:pt x="362" y="1163"/>
                  </a:lnTo>
                  <a:lnTo>
                    <a:pt x="363" y="1164"/>
                  </a:lnTo>
                  <a:lnTo>
                    <a:pt x="363" y="1166"/>
                  </a:lnTo>
                  <a:lnTo>
                    <a:pt x="364" y="1167"/>
                  </a:lnTo>
                  <a:lnTo>
                    <a:pt x="364" y="1167"/>
                  </a:lnTo>
                  <a:lnTo>
                    <a:pt x="365" y="1167"/>
                  </a:lnTo>
                  <a:lnTo>
                    <a:pt x="365" y="1167"/>
                  </a:lnTo>
                  <a:lnTo>
                    <a:pt x="365" y="1168"/>
                  </a:lnTo>
                  <a:lnTo>
                    <a:pt x="366" y="1169"/>
                  </a:lnTo>
                  <a:lnTo>
                    <a:pt x="367" y="1169"/>
                  </a:lnTo>
                  <a:lnTo>
                    <a:pt x="367" y="1169"/>
                  </a:lnTo>
                  <a:lnTo>
                    <a:pt x="368" y="1170"/>
                  </a:lnTo>
                  <a:lnTo>
                    <a:pt x="369" y="1171"/>
                  </a:lnTo>
                  <a:lnTo>
                    <a:pt x="370" y="1172"/>
                  </a:lnTo>
                  <a:lnTo>
                    <a:pt x="371" y="1172"/>
                  </a:lnTo>
                  <a:lnTo>
                    <a:pt x="371" y="1173"/>
                  </a:lnTo>
                  <a:lnTo>
                    <a:pt x="372" y="1174"/>
                  </a:lnTo>
                  <a:lnTo>
                    <a:pt x="372" y="1174"/>
                  </a:lnTo>
                  <a:lnTo>
                    <a:pt x="373" y="1174"/>
                  </a:lnTo>
                  <a:lnTo>
                    <a:pt x="373" y="1173"/>
                  </a:lnTo>
                  <a:lnTo>
                    <a:pt x="374" y="1173"/>
                  </a:lnTo>
                  <a:lnTo>
                    <a:pt x="375" y="1173"/>
                  </a:lnTo>
                  <a:lnTo>
                    <a:pt x="375" y="1172"/>
                  </a:lnTo>
                  <a:lnTo>
                    <a:pt x="375" y="1172"/>
                  </a:lnTo>
                  <a:lnTo>
                    <a:pt x="375" y="1172"/>
                  </a:lnTo>
                  <a:lnTo>
                    <a:pt x="375" y="1171"/>
                  </a:lnTo>
                  <a:lnTo>
                    <a:pt x="376" y="1171"/>
                  </a:lnTo>
                  <a:lnTo>
                    <a:pt x="376" y="1171"/>
                  </a:lnTo>
                  <a:lnTo>
                    <a:pt x="376" y="1171"/>
                  </a:lnTo>
                  <a:lnTo>
                    <a:pt x="377" y="1171"/>
                  </a:lnTo>
                  <a:lnTo>
                    <a:pt x="377" y="1170"/>
                  </a:lnTo>
                  <a:lnTo>
                    <a:pt x="377" y="1170"/>
                  </a:lnTo>
                  <a:lnTo>
                    <a:pt x="378" y="1169"/>
                  </a:lnTo>
                  <a:lnTo>
                    <a:pt x="378" y="1168"/>
                  </a:lnTo>
                  <a:lnTo>
                    <a:pt x="378" y="1168"/>
                  </a:lnTo>
                  <a:lnTo>
                    <a:pt x="377" y="1168"/>
                  </a:lnTo>
                  <a:lnTo>
                    <a:pt x="376" y="1169"/>
                  </a:lnTo>
                  <a:lnTo>
                    <a:pt x="376" y="1170"/>
                  </a:lnTo>
                  <a:lnTo>
                    <a:pt x="376" y="1169"/>
                  </a:lnTo>
                  <a:lnTo>
                    <a:pt x="376" y="1169"/>
                  </a:lnTo>
                  <a:lnTo>
                    <a:pt x="375" y="1168"/>
                  </a:lnTo>
                  <a:lnTo>
                    <a:pt x="374" y="1168"/>
                  </a:lnTo>
                  <a:lnTo>
                    <a:pt x="373" y="1168"/>
                  </a:lnTo>
                  <a:lnTo>
                    <a:pt x="372" y="1168"/>
                  </a:lnTo>
                  <a:lnTo>
                    <a:pt x="372" y="1167"/>
                  </a:lnTo>
                  <a:lnTo>
                    <a:pt x="371" y="1167"/>
                  </a:lnTo>
                  <a:lnTo>
                    <a:pt x="371" y="1167"/>
                  </a:lnTo>
                  <a:lnTo>
                    <a:pt x="371" y="1167"/>
                  </a:lnTo>
                  <a:lnTo>
                    <a:pt x="371" y="1167"/>
                  </a:lnTo>
                  <a:lnTo>
                    <a:pt x="370" y="1167"/>
                  </a:lnTo>
                  <a:lnTo>
                    <a:pt x="370" y="1167"/>
                  </a:lnTo>
                  <a:lnTo>
                    <a:pt x="369" y="1167"/>
                  </a:lnTo>
                  <a:lnTo>
                    <a:pt x="368" y="1166"/>
                  </a:lnTo>
                  <a:lnTo>
                    <a:pt x="367" y="1165"/>
                  </a:lnTo>
                  <a:lnTo>
                    <a:pt x="367" y="1164"/>
                  </a:lnTo>
                  <a:lnTo>
                    <a:pt x="367" y="1164"/>
                  </a:lnTo>
                  <a:lnTo>
                    <a:pt x="366" y="1163"/>
                  </a:lnTo>
                  <a:lnTo>
                    <a:pt x="365" y="1162"/>
                  </a:lnTo>
                  <a:lnTo>
                    <a:pt x="364" y="1161"/>
                  </a:lnTo>
                  <a:lnTo>
                    <a:pt x="363" y="1161"/>
                  </a:lnTo>
                  <a:lnTo>
                    <a:pt x="363" y="1160"/>
                  </a:lnTo>
                  <a:lnTo>
                    <a:pt x="362" y="1159"/>
                  </a:lnTo>
                  <a:lnTo>
                    <a:pt x="361" y="1159"/>
                  </a:lnTo>
                  <a:lnTo>
                    <a:pt x="361" y="1158"/>
                  </a:lnTo>
                  <a:lnTo>
                    <a:pt x="360" y="1158"/>
                  </a:lnTo>
                  <a:lnTo>
                    <a:pt x="360" y="1158"/>
                  </a:lnTo>
                  <a:lnTo>
                    <a:pt x="360" y="1157"/>
                  </a:lnTo>
                  <a:lnTo>
                    <a:pt x="360" y="1157"/>
                  </a:lnTo>
                  <a:lnTo>
                    <a:pt x="358" y="1156"/>
                  </a:lnTo>
                  <a:lnTo>
                    <a:pt x="358" y="1155"/>
                  </a:lnTo>
                  <a:lnTo>
                    <a:pt x="358" y="1154"/>
                  </a:lnTo>
                  <a:lnTo>
                    <a:pt x="358" y="1154"/>
                  </a:lnTo>
                  <a:lnTo>
                    <a:pt x="358" y="1153"/>
                  </a:lnTo>
                  <a:lnTo>
                    <a:pt x="359" y="1153"/>
                  </a:lnTo>
                  <a:lnTo>
                    <a:pt x="359" y="1153"/>
                  </a:lnTo>
                  <a:lnTo>
                    <a:pt x="359" y="1152"/>
                  </a:lnTo>
                  <a:lnTo>
                    <a:pt x="360" y="1152"/>
                  </a:lnTo>
                  <a:lnTo>
                    <a:pt x="361" y="1152"/>
                  </a:lnTo>
                  <a:lnTo>
                    <a:pt x="361" y="1151"/>
                  </a:lnTo>
                  <a:lnTo>
                    <a:pt x="362" y="1151"/>
                  </a:lnTo>
                  <a:lnTo>
                    <a:pt x="363" y="1150"/>
                  </a:lnTo>
                  <a:lnTo>
                    <a:pt x="363" y="1150"/>
                  </a:lnTo>
                  <a:lnTo>
                    <a:pt x="363" y="1149"/>
                  </a:lnTo>
                  <a:lnTo>
                    <a:pt x="363" y="1147"/>
                  </a:lnTo>
                  <a:lnTo>
                    <a:pt x="363" y="1146"/>
                  </a:lnTo>
                  <a:lnTo>
                    <a:pt x="364" y="1146"/>
                  </a:lnTo>
                  <a:lnTo>
                    <a:pt x="364" y="1146"/>
                  </a:lnTo>
                  <a:lnTo>
                    <a:pt x="364" y="1146"/>
                  </a:lnTo>
                  <a:lnTo>
                    <a:pt x="366" y="1146"/>
                  </a:lnTo>
                  <a:lnTo>
                    <a:pt x="366" y="1145"/>
                  </a:lnTo>
                  <a:lnTo>
                    <a:pt x="366" y="1145"/>
                  </a:lnTo>
                  <a:lnTo>
                    <a:pt x="366" y="1145"/>
                  </a:lnTo>
                  <a:lnTo>
                    <a:pt x="367" y="1145"/>
                  </a:lnTo>
                  <a:lnTo>
                    <a:pt x="368" y="1145"/>
                  </a:lnTo>
                  <a:lnTo>
                    <a:pt x="371" y="1144"/>
                  </a:lnTo>
                  <a:lnTo>
                    <a:pt x="371" y="1144"/>
                  </a:lnTo>
                  <a:lnTo>
                    <a:pt x="371" y="1143"/>
                  </a:lnTo>
                  <a:lnTo>
                    <a:pt x="371" y="1143"/>
                  </a:lnTo>
                  <a:lnTo>
                    <a:pt x="371" y="1142"/>
                  </a:lnTo>
                  <a:lnTo>
                    <a:pt x="369" y="1143"/>
                  </a:lnTo>
                  <a:lnTo>
                    <a:pt x="368" y="1143"/>
                  </a:lnTo>
                  <a:lnTo>
                    <a:pt x="367" y="1143"/>
                  </a:lnTo>
                  <a:lnTo>
                    <a:pt x="367" y="1144"/>
                  </a:lnTo>
                  <a:lnTo>
                    <a:pt x="367" y="1144"/>
                  </a:lnTo>
                  <a:lnTo>
                    <a:pt x="366" y="1144"/>
                  </a:lnTo>
                  <a:lnTo>
                    <a:pt x="364" y="1144"/>
                  </a:lnTo>
                  <a:lnTo>
                    <a:pt x="364" y="1145"/>
                  </a:lnTo>
                  <a:lnTo>
                    <a:pt x="364" y="1146"/>
                  </a:lnTo>
                  <a:lnTo>
                    <a:pt x="363" y="1146"/>
                  </a:lnTo>
                  <a:lnTo>
                    <a:pt x="363" y="1146"/>
                  </a:lnTo>
                  <a:lnTo>
                    <a:pt x="363" y="1148"/>
                  </a:lnTo>
                  <a:lnTo>
                    <a:pt x="362" y="1150"/>
                  </a:lnTo>
                  <a:lnTo>
                    <a:pt x="362" y="1150"/>
                  </a:lnTo>
                  <a:lnTo>
                    <a:pt x="360" y="1150"/>
                  </a:lnTo>
                  <a:lnTo>
                    <a:pt x="359" y="1151"/>
                  </a:lnTo>
                  <a:lnTo>
                    <a:pt x="359" y="1151"/>
                  </a:lnTo>
                  <a:lnTo>
                    <a:pt x="358" y="1153"/>
                  </a:lnTo>
                  <a:lnTo>
                    <a:pt x="358" y="1155"/>
                  </a:lnTo>
                  <a:lnTo>
                    <a:pt x="358" y="1154"/>
                  </a:lnTo>
                  <a:lnTo>
                    <a:pt x="358" y="1154"/>
                  </a:lnTo>
                  <a:lnTo>
                    <a:pt x="358" y="1154"/>
                  </a:lnTo>
                  <a:lnTo>
                    <a:pt x="356" y="1154"/>
                  </a:lnTo>
                  <a:lnTo>
                    <a:pt x="356" y="1154"/>
                  </a:lnTo>
                  <a:lnTo>
                    <a:pt x="354" y="1154"/>
                  </a:lnTo>
                  <a:lnTo>
                    <a:pt x="354" y="1154"/>
                  </a:lnTo>
                  <a:lnTo>
                    <a:pt x="353" y="1155"/>
                  </a:lnTo>
                  <a:lnTo>
                    <a:pt x="352" y="1155"/>
                  </a:lnTo>
                  <a:lnTo>
                    <a:pt x="351" y="1154"/>
                  </a:lnTo>
                  <a:lnTo>
                    <a:pt x="351" y="1154"/>
                  </a:lnTo>
                  <a:lnTo>
                    <a:pt x="351" y="1154"/>
                  </a:lnTo>
                  <a:lnTo>
                    <a:pt x="350" y="1155"/>
                  </a:lnTo>
                  <a:lnTo>
                    <a:pt x="350" y="1156"/>
                  </a:lnTo>
                  <a:lnTo>
                    <a:pt x="348" y="1156"/>
                  </a:lnTo>
                  <a:lnTo>
                    <a:pt x="349" y="1155"/>
                  </a:lnTo>
                  <a:lnTo>
                    <a:pt x="348" y="1155"/>
                  </a:lnTo>
                  <a:lnTo>
                    <a:pt x="347" y="1156"/>
                  </a:lnTo>
                  <a:lnTo>
                    <a:pt x="346" y="1156"/>
                  </a:lnTo>
                  <a:lnTo>
                    <a:pt x="346" y="1157"/>
                  </a:lnTo>
                  <a:lnTo>
                    <a:pt x="345" y="1157"/>
                  </a:lnTo>
                  <a:lnTo>
                    <a:pt x="345" y="1157"/>
                  </a:lnTo>
                  <a:lnTo>
                    <a:pt x="345" y="1156"/>
                  </a:lnTo>
                  <a:lnTo>
                    <a:pt x="345" y="1154"/>
                  </a:lnTo>
                  <a:lnTo>
                    <a:pt x="345" y="1154"/>
                  </a:lnTo>
                  <a:lnTo>
                    <a:pt x="344" y="1154"/>
                  </a:lnTo>
                  <a:lnTo>
                    <a:pt x="341" y="1155"/>
                  </a:lnTo>
                  <a:lnTo>
                    <a:pt x="341" y="1155"/>
                  </a:lnTo>
                  <a:lnTo>
                    <a:pt x="341" y="1154"/>
                  </a:lnTo>
                  <a:lnTo>
                    <a:pt x="340" y="1154"/>
                  </a:lnTo>
                  <a:lnTo>
                    <a:pt x="338" y="1153"/>
                  </a:lnTo>
                  <a:lnTo>
                    <a:pt x="338" y="1152"/>
                  </a:lnTo>
                  <a:lnTo>
                    <a:pt x="337" y="1152"/>
                  </a:lnTo>
                  <a:lnTo>
                    <a:pt x="336" y="1152"/>
                  </a:lnTo>
                  <a:lnTo>
                    <a:pt x="335" y="1153"/>
                  </a:lnTo>
                  <a:lnTo>
                    <a:pt x="334" y="1154"/>
                  </a:lnTo>
                  <a:lnTo>
                    <a:pt x="333" y="1154"/>
                  </a:lnTo>
                  <a:lnTo>
                    <a:pt x="333" y="1154"/>
                  </a:lnTo>
                  <a:lnTo>
                    <a:pt x="332" y="1154"/>
                  </a:lnTo>
                  <a:lnTo>
                    <a:pt x="332" y="1154"/>
                  </a:lnTo>
                  <a:lnTo>
                    <a:pt x="330" y="1154"/>
                  </a:lnTo>
                  <a:lnTo>
                    <a:pt x="329" y="1153"/>
                  </a:lnTo>
                  <a:lnTo>
                    <a:pt x="329" y="1154"/>
                  </a:lnTo>
                  <a:lnTo>
                    <a:pt x="328" y="1154"/>
                  </a:lnTo>
                  <a:lnTo>
                    <a:pt x="327" y="1154"/>
                  </a:lnTo>
                  <a:lnTo>
                    <a:pt x="327" y="1154"/>
                  </a:lnTo>
                  <a:lnTo>
                    <a:pt x="327" y="1154"/>
                  </a:lnTo>
                  <a:lnTo>
                    <a:pt x="327" y="1154"/>
                  </a:lnTo>
                  <a:lnTo>
                    <a:pt x="326" y="1154"/>
                  </a:lnTo>
                  <a:lnTo>
                    <a:pt x="325" y="1154"/>
                  </a:lnTo>
                  <a:lnTo>
                    <a:pt x="324" y="1154"/>
                  </a:lnTo>
                  <a:lnTo>
                    <a:pt x="324" y="1154"/>
                  </a:lnTo>
                  <a:lnTo>
                    <a:pt x="323" y="1154"/>
                  </a:lnTo>
                  <a:lnTo>
                    <a:pt x="323" y="1154"/>
                  </a:lnTo>
                  <a:lnTo>
                    <a:pt x="322" y="1154"/>
                  </a:lnTo>
                  <a:lnTo>
                    <a:pt x="321" y="1154"/>
                  </a:lnTo>
                  <a:lnTo>
                    <a:pt x="321" y="1154"/>
                  </a:lnTo>
                  <a:lnTo>
                    <a:pt x="323" y="1154"/>
                  </a:lnTo>
                  <a:lnTo>
                    <a:pt x="323" y="1153"/>
                  </a:lnTo>
                  <a:lnTo>
                    <a:pt x="323" y="1152"/>
                  </a:lnTo>
                  <a:lnTo>
                    <a:pt x="323" y="1152"/>
                  </a:lnTo>
                  <a:lnTo>
                    <a:pt x="324" y="1152"/>
                  </a:lnTo>
                  <a:lnTo>
                    <a:pt x="324" y="1152"/>
                  </a:lnTo>
                  <a:lnTo>
                    <a:pt x="324" y="1152"/>
                  </a:lnTo>
                  <a:lnTo>
                    <a:pt x="324" y="1151"/>
                  </a:lnTo>
                  <a:lnTo>
                    <a:pt x="324" y="1150"/>
                  </a:lnTo>
                  <a:lnTo>
                    <a:pt x="324" y="1150"/>
                  </a:lnTo>
                  <a:lnTo>
                    <a:pt x="324" y="1150"/>
                  </a:lnTo>
                  <a:lnTo>
                    <a:pt x="324" y="1150"/>
                  </a:lnTo>
                  <a:lnTo>
                    <a:pt x="324" y="1149"/>
                  </a:lnTo>
                  <a:lnTo>
                    <a:pt x="324" y="1148"/>
                  </a:lnTo>
                  <a:lnTo>
                    <a:pt x="324" y="1148"/>
                  </a:lnTo>
                  <a:lnTo>
                    <a:pt x="324" y="1147"/>
                  </a:lnTo>
                  <a:lnTo>
                    <a:pt x="325" y="1147"/>
                  </a:lnTo>
                  <a:lnTo>
                    <a:pt x="325" y="1146"/>
                  </a:lnTo>
                  <a:lnTo>
                    <a:pt x="324" y="1146"/>
                  </a:lnTo>
                  <a:lnTo>
                    <a:pt x="324" y="1146"/>
                  </a:lnTo>
                  <a:lnTo>
                    <a:pt x="324" y="1146"/>
                  </a:lnTo>
                  <a:lnTo>
                    <a:pt x="324" y="1145"/>
                  </a:lnTo>
                  <a:lnTo>
                    <a:pt x="324" y="1145"/>
                  </a:lnTo>
                  <a:lnTo>
                    <a:pt x="324" y="1144"/>
                  </a:lnTo>
                  <a:lnTo>
                    <a:pt x="324" y="1144"/>
                  </a:lnTo>
                  <a:lnTo>
                    <a:pt x="325" y="1144"/>
                  </a:lnTo>
                  <a:lnTo>
                    <a:pt x="325" y="1143"/>
                  </a:lnTo>
                  <a:lnTo>
                    <a:pt x="325" y="1143"/>
                  </a:lnTo>
                  <a:lnTo>
                    <a:pt x="325" y="1143"/>
                  </a:lnTo>
                  <a:lnTo>
                    <a:pt x="324" y="1143"/>
                  </a:lnTo>
                  <a:lnTo>
                    <a:pt x="324" y="1143"/>
                  </a:lnTo>
                  <a:lnTo>
                    <a:pt x="324" y="1143"/>
                  </a:lnTo>
                  <a:lnTo>
                    <a:pt x="325" y="1142"/>
                  </a:lnTo>
                  <a:lnTo>
                    <a:pt x="325" y="1143"/>
                  </a:lnTo>
                  <a:lnTo>
                    <a:pt x="326" y="1142"/>
                  </a:lnTo>
                  <a:lnTo>
                    <a:pt x="325" y="1142"/>
                  </a:lnTo>
                  <a:lnTo>
                    <a:pt x="325" y="1142"/>
                  </a:lnTo>
                  <a:lnTo>
                    <a:pt x="326" y="1142"/>
                  </a:lnTo>
                  <a:lnTo>
                    <a:pt x="326" y="1142"/>
                  </a:lnTo>
                  <a:lnTo>
                    <a:pt x="326" y="1142"/>
                  </a:lnTo>
                  <a:lnTo>
                    <a:pt x="326" y="1142"/>
                  </a:lnTo>
                  <a:lnTo>
                    <a:pt x="328" y="1142"/>
                  </a:lnTo>
                  <a:lnTo>
                    <a:pt x="328" y="1141"/>
                  </a:lnTo>
                  <a:lnTo>
                    <a:pt x="328" y="1140"/>
                  </a:lnTo>
                  <a:lnTo>
                    <a:pt x="328" y="1140"/>
                  </a:lnTo>
                  <a:lnTo>
                    <a:pt x="328" y="1140"/>
                  </a:lnTo>
                  <a:lnTo>
                    <a:pt x="328" y="1139"/>
                  </a:lnTo>
                  <a:lnTo>
                    <a:pt x="328" y="1140"/>
                  </a:lnTo>
                  <a:lnTo>
                    <a:pt x="329" y="1140"/>
                  </a:lnTo>
                  <a:lnTo>
                    <a:pt x="330" y="1140"/>
                  </a:lnTo>
                  <a:lnTo>
                    <a:pt x="330" y="1140"/>
                  </a:lnTo>
                  <a:lnTo>
                    <a:pt x="330" y="1140"/>
                  </a:lnTo>
                  <a:lnTo>
                    <a:pt x="332" y="1140"/>
                  </a:lnTo>
                  <a:lnTo>
                    <a:pt x="332" y="1140"/>
                  </a:lnTo>
                  <a:lnTo>
                    <a:pt x="331" y="1139"/>
                  </a:lnTo>
                  <a:lnTo>
                    <a:pt x="331" y="1139"/>
                  </a:lnTo>
                  <a:lnTo>
                    <a:pt x="331" y="1137"/>
                  </a:lnTo>
                  <a:lnTo>
                    <a:pt x="332" y="1137"/>
                  </a:lnTo>
                  <a:lnTo>
                    <a:pt x="332" y="1137"/>
                  </a:lnTo>
                  <a:lnTo>
                    <a:pt x="332" y="1136"/>
                  </a:lnTo>
                  <a:lnTo>
                    <a:pt x="331" y="1136"/>
                  </a:lnTo>
                  <a:lnTo>
                    <a:pt x="331" y="1137"/>
                  </a:lnTo>
                  <a:lnTo>
                    <a:pt x="331" y="1137"/>
                  </a:lnTo>
                  <a:lnTo>
                    <a:pt x="330" y="1136"/>
                  </a:lnTo>
                  <a:lnTo>
                    <a:pt x="330" y="1136"/>
                  </a:lnTo>
                  <a:lnTo>
                    <a:pt x="330" y="1135"/>
                  </a:lnTo>
                  <a:lnTo>
                    <a:pt x="332" y="1135"/>
                  </a:lnTo>
                  <a:lnTo>
                    <a:pt x="333" y="1135"/>
                  </a:lnTo>
                  <a:lnTo>
                    <a:pt x="334" y="1135"/>
                  </a:lnTo>
                  <a:lnTo>
                    <a:pt x="335" y="1135"/>
                  </a:lnTo>
                  <a:lnTo>
                    <a:pt x="335" y="1135"/>
                  </a:lnTo>
                  <a:lnTo>
                    <a:pt x="335" y="1135"/>
                  </a:lnTo>
                  <a:lnTo>
                    <a:pt x="335" y="1134"/>
                  </a:lnTo>
                  <a:lnTo>
                    <a:pt x="335" y="1133"/>
                  </a:lnTo>
                  <a:lnTo>
                    <a:pt x="335" y="1133"/>
                  </a:lnTo>
                  <a:lnTo>
                    <a:pt x="335" y="1133"/>
                  </a:lnTo>
                  <a:lnTo>
                    <a:pt x="337" y="1133"/>
                  </a:lnTo>
                  <a:lnTo>
                    <a:pt x="337" y="1133"/>
                  </a:lnTo>
                  <a:lnTo>
                    <a:pt x="337" y="1133"/>
                  </a:lnTo>
                  <a:lnTo>
                    <a:pt x="337" y="1133"/>
                  </a:lnTo>
                  <a:lnTo>
                    <a:pt x="337" y="1136"/>
                  </a:lnTo>
                  <a:lnTo>
                    <a:pt x="337" y="1136"/>
                  </a:lnTo>
                  <a:lnTo>
                    <a:pt x="337" y="1136"/>
                  </a:lnTo>
                  <a:lnTo>
                    <a:pt x="337" y="1136"/>
                  </a:lnTo>
                  <a:lnTo>
                    <a:pt x="337" y="1136"/>
                  </a:lnTo>
                  <a:lnTo>
                    <a:pt x="337" y="1137"/>
                  </a:lnTo>
                  <a:lnTo>
                    <a:pt x="336" y="1137"/>
                  </a:lnTo>
                  <a:lnTo>
                    <a:pt x="337" y="1137"/>
                  </a:lnTo>
                  <a:lnTo>
                    <a:pt x="337" y="1137"/>
                  </a:lnTo>
                  <a:lnTo>
                    <a:pt x="338" y="1137"/>
                  </a:lnTo>
                  <a:lnTo>
                    <a:pt x="338" y="1136"/>
                  </a:lnTo>
                  <a:lnTo>
                    <a:pt x="339" y="1136"/>
                  </a:lnTo>
                  <a:lnTo>
                    <a:pt x="341" y="1136"/>
                  </a:lnTo>
                  <a:lnTo>
                    <a:pt x="341" y="1136"/>
                  </a:lnTo>
                  <a:lnTo>
                    <a:pt x="342" y="1136"/>
                  </a:lnTo>
                  <a:lnTo>
                    <a:pt x="343" y="1135"/>
                  </a:lnTo>
                  <a:lnTo>
                    <a:pt x="345" y="1134"/>
                  </a:lnTo>
                  <a:lnTo>
                    <a:pt x="345" y="1134"/>
                  </a:lnTo>
                  <a:lnTo>
                    <a:pt x="345" y="1134"/>
                  </a:lnTo>
                  <a:lnTo>
                    <a:pt x="345" y="1134"/>
                  </a:lnTo>
                  <a:lnTo>
                    <a:pt x="346" y="1134"/>
                  </a:lnTo>
                  <a:lnTo>
                    <a:pt x="347" y="1133"/>
                  </a:lnTo>
                  <a:lnTo>
                    <a:pt x="346" y="1133"/>
                  </a:lnTo>
                  <a:lnTo>
                    <a:pt x="347" y="1132"/>
                  </a:lnTo>
                  <a:lnTo>
                    <a:pt x="349" y="1131"/>
                  </a:lnTo>
                  <a:lnTo>
                    <a:pt x="350" y="1131"/>
                  </a:lnTo>
                  <a:lnTo>
                    <a:pt x="351" y="1131"/>
                  </a:lnTo>
                  <a:lnTo>
                    <a:pt x="352" y="1131"/>
                  </a:lnTo>
                  <a:lnTo>
                    <a:pt x="353" y="1131"/>
                  </a:lnTo>
                  <a:lnTo>
                    <a:pt x="355" y="1132"/>
                  </a:lnTo>
                  <a:lnTo>
                    <a:pt x="356" y="1131"/>
                  </a:lnTo>
                  <a:lnTo>
                    <a:pt x="357" y="1130"/>
                  </a:lnTo>
                  <a:lnTo>
                    <a:pt x="357" y="1130"/>
                  </a:lnTo>
                  <a:lnTo>
                    <a:pt x="357" y="1130"/>
                  </a:lnTo>
                  <a:lnTo>
                    <a:pt x="358" y="1129"/>
                  </a:lnTo>
                  <a:lnTo>
                    <a:pt x="358" y="1129"/>
                  </a:lnTo>
                  <a:lnTo>
                    <a:pt x="359" y="1128"/>
                  </a:lnTo>
                  <a:lnTo>
                    <a:pt x="359" y="1128"/>
                  </a:lnTo>
                  <a:lnTo>
                    <a:pt x="360" y="1128"/>
                  </a:lnTo>
                  <a:lnTo>
                    <a:pt x="361" y="1125"/>
                  </a:lnTo>
                  <a:lnTo>
                    <a:pt x="362" y="1125"/>
                  </a:lnTo>
                  <a:lnTo>
                    <a:pt x="362" y="1124"/>
                  </a:lnTo>
                  <a:lnTo>
                    <a:pt x="363" y="1124"/>
                  </a:lnTo>
                  <a:lnTo>
                    <a:pt x="363" y="1124"/>
                  </a:lnTo>
                  <a:lnTo>
                    <a:pt x="364" y="1123"/>
                  </a:lnTo>
                  <a:lnTo>
                    <a:pt x="366" y="1122"/>
                  </a:lnTo>
                  <a:lnTo>
                    <a:pt x="366" y="1121"/>
                  </a:lnTo>
                  <a:lnTo>
                    <a:pt x="367" y="1121"/>
                  </a:lnTo>
                  <a:lnTo>
                    <a:pt x="367" y="1120"/>
                  </a:lnTo>
                  <a:lnTo>
                    <a:pt x="367" y="1120"/>
                  </a:lnTo>
                  <a:lnTo>
                    <a:pt x="368" y="1119"/>
                  </a:lnTo>
                  <a:lnTo>
                    <a:pt x="368" y="1118"/>
                  </a:lnTo>
                  <a:lnTo>
                    <a:pt x="368" y="1117"/>
                  </a:lnTo>
                  <a:lnTo>
                    <a:pt x="369" y="1115"/>
                  </a:lnTo>
                  <a:lnTo>
                    <a:pt x="370" y="1114"/>
                  </a:lnTo>
                  <a:lnTo>
                    <a:pt x="370" y="1114"/>
                  </a:lnTo>
                  <a:lnTo>
                    <a:pt x="371" y="1114"/>
                  </a:lnTo>
                  <a:lnTo>
                    <a:pt x="371" y="1113"/>
                  </a:lnTo>
                  <a:lnTo>
                    <a:pt x="371" y="1112"/>
                  </a:lnTo>
                  <a:lnTo>
                    <a:pt x="371" y="1112"/>
                  </a:lnTo>
                  <a:lnTo>
                    <a:pt x="367" y="1111"/>
                  </a:lnTo>
                  <a:lnTo>
                    <a:pt x="367" y="1111"/>
                  </a:lnTo>
                  <a:lnTo>
                    <a:pt x="367" y="1111"/>
                  </a:lnTo>
                  <a:lnTo>
                    <a:pt x="366" y="1112"/>
                  </a:lnTo>
                  <a:lnTo>
                    <a:pt x="366" y="1113"/>
                  </a:lnTo>
                  <a:lnTo>
                    <a:pt x="366" y="1113"/>
                  </a:lnTo>
                  <a:lnTo>
                    <a:pt x="365" y="1114"/>
                  </a:lnTo>
                  <a:lnTo>
                    <a:pt x="364" y="1115"/>
                  </a:lnTo>
                  <a:lnTo>
                    <a:pt x="362" y="1117"/>
                  </a:lnTo>
                  <a:lnTo>
                    <a:pt x="362" y="1118"/>
                  </a:lnTo>
                  <a:lnTo>
                    <a:pt x="361" y="1118"/>
                  </a:lnTo>
                  <a:lnTo>
                    <a:pt x="360" y="1120"/>
                  </a:lnTo>
                  <a:lnTo>
                    <a:pt x="360" y="1120"/>
                  </a:lnTo>
                  <a:lnTo>
                    <a:pt x="361" y="1120"/>
                  </a:lnTo>
                  <a:lnTo>
                    <a:pt x="361" y="1120"/>
                  </a:lnTo>
                  <a:lnTo>
                    <a:pt x="360" y="1120"/>
                  </a:lnTo>
                  <a:lnTo>
                    <a:pt x="359" y="1121"/>
                  </a:lnTo>
                  <a:lnTo>
                    <a:pt x="359" y="1121"/>
                  </a:lnTo>
                  <a:lnTo>
                    <a:pt x="359" y="1121"/>
                  </a:lnTo>
                  <a:lnTo>
                    <a:pt x="358" y="1122"/>
                  </a:lnTo>
                  <a:lnTo>
                    <a:pt x="358" y="1122"/>
                  </a:lnTo>
                  <a:lnTo>
                    <a:pt x="358" y="1123"/>
                  </a:lnTo>
                  <a:lnTo>
                    <a:pt x="358" y="1123"/>
                  </a:lnTo>
                  <a:lnTo>
                    <a:pt x="358" y="1124"/>
                  </a:lnTo>
                  <a:lnTo>
                    <a:pt x="357" y="1124"/>
                  </a:lnTo>
                  <a:lnTo>
                    <a:pt x="357" y="1124"/>
                  </a:lnTo>
                  <a:lnTo>
                    <a:pt x="356" y="1125"/>
                  </a:lnTo>
                  <a:lnTo>
                    <a:pt x="355" y="1126"/>
                  </a:lnTo>
                  <a:lnTo>
                    <a:pt x="354" y="1127"/>
                  </a:lnTo>
                  <a:lnTo>
                    <a:pt x="354" y="1128"/>
                  </a:lnTo>
                  <a:lnTo>
                    <a:pt x="353" y="1128"/>
                  </a:lnTo>
                  <a:lnTo>
                    <a:pt x="353" y="1130"/>
                  </a:lnTo>
                  <a:lnTo>
                    <a:pt x="352" y="1130"/>
                  </a:lnTo>
                  <a:lnTo>
                    <a:pt x="351" y="1130"/>
                  </a:lnTo>
                  <a:lnTo>
                    <a:pt x="352" y="1129"/>
                  </a:lnTo>
                  <a:lnTo>
                    <a:pt x="351" y="1129"/>
                  </a:lnTo>
                  <a:lnTo>
                    <a:pt x="350" y="1130"/>
                  </a:lnTo>
                  <a:lnTo>
                    <a:pt x="349" y="1130"/>
                  </a:lnTo>
                  <a:lnTo>
                    <a:pt x="348" y="1129"/>
                  </a:lnTo>
                  <a:lnTo>
                    <a:pt x="347" y="1129"/>
                  </a:lnTo>
                  <a:lnTo>
                    <a:pt x="347" y="1129"/>
                  </a:lnTo>
                  <a:lnTo>
                    <a:pt x="347" y="1130"/>
                  </a:lnTo>
                  <a:lnTo>
                    <a:pt x="345" y="1130"/>
                  </a:lnTo>
                  <a:lnTo>
                    <a:pt x="345" y="1130"/>
                  </a:lnTo>
                  <a:lnTo>
                    <a:pt x="344" y="1131"/>
                  </a:lnTo>
                  <a:lnTo>
                    <a:pt x="343" y="1130"/>
                  </a:lnTo>
                  <a:lnTo>
                    <a:pt x="342" y="1129"/>
                  </a:lnTo>
                  <a:lnTo>
                    <a:pt x="342" y="1129"/>
                  </a:lnTo>
                  <a:lnTo>
                    <a:pt x="343" y="1128"/>
                  </a:lnTo>
                  <a:lnTo>
                    <a:pt x="344" y="1128"/>
                  </a:lnTo>
                  <a:lnTo>
                    <a:pt x="345" y="1128"/>
                  </a:lnTo>
                  <a:lnTo>
                    <a:pt x="344" y="1128"/>
                  </a:lnTo>
                  <a:lnTo>
                    <a:pt x="344" y="1128"/>
                  </a:lnTo>
                  <a:lnTo>
                    <a:pt x="342" y="1128"/>
                  </a:lnTo>
                  <a:lnTo>
                    <a:pt x="341" y="1128"/>
                  </a:lnTo>
                  <a:lnTo>
                    <a:pt x="340" y="1127"/>
                  </a:lnTo>
                  <a:lnTo>
                    <a:pt x="339" y="1128"/>
                  </a:lnTo>
                  <a:lnTo>
                    <a:pt x="339" y="1128"/>
                  </a:lnTo>
                  <a:lnTo>
                    <a:pt x="339" y="1127"/>
                  </a:lnTo>
                  <a:lnTo>
                    <a:pt x="338" y="1127"/>
                  </a:lnTo>
                  <a:lnTo>
                    <a:pt x="338" y="1125"/>
                  </a:lnTo>
                  <a:lnTo>
                    <a:pt x="338" y="1125"/>
                  </a:lnTo>
                  <a:lnTo>
                    <a:pt x="338" y="1124"/>
                  </a:lnTo>
                  <a:lnTo>
                    <a:pt x="339" y="1123"/>
                  </a:lnTo>
                  <a:lnTo>
                    <a:pt x="339" y="1123"/>
                  </a:lnTo>
                  <a:lnTo>
                    <a:pt x="341" y="1123"/>
                  </a:lnTo>
                  <a:lnTo>
                    <a:pt x="341" y="1122"/>
                  </a:lnTo>
                  <a:lnTo>
                    <a:pt x="343" y="1122"/>
                  </a:lnTo>
                  <a:lnTo>
                    <a:pt x="343" y="1121"/>
                  </a:lnTo>
                  <a:lnTo>
                    <a:pt x="343" y="1121"/>
                  </a:lnTo>
                  <a:lnTo>
                    <a:pt x="344" y="1120"/>
                  </a:lnTo>
                  <a:lnTo>
                    <a:pt x="345" y="1120"/>
                  </a:lnTo>
                  <a:lnTo>
                    <a:pt x="345" y="1120"/>
                  </a:lnTo>
                  <a:lnTo>
                    <a:pt x="345" y="1120"/>
                  </a:lnTo>
                  <a:lnTo>
                    <a:pt x="345" y="1119"/>
                  </a:lnTo>
                  <a:lnTo>
                    <a:pt x="345" y="1118"/>
                  </a:lnTo>
                  <a:lnTo>
                    <a:pt x="344" y="1119"/>
                  </a:lnTo>
                  <a:lnTo>
                    <a:pt x="344" y="1118"/>
                  </a:lnTo>
                  <a:lnTo>
                    <a:pt x="343" y="1118"/>
                  </a:lnTo>
                  <a:lnTo>
                    <a:pt x="343" y="1117"/>
                  </a:lnTo>
                  <a:lnTo>
                    <a:pt x="342" y="1117"/>
                  </a:lnTo>
                  <a:lnTo>
                    <a:pt x="341" y="1117"/>
                  </a:lnTo>
                  <a:lnTo>
                    <a:pt x="341" y="1116"/>
                  </a:lnTo>
                  <a:lnTo>
                    <a:pt x="342" y="1116"/>
                  </a:lnTo>
                  <a:lnTo>
                    <a:pt x="342" y="1115"/>
                  </a:lnTo>
                  <a:lnTo>
                    <a:pt x="342" y="1115"/>
                  </a:lnTo>
                  <a:lnTo>
                    <a:pt x="343" y="1115"/>
                  </a:lnTo>
                  <a:lnTo>
                    <a:pt x="343" y="1114"/>
                  </a:lnTo>
                  <a:lnTo>
                    <a:pt x="343" y="1113"/>
                  </a:lnTo>
                  <a:lnTo>
                    <a:pt x="343" y="1113"/>
                  </a:lnTo>
                  <a:lnTo>
                    <a:pt x="343" y="1113"/>
                  </a:lnTo>
                  <a:lnTo>
                    <a:pt x="343" y="1112"/>
                  </a:lnTo>
                  <a:lnTo>
                    <a:pt x="342" y="1112"/>
                  </a:lnTo>
                  <a:lnTo>
                    <a:pt x="342" y="1114"/>
                  </a:lnTo>
                  <a:lnTo>
                    <a:pt x="341" y="1115"/>
                  </a:lnTo>
                  <a:lnTo>
                    <a:pt x="341" y="1115"/>
                  </a:lnTo>
                  <a:lnTo>
                    <a:pt x="341" y="1117"/>
                  </a:lnTo>
                  <a:lnTo>
                    <a:pt x="341" y="1117"/>
                  </a:lnTo>
                  <a:lnTo>
                    <a:pt x="340" y="1117"/>
                  </a:lnTo>
                  <a:lnTo>
                    <a:pt x="339" y="1118"/>
                  </a:lnTo>
                  <a:lnTo>
                    <a:pt x="338" y="1118"/>
                  </a:lnTo>
                  <a:lnTo>
                    <a:pt x="338" y="1119"/>
                  </a:lnTo>
                  <a:lnTo>
                    <a:pt x="338" y="1119"/>
                  </a:lnTo>
                  <a:lnTo>
                    <a:pt x="338" y="1120"/>
                  </a:lnTo>
                  <a:lnTo>
                    <a:pt x="337" y="1120"/>
                  </a:lnTo>
                  <a:lnTo>
                    <a:pt x="337" y="1120"/>
                  </a:lnTo>
                  <a:lnTo>
                    <a:pt x="337" y="1120"/>
                  </a:lnTo>
                  <a:lnTo>
                    <a:pt x="336" y="1120"/>
                  </a:lnTo>
                  <a:lnTo>
                    <a:pt x="336" y="1120"/>
                  </a:lnTo>
                  <a:lnTo>
                    <a:pt x="334" y="1120"/>
                  </a:lnTo>
                  <a:lnTo>
                    <a:pt x="333" y="1122"/>
                  </a:lnTo>
                  <a:lnTo>
                    <a:pt x="333" y="1122"/>
                  </a:lnTo>
                  <a:lnTo>
                    <a:pt x="332" y="1122"/>
                  </a:lnTo>
                  <a:lnTo>
                    <a:pt x="332" y="1123"/>
                  </a:lnTo>
                  <a:lnTo>
                    <a:pt x="332" y="1123"/>
                  </a:lnTo>
                  <a:lnTo>
                    <a:pt x="331" y="1123"/>
                  </a:lnTo>
                  <a:lnTo>
                    <a:pt x="331" y="1124"/>
                  </a:lnTo>
                  <a:lnTo>
                    <a:pt x="330" y="1124"/>
                  </a:lnTo>
                  <a:lnTo>
                    <a:pt x="329" y="1124"/>
                  </a:lnTo>
                  <a:lnTo>
                    <a:pt x="329" y="1124"/>
                  </a:lnTo>
                  <a:lnTo>
                    <a:pt x="328" y="1125"/>
                  </a:lnTo>
                  <a:lnTo>
                    <a:pt x="328" y="1126"/>
                  </a:lnTo>
                  <a:lnTo>
                    <a:pt x="325" y="1128"/>
                  </a:lnTo>
                  <a:lnTo>
                    <a:pt x="325" y="1128"/>
                  </a:lnTo>
                  <a:lnTo>
                    <a:pt x="324" y="1128"/>
                  </a:lnTo>
                  <a:lnTo>
                    <a:pt x="324" y="1129"/>
                  </a:lnTo>
                  <a:lnTo>
                    <a:pt x="323" y="1130"/>
                  </a:lnTo>
                  <a:lnTo>
                    <a:pt x="323" y="1131"/>
                  </a:lnTo>
                  <a:lnTo>
                    <a:pt x="322" y="1131"/>
                  </a:lnTo>
                  <a:lnTo>
                    <a:pt x="319" y="1132"/>
                  </a:lnTo>
                  <a:lnTo>
                    <a:pt x="318" y="1133"/>
                  </a:lnTo>
                  <a:lnTo>
                    <a:pt x="318" y="1132"/>
                  </a:lnTo>
                  <a:lnTo>
                    <a:pt x="316" y="1133"/>
                  </a:lnTo>
                  <a:lnTo>
                    <a:pt x="316" y="1133"/>
                  </a:lnTo>
                  <a:lnTo>
                    <a:pt x="315" y="1133"/>
                  </a:lnTo>
                  <a:lnTo>
                    <a:pt x="315" y="1133"/>
                  </a:lnTo>
                  <a:lnTo>
                    <a:pt x="314" y="1133"/>
                  </a:lnTo>
                  <a:lnTo>
                    <a:pt x="313" y="1133"/>
                  </a:lnTo>
                  <a:lnTo>
                    <a:pt x="313" y="1133"/>
                  </a:lnTo>
                  <a:lnTo>
                    <a:pt x="313" y="1133"/>
                  </a:lnTo>
                  <a:lnTo>
                    <a:pt x="312" y="1132"/>
                  </a:lnTo>
                  <a:lnTo>
                    <a:pt x="312" y="1131"/>
                  </a:lnTo>
                  <a:lnTo>
                    <a:pt x="311" y="1131"/>
                  </a:lnTo>
                  <a:lnTo>
                    <a:pt x="311" y="1130"/>
                  </a:lnTo>
                  <a:lnTo>
                    <a:pt x="311" y="1130"/>
                  </a:lnTo>
                  <a:lnTo>
                    <a:pt x="310" y="1125"/>
                  </a:lnTo>
                  <a:lnTo>
                    <a:pt x="310" y="1124"/>
                  </a:lnTo>
                  <a:lnTo>
                    <a:pt x="310" y="1124"/>
                  </a:lnTo>
                  <a:lnTo>
                    <a:pt x="310" y="1125"/>
                  </a:lnTo>
                  <a:lnTo>
                    <a:pt x="309" y="1125"/>
                  </a:lnTo>
                  <a:lnTo>
                    <a:pt x="309" y="1126"/>
                  </a:lnTo>
                  <a:lnTo>
                    <a:pt x="309" y="1126"/>
                  </a:lnTo>
                  <a:lnTo>
                    <a:pt x="309" y="1128"/>
                  </a:lnTo>
                  <a:lnTo>
                    <a:pt x="309" y="1128"/>
                  </a:lnTo>
                  <a:lnTo>
                    <a:pt x="309" y="1128"/>
                  </a:lnTo>
                  <a:lnTo>
                    <a:pt x="308" y="1128"/>
                  </a:lnTo>
                  <a:lnTo>
                    <a:pt x="308" y="1128"/>
                  </a:lnTo>
                  <a:lnTo>
                    <a:pt x="308" y="1128"/>
                  </a:lnTo>
                  <a:lnTo>
                    <a:pt x="307" y="1125"/>
                  </a:lnTo>
                  <a:lnTo>
                    <a:pt x="307" y="1124"/>
                  </a:lnTo>
                  <a:lnTo>
                    <a:pt x="307" y="1124"/>
                  </a:lnTo>
                  <a:lnTo>
                    <a:pt x="306" y="1124"/>
                  </a:lnTo>
                  <a:lnTo>
                    <a:pt x="306" y="1123"/>
                  </a:lnTo>
                  <a:lnTo>
                    <a:pt x="307" y="1122"/>
                  </a:lnTo>
                  <a:lnTo>
                    <a:pt x="306" y="1120"/>
                  </a:lnTo>
                  <a:lnTo>
                    <a:pt x="306" y="1120"/>
                  </a:lnTo>
                  <a:lnTo>
                    <a:pt x="306" y="1120"/>
                  </a:lnTo>
                  <a:lnTo>
                    <a:pt x="306" y="1120"/>
                  </a:lnTo>
                  <a:lnTo>
                    <a:pt x="307" y="1120"/>
                  </a:lnTo>
                  <a:lnTo>
                    <a:pt x="307" y="1120"/>
                  </a:lnTo>
                  <a:lnTo>
                    <a:pt x="307" y="1120"/>
                  </a:lnTo>
                  <a:lnTo>
                    <a:pt x="308" y="1120"/>
                  </a:lnTo>
                  <a:lnTo>
                    <a:pt x="307" y="1118"/>
                  </a:lnTo>
                  <a:lnTo>
                    <a:pt x="308" y="1116"/>
                  </a:lnTo>
                  <a:lnTo>
                    <a:pt x="308" y="1116"/>
                  </a:lnTo>
                  <a:lnTo>
                    <a:pt x="308" y="1116"/>
                  </a:lnTo>
                  <a:lnTo>
                    <a:pt x="308" y="1116"/>
                  </a:lnTo>
                  <a:lnTo>
                    <a:pt x="309" y="1117"/>
                  </a:lnTo>
                  <a:lnTo>
                    <a:pt x="309" y="1118"/>
                  </a:lnTo>
                  <a:lnTo>
                    <a:pt x="310" y="1118"/>
                  </a:lnTo>
                  <a:lnTo>
                    <a:pt x="309" y="1117"/>
                  </a:lnTo>
                  <a:lnTo>
                    <a:pt x="310" y="1117"/>
                  </a:lnTo>
                  <a:lnTo>
                    <a:pt x="310" y="1117"/>
                  </a:lnTo>
                  <a:lnTo>
                    <a:pt x="310" y="1115"/>
                  </a:lnTo>
                  <a:lnTo>
                    <a:pt x="309" y="1115"/>
                  </a:lnTo>
                  <a:lnTo>
                    <a:pt x="308" y="1113"/>
                  </a:lnTo>
                  <a:lnTo>
                    <a:pt x="308" y="1113"/>
                  </a:lnTo>
                  <a:lnTo>
                    <a:pt x="308" y="1113"/>
                  </a:lnTo>
                  <a:lnTo>
                    <a:pt x="307" y="1113"/>
                  </a:lnTo>
                  <a:lnTo>
                    <a:pt x="307" y="1111"/>
                  </a:lnTo>
                  <a:lnTo>
                    <a:pt x="307" y="1108"/>
                  </a:lnTo>
                  <a:lnTo>
                    <a:pt x="308" y="1108"/>
                  </a:lnTo>
                  <a:lnTo>
                    <a:pt x="308" y="1107"/>
                  </a:lnTo>
                  <a:lnTo>
                    <a:pt x="310" y="1106"/>
                  </a:lnTo>
                  <a:lnTo>
                    <a:pt x="311" y="1105"/>
                  </a:lnTo>
                  <a:lnTo>
                    <a:pt x="310" y="1104"/>
                  </a:lnTo>
                  <a:lnTo>
                    <a:pt x="309" y="1104"/>
                  </a:lnTo>
                  <a:lnTo>
                    <a:pt x="308" y="1103"/>
                  </a:lnTo>
                  <a:lnTo>
                    <a:pt x="308" y="1103"/>
                  </a:lnTo>
                  <a:lnTo>
                    <a:pt x="307" y="1104"/>
                  </a:lnTo>
                  <a:lnTo>
                    <a:pt x="304" y="1104"/>
                  </a:lnTo>
                  <a:lnTo>
                    <a:pt x="303" y="1104"/>
                  </a:lnTo>
                  <a:lnTo>
                    <a:pt x="302" y="1103"/>
                  </a:lnTo>
                  <a:lnTo>
                    <a:pt x="302" y="1102"/>
                  </a:lnTo>
                  <a:lnTo>
                    <a:pt x="301" y="1101"/>
                  </a:lnTo>
                  <a:lnTo>
                    <a:pt x="301" y="1098"/>
                  </a:lnTo>
                  <a:lnTo>
                    <a:pt x="301" y="1098"/>
                  </a:lnTo>
                  <a:lnTo>
                    <a:pt x="300" y="1097"/>
                  </a:lnTo>
                  <a:lnTo>
                    <a:pt x="300" y="1095"/>
                  </a:lnTo>
                  <a:lnTo>
                    <a:pt x="300" y="1095"/>
                  </a:lnTo>
                  <a:lnTo>
                    <a:pt x="299" y="1095"/>
                  </a:lnTo>
                  <a:lnTo>
                    <a:pt x="299" y="1093"/>
                  </a:lnTo>
                  <a:lnTo>
                    <a:pt x="299" y="1093"/>
                  </a:lnTo>
                  <a:lnTo>
                    <a:pt x="300" y="1093"/>
                  </a:lnTo>
                  <a:lnTo>
                    <a:pt x="300" y="1091"/>
                  </a:lnTo>
                  <a:lnTo>
                    <a:pt x="299" y="1089"/>
                  </a:lnTo>
                  <a:lnTo>
                    <a:pt x="300" y="1089"/>
                  </a:lnTo>
                  <a:lnTo>
                    <a:pt x="300" y="1086"/>
                  </a:lnTo>
                  <a:lnTo>
                    <a:pt x="300" y="1085"/>
                  </a:lnTo>
                  <a:lnTo>
                    <a:pt x="299" y="1085"/>
                  </a:lnTo>
                  <a:lnTo>
                    <a:pt x="300" y="1085"/>
                  </a:lnTo>
                  <a:lnTo>
                    <a:pt x="300" y="1083"/>
                  </a:lnTo>
                  <a:lnTo>
                    <a:pt x="301" y="1083"/>
                  </a:lnTo>
                  <a:lnTo>
                    <a:pt x="301" y="1081"/>
                  </a:lnTo>
                  <a:lnTo>
                    <a:pt x="302" y="1077"/>
                  </a:lnTo>
                  <a:lnTo>
                    <a:pt x="302" y="1074"/>
                  </a:lnTo>
                  <a:lnTo>
                    <a:pt x="302" y="1072"/>
                  </a:lnTo>
                  <a:lnTo>
                    <a:pt x="302" y="1070"/>
                  </a:lnTo>
                  <a:lnTo>
                    <a:pt x="303" y="1070"/>
                  </a:lnTo>
                  <a:lnTo>
                    <a:pt x="303" y="1069"/>
                  </a:lnTo>
                  <a:lnTo>
                    <a:pt x="303" y="1069"/>
                  </a:lnTo>
                  <a:lnTo>
                    <a:pt x="303" y="1069"/>
                  </a:lnTo>
                  <a:lnTo>
                    <a:pt x="304" y="1068"/>
                  </a:lnTo>
                  <a:lnTo>
                    <a:pt x="303" y="1068"/>
                  </a:lnTo>
                  <a:lnTo>
                    <a:pt x="303" y="1068"/>
                  </a:lnTo>
                  <a:lnTo>
                    <a:pt x="303" y="1068"/>
                  </a:lnTo>
                  <a:lnTo>
                    <a:pt x="302" y="1067"/>
                  </a:lnTo>
                  <a:lnTo>
                    <a:pt x="303" y="1067"/>
                  </a:lnTo>
                  <a:lnTo>
                    <a:pt x="303" y="1066"/>
                  </a:lnTo>
                  <a:lnTo>
                    <a:pt x="303" y="1066"/>
                  </a:lnTo>
                  <a:lnTo>
                    <a:pt x="303" y="1066"/>
                  </a:lnTo>
                  <a:lnTo>
                    <a:pt x="304" y="1067"/>
                  </a:lnTo>
                  <a:lnTo>
                    <a:pt x="304" y="1068"/>
                  </a:lnTo>
                  <a:lnTo>
                    <a:pt x="305" y="1068"/>
                  </a:lnTo>
                  <a:lnTo>
                    <a:pt x="305" y="1068"/>
                  </a:lnTo>
                  <a:lnTo>
                    <a:pt x="305" y="1067"/>
                  </a:lnTo>
                  <a:lnTo>
                    <a:pt x="305" y="1067"/>
                  </a:lnTo>
                  <a:lnTo>
                    <a:pt x="305" y="1064"/>
                  </a:lnTo>
                  <a:lnTo>
                    <a:pt x="305" y="1064"/>
                  </a:lnTo>
                  <a:lnTo>
                    <a:pt x="304" y="1064"/>
                  </a:lnTo>
                  <a:lnTo>
                    <a:pt x="304" y="1063"/>
                  </a:lnTo>
                  <a:lnTo>
                    <a:pt x="304" y="1063"/>
                  </a:lnTo>
                  <a:lnTo>
                    <a:pt x="305" y="1062"/>
                  </a:lnTo>
                  <a:lnTo>
                    <a:pt x="305" y="1061"/>
                  </a:lnTo>
                  <a:lnTo>
                    <a:pt x="306" y="1061"/>
                  </a:lnTo>
                  <a:lnTo>
                    <a:pt x="306" y="1061"/>
                  </a:lnTo>
                  <a:lnTo>
                    <a:pt x="306" y="1061"/>
                  </a:lnTo>
                  <a:lnTo>
                    <a:pt x="306" y="1061"/>
                  </a:lnTo>
                  <a:lnTo>
                    <a:pt x="306" y="1061"/>
                  </a:lnTo>
                  <a:lnTo>
                    <a:pt x="306" y="1061"/>
                  </a:lnTo>
                  <a:lnTo>
                    <a:pt x="306" y="1061"/>
                  </a:lnTo>
                  <a:lnTo>
                    <a:pt x="307" y="1062"/>
                  </a:lnTo>
                  <a:lnTo>
                    <a:pt x="306" y="1062"/>
                  </a:lnTo>
                  <a:lnTo>
                    <a:pt x="307" y="1062"/>
                  </a:lnTo>
                  <a:lnTo>
                    <a:pt x="307" y="1062"/>
                  </a:lnTo>
                  <a:lnTo>
                    <a:pt x="308" y="1061"/>
                  </a:lnTo>
                  <a:lnTo>
                    <a:pt x="308" y="1061"/>
                  </a:lnTo>
                  <a:lnTo>
                    <a:pt x="307" y="1061"/>
                  </a:lnTo>
                  <a:lnTo>
                    <a:pt x="307" y="1060"/>
                  </a:lnTo>
                  <a:lnTo>
                    <a:pt x="307" y="1060"/>
                  </a:lnTo>
                  <a:lnTo>
                    <a:pt x="307" y="1060"/>
                  </a:lnTo>
                  <a:lnTo>
                    <a:pt x="308" y="1059"/>
                  </a:lnTo>
                  <a:lnTo>
                    <a:pt x="310" y="1059"/>
                  </a:lnTo>
                  <a:lnTo>
                    <a:pt x="310" y="1061"/>
                  </a:lnTo>
                  <a:lnTo>
                    <a:pt x="311" y="1061"/>
                  </a:lnTo>
                  <a:lnTo>
                    <a:pt x="311" y="1061"/>
                  </a:lnTo>
                  <a:lnTo>
                    <a:pt x="311" y="1061"/>
                  </a:lnTo>
                  <a:lnTo>
                    <a:pt x="311" y="1062"/>
                  </a:lnTo>
                  <a:lnTo>
                    <a:pt x="311" y="1062"/>
                  </a:lnTo>
                  <a:lnTo>
                    <a:pt x="311" y="1063"/>
                  </a:lnTo>
                  <a:lnTo>
                    <a:pt x="311" y="1063"/>
                  </a:lnTo>
                  <a:lnTo>
                    <a:pt x="311" y="1062"/>
                  </a:lnTo>
                  <a:lnTo>
                    <a:pt x="312" y="1062"/>
                  </a:lnTo>
                  <a:lnTo>
                    <a:pt x="312" y="1063"/>
                  </a:lnTo>
                  <a:lnTo>
                    <a:pt x="312" y="1063"/>
                  </a:lnTo>
                  <a:lnTo>
                    <a:pt x="312" y="1063"/>
                  </a:lnTo>
                  <a:lnTo>
                    <a:pt x="314" y="1063"/>
                  </a:lnTo>
                  <a:lnTo>
                    <a:pt x="314" y="1063"/>
                  </a:lnTo>
                  <a:lnTo>
                    <a:pt x="314" y="1063"/>
                  </a:lnTo>
                  <a:lnTo>
                    <a:pt x="314" y="1063"/>
                  </a:lnTo>
                  <a:lnTo>
                    <a:pt x="315" y="1063"/>
                  </a:lnTo>
                  <a:lnTo>
                    <a:pt x="314" y="1063"/>
                  </a:lnTo>
                  <a:lnTo>
                    <a:pt x="315" y="1063"/>
                  </a:lnTo>
                  <a:lnTo>
                    <a:pt x="315" y="1063"/>
                  </a:lnTo>
                  <a:lnTo>
                    <a:pt x="314" y="1064"/>
                  </a:lnTo>
                  <a:lnTo>
                    <a:pt x="315" y="1065"/>
                  </a:lnTo>
                  <a:lnTo>
                    <a:pt x="315" y="1065"/>
                  </a:lnTo>
                  <a:lnTo>
                    <a:pt x="315" y="1065"/>
                  </a:lnTo>
                  <a:lnTo>
                    <a:pt x="315" y="1064"/>
                  </a:lnTo>
                  <a:lnTo>
                    <a:pt x="315" y="1065"/>
                  </a:lnTo>
                  <a:lnTo>
                    <a:pt x="316" y="1066"/>
                  </a:lnTo>
                  <a:lnTo>
                    <a:pt x="316" y="1066"/>
                  </a:lnTo>
                  <a:lnTo>
                    <a:pt x="316" y="1068"/>
                  </a:lnTo>
                  <a:lnTo>
                    <a:pt x="317" y="1068"/>
                  </a:lnTo>
                  <a:lnTo>
                    <a:pt x="317" y="1067"/>
                  </a:lnTo>
                  <a:lnTo>
                    <a:pt x="318" y="1067"/>
                  </a:lnTo>
                  <a:lnTo>
                    <a:pt x="319" y="1067"/>
                  </a:lnTo>
                  <a:lnTo>
                    <a:pt x="319" y="1068"/>
                  </a:lnTo>
                  <a:lnTo>
                    <a:pt x="319" y="1068"/>
                  </a:lnTo>
                  <a:lnTo>
                    <a:pt x="319" y="1068"/>
                  </a:lnTo>
                  <a:lnTo>
                    <a:pt x="319" y="1068"/>
                  </a:lnTo>
                  <a:lnTo>
                    <a:pt x="320" y="1069"/>
                  </a:lnTo>
                  <a:lnTo>
                    <a:pt x="320" y="1069"/>
                  </a:lnTo>
                  <a:lnTo>
                    <a:pt x="321" y="1069"/>
                  </a:lnTo>
                  <a:lnTo>
                    <a:pt x="321" y="1070"/>
                  </a:lnTo>
                  <a:lnTo>
                    <a:pt x="320" y="1070"/>
                  </a:lnTo>
                  <a:lnTo>
                    <a:pt x="319" y="1070"/>
                  </a:lnTo>
                  <a:lnTo>
                    <a:pt x="319" y="1071"/>
                  </a:lnTo>
                  <a:lnTo>
                    <a:pt x="320" y="1072"/>
                  </a:lnTo>
                  <a:lnTo>
                    <a:pt x="322" y="1072"/>
                  </a:lnTo>
                  <a:lnTo>
                    <a:pt x="322" y="1072"/>
                  </a:lnTo>
                  <a:lnTo>
                    <a:pt x="324" y="1072"/>
                  </a:lnTo>
                  <a:lnTo>
                    <a:pt x="324" y="1072"/>
                  </a:lnTo>
                  <a:lnTo>
                    <a:pt x="324" y="1072"/>
                  </a:lnTo>
                  <a:lnTo>
                    <a:pt x="324" y="1072"/>
                  </a:lnTo>
                  <a:lnTo>
                    <a:pt x="324" y="1072"/>
                  </a:lnTo>
                  <a:lnTo>
                    <a:pt x="324" y="1072"/>
                  </a:lnTo>
                  <a:lnTo>
                    <a:pt x="325" y="1073"/>
                  </a:lnTo>
                  <a:lnTo>
                    <a:pt x="326" y="1073"/>
                  </a:lnTo>
                  <a:lnTo>
                    <a:pt x="326" y="1072"/>
                  </a:lnTo>
                  <a:lnTo>
                    <a:pt x="325" y="1072"/>
                  </a:lnTo>
                  <a:lnTo>
                    <a:pt x="325" y="1072"/>
                  </a:lnTo>
                  <a:lnTo>
                    <a:pt x="326" y="1072"/>
                  </a:lnTo>
                  <a:lnTo>
                    <a:pt x="326" y="1072"/>
                  </a:lnTo>
                  <a:lnTo>
                    <a:pt x="326" y="1072"/>
                  </a:lnTo>
                  <a:lnTo>
                    <a:pt x="326" y="1072"/>
                  </a:lnTo>
                  <a:lnTo>
                    <a:pt x="325" y="1071"/>
                  </a:lnTo>
                  <a:lnTo>
                    <a:pt x="325" y="1070"/>
                  </a:lnTo>
                  <a:lnTo>
                    <a:pt x="325" y="1070"/>
                  </a:lnTo>
                  <a:lnTo>
                    <a:pt x="325" y="1069"/>
                  </a:lnTo>
                  <a:lnTo>
                    <a:pt x="326" y="1069"/>
                  </a:lnTo>
                  <a:lnTo>
                    <a:pt x="327" y="1069"/>
                  </a:lnTo>
                  <a:lnTo>
                    <a:pt x="327" y="1070"/>
                  </a:lnTo>
                  <a:lnTo>
                    <a:pt x="328" y="1071"/>
                  </a:lnTo>
                  <a:lnTo>
                    <a:pt x="328" y="1072"/>
                  </a:lnTo>
                  <a:lnTo>
                    <a:pt x="328" y="1072"/>
                  </a:lnTo>
                  <a:lnTo>
                    <a:pt x="328" y="1073"/>
                  </a:lnTo>
                  <a:lnTo>
                    <a:pt x="328" y="1073"/>
                  </a:lnTo>
                  <a:lnTo>
                    <a:pt x="328" y="1073"/>
                  </a:lnTo>
                  <a:lnTo>
                    <a:pt x="328" y="1076"/>
                  </a:lnTo>
                  <a:lnTo>
                    <a:pt x="328" y="1076"/>
                  </a:lnTo>
                  <a:lnTo>
                    <a:pt x="328" y="1076"/>
                  </a:lnTo>
                  <a:lnTo>
                    <a:pt x="328" y="1077"/>
                  </a:lnTo>
                  <a:lnTo>
                    <a:pt x="329" y="1077"/>
                  </a:lnTo>
                  <a:lnTo>
                    <a:pt x="329" y="1077"/>
                  </a:lnTo>
                  <a:lnTo>
                    <a:pt x="331" y="1078"/>
                  </a:lnTo>
                  <a:lnTo>
                    <a:pt x="331" y="1078"/>
                  </a:lnTo>
                  <a:lnTo>
                    <a:pt x="332" y="1079"/>
                  </a:lnTo>
                  <a:lnTo>
                    <a:pt x="332" y="1078"/>
                  </a:lnTo>
                  <a:lnTo>
                    <a:pt x="332" y="1078"/>
                  </a:lnTo>
                  <a:lnTo>
                    <a:pt x="332" y="1080"/>
                  </a:lnTo>
                  <a:lnTo>
                    <a:pt x="333" y="1080"/>
                  </a:lnTo>
                  <a:lnTo>
                    <a:pt x="333" y="1081"/>
                  </a:lnTo>
                  <a:lnTo>
                    <a:pt x="333" y="1081"/>
                  </a:lnTo>
                  <a:lnTo>
                    <a:pt x="334" y="1082"/>
                  </a:lnTo>
                  <a:lnTo>
                    <a:pt x="334" y="1082"/>
                  </a:lnTo>
                  <a:lnTo>
                    <a:pt x="335" y="1081"/>
                  </a:lnTo>
                  <a:lnTo>
                    <a:pt x="335" y="1082"/>
                  </a:lnTo>
                  <a:lnTo>
                    <a:pt x="336" y="1083"/>
                  </a:lnTo>
                  <a:lnTo>
                    <a:pt x="336" y="1084"/>
                  </a:lnTo>
                  <a:lnTo>
                    <a:pt x="337" y="1083"/>
                  </a:lnTo>
                  <a:lnTo>
                    <a:pt x="337" y="1082"/>
                  </a:lnTo>
                  <a:lnTo>
                    <a:pt x="337" y="1082"/>
                  </a:lnTo>
                  <a:lnTo>
                    <a:pt x="337" y="1081"/>
                  </a:lnTo>
                  <a:lnTo>
                    <a:pt x="336" y="1081"/>
                  </a:lnTo>
                  <a:lnTo>
                    <a:pt x="337" y="1079"/>
                  </a:lnTo>
                  <a:lnTo>
                    <a:pt x="336" y="1078"/>
                  </a:lnTo>
                  <a:lnTo>
                    <a:pt x="336" y="1076"/>
                  </a:lnTo>
                  <a:lnTo>
                    <a:pt x="336" y="1076"/>
                  </a:lnTo>
                  <a:lnTo>
                    <a:pt x="335" y="1076"/>
                  </a:lnTo>
                  <a:lnTo>
                    <a:pt x="335" y="1076"/>
                  </a:lnTo>
                  <a:lnTo>
                    <a:pt x="335" y="1075"/>
                  </a:lnTo>
                  <a:lnTo>
                    <a:pt x="335" y="1074"/>
                  </a:lnTo>
                  <a:lnTo>
                    <a:pt x="335" y="1074"/>
                  </a:lnTo>
                  <a:lnTo>
                    <a:pt x="335" y="1073"/>
                  </a:lnTo>
                  <a:lnTo>
                    <a:pt x="335" y="1073"/>
                  </a:lnTo>
                  <a:lnTo>
                    <a:pt x="335" y="1072"/>
                  </a:lnTo>
                  <a:lnTo>
                    <a:pt x="336" y="1072"/>
                  </a:lnTo>
                  <a:lnTo>
                    <a:pt x="335" y="1073"/>
                  </a:lnTo>
                  <a:lnTo>
                    <a:pt x="337" y="1073"/>
                  </a:lnTo>
                  <a:lnTo>
                    <a:pt x="337" y="1075"/>
                  </a:lnTo>
                  <a:lnTo>
                    <a:pt x="337" y="1075"/>
                  </a:lnTo>
                  <a:lnTo>
                    <a:pt x="337" y="1076"/>
                  </a:lnTo>
                  <a:lnTo>
                    <a:pt x="337" y="1076"/>
                  </a:lnTo>
                  <a:lnTo>
                    <a:pt x="338" y="1075"/>
                  </a:lnTo>
                  <a:lnTo>
                    <a:pt x="340" y="1076"/>
                  </a:lnTo>
                  <a:lnTo>
                    <a:pt x="340" y="1076"/>
                  </a:lnTo>
                  <a:lnTo>
                    <a:pt x="339" y="1077"/>
                  </a:lnTo>
                  <a:lnTo>
                    <a:pt x="340" y="1077"/>
                  </a:lnTo>
                  <a:lnTo>
                    <a:pt x="339" y="1079"/>
                  </a:lnTo>
                  <a:lnTo>
                    <a:pt x="339" y="1080"/>
                  </a:lnTo>
                  <a:lnTo>
                    <a:pt x="341" y="1080"/>
                  </a:lnTo>
                  <a:lnTo>
                    <a:pt x="341" y="1079"/>
                  </a:lnTo>
                  <a:lnTo>
                    <a:pt x="341" y="1079"/>
                  </a:lnTo>
                  <a:lnTo>
                    <a:pt x="341" y="1078"/>
                  </a:lnTo>
                  <a:lnTo>
                    <a:pt x="341" y="1077"/>
                  </a:lnTo>
                  <a:lnTo>
                    <a:pt x="341" y="1076"/>
                  </a:lnTo>
                  <a:lnTo>
                    <a:pt x="341" y="1077"/>
                  </a:lnTo>
                  <a:lnTo>
                    <a:pt x="341" y="1078"/>
                  </a:lnTo>
                  <a:lnTo>
                    <a:pt x="343" y="1076"/>
                  </a:lnTo>
                  <a:lnTo>
                    <a:pt x="344" y="1076"/>
                  </a:lnTo>
                  <a:lnTo>
                    <a:pt x="344" y="1076"/>
                  </a:lnTo>
                  <a:lnTo>
                    <a:pt x="345" y="1076"/>
                  </a:lnTo>
                  <a:lnTo>
                    <a:pt x="345" y="1076"/>
                  </a:lnTo>
                  <a:lnTo>
                    <a:pt x="345" y="1077"/>
                  </a:lnTo>
                  <a:lnTo>
                    <a:pt x="346" y="1077"/>
                  </a:lnTo>
                  <a:lnTo>
                    <a:pt x="346" y="1076"/>
                  </a:lnTo>
                  <a:lnTo>
                    <a:pt x="346" y="1076"/>
                  </a:lnTo>
                  <a:lnTo>
                    <a:pt x="347" y="1076"/>
                  </a:lnTo>
                  <a:lnTo>
                    <a:pt x="348" y="1076"/>
                  </a:lnTo>
                  <a:lnTo>
                    <a:pt x="348" y="1076"/>
                  </a:lnTo>
                  <a:lnTo>
                    <a:pt x="349" y="1077"/>
                  </a:lnTo>
                  <a:lnTo>
                    <a:pt x="349" y="1077"/>
                  </a:lnTo>
                  <a:lnTo>
                    <a:pt x="349" y="1077"/>
                  </a:lnTo>
                  <a:lnTo>
                    <a:pt x="349" y="1077"/>
                  </a:lnTo>
                  <a:lnTo>
                    <a:pt x="349" y="1076"/>
                  </a:lnTo>
                  <a:lnTo>
                    <a:pt x="348" y="1076"/>
                  </a:lnTo>
                  <a:lnTo>
                    <a:pt x="348" y="1076"/>
                  </a:lnTo>
                  <a:lnTo>
                    <a:pt x="349" y="1076"/>
                  </a:lnTo>
                  <a:lnTo>
                    <a:pt x="350" y="1075"/>
                  </a:lnTo>
                  <a:lnTo>
                    <a:pt x="350" y="1076"/>
                  </a:lnTo>
                  <a:lnTo>
                    <a:pt x="350" y="1076"/>
                  </a:lnTo>
                  <a:lnTo>
                    <a:pt x="350" y="1076"/>
                  </a:lnTo>
                  <a:lnTo>
                    <a:pt x="351" y="1076"/>
                  </a:lnTo>
                  <a:lnTo>
                    <a:pt x="351" y="1076"/>
                  </a:lnTo>
                  <a:lnTo>
                    <a:pt x="351" y="1076"/>
                  </a:lnTo>
                  <a:lnTo>
                    <a:pt x="350" y="1076"/>
                  </a:lnTo>
                  <a:lnTo>
                    <a:pt x="350" y="1075"/>
                  </a:lnTo>
                  <a:lnTo>
                    <a:pt x="351" y="1075"/>
                  </a:lnTo>
                  <a:lnTo>
                    <a:pt x="351" y="1075"/>
                  </a:lnTo>
                  <a:lnTo>
                    <a:pt x="351" y="1076"/>
                  </a:lnTo>
                  <a:lnTo>
                    <a:pt x="351" y="1075"/>
                  </a:lnTo>
                  <a:lnTo>
                    <a:pt x="352" y="1075"/>
                  </a:lnTo>
                  <a:lnTo>
                    <a:pt x="352" y="1076"/>
                  </a:lnTo>
                  <a:lnTo>
                    <a:pt x="353" y="1076"/>
                  </a:lnTo>
                  <a:lnTo>
                    <a:pt x="353" y="1076"/>
                  </a:lnTo>
                  <a:lnTo>
                    <a:pt x="354" y="1076"/>
                  </a:lnTo>
                  <a:lnTo>
                    <a:pt x="354" y="1077"/>
                  </a:lnTo>
                  <a:lnTo>
                    <a:pt x="354" y="1077"/>
                  </a:lnTo>
                  <a:lnTo>
                    <a:pt x="355" y="1077"/>
                  </a:lnTo>
                  <a:lnTo>
                    <a:pt x="355" y="1077"/>
                  </a:lnTo>
                  <a:lnTo>
                    <a:pt x="355" y="1077"/>
                  </a:lnTo>
                  <a:lnTo>
                    <a:pt x="356" y="1077"/>
                  </a:lnTo>
                  <a:lnTo>
                    <a:pt x="357" y="1077"/>
                  </a:lnTo>
                  <a:lnTo>
                    <a:pt x="358" y="1077"/>
                  </a:lnTo>
                  <a:lnTo>
                    <a:pt x="358" y="1077"/>
                  </a:lnTo>
                  <a:lnTo>
                    <a:pt x="358" y="1076"/>
                  </a:lnTo>
                  <a:lnTo>
                    <a:pt x="358" y="1074"/>
                  </a:lnTo>
                  <a:lnTo>
                    <a:pt x="358" y="1074"/>
                  </a:lnTo>
                  <a:lnTo>
                    <a:pt x="358" y="1073"/>
                  </a:lnTo>
                  <a:lnTo>
                    <a:pt x="358" y="1073"/>
                  </a:lnTo>
                  <a:lnTo>
                    <a:pt x="358" y="1072"/>
                  </a:lnTo>
                  <a:lnTo>
                    <a:pt x="358" y="1072"/>
                  </a:lnTo>
                  <a:lnTo>
                    <a:pt x="358" y="1072"/>
                  </a:lnTo>
                  <a:lnTo>
                    <a:pt x="358" y="1072"/>
                  </a:lnTo>
                  <a:lnTo>
                    <a:pt x="358" y="1072"/>
                  </a:lnTo>
                  <a:lnTo>
                    <a:pt x="358" y="1072"/>
                  </a:lnTo>
                  <a:lnTo>
                    <a:pt x="357" y="1071"/>
                  </a:lnTo>
                  <a:lnTo>
                    <a:pt x="357" y="1072"/>
                  </a:lnTo>
                  <a:lnTo>
                    <a:pt x="355" y="1071"/>
                  </a:lnTo>
                  <a:lnTo>
                    <a:pt x="354" y="1070"/>
                  </a:lnTo>
                  <a:lnTo>
                    <a:pt x="353" y="1070"/>
                  </a:lnTo>
                  <a:lnTo>
                    <a:pt x="352" y="1070"/>
                  </a:lnTo>
                  <a:lnTo>
                    <a:pt x="350" y="1070"/>
                  </a:lnTo>
                  <a:lnTo>
                    <a:pt x="350" y="1070"/>
                  </a:lnTo>
                  <a:lnTo>
                    <a:pt x="350" y="1070"/>
                  </a:lnTo>
                  <a:lnTo>
                    <a:pt x="349" y="1070"/>
                  </a:lnTo>
                  <a:lnTo>
                    <a:pt x="347" y="1070"/>
                  </a:lnTo>
                  <a:lnTo>
                    <a:pt x="346" y="1069"/>
                  </a:lnTo>
                  <a:lnTo>
                    <a:pt x="346" y="1069"/>
                  </a:lnTo>
                  <a:lnTo>
                    <a:pt x="344" y="1069"/>
                  </a:lnTo>
                  <a:lnTo>
                    <a:pt x="344" y="1070"/>
                  </a:lnTo>
                  <a:lnTo>
                    <a:pt x="342" y="1071"/>
                  </a:lnTo>
                  <a:lnTo>
                    <a:pt x="341" y="1070"/>
                  </a:lnTo>
                  <a:lnTo>
                    <a:pt x="341" y="1070"/>
                  </a:lnTo>
                  <a:lnTo>
                    <a:pt x="339" y="1070"/>
                  </a:lnTo>
                  <a:lnTo>
                    <a:pt x="339" y="1069"/>
                  </a:lnTo>
                  <a:lnTo>
                    <a:pt x="338" y="1070"/>
                  </a:lnTo>
                  <a:lnTo>
                    <a:pt x="339" y="1071"/>
                  </a:lnTo>
                  <a:lnTo>
                    <a:pt x="339" y="1071"/>
                  </a:lnTo>
                  <a:lnTo>
                    <a:pt x="339" y="1071"/>
                  </a:lnTo>
                  <a:lnTo>
                    <a:pt x="339" y="1072"/>
                  </a:lnTo>
                  <a:lnTo>
                    <a:pt x="337" y="1071"/>
                  </a:lnTo>
                  <a:lnTo>
                    <a:pt x="337" y="1071"/>
                  </a:lnTo>
                  <a:lnTo>
                    <a:pt x="337" y="1071"/>
                  </a:lnTo>
                  <a:lnTo>
                    <a:pt x="336" y="1071"/>
                  </a:lnTo>
                  <a:lnTo>
                    <a:pt x="335" y="1072"/>
                  </a:lnTo>
                  <a:lnTo>
                    <a:pt x="334" y="1072"/>
                  </a:lnTo>
                  <a:lnTo>
                    <a:pt x="334" y="1072"/>
                  </a:lnTo>
                  <a:lnTo>
                    <a:pt x="333" y="1072"/>
                  </a:lnTo>
                  <a:lnTo>
                    <a:pt x="333" y="1072"/>
                  </a:lnTo>
                  <a:lnTo>
                    <a:pt x="333" y="1072"/>
                  </a:lnTo>
                  <a:lnTo>
                    <a:pt x="333" y="1071"/>
                  </a:lnTo>
                  <a:lnTo>
                    <a:pt x="333" y="1071"/>
                  </a:lnTo>
                  <a:lnTo>
                    <a:pt x="332" y="1070"/>
                  </a:lnTo>
                  <a:lnTo>
                    <a:pt x="332" y="1070"/>
                  </a:lnTo>
                  <a:lnTo>
                    <a:pt x="331" y="1070"/>
                  </a:lnTo>
                  <a:lnTo>
                    <a:pt x="330" y="1070"/>
                  </a:lnTo>
                  <a:lnTo>
                    <a:pt x="330" y="1068"/>
                  </a:lnTo>
                  <a:lnTo>
                    <a:pt x="329" y="1068"/>
                  </a:lnTo>
                  <a:lnTo>
                    <a:pt x="329" y="1068"/>
                  </a:lnTo>
                  <a:lnTo>
                    <a:pt x="328" y="1068"/>
                  </a:lnTo>
                  <a:lnTo>
                    <a:pt x="328" y="1068"/>
                  </a:lnTo>
                  <a:lnTo>
                    <a:pt x="328" y="1068"/>
                  </a:lnTo>
                  <a:lnTo>
                    <a:pt x="327" y="1065"/>
                  </a:lnTo>
                  <a:lnTo>
                    <a:pt x="328" y="1064"/>
                  </a:lnTo>
                  <a:lnTo>
                    <a:pt x="328" y="1065"/>
                  </a:lnTo>
                  <a:lnTo>
                    <a:pt x="329" y="1065"/>
                  </a:lnTo>
                  <a:lnTo>
                    <a:pt x="330" y="1065"/>
                  </a:lnTo>
                  <a:lnTo>
                    <a:pt x="330" y="1066"/>
                  </a:lnTo>
                  <a:lnTo>
                    <a:pt x="331" y="1066"/>
                  </a:lnTo>
                  <a:lnTo>
                    <a:pt x="331" y="1065"/>
                  </a:lnTo>
                  <a:lnTo>
                    <a:pt x="331" y="1063"/>
                  </a:lnTo>
                  <a:lnTo>
                    <a:pt x="330" y="1063"/>
                  </a:lnTo>
                  <a:lnTo>
                    <a:pt x="330" y="1063"/>
                  </a:lnTo>
                  <a:lnTo>
                    <a:pt x="330" y="1063"/>
                  </a:lnTo>
                  <a:lnTo>
                    <a:pt x="330" y="1063"/>
                  </a:lnTo>
                  <a:lnTo>
                    <a:pt x="327" y="1063"/>
                  </a:lnTo>
                  <a:lnTo>
                    <a:pt x="325" y="1062"/>
                  </a:lnTo>
                  <a:lnTo>
                    <a:pt x="325" y="1061"/>
                  </a:lnTo>
                  <a:lnTo>
                    <a:pt x="324" y="1060"/>
                  </a:lnTo>
                  <a:lnTo>
                    <a:pt x="323" y="1060"/>
                  </a:lnTo>
                  <a:lnTo>
                    <a:pt x="323" y="1059"/>
                  </a:lnTo>
                  <a:lnTo>
                    <a:pt x="323" y="1059"/>
                  </a:lnTo>
                  <a:lnTo>
                    <a:pt x="323" y="1058"/>
                  </a:lnTo>
                  <a:lnTo>
                    <a:pt x="322" y="1058"/>
                  </a:lnTo>
                  <a:lnTo>
                    <a:pt x="322" y="1057"/>
                  </a:lnTo>
                  <a:lnTo>
                    <a:pt x="322" y="1057"/>
                  </a:lnTo>
                  <a:lnTo>
                    <a:pt x="322" y="1055"/>
                  </a:lnTo>
                  <a:lnTo>
                    <a:pt x="322" y="1054"/>
                  </a:lnTo>
                  <a:lnTo>
                    <a:pt x="322" y="1054"/>
                  </a:lnTo>
                  <a:lnTo>
                    <a:pt x="322" y="1054"/>
                  </a:lnTo>
                  <a:lnTo>
                    <a:pt x="321" y="1052"/>
                  </a:lnTo>
                  <a:lnTo>
                    <a:pt x="321" y="1052"/>
                  </a:lnTo>
                  <a:lnTo>
                    <a:pt x="320" y="1052"/>
                  </a:lnTo>
                  <a:lnTo>
                    <a:pt x="320" y="1051"/>
                  </a:lnTo>
                  <a:lnTo>
                    <a:pt x="320" y="1050"/>
                  </a:lnTo>
                  <a:lnTo>
                    <a:pt x="319" y="1050"/>
                  </a:lnTo>
                  <a:lnTo>
                    <a:pt x="319" y="1050"/>
                  </a:lnTo>
                  <a:lnTo>
                    <a:pt x="319" y="1048"/>
                  </a:lnTo>
                  <a:lnTo>
                    <a:pt x="318" y="1048"/>
                  </a:lnTo>
                  <a:lnTo>
                    <a:pt x="318" y="1048"/>
                  </a:lnTo>
                  <a:lnTo>
                    <a:pt x="317" y="1047"/>
                  </a:lnTo>
                  <a:lnTo>
                    <a:pt x="317" y="1046"/>
                  </a:lnTo>
                  <a:lnTo>
                    <a:pt x="315" y="1046"/>
                  </a:lnTo>
                  <a:lnTo>
                    <a:pt x="314" y="1045"/>
                  </a:lnTo>
                  <a:lnTo>
                    <a:pt x="314" y="1045"/>
                  </a:lnTo>
                  <a:lnTo>
                    <a:pt x="314" y="1045"/>
                  </a:lnTo>
                  <a:lnTo>
                    <a:pt x="313" y="1044"/>
                  </a:lnTo>
                  <a:lnTo>
                    <a:pt x="312" y="1044"/>
                  </a:lnTo>
                  <a:lnTo>
                    <a:pt x="311" y="1043"/>
                  </a:lnTo>
                  <a:lnTo>
                    <a:pt x="311" y="1043"/>
                  </a:lnTo>
                  <a:lnTo>
                    <a:pt x="311" y="1043"/>
                  </a:lnTo>
                  <a:lnTo>
                    <a:pt x="311" y="1043"/>
                  </a:lnTo>
                  <a:lnTo>
                    <a:pt x="310" y="1044"/>
                  </a:lnTo>
                  <a:lnTo>
                    <a:pt x="309" y="1044"/>
                  </a:lnTo>
                  <a:lnTo>
                    <a:pt x="309" y="1044"/>
                  </a:lnTo>
                  <a:lnTo>
                    <a:pt x="309" y="1044"/>
                  </a:lnTo>
                  <a:lnTo>
                    <a:pt x="308" y="1044"/>
                  </a:lnTo>
                  <a:lnTo>
                    <a:pt x="308" y="1043"/>
                  </a:lnTo>
                  <a:lnTo>
                    <a:pt x="308" y="1041"/>
                  </a:lnTo>
                  <a:lnTo>
                    <a:pt x="308" y="1041"/>
                  </a:lnTo>
                  <a:lnTo>
                    <a:pt x="308" y="1040"/>
                  </a:lnTo>
                  <a:lnTo>
                    <a:pt x="309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0" y="1039"/>
                  </a:lnTo>
                  <a:lnTo>
                    <a:pt x="310" y="1039"/>
                  </a:lnTo>
                  <a:lnTo>
                    <a:pt x="309" y="1038"/>
                  </a:lnTo>
                  <a:lnTo>
                    <a:pt x="310" y="1038"/>
                  </a:lnTo>
                  <a:lnTo>
                    <a:pt x="310" y="1037"/>
                  </a:lnTo>
                  <a:lnTo>
                    <a:pt x="309" y="1037"/>
                  </a:lnTo>
                  <a:lnTo>
                    <a:pt x="310" y="1036"/>
                  </a:lnTo>
                  <a:lnTo>
                    <a:pt x="310" y="1036"/>
                  </a:lnTo>
                  <a:lnTo>
                    <a:pt x="310" y="1036"/>
                  </a:lnTo>
                  <a:lnTo>
                    <a:pt x="310" y="1035"/>
                  </a:lnTo>
                  <a:lnTo>
                    <a:pt x="311" y="1033"/>
                  </a:lnTo>
                  <a:lnTo>
                    <a:pt x="311" y="1033"/>
                  </a:lnTo>
                  <a:lnTo>
                    <a:pt x="311" y="1032"/>
                  </a:lnTo>
                  <a:lnTo>
                    <a:pt x="312" y="1032"/>
                  </a:lnTo>
                  <a:lnTo>
                    <a:pt x="314" y="1029"/>
                  </a:lnTo>
                  <a:lnTo>
                    <a:pt x="314" y="1029"/>
                  </a:lnTo>
                  <a:lnTo>
                    <a:pt x="313" y="1029"/>
                  </a:lnTo>
                  <a:lnTo>
                    <a:pt x="313" y="1029"/>
                  </a:lnTo>
                  <a:lnTo>
                    <a:pt x="313" y="1029"/>
                  </a:lnTo>
                  <a:lnTo>
                    <a:pt x="312" y="1028"/>
                  </a:lnTo>
                  <a:lnTo>
                    <a:pt x="313" y="1025"/>
                  </a:lnTo>
                  <a:lnTo>
                    <a:pt x="313" y="1025"/>
                  </a:lnTo>
                  <a:lnTo>
                    <a:pt x="313" y="1025"/>
                  </a:lnTo>
                  <a:lnTo>
                    <a:pt x="315" y="1025"/>
                  </a:lnTo>
                  <a:lnTo>
                    <a:pt x="315" y="1025"/>
                  </a:lnTo>
                  <a:lnTo>
                    <a:pt x="316" y="1025"/>
                  </a:lnTo>
                  <a:lnTo>
                    <a:pt x="316" y="1024"/>
                  </a:lnTo>
                  <a:lnTo>
                    <a:pt x="316" y="1024"/>
                  </a:lnTo>
                  <a:lnTo>
                    <a:pt x="317" y="1024"/>
                  </a:lnTo>
                  <a:lnTo>
                    <a:pt x="318" y="1023"/>
                  </a:lnTo>
                  <a:lnTo>
                    <a:pt x="318" y="1023"/>
                  </a:lnTo>
                  <a:lnTo>
                    <a:pt x="319" y="1022"/>
                  </a:lnTo>
                  <a:lnTo>
                    <a:pt x="319" y="1023"/>
                  </a:lnTo>
                  <a:lnTo>
                    <a:pt x="320" y="1022"/>
                  </a:lnTo>
                  <a:lnTo>
                    <a:pt x="321" y="1022"/>
                  </a:lnTo>
                  <a:lnTo>
                    <a:pt x="321" y="1022"/>
                  </a:lnTo>
                  <a:lnTo>
                    <a:pt x="324" y="1023"/>
                  </a:lnTo>
                  <a:lnTo>
                    <a:pt x="324" y="1024"/>
                  </a:lnTo>
                  <a:lnTo>
                    <a:pt x="324" y="1024"/>
                  </a:lnTo>
                  <a:lnTo>
                    <a:pt x="324" y="1024"/>
                  </a:lnTo>
                  <a:lnTo>
                    <a:pt x="323" y="1024"/>
                  </a:lnTo>
                  <a:lnTo>
                    <a:pt x="324" y="1025"/>
                  </a:lnTo>
                  <a:lnTo>
                    <a:pt x="324" y="1024"/>
                  </a:lnTo>
                  <a:lnTo>
                    <a:pt x="325" y="1024"/>
                  </a:lnTo>
                  <a:lnTo>
                    <a:pt x="324" y="1023"/>
                  </a:lnTo>
                  <a:lnTo>
                    <a:pt x="324" y="1022"/>
                  </a:lnTo>
                  <a:lnTo>
                    <a:pt x="325" y="1022"/>
                  </a:lnTo>
                  <a:lnTo>
                    <a:pt x="325" y="1022"/>
                  </a:lnTo>
                  <a:lnTo>
                    <a:pt x="326" y="1022"/>
                  </a:lnTo>
                  <a:lnTo>
                    <a:pt x="326" y="1022"/>
                  </a:lnTo>
                  <a:lnTo>
                    <a:pt x="326" y="1023"/>
                  </a:lnTo>
                  <a:lnTo>
                    <a:pt x="325" y="1024"/>
                  </a:lnTo>
                  <a:lnTo>
                    <a:pt x="325" y="1024"/>
                  </a:lnTo>
                  <a:lnTo>
                    <a:pt x="327" y="1024"/>
                  </a:lnTo>
                  <a:lnTo>
                    <a:pt x="327" y="1026"/>
                  </a:lnTo>
                  <a:lnTo>
                    <a:pt x="328" y="1026"/>
                  </a:lnTo>
                  <a:lnTo>
                    <a:pt x="328" y="1025"/>
                  </a:lnTo>
                  <a:lnTo>
                    <a:pt x="328" y="1025"/>
                  </a:lnTo>
                  <a:lnTo>
                    <a:pt x="328" y="1026"/>
                  </a:lnTo>
                  <a:lnTo>
                    <a:pt x="329" y="1026"/>
                  </a:lnTo>
                  <a:lnTo>
                    <a:pt x="329" y="1027"/>
                  </a:lnTo>
                  <a:lnTo>
                    <a:pt x="329" y="1027"/>
                  </a:lnTo>
                  <a:lnTo>
                    <a:pt x="331" y="1028"/>
                  </a:lnTo>
                  <a:lnTo>
                    <a:pt x="331" y="1028"/>
                  </a:lnTo>
                  <a:lnTo>
                    <a:pt x="331" y="1027"/>
                  </a:lnTo>
                  <a:lnTo>
                    <a:pt x="330" y="1026"/>
                  </a:lnTo>
                  <a:lnTo>
                    <a:pt x="330" y="1024"/>
                  </a:lnTo>
                  <a:lnTo>
                    <a:pt x="330" y="1024"/>
                  </a:lnTo>
                  <a:lnTo>
                    <a:pt x="331" y="1024"/>
                  </a:lnTo>
                  <a:lnTo>
                    <a:pt x="331" y="1024"/>
                  </a:lnTo>
                  <a:lnTo>
                    <a:pt x="332" y="1024"/>
                  </a:lnTo>
                  <a:lnTo>
                    <a:pt x="332" y="1024"/>
                  </a:lnTo>
                  <a:lnTo>
                    <a:pt x="332" y="1024"/>
                  </a:lnTo>
                  <a:lnTo>
                    <a:pt x="332" y="1024"/>
                  </a:lnTo>
                  <a:lnTo>
                    <a:pt x="332" y="1024"/>
                  </a:lnTo>
                  <a:lnTo>
                    <a:pt x="332" y="1023"/>
                  </a:lnTo>
                  <a:lnTo>
                    <a:pt x="331" y="1023"/>
                  </a:lnTo>
                  <a:lnTo>
                    <a:pt x="331" y="1022"/>
                  </a:lnTo>
                  <a:lnTo>
                    <a:pt x="331" y="1021"/>
                  </a:lnTo>
                  <a:lnTo>
                    <a:pt x="332" y="1021"/>
                  </a:lnTo>
                  <a:lnTo>
                    <a:pt x="332" y="1020"/>
                  </a:lnTo>
                  <a:lnTo>
                    <a:pt x="331" y="1020"/>
                  </a:lnTo>
                  <a:lnTo>
                    <a:pt x="331" y="1021"/>
                  </a:lnTo>
                  <a:lnTo>
                    <a:pt x="331" y="1021"/>
                  </a:lnTo>
                  <a:lnTo>
                    <a:pt x="330" y="1021"/>
                  </a:lnTo>
                  <a:lnTo>
                    <a:pt x="330" y="1021"/>
                  </a:lnTo>
                  <a:lnTo>
                    <a:pt x="330" y="1021"/>
                  </a:lnTo>
                  <a:lnTo>
                    <a:pt x="329" y="1021"/>
                  </a:lnTo>
                  <a:lnTo>
                    <a:pt x="329" y="1021"/>
                  </a:lnTo>
                  <a:lnTo>
                    <a:pt x="329" y="1021"/>
                  </a:lnTo>
                  <a:lnTo>
                    <a:pt x="329" y="1020"/>
                  </a:lnTo>
                  <a:lnTo>
                    <a:pt x="329" y="1020"/>
                  </a:lnTo>
                  <a:lnTo>
                    <a:pt x="329" y="1020"/>
                  </a:lnTo>
                  <a:lnTo>
                    <a:pt x="329" y="1020"/>
                  </a:lnTo>
                  <a:lnTo>
                    <a:pt x="329" y="1020"/>
                  </a:lnTo>
                  <a:lnTo>
                    <a:pt x="330" y="1020"/>
                  </a:lnTo>
                  <a:lnTo>
                    <a:pt x="330" y="1019"/>
                  </a:lnTo>
                  <a:lnTo>
                    <a:pt x="330" y="1019"/>
                  </a:lnTo>
                  <a:lnTo>
                    <a:pt x="330" y="1018"/>
                  </a:lnTo>
                  <a:lnTo>
                    <a:pt x="330" y="1018"/>
                  </a:lnTo>
                  <a:lnTo>
                    <a:pt x="330" y="1018"/>
                  </a:lnTo>
                  <a:lnTo>
                    <a:pt x="330" y="1018"/>
                  </a:lnTo>
                  <a:lnTo>
                    <a:pt x="329" y="1017"/>
                  </a:lnTo>
                  <a:lnTo>
                    <a:pt x="329" y="1017"/>
                  </a:lnTo>
                  <a:lnTo>
                    <a:pt x="329" y="1016"/>
                  </a:lnTo>
                  <a:lnTo>
                    <a:pt x="329" y="1016"/>
                  </a:lnTo>
                  <a:lnTo>
                    <a:pt x="328" y="1016"/>
                  </a:lnTo>
                  <a:lnTo>
                    <a:pt x="328" y="1015"/>
                  </a:lnTo>
                  <a:lnTo>
                    <a:pt x="327" y="1015"/>
                  </a:lnTo>
                  <a:lnTo>
                    <a:pt x="326" y="1015"/>
                  </a:lnTo>
                  <a:lnTo>
                    <a:pt x="325" y="1015"/>
                  </a:lnTo>
                  <a:lnTo>
                    <a:pt x="324" y="1015"/>
                  </a:lnTo>
                  <a:lnTo>
                    <a:pt x="318" y="1015"/>
                  </a:lnTo>
                  <a:lnTo>
                    <a:pt x="317" y="1014"/>
                  </a:lnTo>
                  <a:lnTo>
                    <a:pt x="317" y="1013"/>
                  </a:lnTo>
                  <a:lnTo>
                    <a:pt x="316" y="1012"/>
                  </a:lnTo>
                  <a:lnTo>
                    <a:pt x="315" y="1011"/>
                  </a:lnTo>
                  <a:lnTo>
                    <a:pt x="313" y="1011"/>
                  </a:lnTo>
                  <a:lnTo>
                    <a:pt x="311" y="1011"/>
                  </a:lnTo>
                  <a:lnTo>
                    <a:pt x="310" y="1010"/>
                  </a:lnTo>
                  <a:lnTo>
                    <a:pt x="310" y="1010"/>
                  </a:lnTo>
                  <a:lnTo>
                    <a:pt x="310" y="1010"/>
                  </a:lnTo>
                  <a:lnTo>
                    <a:pt x="309" y="1009"/>
                  </a:lnTo>
                  <a:lnTo>
                    <a:pt x="309" y="1008"/>
                  </a:lnTo>
                  <a:lnTo>
                    <a:pt x="309" y="1007"/>
                  </a:lnTo>
                  <a:lnTo>
                    <a:pt x="309" y="1007"/>
                  </a:lnTo>
                  <a:lnTo>
                    <a:pt x="310" y="1006"/>
                  </a:lnTo>
                  <a:lnTo>
                    <a:pt x="310" y="1005"/>
                  </a:lnTo>
                  <a:lnTo>
                    <a:pt x="311" y="1005"/>
                  </a:lnTo>
                  <a:lnTo>
                    <a:pt x="311" y="1005"/>
                  </a:lnTo>
                  <a:lnTo>
                    <a:pt x="310" y="1004"/>
                  </a:lnTo>
                  <a:lnTo>
                    <a:pt x="310" y="1004"/>
                  </a:lnTo>
                  <a:lnTo>
                    <a:pt x="309" y="1004"/>
                  </a:lnTo>
                  <a:lnTo>
                    <a:pt x="309" y="1003"/>
                  </a:lnTo>
                  <a:lnTo>
                    <a:pt x="310" y="1003"/>
                  </a:lnTo>
                  <a:lnTo>
                    <a:pt x="310" y="1003"/>
                  </a:lnTo>
                  <a:lnTo>
                    <a:pt x="310" y="1003"/>
                  </a:lnTo>
                  <a:lnTo>
                    <a:pt x="310" y="1000"/>
                  </a:lnTo>
                  <a:lnTo>
                    <a:pt x="311" y="999"/>
                  </a:lnTo>
                  <a:lnTo>
                    <a:pt x="311" y="999"/>
                  </a:lnTo>
                  <a:lnTo>
                    <a:pt x="311" y="998"/>
                  </a:lnTo>
                  <a:lnTo>
                    <a:pt x="311" y="998"/>
                  </a:lnTo>
                  <a:lnTo>
                    <a:pt x="311" y="998"/>
                  </a:lnTo>
                  <a:lnTo>
                    <a:pt x="311" y="996"/>
                  </a:lnTo>
                  <a:lnTo>
                    <a:pt x="311" y="995"/>
                  </a:lnTo>
                  <a:lnTo>
                    <a:pt x="311" y="994"/>
                  </a:lnTo>
                  <a:lnTo>
                    <a:pt x="311" y="994"/>
                  </a:lnTo>
                  <a:lnTo>
                    <a:pt x="310" y="992"/>
                  </a:lnTo>
                  <a:lnTo>
                    <a:pt x="310" y="990"/>
                  </a:lnTo>
                  <a:lnTo>
                    <a:pt x="310" y="989"/>
                  </a:lnTo>
                  <a:lnTo>
                    <a:pt x="309" y="988"/>
                  </a:lnTo>
                  <a:lnTo>
                    <a:pt x="309" y="987"/>
                  </a:lnTo>
                  <a:lnTo>
                    <a:pt x="309" y="987"/>
                  </a:lnTo>
                  <a:lnTo>
                    <a:pt x="309" y="987"/>
                  </a:lnTo>
                  <a:lnTo>
                    <a:pt x="309" y="986"/>
                  </a:lnTo>
                  <a:lnTo>
                    <a:pt x="309" y="986"/>
                  </a:lnTo>
                  <a:lnTo>
                    <a:pt x="309" y="984"/>
                  </a:lnTo>
                  <a:lnTo>
                    <a:pt x="308" y="984"/>
                  </a:lnTo>
                  <a:lnTo>
                    <a:pt x="308" y="983"/>
                  </a:lnTo>
                  <a:lnTo>
                    <a:pt x="309" y="982"/>
                  </a:lnTo>
                  <a:lnTo>
                    <a:pt x="309" y="981"/>
                  </a:lnTo>
                  <a:lnTo>
                    <a:pt x="310" y="981"/>
                  </a:lnTo>
                  <a:lnTo>
                    <a:pt x="310" y="981"/>
                  </a:lnTo>
                  <a:lnTo>
                    <a:pt x="310" y="980"/>
                  </a:lnTo>
                  <a:lnTo>
                    <a:pt x="310" y="980"/>
                  </a:lnTo>
                  <a:lnTo>
                    <a:pt x="309" y="978"/>
                  </a:lnTo>
                  <a:lnTo>
                    <a:pt x="309" y="977"/>
                  </a:lnTo>
                  <a:lnTo>
                    <a:pt x="309" y="977"/>
                  </a:lnTo>
                  <a:lnTo>
                    <a:pt x="309" y="977"/>
                  </a:lnTo>
                  <a:lnTo>
                    <a:pt x="309" y="975"/>
                  </a:lnTo>
                  <a:lnTo>
                    <a:pt x="310" y="974"/>
                  </a:lnTo>
                  <a:lnTo>
                    <a:pt x="310" y="974"/>
                  </a:lnTo>
                  <a:lnTo>
                    <a:pt x="311" y="974"/>
                  </a:lnTo>
                  <a:lnTo>
                    <a:pt x="312" y="974"/>
                  </a:lnTo>
                  <a:lnTo>
                    <a:pt x="312" y="975"/>
                  </a:lnTo>
                  <a:lnTo>
                    <a:pt x="312" y="975"/>
                  </a:lnTo>
                  <a:lnTo>
                    <a:pt x="313" y="975"/>
                  </a:lnTo>
                  <a:lnTo>
                    <a:pt x="313" y="975"/>
                  </a:lnTo>
                  <a:lnTo>
                    <a:pt x="314" y="974"/>
                  </a:lnTo>
                  <a:lnTo>
                    <a:pt x="314" y="975"/>
                  </a:lnTo>
                  <a:lnTo>
                    <a:pt x="315" y="975"/>
                  </a:lnTo>
                  <a:lnTo>
                    <a:pt x="315" y="974"/>
                  </a:lnTo>
                  <a:lnTo>
                    <a:pt x="315" y="974"/>
                  </a:lnTo>
                  <a:lnTo>
                    <a:pt x="315" y="973"/>
                  </a:lnTo>
                  <a:lnTo>
                    <a:pt x="316" y="972"/>
                  </a:lnTo>
                  <a:lnTo>
                    <a:pt x="317" y="972"/>
                  </a:lnTo>
                  <a:lnTo>
                    <a:pt x="317" y="972"/>
                  </a:lnTo>
                  <a:lnTo>
                    <a:pt x="317" y="972"/>
                  </a:lnTo>
                  <a:lnTo>
                    <a:pt x="318" y="972"/>
                  </a:lnTo>
                  <a:lnTo>
                    <a:pt x="319" y="972"/>
                  </a:lnTo>
                  <a:lnTo>
                    <a:pt x="319" y="972"/>
                  </a:lnTo>
                  <a:lnTo>
                    <a:pt x="319" y="972"/>
                  </a:lnTo>
                  <a:lnTo>
                    <a:pt x="319" y="972"/>
                  </a:lnTo>
                  <a:lnTo>
                    <a:pt x="319" y="972"/>
                  </a:lnTo>
                  <a:lnTo>
                    <a:pt x="320" y="972"/>
                  </a:lnTo>
                  <a:lnTo>
                    <a:pt x="322" y="972"/>
                  </a:lnTo>
                  <a:lnTo>
                    <a:pt x="322" y="972"/>
                  </a:lnTo>
                  <a:lnTo>
                    <a:pt x="323" y="972"/>
                  </a:lnTo>
                  <a:lnTo>
                    <a:pt x="323" y="972"/>
                  </a:lnTo>
                  <a:lnTo>
                    <a:pt x="324" y="972"/>
                  </a:lnTo>
                  <a:lnTo>
                    <a:pt x="324" y="971"/>
                  </a:lnTo>
                  <a:lnTo>
                    <a:pt x="324" y="971"/>
                  </a:lnTo>
                  <a:lnTo>
                    <a:pt x="324" y="971"/>
                  </a:lnTo>
                  <a:lnTo>
                    <a:pt x="324" y="972"/>
                  </a:lnTo>
                  <a:lnTo>
                    <a:pt x="324" y="972"/>
                  </a:lnTo>
                  <a:lnTo>
                    <a:pt x="325" y="972"/>
                  </a:lnTo>
                  <a:lnTo>
                    <a:pt x="325" y="972"/>
                  </a:lnTo>
                  <a:lnTo>
                    <a:pt x="327" y="972"/>
                  </a:lnTo>
                  <a:lnTo>
                    <a:pt x="328" y="971"/>
                  </a:lnTo>
                  <a:lnTo>
                    <a:pt x="328" y="971"/>
                  </a:lnTo>
                  <a:lnTo>
                    <a:pt x="328" y="971"/>
                  </a:lnTo>
                  <a:lnTo>
                    <a:pt x="328" y="971"/>
                  </a:lnTo>
                  <a:lnTo>
                    <a:pt x="328" y="971"/>
                  </a:lnTo>
                  <a:lnTo>
                    <a:pt x="328" y="971"/>
                  </a:lnTo>
                  <a:lnTo>
                    <a:pt x="328" y="972"/>
                  </a:lnTo>
                  <a:lnTo>
                    <a:pt x="328" y="972"/>
                  </a:lnTo>
                  <a:lnTo>
                    <a:pt x="328" y="972"/>
                  </a:lnTo>
                  <a:lnTo>
                    <a:pt x="328" y="972"/>
                  </a:lnTo>
                  <a:lnTo>
                    <a:pt x="329" y="972"/>
                  </a:lnTo>
                  <a:lnTo>
                    <a:pt x="330" y="972"/>
                  </a:lnTo>
                  <a:lnTo>
                    <a:pt x="329" y="972"/>
                  </a:lnTo>
                  <a:lnTo>
                    <a:pt x="329" y="972"/>
                  </a:lnTo>
                  <a:lnTo>
                    <a:pt x="330" y="972"/>
                  </a:lnTo>
                  <a:lnTo>
                    <a:pt x="330" y="972"/>
                  </a:lnTo>
                  <a:lnTo>
                    <a:pt x="330" y="972"/>
                  </a:lnTo>
                  <a:lnTo>
                    <a:pt x="330" y="973"/>
                  </a:lnTo>
                  <a:lnTo>
                    <a:pt x="331" y="973"/>
                  </a:lnTo>
                  <a:lnTo>
                    <a:pt x="331" y="973"/>
                  </a:lnTo>
                  <a:lnTo>
                    <a:pt x="331" y="974"/>
                  </a:lnTo>
                  <a:lnTo>
                    <a:pt x="331" y="974"/>
                  </a:lnTo>
                  <a:lnTo>
                    <a:pt x="330" y="975"/>
                  </a:lnTo>
                  <a:lnTo>
                    <a:pt x="330" y="976"/>
                  </a:lnTo>
                  <a:lnTo>
                    <a:pt x="329" y="976"/>
                  </a:lnTo>
                  <a:lnTo>
                    <a:pt x="329" y="976"/>
                  </a:lnTo>
                  <a:lnTo>
                    <a:pt x="330" y="977"/>
                  </a:lnTo>
                  <a:lnTo>
                    <a:pt x="330" y="977"/>
                  </a:lnTo>
                  <a:lnTo>
                    <a:pt x="329" y="977"/>
                  </a:lnTo>
                  <a:lnTo>
                    <a:pt x="329" y="977"/>
                  </a:lnTo>
                  <a:lnTo>
                    <a:pt x="329" y="977"/>
                  </a:lnTo>
                  <a:lnTo>
                    <a:pt x="329" y="979"/>
                  </a:lnTo>
                  <a:lnTo>
                    <a:pt x="329" y="980"/>
                  </a:lnTo>
                  <a:lnTo>
                    <a:pt x="329" y="980"/>
                  </a:lnTo>
                  <a:lnTo>
                    <a:pt x="330" y="980"/>
                  </a:lnTo>
                  <a:lnTo>
                    <a:pt x="330" y="980"/>
                  </a:lnTo>
                  <a:lnTo>
                    <a:pt x="331" y="980"/>
                  </a:lnTo>
                  <a:lnTo>
                    <a:pt x="332" y="980"/>
                  </a:lnTo>
                  <a:lnTo>
                    <a:pt x="331" y="981"/>
                  </a:lnTo>
                  <a:lnTo>
                    <a:pt x="331" y="981"/>
                  </a:lnTo>
                  <a:lnTo>
                    <a:pt x="331" y="982"/>
                  </a:lnTo>
                  <a:lnTo>
                    <a:pt x="331" y="983"/>
                  </a:lnTo>
                  <a:lnTo>
                    <a:pt x="332" y="983"/>
                  </a:lnTo>
                  <a:lnTo>
                    <a:pt x="332" y="984"/>
                  </a:lnTo>
                  <a:lnTo>
                    <a:pt x="332" y="984"/>
                  </a:lnTo>
                  <a:lnTo>
                    <a:pt x="332" y="983"/>
                  </a:lnTo>
                  <a:lnTo>
                    <a:pt x="333" y="983"/>
                  </a:lnTo>
                  <a:lnTo>
                    <a:pt x="333" y="985"/>
                  </a:lnTo>
                  <a:lnTo>
                    <a:pt x="333" y="985"/>
                  </a:lnTo>
                  <a:lnTo>
                    <a:pt x="333" y="985"/>
                  </a:lnTo>
                  <a:lnTo>
                    <a:pt x="334" y="985"/>
                  </a:lnTo>
                  <a:lnTo>
                    <a:pt x="334" y="985"/>
                  </a:lnTo>
                  <a:lnTo>
                    <a:pt x="334" y="985"/>
                  </a:lnTo>
                  <a:lnTo>
                    <a:pt x="334" y="986"/>
                  </a:lnTo>
                  <a:lnTo>
                    <a:pt x="334" y="987"/>
                  </a:lnTo>
                  <a:lnTo>
                    <a:pt x="334" y="988"/>
                  </a:lnTo>
                  <a:lnTo>
                    <a:pt x="334" y="988"/>
                  </a:lnTo>
                  <a:lnTo>
                    <a:pt x="333" y="989"/>
                  </a:lnTo>
                  <a:lnTo>
                    <a:pt x="333" y="990"/>
                  </a:lnTo>
                  <a:lnTo>
                    <a:pt x="334" y="990"/>
                  </a:lnTo>
                  <a:lnTo>
                    <a:pt x="333" y="990"/>
                  </a:lnTo>
                  <a:lnTo>
                    <a:pt x="333" y="991"/>
                  </a:lnTo>
                  <a:lnTo>
                    <a:pt x="334" y="992"/>
                  </a:lnTo>
                  <a:lnTo>
                    <a:pt x="333" y="993"/>
                  </a:lnTo>
                  <a:lnTo>
                    <a:pt x="333" y="993"/>
                  </a:lnTo>
                  <a:lnTo>
                    <a:pt x="333" y="994"/>
                  </a:lnTo>
                  <a:lnTo>
                    <a:pt x="335" y="995"/>
                  </a:lnTo>
                  <a:lnTo>
                    <a:pt x="335" y="996"/>
                  </a:lnTo>
                  <a:lnTo>
                    <a:pt x="335" y="996"/>
                  </a:lnTo>
                  <a:lnTo>
                    <a:pt x="336" y="997"/>
                  </a:lnTo>
                  <a:lnTo>
                    <a:pt x="336" y="997"/>
                  </a:lnTo>
                  <a:lnTo>
                    <a:pt x="337" y="998"/>
                  </a:lnTo>
                  <a:lnTo>
                    <a:pt x="337" y="998"/>
                  </a:lnTo>
                  <a:lnTo>
                    <a:pt x="338" y="1000"/>
                  </a:lnTo>
                  <a:lnTo>
                    <a:pt x="338" y="1000"/>
                  </a:lnTo>
                  <a:lnTo>
                    <a:pt x="339" y="1001"/>
                  </a:lnTo>
                  <a:lnTo>
                    <a:pt x="339" y="1002"/>
                  </a:lnTo>
                  <a:lnTo>
                    <a:pt x="340" y="1002"/>
                  </a:lnTo>
                  <a:lnTo>
                    <a:pt x="341" y="1003"/>
                  </a:lnTo>
                  <a:lnTo>
                    <a:pt x="341" y="1004"/>
                  </a:lnTo>
                  <a:lnTo>
                    <a:pt x="341" y="1004"/>
                  </a:lnTo>
                  <a:lnTo>
                    <a:pt x="342" y="1003"/>
                  </a:lnTo>
                  <a:lnTo>
                    <a:pt x="343" y="1003"/>
                  </a:lnTo>
                  <a:lnTo>
                    <a:pt x="344" y="1003"/>
                  </a:lnTo>
                  <a:lnTo>
                    <a:pt x="344" y="1003"/>
                  </a:lnTo>
                  <a:lnTo>
                    <a:pt x="345" y="1003"/>
                  </a:lnTo>
                  <a:lnTo>
                    <a:pt x="345" y="1002"/>
                  </a:lnTo>
                  <a:lnTo>
                    <a:pt x="345" y="1002"/>
                  </a:lnTo>
                  <a:lnTo>
                    <a:pt x="344" y="1001"/>
                  </a:lnTo>
                  <a:lnTo>
                    <a:pt x="343" y="1002"/>
                  </a:lnTo>
                  <a:lnTo>
                    <a:pt x="343" y="1001"/>
                  </a:lnTo>
                  <a:lnTo>
                    <a:pt x="343" y="1001"/>
                  </a:lnTo>
                  <a:lnTo>
                    <a:pt x="343" y="1001"/>
                  </a:lnTo>
                  <a:lnTo>
                    <a:pt x="343" y="1001"/>
                  </a:lnTo>
                  <a:lnTo>
                    <a:pt x="343" y="1000"/>
                  </a:lnTo>
                  <a:lnTo>
                    <a:pt x="343" y="1000"/>
                  </a:lnTo>
                  <a:lnTo>
                    <a:pt x="343" y="999"/>
                  </a:lnTo>
                  <a:lnTo>
                    <a:pt x="342" y="999"/>
                  </a:lnTo>
                  <a:lnTo>
                    <a:pt x="342" y="998"/>
                  </a:lnTo>
                  <a:lnTo>
                    <a:pt x="342" y="998"/>
                  </a:lnTo>
                  <a:lnTo>
                    <a:pt x="342" y="998"/>
                  </a:lnTo>
                  <a:lnTo>
                    <a:pt x="341" y="998"/>
                  </a:lnTo>
                  <a:lnTo>
                    <a:pt x="341" y="997"/>
                  </a:lnTo>
                  <a:lnTo>
                    <a:pt x="341" y="996"/>
                  </a:lnTo>
                  <a:lnTo>
                    <a:pt x="341" y="996"/>
                  </a:lnTo>
                  <a:lnTo>
                    <a:pt x="341" y="995"/>
                  </a:lnTo>
                  <a:lnTo>
                    <a:pt x="342" y="995"/>
                  </a:lnTo>
                  <a:lnTo>
                    <a:pt x="342" y="994"/>
                  </a:lnTo>
                  <a:lnTo>
                    <a:pt x="343" y="994"/>
                  </a:lnTo>
                  <a:lnTo>
                    <a:pt x="344" y="994"/>
                  </a:lnTo>
                  <a:lnTo>
                    <a:pt x="345" y="995"/>
                  </a:lnTo>
                  <a:lnTo>
                    <a:pt x="345" y="996"/>
                  </a:lnTo>
                  <a:lnTo>
                    <a:pt x="345" y="997"/>
                  </a:lnTo>
                  <a:lnTo>
                    <a:pt x="344" y="997"/>
                  </a:lnTo>
                  <a:lnTo>
                    <a:pt x="344" y="997"/>
                  </a:lnTo>
                  <a:lnTo>
                    <a:pt x="344" y="997"/>
                  </a:lnTo>
                  <a:lnTo>
                    <a:pt x="345" y="997"/>
                  </a:lnTo>
                  <a:lnTo>
                    <a:pt x="345" y="997"/>
                  </a:lnTo>
                  <a:lnTo>
                    <a:pt x="345" y="997"/>
                  </a:lnTo>
                  <a:lnTo>
                    <a:pt x="347" y="997"/>
                  </a:lnTo>
                  <a:lnTo>
                    <a:pt x="347" y="997"/>
                  </a:lnTo>
                  <a:lnTo>
                    <a:pt x="347" y="997"/>
                  </a:lnTo>
                  <a:lnTo>
                    <a:pt x="348" y="996"/>
                  </a:lnTo>
                  <a:lnTo>
                    <a:pt x="348" y="996"/>
                  </a:lnTo>
                  <a:lnTo>
                    <a:pt x="348" y="996"/>
                  </a:lnTo>
                  <a:lnTo>
                    <a:pt x="348" y="995"/>
                  </a:lnTo>
                  <a:lnTo>
                    <a:pt x="348" y="995"/>
                  </a:lnTo>
                  <a:lnTo>
                    <a:pt x="348" y="994"/>
                  </a:lnTo>
                  <a:lnTo>
                    <a:pt x="345" y="994"/>
                  </a:lnTo>
                  <a:lnTo>
                    <a:pt x="345" y="993"/>
                  </a:lnTo>
                  <a:lnTo>
                    <a:pt x="345" y="992"/>
                  </a:lnTo>
                  <a:lnTo>
                    <a:pt x="346" y="990"/>
                  </a:lnTo>
                  <a:lnTo>
                    <a:pt x="346" y="990"/>
                  </a:lnTo>
                  <a:lnTo>
                    <a:pt x="346" y="990"/>
                  </a:lnTo>
                  <a:lnTo>
                    <a:pt x="347" y="988"/>
                  </a:lnTo>
                  <a:lnTo>
                    <a:pt x="347" y="988"/>
                  </a:lnTo>
                  <a:lnTo>
                    <a:pt x="347" y="987"/>
                  </a:lnTo>
                  <a:lnTo>
                    <a:pt x="347" y="985"/>
                  </a:lnTo>
                  <a:lnTo>
                    <a:pt x="347" y="985"/>
                  </a:lnTo>
                  <a:lnTo>
                    <a:pt x="347" y="985"/>
                  </a:lnTo>
                  <a:lnTo>
                    <a:pt x="347" y="985"/>
                  </a:lnTo>
                  <a:lnTo>
                    <a:pt x="348" y="984"/>
                  </a:lnTo>
                  <a:lnTo>
                    <a:pt x="347" y="983"/>
                  </a:lnTo>
                  <a:lnTo>
                    <a:pt x="347" y="981"/>
                  </a:lnTo>
                  <a:lnTo>
                    <a:pt x="347" y="981"/>
                  </a:lnTo>
                  <a:lnTo>
                    <a:pt x="347" y="981"/>
                  </a:lnTo>
                  <a:lnTo>
                    <a:pt x="346" y="981"/>
                  </a:lnTo>
                  <a:lnTo>
                    <a:pt x="345" y="981"/>
                  </a:lnTo>
                  <a:lnTo>
                    <a:pt x="345" y="981"/>
                  </a:lnTo>
                  <a:lnTo>
                    <a:pt x="345" y="981"/>
                  </a:lnTo>
                  <a:lnTo>
                    <a:pt x="345" y="981"/>
                  </a:lnTo>
                  <a:lnTo>
                    <a:pt x="345" y="981"/>
                  </a:lnTo>
                  <a:lnTo>
                    <a:pt x="345" y="981"/>
                  </a:lnTo>
                  <a:lnTo>
                    <a:pt x="345" y="981"/>
                  </a:lnTo>
                  <a:lnTo>
                    <a:pt x="345" y="980"/>
                  </a:lnTo>
                  <a:lnTo>
                    <a:pt x="345" y="979"/>
                  </a:lnTo>
                  <a:lnTo>
                    <a:pt x="345" y="978"/>
                  </a:lnTo>
                  <a:lnTo>
                    <a:pt x="344" y="978"/>
                  </a:lnTo>
                  <a:lnTo>
                    <a:pt x="344" y="978"/>
                  </a:lnTo>
                  <a:lnTo>
                    <a:pt x="344" y="978"/>
                  </a:lnTo>
                  <a:lnTo>
                    <a:pt x="343" y="977"/>
                  </a:lnTo>
                  <a:lnTo>
                    <a:pt x="342" y="977"/>
                  </a:lnTo>
                  <a:lnTo>
                    <a:pt x="341" y="977"/>
                  </a:lnTo>
                  <a:lnTo>
                    <a:pt x="341" y="977"/>
                  </a:lnTo>
                  <a:lnTo>
                    <a:pt x="340" y="977"/>
                  </a:lnTo>
                  <a:lnTo>
                    <a:pt x="340" y="977"/>
                  </a:lnTo>
                  <a:lnTo>
                    <a:pt x="340" y="977"/>
                  </a:lnTo>
                  <a:lnTo>
                    <a:pt x="339" y="977"/>
                  </a:lnTo>
                  <a:lnTo>
                    <a:pt x="339" y="977"/>
                  </a:lnTo>
                  <a:lnTo>
                    <a:pt x="339" y="976"/>
                  </a:lnTo>
                  <a:lnTo>
                    <a:pt x="339" y="976"/>
                  </a:lnTo>
                  <a:lnTo>
                    <a:pt x="338" y="977"/>
                  </a:lnTo>
                  <a:lnTo>
                    <a:pt x="337" y="977"/>
                  </a:lnTo>
                  <a:lnTo>
                    <a:pt x="337" y="977"/>
                  </a:lnTo>
                  <a:lnTo>
                    <a:pt x="337" y="976"/>
                  </a:lnTo>
                  <a:lnTo>
                    <a:pt x="337" y="976"/>
                  </a:lnTo>
                  <a:lnTo>
                    <a:pt x="337" y="976"/>
                  </a:lnTo>
                  <a:lnTo>
                    <a:pt x="337" y="975"/>
                  </a:lnTo>
                  <a:lnTo>
                    <a:pt x="338" y="974"/>
                  </a:lnTo>
                  <a:lnTo>
                    <a:pt x="337" y="972"/>
                  </a:lnTo>
                  <a:lnTo>
                    <a:pt x="337" y="972"/>
                  </a:lnTo>
                  <a:lnTo>
                    <a:pt x="337" y="972"/>
                  </a:lnTo>
                  <a:lnTo>
                    <a:pt x="337" y="972"/>
                  </a:lnTo>
                  <a:lnTo>
                    <a:pt x="336" y="970"/>
                  </a:lnTo>
                  <a:lnTo>
                    <a:pt x="336" y="970"/>
                  </a:lnTo>
                  <a:lnTo>
                    <a:pt x="335" y="968"/>
                  </a:lnTo>
                  <a:lnTo>
                    <a:pt x="335" y="968"/>
                  </a:lnTo>
                  <a:lnTo>
                    <a:pt x="336" y="968"/>
                  </a:lnTo>
                  <a:lnTo>
                    <a:pt x="337" y="968"/>
                  </a:lnTo>
                  <a:lnTo>
                    <a:pt x="337" y="968"/>
                  </a:lnTo>
                  <a:lnTo>
                    <a:pt x="337" y="968"/>
                  </a:lnTo>
                  <a:lnTo>
                    <a:pt x="336" y="966"/>
                  </a:lnTo>
                  <a:lnTo>
                    <a:pt x="335" y="966"/>
                  </a:lnTo>
                  <a:lnTo>
                    <a:pt x="335" y="966"/>
                  </a:lnTo>
                  <a:lnTo>
                    <a:pt x="335" y="965"/>
                  </a:lnTo>
                  <a:lnTo>
                    <a:pt x="336" y="965"/>
                  </a:lnTo>
                  <a:lnTo>
                    <a:pt x="336" y="965"/>
                  </a:lnTo>
                  <a:lnTo>
                    <a:pt x="336" y="964"/>
                  </a:lnTo>
                  <a:lnTo>
                    <a:pt x="337" y="964"/>
                  </a:lnTo>
                  <a:lnTo>
                    <a:pt x="337" y="964"/>
                  </a:lnTo>
                  <a:lnTo>
                    <a:pt x="337" y="962"/>
                  </a:lnTo>
                  <a:lnTo>
                    <a:pt x="337" y="961"/>
                  </a:lnTo>
                  <a:lnTo>
                    <a:pt x="337" y="961"/>
                  </a:lnTo>
                  <a:lnTo>
                    <a:pt x="337" y="959"/>
                  </a:lnTo>
                  <a:lnTo>
                    <a:pt x="338" y="959"/>
                  </a:lnTo>
                  <a:lnTo>
                    <a:pt x="338" y="958"/>
                  </a:lnTo>
                  <a:lnTo>
                    <a:pt x="340" y="958"/>
                  </a:lnTo>
                  <a:lnTo>
                    <a:pt x="340" y="957"/>
                  </a:lnTo>
                  <a:lnTo>
                    <a:pt x="340" y="956"/>
                  </a:lnTo>
                  <a:lnTo>
                    <a:pt x="341" y="956"/>
                  </a:lnTo>
                  <a:lnTo>
                    <a:pt x="341" y="955"/>
                  </a:lnTo>
                  <a:lnTo>
                    <a:pt x="341" y="955"/>
                  </a:lnTo>
                  <a:lnTo>
                    <a:pt x="343" y="955"/>
                  </a:lnTo>
                  <a:lnTo>
                    <a:pt x="343" y="955"/>
                  </a:lnTo>
                  <a:lnTo>
                    <a:pt x="344" y="955"/>
                  </a:lnTo>
                  <a:lnTo>
                    <a:pt x="345" y="955"/>
                  </a:lnTo>
                  <a:lnTo>
                    <a:pt x="345" y="955"/>
                  </a:lnTo>
                  <a:lnTo>
                    <a:pt x="345" y="955"/>
                  </a:lnTo>
                  <a:lnTo>
                    <a:pt x="345" y="955"/>
                  </a:lnTo>
                  <a:lnTo>
                    <a:pt x="346" y="956"/>
                  </a:lnTo>
                  <a:lnTo>
                    <a:pt x="346" y="956"/>
                  </a:lnTo>
                  <a:lnTo>
                    <a:pt x="346" y="956"/>
                  </a:lnTo>
                  <a:lnTo>
                    <a:pt x="347" y="956"/>
                  </a:lnTo>
                  <a:lnTo>
                    <a:pt x="347" y="956"/>
                  </a:lnTo>
                  <a:lnTo>
                    <a:pt x="347" y="956"/>
                  </a:lnTo>
                  <a:lnTo>
                    <a:pt x="348" y="957"/>
                  </a:lnTo>
                  <a:lnTo>
                    <a:pt x="348" y="957"/>
                  </a:lnTo>
                  <a:lnTo>
                    <a:pt x="348" y="957"/>
                  </a:lnTo>
                  <a:lnTo>
                    <a:pt x="348" y="958"/>
                  </a:lnTo>
                  <a:lnTo>
                    <a:pt x="349" y="957"/>
                  </a:lnTo>
                  <a:lnTo>
                    <a:pt x="349" y="957"/>
                  </a:lnTo>
                  <a:lnTo>
                    <a:pt x="349" y="957"/>
                  </a:lnTo>
                  <a:lnTo>
                    <a:pt x="350" y="957"/>
                  </a:lnTo>
                  <a:lnTo>
                    <a:pt x="350" y="957"/>
                  </a:lnTo>
                  <a:lnTo>
                    <a:pt x="350" y="956"/>
                  </a:lnTo>
                  <a:lnTo>
                    <a:pt x="351" y="957"/>
                  </a:lnTo>
                  <a:lnTo>
                    <a:pt x="351" y="957"/>
                  </a:lnTo>
                  <a:lnTo>
                    <a:pt x="351" y="958"/>
                  </a:lnTo>
                  <a:lnTo>
                    <a:pt x="352" y="959"/>
                  </a:lnTo>
                  <a:lnTo>
                    <a:pt x="353" y="959"/>
                  </a:lnTo>
                  <a:lnTo>
                    <a:pt x="353" y="959"/>
                  </a:lnTo>
                  <a:lnTo>
                    <a:pt x="352" y="960"/>
                  </a:lnTo>
                  <a:lnTo>
                    <a:pt x="352" y="961"/>
                  </a:lnTo>
                  <a:lnTo>
                    <a:pt x="352" y="961"/>
                  </a:lnTo>
                  <a:lnTo>
                    <a:pt x="351" y="961"/>
                  </a:lnTo>
                  <a:lnTo>
                    <a:pt x="351" y="962"/>
                  </a:lnTo>
                  <a:lnTo>
                    <a:pt x="352" y="963"/>
                  </a:lnTo>
                  <a:lnTo>
                    <a:pt x="352" y="962"/>
                  </a:lnTo>
                  <a:lnTo>
                    <a:pt x="353" y="963"/>
                  </a:lnTo>
                  <a:lnTo>
                    <a:pt x="353" y="963"/>
                  </a:lnTo>
                  <a:lnTo>
                    <a:pt x="353" y="964"/>
                  </a:lnTo>
                  <a:lnTo>
                    <a:pt x="352" y="964"/>
                  </a:lnTo>
                  <a:lnTo>
                    <a:pt x="352" y="965"/>
                  </a:lnTo>
                  <a:lnTo>
                    <a:pt x="353" y="967"/>
                  </a:lnTo>
                  <a:lnTo>
                    <a:pt x="353" y="968"/>
                  </a:lnTo>
                  <a:lnTo>
                    <a:pt x="354" y="969"/>
                  </a:lnTo>
                  <a:lnTo>
                    <a:pt x="354" y="969"/>
                  </a:lnTo>
                  <a:lnTo>
                    <a:pt x="354" y="970"/>
                  </a:lnTo>
                  <a:lnTo>
                    <a:pt x="354" y="970"/>
                  </a:lnTo>
                  <a:lnTo>
                    <a:pt x="354" y="971"/>
                  </a:lnTo>
                  <a:lnTo>
                    <a:pt x="354" y="971"/>
                  </a:lnTo>
                  <a:lnTo>
                    <a:pt x="354" y="972"/>
                  </a:lnTo>
                  <a:lnTo>
                    <a:pt x="354" y="972"/>
                  </a:lnTo>
                  <a:lnTo>
                    <a:pt x="355" y="972"/>
                  </a:lnTo>
                  <a:lnTo>
                    <a:pt x="356" y="972"/>
                  </a:lnTo>
                  <a:lnTo>
                    <a:pt x="357" y="972"/>
                  </a:lnTo>
                  <a:lnTo>
                    <a:pt x="358" y="973"/>
                  </a:lnTo>
                  <a:lnTo>
                    <a:pt x="358" y="973"/>
                  </a:lnTo>
                  <a:lnTo>
                    <a:pt x="358" y="973"/>
                  </a:lnTo>
                  <a:lnTo>
                    <a:pt x="358" y="973"/>
                  </a:lnTo>
                  <a:lnTo>
                    <a:pt x="358" y="973"/>
                  </a:lnTo>
                  <a:lnTo>
                    <a:pt x="359" y="973"/>
                  </a:lnTo>
                  <a:lnTo>
                    <a:pt x="359" y="974"/>
                  </a:lnTo>
                  <a:lnTo>
                    <a:pt x="360" y="974"/>
                  </a:lnTo>
                  <a:lnTo>
                    <a:pt x="360" y="974"/>
                  </a:lnTo>
                  <a:lnTo>
                    <a:pt x="361" y="975"/>
                  </a:lnTo>
                  <a:lnTo>
                    <a:pt x="361" y="974"/>
                  </a:lnTo>
                  <a:lnTo>
                    <a:pt x="363" y="975"/>
                  </a:lnTo>
                  <a:lnTo>
                    <a:pt x="363" y="975"/>
                  </a:lnTo>
                  <a:lnTo>
                    <a:pt x="363" y="976"/>
                  </a:lnTo>
                  <a:lnTo>
                    <a:pt x="364" y="976"/>
                  </a:lnTo>
                  <a:lnTo>
                    <a:pt x="365" y="976"/>
                  </a:lnTo>
                  <a:lnTo>
                    <a:pt x="365" y="976"/>
                  </a:lnTo>
                  <a:lnTo>
                    <a:pt x="366" y="976"/>
                  </a:lnTo>
                  <a:lnTo>
                    <a:pt x="366" y="977"/>
                  </a:lnTo>
                  <a:lnTo>
                    <a:pt x="367" y="977"/>
                  </a:lnTo>
                  <a:lnTo>
                    <a:pt x="368" y="977"/>
                  </a:lnTo>
                  <a:lnTo>
                    <a:pt x="369" y="977"/>
                  </a:lnTo>
                  <a:lnTo>
                    <a:pt x="369" y="976"/>
                  </a:lnTo>
                  <a:lnTo>
                    <a:pt x="369" y="976"/>
                  </a:lnTo>
                  <a:lnTo>
                    <a:pt x="369" y="976"/>
                  </a:lnTo>
                  <a:lnTo>
                    <a:pt x="369" y="975"/>
                  </a:lnTo>
                  <a:lnTo>
                    <a:pt x="369" y="975"/>
                  </a:lnTo>
                  <a:lnTo>
                    <a:pt x="369" y="974"/>
                  </a:lnTo>
                  <a:lnTo>
                    <a:pt x="368" y="974"/>
                  </a:lnTo>
                  <a:lnTo>
                    <a:pt x="368" y="975"/>
                  </a:lnTo>
                  <a:lnTo>
                    <a:pt x="367" y="975"/>
                  </a:lnTo>
                  <a:lnTo>
                    <a:pt x="367" y="974"/>
                  </a:lnTo>
                  <a:lnTo>
                    <a:pt x="368" y="974"/>
                  </a:lnTo>
                  <a:lnTo>
                    <a:pt x="368" y="973"/>
                  </a:lnTo>
                  <a:lnTo>
                    <a:pt x="368" y="973"/>
                  </a:lnTo>
                  <a:lnTo>
                    <a:pt x="368" y="972"/>
                  </a:lnTo>
                  <a:lnTo>
                    <a:pt x="370" y="972"/>
                  </a:lnTo>
                  <a:lnTo>
                    <a:pt x="371" y="971"/>
                  </a:lnTo>
                  <a:lnTo>
                    <a:pt x="371" y="971"/>
                  </a:lnTo>
                  <a:lnTo>
                    <a:pt x="371" y="970"/>
                  </a:lnTo>
                  <a:lnTo>
                    <a:pt x="371" y="969"/>
                  </a:lnTo>
                  <a:lnTo>
                    <a:pt x="371" y="968"/>
                  </a:lnTo>
                  <a:lnTo>
                    <a:pt x="372" y="968"/>
                  </a:lnTo>
                  <a:lnTo>
                    <a:pt x="372" y="968"/>
                  </a:lnTo>
                  <a:lnTo>
                    <a:pt x="371" y="967"/>
                  </a:lnTo>
                  <a:lnTo>
                    <a:pt x="371" y="967"/>
                  </a:lnTo>
                  <a:lnTo>
                    <a:pt x="371" y="966"/>
                  </a:lnTo>
                  <a:lnTo>
                    <a:pt x="371" y="965"/>
                  </a:lnTo>
                  <a:lnTo>
                    <a:pt x="371" y="964"/>
                  </a:lnTo>
                  <a:lnTo>
                    <a:pt x="371" y="964"/>
                  </a:lnTo>
                  <a:lnTo>
                    <a:pt x="372" y="964"/>
                  </a:lnTo>
                  <a:lnTo>
                    <a:pt x="372" y="962"/>
                  </a:lnTo>
                  <a:lnTo>
                    <a:pt x="373" y="961"/>
                  </a:lnTo>
                  <a:lnTo>
                    <a:pt x="373" y="960"/>
                  </a:lnTo>
                  <a:lnTo>
                    <a:pt x="374" y="959"/>
                  </a:lnTo>
                  <a:lnTo>
                    <a:pt x="374" y="959"/>
                  </a:lnTo>
                  <a:lnTo>
                    <a:pt x="376" y="960"/>
                  </a:lnTo>
                  <a:lnTo>
                    <a:pt x="376" y="960"/>
                  </a:lnTo>
                  <a:lnTo>
                    <a:pt x="378" y="961"/>
                  </a:lnTo>
                  <a:lnTo>
                    <a:pt x="378" y="961"/>
                  </a:lnTo>
                  <a:lnTo>
                    <a:pt x="379" y="962"/>
                  </a:lnTo>
                  <a:lnTo>
                    <a:pt x="380" y="963"/>
                  </a:lnTo>
                  <a:lnTo>
                    <a:pt x="380" y="963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7" y="967"/>
                  </a:lnTo>
                  <a:lnTo>
                    <a:pt x="387" y="968"/>
                  </a:lnTo>
                  <a:lnTo>
                    <a:pt x="389" y="969"/>
                  </a:lnTo>
                  <a:lnTo>
                    <a:pt x="389" y="971"/>
                  </a:lnTo>
                  <a:lnTo>
                    <a:pt x="389" y="972"/>
                  </a:lnTo>
                  <a:lnTo>
                    <a:pt x="391" y="973"/>
                  </a:lnTo>
                  <a:lnTo>
                    <a:pt x="391" y="974"/>
                  </a:lnTo>
                  <a:lnTo>
                    <a:pt x="393" y="974"/>
                  </a:lnTo>
                  <a:lnTo>
                    <a:pt x="393" y="974"/>
                  </a:lnTo>
                  <a:lnTo>
                    <a:pt x="394" y="975"/>
                  </a:lnTo>
                  <a:lnTo>
                    <a:pt x="395" y="976"/>
                  </a:lnTo>
                  <a:lnTo>
                    <a:pt x="397" y="977"/>
                  </a:lnTo>
                  <a:lnTo>
                    <a:pt x="397" y="976"/>
                  </a:lnTo>
                  <a:lnTo>
                    <a:pt x="397" y="976"/>
                  </a:lnTo>
                  <a:lnTo>
                    <a:pt x="400" y="977"/>
                  </a:lnTo>
                  <a:lnTo>
                    <a:pt x="401" y="977"/>
                  </a:lnTo>
                  <a:lnTo>
                    <a:pt x="401" y="978"/>
                  </a:lnTo>
                  <a:lnTo>
                    <a:pt x="404" y="979"/>
                  </a:lnTo>
                  <a:lnTo>
                    <a:pt x="406" y="980"/>
                  </a:lnTo>
                  <a:lnTo>
                    <a:pt x="406" y="980"/>
                  </a:lnTo>
                  <a:lnTo>
                    <a:pt x="406" y="981"/>
                  </a:lnTo>
                  <a:lnTo>
                    <a:pt x="407" y="980"/>
                  </a:lnTo>
                  <a:lnTo>
                    <a:pt x="407" y="980"/>
                  </a:lnTo>
                  <a:lnTo>
                    <a:pt x="407" y="978"/>
                  </a:lnTo>
                  <a:lnTo>
                    <a:pt x="407" y="978"/>
                  </a:lnTo>
                  <a:lnTo>
                    <a:pt x="406" y="977"/>
                  </a:lnTo>
                  <a:lnTo>
                    <a:pt x="406" y="977"/>
                  </a:lnTo>
                  <a:lnTo>
                    <a:pt x="404" y="977"/>
                  </a:lnTo>
                  <a:lnTo>
                    <a:pt x="404" y="976"/>
                  </a:lnTo>
                  <a:lnTo>
                    <a:pt x="404" y="976"/>
                  </a:lnTo>
                  <a:lnTo>
                    <a:pt x="404" y="975"/>
                  </a:lnTo>
                  <a:lnTo>
                    <a:pt x="404" y="974"/>
                  </a:lnTo>
                  <a:lnTo>
                    <a:pt x="404" y="973"/>
                  </a:lnTo>
                  <a:lnTo>
                    <a:pt x="404" y="973"/>
                  </a:lnTo>
                  <a:lnTo>
                    <a:pt x="402" y="972"/>
                  </a:lnTo>
                  <a:lnTo>
                    <a:pt x="398" y="971"/>
                  </a:lnTo>
                  <a:lnTo>
                    <a:pt x="397" y="971"/>
                  </a:lnTo>
                  <a:lnTo>
                    <a:pt x="395" y="971"/>
                  </a:lnTo>
                  <a:lnTo>
                    <a:pt x="394" y="970"/>
                  </a:lnTo>
                  <a:lnTo>
                    <a:pt x="394" y="970"/>
                  </a:lnTo>
                  <a:lnTo>
                    <a:pt x="393" y="969"/>
                  </a:lnTo>
                  <a:lnTo>
                    <a:pt x="393" y="969"/>
                  </a:lnTo>
                  <a:lnTo>
                    <a:pt x="393" y="969"/>
                  </a:lnTo>
                  <a:lnTo>
                    <a:pt x="393" y="968"/>
                  </a:lnTo>
                  <a:lnTo>
                    <a:pt x="392" y="968"/>
                  </a:lnTo>
                  <a:lnTo>
                    <a:pt x="392" y="968"/>
                  </a:lnTo>
                  <a:lnTo>
                    <a:pt x="392" y="967"/>
                  </a:lnTo>
                  <a:lnTo>
                    <a:pt x="392" y="966"/>
                  </a:lnTo>
                  <a:lnTo>
                    <a:pt x="392" y="966"/>
                  </a:lnTo>
                  <a:lnTo>
                    <a:pt x="392" y="965"/>
                  </a:lnTo>
                  <a:lnTo>
                    <a:pt x="391" y="964"/>
                  </a:lnTo>
                  <a:lnTo>
                    <a:pt x="389" y="962"/>
                  </a:lnTo>
                  <a:lnTo>
                    <a:pt x="389" y="962"/>
                  </a:lnTo>
                  <a:lnTo>
                    <a:pt x="389" y="961"/>
                  </a:lnTo>
                  <a:lnTo>
                    <a:pt x="388" y="961"/>
                  </a:lnTo>
                  <a:lnTo>
                    <a:pt x="388" y="960"/>
                  </a:lnTo>
                  <a:lnTo>
                    <a:pt x="387" y="960"/>
                  </a:lnTo>
                  <a:lnTo>
                    <a:pt x="384" y="960"/>
                  </a:lnTo>
                  <a:lnTo>
                    <a:pt x="381" y="959"/>
                  </a:lnTo>
                  <a:lnTo>
                    <a:pt x="380" y="959"/>
                  </a:lnTo>
                  <a:lnTo>
                    <a:pt x="380" y="959"/>
                  </a:lnTo>
                  <a:lnTo>
                    <a:pt x="380" y="959"/>
                  </a:lnTo>
                  <a:lnTo>
                    <a:pt x="379" y="958"/>
                  </a:lnTo>
                  <a:lnTo>
                    <a:pt x="379" y="956"/>
                  </a:lnTo>
                  <a:lnTo>
                    <a:pt x="379" y="955"/>
                  </a:lnTo>
                  <a:lnTo>
                    <a:pt x="378" y="955"/>
                  </a:lnTo>
                  <a:lnTo>
                    <a:pt x="377" y="955"/>
                  </a:lnTo>
                  <a:lnTo>
                    <a:pt x="377" y="954"/>
                  </a:lnTo>
                  <a:lnTo>
                    <a:pt x="376" y="953"/>
                  </a:lnTo>
                  <a:lnTo>
                    <a:pt x="377" y="953"/>
                  </a:lnTo>
                  <a:lnTo>
                    <a:pt x="376" y="953"/>
                  </a:lnTo>
                  <a:lnTo>
                    <a:pt x="377" y="952"/>
                  </a:lnTo>
                  <a:lnTo>
                    <a:pt x="379" y="951"/>
                  </a:lnTo>
                  <a:lnTo>
                    <a:pt x="380" y="952"/>
                  </a:lnTo>
                  <a:lnTo>
                    <a:pt x="380" y="952"/>
                  </a:lnTo>
                  <a:lnTo>
                    <a:pt x="381" y="952"/>
                  </a:lnTo>
                  <a:lnTo>
                    <a:pt x="382" y="953"/>
                  </a:lnTo>
                  <a:lnTo>
                    <a:pt x="383" y="953"/>
                  </a:lnTo>
                  <a:lnTo>
                    <a:pt x="383" y="953"/>
                  </a:lnTo>
                  <a:lnTo>
                    <a:pt x="383" y="952"/>
                  </a:lnTo>
                  <a:lnTo>
                    <a:pt x="383" y="951"/>
                  </a:lnTo>
                  <a:lnTo>
                    <a:pt x="383" y="951"/>
                  </a:lnTo>
                  <a:lnTo>
                    <a:pt x="382" y="951"/>
                  </a:lnTo>
                  <a:lnTo>
                    <a:pt x="383" y="951"/>
                  </a:lnTo>
                  <a:lnTo>
                    <a:pt x="383" y="951"/>
                  </a:lnTo>
                  <a:lnTo>
                    <a:pt x="385" y="950"/>
                  </a:lnTo>
                  <a:lnTo>
                    <a:pt x="385" y="951"/>
                  </a:lnTo>
                  <a:lnTo>
                    <a:pt x="385" y="951"/>
                  </a:lnTo>
                  <a:lnTo>
                    <a:pt x="386" y="951"/>
                  </a:lnTo>
                  <a:lnTo>
                    <a:pt x="386" y="952"/>
                  </a:lnTo>
                  <a:lnTo>
                    <a:pt x="386" y="953"/>
                  </a:lnTo>
                  <a:lnTo>
                    <a:pt x="385" y="953"/>
                  </a:lnTo>
                  <a:lnTo>
                    <a:pt x="385" y="954"/>
                  </a:lnTo>
                  <a:lnTo>
                    <a:pt x="386" y="955"/>
                  </a:lnTo>
                  <a:lnTo>
                    <a:pt x="387" y="955"/>
                  </a:lnTo>
                  <a:lnTo>
                    <a:pt x="388" y="955"/>
                  </a:lnTo>
                  <a:lnTo>
                    <a:pt x="388" y="955"/>
                  </a:lnTo>
                  <a:lnTo>
                    <a:pt x="389" y="956"/>
                  </a:lnTo>
                  <a:lnTo>
                    <a:pt x="389" y="956"/>
                  </a:lnTo>
                  <a:lnTo>
                    <a:pt x="389" y="957"/>
                  </a:lnTo>
                  <a:lnTo>
                    <a:pt x="390" y="958"/>
                  </a:lnTo>
                  <a:lnTo>
                    <a:pt x="392" y="959"/>
                  </a:lnTo>
                  <a:lnTo>
                    <a:pt x="395" y="959"/>
                  </a:lnTo>
                  <a:lnTo>
                    <a:pt x="397" y="959"/>
                  </a:lnTo>
                  <a:lnTo>
                    <a:pt x="398" y="958"/>
                  </a:lnTo>
                  <a:lnTo>
                    <a:pt x="399" y="957"/>
                  </a:lnTo>
                  <a:lnTo>
                    <a:pt x="401" y="957"/>
                  </a:lnTo>
                  <a:lnTo>
                    <a:pt x="402" y="957"/>
                  </a:lnTo>
                  <a:lnTo>
                    <a:pt x="402" y="956"/>
                  </a:lnTo>
                  <a:lnTo>
                    <a:pt x="403" y="957"/>
                  </a:lnTo>
                  <a:lnTo>
                    <a:pt x="403" y="956"/>
                  </a:lnTo>
                  <a:lnTo>
                    <a:pt x="405" y="956"/>
                  </a:lnTo>
                  <a:lnTo>
                    <a:pt x="405" y="956"/>
                  </a:lnTo>
                  <a:lnTo>
                    <a:pt x="405" y="957"/>
                  </a:lnTo>
                  <a:lnTo>
                    <a:pt x="405" y="957"/>
                  </a:lnTo>
                  <a:lnTo>
                    <a:pt x="405" y="958"/>
                  </a:lnTo>
                  <a:lnTo>
                    <a:pt x="404" y="958"/>
                  </a:lnTo>
                  <a:lnTo>
                    <a:pt x="404" y="958"/>
                  </a:lnTo>
                  <a:lnTo>
                    <a:pt x="405" y="958"/>
                  </a:lnTo>
                  <a:lnTo>
                    <a:pt x="406" y="958"/>
                  </a:lnTo>
                  <a:lnTo>
                    <a:pt x="406" y="958"/>
                  </a:lnTo>
                  <a:lnTo>
                    <a:pt x="406" y="959"/>
                  </a:lnTo>
                  <a:lnTo>
                    <a:pt x="407" y="959"/>
                  </a:lnTo>
                  <a:lnTo>
                    <a:pt x="409" y="959"/>
                  </a:lnTo>
                  <a:lnTo>
                    <a:pt x="409" y="960"/>
                  </a:lnTo>
                  <a:lnTo>
                    <a:pt x="410" y="962"/>
                  </a:lnTo>
                  <a:lnTo>
                    <a:pt x="410" y="962"/>
                  </a:lnTo>
                  <a:lnTo>
                    <a:pt x="411" y="962"/>
                  </a:lnTo>
                  <a:lnTo>
                    <a:pt x="410" y="963"/>
                  </a:lnTo>
                  <a:lnTo>
                    <a:pt x="411" y="963"/>
                  </a:lnTo>
                  <a:lnTo>
                    <a:pt x="411" y="963"/>
                  </a:lnTo>
                  <a:lnTo>
                    <a:pt x="412" y="964"/>
                  </a:lnTo>
                  <a:lnTo>
                    <a:pt x="412" y="964"/>
                  </a:lnTo>
                  <a:lnTo>
                    <a:pt x="413" y="964"/>
                  </a:lnTo>
                  <a:lnTo>
                    <a:pt x="413" y="965"/>
                  </a:lnTo>
                  <a:lnTo>
                    <a:pt x="414" y="965"/>
                  </a:lnTo>
                  <a:lnTo>
                    <a:pt x="415" y="966"/>
                  </a:lnTo>
                  <a:lnTo>
                    <a:pt x="415" y="967"/>
                  </a:lnTo>
                  <a:lnTo>
                    <a:pt x="415" y="966"/>
                  </a:lnTo>
                  <a:lnTo>
                    <a:pt x="417" y="967"/>
                  </a:lnTo>
                  <a:lnTo>
                    <a:pt x="417" y="968"/>
                  </a:lnTo>
                  <a:lnTo>
                    <a:pt x="418" y="968"/>
                  </a:lnTo>
                  <a:lnTo>
                    <a:pt x="418" y="968"/>
                  </a:lnTo>
                  <a:lnTo>
                    <a:pt x="419" y="968"/>
                  </a:lnTo>
                  <a:lnTo>
                    <a:pt x="419" y="970"/>
                  </a:lnTo>
                  <a:lnTo>
                    <a:pt x="421" y="970"/>
                  </a:lnTo>
                  <a:lnTo>
                    <a:pt x="421" y="970"/>
                  </a:lnTo>
                  <a:lnTo>
                    <a:pt x="422" y="970"/>
                  </a:lnTo>
                  <a:lnTo>
                    <a:pt x="423" y="970"/>
                  </a:lnTo>
                  <a:lnTo>
                    <a:pt x="423" y="971"/>
                  </a:lnTo>
                  <a:lnTo>
                    <a:pt x="424" y="972"/>
                  </a:lnTo>
                  <a:lnTo>
                    <a:pt x="424" y="972"/>
                  </a:lnTo>
                  <a:lnTo>
                    <a:pt x="425" y="972"/>
                  </a:lnTo>
                  <a:lnTo>
                    <a:pt x="425" y="974"/>
                  </a:lnTo>
                  <a:lnTo>
                    <a:pt x="426" y="975"/>
                  </a:lnTo>
                  <a:lnTo>
                    <a:pt x="427" y="977"/>
                  </a:lnTo>
                  <a:lnTo>
                    <a:pt x="427" y="977"/>
                  </a:lnTo>
                  <a:lnTo>
                    <a:pt x="427" y="977"/>
                  </a:lnTo>
                  <a:lnTo>
                    <a:pt x="428" y="977"/>
                  </a:lnTo>
                  <a:lnTo>
                    <a:pt x="428" y="978"/>
                  </a:lnTo>
                  <a:lnTo>
                    <a:pt x="428" y="979"/>
                  </a:lnTo>
                  <a:lnTo>
                    <a:pt x="428" y="980"/>
                  </a:lnTo>
                  <a:lnTo>
                    <a:pt x="428" y="981"/>
                  </a:lnTo>
                  <a:lnTo>
                    <a:pt x="428" y="981"/>
                  </a:lnTo>
                  <a:lnTo>
                    <a:pt x="429" y="982"/>
                  </a:lnTo>
                  <a:lnTo>
                    <a:pt x="429" y="983"/>
                  </a:lnTo>
                  <a:lnTo>
                    <a:pt x="430" y="983"/>
                  </a:lnTo>
                  <a:lnTo>
                    <a:pt x="430" y="985"/>
                  </a:lnTo>
                  <a:lnTo>
                    <a:pt x="431" y="985"/>
                  </a:lnTo>
                  <a:lnTo>
                    <a:pt x="431" y="985"/>
                  </a:lnTo>
                  <a:lnTo>
                    <a:pt x="432" y="986"/>
                  </a:lnTo>
                  <a:lnTo>
                    <a:pt x="432" y="987"/>
                  </a:lnTo>
                  <a:lnTo>
                    <a:pt x="432" y="987"/>
                  </a:lnTo>
                  <a:lnTo>
                    <a:pt x="432" y="987"/>
                  </a:lnTo>
                  <a:lnTo>
                    <a:pt x="432" y="986"/>
                  </a:lnTo>
                  <a:lnTo>
                    <a:pt x="433" y="985"/>
                  </a:lnTo>
                  <a:lnTo>
                    <a:pt x="434" y="985"/>
                  </a:lnTo>
                  <a:lnTo>
                    <a:pt x="433" y="985"/>
                  </a:lnTo>
                  <a:lnTo>
                    <a:pt x="433" y="984"/>
                  </a:lnTo>
                  <a:lnTo>
                    <a:pt x="432" y="982"/>
                  </a:lnTo>
                  <a:lnTo>
                    <a:pt x="432" y="982"/>
                  </a:lnTo>
                  <a:lnTo>
                    <a:pt x="432" y="981"/>
                  </a:lnTo>
                  <a:lnTo>
                    <a:pt x="432" y="981"/>
                  </a:lnTo>
                  <a:lnTo>
                    <a:pt x="432" y="980"/>
                  </a:lnTo>
                  <a:lnTo>
                    <a:pt x="431" y="979"/>
                  </a:lnTo>
                  <a:lnTo>
                    <a:pt x="431" y="978"/>
                  </a:lnTo>
                  <a:lnTo>
                    <a:pt x="431" y="978"/>
                  </a:lnTo>
                  <a:lnTo>
                    <a:pt x="431" y="977"/>
                  </a:lnTo>
                  <a:lnTo>
                    <a:pt x="430" y="976"/>
                  </a:lnTo>
                  <a:lnTo>
                    <a:pt x="429" y="975"/>
                  </a:lnTo>
                  <a:lnTo>
                    <a:pt x="428" y="974"/>
                  </a:lnTo>
                  <a:lnTo>
                    <a:pt x="429" y="973"/>
                  </a:lnTo>
                  <a:lnTo>
                    <a:pt x="428" y="973"/>
                  </a:lnTo>
                  <a:lnTo>
                    <a:pt x="428" y="973"/>
                  </a:lnTo>
                  <a:lnTo>
                    <a:pt x="428" y="972"/>
                  </a:lnTo>
                  <a:lnTo>
                    <a:pt x="428" y="972"/>
                  </a:lnTo>
                  <a:lnTo>
                    <a:pt x="427" y="970"/>
                  </a:lnTo>
                  <a:lnTo>
                    <a:pt x="425" y="969"/>
                  </a:lnTo>
                  <a:lnTo>
                    <a:pt x="423" y="969"/>
                  </a:lnTo>
                  <a:lnTo>
                    <a:pt x="423" y="968"/>
                  </a:lnTo>
                  <a:lnTo>
                    <a:pt x="422" y="968"/>
                  </a:lnTo>
                  <a:lnTo>
                    <a:pt x="422" y="968"/>
                  </a:lnTo>
                  <a:lnTo>
                    <a:pt x="422" y="967"/>
                  </a:lnTo>
                  <a:lnTo>
                    <a:pt x="422" y="966"/>
                  </a:lnTo>
                  <a:lnTo>
                    <a:pt x="422" y="966"/>
                  </a:lnTo>
                  <a:lnTo>
                    <a:pt x="421" y="966"/>
                  </a:lnTo>
                  <a:lnTo>
                    <a:pt x="420" y="964"/>
                  </a:lnTo>
                  <a:lnTo>
                    <a:pt x="419" y="964"/>
                  </a:lnTo>
                  <a:lnTo>
                    <a:pt x="419" y="964"/>
                  </a:lnTo>
                  <a:lnTo>
                    <a:pt x="419" y="964"/>
                  </a:lnTo>
                  <a:lnTo>
                    <a:pt x="419" y="964"/>
                  </a:lnTo>
                  <a:lnTo>
                    <a:pt x="418" y="964"/>
                  </a:lnTo>
                  <a:lnTo>
                    <a:pt x="418" y="964"/>
                  </a:lnTo>
                  <a:lnTo>
                    <a:pt x="417" y="964"/>
                  </a:lnTo>
                  <a:lnTo>
                    <a:pt x="417" y="964"/>
                  </a:lnTo>
                  <a:lnTo>
                    <a:pt x="417" y="964"/>
                  </a:lnTo>
                  <a:lnTo>
                    <a:pt x="417" y="963"/>
                  </a:lnTo>
                  <a:lnTo>
                    <a:pt x="416" y="962"/>
                  </a:lnTo>
                  <a:lnTo>
                    <a:pt x="416" y="962"/>
                  </a:lnTo>
                  <a:lnTo>
                    <a:pt x="415" y="961"/>
                  </a:lnTo>
                  <a:lnTo>
                    <a:pt x="415" y="959"/>
                  </a:lnTo>
                  <a:lnTo>
                    <a:pt x="414" y="959"/>
                  </a:lnTo>
                  <a:lnTo>
                    <a:pt x="412" y="959"/>
                  </a:lnTo>
                  <a:lnTo>
                    <a:pt x="412" y="958"/>
                  </a:lnTo>
                  <a:lnTo>
                    <a:pt x="410" y="957"/>
                  </a:lnTo>
                  <a:lnTo>
                    <a:pt x="410" y="956"/>
                  </a:lnTo>
                  <a:lnTo>
                    <a:pt x="410" y="955"/>
                  </a:lnTo>
                  <a:lnTo>
                    <a:pt x="409" y="955"/>
                  </a:lnTo>
                  <a:lnTo>
                    <a:pt x="408" y="955"/>
                  </a:lnTo>
                  <a:lnTo>
                    <a:pt x="407" y="955"/>
                  </a:lnTo>
                  <a:lnTo>
                    <a:pt x="407" y="954"/>
                  </a:lnTo>
                  <a:lnTo>
                    <a:pt x="407" y="954"/>
                  </a:lnTo>
                  <a:lnTo>
                    <a:pt x="407" y="954"/>
                  </a:lnTo>
                  <a:lnTo>
                    <a:pt x="409" y="953"/>
                  </a:lnTo>
                  <a:lnTo>
                    <a:pt x="409" y="953"/>
                  </a:lnTo>
                  <a:lnTo>
                    <a:pt x="410" y="953"/>
                  </a:lnTo>
                  <a:lnTo>
                    <a:pt x="410" y="953"/>
                  </a:lnTo>
                  <a:lnTo>
                    <a:pt x="411" y="953"/>
                  </a:lnTo>
                  <a:lnTo>
                    <a:pt x="411" y="953"/>
                  </a:lnTo>
                  <a:lnTo>
                    <a:pt x="411" y="952"/>
                  </a:lnTo>
                  <a:lnTo>
                    <a:pt x="411" y="951"/>
                  </a:lnTo>
                  <a:lnTo>
                    <a:pt x="413" y="951"/>
                  </a:lnTo>
                  <a:lnTo>
                    <a:pt x="414" y="951"/>
                  </a:lnTo>
                  <a:lnTo>
                    <a:pt x="414" y="950"/>
                  </a:lnTo>
                  <a:lnTo>
                    <a:pt x="415" y="950"/>
                  </a:lnTo>
                  <a:lnTo>
                    <a:pt x="415" y="948"/>
                  </a:lnTo>
                  <a:lnTo>
                    <a:pt x="415" y="948"/>
                  </a:lnTo>
                  <a:lnTo>
                    <a:pt x="415" y="947"/>
                  </a:lnTo>
                  <a:lnTo>
                    <a:pt x="415" y="946"/>
                  </a:lnTo>
                  <a:lnTo>
                    <a:pt x="415" y="946"/>
                  </a:lnTo>
                  <a:lnTo>
                    <a:pt x="415" y="946"/>
                  </a:lnTo>
                  <a:lnTo>
                    <a:pt x="415" y="945"/>
                  </a:lnTo>
                  <a:lnTo>
                    <a:pt x="415" y="946"/>
                  </a:lnTo>
                  <a:lnTo>
                    <a:pt x="415" y="946"/>
                  </a:lnTo>
                  <a:lnTo>
                    <a:pt x="414" y="946"/>
                  </a:lnTo>
                  <a:lnTo>
                    <a:pt x="414" y="947"/>
                  </a:lnTo>
                  <a:lnTo>
                    <a:pt x="414" y="947"/>
                  </a:lnTo>
                  <a:lnTo>
                    <a:pt x="414" y="947"/>
                  </a:lnTo>
                  <a:lnTo>
                    <a:pt x="413" y="948"/>
                  </a:lnTo>
                  <a:lnTo>
                    <a:pt x="412" y="948"/>
                  </a:lnTo>
                  <a:lnTo>
                    <a:pt x="412" y="948"/>
                  </a:lnTo>
                  <a:lnTo>
                    <a:pt x="412" y="947"/>
                  </a:lnTo>
                  <a:lnTo>
                    <a:pt x="413" y="947"/>
                  </a:lnTo>
                  <a:lnTo>
                    <a:pt x="412" y="946"/>
                  </a:lnTo>
                  <a:lnTo>
                    <a:pt x="412" y="946"/>
                  </a:lnTo>
                  <a:lnTo>
                    <a:pt x="412" y="946"/>
                  </a:lnTo>
                  <a:lnTo>
                    <a:pt x="413" y="946"/>
                  </a:lnTo>
                  <a:lnTo>
                    <a:pt x="413" y="945"/>
                  </a:lnTo>
                  <a:lnTo>
                    <a:pt x="412" y="945"/>
                  </a:lnTo>
                  <a:lnTo>
                    <a:pt x="413" y="945"/>
                  </a:lnTo>
                  <a:lnTo>
                    <a:pt x="412" y="945"/>
                  </a:lnTo>
                  <a:lnTo>
                    <a:pt x="412" y="944"/>
                  </a:lnTo>
                  <a:lnTo>
                    <a:pt x="411" y="944"/>
                  </a:lnTo>
                  <a:lnTo>
                    <a:pt x="410" y="944"/>
                  </a:lnTo>
                  <a:lnTo>
                    <a:pt x="410" y="944"/>
                  </a:lnTo>
                  <a:lnTo>
                    <a:pt x="407" y="944"/>
                  </a:lnTo>
                  <a:lnTo>
                    <a:pt x="406" y="944"/>
                  </a:lnTo>
                  <a:lnTo>
                    <a:pt x="406" y="943"/>
                  </a:lnTo>
                  <a:lnTo>
                    <a:pt x="406" y="943"/>
                  </a:lnTo>
                  <a:lnTo>
                    <a:pt x="406" y="943"/>
                  </a:lnTo>
                  <a:lnTo>
                    <a:pt x="406" y="943"/>
                  </a:lnTo>
                  <a:lnTo>
                    <a:pt x="405" y="942"/>
                  </a:lnTo>
                  <a:lnTo>
                    <a:pt x="405" y="942"/>
                  </a:lnTo>
                  <a:lnTo>
                    <a:pt x="404" y="942"/>
                  </a:lnTo>
                  <a:lnTo>
                    <a:pt x="404" y="942"/>
                  </a:lnTo>
                  <a:lnTo>
                    <a:pt x="404" y="941"/>
                  </a:lnTo>
                  <a:lnTo>
                    <a:pt x="404" y="941"/>
                  </a:lnTo>
                  <a:lnTo>
                    <a:pt x="403" y="940"/>
                  </a:lnTo>
                  <a:lnTo>
                    <a:pt x="402" y="940"/>
                  </a:lnTo>
                  <a:lnTo>
                    <a:pt x="402" y="940"/>
                  </a:lnTo>
                  <a:lnTo>
                    <a:pt x="402" y="940"/>
                  </a:lnTo>
                  <a:lnTo>
                    <a:pt x="399" y="938"/>
                  </a:lnTo>
                  <a:lnTo>
                    <a:pt x="398" y="938"/>
                  </a:lnTo>
                  <a:lnTo>
                    <a:pt x="397" y="938"/>
                  </a:lnTo>
                  <a:lnTo>
                    <a:pt x="397" y="938"/>
                  </a:lnTo>
                  <a:lnTo>
                    <a:pt x="396" y="938"/>
                  </a:lnTo>
                  <a:lnTo>
                    <a:pt x="395" y="938"/>
                  </a:lnTo>
                  <a:lnTo>
                    <a:pt x="395" y="938"/>
                  </a:lnTo>
                  <a:lnTo>
                    <a:pt x="395" y="938"/>
                  </a:lnTo>
                  <a:lnTo>
                    <a:pt x="395" y="938"/>
                  </a:lnTo>
                  <a:lnTo>
                    <a:pt x="395" y="938"/>
                  </a:lnTo>
                  <a:lnTo>
                    <a:pt x="393" y="938"/>
                  </a:lnTo>
                  <a:lnTo>
                    <a:pt x="393" y="938"/>
                  </a:lnTo>
                  <a:lnTo>
                    <a:pt x="393" y="938"/>
                  </a:lnTo>
                  <a:lnTo>
                    <a:pt x="393" y="938"/>
                  </a:lnTo>
                  <a:lnTo>
                    <a:pt x="393" y="938"/>
                  </a:lnTo>
                  <a:lnTo>
                    <a:pt x="392" y="937"/>
                  </a:lnTo>
                  <a:lnTo>
                    <a:pt x="393" y="937"/>
                  </a:lnTo>
                  <a:lnTo>
                    <a:pt x="393" y="937"/>
                  </a:lnTo>
                  <a:lnTo>
                    <a:pt x="393" y="936"/>
                  </a:lnTo>
                  <a:lnTo>
                    <a:pt x="393" y="936"/>
                  </a:lnTo>
                  <a:lnTo>
                    <a:pt x="393" y="936"/>
                  </a:lnTo>
                  <a:lnTo>
                    <a:pt x="393" y="935"/>
                  </a:lnTo>
                  <a:lnTo>
                    <a:pt x="393" y="934"/>
                  </a:lnTo>
                  <a:lnTo>
                    <a:pt x="393" y="934"/>
                  </a:lnTo>
                  <a:lnTo>
                    <a:pt x="393" y="933"/>
                  </a:lnTo>
                  <a:lnTo>
                    <a:pt x="393" y="933"/>
                  </a:lnTo>
                  <a:lnTo>
                    <a:pt x="393" y="933"/>
                  </a:lnTo>
                  <a:lnTo>
                    <a:pt x="392" y="933"/>
                  </a:lnTo>
                  <a:lnTo>
                    <a:pt x="391" y="932"/>
                  </a:lnTo>
                  <a:lnTo>
                    <a:pt x="391" y="931"/>
                  </a:lnTo>
                  <a:lnTo>
                    <a:pt x="390" y="930"/>
                  </a:lnTo>
                  <a:lnTo>
                    <a:pt x="389" y="929"/>
                  </a:lnTo>
                  <a:lnTo>
                    <a:pt x="389" y="929"/>
                  </a:lnTo>
                  <a:lnTo>
                    <a:pt x="388" y="929"/>
                  </a:lnTo>
                  <a:lnTo>
                    <a:pt x="387" y="929"/>
                  </a:lnTo>
                  <a:lnTo>
                    <a:pt x="386" y="929"/>
                  </a:lnTo>
                  <a:lnTo>
                    <a:pt x="385" y="929"/>
                  </a:lnTo>
                  <a:lnTo>
                    <a:pt x="385" y="929"/>
                  </a:lnTo>
                  <a:lnTo>
                    <a:pt x="385" y="929"/>
                  </a:lnTo>
                  <a:lnTo>
                    <a:pt x="385" y="928"/>
                  </a:lnTo>
                  <a:lnTo>
                    <a:pt x="386" y="927"/>
                  </a:lnTo>
                  <a:lnTo>
                    <a:pt x="387" y="926"/>
                  </a:lnTo>
                  <a:lnTo>
                    <a:pt x="386" y="926"/>
                  </a:lnTo>
                  <a:lnTo>
                    <a:pt x="386" y="925"/>
                  </a:lnTo>
                  <a:lnTo>
                    <a:pt x="386" y="925"/>
                  </a:lnTo>
                  <a:lnTo>
                    <a:pt x="384" y="922"/>
                  </a:lnTo>
                  <a:lnTo>
                    <a:pt x="383" y="921"/>
                  </a:lnTo>
                  <a:lnTo>
                    <a:pt x="380" y="922"/>
                  </a:lnTo>
                  <a:lnTo>
                    <a:pt x="380" y="921"/>
                  </a:lnTo>
                  <a:lnTo>
                    <a:pt x="378" y="920"/>
                  </a:lnTo>
                  <a:lnTo>
                    <a:pt x="376" y="920"/>
                  </a:lnTo>
                  <a:lnTo>
                    <a:pt x="376" y="920"/>
                  </a:lnTo>
                  <a:lnTo>
                    <a:pt x="376" y="920"/>
                  </a:lnTo>
                  <a:lnTo>
                    <a:pt x="376" y="920"/>
                  </a:lnTo>
                  <a:lnTo>
                    <a:pt x="376" y="920"/>
                  </a:lnTo>
                  <a:lnTo>
                    <a:pt x="375" y="920"/>
                  </a:lnTo>
                  <a:lnTo>
                    <a:pt x="375" y="920"/>
                  </a:lnTo>
                  <a:lnTo>
                    <a:pt x="375" y="920"/>
                  </a:lnTo>
                  <a:lnTo>
                    <a:pt x="375" y="920"/>
                  </a:lnTo>
                  <a:lnTo>
                    <a:pt x="374" y="920"/>
                  </a:lnTo>
                  <a:lnTo>
                    <a:pt x="374" y="918"/>
                  </a:lnTo>
                  <a:lnTo>
                    <a:pt x="374" y="918"/>
                  </a:lnTo>
                  <a:lnTo>
                    <a:pt x="374" y="917"/>
                  </a:lnTo>
                  <a:lnTo>
                    <a:pt x="376" y="917"/>
                  </a:lnTo>
                  <a:lnTo>
                    <a:pt x="376" y="916"/>
                  </a:lnTo>
                  <a:lnTo>
                    <a:pt x="375" y="916"/>
                  </a:lnTo>
                  <a:lnTo>
                    <a:pt x="375" y="915"/>
                  </a:lnTo>
                  <a:lnTo>
                    <a:pt x="376" y="915"/>
                  </a:lnTo>
                  <a:lnTo>
                    <a:pt x="376" y="914"/>
                  </a:lnTo>
                  <a:lnTo>
                    <a:pt x="376" y="914"/>
                  </a:lnTo>
                  <a:lnTo>
                    <a:pt x="376" y="914"/>
                  </a:lnTo>
                  <a:lnTo>
                    <a:pt x="375" y="913"/>
                  </a:lnTo>
                  <a:lnTo>
                    <a:pt x="374" y="913"/>
                  </a:lnTo>
                  <a:lnTo>
                    <a:pt x="374" y="913"/>
                  </a:lnTo>
                  <a:lnTo>
                    <a:pt x="374" y="912"/>
                  </a:lnTo>
                  <a:lnTo>
                    <a:pt x="371" y="912"/>
                  </a:lnTo>
                  <a:lnTo>
                    <a:pt x="371" y="912"/>
                  </a:lnTo>
                  <a:lnTo>
                    <a:pt x="370" y="910"/>
                  </a:lnTo>
                  <a:lnTo>
                    <a:pt x="370" y="909"/>
                  </a:lnTo>
                  <a:lnTo>
                    <a:pt x="370" y="908"/>
                  </a:lnTo>
                  <a:lnTo>
                    <a:pt x="369" y="908"/>
                  </a:lnTo>
                  <a:lnTo>
                    <a:pt x="369" y="909"/>
                  </a:lnTo>
                  <a:lnTo>
                    <a:pt x="369" y="909"/>
                  </a:lnTo>
                  <a:lnTo>
                    <a:pt x="368" y="909"/>
                  </a:lnTo>
                  <a:lnTo>
                    <a:pt x="368" y="909"/>
                  </a:lnTo>
                  <a:lnTo>
                    <a:pt x="368" y="907"/>
                  </a:lnTo>
                  <a:lnTo>
                    <a:pt x="369" y="906"/>
                  </a:lnTo>
                  <a:lnTo>
                    <a:pt x="370" y="906"/>
                  </a:lnTo>
                  <a:lnTo>
                    <a:pt x="370" y="906"/>
                  </a:lnTo>
                  <a:lnTo>
                    <a:pt x="370" y="905"/>
                  </a:lnTo>
                  <a:lnTo>
                    <a:pt x="369" y="904"/>
                  </a:lnTo>
                  <a:lnTo>
                    <a:pt x="369" y="903"/>
                  </a:lnTo>
                  <a:lnTo>
                    <a:pt x="369" y="903"/>
                  </a:lnTo>
                  <a:lnTo>
                    <a:pt x="369" y="903"/>
                  </a:lnTo>
                  <a:lnTo>
                    <a:pt x="370" y="902"/>
                  </a:lnTo>
                  <a:lnTo>
                    <a:pt x="370" y="900"/>
                  </a:lnTo>
                  <a:lnTo>
                    <a:pt x="371" y="899"/>
                  </a:lnTo>
                  <a:lnTo>
                    <a:pt x="371" y="899"/>
                  </a:lnTo>
                  <a:lnTo>
                    <a:pt x="371" y="900"/>
                  </a:lnTo>
                  <a:lnTo>
                    <a:pt x="371" y="899"/>
                  </a:lnTo>
                  <a:lnTo>
                    <a:pt x="371" y="899"/>
                  </a:lnTo>
                  <a:lnTo>
                    <a:pt x="372" y="898"/>
                  </a:lnTo>
                  <a:lnTo>
                    <a:pt x="373" y="897"/>
                  </a:lnTo>
                  <a:lnTo>
                    <a:pt x="374" y="898"/>
                  </a:lnTo>
                  <a:lnTo>
                    <a:pt x="375" y="898"/>
                  </a:lnTo>
                  <a:lnTo>
                    <a:pt x="375" y="898"/>
                  </a:lnTo>
                  <a:lnTo>
                    <a:pt x="376" y="898"/>
                  </a:lnTo>
                  <a:lnTo>
                    <a:pt x="376" y="899"/>
                  </a:lnTo>
                  <a:lnTo>
                    <a:pt x="376" y="899"/>
                  </a:lnTo>
                  <a:lnTo>
                    <a:pt x="376" y="899"/>
                  </a:lnTo>
                  <a:lnTo>
                    <a:pt x="377" y="899"/>
                  </a:lnTo>
                  <a:lnTo>
                    <a:pt x="378" y="900"/>
                  </a:lnTo>
                  <a:lnTo>
                    <a:pt x="378" y="902"/>
                  </a:lnTo>
                  <a:lnTo>
                    <a:pt x="379" y="902"/>
                  </a:lnTo>
                  <a:lnTo>
                    <a:pt x="379" y="902"/>
                  </a:lnTo>
                  <a:lnTo>
                    <a:pt x="379" y="902"/>
                  </a:lnTo>
                  <a:lnTo>
                    <a:pt x="380" y="903"/>
                  </a:lnTo>
                  <a:lnTo>
                    <a:pt x="380" y="903"/>
                  </a:lnTo>
                  <a:lnTo>
                    <a:pt x="380" y="903"/>
                  </a:lnTo>
                  <a:lnTo>
                    <a:pt x="380" y="903"/>
                  </a:lnTo>
                  <a:lnTo>
                    <a:pt x="380" y="903"/>
                  </a:lnTo>
                  <a:lnTo>
                    <a:pt x="380" y="903"/>
                  </a:lnTo>
                  <a:lnTo>
                    <a:pt x="380" y="903"/>
                  </a:lnTo>
                  <a:lnTo>
                    <a:pt x="381" y="903"/>
                  </a:lnTo>
                  <a:lnTo>
                    <a:pt x="381" y="905"/>
                  </a:lnTo>
                  <a:lnTo>
                    <a:pt x="381" y="905"/>
                  </a:lnTo>
                  <a:lnTo>
                    <a:pt x="382" y="905"/>
                  </a:lnTo>
                  <a:lnTo>
                    <a:pt x="382" y="906"/>
                  </a:lnTo>
                  <a:lnTo>
                    <a:pt x="384" y="906"/>
                  </a:lnTo>
                  <a:lnTo>
                    <a:pt x="384" y="908"/>
                  </a:lnTo>
                  <a:lnTo>
                    <a:pt x="384" y="910"/>
                  </a:lnTo>
                  <a:lnTo>
                    <a:pt x="384" y="910"/>
                  </a:lnTo>
                  <a:lnTo>
                    <a:pt x="384" y="911"/>
                  </a:lnTo>
                  <a:lnTo>
                    <a:pt x="384" y="912"/>
                  </a:lnTo>
                  <a:lnTo>
                    <a:pt x="384" y="912"/>
                  </a:lnTo>
                  <a:lnTo>
                    <a:pt x="385" y="912"/>
                  </a:lnTo>
                  <a:lnTo>
                    <a:pt x="385" y="912"/>
                  </a:lnTo>
                  <a:lnTo>
                    <a:pt x="385" y="912"/>
                  </a:lnTo>
                  <a:lnTo>
                    <a:pt x="385" y="911"/>
                  </a:lnTo>
                  <a:lnTo>
                    <a:pt x="385" y="911"/>
                  </a:lnTo>
                  <a:lnTo>
                    <a:pt x="385" y="910"/>
                  </a:lnTo>
                  <a:lnTo>
                    <a:pt x="385" y="908"/>
                  </a:lnTo>
                  <a:lnTo>
                    <a:pt x="385" y="907"/>
                  </a:lnTo>
                  <a:lnTo>
                    <a:pt x="386" y="907"/>
                  </a:lnTo>
                  <a:lnTo>
                    <a:pt x="386" y="907"/>
                  </a:lnTo>
                  <a:lnTo>
                    <a:pt x="386" y="906"/>
                  </a:lnTo>
                  <a:lnTo>
                    <a:pt x="386" y="906"/>
                  </a:lnTo>
                  <a:lnTo>
                    <a:pt x="386" y="906"/>
                  </a:lnTo>
                  <a:lnTo>
                    <a:pt x="388" y="907"/>
                  </a:lnTo>
                  <a:lnTo>
                    <a:pt x="389" y="906"/>
                  </a:lnTo>
                  <a:lnTo>
                    <a:pt x="388" y="905"/>
                  </a:lnTo>
                  <a:lnTo>
                    <a:pt x="389" y="905"/>
                  </a:lnTo>
                  <a:lnTo>
                    <a:pt x="389" y="906"/>
                  </a:lnTo>
                  <a:lnTo>
                    <a:pt x="389" y="907"/>
                  </a:lnTo>
                  <a:lnTo>
                    <a:pt x="390" y="909"/>
                  </a:lnTo>
                  <a:lnTo>
                    <a:pt x="391" y="909"/>
                  </a:lnTo>
                  <a:lnTo>
                    <a:pt x="392" y="908"/>
                  </a:lnTo>
                  <a:lnTo>
                    <a:pt x="393" y="909"/>
                  </a:lnTo>
                  <a:lnTo>
                    <a:pt x="393" y="908"/>
                  </a:lnTo>
                  <a:lnTo>
                    <a:pt x="393" y="909"/>
                  </a:lnTo>
                  <a:lnTo>
                    <a:pt x="393" y="909"/>
                  </a:lnTo>
                  <a:lnTo>
                    <a:pt x="393" y="910"/>
                  </a:lnTo>
                  <a:lnTo>
                    <a:pt x="393" y="910"/>
                  </a:lnTo>
                  <a:lnTo>
                    <a:pt x="394" y="910"/>
                  </a:lnTo>
                  <a:lnTo>
                    <a:pt x="394" y="910"/>
                  </a:lnTo>
                  <a:lnTo>
                    <a:pt x="394" y="910"/>
                  </a:lnTo>
                  <a:lnTo>
                    <a:pt x="395" y="908"/>
                  </a:lnTo>
                  <a:lnTo>
                    <a:pt x="395" y="908"/>
                  </a:lnTo>
                  <a:lnTo>
                    <a:pt x="396" y="908"/>
                  </a:lnTo>
                  <a:lnTo>
                    <a:pt x="396" y="907"/>
                  </a:lnTo>
                  <a:lnTo>
                    <a:pt x="396" y="907"/>
                  </a:lnTo>
                  <a:lnTo>
                    <a:pt x="397" y="907"/>
                  </a:lnTo>
                  <a:lnTo>
                    <a:pt x="397" y="907"/>
                  </a:lnTo>
                  <a:lnTo>
                    <a:pt x="397" y="907"/>
                  </a:lnTo>
                  <a:lnTo>
                    <a:pt x="397" y="906"/>
                  </a:lnTo>
                  <a:lnTo>
                    <a:pt x="397" y="906"/>
                  </a:lnTo>
                  <a:lnTo>
                    <a:pt x="397" y="905"/>
                  </a:lnTo>
                  <a:lnTo>
                    <a:pt x="397" y="904"/>
                  </a:lnTo>
                  <a:lnTo>
                    <a:pt x="397" y="904"/>
                  </a:lnTo>
                  <a:lnTo>
                    <a:pt x="397" y="903"/>
                  </a:lnTo>
                  <a:lnTo>
                    <a:pt x="397" y="903"/>
                  </a:lnTo>
                  <a:lnTo>
                    <a:pt x="397" y="903"/>
                  </a:lnTo>
                  <a:lnTo>
                    <a:pt x="397" y="903"/>
                  </a:lnTo>
                  <a:lnTo>
                    <a:pt x="397" y="903"/>
                  </a:lnTo>
                  <a:lnTo>
                    <a:pt x="398" y="903"/>
                  </a:lnTo>
                  <a:lnTo>
                    <a:pt x="397" y="903"/>
                  </a:lnTo>
                  <a:lnTo>
                    <a:pt x="397" y="902"/>
                  </a:lnTo>
                  <a:lnTo>
                    <a:pt x="398" y="902"/>
                  </a:lnTo>
                  <a:lnTo>
                    <a:pt x="397" y="901"/>
                  </a:lnTo>
                  <a:lnTo>
                    <a:pt x="397" y="901"/>
                  </a:lnTo>
                  <a:lnTo>
                    <a:pt x="397" y="900"/>
                  </a:lnTo>
                  <a:lnTo>
                    <a:pt x="397" y="901"/>
                  </a:lnTo>
                  <a:lnTo>
                    <a:pt x="398" y="901"/>
                  </a:lnTo>
                  <a:lnTo>
                    <a:pt x="398" y="900"/>
                  </a:lnTo>
                  <a:lnTo>
                    <a:pt x="399" y="900"/>
                  </a:lnTo>
                  <a:lnTo>
                    <a:pt x="399" y="899"/>
                  </a:lnTo>
                  <a:lnTo>
                    <a:pt x="399" y="899"/>
                  </a:lnTo>
                  <a:lnTo>
                    <a:pt x="399" y="899"/>
                  </a:lnTo>
                  <a:lnTo>
                    <a:pt x="398" y="899"/>
                  </a:lnTo>
                  <a:lnTo>
                    <a:pt x="397" y="899"/>
                  </a:lnTo>
                  <a:lnTo>
                    <a:pt x="398" y="899"/>
                  </a:lnTo>
                  <a:lnTo>
                    <a:pt x="398" y="898"/>
                  </a:lnTo>
                  <a:lnTo>
                    <a:pt x="399" y="899"/>
                  </a:lnTo>
                  <a:lnTo>
                    <a:pt x="399" y="898"/>
                  </a:lnTo>
                  <a:lnTo>
                    <a:pt x="399" y="898"/>
                  </a:lnTo>
                  <a:lnTo>
                    <a:pt x="399" y="897"/>
                  </a:lnTo>
                  <a:lnTo>
                    <a:pt x="398" y="897"/>
                  </a:lnTo>
                  <a:lnTo>
                    <a:pt x="398" y="898"/>
                  </a:lnTo>
                  <a:lnTo>
                    <a:pt x="398" y="898"/>
                  </a:lnTo>
                  <a:lnTo>
                    <a:pt x="397" y="897"/>
                  </a:lnTo>
                  <a:lnTo>
                    <a:pt x="397" y="897"/>
                  </a:lnTo>
                  <a:lnTo>
                    <a:pt x="398" y="897"/>
                  </a:lnTo>
                  <a:lnTo>
                    <a:pt x="398" y="897"/>
                  </a:lnTo>
                  <a:lnTo>
                    <a:pt x="397" y="897"/>
                  </a:lnTo>
                  <a:lnTo>
                    <a:pt x="397" y="896"/>
                  </a:lnTo>
                  <a:lnTo>
                    <a:pt x="397" y="896"/>
                  </a:lnTo>
                  <a:lnTo>
                    <a:pt x="398" y="895"/>
                  </a:lnTo>
                  <a:lnTo>
                    <a:pt x="398" y="895"/>
                  </a:lnTo>
                  <a:lnTo>
                    <a:pt x="397" y="895"/>
                  </a:lnTo>
                  <a:lnTo>
                    <a:pt x="397" y="895"/>
                  </a:lnTo>
                  <a:lnTo>
                    <a:pt x="397" y="895"/>
                  </a:lnTo>
                  <a:lnTo>
                    <a:pt x="396" y="895"/>
                  </a:lnTo>
                  <a:lnTo>
                    <a:pt x="396" y="895"/>
                  </a:lnTo>
                  <a:lnTo>
                    <a:pt x="395" y="894"/>
                  </a:lnTo>
                  <a:lnTo>
                    <a:pt x="395" y="894"/>
                  </a:lnTo>
                  <a:lnTo>
                    <a:pt x="395" y="894"/>
                  </a:lnTo>
                  <a:lnTo>
                    <a:pt x="395" y="893"/>
                  </a:lnTo>
                  <a:lnTo>
                    <a:pt x="396" y="893"/>
                  </a:lnTo>
                  <a:lnTo>
                    <a:pt x="397" y="893"/>
                  </a:lnTo>
                  <a:lnTo>
                    <a:pt x="397" y="892"/>
                  </a:lnTo>
                  <a:lnTo>
                    <a:pt x="397" y="893"/>
                  </a:lnTo>
                  <a:lnTo>
                    <a:pt x="397" y="893"/>
                  </a:lnTo>
                  <a:lnTo>
                    <a:pt x="397" y="893"/>
                  </a:lnTo>
                  <a:lnTo>
                    <a:pt x="398" y="892"/>
                  </a:lnTo>
                  <a:lnTo>
                    <a:pt x="399" y="892"/>
                  </a:lnTo>
                  <a:lnTo>
                    <a:pt x="400" y="893"/>
                  </a:lnTo>
                  <a:lnTo>
                    <a:pt x="401" y="892"/>
                  </a:lnTo>
                  <a:lnTo>
                    <a:pt x="401" y="892"/>
                  </a:lnTo>
                  <a:lnTo>
                    <a:pt x="400" y="891"/>
                  </a:lnTo>
                  <a:lnTo>
                    <a:pt x="399" y="892"/>
                  </a:lnTo>
                  <a:lnTo>
                    <a:pt x="397" y="891"/>
                  </a:lnTo>
                  <a:lnTo>
                    <a:pt x="397" y="891"/>
                  </a:lnTo>
                  <a:lnTo>
                    <a:pt x="397" y="890"/>
                  </a:lnTo>
                  <a:lnTo>
                    <a:pt x="397" y="890"/>
                  </a:lnTo>
                  <a:lnTo>
                    <a:pt x="397" y="890"/>
                  </a:lnTo>
                  <a:lnTo>
                    <a:pt x="396" y="889"/>
                  </a:lnTo>
                  <a:lnTo>
                    <a:pt x="395" y="888"/>
                  </a:lnTo>
                  <a:lnTo>
                    <a:pt x="395" y="887"/>
                  </a:lnTo>
                  <a:lnTo>
                    <a:pt x="397" y="887"/>
                  </a:lnTo>
                  <a:lnTo>
                    <a:pt x="397" y="887"/>
                  </a:lnTo>
                  <a:lnTo>
                    <a:pt x="397" y="887"/>
                  </a:lnTo>
                  <a:lnTo>
                    <a:pt x="398" y="887"/>
                  </a:lnTo>
                  <a:lnTo>
                    <a:pt x="398" y="887"/>
                  </a:lnTo>
                  <a:lnTo>
                    <a:pt x="400" y="887"/>
                  </a:lnTo>
                  <a:lnTo>
                    <a:pt x="402" y="887"/>
                  </a:lnTo>
                  <a:lnTo>
                    <a:pt x="402" y="887"/>
                  </a:lnTo>
                  <a:lnTo>
                    <a:pt x="401" y="887"/>
                  </a:lnTo>
                  <a:lnTo>
                    <a:pt x="401" y="886"/>
                  </a:lnTo>
                  <a:lnTo>
                    <a:pt x="402" y="886"/>
                  </a:lnTo>
                  <a:lnTo>
                    <a:pt x="402" y="886"/>
                  </a:lnTo>
                  <a:lnTo>
                    <a:pt x="402" y="886"/>
                  </a:lnTo>
                  <a:lnTo>
                    <a:pt x="403" y="886"/>
                  </a:lnTo>
                  <a:lnTo>
                    <a:pt x="403" y="886"/>
                  </a:lnTo>
                  <a:lnTo>
                    <a:pt x="403" y="885"/>
                  </a:lnTo>
                  <a:lnTo>
                    <a:pt x="403" y="885"/>
                  </a:lnTo>
                  <a:lnTo>
                    <a:pt x="402" y="885"/>
                  </a:lnTo>
                  <a:lnTo>
                    <a:pt x="403" y="885"/>
                  </a:lnTo>
                  <a:lnTo>
                    <a:pt x="403" y="885"/>
                  </a:lnTo>
                  <a:lnTo>
                    <a:pt x="404" y="885"/>
                  </a:lnTo>
                  <a:lnTo>
                    <a:pt x="405" y="884"/>
                  </a:lnTo>
                  <a:lnTo>
                    <a:pt x="405" y="884"/>
                  </a:lnTo>
                  <a:lnTo>
                    <a:pt x="405" y="883"/>
                  </a:lnTo>
                  <a:lnTo>
                    <a:pt x="404" y="883"/>
                  </a:lnTo>
                  <a:lnTo>
                    <a:pt x="405" y="883"/>
                  </a:lnTo>
                  <a:lnTo>
                    <a:pt x="405" y="883"/>
                  </a:lnTo>
                  <a:lnTo>
                    <a:pt x="404" y="883"/>
                  </a:lnTo>
                  <a:lnTo>
                    <a:pt x="403" y="883"/>
                  </a:lnTo>
                  <a:lnTo>
                    <a:pt x="403" y="883"/>
                  </a:lnTo>
                  <a:lnTo>
                    <a:pt x="402" y="883"/>
                  </a:lnTo>
                  <a:lnTo>
                    <a:pt x="402" y="885"/>
                  </a:lnTo>
                  <a:lnTo>
                    <a:pt x="401" y="885"/>
                  </a:lnTo>
                  <a:lnTo>
                    <a:pt x="400" y="885"/>
                  </a:lnTo>
                  <a:lnTo>
                    <a:pt x="400" y="884"/>
                  </a:lnTo>
                  <a:lnTo>
                    <a:pt x="399" y="884"/>
                  </a:lnTo>
                  <a:lnTo>
                    <a:pt x="398" y="885"/>
                  </a:lnTo>
                  <a:lnTo>
                    <a:pt x="398" y="884"/>
                  </a:lnTo>
                  <a:lnTo>
                    <a:pt x="398" y="884"/>
                  </a:lnTo>
                  <a:lnTo>
                    <a:pt x="397" y="883"/>
                  </a:lnTo>
                  <a:lnTo>
                    <a:pt x="398" y="883"/>
                  </a:lnTo>
                  <a:lnTo>
                    <a:pt x="397" y="883"/>
                  </a:lnTo>
                  <a:lnTo>
                    <a:pt x="397" y="883"/>
                  </a:lnTo>
                  <a:lnTo>
                    <a:pt x="396" y="884"/>
                  </a:lnTo>
                  <a:lnTo>
                    <a:pt x="395" y="884"/>
                  </a:lnTo>
                  <a:lnTo>
                    <a:pt x="395" y="883"/>
                  </a:lnTo>
                  <a:lnTo>
                    <a:pt x="394" y="883"/>
                  </a:lnTo>
                  <a:lnTo>
                    <a:pt x="393" y="882"/>
                  </a:lnTo>
                  <a:lnTo>
                    <a:pt x="393" y="881"/>
                  </a:lnTo>
                  <a:lnTo>
                    <a:pt x="393" y="881"/>
                  </a:lnTo>
                  <a:lnTo>
                    <a:pt x="394" y="880"/>
                  </a:lnTo>
                  <a:lnTo>
                    <a:pt x="394" y="880"/>
                  </a:lnTo>
                  <a:lnTo>
                    <a:pt x="393" y="880"/>
                  </a:lnTo>
                  <a:lnTo>
                    <a:pt x="393" y="880"/>
                  </a:lnTo>
                  <a:lnTo>
                    <a:pt x="393" y="880"/>
                  </a:lnTo>
                  <a:lnTo>
                    <a:pt x="393" y="878"/>
                  </a:lnTo>
                  <a:lnTo>
                    <a:pt x="393" y="878"/>
                  </a:lnTo>
                  <a:lnTo>
                    <a:pt x="392" y="878"/>
                  </a:lnTo>
                  <a:lnTo>
                    <a:pt x="392" y="877"/>
                  </a:lnTo>
                  <a:lnTo>
                    <a:pt x="393" y="877"/>
                  </a:lnTo>
                  <a:lnTo>
                    <a:pt x="393" y="877"/>
                  </a:lnTo>
                  <a:lnTo>
                    <a:pt x="393" y="877"/>
                  </a:lnTo>
                  <a:lnTo>
                    <a:pt x="393" y="877"/>
                  </a:lnTo>
                  <a:lnTo>
                    <a:pt x="394" y="877"/>
                  </a:lnTo>
                  <a:lnTo>
                    <a:pt x="394" y="877"/>
                  </a:lnTo>
                  <a:lnTo>
                    <a:pt x="394" y="877"/>
                  </a:lnTo>
                  <a:lnTo>
                    <a:pt x="394" y="877"/>
                  </a:lnTo>
                  <a:lnTo>
                    <a:pt x="394" y="877"/>
                  </a:lnTo>
                  <a:lnTo>
                    <a:pt x="394" y="877"/>
                  </a:lnTo>
                  <a:lnTo>
                    <a:pt x="395" y="877"/>
                  </a:lnTo>
                  <a:lnTo>
                    <a:pt x="394" y="877"/>
                  </a:lnTo>
                  <a:lnTo>
                    <a:pt x="394" y="875"/>
                  </a:lnTo>
                  <a:lnTo>
                    <a:pt x="393" y="876"/>
                  </a:lnTo>
                  <a:lnTo>
                    <a:pt x="393" y="874"/>
                  </a:lnTo>
                  <a:lnTo>
                    <a:pt x="392" y="874"/>
                  </a:lnTo>
                  <a:lnTo>
                    <a:pt x="390" y="874"/>
                  </a:lnTo>
                  <a:lnTo>
                    <a:pt x="390" y="873"/>
                  </a:lnTo>
                  <a:lnTo>
                    <a:pt x="389" y="873"/>
                  </a:lnTo>
                  <a:lnTo>
                    <a:pt x="389" y="873"/>
                  </a:lnTo>
                  <a:lnTo>
                    <a:pt x="389" y="873"/>
                  </a:lnTo>
                  <a:lnTo>
                    <a:pt x="389" y="872"/>
                  </a:lnTo>
                  <a:lnTo>
                    <a:pt x="388" y="872"/>
                  </a:lnTo>
                  <a:lnTo>
                    <a:pt x="388" y="871"/>
                  </a:lnTo>
                  <a:lnTo>
                    <a:pt x="388" y="870"/>
                  </a:lnTo>
                  <a:lnTo>
                    <a:pt x="388" y="869"/>
                  </a:lnTo>
                  <a:lnTo>
                    <a:pt x="388" y="869"/>
                  </a:lnTo>
                  <a:lnTo>
                    <a:pt x="389" y="868"/>
                  </a:lnTo>
                  <a:lnTo>
                    <a:pt x="389" y="868"/>
                  </a:lnTo>
                  <a:lnTo>
                    <a:pt x="388" y="868"/>
                  </a:lnTo>
                  <a:lnTo>
                    <a:pt x="387" y="868"/>
                  </a:lnTo>
                  <a:lnTo>
                    <a:pt x="386" y="868"/>
                  </a:lnTo>
                  <a:lnTo>
                    <a:pt x="385" y="867"/>
                  </a:lnTo>
                  <a:lnTo>
                    <a:pt x="385" y="866"/>
                  </a:lnTo>
                  <a:lnTo>
                    <a:pt x="385" y="865"/>
                  </a:lnTo>
                  <a:lnTo>
                    <a:pt x="384" y="864"/>
                  </a:lnTo>
                  <a:lnTo>
                    <a:pt x="384" y="863"/>
                  </a:lnTo>
                  <a:lnTo>
                    <a:pt x="384" y="863"/>
                  </a:lnTo>
                  <a:lnTo>
                    <a:pt x="384" y="862"/>
                  </a:lnTo>
                  <a:lnTo>
                    <a:pt x="384" y="862"/>
                  </a:lnTo>
                  <a:lnTo>
                    <a:pt x="384" y="862"/>
                  </a:lnTo>
                  <a:lnTo>
                    <a:pt x="383" y="860"/>
                  </a:lnTo>
                  <a:lnTo>
                    <a:pt x="382" y="860"/>
                  </a:lnTo>
                  <a:lnTo>
                    <a:pt x="382" y="859"/>
                  </a:lnTo>
                  <a:lnTo>
                    <a:pt x="381" y="859"/>
                  </a:lnTo>
                  <a:lnTo>
                    <a:pt x="381" y="859"/>
                  </a:lnTo>
                  <a:lnTo>
                    <a:pt x="380" y="859"/>
                  </a:lnTo>
                  <a:lnTo>
                    <a:pt x="380" y="858"/>
                  </a:lnTo>
                  <a:lnTo>
                    <a:pt x="379" y="858"/>
                  </a:lnTo>
                  <a:lnTo>
                    <a:pt x="378" y="857"/>
                  </a:lnTo>
                  <a:lnTo>
                    <a:pt x="378" y="857"/>
                  </a:lnTo>
                  <a:lnTo>
                    <a:pt x="378" y="855"/>
                  </a:lnTo>
                  <a:lnTo>
                    <a:pt x="378" y="855"/>
                  </a:lnTo>
                  <a:lnTo>
                    <a:pt x="378" y="855"/>
                  </a:lnTo>
                  <a:lnTo>
                    <a:pt x="378" y="855"/>
                  </a:lnTo>
                  <a:lnTo>
                    <a:pt x="379" y="855"/>
                  </a:lnTo>
                  <a:lnTo>
                    <a:pt x="379" y="855"/>
                  </a:lnTo>
                  <a:lnTo>
                    <a:pt x="379" y="853"/>
                  </a:lnTo>
                  <a:lnTo>
                    <a:pt x="379" y="853"/>
                  </a:lnTo>
                  <a:lnTo>
                    <a:pt x="379" y="852"/>
                  </a:lnTo>
                  <a:lnTo>
                    <a:pt x="379" y="852"/>
                  </a:lnTo>
                  <a:lnTo>
                    <a:pt x="379" y="852"/>
                  </a:lnTo>
                  <a:lnTo>
                    <a:pt x="379" y="851"/>
                  </a:lnTo>
                  <a:lnTo>
                    <a:pt x="379" y="851"/>
                  </a:lnTo>
                  <a:lnTo>
                    <a:pt x="380" y="851"/>
                  </a:lnTo>
                  <a:lnTo>
                    <a:pt x="380" y="850"/>
                  </a:lnTo>
                  <a:lnTo>
                    <a:pt x="381" y="849"/>
                  </a:lnTo>
                  <a:lnTo>
                    <a:pt x="382" y="848"/>
                  </a:lnTo>
                  <a:lnTo>
                    <a:pt x="382" y="847"/>
                  </a:lnTo>
                  <a:lnTo>
                    <a:pt x="383" y="847"/>
                  </a:lnTo>
                  <a:lnTo>
                    <a:pt x="383" y="847"/>
                  </a:lnTo>
                  <a:lnTo>
                    <a:pt x="383" y="849"/>
                  </a:lnTo>
                  <a:lnTo>
                    <a:pt x="384" y="849"/>
                  </a:lnTo>
                  <a:lnTo>
                    <a:pt x="384" y="851"/>
                  </a:lnTo>
                  <a:lnTo>
                    <a:pt x="384" y="851"/>
                  </a:lnTo>
                  <a:lnTo>
                    <a:pt x="384" y="851"/>
                  </a:lnTo>
                  <a:lnTo>
                    <a:pt x="384" y="851"/>
                  </a:lnTo>
                  <a:lnTo>
                    <a:pt x="384" y="851"/>
                  </a:lnTo>
                  <a:lnTo>
                    <a:pt x="385" y="851"/>
                  </a:lnTo>
                  <a:lnTo>
                    <a:pt x="385" y="851"/>
                  </a:lnTo>
                  <a:lnTo>
                    <a:pt x="386" y="851"/>
                  </a:lnTo>
                  <a:lnTo>
                    <a:pt x="386" y="851"/>
                  </a:lnTo>
                  <a:lnTo>
                    <a:pt x="387" y="851"/>
                  </a:lnTo>
                  <a:lnTo>
                    <a:pt x="387" y="851"/>
                  </a:lnTo>
                  <a:lnTo>
                    <a:pt x="388" y="851"/>
                  </a:lnTo>
                  <a:lnTo>
                    <a:pt x="389" y="851"/>
                  </a:lnTo>
                  <a:lnTo>
                    <a:pt x="389" y="851"/>
                  </a:lnTo>
                  <a:lnTo>
                    <a:pt x="389" y="851"/>
                  </a:lnTo>
                  <a:lnTo>
                    <a:pt x="389" y="852"/>
                  </a:lnTo>
                  <a:lnTo>
                    <a:pt x="389" y="852"/>
                  </a:lnTo>
                  <a:lnTo>
                    <a:pt x="389" y="853"/>
                  </a:lnTo>
                  <a:lnTo>
                    <a:pt x="389" y="854"/>
                  </a:lnTo>
                  <a:lnTo>
                    <a:pt x="389" y="854"/>
                  </a:lnTo>
                  <a:lnTo>
                    <a:pt x="389" y="854"/>
                  </a:lnTo>
                  <a:lnTo>
                    <a:pt x="389" y="855"/>
                  </a:lnTo>
                  <a:lnTo>
                    <a:pt x="391" y="855"/>
                  </a:lnTo>
                  <a:lnTo>
                    <a:pt x="392" y="855"/>
                  </a:lnTo>
                  <a:lnTo>
                    <a:pt x="392" y="855"/>
                  </a:lnTo>
                  <a:lnTo>
                    <a:pt x="392" y="856"/>
                  </a:lnTo>
                  <a:lnTo>
                    <a:pt x="393" y="856"/>
                  </a:lnTo>
                  <a:lnTo>
                    <a:pt x="393" y="857"/>
                  </a:lnTo>
                  <a:lnTo>
                    <a:pt x="393" y="857"/>
                  </a:lnTo>
                  <a:lnTo>
                    <a:pt x="393" y="858"/>
                  </a:lnTo>
                  <a:lnTo>
                    <a:pt x="393" y="859"/>
                  </a:lnTo>
                  <a:lnTo>
                    <a:pt x="393" y="860"/>
                  </a:lnTo>
                  <a:lnTo>
                    <a:pt x="394" y="860"/>
                  </a:lnTo>
                  <a:lnTo>
                    <a:pt x="394" y="860"/>
                  </a:lnTo>
                  <a:lnTo>
                    <a:pt x="394" y="859"/>
                  </a:lnTo>
                  <a:lnTo>
                    <a:pt x="395" y="859"/>
                  </a:lnTo>
                  <a:lnTo>
                    <a:pt x="395" y="858"/>
                  </a:lnTo>
                  <a:lnTo>
                    <a:pt x="395" y="858"/>
                  </a:lnTo>
                  <a:lnTo>
                    <a:pt x="395" y="859"/>
                  </a:lnTo>
                  <a:lnTo>
                    <a:pt x="395" y="859"/>
                  </a:lnTo>
                  <a:lnTo>
                    <a:pt x="395" y="859"/>
                  </a:lnTo>
                  <a:lnTo>
                    <a:pt x="396" y="858"/>
                  </a:lnTo>
                  <a:lnTo>
                    <a:pt x="396" y="857"/>
                  </a:lnTo>
                  <a:lnTo>
                    <a:pt x="396" y="857"/>
                  </a:lnTo>
                  <a:lnTo>
                    <a:pt x="397" y="857"/>
                  </a:lnTo>
                  <a:lnTo>
                    <a:pt x="397" y="856"/>
                  </a:lnTo>
                  <a:lnTo>
                    <a:pt x="398" y="856"/>
                  </a:lnTo>
                  <a:lnTo>
                    <a:pt x="398" y="855"/>
                  </a:lnTo>
                  <a:lnTo>
                    <a:pt x="399" y="855"/>
                  </a:lnTo>
                  <a:lnTo>
                    <a:pt x="400" y="855"/>
                  </a:lnTo>
                  <a:lnTo>
                    <a:pt x="400" y="854"/>
                  </a:lnTo>
                  <a:lnTo>
                    <a:pt x="401" y="854"/>
                  </a:lnTo>
                  <a:lnTo>
                    <a:pt x="402" y="854"/>
                  </a:lnTo>
                  <a:lnTo>
                    <a:pt x="402" y="853"/>
                  </a:lnTo>
                  <a:lnTo>
                    <a:pt x="402" y="853"/>
                  </a:lnTo>
                  <a:lnTo>
                    <a:pt x="402" y="853"/>
                  </a:lnTo>
                  <a:lnTo>
                    <a:pt x="403" y="852"/>
                  </a:lnTo>
                  <a:lnTo>
                    <a:pt x="403" y="851"/>
                  </a:lnTo>
                  <a:lnTo>
                    <a:pt x="402" y="852"/>
                  </a:lnTo>
                  <a:lnTo>
                    <a:pt x="401" y="851"/>
                  </a:lnTo>
                  <a:lnTo>
                    <a:pt x="401" y="851"/>
                  </a:lnTo>
                  <a:lnTo>
                    <a:pt x="399" y="851"/>
                  </a:lnTo>
                  <a:lnTo>
                    <a:pt x="399" y="851"/>
                  </a:lnTo>
                  <a:lnTo>
                    <a:pt x="400" y="851"/>
                  </a:lnTo>
                  <a:lnTo>
                    <a:pt x="400" y="851"/>
                  </a:lnTo>
                  <a:lnTo>
                    <a:pt x="400" y="850"/>
                  </a:lnTo>
                  <a:lnTo>
                    <a:pt x="398" y="850"/>
                  </a:lnTo>
                  <a:lnTo>
                    <a:pt x="398" y="849"/>
                  </a:lnTo>
                  <a:lnTo>
                    <a:pt x="398" y="848"/>
                  </a:lnTo>
                  <a:lnTo>
                    <a:pt x="399" y="848"/>
                  </a:lnTo>
                  <a:lnTo>
                    <a:pt x="400" y="847"/>
                  </a:lnTo>
                  <a:lnTo>
                    <a:pt x="400" y="847"/>
                  </a:lnTo>
                  <a:lnTo>
                    <a:pt x="401" y="846"/>
                  </a:lnTo>
                  <a:lnTo>
                    <a:pt x="402" y="846"/>
                  </a:lnTo>
                  <a:lnTo>
                    <a:pt x="402" y="847"/>
                  </a:lnTo>
                  <a:lnTo>
                    <a:pt x="402" y="848"/>
                  </a:lnTo>
                  <a:lnTo>
                    <a:pt x="402" y="848"/>
                  </a:lnTo>
                  <a:lnTo>
                    <a:pt x="402" y="848"/>
                  </a:lnTo>
                  <a:lnTo>
                    <a:pt x="403" y="848"/>
                  </a:lnTo>
                  <a:lnTo>
                    <a:pt x="404" y="849"/>
                  </a:lnTo>
                  <a:lnTo>
                    <a:pt x="404" y="849"/>
                  </a:lnTo>
                  <a:lnTo>
                    <a:pt x="405" y="849"/>
                  </a:lnTo>
                  <a:lnTo>
                    <a:pt x="404" y="848"/>
                  </a:lnTo>
                  <a:lnTo>
                    <a:pt x="405" y="847"/>
                  </a:lnTo>
                  <a:lnTo>
                    <a:pt x="405" y="848"/>
                  </a:lnTo>
                  <a:lnTo>
                    <a:pt x="406" y="850"/>
                  </a:lnTo>
                  <a:lnTo>
                    <a:pt x="406" y="851"/>
                  </a:lnTo>
                  <a:lnTo>
                    <a:pt x="406" y="851"/>
                  </a:lnTo>
                  <a:lnTo>
                    <a:pt x="406" y="850"/>
                  </a:lnTo>
                  <a:lnTo>
                    <a:pt x="407" y="849"/>
                  </a:lnTo>
                  <a:lnTo>
                    <a:pt x="407" y="850"/>
                  </a:lnTo>
                  <a:lnTo>
                    <a:pt x="408" y="850"/>
                  </a:lnTo>
                  <a:lnTo>
                    <a:pt x="408" y="850"/>
                  </a:lnTo>
                  <a:lnTo>
                    <a:pt x="410" y="850"/>
                  </a:lnTo>
                  <a:lnTo>
                    <a:pt x="410" y="851"/>
                  </a:lnTo>
                  <a:lnTo>
                    <a:pt x="410" y="851"/>
                  </a:lnTo>
                  <a:lnTo>
                    <a:pt x="410" y="851"/>
                  </a:lnTo>
                  <a:lnTo>
                    <a:pt x="410" y="852"/>
                  </a:lnTo>
                  <a:lnTo>
                    <a:pt x="410" y="852"/>
                  </a:lnTo>
                  <a:lnTo>
                    <a:pt x="410" y="852"/>
                  </a:lnTo>
                  <a:lnTo>
                    <a:pt x="411" y="853"/>
                  </a:lnTo>
                  <a:lnTo>
                    <a:pt x="411" y="853"/>
                  </a:lnTo>
                  <a:lnTo>
                    <a:pt x="411" y="852"/>
                  </a:lnTo>
                  <a:lnTo>
                    <a:pt x="410" y="851"/>
                  </a:lnTo>
                  <a:lnTo>
                    <a:pt x="410" y="851"/>
                  </a:lnTo>
                  <a:lnTo>
                    <a:pt x="411" y="851"/>
                  </a:lnTo>
                  <a:lnTo>
                    <a:pt x="412" y="851"/>
                  </a:lnTo>
                  <a:lnTo>
                    <a:pt x="412" y="852"/>
                  </a:lnTo>
                  <a:lnTo>
                    <a:pt x="413" y="852"/>
                  </a:lnTo>
                  <a:lnTo>
                    <a:pt x="414" y="852"/>
                  </a:lnTo>
                  <a:lnTo>
                    <a:pt x="414" y="851"/>
                  </a:lnTo>
                  <a:lnTo>
                    <a:pt x="415" y="851"/>
                  </a:lnTo>
                  <a:lnTo>
                    <a:pt x="415" y="851"/>
                  </a:lnTo>
                  <a:lnTo>
                    <a:pt x="416" y="852"/>
                  </a:lnTo>
                  <a:lnTo>
                    <a:pt x="415" y="853"/>
                  </a:lnTo>
                  <a:lnTo>
                    <a:pt x="416" y="853"/>
                  </a:lnTo>
                  <a:lnTo>
                    <a:pt x="416" y="855"/>
                  </a:lnTo>
                  <a:lnTo>
                    <a:pt x="417" y="856"/>
                  </a:lnTo>
                  <a:lnTo>
                    <a:pt x="417" y="856"/>
                  </a:lnTo>
                  <a:lnTo>
                    <a:pt x="418" y="856"/>
                  </a:lnTo>
                  <a:lnTo>
                    <a:pt x="417" y="855"/>
                  </a:lnTo>
                  <a:lnTo>
                    <a:pt x="417" y="855"/>
                  </a:lnTo>
                  <a:lnTo>
                    <a:pt x="417" y="855"/>
                  </a:lnTo>
                  <a:lnTo>
                    <a:pt x="416" y="855"/>
                  </a:lnTo>
                  <a:lnTo>
                    <a:pt x="416" y="855"/>
                  </a:lnTo>
                  <a:lnTo>
                    <a:pt x="417" y="854"/>
                  </a:lnTo>
                  <a:lnTo>
                    <a:pt x="417" y="854"/>
                  </a:lnTo>
                  <a:lnTo>
                    <a:pt x="416" y="852"/>
                  </a:lnTo>
                  <a:lnTo>
                    <a:pt x="417" y="852"/>
                  </a:lnTo>
                  <a:lnTo>
                    <a:pt x="417" y="851"/>
                  </a:lnTo>
                  <a:lnTo>
                    <a:pt x="416" y="851"/>
                  </a:lnTo>
                  <a:lnTo>
                    <a:pt x="417" y="851"/>
                  </a:lnTo>
                  <a:lnTo>
                    <a:pt x="417" y="851"/>
                  </a:lnTo>
                  <a:lnTo>
                    <a:pt x="418" y="851"/>
                  </a:lnTo>
                  <a:lnTo>
                    <a:pt x="418" y="849"/>
                  </a:lnTo>
                  <a:lnTo>
                    <a:pt x="418" y="849"/>
                  </a:lnTo>
                  <a:lnTo>
                    <a:pt x="419" y="849"/>
                  </a:lnTo>
                  <a:lnTo>
                    <a:pt x="419" y="850"/>
                  </a:lnTo>
                  <a:lnTo>
                    <a:pt x="419" y="851"/>
                  </a:lnTo>
                  <a:lnTo>
                    <a:pt x="420" y="851"/>
                  </a:lnTo>
                  <a:lnTo>
                    <a:pt x="420" y="851"/>
                  </a:lnTo>
                  <a:lnTo>
                    <a:pt x="421" y="850"/>
                  </a:lnTo>
                  <a:lnTo>
                    <a:pt x="420" y="850"/>
                  </a:lnTo>
                  <a:lnTo>
                    <a:pt x="420" y="850"/>
                  </a:lnTo>
                  <a:lnTo>
                    <a:pt x="422" y="849"/>
                  </a:lnTo>
                  <a:lnTo>
                    <a:pt x="423" y="849"/>
                  </a:lnTo>
                  <a:lnTo>
                    <a:pt x="423" y="848"/>
                  </a:lnTo>
                  <a:lnTo>
                    <a:pt x="423" y="848"/>
                  </a:lnTo>
                  <a:lnTo>
                    <a:pt x="423" y="848"/>
                  </a:lnTo>
                  <a:lnTo>
                    <a:pt x="423" y="848"/>
                  </a:lnTo>
                  <a:lnTo>
                    <a:pt x="423" y="847"/>
                  </a:lnTo>
                  <a:lnTo>
                    <a:pt x="423" y="847"/>
                  </a:lnTo>
                  <a:lnTo>
                    <a:pt x="423" y="847"/>
                  </a:lnTo>
                  <a:lnTo>
                    <a:pt x="425" y="847"/>
                  </a:lnTo>
                  <a:lnTo>
                    <a:pt x="425" y="847"/>
                  </a:lnTo>
                  <a:lnTo>
                    <a:pt x="426" y="847"/>
                  </a:lnTo>
                  <a:lnTo>
                    <a:pt x="426" y="847"/>
                  </a:lnTo>
                  <a:lnTo>
                    <a:pt x="425" y="846"/>
                  </a:lnTo>
                  <a:lnTo>
                    <a:pt x="425" y="846"/>
                  </a:lnTo>
                  <a:lnTo>
                    <a:pt x="427" y="846"/>
                  </a:lnTo>
                  <a:lnTo>
                    <a:pt x="428" y="846"/>
                  </a:lnTo>
                  <a:lnTo>
                    <a:pt x="428" y="847"/>
                  </a:lnTo>
                  <a:lnTo>
                    <a:pt x="428" y="847"/>
                  </a:lnTo>
                  <a:lnTo>
                    <a:pt x="428" y="847"/>
                  </a:lnTo>
                  <a:lnTo>
                    <a:pt x="428" y="847"/>
                  </a:lnTo>
                  <a:lnTo>
                    <a:pt x="429" y="848"/>
                  </a:lnTo>
                  <a:lnTo>
                    <a:pt x="429" y="848"/>
                  </a:lnTo>
                  <a:lnTo>
                    <a:pt x="429" y="849"/>
                  </a:lnTo>
                  <a:lnTo>
                    <a:pt x="430" y="849"/>
                  </a:lnTo>
                  <a:lnTo>
                    <a:pt x="430" y="849"/>
                  </a:lnTo>
                  <a:lnTo>
                    <a:pt x="431" y="850"/>
                  </a:lnTo>
                  <a:lnTo>
                    <a:pt x="432" y="851"/>
                  </a:lnTo>
                  <a:lnTo>
                    <a:pt x="435" y="852"/>
                  </a:lnTo>
                  <a:lnTo>
                    <a:pt x="436" y="853"/>
                  </a:lnTo>
                  <a:lnTo>
                    <a:pt x="436" y="853"/>
                  </a:lnTo>
                  <a:lnTo>
                    <a:pt x="436" y="851"/>
                  </a:lnTo>
                  <a:lnTo>
                    <a:pt x="437" y="851"/>
                  </a:lnTo>
                  <a:lnTo>
                    <a:pt x="437" y="851"/>
                  </a:lnTo>
                  <a:lnTo>
                    <a:pt x="438" y="852"/>
                  </a:lnTo>
                  <a:lnTo>
                    <a:pt x="439" y="853"/>
                  </a:lnTo>
                  <a:lnTo>
                    <a:pt x="439" y="852"/>
                  </a:lnTo>
                  <a:lnTo>
                    <a:pt x="439" y="852"/>
                  </a:lnTo>
                  <a:lnTo>
                    <a:pt x="440" y="852"/>
                  </a:lnTo>
                  <a:lnTo>
                    <a:pt x="440" y="852"/>
                  </a:lnTo>
                  <a:lnTo>
                    <a:pt x="441" y="852"/>
                  </a:lnTo>
                  <a:lnTo>
                    <a:pt x="441" y="851"/>
                  </a:lnTo>
                  <a:lnTo>
                    <a:pt x="441" y="851"/>
                  </a:lnTo>
                  <a:lnTo>
                    <a:pt x="441" y="851"/>
                  </a:lnTo>
                  <a:lnTo>
                    <a:pt x="440" y="851"/>
                  </a:lnTo>
                  <a:lnTo>
                    <a:pt x="440" y="851"/>
                  </a:lnTo>
                  <a:lnTo>
                    <a:pt x="439" y="850"/>
                  </a:lnTo>
                  <a:lnTo>
                    <a:pt x="439" y="850"/>
                  </a:lnTo>
                  <a:lnTo>
                    <a:pt x="438" y="849"/>
                  </a:lnTo>
                  <a:lnTo>
                    <a:pt x="437" y="849"/>
                  </a:lnTo>
                  <a:lnTo>
                    <a:pt x="436" y="850"/>
                  </a:lnTo>
                  <a:lnTo>
                    <a:pt x="436" y="850"/>
                  </a:lnTo>
                  <a:lnTo>
                    <a:pt x="436" y="849"/>
                  </a:lnTo>
                  <a:lnTo>
                    <a:pt x="435" y="849"/>
                  </a:lnTo>
                  <a:lnTo>
                    <a:pt x="434" y="849"/>
                  </a:lnTo>
                  <a:lnTo>
                    <a:pt x="434" y="849"/>
                  </a:lnTo>
                  <a:lnTo>
                    <a:pt x="432" y="848"/>
                  </a:lnTo>
                  <a:lnTo>
                    <a:pt x="431" y="847"/>
                  </a:lnTo>
                  <a:lnTo>
                    <a:pt x="431" y="847"/>
                  </a:lnTo>
                  <a:lnTo>
                    <a:pt x="430" y="847"/>
                  </a:lnTo>
                  <a:lnTo>
                    <a:pt x="429" y="846"/>
                  </a:lnTo>
                  <a:lnTo>
                    <a:pt x="429" y="845"/>
                  </a:lnTo>
                  <a:lnTo>
                    <a:pt x="428" y="845"/>
                  </a:lnTo>
                  <a:lnTo>
                    <a:pt x="428" y="844"/>
                  </a:lnTo>
                  <a:lnTo>
                    <a:pt x="427" y="844"/>
                  </a:lnTo>
                  <a:lnTo>
                    <a:pt x="426" y="843"/>
                  </a:lnTo>
                  <a:lnTo>
                    <a:pt x="425" y="843"/>
                  </a:lnTo>
                  <a:lnTo>
                    <a:pt x="425" y="842"/>
                  </a:lnTo>
                  <a:lnTo>
                    <a:pt x="424" y="842"/>
                  </a:lnTo>
                  <a:lnTo>
                    <a:pt x="423" y="843"/>
                  </a:lnTo>
                  <a:lnTo>
                    <a:pt x="423" y="843"/>
                  </a:lnTo>
                  <a:lnTo>
                    <a:pt x="423" y="843"/>
                  </a:lnTo>
                  <a:lnTo>
                    <a:pt x="422" y="843"/>
                  </a:lnTo>
                  <a:lnTo>
                    <a:pt x="422" y="842"/>
                  </a:lnTo>
                  <a:lnTo>
                    <a:pt x="422" y="842"/>
                  </a:lnTo>
                  <a:lnTo>
                    <a:pt x="422" y="842"/>
                  </a:lnTo>
                  <a:lnTo>
                    <a:pt x="422" y="841"/>
                  </a:lnTo>
                  <a:lnTo>
                    <a:pt x="422" y="840"/>
                  </a:lnTo>
                  <a:lnTo>
                    <a:pt x="423" y="840"/>
                  </a:lnTo>
                  <a:lnTo>
                    <a:pt x="423" y="840"/>
                  </a:lnTo>
                  <a:lnTo>
                    <a:pt x="423" y="840"/>
                  </a:lnTo>
                  <a:lnTo>
                    <a:pt x="424" y="840"/>
                  </a:lnTo>
                  <a:lnTo>
                    <a:pt x="423" y="841"/>
                  </a:lnTo>
                  <a:lnTo>
                    <a:pt x="424" y="841"/>
                  </a:lnTo>
                  <a:lnTo>
                    <a:pt x="425" y="842"/>
                  </a:lnTo>
                  <a:lnTo>
                    <a:pt x="425" y="841"/>
                  </a:lnTo>
                  <a:lnTo>
                    <a:pt x="424" y="841"/>
                  </a:lnTo>
                  <a:lnTo>
                    <a:pt x="424" y="841"/>
                  </a:lnTo>
                  <a:lnTo>
                    <a:pt x="424" y="840"/>
                  </a:lnTo>
                  <a:lnTo>
                    <a:pt x="424" y="840"/>
                  </a:lnTo>
                  <a:lnTo>
                    <a:pt x="423" y="838"/>
                  </a:lnTo>
                  <a:lnTo>
                    <a:pt x="423" y="838"/>
                  </a:lnTo>
                  <a:lnTo>
                    <a:pt x="423" y="838"/>
                  </a:lnTo>
                  <a:lnTo>
                    <a:pt x="422" y="839"/>
                  </a:lnTo>
                  <a:lnTo>
                    <a:pt x="422" y="839"/>
                  </a:lnTo>
                  <a:lnTo>
                    <a:pt x="422" y="839"/>
                  </a:lnTo>
                  <a:lnTo>
                    <a:pt x="422" y="838"/>
                  </a:lnTo>
                  <a:lnTo>
                    <a:pt x="423" y="837"/>
                  </a:lnTo>
                  <a:lnTo>
                    <a:pt x="422" y="837"/>
                  </a:lnTo>
                  <a:lnTo>
                    <a:pt x="422" y="837"/>
                  </a:lnTo>
                  <a:lnTo>
                    <a:pt x="421" y="837"/>
                  </a:lnTo>
                  <a:lnTo>
                    <a:pt x="421" y="837"/>
                  </a:lnTo>
                  <a:lnTo>
                    <a:pt x="420" y="836"/>
                  </a:lnTo>
                  <a:lnTo>
                    <a:pt x="420" y="836"/>
                  </a:lnTo>
                  <a:lnTo>
                    <a:pt x="420" y="835"/>
                  </a:lnTo>
                  <a:lnTo>
                    <a:pt x="421" y="835"/>
                  </a:lnTo>
                  <a:lnTo>
                    <a:pt x="421" y="834"/>
                  </a:lnTo>
                  <a:lnTo>
                    <a:pt x="422" y="834"/>
                  </a:lnTo>
                  <a:lnTo>
                    <a:pt x="422" y="833"/>
                  </a:lnTo>
                  <a:lnTo>
                    <a:pt x="421" y="833"/>
                  </a:lnTo>
                  <a:lnTo>
                    <a:pt x="420" y="833"/>
                  </a:lnTo>
                  <a:lnTo>
                    <a:pt x="419" y="834"/>
                  </a:lnTo>
                  <a:lnTo>
                    <a:pt x="419" y="834"/>
                  </a:lnTo>
                  <a:lnTo>
                    <a:pt x="419" y="834"/>
                  </a:lnTo>
                  <a:lnTo>
                    <a:pt x="419" y="832"/>
                  </a:lnTo>
                  <a:lnTo>
                    <a:pt x="419" y="832"/>
                  </a:lnTo>
                  <a:lnTo>
                    <a:pt x="419" y="831"/>
                  </a:lnTo>
                  <a:lnTo>
                    <a:pt x="419" y="831"/>
                  </a:lnTo>
                  <a:lnTo>
                    <a:pt x="420" y="831"/>
                  </a:lnTo>
                  <a:lnTo>
                    <a:pt x="420" y="831"/>
                  </a:lnTo>
                  <a:lnTo>
                    <a:pt x="420" y="830"/>
                  </a:lnTo>
                  <a:lnTo>
                    <a:pt x="421" y="830"/>
                  </a:lnTo>
                  <a:lnTo>
                    <a:pt x="422" y="830"/>
                  </a:lnTo>
                  <a:lnTo>
                    <a:pt x="421" y="830"/>
                  </a:lnTo>
                  <a:lnTo>
                    <a:pt x="423" y="830"/>
                  </a:lnTo>
                  <a:lnTo>
                    <a:pt x="423" y="829"/>
                  </a:lnTo>
                  <a:lnTo>
                    <a:pt x="423" y="829"/>
                  </a:lnTo>
                  <a:lnTo>
                    <a:pt x="422" y="829"/>
                  </a:lnTo>
                  <a:lnTo>
                    <a:pt x="422" y="828"/>
                  </a:lnTo>
                  <a:lnTo>
                    <a:pt x="422" y="828"/>
                  </a:lnTo>
                  <a:lnTo>
                    <a:pt x="420" y="828"/>
                  </a:lnTo>
                  <a:lnTo>
                    <a:pt x="421" y="829"/>
                  </a:lnTo>
                  <a:lnTo>
                    <a:pt x="419" y="829"/>
                  </a:lnTo>
                  <a:lnTo>
                    <a:pt x="420" y="829"/>
                  </a:lnTo>
                  <a:lnTo>
                    <a:pt x="421" y="829"/>
                  </a:lnTo>
                  <a:lnTo>
                    <a:pt x="421" y="828"/>
                  </a:lnTo>
                  <a:lnTo>
                    <a:pt x="421" y="829"/>
                  </a:lnTo>
                  <a:lnTo>
                    <a:pt x="421" y="829"/>
                  </a:lnTo>
                  <a:lnTo>
                    <a:pt x="421" y="829"/>
                  </a:lnTo>
                  <a:lnTo>
                    <a:pt x="418" y="830"/>
                  </a:lnTo>
                  <a:lnTo>
                    <a:pt x="418" y="831"/>
                  </a:lnTo>
                  <a:lnTo>
                    <a:pt x="417" y="831"/>
                  </a:lnTo>
                  <a:lnTo>
                    <a:pt x="417" y="831"/>
                  </a:lnTo>
                  <a:lnTo>
                    <a:pt x="417" y="832"/>
                  </a:lnTo>
                  <a:lnTo>
                    <a:pt x="418" y="833"/>
                  </a:lnTo>
                  <a:lnTo>
                    <a:pt x="417" y="833"/>
                  </a:lnTo>
                  <a:lnTo>
                    <a:pt x="417" y="833"/>
                  </a:lnTo>
                  <a:lnTo>
                    <a:pt x="416" y="832"/>
                  </a:lnTo>
                  <a:lnTo>
                    <a:pt x="416" y="832"/>
                  </a:lnTo>
                  <a:lnTo>
                    <a:pt x="415" y="831"/>
                  </a:lnTo>
                  <a:lnTo>
                    <a:pt x="416" y="831"/>
                  </a:lnTo>
                  <a:lnTo>
                    <a:pt x="417" y="830"/>
                  </a:lnTo>
                  <a:lnTo>
                    <a:pt x="418" y="830"/>
                  </a:lnTo>
                  <a:lnTo>
                    <a:pt x="418" y="829"/>
                  </a:lnTo>
                  <a:lnTo>
                    <a:pt x="417" y="829"/>
                  </a:lnTo>
                  <a:lnTo>
                    <a:pt x="417" y="829"/>
                  </a:lnTo>
                  <a:lnTo>
                    <a:pt x="416" y="829"/>
                  </a:lnTo>
                  <a:lnTo>
                    <a:pt x="417" y="827"/>
                  </a:lnTo>
                  <a:lnTo>
                    <a:pt x="417" y="827"/>
                  </a:lnTo>
                  <a:lnTo>
                    <a:pt x="417" y="826"/>
                  </a:lnTo>
                  <a:lnTo>
                    <a:pt x="417" y="825"/>
                  </a:lnTo>
                  <a:lnTo>
                    <a:pt x="418" y="825"/>
                  </a:lnTo>
                  <a:lnTo>
                    <a:pt x="419" y="825"/>
                  </a:lnTo>
                  <a:lnTo>
                    <a:pt x="418" y="825"/>
                  </a:lnTo>
                  <a:lnTo>
                    <a:pt x="418" y="825"/>
                  </a:lnTo>
                  <a:lnTo>
                    <a:pt x="418" y="825"/>
                  </a:lnTo>
                  <a:lnTo>
                    <a:pt x="417" y="825"/>
                  </a:lnTo>
                  <a:lnTo>
                    <a:pt x="416" y="824"/>
                  </a:lnTo>
                  <a:lnTo>
                    <a:pt x="416" y="824"/>
                  </a:lnTo>
                  <a:lnTo>
                    <a:pt x="416" y="824"/>
                  </a:lnTo>
                  <a:lnTo>
                    <a:pt x="415" y="824"/>
                  </a:lnTo>
                  <a:lnTo>
                    <a:pt x="415" y="823"/>
                  </a:lnTo>
                  <a:lnTo>
                    <a:pt x="417" y="823"/>
                  </a:lnTo>
                  <a:lnTo>
                    <a:pt x="416" y="822"/>
                  </a:lnTo>
                  <a:lnTo>
                    <a:pt x="416" y="821"/>
                  </a:lnTo>
                  <a:lnTo>
                    <a:pt x="416" y="821"/>
                  </a:lnTo>
                  <a:lnTo>
                    <a:pt x="415" y="821"/>
                  </a:lnTo>
                  <a:lnTo>
                    <a:pt x="415" y="821"/>
                  </a:lnTo>
                  <a:lnTo>
                    <a:pt x="415" y="821"/>
                  </a:lnTo>
                  <a:lnTo>
                    <a:pt x="415" y="821"/>
                  </a:lnTo>
                  <a:lnTo>
                    <a:pt x="415" y="821"/>
                  </a:lnTo>
                  <a:lnTo>
                    <a:pt x="414" y="820"/>
                  </a:lnTo>
                  <a:lnTo>
                    <a:pt x="414" y="820"/>
                  </a:lnTo>
                  <a:lnTo>
                    <a:pt x="414" y="820"/>
                  </a:lnTo>
                  <a:lnTo>
                    <a:pt x="414" y="820"/>
                  </a:lnTo>
                  <a:lnTo>
                    <a:pt x="414" y="820"/>
                  </a:lnTo>
                  <a:lnTo>
                    <a:pt x="414" y="820"/>
                  </a:lnTo>
                  <a:lnTo>
                    <a:pt x="414" y="819"/>
                  </a:lnTo>
                  <a:lnTo>
                    <a:pt x="415" y="819"/>
                  </a:lnTo>
                  <a:lnTo>
                    <a:pt x="415" y="819"/>
                  </a:lnTo>
                  <a:lnTo>
                    <a:pt x="416" y="819"/>
                  </a:lnTo>
                  <a:lnTo>
                    <a:pt x="417" y="819"/>
                  </a:lnTo>
                  <a:lnTo>
                    <a:pt x="418" y="819"/>
                  </a:lnTo>
                  <a:lnTo>
                    <a:pt x="418" y="819"/>
                  </a:lnTo>
                  <a:lnTo>
                    <a:pt x="418" y="818"/>
                  </a:lnTo>
                  <a:lnTo>
                    <a:pt x="417" y="818"/>
                  </a:lnTo>
                  <a:lnTo>
                    <a:pt x="417" y="816"/>
                  </a:lnTo>
                  <a:lnTo>
                    <a:pt x="416" y="817"/>
                  </a:lnTo>
                  <a:lnTo>
                    <a:pt x="415" y="816"/>
                  </a:lnTo>
                  <a:lnTo>
                    <a:pt x="416" y="816"/>
                  </a:lnTo>
                  <a:lnTo>
                    <a:pt x="417" y="812"/>
                  </a:lnTo>
                  <a:lnTo>
                    <a:pt x="418" y="812"/>
                  </a:lnTo>
                  <a:lnTo>
                    <a:pt x="419" y="812"/>
                  </a:lnTo>
                  <a:lnTo>
                    <a:pt x="419" y="811"/>
                  </a:lnTo>
                  <a:lnTo>
                    <a:pt x="419" y="811"/>
                  </a:lnTo>
                  <a:lnTo>
                    <a:pt x="419" y="809"/>
                  </a:lnTo>
                  <a:lnTo>
                    <a:pt x="419" y="809"/>
                  </a:lnTo>
                  <a:lnTo>
                    <a:pt x="419" y="809"/>
                  </a:lnTo>
                  <a:lnTo>
                    <a:pt x="420" y="808"/>
                  </a:lnTo>
                  <a:lnTo>
                    <a:pt x="419" y="808"/>
                  </a:lnTo>
                  <a:lnTo>
                    <a:pt x="419" y="808"/>
                  </a:lnTo>
                  <a:lnTo>
                    <a:pt x="418" y="808"/>
                  </a:lnTo>
                  <a:lnTo>
                    <a:pt x="419" y="808"/>
                  </a:lnTo>
                  <a:lnTo>
                    <a:pt x="419" y="808"/>
                  </a:lnTo>
                  <a:lnTo>
                    <a:pt x="417" y="808"/>
                  </a:lnTo>
                  <a:lnTo>
                    <a:pt x="417" y="808"/>
                  </a:lnTo>
                  <a:lnTo>
                    <a:pt x="418" y="808"/>
                  </a:lnTo>
                  <a:lnTo>
                    <a:pt x="418" y="807"/>
                  </a:lnTo>
                  <a:lnTo>
                    <a:pt x="418" y="807"/>
                  </a:lnTo>
                  <a:lnTo>
                    <a:pt x="419" y="807"/>
                  </a:lnTo>
                  <a:lnTo>
                    <a:pt x="419" y="807"/>
                  </a:lnTo>
                  <a:lnTo>
                    <a:pt x="419" y="806"/>
                  </a:lnTo>
                  <a:lnTo>
                    <a:pt x="420" y="807"/>
                  </a:lnTo>
                  <a:lnTo>
                    <a:pt x="420" y="805"/>
                  </a:lnTo>
                  <a:lnTo>
                    <a:pt x="419" y="805"/>
                  </a:lnTo>
                  <a:lnTo>
                    <a:pt x="419" y="803"/>
                  </a:lnTo>
                  <a:lnTo>
                    <a:pt x="419" y="803"/>
                  </a:lnTo>
                  <a:lnTo>
                    <a:pt x="420" y="803"/>
                  </a:lnTo>
                  <a:lnTo>
                    <a:pt x="420" y="802"/>
                  </a:lnTo>
                  <a:lnTo>
                    <a:pt x="420" y="802"/>
                  </a:lnTo>
                  <a:lnTo>
                    <a:pt x="421" y="802"/>
                  </a:lnTo>
                  <a:lnTo>
                    <a:pt x="420" y="801"/>
                  </a:lnTo>
                  <a:lnTo>
                    <a:pt x="421" y="800"/>
                  </a:lnTo>
                  <a:lnTo>
                    <a:pt x="421" y="801"/>
                  </a:lnTo>
                  <a:lnTo>
                    <a:pt x="421" y="800"/>
                  </a:lnTo>
                  <a:lnTo>
                    <a:pt x="421" y="800"/>
                  </a:lnTo>
                  <a:lnTo>
                    <a:pt x="422" y="800"/>
                  </a:lnTo>
                  <a:lnTo>
                    <a:pt x="422" y="800"/>
                  </a:lnTo>
                  <a:lnTo>
                    <a:pt x="422" y="799"/>
                  </a:lnTo>
                  <a:lnTo>
                    <a:pt x="423" y="799"/>
                  </a:lnTo>
                  <a:lnTo>
                    <a:pt x="423" y="800"/>
                  </a:lnTo>
                  <a:lnTo>
                    <a:pt x="423" y="800"/>
                  </a:lnTo>
                  <a:lnTo>
                    <a:pt x="423" y="801"/>
                  </a:lnTo>
                  <a:lnTo>
                    <a:pt x="423" y="800"/>
                  </a:lnTo>
                  <a:lnTo>
                    <a:pt x="424" y="800"/>
                  </a:lnTo>
                  <a:lnTo>
                    <a:pt x="424" y="801"/>
                  </a:lnTo>
                  <a:lnTo>
                    <a:pt x="424" y="801"/>
                  </a:lnTo>
                  <a:lnTo>
                    <a:pt x="423" y="802"/>
                  </a:lnTo>
                  <a:lnTo>
                    <a:pt x="424" y="802"/>
                  </a:lnTo>
                  <a:lnTo>
                    <a:pt x="424" y="803"/>
                  </a:lnTo>
                  <a:lnTo>
                    <a:pt x="425" y="803"/>
                  </a:lnTo>
                  <a:lnTo>
                    <a:pt x="425" y="803"/>
                  </a:lnTo>
                  <a:lnTo>
                    <a:pt x="425" y="803"/>
                  </a:lnTo>
                  <a:lnTo>
                    <a:pt x="426" y="804"/>
                  </a:lnTo>
                  <a:lnTo>
                    <a:pt x="426" y="804"/>
                  </a:lnTo>
                  <a:lnTo>
                    <a:pt x="426" y="804"/>
                  </a:lnTo>
                  <a:lnTo>
                    <a:pt x="426" y="805"/>
                  </a:lnTo>
                  <a:lnTo>
                    <a:pt x="426" y="805"/>
                  </a:lnTo>
                  <a:lnTo>
                    <a:pt x="426" y="804"/>
                  </a:lnTo>
                  <a:lnTo>
                    <a:pt x="428" y="805"/>
                  </a:lnTo>
                  <a:lnTo>
                    <a:pt x="428" y="805"/>
                  </a:lnTo>
                  <a:lnTo>
                    <a:pt x="428" y="804"/>
                  </a:lnTo>
                  <a:lnTo>
                    <a:pt x="429" y="804"/>
                  </a:lnTo>
                  <a:lnTo>
                    <a:pt x="430" y="804"/>
                  </a:lnTo>
                  <a:lnTo>
                    <a:pt x="431" y="804"/>
                  </a:lnTo>
                  <a:lnTo>
                    <a:pt x="432" y="805"/>
                  </a:lnTo>
                  <a:lnTo>
                    <a:pt x="430" y="806"/>
                  </a:lnTo>
                  <a:lnTo>
                    <a:pt x="430" y="807"/>
                  </a:lnTo>
                  <a:lnTo>
                    <a:pt x="431" y="807"/>
                  </a:lnTo>
                  <a:lnTo>
                    <a:pt x="431" y="807"/>
                  </a:lnTo>
                  <a:lnTo>
                    <a:pt x="432" y="807"/>
                  </a:lnTo>
                  <a:lnTo>
                    <a:pt x="431" y="806"/>
                  </a:lnTo>
                  <a:lnTo>
                    <a:pt x="431" y="806"/>
                  </a:lnTo>
                  <a:lnTo>
                    <a:pt x="432" y="806"/>
                  </a:lnTo>
                  <a:lnTo>
                    <a:pt x="432" y="806"/>
                  </a:lnTo>
                  <a:lnTo>
                    <a:pt x="432" y="806"/>
                  </a:lnTo>
                  <a:lnTo>
                    <a:pt x="433" y="807"/>
                  </a:lnTo>
                  <a:lnTo>
                    <a:pt x="434" y="808"/>
                  </a:lnTo>
                  <a:lnTo>
                    <a:pt x="434" y="808"/>
                  </a:lnTo>
                  <a:lnTo>
                    <a:pt x="435" y="808"/>
                  </a:lnTo>
                  <a:lnTo>
                    <a:pt x="434" y="808"/>
                  </a:lnTo>
                  <a:lnTo>
                    <a:pt x="435" y="809"/>
                  </a:lnTo>
                  <a:lnTo>
                    <a:pt x="435" y="809"/>
                  </a:lnTo>
                  <a:lnTo>
                    <a:pt x="435" y="809"/>
                  </a:lnTo>
                  <a:lnTo>
                    <a:pt x="436" y="808"/>
                  </a:lnTo>
                  <a:lnTo>
                    <a:pt x="436" y="809"/>
                  </a:lnTo>
                  <a:lnTo>
                    <a:pt x="436" y="810"/>
                  </a:lnTo>
                  <a:lnTo>
                    <a:pt x="436" y="810"/>
                  </a:lnTo>
                  <a:lnTo>
                    <a:pt x="437" y="809"/>
                  </a:lnTo>
                  <a:lnTo>
                    <a:pt x="438" y="809"/>
                  </a:lnTo>
                  <a:lnTo>
                    <a:pt x="439" y="810"/>
                  </a:lnTo>
                  <a:lnTo>
                    <a:pt x="439" y="810"/>
                  </a:lnTo>
                  <a:lnTo>
                    <a:pt x="439" y="810"/>
                  </a:lnTo>
                  <a:lnTo>
                    <a:pt x="438" y="809"/>
                  </a:lnTo>
                  <a:lnTo>
                    <a:pt x="437" y="809"/>
                  </a:lnTo>
                  <a:lnTo>
                    <a:pt x="437" y="808"/>
                  </a:lnTo>
                  <a:lnTo>
                    <a:pt x="438" y="808"/>
                  </a:lnTo>
                  <a:lnTo>
                    <a:pt x="439" y="807"/>
                  </a:lnTo>
                  <a:lnTo>
                    <a:pt x="439" y="807"/>
                  </a:lnTo>
                  <a:lnTo>
                    <a:pt x="437" y="807"/>
                  </a:lnTo>
                  <a:lnTo>
                    <a:pt x="437" y="806"/>
                  </a:lnTo>
                  <a:lnTo>
                    <a:pt x="436" y="806"/>
                  </a:lnTo>
                  <a:lnTo>
                    <a:pt x="436" y="806"/>
                  </a:lnTo>
                  <a:lnTo>
                    <a:pt x="435" y="806"/>
                  </a:lnTo>
                  <a:lnTo>
                    <a:pt x="434" y="805"/>
                  </a:lnTo>
                  <a:lnTo>
                    <a:pt x="435" y="804"/>
                  </a:lnTo>
                  <a:lnTo>
                    <a:pt x="436" y="803"/>
                  </a:lnTo>
                  <a:lnTo>
                    <a:pt x="436" y="803"/>
                  </a:lnTo>
                  <a:lnTo>
                    <a:pt x="435" y="803"/>
                  </a:lnTo>
                  <a:lnTo>
                    <a:pt x="433" y="804"/>
                  </a:lnTo>
                  <a:lnTo>
                    <a:pt x="433" y="803"/>
                  </a:lnTo>
                  <a:lnTo>
                    <a:pt x="433" y="803"/>
                  </a:lnTo>
                  <a:lnTo>
                    <a:pt x="434" y="803"/>
                  </a:lnTo>
                  <a:lnTo>
                    <a:pt x="434" y="802"/>
                  </a:lnTo>
                  <a:lnTo>
                    <a:pt x="435" y="802"/>
                  </a:lnTo>
                  <a:lnTo>
                    <a:pt x="435" y="801"/>
                  </a:lnTo>
                  <a:lnTo>
                    <a:pt x="434" y="801"/>
                  </a:lnTo>
                  <a:lnTo>
                    <a:pt x="434" y="801"/>
                  </a:lnTo>
                  <a:lnTo>
                    <a:pt x="436" y="800"/>
                  </a:lnTo>
                  <a:lnTo>
                    <a:pt x="436" y="801"/>
                  </a:lnTo>
                  <a:lnTo>
                    <a:pt x="436" y="801"/>
                  </a:lnTo>
                  <a:lnTo>
                    <a:pt x="436" y="801"/>
                  </a:lnTo>
                  <a:lnTo>
                    <a:pt x="437" y="801"/>
                  </a:lnTo>
                  <a:lnTo>
                    <a:pt x="437" y="800"/>
                  </a:lnTo>
                  <a:lnTo>
                    <a:pt x="436" y="800"/>
                  </a:lnTo>
                  <a:lnTo>
                    <a:pt x="434" y="800"/>
                  </a:lnTo>
                  <a:lnTo>
                    <a:pt x="434" y="801"/>
                  </a:lnTo>
                  <a:lnTo>
                    <a:pt x="434" y="801"/>
                  </a:lnTo>
                  <a:lnTo>
                    <a:pt x="433" y="802"/>
                  </a:lnTo>
                  <a:lnTo>
                    <a:pt x="432" y="803"/>
                  </a:lnTo>
                  <a:lnTo>
                    <a:pt x="433" y="803"/>
                  </a:lnTo>
                  <a:lnTo>
                    <a:pt x="433" y="803"/>
                  </a:lnTo>
                  <a:lnTo>
                    <a:pt x="432" y="803"/>
                  </a:lnTo>
                  <a:lnTo>
                    <a:pt x="432" y="803"/>
                  </a:lnTo>
                  <a:lnTo>
                    <a:pt x="432" y="803"/>
                  </a:lnTo>
                  <a:lnTo>
                    <a:pt x="430" y="803"/>
                  </a:lnTo>
                  <a:lnTo>
                    <a:pt x="430" y="803"/>
                  </a:lnTo>
                  <a:lnTo>
                    <a:pt x="431" y="803"/>
                  </a:lnTo>
                  <a:lnTo>
                    <a:pt x="431" y="803"/>
                  </a:lnTo>
                  <a:lnTo>
                    <a:pt x="430" y="802"/>
                  </a:lnTo>
                  <a:lnTo>
                    <a:pt x="429" y="803"/>
                  </a:lnTo>
                  <a:lnTo>
                    <a:pt x="428" y="802"/>
                  </a:lnTo>
                  <a:lnTo>
                    <a:pt x="428" y="801"/>
                  </a:lnTo>
                  <a:lnTo>
                    <a:pt x="428" y="802"/>
                  </a:lnTo>
                  <a:lnTo>
                    <a:pt x="427" y="801"/>
                  </a:lnTo>
                  <a:lnTo>
                    <a:pt x="427" y="800"/>
                  </a:lnTo>
                  <a:lnTo>
                    <a:pt x="426" y="800"/>
                  </a:lnTo>
                  <a:lnTo>
                    <a:pt x="426" y="799"/>
                  </a:lnTo>
                  <a:lnTo>
                    <a:pt x="427" y="799"/>
                  </a:lnTo>
                  <a:lnTo>
                    <a:pt x="428" y="799"/>
                  </a:lnTo>
                  <a:lnTo>
                    <a:pt x="427" y="799"/>
                  </a:lnTo>
                  <a:lnTo>
                    <a:pt x="428" y="799"/>
                  </a:lnTo>
                  <a:lnTo>
                    <a:pt x="428" y="799"/>
                  </a:lnTo>
                  <a:lnTo>
                    <a:pt x="428" y="799"/>
                  </a:lnTo>
                  <a:lnTo>
                    <a:pt x="429" y="799"/>
                  </a:lnTo>
                  <a:lnTo>
                    <a:pt x="432" y="799"/>
                  </a:lnTo>
                  <a:lnTo>
                    <a:pt x="432" y="799"/>
                  </a:lnTo>
                  <a:lnTo>
                    <a:pt x="432" y="799"/>
                  </a:lnTo>
                  <a:lnTo>
                    <a:pt x="429" y="799"/>
                  </a:lnTo>
                  <a:lnTo>
                    <a:pt x="429" y="798"/>
                  </a:lnTo>
                  <a:lnTo>
                    <a:pt x="429" y="797"/>
                  </a:lnTo>
                  <a:lnTo>
                    <a:pt x="428" y="798"/>
                  </a:lnTo>
                  <a:lnTo>
                    <a:pt x="428" y="797"/>
                  </a:lnTo>
                  <a:lnTo>
                    <a:pt x="426" y="798"/>
                  </a:lnTo>
                  <a:lnTo>
                    <a:pt x="426" y="796"/>
                  </a:lnTo>
                  <a:lnTo>
                    <a:pt x="425" y="796"/>
                  </a:lnTo>
                  <a:lnTo>
                    <a:pt x="425" y="796"/>
                  </a:lnTo>
                  <a:lnTo>
                    <a:pt x="425" y="795"/>
                  </a:lnTo>
                  <a:lnTo>
                    <a:pt x="425" y="796"/>
                  </a:lnTo>
                  <a:lnTo>
                    <a:pt x="424" y="795"/>
                  </a:lnTo>
                  <a:lnTo>
                    <a:pt x="424" y="795"/>
                  </a:lnTo>
                  <a:lnTo>
                    <a:pt x="425" y="794"/>
                  </a:lnTo>
                  <a:lnTo>
                    <a:pt x="425" y="795"/>
                  </a:lnTo>
                  <a:lnTo>
                    <a:pt x="426" y="795"/>
                  </a:lnTo>
                  <a:lnTo>
                    <a:pt x="427" y="795"/>
                  </a:lnTo>
                  <a:lnTo>
                    <a:pt x="427" y="793"/>
                  </a:lnTo>
                  <a:lnTo>
                    <a:pt x="427" y="793"/>
                  </a:lnTo>
                  <a:lnTo>
                    <a:pt x="428" y="792"/>
                  </a:lnTo>
                  <a:lnTo>
                    <a:pt x="428" y="792"/>
                  </a:lnTo>
                  <a:lnTo>
                    <a:pt x="428" y="792"/>
                  </a:lnTo>
                  <a:lnTo>
                    <a:pt x="428" y="791"/>
                  </a:lnTo>
                  <a:lnTo>
                    <a:pt x="429" y="790"/>
                  </a:lnTo>
                  <a:lnTo>
                    <a:pt x="430" y="790"/>
                  </a:lnTo>
                  <a:lnTo>
                    <a:pt x="430" y="790"/>
                  </a:lnTo>
                  <a:lnTo>
                    <a:pt x="432" y="789"/>
                  </a:lnTo>
                  <a:lnTo>
                    <a:pt x="432" y="789"/>
                  </a:lnTo>
                  <a:lnTo>
                    <a:pt x="432" y="789"/>
                  </a:lnTo>
                  <a:lnTo>
                    <a:pt x="431" y="789"/>
                  </a:lnTo>
                  <a:lnTo>
                    <a:pt x="431" y="789"/>
                  </a:lnTo>
                  <a:lnTo>
                    <a:pt x="432" y="788"/>
                  </a:lnTo>
                  <a:lnTo>
                    <a:pt x="433" y="788"/>
                  </a:lnTo>
                  <a:lnTo>
                    <a:pt x="433" y="788"/>
                  </a:lnTo>
                  <a:lnTo>
                    <a:pt x="434" y="788"/>
                  </a:lnTo>
                  <a:lnTo>
                    <a:pt x="435" y="788"/>
                  </a:lnTo>
                  <a:lnTo>
                    <a:pt x="435" y="788"/>
                  </a:lnTo>
                  <a:lnTo>
                    <a:pt x="436" y="788"/>
                  </a:lnTo>
                  <a:lnTo>
                    <a:pt x="436" y="789"/>
                  </a:lnTo>
                  <a:lnTo>
                    <a:pt x="436" y="789"/>
                  </a:lnTo>
                  <a:lnTo>
                    <a:pt x="436" y="788"/>
                  </a:lnTo>
                  <a:lnTo>
                    <a:pt x="437" y="788"/>
                  </a:lnTo>
                  <a:lnTo>
                    <a:pt x="438" y="789"/>
                  </a:lnTo>
                  <a:lnTo>
                    <a:pt x="440" y="789"/>
                  </a:lnTo>
                  <a:lnTo>
                    <a:pt x="441" y="789"/>
                  </a:lnTo>
                  <a:lnTo>
                    <a:pt x="441" y="790"/>
                  </a:lnTo>
                  <a:lnTo>
                    <a:pt x="441" y="790"/>
                  </a:lnTo>
                  <a:lnTo>
                    <a:pt x="442" y="791"/>
                  </a:lnTo>
                  <a:lnTo>
                    <a:pt x="443" y="792"/>
                  </a:lnTo>
                  <a:lnTo>
                    <a:pt x="443" y="793"/>
                  </a:lnTo>
                  <a:lnTo>
                    <a:pt x="444" y="793"/>
                  </a:lnTo>
                  <a:lnTo>
                    <a:pt x="444" y="794"/>
                  </a:lnTo>
                  <a:lnTo>
                    <a:pt x="445" y="795"/>
                  </a:lnTo>
                  <a:lnTo>
                    <a:pt x="445" y="795"/>
                  </a:lnTo>
                  <a:lnTo>
                    <a:pt x="445" y="795"/>
                  </a:lnTo>
                  <a:lnTo>
                    <a:pt x="445" y="795"/>
                  </a:lnTo>
                  <a:lnTo>
                    <a:pt x="445" y="795"/>
                  </a:lnTo>
                  <a:lnTo>
                    <a:pt x="445" y="796"/>
                  </a:lnTo>
                  <a:lnTo>
                    <a:pt x="446" y="796"/>
                  </a:lnTo>
                  <a:lnTo>
                    <a:pt x="446" y="795"/>
                  </a:lnTo>
                  <a:lnTo>
                    <a:pt x="446" y="795"/>
                  </a:lnTo>
                  <a:lnTo>
                    <a:pt x="446" y="795"/>
                  </a:lnTo>
                  <a:lnTo>
                    <a:pt x="445" y="795"/>
                  </a:lnTo>
                  <a:lnTo>
                    <a:pt x="445" y="794"/>
                  </a:lnTo>
                  <a:lnTo>
                    <a:pt x="445" y="793"/>
                  </a:lnTo>
                  <a:lnTo>
                    <a:pt x="445" y="793"/>
                  </a:lnTo>
                  <a:lnTo>
                    <a:pt x="445" y="792"/>
                  </a:lnTo>
                  <a:lnTo>
                    <a:pt x="446" y="792"/>
                  </a:lnTo>
                  <a:lnTo>
                    <a:pt x="444" y="791"/>
                  </a:lnTo>
                  <a:lnTo>
                    <a:pt x="444" y="790"/>
                  </a:lnTo>
                  <a:lnTo>
                    <a:pt x="442" y="790"/>
                  </a:lnTo>
                  <a:lnTo>
                    <a:pt x="442" y="789"/>
                  </a:lnTo>
                  <a:lnTo>
                    <a:pt x="442" y="789"/>
                  </a:lnTo>
                  <a:lnTo>
                    <a:pt x="441" y="788"/>
                  </a:lnTo>
                  <a:lnTo>
                    <a:pt x="441" y="788"/>
                  </a:lnTo>
                  <a:lnTo>
                    <a:pt x="440" y="788"/>
                  </a:lnTo>
                  <a:lnTo>
                    <a:pt x="437" y="787"/>
                  </a:lnTo>
                  <a:lnTo>
                    <a:pt x="437" y="787"/>
                  </a:lnTo>
                  <a:lnTo>
                    <a:pt x="436" y="787"/>
                  </a:lnTo>
                  <a:lnTo>
                    <a:pt x="435" y="787"/>
                  </a:lnTo>
                  <a:lnTo>
                    <a:pt x="435" y="787"/>
                  </a:lnTo>
                  <a:lnTo>
                    <a:pt x="432" y="786"/>
                  </a:lnTo>
                  <a:lnTo>
                    <a:pt x="432" y="786"/>
                  </a:lnTo>
                  <a:lnTo>
                    <a:pt x="432" y="786"/>
                  </a:lnTo>
                  <a:lnTo>
                    <a:pt x="433" y="786"/>
                  </a:lnTo>
                  <a:lnTo>
                    <a:pt x="433" y="786"/>
                  </a:lnTo>
                  <a:lnTo>
                    <a:pt x="434" y="785"/>
                  </a:lnTo>
                  <a:lnTo>
                    <a:pt x="435" y="785"/>
                  </a:lnTo>
                  <a:lnTo>
                    <a:pt x="435" y="786"/>
                  </a:lnTo>
                  <a:lnTo>
                    <a:pt x="436" y="786"/>
                  </a:lnTo>
                  <a:lnTo>
                    <a:pt x="436" y="784"/>
                  </a:lnTo>
                  <a:lnTo>
                    <a:pt x="434" y="785"/>
                  </a:lnTo>
                  <a:lnTo>
                    <a:pt x="433" y="784"/>
                  </a:lnTo>
                  <a:lnTo>
                    <a:pt x="432" y="783"/>
                  </a:lnTo>
                  <a:lnTo>
                    <a:pt x="432" y="783"/>
                  </a:lnTo>
                  <a:lnTo>
                    <a:pt x="432" y="782"/>
                  </a:lnTo>
                  <a:lnTo>
                    <a:pt x="431" y="782"/>
                  </a:lnTo>
                  <a:lnTo>
                    <a:pt x="431" y="782"/>
                  </a:lnTo>
                  <a:lnTo>
                    <a:pt x="430" y="782"/>
                  </a:lnTo>
                  <a:lnTo>
                    <a:pt x="430" y="781"/>
                  </a:lnTo>
                  <a:lnTo>
                    <a:pt x="430" y="780"/>
                  </a:lnTo>
                  <a:lnTo>
                    <a:pt x="431" y="780"/>
                  </a:lnTo>
                  <a:lnTo>
                    <a:pt x="431" y="779"/>
                  </a:lnTo>
                  <a:lnTo>
                    <a:pt x="429" y="779"/>
                  </a:lnTo>
                  <a:lnTo>
                    <a:pt x="428" y="781"/>
                  </a:lnTo>
                  <a:lnTo>
                    <a:pt x="428" y="781"/>
                  </a:lnTo>
                  <a:lnTo>
                    <a:pt x="428" y="780"/>
                  </a:lnTo>
                  <a:lnTo>
                    <a:pt x="428" y="779"/>
                  </a:lnTo>
                  <a:lnTo>
                    <a:pt x="428" y="779"/>
                  </a:lnTo>
                  <a:lnTo>
                    <a:pt x="428" y="779"/>
                  </a:lnTo>
                  <a:lnTo>
                    <a:pt x="428" y="778"/>
                  </a:lnTo>
                  <a:lnTo>
                    <a:pt x="428" y="778"/>
                  </a:lnTo>
                  <a:lnTo>
                    <a:pt x="427" y="778"/>
                  </a:lnTo>
                  <a:lnTo>
                    <a:pt x="427" y="779"/>
                  </a:lnTo>
                  <a:lnTo>
                    <a:pt x="426" y="779"/>
                  </a:lnTo>
                  <a:lnTo>
                    <a:pt x="426" y="780"/>
                  </a:lnTo>
                  <a:lnTo>
                    <a:pt x="425" y="780"/>
                  </a:lnTo>
                  <a:lnTo>
                    <a:pt x="425" y="780"/>
                  </a:lnTo>
                  <a:lnTo>
                    <a:pt x="424" y="781"/>
                  </a:lnTo>
                  <a:lnTo>
                    <a:pt x="424" y="781"/>
                  </a:lnTo>
                  <a:lnTo>
                    <a:pt x="423" y="781"/>
                  </a:lnTo>
                  <a:lnTo>
                    <a:pt x="423" y="782"/>
                  </a:lnTo>
                  <a:lnTo>
                    <a:pt x="422" y="781"/>
                  </a:lnTo>
                  <a:lnTo>
                    <a:pt x="422" y="781"/>
                  </a:lnTo>
                  <a:lnTo>
                    <a:pt x="421" y="780"/>
                  </a:lnTo>
                  <a:lnTo>
                    <a:pt x="423" y="780"/>
                  </a:lnTo>
                  <a:lnTo>
                    <a:pt x="423" y="780"/>
                  </a:lnTo>
                  <a:lnTo>
                    <a:pt x="423" y="780"/>
                  </a:lnTo>
                  <a:lnTo>
                    <a:pt x="423" y="779"/>
                  </a:lnTo>
                  <a:lnTo>
                    <a:pt x="424" y="779"/>
                  </a:lnTo>
                  <a:lnTo>
                    <a:pt x="425" y="779"/>
                  </a:lnTo>
                  <a:lnTo>
                    <a:pt x="425" y="778"/>
                  </a:lnTo>
                  <a:lnTo>
                    <a:pt x="426" y="778"/>
                  </a:lnTo>
                  <a:lnTo>
                    <a:pt x="426" y="777"/>
                  </a:lnTo>
                  <a:lnTo>
                    <a:pt x="425" y="777"/>
                  </a:lnTo>
                  <a:lnTo>
                    <a:pt x="425" y="777"/>
                  </a:lnTo>
                  <a:lnTo>
                    <a:pt x="425" y="776"/>
                  </a:lnTo>
                  <a:lnTo>
                    <a:pt x="424" y="776"/>
                  </a:lnTo>
                  <a:lnTo>
                    <a:pt x="424" y="776"/>
                  </a:lnTo>
                  <a:lnTo>
                    <a:pt x="423" y="776"/>
                  </a:lnTo>
                  <a:lnTo>
                    <a:pt x="423" y="774"/>
                  </a:lnTo>
                  <a:lnTo>
                    <a:pt x="424" y="774"/>
                  </a:lnTo>
                  <a:lnTo>
                    <a:pt x="425" y="774"/>
                  </a:lnTo>
                  <a:lnTo>
                    <a:pt x="425" y="773"/>
                  </a:lnTo>
                  <a:lnTo>
                    <a:pt x="424" y="773"/>
                  </a:lnTo>
                  <a:lnTo>
                    <a:pt x="424" y="773"/>
                  </a:lnTo>
                  <a:lnTo>
                    <a:pt x="425" y="773"/>
                  </a:lnTo>
                  <a:lnTo>
                    <a:pt x="425" y="771"/>
                  </a:lnTo>
                  <a:lnTo>
                    <a:pt x="425" y="771"/>
                  </a:lnTo>
                  <a:lnTo>
                    <a:pt x="425" y="769"/>
                  </a:lnTo>
                  <a:lnTo>
                    <a:pt x="425" y="769"/>
                  </a:lnTo>
                  <a:lnTo>
                    <a:pt x="425" y="769"/>
                  </a:lnTo>
                  <a:lnTo>
                    <a:pt x="425" y="769"/>
                  </a:lnTo>
                  <a:lnTo>
                    <a:pt x="425" y="769"/>
                  </a:lnTo>
                  <a:lnTo>
                    <a:pt x="425" y="768"/>
                  </a:lnTo>
                  <a:lnTo>
                    <a:pt x="425" y="767"/>
                  </a:lnTo>
                  <a:lnTo>
                    <a:pt x="426" y="767"/>
                  </a:lnTo>
                  <a:lnTo>
                    <a:pt x="426" y="767"/>
                  </a:lnTo>
                  <a:lnTo>
                    <a:pt x="426" y="767"/>
                  </a:lnTo>
                  <a:lnTo>
                    <a:pt x="426" y="765"/>
                  </a:lnTo>
                  <a:lnTo>
                    <a:pt x="427" y="765"/>
                  </a:lnTo>
                  <a:lnTo>
                    <a:pt x="428" y="764"/>
                  </a:lnTo>
                  <a:lnTo>
                    <a:pt x="427" y="764"/>
                  </a:lnTo>
                  <a:lnTo>
                    <a:pt x="428" y="764"/>
                  </a:lnTo>
                  <a:lnTo>
                    <a:pt x="428" y="763"/>
                  </a:lnTo>
                  <a:lnTo>
                    <a:pt x="428" y="763"/>
                  </a:lnTo>
                  <a:lnTo>
                    <a:pt x="428" y="763"/>
                  </a:lnTo>
                  <a:lnTo>
                    <a:pt x="428" y="764"/>
                  </a:lnTo>
                  <a:lnTo>
                    <a:pt x="428" y="763"/>
                  </a:lnTo>
                  <a:lnTo>
                    <a:pt x="429" y="762"/>
                  </a:lnTo>
                  <a:lnTo>
                    <a:pt x="429" y="762"/>
                  </a:lnTo>
                  <a:lnTo>
                    <a:pt x="430" y="761"/>
                  </a:lnTo>
                  <a:lnTo>
                    <a:pt x="429" y="761"/>
                  </a:lnTo>
                  <a:lnTo>
                    <a:pt x="429" y="761"/>
                  </a:lnTo>
                  <a:lnTo>
                    <a:pt x="429" y="760"/>
                  </a:lnTo>
                  <a:lnTo>
                    <a:pt x="430" y="760"/>
                  </a:lnTo>
                  <a:lnTo>
                    <a:pt x="432" y="760"/>
                  </a:lnTo>
                  <a:lnTo>
                    <a:pt x="434" y="761"/>
                  </a:lnTo>
                  <a:lnTo>
                    <a:pt x="434" y="760"/>
                  </a:lnTo>
                  <a:lnTo>
                    <a:pt x="435" y="760"/>
                  </a:lnTo>
                  <a:lnTo>
                    <a:pt x="435" y="760"/>
                  </a:lnTo>
                  <a:lnTo>
                    <a:pt x="436" y="760"/>
                  </a:lnTo>
                  <a:lnTo>
                    <a:pt x="436" y="758"/>
                  </a:lnTo>
                  <a:lnTo>
                    <a:pt x="437" y="758"/>
                  </a:lnTo>
                  <a:lnTo>
                    <a:pt x="437" y="757"/>
                  </a:lnTo>
                  <a:lnTo>
                    <a:pt x="438" y="756"/>
                  </a:lnTo>
                  <a:lnTo>
                    <a:pt x="438" y="756"/>
                  </a:lnTo>
                  <a:lnTo>
                    <a:pt x="438" y="756"/>
                  </a:lnTo>
                  <a:lnTo>
                    <a:pt x="438" y="754"/>
                  </a:lnTo>
                  <a:lnTo>
                    <a:pt x="439" y="753"/>
                  </a:lnTo>
                  <a:lnTo>
                    <a:pt x="439" y="753"/>
                  </a:lnTo>
                  <a:lnTo>
                    <a:pt x="440" y="752"/>
                  </a:lnTo>
                  <a:lnTo>
                    <a:pt x="440" y="751"/>
                  </a:lnTo>
                  <a:lnTo>
                    <a:pt x="440" y="751"/>
                  </a:lnTo>
                  <a:lnTo>
                    <a:pt x="439" y="751"/>
                  </a:lnTo>
                  <a:lnTo>
                    <a:pt x="441" y="751"/>
                  </a:lnTo>
                  <a:lnTo>
                    <a:pt x="441" y="750"/>
                  </a:lnTo>
                  <a:lnTo>
                    <a:pt x="441" y="749"/>
                  </a:lnTo>
                  <a:lnTo>
                    <a:pt x="441" y="749"/>
                  </a:lnTo>
                  <a:lnTo>
                    <a:pt x="441" y="748"/>
                  </a:lnTo>
                  <a:lnTo>
                    <a:pt x="442" y="748"/>
                  </a:lnTo>
                  <a:lnTo>
                    <a:pt x="442" y="747"/>
                  </a:lnTo>
                  <a:lnTo>
                    <a:pt x="441" y="747"/>
                  </a:lnTo>
                  <a:lnTo>
                    <a:pt x="441" y="747"/>
                  </a:lnTo>
                  <a:lnTo>
                    <a:pt x="441" y="747"/>
                  </a:lnTo>
                  <a:lnTo>
                    <a:pt x="441" y="747"/>
                  </a:lnTo>
                  <a:lnTo>
                    <a:pt x="442" y="746"/>
                  </a:lnTo>
                  <a:lnTo>
                    <a:pt x="442" y="746"/>
                  </a:lnTo>
                  <a:lnTo>
                    <a:pt x="441" y="745"/>
                  </a:lnTo>
                  <a:lnTo>
                    <a:pt x="441" y="744"/>
                  </a:lnTo>
                  <a:lnTo>
                    <a:pt x="441" y="744"/>
                  </a:lnTo>
                  <a:lnTo>
                    <a:pt x="443" y="743"/>
                  </a:lnTo>
                  <a:lnTo>
                    <a:pt x="443" y="743"/>
                  </a:lnTo>
                  <a:lnTo>
                    <a:pt x="443" y="742"/>
                  </a:lnTo>
                  <a:lnTo>
                    <a:pt x="443" y="741"/>
                  </a:lnTo>
                  <a:lnTo>
                    <a:pt x="442" y="741"/>
                  </a:lnTo>
                  <a:lnTo>
                    <a:pt x="442" y="739"/>
                  </a:lnTo>
                  <a:lnTo>
                    <a:pt x="443" y="739"/>
                  </a:lnTo>
                  <a:lnTo>
                    <a:pt x="443" y="739"/>
                  </a:lnTo>
                  <a:lnTo>
                    <a:pt x="443" y="738"/>
                  </a:lnTo>
                  <a:lnTo>
                    <a:pt x="443" y="738"/>
                  </a:lnTo>
                  <a:lnTo>
                    <a:pt x="442" y="736"/>
                  </a:lnTo>
                  <a:lnTo>
                    <a:pt x="442" y="736"/>
                  </a:lnTo>
                  <a:lnTo>
                    <a:pt x="442" y="734"/>
                  </a:lnTo>
                  <a:lnTo>
                    <a:pt x="443" y="734"/>
                  </a:lnTo>
                  <a:lnTo>
                    <a:pt x="443" y="734"/>
                  </a:lnTo>
                  <a:lnTo>
                    <a:pt x="443" y="734"/>
                  </a:lnTo>
                  <a:lnTo>
                    <a:pt x="443" y="733"/>
                  </a:lnTo>
                  <a:lnTo>
                    <a:pt x="444" y="732"/>
                  </a:lnTo>
                  <a:lnTo>
                    <a:pt x="444" y="732"/>
                  </a:lnTo>
                  <a:lnTo>
                    <a:pt x="445" y="732"/>
                  </a:lnTo>
                  <a:lnTo>
                    <a:pt x="445" y="732"/>
                  </a:lnTo>
                  <a:lnTo>
                    <a:pt x="445" y="732"/>
                  </a:lnTo>
                  <a:lnTo>
                    <a:pt x="445" y="733"/>
                  </a:lnTo>
                  <a:lnTo>
                    <a:pt x="446" y="733"/>
                  </a:lnTo>
                  <a:lnTo>
                    <a:pt x="446" y="734"/>
                  </a:lnTo>
                  <a:lnTo>
                    <a:pt x="449" y="734"/>
                  </a:lnTo>
                  <a:lnTo>
                    <a:pt x="449" y="735"/>
                  </a:lnTo>
                  <a:lnTo>
                    <a:pt x="452" y="736"/>
                  </a:lnTo>
                  <a:lnTo>
                    <a:pt x="452" y="737"/>
                  </a:lnTo>
                  <a:lnTo>
                    <a:pt x="452" y="737"/>
                  </a:lnTo>
                  <a:lnTo>
                    <a:pt x="453" y="737"/>
                  </a:lnTo>
                  <a:lnTo>
                    <a:pt x="453" y="737"/>
                  </a:lnTo>
                  <a:lnTo>
                    <a:pt x="454" y="737"/>
                  </a:lnTo>
                  <a:lnTo>
                    <a:pt x="454" y="737"/>
                  </a:lnTo>
                  <a:lnTo>
                    <a:pt x="454" y="737"/>
                  </a:lnTo>
                  <a:lnTo>
                    <a:pt x="454" y="736"/>
                  </a:lnTo>
                  <a:lnTo>
                    <a:pt x="454" y="736"/>
                  </a:lnTo>
                  <a:lnTo>
                    <a:pt x="455" y="736"/>
                  </a:lnTo>
                  <a:lnTo>
                    <a:pt x="455" y="735"/>
                  </a:lnTo>
                  <a:lnTo>
                    <a:pt x="455" y="735"/>
                  </a:lnTo>
                  <a:lnTo>
                    <a:pt x="456" y="735"/>
                  </a:lnTo>
                  <a:lnTo>
                    <a:pt x="458" y="736"/>
                  </a:lnTo>
                  <a:lnTo>
                    <a:pt x="458" y="736"/>
                  </a:lnTo>
                  <a:lnTo>
                    <a:pt x="459" y="736"/>
                  </a:lnTo>
                  <a:lnTo>
                    <a:pt x="460" y="736"/>
                  </a:lnTo>
                  <a:lnTo>
                    <a:pt x="463" y="737"/>
                  </a:lnTo>
                  <a:lnTo>
                    <a:pt x="463" y="736"/>
                  </a:lnTo>
                  <a:lnTo>
                    <a:pt x="465" y="736"/>
                  </a:lnTo>
                  <a:lnTo>
                    <a:pt x="466" y="735"/>
                  </a:lnTo>
                  <a:lnTo>
                    <a:pt x="466" y="737"/>
                  </a:lnTo>
                  <a:lnTo>
                    <a:pt x="467" y="737"/>
                  </a:lnTo>
                  <a:lnTo>
                    <a:pt x="467" y="737"/>
                  </a:lnTo>
                  <a:lnTo>
                    <a:pt x="467" y="737"/>
                  </a:lnTo>
                  <a:lnTo>
                    <a:pt x="467" y="738"/>
                  </a:lnTo>
                  <a:lnTo>
                    <a:pt x="468" y="738"/>
                  </a:lnTo>
                  <a:lnTo>
                    <a:pt x="470" y="740"/>
                  </a:lnTo>
                  <a:lnTo>
                    <a:pt x="471" y="740"/>
                  </a:lnTo>
                  <a:lnTo>
                    <a:pt x="471" y="740"/>
                  </a:lnTo>
                  <a:lnTo>
                    <a:pt x="471" y="740"/>
                  </a:lnTo>
                  <a:lnTo>
                    <a:pt x="471" y="740"/>
                  </a:lnTo>
                  <a:lnTo>
                    <a:pt x="472" y="740"/>
                  </a:lnTo>
                  <a:lnTo>
                    <a:pt x="472" y="741"/>
                  </a:lnTo>
                  <a:lnTo>
                    <a:pt x="474" y="741"/>
                  </a:lnTo>
                  <a:lnTo>
                    <a:pt x="475" y="742"/>
                  </a:lnTo>
                  <a:lnTo>
                    <a:pt x="474" y="742"/>
                  </a:lnTo>
                  <a:lnTo>
                    <a:pt x="474" y="743"/>
                  </a:lnTo>
                  <a:lnTo>
                    <a:pt x="475" y="743"/>
                  </a:lnTo>
                  <a:lnTo>
                    <a:pt x="475" y="743"/>
                  </a:lnTo>
                  <a:lnTo>
                    <a:pt x="476" y="743"/>
                  </a:lnTo>
                  <a:lnTo>
                    <a:pt x="476" y="745"/>
                  </a:lnTo>
                  <a:lnTo>
                    <a:pt x="476" y="746"/>
                  </a:lnTo>
                  <a:lnTo>
                    <a:pt x="476" y="746"/>
                  </a:lnTo>
                  <a:lnTo>
                    <a:pt x="476" y="747"/>
                  </a:lnTo>
                  <a:lnTo>
                    <a:pt x="475" y="747"/>
                  </a:lnTo>
                  <a:lnTo>
                    <a:pt x="475" y="747"/>
                  </a:lnTo>
                  <a:lnTo>
                    <a:pt x="476" y="747"/>
                  </a:lnTo>
                  <a:lnTo>
                    <a:pt x="476" y="747"/>
                  </a:lnTo>
                  <a:lnTo>
                    <a:pt x="475" y="747"/>
                  </a:lnTo>
                  <a:lnTo>
                    <a:pt x="475" y="750"/>
                  </a:lnTo>
                  <a:lnTo>
                    <a:pt x="475" y="750"/>
                  </a:lnTo>
                  <a:lnTo>
                    <a:pt x="475" y="750"/>
                  </a:lnTo>
                  <a:lnTo>
                    <a:pt x="476" y="749"/>
                  </a:lnTo>
                  <a:lnTo>
                    <a:pt x="476" y="750"/>
                  </a:lnTo>
                  <a:lnTo>
                    <a:pt x="476" y="750"/>
                  </a:lnTo>
                  <a:lnTo>
                    <a:pt x="475" y="752"/>
                  </a:lnTo>
                  <a:lnTo>
                    <a:pt x="476" y="753"/>
                  </a:lnTo>
                  <a:lnTo>
                    <a:pt x="476" y="755"/>
                  </a:lnTo>
                  <a:lnTo>
                    <a:pt x="476" y="755"/>
                  </a:lnTo>
                  <a:lnTo>
                    <a:pt x="477" y="756"/>
                  </a:lnTo>
                  <a:lnTo>
                    <a:pt x="477" y="756"/>
                  </a:lnTo>
                  <a:lnTo>
                    <a:pt x="479" y="756"/>
                  </a:lnTo>
                  <a:lnTo>
                    <a:pt x="479" y="756"/>
                  </a:lnTo>
                  <a:lnTo>
                    <a:pt x="479" y="756"/>
                  </a:lnTo>
                  <a:lnTo>
                    <a:pt x="480" y="757"/>
                  </a:lnTo>
                  <a:lnTo>
                    <a:pt x="480" y="758"/>
                  </a:lnTo>
                  <a:lnTo>
                    <a:pt x="480" y="758"/>
                  </a:lnTo>
                  <a:lnTo>
                    <a:pt x="480" y="759"/>
                  </a:lnTo>
                  <a:lnTo>
                    <a:pt x="480" y="759"/>
                  </a:lnTo>
                  <a:lnTo>
                    <a:pt x="480" y="759"/>
                  </a:lnTo>
                  <a:lnTo>
                    <a:pt x="479" y="760"/>
                  </a:lnTo>
                  <a:lnTo>
                    <a:pt x="479" y="760"/>
                  </a:lnTo>
                  <a:lnTo>
                    <a:pt x="478" y="760"/>
                  </a:lnTo>
                  <a:lnTo>
                    <a:pt x="477" y="760"/>
                  </a:lnTo>
                  <a:lnTo>
                    <a:pt x="476" y="763"/>
                  </a:lnTo>
                  <a:lnTo>
                    <a:pt x="476" y="764"/>
                  </a:lnTo>
                  <a:lnTo>
                    <a:pt x="475" y="764"/>
                  </a:lnTo>
                  <a:lnTo>
                    <a:pt x="475" y="764"/>
                  </a:lnTo>
                  <a:lnTo>
                    <a:pt x="475" y="764"/>
                  </a:lnTo>
                  <a:lnTo>
                    <a:pt x="475" y="764"/>
                  </a:lnTo>
                  <a:lnTo>
                    <a:pt x="475" y="764"/>
                  </a:lnTo>
                  <a:lnTo>
                    <a:pt x="476" y="764"/>
                  </a:lnTo>
                  <a:lnTo>
                    <a:pt x="476" y="765"/>
                  </a:lnTo>
                  <a:lnTo>
                    <a:pt x="476" y="766"/>
                  </a:lnTo>
                  <a:lnTo>
                    <a:pt x="476" y="765"/>
                  </a:lnTo>
                  <a:lnTo>
                    <a:pt x="477" y="765"/>
                  </a:lnTo>
                  <a:lnTo>
                    <a:pt x="477" y="765"/>
                  </a:lnTo>
                  <a:lnTo>
                    <a:pt x="477" y="764"/>
                  </a:lnTo>
                  <a:lnTo>
                    <a:pt x="478" y="764"/>
                  </a:lnTo>
                  <a:lnTo>
                    <a:pt x="478" y="764"/>
                  </a:lnTo>
                  <a:lnTo>
                    <a:pt x="478" y="764"/>
                  </a:lnTo>
                  <a:lnTo>
                    <a:pt x="479" y="764"/>
                  </a:lnTo>
                  <a:lnTo>
                    <a:pt x="479" y="763"/>
                  </a:lnTo>
                  <a:lnTo>
                    <a:pt x="479" y="763"/>
                  </a:lnTo>
                  <a:lnTo>
                    <a:pt x="479" y="762"/>
                  </a:lnTo>
                  <a:lnTo>
                    <a:pt x="480" y="762"/>
                  </a:lnTo>
                  <a:lnTo>
                    <a:pt x="480" y="760"/>
                  </a:lnTo>
                  <a:lnTo>
                    <a:pt x="481" y="760"/>
                  </a:lnTo>
                  <a:lnTo>
                    <a:pt x="481" y="759"/>
                  </a:lnTo>
                  <a:lnTo>
                    <a:pt x="481" y="759"/>
                  </a:lnTo>
                  <a:lnTo>
                    <a:pt x="481" y="757"/>
                  </a:lnTo>
                  <a:lnTo>
                    <a:pt x="482" y="756"/>
                  </a:lnTo>
                  <a:lnTo>
                    <a:pt x="480" y="756"/>
                  </a:lnTo>
                  <a:lnTo>
                    <a:pt x="479" y="755"/>
                  </a:lnTo>
                  <a:lnTo>
                    <a:pt x="478" y="755"/>
                  </a:lnTo>
                  <a:lnTo>
                    <a:pt x="479" y="754"/>
                  </a:lnTo>
                  <a:lnTo>
                    <a:pt x="477" y="753"/>
                  </a:lnTo>
                  <a:lnTo>
                    <a:pt x="477" y="753"/>
                  </a:lnTo>
                  <a:lnTo>
                    <a:pt x="477" y="752"/>
                  </a:lnTo>
                  <a:lnTo>
                    <a:pt x="477" y="752"/>
                  </a:lnTo>
                  <a:lnTo>
                    <a:pt x="478" y="751"/>
                  </a:lnTo>
                  <a:lnTo>
                    <a:pt x="478" y="751"/>
                  </a:lnTo>
                  <a:lnTo>
                    <a:pt x="477" y="751"/>
                  </a:lnTo>
                  <a:lnTo>
                    <a:pt x="478" y="751"/>
                  </a:lnTo>
                  <a:lnTo>
                    <a:pt x="478" y="749"/>
                  </a:lnTo>
                  <a:lnTo>
                    <a:pt x="479" y="747"/>
                  </a:lnTo>
                  <a:lnTo>
                    <a:pt x="478" y="747"/>
                  </a:lnTo>
                  <a:lnTo>
                    <a:pt x="479" y="747"/>
                  </a:lnTo>
                  <a:lnTo>
                    <a:pt x="479" y="747"/>
                  </a:lnTo>
                  <a:lnTo>
                    <a:pt x="479" y="747"/>
                  </a:lnTo>
                  <a:lnTo>
                    <a:pt x="480" y="747"/>
                  </a:lnTo>
                  <a:lnTo>
                    <a:pt x="482" y="747"/>
                  </a:lnTo>
                  <a:lnTo>
                    <a:pt x="484" y="748"/>
                  </a:lnTo>
                  <a:lnTo>
                    <a:pt x="484" y="747"/>
                  </a:lnTo>
                  <a:lnTo>
                    <a:pt x="484" y="747"/>
                  </a:lnTo>
                  <a:lnTo>
                    <a:pt x="484" y="746"/>
                  </a:lnTo>
                  <a:lnTo>
                    <a:pt x="483" y="745"/>
                  </a:lnTo>
                  <a:lnTo>
                    <a:pt x="483" y="744"/>
                  </a:lnTo>
                  <a:lnTo>
                    <a:pt x="482" y="743"/>
                  </a:lnTo>
                  <a:lnTo>
                    <a:pt x="482" y="743"/>
                  </a:lnTo>
                  <a:lnTo>
                    <a:pt x="480" y="743"/>
                  </a:lnTo>
                  <a:lnTo>
                    <a:pt x="480" y="743"/>
                  </a:lnTo>
                  <a:lnTo>
                    <a:pt x="480" y="741"/>
                  </a:lnTo>
                  <a:lnTo>
                    <a:pt x="480" y="741"/>
                  </a:lnTo>
                  <a:lnTo>
                    <a:pt x="479" y="740"/>
                  </a:lnTo>
                  <a:lnTo>
                    <a:pt x="480" y="740"/>
                  </a:lnTo>
                  <a:lnTo>
                    <a:pt x="480" y="740"/>
                  </a:lnTo>
                  <a:lnTo>
                    <a:pt x="480" y="740"/>
                  </a:lnTo>
                  <a:lnTo>
                    <a:pt x="481" y="740"/>
                  </a:lnTo>
                  <a:lnTo>
                    <a:pt x="481" y="739"/>
                  </a:lnTo>
                  <a:lnTo>
                    <a:pt x="481" y="740"/>
                  </a:lnTo>
                  <a:lnTo>
                    <a:pt x="482" y="739"/>
                  </a:lnTo>
                  <a:lnTo>
                    <a:pt x="482" y="739"/>
                  </a:lnTo>
                  <a:lnTo>
                    <a:pt x="483" y="739"/>
                  </a:lnTo>
                  <a:lnTo>
                    <a:pt x="483" y="739"/>
                  </a:lnTo>
                  <a:lnTo>
                    <a:pt x="484" y="739"/>
                  </a:lnTo>
                  <a:lnTo>
                    <a:pt x="484" y="739"/>
                  </a:lnTo>
                  <a:lnTo>
                    <a:pt x="483" y="739"/>
                  </a:lnTo>
                  <a:lnTo>
                    <a:pt x="483" y="740"/>
                  </a:lnTo>
                  <a:lnTo>
                    <a:pt x="484" y="741"/>
                  </a:lnTo>
                  <a:lnTo>
                    <a:pt x="484" y="740"/>
                  </a:lnTo>
                  <a:lnTo>
                    <a:pt x="485" y="740"/>
                  </a:lnTo>
                  <a:lnTo>
                    <a:pt x="485" y="741"/>
                  </a:lnTo>
                  <a:lnTo>
                    <a:pt x="485" y="741"/>
                  </a:lnTo>
                  <a:lnTo>
                    <a:pt x="485" y="741"/>
                  </a:lnTo>
                  <a:lnTo>
                    <a:pt x="484" y="741"/>
                  </a:lnTo>
                  <a:lnTo>
                    <a:pt x="484" y="742"/>
                  </a:lnTo>
                  <a:lnTo>
                    <a:pt x="484" y="742"/>
                  </a:lnTo>
                  <a:lnTo>
                    <a:pt x="484" y="743"/>
                  </a:lnTo>
                  <a:lnTo>
                    <a:pt x="484" y="744"/>
                  </a:lnTo>
                  <a:lnTo>
                    <a:pt x="484" y="744"/>
                  </a:lnTo>
                  <a:lnTo>
                    <a:pt x="485" y="743"/>
                  </a:lnTo>
                  <a:lnTo>
                    <a:pt x="485" y="744"/>
                  </a:lnTo>
                  <a:lnTo>
                    <a:pt x="486" y="744"/>
                  </a:lnTo>
                  <a:lnTo>
                    <a:pt x="486" y="746"/>
                  </a:lnTo>
                  <a:lnTo>
                    <a:pt x="486" y="746"/>
                  </a:lnTo>
                  <a:lnTo>
                    <a:pt x="487" y="745"/>
                  </a:lnTo>
                  <a:lnTo>
                    <a:pt x="487" y="745"/>
                  </a:lnTo>
                  <a:lnTo>
                    <a:pt x="488" y="745"/>
                  </a:lnTo>
                  <a:lnTo>
                    <a:pt x="489" y="746"/>
                  </a:lnTo>
                  <a:lnTo>
                    <a:pt x="489" y="747"/>
                  </a:lnTo>
                  <a:lnTo>
                    <a:pt x="489" y="747"/>
                  </a:lnTo>
                  <a:lnTo>
                    <a:pt x="488" y="748"/>
                  </a:lnTo>
                  <a:lnTo>
                    <a:pt x="488" y="750"/>
                  </a:lnTo>
                  <a:lnTo>
                    <a:pt x="489" y="750"/>
                  </a:lnTo>
                  <a:lnTo>
                    <a:pt x="488" y="751"/>
                  </a:lnTo>
                  <a:lnTo>
                    <a:pt x="489" y="751"/>
                  </a:lnTo>
                  <a:lnTo>
                    <a:pt x="489" y="751"/>
                  </a:lnTo>
                  <a:lnTo>
                    <a:pt x="489" y="751"/>
                  </a:lnTo>
                  <a:lnTo>
                    <a:pt x="489" y="751"/>
                  </a:lnTo>
                  <a:lnTo>
                    <a:pt x="489" y="751"/>
                  </a:lnTo>
                  <a:lnTo>
                    <a:pt x="489" y="751"/>
                  </a:lnTo>
                  <a:lnTo>
                    <a:pt x="489" y="751"/>
                  </a:lnTo>
                  <a:lnTo>
                    <a:pt x="490" y="750"/>
                  </a:lnTo>
                  <a:lnTo>
                    <a:pt x="491" y="750"/>
                  </a:lnTo>
                  <a:lnTo>
                    <a:pt x="493" y="751"/>
                  </a:lnTo>
                  <a:lnTo>
                    <a:pt x="493" y="751"/>
                  </a:lnTo>
                  <a:lnTo>
                    <a:pt x="493" y="751"/>
                  </a:lnTo>
                  <a:lnTo>
                    <a:pt x="494" y="751"/>
                  </a:lnTo>
                  <a:lnTo>
                    <a:pt x="494" y="752"/>
                  </a:lnTo>
                  <a:lnTo>
                    <a:pt x="493" y="752"/>
                  </a:lnTo>
                  <a:lnTo>
                    <a:pt x="493" y="753"/>
                  </a:lnTo>
                  <a:lnTo>
                    <a:pt x="493" y="753"/>
                  </a:lnTo>
                  <a:lnTo>
                    <a:pt x="494" y="755"/>
                  </a:lnTo>
                  <a:lnTo>
                    <a:pt x="494" y="755"/>
                  </a:lnTo>
                  <a:lnTo>
                    <a:pt x="495" y="754"/>
                  </a:lnTo>
                  <a:lnTo>
                    <a:pt x="496" y="755"/>
                  </a:lnTo>
                  <a:lnTo>
                    <a:pt x="497" y="755"/>
                  </a:lnTo>
                  <a:lnTo>
                    <a:pt x="498" y="755"/>
                  </a:lnTo>
                  <a:lnTo>
                    <a:pt x="498" y="756"/>
                  </a:lnTo>
                  <a:lnTo>
                    <a:pt x="498" y="756"/>
                  </a:lnTo>
                  <a:lnTo>
                    <a:pt x="498" y="756"/>
                  </a:lnTo>
                  <a:lnTo>
                    <a:pt x="499" y="756"/>
                  </a:lnTo>
                  <a:lnTo>
                    <a:pt x="500" y="756"/>
                  </a:lnTo>
                  <a:lnTo>
                    <a:pt x="500" y="756"/>
                  </a:lnTo>
                  <a:lnTo>
                    <a:pt x="501" y="756"/>
                  </a:lnTo>
                  <a:lnTo>
                    <a:pt x="502" y="756"/>
                  </a:lnTo>
                  <a:lnTo>
                    <a:pt x="502" y="756"/>
                  </a:lnTo>
                  <a:lnTo>
                    <a:pt x="502" y="756"/>
                  </a:lnTo>
                  <a:lnTo>
                    <a:pt x="502" y="756"/>
                  </a:lnTo>
                  <a:lnTo>
                    <a:pt x="502" y="756"/>
                  </a:lnTo>
                  <a:lnTo>
                    <a:pt x="502" y="757"/>
                  </a:lnTo>
                  <a:lnTo>
                    <a:pt x="502" y="757"/>
                  </a:lnTo>
                  <a:lnTo>
                    <a:pt x="502" y="757"/>
                  </a:lnTo>
                  <a:lnTo>
                    <a:pt x="502" y="757"/>
                  </a:lnTo>
                  <a:lnTo>
                    <a:pt x="502" y="758"/>
                  </a:lnTo>
                  <a:lnTo>
                    <a:pt x="502" y="758"/>
                  </a:lnTo>
                  <a:lnTo>
                    <a:pt x="502" y="759"/>
                  </a:lnTo>
                  <a:lnTo>
                    <a:pt x="502" y="759"/>
                  </a:lnTo>
                  <a:lnTo>
                    <a:pt x="502" y="759"/>
                  </a:lnTo>
                  <a:lnTo>
                    <a:pt x="503" y="760"/>
                  </a:lnTo>
                  <a:lnTo>
                    <a:pt x="503" y="762"/>
                  </a:lnTo>
                  <a:lnTo>
                    <a:pt x="502" y="762"/>
                  </a:lnTo>
                  <a:lnTo>
                    <a:pt x="502" y="764"/>
                  </a:lnTo>
                  <a:lnTo>
                    <a:pt x="501" y="764"/>
                  </a:lnTo>
                  <a:lnTo>
                    <a:pt x="501" y="764"/>
                  </a:lnTo>
                  <a:lnTo>
                    <a:pt x="500" y="764"/>
                  </a:lnTo>
                  <a:lnTo>
                    <a:pt x="500" y="764"/>
                  </a:lnTo>
                  <a:lnTo>
                    <a:pt x="499" y="765"/>
                  </a:lnTo>
                  <a:lnTo>
                    <a:pt x="499" y="766"/>
                  </a:lnTo>
                  <a:lnTo>
                    <a:pt x="499" y="766"/>
                  </a:lnTo>
                  <a:lnTo>
                    <a:pt x="498" y="766"/>
                  </a:lnTo>
                  <a:lnTo>
                    <a:pt x="499" y="766"/>
                  </a:lnTo>
                  <a:lnTo>
                    <a:pt x="499" y="767"/>
                  </a:lnTo>
                  <a:lnTo>
                    <a:pt x="498" y="767"/>
                  </a:lnTo>
                  <a:lnTo>
                    <a:pt x="498" y="767"/>
                  </a:lnTo>
                  <a:lnTo>
                    <a:pt x="498" y="767"/>
                  </a:lnTo>
                  <a:lnTo>
                    <a:pt x="497" y="768"/>
                  </a:lnTo>
                  <a:lnTo>
                    <a:pt x="498" y="768"/>
                  </a:lnTo>
                  <a:lnTo>
                    <a:pt x="498" y="769"/>
                  </a:lnTo>
                  <a:lnTo>
                    <a:pt x="498" y="769"/>
                  </a:lnTo>
                  <a:lnTo>
                    <a:pt x="498" y="769"/>
                  </a:lnTo>
                  <a:lnTo>
                    <a:pt x="497" y="770"/>
                  </a:lnTo>
                  <a:lnTo>
                    <a:pt x="496" y="770"/>
                  </a:lnTo>
                  <a:lnTo>
                    <a:pt x="496" y="771"/>
                  </a:lnTo>
                  <a:lnTo>
                    <a:pt x="496" y="771"/>
                  </a:lnTo>
                  <a:lnTo>
                    <a:pt x="495" y="772"/>
                  </a:lnTo>
                  <a:lnTo>
                    <a:pt x="495" y="772"/>
                  </a:lnTo>
                  <a:lnTo>
                    <a:pt x="494" y="773"/>
                  </a:lnTo>
                  <a:lnTo>
                    <a:pt x="493" y="773"/>
                  </a:lnTo>
                  <a:lnTo>
                    <a:pt x="493" y="774"/>
                  </a:lnTo>
                  <a:lnTo>
                    <a:pt x="492" y="776"/>
                  </a:lnTo>
                  <a:lnTo>
                    <a:pt x="492" y="777"/>
                  </a:lnTo>
                  <a:lnTo>
                    <a:pt x="492" y="777"/>
                  </a:lnTo>
                  <a:lnTo>
                    <a:pt x="491" y="777"/>
                  </a:lnTo>
                  <a:lnTo>
                    <a:pt x="492" y="777"/>
                  </a:lnTo>
                  <a:lnTo>
                    <a:pt x="490" y="779"/>
                  </a:lnTo>
                  <a:lnTo>
                    <a:pt x="490" y="780"/>
                  </a:lnTo>
                  <a:lnTo>
                    <a:pt x="489" y="781"/>
                  </a:lnTo>
                  <a:lnTo>
                    <a:pt x="489" y="782"/>
                  </a:lnTo>
                  <a:lnTo>
                    <a:pt x="489" y="782"/>
                  </a:lnTo>
                  <a:lnTo>
                    <a:pt x="489" y="782"/>
                  </a:lnTo>
                  <a:lnTo>
                    <a:pt x="488" y="785"/>
                  </a:lnTo>
                  <a:lnTo>
                    <a:pt x="488" y="786"/>
                  </a:lnTo>
                  <a:lnTo>
                    <a:pt x="487" y="786"/>
                  </a:lnTo>
                  <a:lnTo>
                    <a:pt x="487" y="786"/>
                  </a:lnTo>
                  <a:lnTo>
                    <a:pt x="487" y="786"/>
                  </a:lnTo>
                  <a:lnTo>
                    <a:pt x="486" y="786"/>
                  </a:lnTo>
                  <a:lnTo>
                    <a:pt x="487" y="788"/>
                  </a:lnTo>
                  <a:lnTo>
                    <a:pt x="488" y="788"/>
                  </a:lnTo>
                  <a:lnTo>
                    <a:pt x="488" y="789"/>
                  </a:lnTo>
                  <a:lnTo>
                    <a:pt x="489" y="789"/>
                  </a:lnTo>
                  <a:lnTo>
                    <a:pt x="489" y="789"/>
                  </a:lnTo>
                  <a:lnTo>
                    <a:pt x="489" y="788"/>
                  </a:lnTo>
                  <a:lnTo>
                    <a:pt x="490" y="787"/>
                  </a:lnTo>
                  <a:lnTo>
                    <a:pt x="490" y="786"/>
                  </a:lnTo>
                  <a:lnTo>
                    <a:pt x="490" y="786"/>
                  </a:lnTo>
                  <a:lnTo>
                    <a:pt x="490" y="786"/>
                  </a:lnTo>
                  <a:lnTo>
                    <a:pt x="491" y="784"/>
                  </a:lnTo>
                  <a:lnTo>
                    <a:pt x="491" y="784"/>
                  </a:lnTo>
                  <a:lnTo>
                    <a:pt x="493" y="784"/>
                  </a:lnTo>
                  <a:lnTo>
                    <a:pt x="493" y="783"/>
                  </a:lnTo>
                  <a:lnTo>
                    <a:pt x="493" y="783"/>
                  </a:lnTo>
                  <a:lnTo>
                    <a:pt x="495" y="782"/>
                  </a:lnTo>
                  <a:lnTo>
                    <a:pt x="495" y="782"/>
                  </a:lnTo>
                  <a:lnTo>
                    <a:pt x="496" y="779"/>
                  </a:lnTo>
                  <a:lnTo>
                    <a:pt x="497" y="779"/>
                  </a:lnTo>
                  <a:lnTo>
                    <a:pt x="497" y="779"/>
                  </a:lnTo>
                  <a:lnTo>
                    <a:pt x="497" y="779"/>
                  </a:lnTo>
                  <a:lnTo>
                    <a:pt x="498" y="777"/>
                  </a:lnTo>
                  <a:lnTo>
                    <a:pt x="500" y="777"/>
                  </a:lnTo>
                  <a:lnTo>
                    <a:pt x="501" y="777"/>
                  </a:lnTo>
                  <a:lnTo>
                    <a:pt x="501" y="777"/>
                  </a:lnTo>
                  <a:lnTo>
                    <a:pt x="502" y="776"/>
                  </a:lnTo>
                  <a:lnTo>
                    <a:pt x="501" y="775"/>
                  </a:lnTo>
                  <a:lnTo>
                    <a:pt x="502" y="774"/>
                  </a:lnTo>
                  <a:lnTo>
                    <a:pt x="502" y="773"/>
                  </a:lnTo>
                  <a:lnTo>
                    <a:pt x="501" y="773"/>
                  </a:lnTo>
                  <a:lnTo>
                    <a:pt x="500" y="773"/>
                  </a:lnTo>
                  <a:lnTo>
                    <a:pt x="500" y="773"/>
                  </a:lnTo>
                  <a:lnTo>
                    <a:pt x="501" y="773"/>
                  </a:lnTo>
                  <a:lnTo>
                    <a:pt x="502" y="773"/>
                  </a:lnTo>
                  <a:lnTo>
                    <a:pt x="502" y="772"/>
                  </a:lnTo>
                  <a:lnTo>
                    <a:pt x="502" y="771"/>
                  </a:lnTo>
                  <a:lnTo>
                    <a:pt x="502" y="770"/>
                  </a:lnTo>
                  <a:lnTo>
                    <a:pt x="502" y="769"/>
                  </a:lnTo>
                  <a:lnTo>
                    <a:pt x="503" y="768"/>
                  </a:lnTo>
                  <a:lnTo>
                    <a:pt x="503" y="768"/>
                  </a:lnTo>
                  <a:lnTo>
                    <a:pt x="503" y="767"/>
                  </a:lnTo>
                  <a:lnTo>
                    <a:pt x="504" y="766"/>
                  </a:lnTo>
                  <a:lnTo>
                    <a:pt x="505" y="765"/>
                  </a:lnTo>
                  <a:lnTo>
                    <a:pt x="505" y="765"/>
                  </a:lnTo>
                  <a:lnTo>
                    <a:pt x="506" y="765"/>
                  </a:lnTo>
                  <a:lnTo>
                    <a:pt x="506" y="765"/>
                  </a:lnTo>
                  <a:lnTo>
                    <a:pt x="507" y="765"/>
                  </a:lnTo>
                  <a:lnTo>
                    <a:pt x="507" y="764"/>
                  </a:lnTo>
                  <a:lnTo>
                    <a:pt x="509" y="764"/>
                  </a:lnTo>
                  <a:lnTo>
                    <a:pt x="509" y="765"/>
                  </a:lnTo>
                  <a:lnTo>
                    <a:pt x="509" y="765"/>
                  </a:lnTo>
                  <a:lnTo>
                    <a:pt x="510" y="765"/>
                  </a:lnTo>
                  <a:lnTo>
                    <a:pt x="510" y="764"/>
                  </a:lnTo>
                  <a:lnTo>
                    <a:pt x="510" y="764"/>
                  </a:lnTo>
                  <a:lnTo>
                    <a:pt x="511" y="764"/>
                  </a:lnTo>
                  <a:lnTo>
                    <a:pt x="511" y="762"/>
                  </a:lnTo>
                  <a:lnTo>
                    <a:pt x="512" y="761"/>
                  </a:lnTo>
                  <a:lnTo>
                    <a:pt x="512" y="760"/>
                  </a:lnTo>
                  <a:lnTo>
                    <a:pt x="513" y="760"/>
                  </a:lnTo>
                  <a:lnTo>
                    <a:pt x="512" y="757"/>
                  </a:lnTo>
                  <a:lnTo>
                    <a:pt x="511" y="756"/>
                  </a:lnTo>
                  <a:lnTo>
                    <a:pt x="511" y="756"/>
                  </a:lnTo>
                  <a:lnTo>
                    <a:pt x="511" y="756"/>
                  </a:lnTo>
                  <a:lnTo>
                    <a:pt x="511" y="755"/>
                  </a:lnTo>
                  <a:lnTo>
                    <a:pt x="512" y="753"/>
                  </a:lnTo>
                  <a:lnTo>
                    <a:pt x="512" y="753"/>
                  </a:lnTo>
                  <a:lnTo>
                    <a:pt x="512" y="752"/>
                  </a:lnTo>
                  <a:lnTo>
                    <a:pt x="512" y="752"/>
                  </a:lnTo>
                  <a:lnTo>
                    <a:pt x="512" y="751"/>
                  </a:lnTo>
                  <a:lnTo>
                    <a:pt x="512" y="751"/>
                  </a:lnTo>
                  <a:lnTo>
                    <a:pt x="512" y="751"/>
                  </a:lnTo>
                  <a:lnTo>
                    <a:pt x="512" y="750"/>
                  </a:lnTo>
                  <a:lnTo>
                    <a:pt x="513" y="749"/>
                  </a:lnTo>
                  <a:lnTo>
                    <a:pt x="513" y="748"/>
                  </a:lnTo>
                  <a:lnTo>
                    <a:pt x="514" y="748"/>
                  </a:lnTo>
                  <a:lnTo>
                    <a:pt x="514" y="747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7"/>
                  </a:lnTo>
                  <a:lnTo>
                    <a:pt x="516" y="747"/>
                  </a:lnTo>
                  <a:lnTo>
                    <a:pt x="516" y="747"/>
                  </a:lnTo>
                  <a:lnTo>
                    <a:pt x="517" y="748"/>
                  </a:lnTo>
                  <a:lnTo>
                    <a:pt x="517" y="747"/>
                  </a:lnTo>
                  <a:lnTo>
                    <a:pt x="518" y="747"/>
                  </a:lnTo>
                  <a:lnTo>
                    <a:pt x="519" y="747"/>
                  </a:lnTo>
                  <a:lnTo>
                    <a:pt x="519" y="747"/>
                  </a:lnTo>
                  <a:lnTo>
                    <a:pt x="519" y="747"/>
                  </a:lnTo>
                  <a:lnTo>
                    <a:pt x="519" y="747"/>
                  </a:lnTo>
                  <a:lnTo>
                    <a:pt x="519" y="747"/>
                  </a:lnTo>
                  <a:lnTo>
                    <a:pt x="519" y="747"/>
                  </a:lnTo>
                  <a:lnTo>
                    <a:pt x="520" y="747"/>
                  </a:lnTo>
                  <a:lnTo>
                    <a:pt x="521" y="747"/>
                  </a:lnTo>
                  <a:lnTo>
                    <a:pt x="521" y="747"/>
                  </a:lnTo>
                  <a:lnTo>
                    <a:pt x="522" y="747"/>
                  </a:lnTo>
                  <a:lnTo>
                    <a:pt x="523" y="747"/>
                  </a:lnTo>
                  <a:lnTo>
                    <a:pt x="523" y="747"/>
                  </a:lnTo>
                  <a:lnTo>
                    <a:pt x="523" y="747"/>
                  </a:lnTo>
                  <a:lnTo>
                    <a:pt x="523" y="747"/>
                  </a:lnTo>
                  <a:lnTo>
                    <a:pt x="523" y="747"/>
                  </a:lnTo>
                  <a:lnTo>
                    <a:pt x="524" y="747"/>
                  </a:lnTo>
                  <a:lnTo>
                    <a:pt x="524" y="747"/>
                  </a:lnTo>
                  <a:lnTo>
                    <a:pt x="524" y="747"/>
                  </a:lnTo>
                  <a:lnTo>
                    <a:pt x="525" y="747"/>
                  </a:lnTo>
                  <a:lnTo>
                    <a:pt x="526" y="747"/>
                  </a:lnTo>
                  <a:lnTo>
                    <a:pt x="528" y="748"/>
                  </a:lnTo>
                  <a:lnTo>
                    <a:pt x="528" y="748"/>
                  </a:lnTo>
                  <a:lnTo>
                    <a:pt x="529" y="748"/>
                  </a:lnTo>
                  <a:lnTo>
                    <a:pt x="529" y="749"/>
                  </a:lnTo>
                  <a:lnTo>
                    <a:pt x="530" y="749"/>
                  </a:lnTo>
                  <a:lnTo>
                    <a:pt x="530" y="751"/>
                  </a:lnTo>
                  <a:lnTo>
                    <a:pt x="531" y="751"/>
                  </a:lnTo>
                  <a:lnTo>
                    <a:pt x="531" y="751"/>
                  </a:lnTo>
                  <a:lnTo>
                    <a:pt x="532" y="751"/>
                  </a:lnTo>
                  <a:lnTo>
                    <a:pt x="532" y="752"/>
                  </a:lnTo>
                  <a:lnTo>
                    <a:pt x="533" y="752"/>
                  </a:lnTo>
                  <a:lnTo>
                    <a:pt x="533" y="751"/>
                  </a:lnTo>
                  <a:lnTo>
                    <a:pt x="534" y="752"/>
                  </a:lnTo>
                  <a:lnTo>
                    <a:pt x="536" y="753"/>
                  </a:lnTo>
                  <a:lnTo>
                    <a:pt x="536" y="754"/>
                  </a:lnTo>
                  <a:lnTo>
                    <a:pt x="536" y="755"/>
                  </a:lnTo>
                  <a:lnTo>
                    <a:pt x="536" y="756"/>
                  </a:lnTo>
                  <a:lnTo>
                    <a:pt x="536" y="757"/>
                  </a:lnTo>
                  <a:lnTo>
                    <a:pt x="536" y="757"/>
                  </a:lnTo>
                  <a:lnTo>
                    <a:pt x="536" y="756"/>
                  </a:lnTo>
                  <a:lnTo>
                    <a:pt x="536" y="756"/>
                  </a:lnTo>
                  <a:lnTo>
                    <a:pt x="537" y="755"/>
                  </a:lnTo>
                  <a:lnTo>
                    <a:pt x="537" y="756"/>
                  </a:lnTo>
                  <a:lnTo>
                    <a:pt x="538" y="756"/>
                  </a:lnTo>
                  <a:lnTo>
                    <a:pt x="538" y="756"/>
                  </a:lnTo>
                  <a:lnTo>
                    <a:pt x="537" y="755"/>
                  </a:lnTo>
                  <a:lnTo>
                    <a:pt x="538" y="755"/>
                  </a:lnTo>
                  <a:lnTo>
                    <a:pt x="539" y="755"/>
                  </a:lnTo>
                  <a:lnTo>
                    <a:pt x="539" y="755"/>
                  </a:lnTo>
                  <a:lnTo>
                    <a:pt x="540" y="756"/>
                  </a:lnTo>
                  <a:lnTo>
                    <a:pt x="540" y="756"/>
                  </a:lnTo>
                  <a:lnTo>
                    <a:pt x="541" y="756"/>
                  </a:lnTo>
                  <a:lnTo>
                    <a:pt x="541" y="756"/>
                  </a:lnTo>
                  <a:lnTo>
                    <a:pt x="541" y="756"/>
                  </a:lnTo>
                  <a:lnTo>
                    <a:pt x="541" y="757"/>
                  </a:lnTo>
                  <a:lnTo>
                    <a:pt x="541" y="757"/>
                  </a:lnTo>
                  <a:lnTo>
                    <a:pt x="541" y="758"/>
                  </a:lnTo>
                  <a:lnTo>
                    <a:pt x="541" y="760"/>
                  </a:lnTo>
                  <a:lnTo>
                    <a:pt x="541" y="760"/>
                  </a:lnTo>
                  <a:lnTo>
                    <a:pt x="541" y="760"/>
                  </a:lnTo>
                  <a:lnTo>
                    <a:pt x="541" y="761"/>
                  </a:lnTo>
                  <a:lnTo>
                    <a:pt x="541" y="761"/>
                  </a:lnTo>
                  <a:lnTo>
                    <a:pt x="541" y="762"/>
                  </a:lnTo>
                  <a:lnTo>
                    <a:pt x="540" y="762"/>
                  </a:lnTo>
                  <a:lnTo>
                    <a:pt x="540" y="763"/>
                  </a:lnTo>
                  <a:lnTo>
                    <a:pt x="541" y="764"/>
                  </a:lnTo>
                  <a:lnTo>
                    <a:pt x="541" y="764"/>
                  </a:lnTo>
                  <a:lnTo>
                    <a:pt x="541" y="764"/>
                  </a:lnTo>
                  <a:lnTo>
                    <a:pt x="541" y="764"/>
                  </a:lnTo>
                  <a:lnTo>
                    <a:pt x="541" y="764"/>
                  </a:lnTo>
                  <a:lnTo>
                    <a:pt x="541" y="764"/>
                  </a:lnTo>
                  <a:lnTo>
                    <a:pt x="543" y="764"/>
                  </a:lnTo>
                  <a:lnTo>
                    <a:pt x="543" y="764"/>
                  </a:lnTo>
                  <a:lnTo>
                    <a:pt x="543" y="764"/>
                  </a:lnTo>
                  <a:lnTo>
                    <a:pt x="544" y="765"/>
                  </a:lnTo>
                  <a:lnTo>
                    <a:pt x="543" y="766"/>
                  </a:lnTo>
                  <a:lnTo>
                    <a:pt x="543" y="766"/>
                  </a:lnTo>
                  <a:lnTo>
                    <a:pt x="542" y="767"/>
                  </a:lnTo>
                  <a:lnTo>
                    <a:pt x="542" y="767"/>
                  </a:lnTo>
                  <a:lnTo>
                    <a:pt x="541" y="769"/>
                  </a:lnTo>
                  <a:lnTo>
                    <a:pt x="541" y="769"/>
                  </a:lnTo>
                  <a:lnTo>
                    <a:pt x="541" y="769"/>
                  </a:lnTo>
                  <a:lnTo>
                    <a:pt x="541" y="769"/>
                  </a:lnTo>
                  <a:lnTo>
                    <a:pt x="541" y="768"/>
                  </a:lnTo>
                  <a:lnTo>
                    <a:pt x="541" y="769"/>
                  </a:lnTo>
                  <a:lnTo>
                    <a:pt x="541" y="769"/>
                  </a:lnTo>
                  <a:lnTo>
                    <a:pt x="541" y="769"/>
                  </a:lnTo>
                  <a:lnTo>
                    <a:pt x="541" y="769"/>
                  </a:lnTo>
                  <a:lnTo>
                    <a:pt x="539" y="770"/>
                  </a:lnTo>
                  <a:lnTo>
                    <a:pt x="538" y="771"/>
                  </a:lnTo>
                  <a:lnTo>
                    <a:pt x="537" y="772"/>
                  </a:lnTo>
                  <a:lnTo>
                    <a:pt x="537" y="773"/>
                  </a:lnTo>
                  <a:lnTo>
                    <a:pt x="536" y="773"/>
                  </a:lnTo>
                  <a:lnTo>
                    <a:pt x="536" y="773"/>
                  </a:lnTo>
                  <a:lnTo>
                    <a:pt x="536" y="774"/>
                  </a:lnTo>
                  <a:lnTo>
                    <a:pt x="536" y="774"/>
                  </a:lnTo>
                  <a:lnTo>
                    <a:pt x="536" y="775"/>
                  </a:lnTo>
                  <a:lnTo>
                    <a:pt x="536" y="776"/>
                  </a:lnTo>
                  <a:lnTo>
                    <a:pt x="536" y="777"/>
                  </a:lnTo>
                  <a:lnTo>
                    <a:pt x="536" y="777"/>
                  </a:lnTo>
                  <a:lnTo>
                    <a:pt x="536" y="778"/>
                  </a:lnTo>
                  <a:lnTo>
                    <a:pt x="535" y="779"/>
                  </a:lnTo>
                  <a:lnTo>
                    <a:pt x="535" y="779"/>
                  </a:lnTo>
                  <a:lnTo>
                    <a:pt x="535" y="780"/>
                  </a:lnTo>
                  <a:lnTo>
                    <a:pt x="534" y="782"/>
                  </a:lnTo>
                  <a:lnTo>
                    <a:pt x="534" y="782"/>
                  </a:lnTo>
                  <a:lnTo>
                    <a:pt x="534" y="782"/>
                  </a:lnTo>
                  <a:lnTo>
                    <a:pt x="534" y="783"/>
                  </a:lnTo>
                  <a:lnTo>
                    <a:pt x="534" y="783"/>
                  </a:lnTo>
                  <a:lnTo>
                    <a:pt x="534" y="786"/>
                  </a:lnTo>
                  <a:lnTo>
                    <a:pt x="534" y="786"/>
                  </a:lnTo>
                  <a:lnTo>
                    <a:pt x="533" y="786"/>
                  </a:lnTo>
                  <a:lnTo>
                    <a:pt x="533" y="786"/>
                  </a:lnTo>
                  <a:lnTo>
                    <a:pt x="532" y="787"/>
                  </a:lnTo>
                  <a:lnTo>
                    <a:pt x="532" y="787"/>
                  </a:lnTo>
                  <a:lnTo>
                    <a:pt x="532" y="788"/>
                  </a:lnTo>
                  <a:lnTo>
                    <a:pt x="532" y="789"/>
                  </a:lnTo>
                  <a:lnTo>
                    <a:pt x="532" y="790"/>
                  </a:lnTo>
                  <a:lnTo>
                    <a:pt x="532" y="790"/>
                  </a:lnTo>
                  <a:lnTo>
                    <a:pt x="532" y="790"/>
                  </a:lnTo>
                  <a:lnTo>
                    <a:pt x="532" y="790"/>
                  </a:lnTo>
                  <a:lnTo>
                    <a:pt x="533" y="789"/>
                  </a:lnTo>
                  <a:lnTo>
                    <a:pt x="533" y="789"/>
                  </a:lnTo>
                  <a:lnTo>
                    <a:pt x="534" y="788"/>
                  </a:lnTo>
                  <a:lnTo>
                    <a:pt x="534" y="788"/>
                  </a:lnTo>
                  <a:lnTo>
                    <a:pt x="535" y="786"/>
                  </a:lnTo>
                  <a:lnTo>
                    <a:pt x="535" y="786"/>
                  </a:lnTo>
                  <a:lnTo>
                    <a:pt x="536" y="786"/>
                  </a:lnTo>
                  <a:lnTo>
                    <a:pt x="536" y="785"/>
                  </a:lnTo>
                  <a:lnTo>
                    <a:pt x="536" y="785"/>
                  </a:lnTo>
                  <a:lnTo>
                    <a:pt x="536" y="784"/>
                  </a:lnTo>
                  <a:lnTo>
                    <a:pt x="537" y="783"/>
                  </a:lnTo>
                  <a:lnTo>
                    <a:pt x="537" y="782"/>
                  </a:lnTo>
                  <a:lnTo>
                    <a:pt x="537" y="782"/>
                  </a:lnTo>
                  <a:lnTo>
                    <a:pt x="538" y="781"/>
                  </a:lnTo>
                  <a:lnTo>
                    <a:pt x="539" y="780"/>
                  </a:lnTo>
                  <a:lnTo>
                    <a:pt x="539" y="779"/>
                  </a:lnTo>
                  <a:lnTo>
                    <a:pt x="540" y="779"/>
                  </a:lnTo>
                  <a:lnTo>
                    <a:pt x="540" y="779"/>
                  </a:lnTo>
                  <a:lnTo>
                    <a:pt x="541" y="778"/>
                  </a:lnTo>
                  <a:lnTo>
                    <a:pt x="541" y="776"/>
                  </a:lnTo>
                  <a:lnTo>
                    <a:pt x="540" y="775"/>
                  </a:lnTo>
                  <a:lnTo>
                    <a:pt x="540" y="775"/>
                  </a:lnTo>
                  <a:lnTo>
                    <a:pt x="538" y="775"/>
                  </a:lnTo>
                  <a:lnTo>
                    <a:pt x="539" y="774"/>
                  </a:lnTo>
                  <a:lnTo>
                    <a:pt x="541" y="774"/>
                  </a:lnTo>
                  <a:lnTo>
                    <a:pt x="543" y="773"/>
                  </a:lnTo>
                  <a:lnTo>
                    <a:pt x="544" y="772"/>
                  </a:lnTo>
                  <a:lnTo>
                    <a:pt x="545" y="770"/>
                  </a:lnTo>
                  <a:lnTo>
                    <a:pt x="545" y="769"/>
                  </a:lnTo>
                  <a:lnTo>
                    <a:pt x="547" y="769"/>
                  </a:lnTo>
                  <a:lnTo>
                    <a:pt x="547" y="769"/>
                  </a:lnTo>
                  <a:lnTo>
                    <a:pt x="548" y="768"/>
                  </a:lnTo>
                  <a:lnTo>
                    <a:pt x="548" y="767"/>
                  </a:lnTo>
                  <a:lnTo>
                    <a:pt x="549" y="766"/>
                  </a:lnTo>
                  <a:lnTo>
                    <a:pt x="549" y="765"/>
                  </a:lnTo>
                  <a:lnTo>
                    <a:pt x="549" y="764"/>
                  </a:lnTo>
                  <a:lnTo>
                    <a:pt x="550" y="764"/>
                  </a:lnTo>
                  <a:lnTo>
                    <a:pt x="550" y="763"/>
                  </a:lnTo>
                  <a:lnTo>
                    <a:pt x="551" y="763"/>
                  </a:lnTo>
                  <a:lnTo>
                    <a:pt x="551" y="761"/>
                  </a:lnTo>
                  <a:lnTo>
                    <a:pt x="552" y="761"/>
                  </a:lnTo>
                  <a:lnTo>
                    <a:pt x="552" y="760"/>
                  </a:lnTo>
                  <a:lnTo>
                    <a:pt x="554" y="760"/>
                  </a:lnTo>
                  <a:lnTo>
                    <a:pt x="554" y="760"/>
                  </a:lnTo>
                  <a:lnTo>
                    <a:pt x="555" y="759"/>
                  </a:lnTo>
                  <a:lnTo>
                    <a:pt x="556" y="760"/>
                  </a:lnTo>
                  <a:lnTo>
                    <a:pt x="556" y="760"/>
                  </a:lnTo>
                  <a:lnTo>
                    <a:pt x="556" y="759"/>
                  </a:lnTo>
                  <a:lnTo>
                    <a:pt x="557" y="759"/>
                  </a:lnTo>
                  <a:lnTo>
                    <a:pt x="558" y="760"/>
                  </a:lnTo>
                  <a:lnTo>
                    <a:pt x="558" y="759"/>
                  </a:lnTo>
                  <a:lnTo>
                    <a:pt x="559" y="759"/>
                  </a:lnTo>
                  <a:lnTo>
                    <a:pt x="561" y="758"/>
                  </a:lnTo>
                  <a:lnTo>
                    <a:pt x="561" y="758"/>
                  </a:lnTo>
                  <a:lnTo>
                    <a:pt x="562" y="759"/>
                  </a:lnTo>
                  <a:lnTo>
                    <a:pt x="563" y="760"/>
                  </a:lnTo>
                  <a:lnTo>
                    <a:pt x="565" y="760"/>
                  </a:lnTo>
                  <a:lnTo>
                    <a:pt x="565" y="760"/>
                  </a:lnTo>
                  <a:lnTo>
                    <a:pt x="565" y="760"/>
                  </a:lnTo>
                  <a:lnTo>
                    <a:pt x="566" y="760"/>
                  </a:lnTo>
                  <a:lnTo>
                    <a:pt x="566" y="760"/>
                  </a:lnTo>
                  <a:lnTo>
                    <a:pt x="567" y="760"/>
                  </a:lnTo>
                  <a:lnTo>
                    <a:pt x="567" y="761"/>
                  </a:lnTo>
                  <a:lnTo>
                    <a:pt x="568" y="762"/>
                  </a:lnTo>
                  <a:lnTo>
                    <a:pt x="568" y="762"/>
                  </a:lnTo>
                  <a:lnTo>
                    <a:pt x="568" y="763"/>
                  </a:lnTo>
                  <a:lnTo>
                    <a:pt x="568" y="763"/>
                  </a:lnTo>
                  <a:lnTo>
                    <a:pt x="567" y="764"/>
                  </a:lnTo>
                  <a:lnTo>
                    <a:pt x="567" y="764"/>
                  </a:lnTo>
                  <a:lnTo>
                    <a:pt x="567" y="764"/>
                  </a:lnTo>
                  <a:lnTo>
                    <a:pt x="567" y="764"/>
                  </a:lnTo>
                  <a:lnTo>
                    <a:pt x="567" y="764"/>
                  </a:lnTo>
                  <a:lnTo>
                    <a:pt x="567" y="764"/>
                  </a:lnTo>
                  <a:lnTo>
                    <a:pt x="567" y="765"/>
                  </a:lnTo>
                  <a:lnTo>
                    <a:pt x="568" y="765"/>
                  </a:lnTo>
                  <a:lnTo>
                    <a:pt x="568" y="764"/>
                  </a:lnTo>
                  <a:lnTo>
                    <a:pt x="569" y="764"/>
                  </a:lnTo>
                  <a:lnTo>
                    <a:pt x="571" y="764"/>
                  </a:lnTo>
                  <a:lnTo>
                    <a:pt x="571" y="764"/>
                  </a:lnTo>
                  <a:lnTo>
                    <a:pt x="571" y="764"/>
                  </a:lnTo>
                  <a:lnTo>
                    <a:pt x="571" y="765"/>
                  </a:lnTo>
                  <a:lnTo>
                    <a:pt x="572" y="765"/>
                  </a:lnTo>
                  <a:lnTo>
                    <a:pt x="573" y="765"/>
                  </a:lnTo>
                  <a:lnTo>
                    <a:pt x="573" y="765"/>
                  </a:lnTo>
                  <a:lnTo>
                    <a:pt x="573" y="764"/>
                  </a:lnTo>
                  <a:lnTo>
                    <a:pt x="572" y="764"/>
                  </a:lnTo>
                  <a:lnTo>
                    <a:pt x="572" y="764"/>
                  </a:lnTo>
                  <a:lnTo>
                    <a:pt x="572" y="764"/>
                  </a:lnTo>
                  <a:lnTo>
                    <a:pt x="571" y="762"/>
                  </a:lnTo>
                  <a:lnTo>
                    <a:pt x="571" y="762"/>
                  </a:lnTo>
                  <a:lnTo>
                    <a:pt x="571" y="762"/>
                  </a:lnTo>
                  <a:lnTo>
                    <a:pt x="571" y="761"/>
                  </a:lnTo>
                  <a:lnTo>
                    <a:pt x="571" y="760"/>
                  </a:lnTo>
                  <a:lnTo>
                    <a:pt x="571" y="760"/>
                  </a:lnTo>
                  <a:lnTo>
                    <a:pt x="573" y="760"/>
                  </a:lnTo>
                  <a:lnTo>
                    <a:pt x="574" y="761"/>
                  </a:lnTo>
                  <a:lnTo>
                    <a:pt x="574" y="761"/>
                  </a:lnTo>
                  <a:lnTo>
                    <a:pt x="575" y="762"/>
                  </a:lnTo>
                  <a:lnTo>
                    <a:pt x="575" y="762"/>
                  </a:lnTo>
                  <a:lnTo>
                    <a:pt x="576" y="762"/>
                  </a:lnTo>
                  <a:lnTo>
                    <a:pt x="576" y="763"/>
                  </a:lnTo>
                  <a:lnTo>
                    <a:pt x="577" y="762"/>
                  </a:lnTo>
                  <a:lnTo>
                    <a:pt x="575" y="761"/>
                  </a:lnTo>
                  <a:lnTo>
                    <a:pt x="575" y="760"/>
                  </a:lnTo>
                  <a:lnTo>
                    <a:pt x="575" y="760"/>
                  </a:lnTo>
                  <a:lnTo>
                    <a:pt x="575" y="760"/>
                  </a:lnTo>
                  <a:lnTo>
                    <a:pt x="576" y="760"/>
                  </a:lnTo>
                  <a:lnTo>
                    <a:pt x="576" y="758"/>
                  </a:lnTo>
                  <a:lnTo>
                    <a:pt x="576" y="758"/>
                  </a:lnTo>
                  <a:lnTo>
                    <a:pt x="576" y="756"/>
                  </a:lnTo>
                  <a:lnTo>
                    <a:pt x="576" y="756"/>
                  </a:lnTo>
                  <a:lnTo>
                    <a:pt x="577" y="756"/>
                  </a:lnTo>
                  <a:lnTo>
                    <a:pt x="579" y="756"/>
                  </a:lnTo>
                  <a:lnTo>
                    <a:pt x="579" y="756"/>
                  </a:lnTo>
                  <a:lnTo>
                    <a:pt x="579" y="756"/>
                  </a:lnTo>
                  <a:lnTo>
                    <a:pt x="580" y="757"/>
                  </a:lnTo>
                  <a:lnTo>
                    <a:pt x="580" y="757"/>
                  </a:lnTo>
                  <a:lnTo>
                    <a:pt x="581" y="757"/>
                  </a:lnTo>
                  <a:lnTo>
                    <a:pt x="581" y="758"/>
                  </a:lnTo>
                  <a:lnTo>
                    <a:pt x="582" y="759"/>
                  </a:lnTo>
                  <a:lnTo>
                    <a:pt x="582" y="759"/>
                  </a:lnTo>
                  <a:lnTo>
                    <a:pt x="582" y="758"/>
                  </a:lnTo>
                  <a:lnTo>
                    <a:pt x="584" y="758"/>
                  </a:lnTo>
                  <a:lnTo>
                    <a:pt x="584" y="756"/>
                  </a:lnTo>
                  <a:lnTo>
                    <a:pt x="584" y="756"/>
                  </a:lnTo>
                  <a:lnTo>
                    <a:pt x="585" y="757"/>
                  </a:lnTo>
                  <a:lnTo>
                    <a:pt x="585" y="756"/>
                  </a:lnTo>
                  <a:lnTo>
                    <a:pt x="585" y="756"/>
                  </a:lnTo>
                  <a:lnTo>
                    <a:pt x="585" y="756"/>
                  </a:lnTo>
                  <a:lnTo>
                    <a:pt x="585" y="756"/>
                  </a:lnTo>
                  <a:lnTo>
                    <a:pt x="585" y="755"/>
                  </a:lnTo>
                  <a:lnTo>
                    <a:pt x="586" y="753"/>
                  </a:lnTo>
                  <a:lnTo>
                    <a:pt x="586" y="752"/>
                  </a:lnTo>
                  <a:lnTo>
                    <a:pt x="586" y="752"/>
                  </a:lnTo>
                  <a:lnTo>
                    <a:pt x="587" y="752"/>
                  </a:lnTo>
                  <a:lnTo>
                    <a:pt x="587" y="751"/>
                  </a:lnTo>
                  <a:lnTo>
                    <a:pt x="588" y="751"/>
                  </a:lnTo>
                  <a:lnTo>
                    <a:pt x="588" y="751"/>
                  </a:lnTo>
                  <a:lnTo>
                    <a:pt x="588" y="751"/>
                  </a:lnTo>
                  <a:lnTo>
                    <a:pt x="589" y="752"/>
                  </a:lnTo>
                  <a:lnTo>
                    <a:pt x="590" y="751"/>
                  </a:lnTo>
                  <a:lnTo>
                    <a:pt x="590" y="751"/>
                  </a:lnTo>
                  <a:lnTo>
                    <a:pt x="590" y="750"/>
                  </a:lnTo>
                  <a:lnTo>
                    <a:pt x="591" y="750"/>
                  </a:lnTo>
                  <a:lnTo>
                    <a:pt x="592" y="751"/>
                  </a:lnTo>
                  <a:lnTo>
                    <a:pt x="592" y="750"/>
                  </a:lnTo>
                  <a:lnTo>
                    <a:pt x="593" y="750"/>
                  </a:lnTo>
                  <a:lnTo>
                    <a:pt x="593" y="751"/>
                  </a:lnTo>
                  <a:lnTo>
                    <a:pt x="593" y="751"/>
                  </a:lnTo>
                  <a:lnTo>
                    <a:pt x="593" y="752"/>
                  </a:lnTo>
                  <a:lnTo>
                    <a:pt x="593" y="753"/>
                  </a:lnTo>
                  <a:lnTo>
                    <a:pt x="593" y="752"/>
                  </a:lnTo>
                  <a:lnTo>
                    <a:pt x="593" y="751"/>
                  </a:lnTo>
                  <a:lnTo>
                    <a:pt x="594" y="751"/>
                  </a:lnTo>
                  <a:lnTo>
                    <a:pt x="594" y="752"/>
                  </a:lnTo>
                  <a:lnTo>
                    <a:pt x="595" y="752"/>
                  </a:lnTo>
                  <a:lnTo>
                    <a:pt x="596" y="754"/>
                  </a:lnTo>
                  <a:lnTo>
                    <a:pt x="597" y="754"/>
                  </a:lnTo>
                  <a:lnTo>
                    <a:pt x="597" y="753"/>
                  </a:lnTo>
                  <a:lnTo>
                    <a:pt x="597" y="753"/>
                  </a:lnTo>
                  <a:lnTo>
                    <a:pt x="597" y="753"/>
                  </a:lnTo>
                  <a:lnTo>
                    <a:pt x="597" y="752"/>
                  </a:lnTo>
                  <a:lnTo>
                    <a:pt x="597" y="752"/>
                  </a:lnTo>
                  <a:lnTo>
                    <a:pt x="597" y="753"/>
                  </a:lnTo>
                  <a:lnTo>
                    <a:pt x="597" y="753"/>
                  </a:lnTo>
                  <a:lnTo>
                    <a:pt x="598" y="756"/>
                  </a:lnTo>
                  <a:lnTo>
                    <a:pt x="600" y="756"/>
                  </a:lnTo>
                  <a:lnTo>
                    <a:pt x="600" y="756"/>
                  </a:lnTo>
                  <a:lnTo>
                    <a:pt x="600" y="756"/>
                  </a:lnTo>
                  <a:lnTo>
                    <a:pt x="600" y="755"/>
                  </a:lnTo>
                  <a:lnTo>
                    <a:pt x="600" y="755"/>
                  </a:lnTo>
                  <a:lnTo>
                    <a:pt x="600" y="754"/>
                  </a:lnTo>
                  <a:lnTo>
                    <a:pt x="599" y="752"/>
                  </a:lnTo>
                  <a:lnTo>
                    <a:pt x="600" y="751"/>
                  </a:lnTo>
                  <a:lnTo>
                    <a:pt x="601" y="751"/>
                  </a:lnTo>
                  <a:lnTo>
                    <a:pt x="601" y="751"/>
                  </a:lnTo>
                  <a:lnTo>
                    <a:pt x="601" y="751"/>
                  </a:lnTo>
                  <a:lnTo>
                    <a:pt x="602" y="751"/>
                  </a:lnTo>
                  <a:lnTo>
                    <a:pt x="603" y="749"/>
                  </a:lnTo>
                  <a:lnTo>
                    <a:pt x="603" y="749"/>
                  </a:lnTo>
                  <a:lnTo>
                    <a:pt x="603" y="748"/>
                  </a:lnTo>
                  <a:lnTo>
                    <a:pt x="603" y="748"/>
                  </a:lnTo>
                  <a:lnTo>
                    <a:pt x="603" y="748"/>
                  </a:lnTo>
                  <a:lnTo>
                    <a:pt x="603" y="747"/>
                  </a:lnTo>
                  <a:lnTo>
                    <a:pt x="603" y="747"/>
                  </a:lnTo>
                  <a:lnTo>
                    <a:pt x="602" y="747"/>
                  </a:lnTo>
                  <a:lnTo>
                    <a:pt x="602" y="747"/>
                  </a:lnTo>
                  <a:lnTo>
                    <a:pt x="603" y="747"/>
                  </a:lnTo>
                  <a:lnTo>
                    <a:pt x="603" y="747"/>
                  </a:lnTo>
                  <a:lnTo>
                    <a:pt x="603" y="747"/>
                  </a:lnTo>
                  <a:lnTo>
                    <a:pt x="603" y="746"/>
                  </a:lnTo>
                  <a:lnTo>
                    <a:pt x="603" y="746"/>
                  </a:lnTo>
                  <a:lnTo>
                    <a:pt x="604" y="746"/>
                  </a:lnTo>
                  <a:lnTo>
                    <a:pt x="604" y="745"/>
                  </a:lnTo>
                  <a:lnTo>
                    <a:pt x="604" y="743"/>
                  </a:lnTo>
                  <a:lnTo>
                    <a:pt x="605" y="743"/>
                  </a:lnTo>
                  <a:lnTo>
                    <a:pt x="606" y="743"/>
                  </a:lnTo>
                  <a:lnTo>
                    <a:pt x="606" y="743"/>
                  </a:lnTo>
                  <a:lnTo>
                    <a:pt x="606" y="743"/>
                  </a:lnTo>
                  <a:lnTo>
                    <a:pt x="606" y="743"/>
                  </a:lnTo>
                  <a:lnTo>
                    <a:pt x="606" y="742"/>
                  </a:lnTo>
                  <a:lnTo>
                    <a:pt x="607" y="743"/>
                  </a:lnTo>
                  <a:lnTo>
                    <a:pt x="608" y="743"/>
                  </a:lnTo>
                  <a:lnTo>
                    <a:pt x="608" y="742"/>
                  </a:lnTo>
                  <a:lnTo>
                    <a:pt x="608" y="742"/>
                  </a:lnTo>
                  <a:lnTo>
                    <a:pt x="608" y="741"/>
                  </a:lnTo>
                  <a:lnTo>
                    <a:pt x="608" y="740"/>
                  </a:lnTo>
                  <a:lnTo>
                    <a:pt x="608" y="740"/>
                  </a:lnTo>
                  <a:lnTo>
                    <a:pt x="608" y="740"/>
                  </a:lnTo>
                  <a:lnTo>
                    <a:pt x="608" y="740"/>
                  </a:lnTo>
                  <a:lnTo>
                    <a:pt x="609" y="740"/>
                  </a:lnTo>
                  <a:lnTo>
                    <a:pt x="609" y="742"/>
                  </a:lnTo>
                  <a:lnTo>
                    <a:pt x="609" y="743"/>
                  </a:lnTo>
                  <a:lnTo>
                    <a:pt x="610" y="743"/>
                  </a:lnTo>
                  <a:lnTo>
                    <a:pt x="610" y="743"/>
                  </a:lnTo>
                  <a:lnTo>
                    <a:pt x="610" y="744"/>
                  </a:lnTo>
                  <a:lnTo>
                    <a:pt x="610" y="745"/>
                  </a:lnTo>
                  <a:lnTo>
                    <a:pt x="610" y="746"/>
                  </a:lnTo>
                  <a:lnTo>
                    <a:pt x="610" y="747"/>
                  </a:lnTo>
                  <a:lnTo>
                    <a:pt x="610" y="747"/>
                  </a:lnTo>
                  <a:lnTo>
                    <a:pt x="610" y="749"/>
                  </a:lnTo>
                  <a:lnTo>
                    <a:pt x="610" y="750"/>
                  </a:lnTo>
                  <a:lnTo>
                    <a:pt x="610" y="751"/>
                  </a:lnTo>
                  <a:lnTo>
                    <a:pt x="611" y="751"/>
                  </a:lnTo>
                  <a:lnTo>
                    <a:pt x="612" y="751"/>
                  </a:lnTo>
                  <a:lnTo>
                    <a:pt x="612" y="751"/>
                  </a:lnTo>
                  <a:lnTo>
                    <a:pt x="613" y="751"/>
                  </a:lnTo>
                  <a:lnTo>
                    <a:pt x="615" y="750"/>
                  </a:lnTo>
                  <a:lnTo>
                    <a:pt x="616" y="750"/>
                  </a:lnTo>
                  <a:lnTo>
                    <a:pt x="616" y="750"/>
                  </a:lnTo>
                  <a:lnTo>
                    <a:pt x="617" y="750"/>
                  </a:lnTo>
                  <a:lnTo>
                    <a:pt x="618" y="749"/>
                  </a:lnTo>
                  <a:lnTo>
                    <a:pt x="619" y="748"/>
                  </a:lnTo>
                  <a:lnTo>
                    <a:pt x="619" y="749"/>
                  </a:lnTo>
                  <a:lnTo>
                    <a:pt x="620" y="750"/>
                  </a:lnTo>
                  <a:lnTo>
                    <a:pt x="620" y="750"/>
                  </a:lnTo>
                  <a:lnTo>
                    <a:pt x="620" y="751"/>
                  </a:lnTo>
                  <a:lnTo>
                    <a:pt x="621" y="751"/>
                  </a:lnTo>
                  <a:lnTo>
                    <a:pt x="621" y="751"/>
                  </a:lnTo>
                  <a:lnTo>
                    <a:pt x="621" y="750"/>
                  </a:lnTo>
                  <a:lnTo>
                    <a:pt x="621" y="749"/>
                  </a:lnTo>
                  <a:lnTo>
                    <a:pt x="622" y="749"/>
                  </a:lnTo>
                  <a:lnTo>
                    <a:pt x="623" y="749"/>
                  </a:lnTo>
                  <a:lnTo>
                    <a:pt x="623" y="749"/>
                  </a:lnTo>
                  <a:lnTo>
                    <a:pt x="623" y="749"/>
                  </a:lnTo>
                  <a:lnTo>
                    <a:pt x="623" y="749"/>
                  </a:lnTo>
                  <a:lnTo>
                    <a:pt x="623" y="750"/>
                  </a:lnTo>
                  <a:lnTo>
                    <a:pt x="623" y="750"/>
                  </a:lnTo>
                  <a:lnTo>
                    <a:pt x="624" y="751"/>
                  </a:lnTo>
                  <a:lnTo>
                    <a:pt x="625" y="753"/>
                  </a:lnTo>
                  <a:lnTo>
                    <a:pt x="626" y="754"/>
                  </a:lnTo>
                  <a:lnTo>
                    <a:pt x="627" y="753"/>
                  </a:lnTo>
                  <a:lnTo>
                    <a:pt x="627" y="751"/>
                  </a:lnTo>
                  <a:lnTo>
                    <a:pt x="628" y="751"/>
                  </a:lnTo>
                  <a:lnTo>
                    <a:pt x="628" y="751"/>
                  </a:lnTo>
                  <a:lnTo>
                    <a:pt x="628" y="751"/>
                  </a:lnTo>
                  <a:lnTo>
                    <a:pt x="630" y="751"/>
                  </a:lnTo>
                  <a:lnTo>
                    <a:pt x="630" y="751"/>
                  </a:lnTo>
                  <a:lnTo>
                    <a:pt x="632" y="751"/>
                  </a:lnTo>
                  <a:lnTo>
                    <a:pt x="634" y="751"/>
                  </a:lnTo>
                  <a:lnTo>
                    <a:pt x="635" y="751"/>
                  </a:lnTo>
                  <a:lnTo>
                    <a:pt x="636" y="751"/>
                  </a:lnTo>
                  <a:lnTo>
                    <a:pt x="637" y="751"/>
                  </a:lnTo>
                  <a:lnTo>
                    <a:pt x="637" y="751"/>
                  </a:lnTo>
                  <a:lnTo>
                    <a:pt x="638" y="751"/>
                  </a:lnTo>
                  <a:lnTo>
                    <a:pt x="641" y="751"/>
                  </a:lnTo>
                  <a:lnTo>
                    <a:pt x="645" y="749"/>
                  </a:lnTo>
                  <a:lnTo>
                    <a:pt x="646" y="749"/>
                  </a:lnTo>
                  <a:lnTo>
                    <a:pt x="646" y="751"/>
                  </a:lnTo>
                  <a:lnTo>
                    <a:pt x="646" y="751"/>
                  </a:lnTo>
                  <a:lnTo>
                    <a:pt x="646" y="751"/>
                  </a:lnTo>
                  <a:lnTo>
                    <a:pt x="646" y="751"/>
                  </a:lnTo>
                  <a:lnTo>
                    <a:pt x="647" y="752"/>
                  </a:lnTo>
                  <a:lnTo>
                    <a:pt x="649" y="752"/>
                  </a:lnTo>
                  <a:lnTo>
                    <a:pt x="649" y="751"/>
                  </a:lnTo>
                  <a:lnTo>
                    <a:pt x="649" y="751"/>
                  </a:lnTo>
                  <a:lnTo>
                    <a:pt x="649" y="750"/>
                  </a:lnTo>
                  <a:lnTo>
                    <a:pt x="649" y="748"/>
                  </a:lnTo>
                  <a:lnTo>
                    <a:pt x="650" y="748"/>
                  </a:lnTo>
                  <a:lnTo>
                    <a:pt x="651" y="747"/>
                  </a:lnTo>
                  <a:lnTo>
                    <a:pt x="651" y="747"/>
                  </a:lnTo>
                  <a:lnTo>
                    <a:pt x="653" y="747"/>
                  </a:lnTo>
                  <a:lnTo>
                    <a:pt x="654" y="746"/>
                  </a:lnTo>
                  <a:lnTo>
                    <a:pt x="654" y="746"/>
                  </a:lnTo>
                  <a:lnTo>
                    <a:pt x="657" y="742"/>
                  </a:lnTo>
                  <a:lnTo>
                    <a:pt x="660" y="740"/>
                  </a:lnTo>
                  <a:lnTo>
                    <a:pt x="662" y="739"/>
                  </a:lnTo>
                  <a:lnTo>
                    <a:pt x="663" y="739"/>
                  </a:lnTo>
                  <a:lnTo>
                    <a:pt x="664" y="738"/>
                  </a:lnTo>
                  <a:lnTo>
                    <a:pt x="665" y="738"/>
                  </a:lnTo>
                  <a:lnTo>
                    <a:pt x="666" y="738"/>
                  </a:lnTo>
                  <a:lnTo>
                    <a:pt x="666" y="736"/>
                  </a:lnTo>
                  <a:lnTo>
                    <a:pt x="667" y="735"/>
                  </a:lnTo>
                  <a:lnTo>
                    <a:pt x="667" y="734"/>
                  </a:lnTo>
                  <a:lnTo>
                    <a:pt x="667" y="734"/>
                  </a:lnTo>
                  <a:lnTo>
                    <a:pt x="670" y="733"/>
                  </a:lnTo>
                  <a:lnTo>
                    <a:pt x="670" y="733"/>
                  </a:lnTo>
                  <a:lnTo>
                    <a:pt x="671" y="734"/>
                  </a:lnTo>
                  <a:lnTo>
                    <a:pt x="671" y="734"/>
                  </a:lnTo>
                  <a:lnTo>
                    <a:pt x="671" y="735"/>
                  </a:lnTo>
                  <a:lnTo>
                    <a:pt x="674" y="735"/>
                  </a:lnTo>
                  <a:lnTo>
                    <a:pt x="676" y="735"/>
                  </a:lnTo>
                  <a:lnTo>
                    <a:pt x="678" y="735"/>
                  </a:lnTo>
                  <a:lnTo>
                    <a:pt x="680" y="734"/>
                  </a:lnTo>
                  <a:lnTo>
                    <a:pt x="681" y="734"/>
                  </a:lnTo>
                  <a:lnTo>
                    <a:pt x="684" y="734"/>
                  </a:lnTo>
                  <a:lnTo>
                    <a:pt x="685" y="733"/>
                  </a:lnTo>
                  <a:lnTo>
                    <a:pt x="688" y="733"/>
                  </a:lnTo>
                  <a:lnTo>
                    <a:pt x="689" y="734"/>
                  </a:lnTo>
                  <a:lnTo>
                    <a:pt x="688" y="735"/>
                  </a:lnTo>
                  <a:lnTo>
                    <a:pt x="688" y="736"/>
                  </a:lnTo>
                  <a:lnTo>
                    <a:pt x="688" y="736"/>
                  </a:lnTo>
                  <a:lnTo>
                    <a:pt x="688" y="737"/>
                  </a:lnTo>
                  <a:lnTo>
                    <a:pt x="687" y="737"/>
                  </a:lnTo>
                  <a:lnTo>
                    <a:pt x="687" y="738"/>
                  </a:lnTo>
                  <a:lnTo>
                    <a:pt x="686" y="738"/>
                  </a:lnTo>
                  <a:lnTo>
                    <a:pt x="687" y="739"/>
                  </a:lnTo>
                  <a:lnTo>
                    <a:pt x="687" y="739"/>
                  </a:lnTo>
                  <a:lnTo>
                    <a:pt x="688" y="740"/>
                  </a:lnTo>
                  <a:lnTo>
                    <a:pt x="688" y="740"/>
                  </a:lnTo>
                  <a:lnTo>
                    <a:pt x="690" y="740"/>
                  </a:lnTo>
                  <a:lnTo>
                    <a:pt x="691" y="742"/>
                  </a:lnTo>
                  <a:lnTo>
                    <a:pt x="693" y="741"/>
                  </a:lnTo>
                  <a:lnTo>
                    <a:pt x="692" y="741"/>
                  </a:lnTo>
                  <a:lnTo>
                    <a:pt x="693" y="740"/>
                  </a:lnTo>
                  <a:lnTo>
                    <a:pt x="693" y="741"/>
                  </a:lnTo>
                  <a:lnTo>
                    <a:pt x="693" y="741"/>
                  </a:lnTo>
                  <a:lnTo>
                    <a:pt x="693" y="739"/>
                  </a:lnTo>
                  <a:lnTo>
                    <a:pt x="693" y="739"/>
                  </a:lnTo>
                  <a:lnTo>
                    <a:pt x="694" y="739"/>
                  </a:lnTo>
                  <a:lnTo>
                    <a:pt x="697" y="738"/>
                  </a:lnTo>
                  <a:lnTo>
                    <a:pt x="699" y="737"/>
                  </a:lnTo>
                  <a:lnTo>
                    <a:pt x="702" y="737"/>
                  </a:lnTo>
                  <a:lnTo>
                    <a:pt x="703" y="737"/>
                  </a:lnTo>
                  <a:lnTo>
                    <a:pt x="703" y="738"/>
                  </a:lnTo>
                  <a:lnTo>
                    <a:pt x="703" y="738"/>
                  </a:lnTo>
                  <a:lnTo>
                    <a:pt x="704" y="737"/>
                  </a:lnTo>
                  <a:lnTo>
                    <a:pt x="705" y="737"/>
                  </a:lnTo>
                  <a:lnTo>
                    <a:pt x="706" y="737"/>
                  </a:lnTo>
                  <a:lnTo>
                    <a:pt x="706" y="737"/>
                  </a:lnTo>
                  <a:lnTo>
                    <a:pt x="706" y="737"/>
                  </a:lnTo>
                  <a:lnTo>
                    <a:pt x="706" y="737"/>
                  </a:lnTo>
                  <a:lnTo>
                    <a:pt x="707" y="737"/>
                  </a:lnTo>
                  <a:lnTo>
                    <a:pt x="707" y="739"/>
                  </a:lnTo>
                  <a:lnTo>
                    <a:pt x="706" y="739"/>
                  </a:lnTo>
                  <a:lnTo>
                    <a:pt x="706" y="739"/>
                  </a:lnTo>
                  <a:lnTo>
                    <a:pt x="706" y="739"/>
                  </a:lnTo>
                  <a:lnTo>
                    <a:pt x="707" y="739"/>
                  </a:lnTo>
                  <a:lnTo>
                    <a:pt x="707" y="739"/>
                  </a:lnTo>
                  <a:lnTo>
                    <a:pt x="707" y="739"/>
                  </a:lnTo>
                  <a:lnTo>
                    <a:pt x="707" y="739"/>
                  </a:lnTo>
                  <a:lnTo>
                    <a:pt x="708" y="739"/>
                  </a:lnTo>
                  <a:lnTo>
                    <a:pt x="708" y="739"/>
                  </a:lnTo>
                  <a:lnTo>
                    <a:pt x="709" y="739"/>
                  </a:lnTo>
                  <a:lnTo>
                    <a:pt x="710" y="739"/>
                  </a:lnTo>
                  <a:lnTo>
                    <a:pt x="711" y="739"/>
                  </a:lnTo>
                  <a:lnTo>
                    <a:pt x="713" y="739"/>
                  </a:lnTo>
                  <a:lnTo>
                    <a:pt x="714" y="740"/>
                  </a:lnTo>
                  <a:lnTo>
                    <a:pt x="715" y="742"/>
                  </a:lnTo>
                  <a:lnTo>
                    <a:pt x="716" y="743"/>
                  </a:lnTo>
                  <a:lnTo>
                    <a:pt x="717" y="742"/>
                  </a:lnTo>
                  <a:lnTo>
                    <a:pt x="718" y="742"/>
                  </a:lnTo>
                  <a:lnTo>
                    <a:pt x="718" y="741"/>
                  </a:lnTo>
                  <a:lnTo>
                    <a:pt x="719" y="740"/>
                  </a:lnTo>
                  <a:lnTo>
                    <a:pt x="719" y="739"/>
                  </a:lnTo>
                  <a:lnTo>
                    <a:pt x="719" y="739"/>
                  </a:lnTo>
                  <a:lnTo>
                    <a:pt x="720" y="737"/>
                  </a:lnTo>
                  <a:lnTo>
                    <a:pt x="720" y="736"/>
                  </a:lnTo>
                  <a:lnTo>
                    <a:pt x="720" y="735"/>
                  </a:lnTo>
                  <a:lnTo>
                    <a:pt x="720" y="734"/>
                  </a:lnTo>
                  <a:lnTo>
                    <a:pt x="719" y="734"/>
                  </a:lnTo>
                  <a:lnTo>
                    <a:pt x="719" y="734"/>
                  </a:lnTo>
                  <a:lnTo>
                    <a:pt x="719" y="734"/>
                  </a:lnTo>
                  <a:lnTo>
                    <a:pt x="718" y="734"/>
                  </a:lnTo>
                  <a:lnTo>
                    <a:pt x="718" y="734"/>
                  </a:lnTo>
                  <a:lnTo>
                    <a:pt x="716" y="734"/>
                  </a:lnTo>
                  <a:lnTo>
                    <a:pt x="716" y="732"/>
                  </a:lnTo>
                  <a:lnTo>
                    <a:pt x="714" y="732"/>
                  </a:lnTo>
                  <a:lnTo>
                    <a:pt x="714" y="731"/>
                  </a:lnTo>
                  <a:lnTo>
                    <a:pt x="710" y="729"/>
                  </a:lnTo>
                  <a:lnTo>
                    <a:pt x="709" y="727"/>
                  </a:lnTo>
                  <a:lnTo>
                    <a:pt x="710" y="726"/>
                  </a:lnTo>
                  <a:lnTo>
                    <a:pt x="709" y="726"/>
                  </a:lnTo>
                  <a:lnTo>
                    <a:pt x="710" y="726"/>
                  </a:lnTo>
                  <a:lnTo>
                    <a:pt x="710" y="725"/>
                  </a:lnTo>
                  <a:lnTo>
                    <a:pt x="710" y="721"/>
                  </a:lnTo>
                  <a:lnTo>
                    <a:pt x="710" y="721"/>
                  </a:lnTo>
                  <a:lnTo>
                    <a:pt x="710" y="721"/>
                  </a:lnTo>
                  <a:lnTo>
                    <a:pt x="711" y="721"/>
                  </a:lnTo>
                  <a:lnTo>
                    <a:pt x="712" y="719"/>
                  </a:lnTo>
                  <a:lnTo>
                    <a:pt x="713" y="719"/>
                  </a:lnTo>
                  <a:lnTo>
                    <a:pt x="713" y="719"/>
                  </a:lnTo>
                  <a:lnTo>
                    <a:pt x="714" y="718"/>
                  </a:lnTo>
                  <a:lnTo>
                    <a:pt x="715" y="717"/>
                  </a:lnTo>
                  <a:lnTo>
                    <a:pt x="716" y="717"/>
                  </a:lnTo>
                  <a:lnTo>
                    <a:pt x="718" y="718"/>
                  </a:lnTo>
                  <a:lnTo>
                    <a:pt x="719" y="720"/>
                  </a:lnTo>
                  <a:lnTo>
                    <a:pt x="719" y="721"/>
                  </a:lnTo>
                  <a:lnTo>
                    <a:pt x="719" y="722"/>
                  </a:lnTo>
                  <a:lnTo>
                    <a:pt x="720" y="723"/>
                  </a:lnTo>
                  <a:lnTo>
                    <a:pt x="721" y="725"/>
                  </a:lnTo>
                  <a:lnTo>
                    <a:pt x="721" y="725"/>
                  </a:lnTo>
                  <a:lnTo>
                    <a:pt x="721" y="725"/>
                  </a:lnTo>
                  <a:lnTo>
                    <a:pt x="721" y="725"/>
                  </a:lnTo>
                  <a:lnTo>
                    <a:pt x="721" y="726"/>
                  </a:lnTo>
                  <a:lnTo>
                    <a:pt x="722" y="726"/>
                  </a:lnTo>
                  <a:lnTo>
                    <a:pt x="723" y="725"/>
                  </a:lnTo>
                  <a:lnTo>
                    <a:pt x="724" y="726"/>
                  </a:lnTo>
                  <a:lnTo>
                    <a:pt x="724" y="725"/>
                  </a:lnTo>
                  <a:lnTo>
                    <a:pt x="725" y="725"/>
                  </a:lnTo>
                  <a:lnTo>
                    <a:pt x="726" y="725"/>
                  </a:lnTo>
                  <a:lnTo>
                    <a:pt x="726" y="726"/>
                  </a:lnTo>
                  <a:lnTo>
                    <a:pt x="727" y="726"/>
                  </a:lnTo>
                  <a:lnTo>
                    <a:pt x="727" y="726"/>
                  </a:lnTo>
                  <a:lnTo>
                    <a:pt x="727" y="727"/>
                  </a:lnTo>
                  <a:lnTo>
                    <a:pt x="729" y="726"/>
                  </a:lnTo>
                  <a:lnTo>
                    <a:pt x="730" y="726"/>
                  </a:lnTo>
                  <a:lnTo>
                    <a:pt x="731" y="726"/>
                  </a:lnTo>
                  <a:lnTo>
                    <a:pt x="732" y="725"/>
                  </a:lnTo>
                  <a:lnTo>
                    <a:pt x="732" y="725"/>
                  </a:lnTo>
                  <a:lnTo>
                    <a:pt x="732" y="724"/>
                  </a:lnTo>
                  <a:lnTo>
                    <a:pt x="732" y="724"/>
                  </a:lnTo>
                  <a:lnTo>
                    <a:pt x="733" y="724"/>
                  </a:lnTo>
                  <a:lnTo>
                    <a:pt x="733" y="724"/>
                  </a:lnTo>
                  <a:lnTo>
                    <a:pt x="733" y="724"/>
                  </a:lnTo>
                  <a:lnTo>
                    <a:pt x="735" y="725"/>
                  </a:lnTo>
                  <a:lnTo>
                    <a:pt x="736" y="724"/>
                  </a:lnTo>
                  <a:lnTo>
                    <a:pt x="737" y="724"/>
                  </a:lnTo>
                  <a:lnTo>
                    <a:pt x="739" y="724"/>
                  </a:lnTo>
                  <a:lnTo>
                    <a:pt x="739" y="725"/>
                  </a:lnTo>
                  <a:lnTo>
                    <a:pt x="739" y="725"/>
                  </a:lnTo>
                  <a:lnTo>
                    <a:pt x="739" y="725"/>
                  </a:lnTo>
                  <a:lnTo>
                    <a:pt x="740" y="725"/>
                  </a:lnTo>
                  <a:lnTo>
                    <a:pt x="740" y="725"/>
                  </a:lnTo>
                  <a:lnTo>
                    <a:pt x="740" y="725"/>
                  </a:lnTo>
                  <a:lnTo>
                    <a:pt x="741" y="724"/>
                  </a:lnTo>
                  <a:lnTo>
                    <a:pt x="741" y="724"/>
                  </a:lnTo>
                  <a:lnTo>
                    <a:pt x="741" y="723"/>
                  </a:lnTo>
                  <a:lnTo>
                    <a:pt x="745" y="723"/>
                  </a:lnTo>
                  <a:lnTo>
                    <a:pt x="745" y="723"/>
                  </a:lnTo>
                  <a:lnTo>
                    <a:pt x="746" y="722"/>
                  </a:lnTo>
                  <a:lnTo>
                    <a:pt x="747" y="722"/>
                  </a:lnTo>
                  <a:lnTo>
                    <a:pt x="748" y="723"/>
                  </a:lnTo>
                  <a:lnTo>
                    <a:pt x="749" y="725"/>
                  </a:lnTo>
                  <a:lnTo>
                    <a:pt x="749" y="725"/>
                  </a:lnTo>
                  <a:lnTo>
                    <a:pt x="749" y="724"/>
                  </a:lnTo>
                  <a:lnTo>
                    <a:pt x="749" y="725"/>
                  </a:lnTo>
                  <a:lnTo>
                    <a:pt x="749" y="725"/>
                  </a:lnTo>
                  <a:lnTo>
                    <a:pt x="750" y="727"/>
                  </a:lnTo>
                  <a:lnTo>
                    <a:pt x="750" y="727"/>
                  </a:lnTo>
                  <a:lnTo>
                    <a:pt x="751" y="728"/>
                  </a:lnTo>
                  <a:lnTo>
                    <a:pt x="751" y="729"/>
                  </a:lnTo>
                  <a:lnTo>
                    <a:pt x="752" y="729"/>
                  </a:lnTo>
                  <a:lnTo>
                    <a:pt x="752" y="729"/>
                  </a:lnTo>
                  <a:lnTo>
                    <a:pt x="753" y="729"/>
                  </a:lnTo>
                  <a:lnTo>
                    <a:pt x="753" y="729"/>
                  </a:lnTo>
                  <a:lnTo>
                    <a:pt x="755" y="729"/>
                  </a:lnTo>
                  <a:lnTo>
                    <a:pt x="757" y="727"/>
                  </a:lnTo>
                  <a:lnTo>
                    <a:pt x="759" y="728"/>
                  </a:lnTo>
                  <a:lnTo>
                    <a:pt x="760" y="727"/>
                  </a:lnTo>
                  <a:lnTo>
                    <a:pt x="761" y="726"/>
                  </a:lnTo>
                  <a:lnTo>
                    <a:pt x="761" y="726"/>
                  </a:lnTo>
                  <a:lnTo>
                    <a:pt x="763" y="726"/>
                  </a:lnTo>
                  <a:lnTo>
                    <a:pt x="767" y="727"/>
                  </a:lnTo>
                  <a:lnTo>
                    <a:pt x="769" y="726"/>
                  </a:lnTo>
                  <a:lnTo>
                    <a:pt x="769" y="726"/>
                  </a:lnTo>
                  <a:lnTo>
                    <a:pt x="770" y="726"/>
                  </a:lnTo>
                  <a:lnTo>
                    <a:pt x="772" y="727"/>
                  </a:lnTo>
                  <a:lnTo>
                    <a:pt x="772" y="726"/>
                  </a:lnTo>
                  <a:lnTo>
                    <a:pt x="773" y="726"/>
                  </a:lnTo>
                  <a:lnTo>
                    <a:pt x="775" y="727"/>
                  </a:lnTo>
                  <a:lnTo>
                    <a:pt x="775" y="727"/>
                  </a:lnTo>
                  <a:lnTo>
                    <a:pt x="775" y="729"/>
                  </a:lnTo>
                  <a:lnTo>
                    <a:pt x="773" y="729"/>
                  </a:lnTo>
                  <a:lnTo>
                    <a:pt x="773" y="730"/>
                  </a:lnTo>
                  <a:lnTo>
                    <a:pt x="773" y="730"/>
                  </a:lnTo>
                  <a:lnTo>
                    <a:pt x="772" y="731"/>
                  </a:lnTo>
                  <a:lnTo>
                    <a:pt x="772" y="734"/>
                  </a:lnTo>
                  <a:lnTo>
                    <a:pt x="772" y="735"/>
                  </a:lnTo>
                  <a:lnTo>
                    <a:pt x="772" y="737"/>
                  </a:lnTo>
                  <a:lnTo>
                    <a:pt x="772" y="738"/>
                  </a:lnTo>
                  <a:lnTo>
                    <a:pt x="772" y="739"/>
                  </a:lnTo>
                  <a:lnTo>
                    <a:pt x="771" y="740"/>
                  </a:lnTo>
                  <a:lnTo>
                    <a:pt x="771" y="742"/>
                  </a:lnTo>
                  <a:lnTo>
                    <a:pt x="771" y="743"/>
                  </a:lnTo>
                  <a:lnTo>
                    <a:pt x="768" y="743"/>
                  </a:lnTo>
                  <a:lnTo>
                    <a:pt x="767" y="743"/>
                  </a:lnTo>
                  <a:lnTo>
                    <a:pt x="767" y="743"/>
                  </a:lnTo>
                  <a:lnTo>
                    <a:pt x="767" y="745"/>
                  </a:lnTo>
                  <a:lnTo>
                    <a:pt x="767" y="745"/>
                  </a:lnTo>
                  <a:lnTo>
                    <a:pt x="767" y="746"/>
                  </a:lnTo>
                  <a:lnTo>
                    <a:pt x="768" y="747"/>
                  </a:lnTo>
                  <a:lnTo>
                    <a:pt x="767" y="751"/>
                  </a:lnTo>
                  <a:lnTo>
                    <a:pt x="767" y="753"/>
                  </a:lnTo>
                  <a:lnTo>
                    <a:pt x="767" y="753"/>
                  </a:lnTo>
                  <a:lnTo>
                    <a:pt x="766" y="754"/>
                  </a:lnTo>
                  <a:lnTo>
                    <a:pt x="765" y="756"/>
                  </a:lnTo>
                  <a:lnTo>
                    <a:pt x="765" y="757"/>
                  </a:lnTo>
                  <a:lnTo>
                    <a:pt x="764" y="758"/>
                  </a:lnTo>
                  <a:lnTo>
                    <a:pt x="764" y="758"/>
                  </a:lnTo>
                  <a:lnTo>
                    <a:pt x="762" y="760"/>
                  </a:lnTo>
                  <a:lnTo>
                    <a:pt x="762" y="760"/>
                  </a:lnTo>
                  <a:lnTo>
                    <a:pt x="761" y="761"/>
                  </a:lnTo>
                  <a:lnTo>
                    <a:pt x="761" y="762"/>
                  </a:lnTo>
                  <a:lnTo>
                    <a:pt x="760" y="763"/>
                  </a:lnTo>
                  <a:lnTo>
                    <a:pt x="758" y="763"/>
                  </a:lnTo>
                  <a:lnTo>
                    <a:pt x="758" y="765"/>
                  </a:lnTo>
                  <a:lnTo>
                    <a:pt x="757" y="768"/>
                  </a:lnTo>
                  <a:lnTo>
                    <a:pt x="756" y="771"/>
                  </a:lnTo>
                  <a:lnTo>
                    <a:pt x="757" y="773"/>
                  </a:lnTo>
                  <a:lnTo>
                    <a:pt x="758" y="777"/>
                  </a:lnTo>
                  <a:lnTo>
                    <a:pt x="758" y="780"/>
                  </a:lnTo>
                  <a:lnTo>
                    <a:pt x="760" y="781"/>
                  </a:lnTo>
                  <a:lnTo>
                    <a:pt x="761" y="782"/>
                  </a:lnTo>
                  <a:lnTo>
                    <a:pt x="762" y="782"/>
                  </a:lnTo>
                  <a:lnTo>
                    <a:pt x="762" y="782"/>
                  </a:lnTo>
                  <a:lnTo>
                    <a:pt x="765" y="781"/>
                  </a:lnTo>
                  <a:lnTo>
                    <a:pt x="766" y="781"/>
                  </a:lnTo>
                  <a:lnTo>
                    <a:pt x="768" y="780"/>
                  </a:lnTo>
                  <a:lnTo>
                    <a:pt x="769" y="780"/>
                  </a:lnTo>
                  <a:lnTo>
                    <a:pt x="771" y="779"/>
                  </a:lnTo>
                  <a:lnTo>
                    <a:pt x="771" y="781"/>
                  </a:lnTo>
                  <a:lnTo>
                    <a:pt x="771" y="783"/>
                  </a:lnTo>
                  <a:lnTo>
                    <a:pt x="770" y="786"/>
                  </a:lnTo>
                  <a:lnTo>
                    <a:pt x="771" y="789"/>
                  </a:lnTo>
                  <a:lnTo>
                    <a:pt x="770" y="790"/>
                  </a:lnTo>
                  <a:lnTo>
                    <a:pt x="770" y="790"/>
                  </a:lnTo>
                  <a:lnTo>
                    <a:pt x="769" y="790"/>
                  </a:lnTo>
                  <a:lnTo>
                    <a:pt x="769" y="790"/>
                  </a:lnTo>
                  <a:lnTo>
                    <a:pt x="768" y="790"/>
                  </a:lnTo>
                  <a:lnTo>
                    <a:pt x="769" y="791"/>
                  </a:lnTo>
                  <a:lnTo>
                    <a:pt x="769" y="792"/>
                  </a:lnTo>
                  <a:lnTo>
                    <a:pt x="764" y="791"/>
                  </a:lnTo>
                  <a:lnTo>
                    <a:pt x="765" y="792"/>
                  </a:lnTo>
                  <a:lnTo>
                    <a:pt x="765" y="792"/>
                  </a:lnTo>
                  <a:lnTo>
                    <a:pt x="765" y="793"/>
                  </a:lnTo>
                  <a:lnTo>
                    <a:pt x="767" y="795"/>
                  </a:lnTo>
                  <a:lnTo>
                    <a:pt x="767" y="795"/>
                  </a:lnTo>
                  <a:lnTo>
                    <a:pt x="767" y="796"/>
                  </a:lnTo>
                  <a:lnTo>
                    <a:pt x="767" y="797"/>
                  </a:lnTo>
                  <a:lnTo>
                    <a:pt x="766" y="798"/>
                  </a:lnTo>
                  <a:lnTo>
                    <a:pt x="765" y="799"/>
                  </a:lnTo>
                  <a:lnTo>
                    <a:pt x="765" y="799"/>
                  </a:lnTo>
                  <a:lnTo>
                    <a:pt x="765" y="800"/>
                  </a:lnTo>
                  <a:lnTo>
                    <a:pt x="764" y="803"/>
                  </a:lnTo>
                  <a:lnTo>
                    <a:pt x="763" y="804"/>
                  </a:lnTo>
                  <a:lnTo>
                    <a:pt x="762" y="806"/>
                  </a:lnTo>
                  <a:lnTo>
                    <a:pt x="762" y="807"/>
                  </a:lnTo>
                  <a:lnTo>
                    <a:pt x="762" y="807"/>
                  </a:lnTo>
                  <a:lnTo>
                    <a:pt x="762" y="809"/>
                  </a:lnTo>
                  <a:lnTo>
                    <a:pt x="761" y="812"/>
                  </a:lnTo>
                  <a:lnTo>
                    <a:pt x="761" y="814"/>
                  </a:lnTo>
                  <a:lnTo>
                    <a:pt x="761" y="814"/>
                  </a:lnTo>
                  <a:lnTo>
                    <a:pt x="759" y="816"/>
                  </a:lnTo>
                  <a:lnTo>
                    <a:pt x="758" y="816"/>
                  </a:lnTo>
                  <a:lnTo>
                    <a:pt x="758" y="817"/>
                  </a:lnTo>
                  <a:lnTo>
                    <a:pt x="757" y="818"/>
                  </a:lnTo>
                  <a:lnTo>
                    <a:pt x="757" y="818"/>
                  </a:lnTo>
                  <a:lnTo>
                    <a:pt x="755" y="819"/>
                  </a:lnTo>
                  <a:lnTo>
                    <a:pt x="754" y="821"/>
                  </a:lnTo>
                  <a:lnTo>
                    <a:pt x="753" y="821"/>
                  </a:lnTo>
                  <a:lnTo>
                    <a:pt x="753" y="821"/>
                  </a:lnTo>
                  <a:lnTo>
                    <a:pt x="753" y="821"/>
                  </a:lnTo>
                  <a:lnTo>
                    <a:pt x="753" y="822"/>
                  </a:lnTo>
                  <a:lnTo>
                    <a:pt x="753" y="822"/>
                  </a:lnTo>
                  <a:lnTo>
                    <a:pt x="752" y="823"/>
                  </a:lnTo>
                  <a:lnTo>
                    <a:pt x="752" y="824"/>
                  </a:lnTo>
                  <a:lnTo>
                    <a:pt x="750" y="825"/>
                  </a:lnTo>
                  <a:lnTo>
                    <a:pt x="750" y="825"/>
                  </a:lnTo>
                  <a:lnTo>
                    <a:pt x="749" y="826"/>
                  </a:lnTo>
                  <a:lnTo>
                    <a:pt x="748" y="827"/>
                  </a:lnTo>
                  <a:lnTo>
                    <a:pt x="748" y="828"/>
                  </a:lnTo>
                  <a:lnTo>
                    <a:pt x="747" y="828"/>
                  </a:lnTo>
                  <a:lnTo>
                    <a:pt x="747" y="829"/>
                  </a:lnTo>
                  <a:lnTo>
                    <a:pt x="747" y="829"/>
                  </a:lnTo>
                  <a:lnTo>
                    <a:pt x="746" y="830"/>
                  </a:lnTo>
                  <a:lnTo>
                    <a:pt x="745" y="832"/>
                  </a:lnTo>
                  <a:lnTo>
                    <a:pt x="744" y="833"/>
                  </a:lnTo>
                  <a:lnTo>
                    <a:pt x="742" y="834"/>
                  </a:lnTo>
                  <a:lnTo>
                    <a:pt x="741" y="835"/>
                  </a:lnTo>
                  <a:lnTo>
                    <a:pt x="740" y="835"/>
                  </a:lnTo>
                  <a:lnTo>
                    <a:pt x="740" y="836"/>
                  </a:lnTo>
                  <a:lnTo>
                    <a:pt x="739" y="836"/>
                  </a:lnTo>
                  <a:lnTo>
                    <a:pt x="739" y="836"/>
                  </a:lnTo>
                  <a:lnTo>
                    <a:pt x="738" y="837"/>
                  </a:lnTo>
                  <a:lnTo>
                    <a:pt x="738" y="837"/>
                  </a:lnTo>
                  <a:lnTo>
                    <a:pt x="736" y="838"/>
                  </a:lnTo>
                  <a:lnTo>
                    <a:pt x="736" y="837"/>
                  </a:lnTo>
                  <a:lnTo>
                    <a:pt x="733" y="838"/>
                  </a:lnTo>
                  <a:lnTo>
                    <a:pt x="732" y="838"/>
                  </a:lnTo>
                  <a:lnTo>
                    <a:pt x="732" y="838"/>
                  </a:lnTo>
                  <a:lnTo>
                    <a:pt x="732" y="838"/>
                  </a:lnTo>
                  <a:lnTo>
                    <a:pt x="731" y="838"/>
                  </a:lnTo>
                  <a:lnTo>
                    <a:pt x="730" y="838"/>
                  </a:lnTo>
                  <a:lnTo>
                    <a:pt x="730" y="840"/>
                  </a:lnTo>
                  <a:lnTo>
                    <a:pt x="729" y="840"/>
                  </a:lnTo>
                  <a:lnTo>
                    <a:pt x="725" y="841"/>
                  </a:lnTo>
                  <a:lnTo>
                    <a:pt x="723" y="841"/>
                  </a:lnTo>
                  <a:lnTo>
                    <a:pt x="723" y="842"/>
                  </a:lnTo>
                  <a:lnTo>
                    <a:pt x="724" y="842"/>
                  </a:lnTo>
                  <a:lnTo>
                    <a:pt x="723" y="842"/>
                  </a:lnTo>
                  <a:lnTo>
                    <a:pt x="723" y="842"/>
                  </a:lnTo>
                  <a:lnTo>
                    <a:pt x="722" y="843"/>
                  </a:lnTo>
                  <a:lnTo>
                    <a:pt x="720" y="843"/>
                  </a:lnTo>
                  <a:lnTo>
                    <a:pt x="717" y="845"/>
                  </a:lnTo>
                  <a:lnTo>
                    <a:pt x="714" y="847"/>
                  </a:lnTo>
                  <a:lnTo>
                    <a:pt x="714" y="848"/>
                  </a:lnTo>
                  <a:lnTo>
                    <a:pt x="713" y="848"/>
                  </a:lnTo>
                  <a:lnTo>
                    <a:pt x="713" y="849"/>
                  </a:lnTo>
                  <a:lnTo>
                    <a:pt x="712" y="850"/>
                  </a:lnTo>
                  <a:lnTo>
                    <a:pt x="712" y="851"/>
                  </a:lnTo>
                  <a:lnTo>
                    <a:pt x="710" y="852"/>
                  </a:lnTo>
                  <a:lnTo>
                    <a:pt x="710" y="854"/>
                  </a:lnTo>
                  <a:lnTo>
                    <a:pt x="709" y="854"/>
                  </a:lnTo>
                  <a:lnTo>
                    <a:pt x="707" y="854"/>
                  </a:lnTo>
                  <a:lnTo>
                    <a:pt x="707" y="856"/>
                  </a:lnTo>
                  <a:lnTo>
                    <a:pt x="706" y="859"/>
                  </a:lnTo>
                  <a:lnTo>
                    <a:pt x="706" y="860"/>
                  </a:lnTo>
                  <a:lnTo>
                    <a:pt x="706" y="860"/>
                  </a:lnTo>
                  <a:lnTo>
                    <a:pt x="705" y="860"/>
                  </a:lnTo>
                  <a:lnTo>
                    <a:pt x="704" y="861"/>
                  </a:lnTo>
                  <a:lnTo>
                    <a:pt x="702" y="862"/>
                  </a:lnTo>
                  <a:lnTo>
                    <a:pt x="702" y="864"/>
                  </a:lnTo>
                  <a:lnTo>
                    <a:pt x="702" y="864"/>
                  </a:lnTo>
                  <a:lnTo>
                    <a:pt x="701" y="865"/>
                  </a:lnTo>
                  <a:lnTo>
                    <a:pt x="701" y="865"/>
                  </a:lnTo>
                  <a:lnTo>
                    <a:pt x="701" y="865"/>
                  </a:lnTo>
                  <a:lnTo>
                    <a:pt x="701" y="866"/>
                  </a:lnTo>
                  <a:lnTo>
                    <a:pt x="700" y="867"/>
                  </a:lnTo>
                  <a:lnTo>
                    <a:pt x="700" y="868"/>
                  </a:lnTo>
                  <a:lnTo>
                    <a:pt x="700" y="869"/>
                  </a:lnTo>
                  <a:lnTo>
                    <a:pt x="700" y="869"/>
                  </a:lnTo>
                  <a:lnTo>
                    <a:pt x="698" y="870"/>
                  </a:lnTo>
                  <a:lnTo>
                    <a:pt x="697" y="871"/>
                  </a:lnTo>
                  <a:lnTo>
                    <a:pt x="697" y="873"/>
                  </a:lnTo>
                  <a:lnTo>
                    <a:pt x="696" y="875"/>
                  </a:lnTo>
                  <a:lnTo>
                    <a:pt x="695" y="875"/>
                  </a:lnTo>
                  <a:lnTo>
                    <a:pt x="694" y="877"/>
                  </a:lnTo>
                  <a:lnTo>
                    <a:pt x="694" y="877"/>
                  </a:lnTo>
                  <a:lnTo>
                    <a:pt x="693" y="877"/>
                  </a:lnTo>
                  <a:lnTo>
                    <a:pt x="693" y="878"/>
                  </a:lnTo>
                  <a:lnTo>
                    <a:pt x="693" y="878"/>
                  </a:lnTo>
                  <a:lnTo>
                    <a:pt x="690" y="879"/>
                  </a:lnTo>
                  <a:lnTo>
                    <a:pt x="688" y="881"/>
                  </a:lnTo>
                  <a:lnTo>
                    <a:pt x="688" y="881"/>
                  </a:lnTo>
                  <a:lnTo>
                    <a:pt x="685" y="884"/>
                  </a:lnTo>
                  <a:lnTo>
                    <a:pt x="684" y="886"/>
                  </a:lnTo>
                  <a:lnTo>
                    <a:pt x="684" y="886"/>
                  </a:lnTo>
                  <a:lnTo>
                    <a:pt x="680" y="888"/>
                  </a:lnTo>
                  <a:lnTo>
                    <a:pt x="680" y="889"/>
                  </a:lnTo>
                  <a:lnTo>
                    <a:pt x="679" y="889"/>
                  </a:lnTo>
                  <a:lnTo>
                    <a:pt x="678" y="889"/>
                  </a:lnTo>
                  <a:lnTo>
                    <a:pt x="676" y="890"/>
                  </a:lnTo>
                  <a:lnTo>
                    <a:pt x="676" y="890"/>
                  </a:lnTo>
                  <a:lnTo>
                    <a:pt x="675" y="890"/>
                  </a:lnTo>
                  <a:lnTo>
                    <a:pt x="675" y="891"/>
                  </a:lnTo>
                  <a:lnTo>
                    <a:pt x="675" y="892"/>
                  </a:lnTo>
                  <a:lnTo>
                    <a:pt x="674" y="893"/>
                  </a:lnTo>
                  <a:lnTo>
                    <a:pt x="673" y="894"/>
                  </a:lnTo>
                  <a:lnTo>
                    <a:pt x="672" y="894"/>
                  </a:lnTo>
                  <a:lnTo>
                    <a:pt x="671" y="894"/>
                  </a:lnTo>
                  <a:lnTo>
                    <a:pt x="669" y="895"/>
                  </a:lnTo>
                  <a:lnTo>
                    <a:pt x="668" y="895"/>
                  </a:lnTo>
                  <a:lnTo>
                    <a:pt x="667" y="899"/>
                  </a:lnTo>
                  <a:lnTo>
                    <a:pt x="665" y="899"/>
                  </a:lnTo>
                  <a:lnTo>
                    <a:pt x="663" y="902"/>
                  </a:lnTo>
                  <a:lnTo>
                    <a:pt x="662" y="903"/>
                  </a:lnTo>
                  <a:lnTo>
                    <a:pt x="661" y="903"/>
                  </a:lnTo>
                  <a:lnTo>
                    <a:pt x="661" y="904"/>
                  </a:lnTo>
                  <a:lnTo>
                    <a:pt x="659" y="904"/>
                  </a:lnTo>
                  <a:lnTo>
                    <a:pt x="659" y="905"/>
                  </a:lnTo>
                  <a:lnTo>
                    <a:pt x="658" y="905"/>
                  </a:lnTo>
                  <a:lnTo>
                    <a:pt x="656" y="906"/>
                  </a:lnTo>
                  <a:lnTo>
                    <a:pt x="655" y="907"/>
                  </a:lnTo>
                  <a:lnTo>
                    <a:pt x="654" y="909"/>
                  </a:lnTo>
                  <a:lnTo>
                    <a:pt x="654" y="910"/>
                  </a:lnTo>
                  <a:lnTo>
                    <a:pt x="652" y="910"/>
                  </a:lnTo>
                  <a:lnTo>
                    <a:pt x="652" y="910"/>
                  </a:lnTo>
                  <a:lnTo>
                    <a:pt x="651" y="912"/>
                  </a:lnTo>
                  <a:lnTo>
                    <a:pt x="649" y="911"/>
                  </a:lnTo>
                  <a:lnTo>
                    <a:pt x="649" y="911"/>
                  </a:lnTo>
                  <a:lnTo>
                    <a:pt x="648" y="911"/>
                  </a:lnTo>
                  <a:lnTo>
                    <a:pt x="646" y="912"/>
                  </a:lnTo>
                  <a:lnTo>
                    <a:pt x="645" y="912"/>
                  </a:lnTo>
                  <a:lnTo>
                    <a:pt x="645" y="913"/>
                  </a:lnTo>
                  <a:lnTo>
                    <a:pt x="643" y="916"/>
                  </a:lnTo>
                  <a:lnTo>
                    <a:pt x="642" y="917"/>
                  </a:lnTo>
                  <a:lnTo>
                    <a:pt x="641" y="917"/>
                  </a:lnTo>
                  <a:lnTo>
                    <a:pt x="640" y="919"/>
                  </a:lnTo>
                  <a:lnTo>
                    <a:pt x="638" y="925"/>
                  </a:lnTo>
                  <a:lnTo>
                    <a:pt x="639" y="927"/>
                  </a:lnTo>
                  <a:lnTo>
                    <a:pt x="638" y="927"/>
                  </a:lnTo>
                  <a:lnTo>
                    <a:pt x="638" y="927"/>
                  </a:lnTo>
                  <a:lnTo>
                    <a:pt x="637" y="928"/>
                  </a:lnTo>
                  <a:lnTo>
                    <a:pt x="637" y="929"/>
                  </a:lnTo>
                  <a:lnTo>
                    <a:pt x="635" y="929"/>
                  </a:lnTo>
                  <a:lnTo>
                    <a:pt x="634" y="930"/>
                  </a:lnTo>
                  <a:lnTo>
                    <a:pt x="633" y="930"/>
                  </a:lnTo>
                  <a:lnTo>
                    <a:pt x="632" y="931"/>
                  </a:lnTo>
                  <a:lnTo>
                    <a:pt x="632" y="931"/>
                  </a:lnTo>
                  <a:lnTo>
                    <a:pt x="632" y="932"/>
                  </a:lnTo>
                  <a:lnTo>
                    <a:pt x="632" y="932"/>
                  </a:lnTo>
                  <a:lnTo>
                    <a:pt x="631" y="933"/>
                  </a:lnTo>
                  <a:lnTo>
                    <a:pt x="631" y="933"/>
                  </a:lnTo>
                  <a:lnTo>
                    <a:pt x="630" y="934"/>
                  </a:lnTo>
                  <a:lnTo>
                    <a:pt x="630" y="934"/>
                  </a:lnTo>
                  <a:lnTo>
                    <a:pt x="629" y="935"/>
                  </a:lnTo>
                  <a:lnTo>
                    <a:pt x="628" y="935"/>
                  </a:lnTo>
                  <a:lnTo>
                    <a:pt x="626" y="936"/>
                  </a:lnTo>
                  <a:lnTo>
                    <a:pt x="623" y="936"/>
                  </a:lnTo>
                  <a:lnTo>
                    <a:pt x="622" y="937"/>
                  </a:lnTo>
                  <a:lnTo>
                    <a:pt x="622" y="937"/>
                  </a:lnTo>
                  <a:lnTo>
                    <a:pt x="621" y="938"/>
                  </a:lnTo>
                  <a:lnTo>
                    <a:pt x="620" y="938"/>
                  </a:lnTo>
                  <a:lnTo>
                    <a:pt x="619" y="938"/>
                  </a:lnTo>
                  <a:lnTo>
                    <a:pt x="619" y="938"/>
                  </a:lnTo>
                  <a:lnTo>
                    <a:pt x="618" y="939"/>
                  </a:lnTo>
                  <a:lnTo>
                    <a:pt x="618" y="939"/>
                  </a:lnTo>
                  <a:lnTo>
                    <a:pt x="618" y="939"/>
                  </a:lnTo>
                  <a:lnTo>
                    <a:pt x="617" y="939"/>
                  </a:lnTo>
                  <a:lnTo>
                    <a:pt x="616" y="939"/>
                  </a:lnTo>
                  <a:lnTo>
                    <a:pt x="615" y="940"/>
                  </a:lnTo>
                  <a:lnTo>
                    <a:pt x="615" y="940"/>
                  </a:lnTo>
                  <a:lnTo>
                    <a:pt x="615" y="940"/>
                  </a:lnTo>
                  <a:lnTo>
                    <a:pt x="614" y="941"/>
                  </a:lnTo>
                  <a:lnTo>
                    <a:pt x="614" y="942"/>
                  </a:lnTo>
                  <a:lnTo>
                    <a:pt x="614" y="942"/>
                  </a:lnTo>
                  <a:lnTo>
                    <a:pt x="613" y="944"/>
                  </a:lnTo>
                  <a:lnTo>
                    <a:pt x="613" y="944"/>
                  </a:lnTo>
                  <a:lnTo>
                    <a:pt x="613" y="946"/>
                  </a:lnTo>
                  <a:lnTo>
                    <a:pt x="613" y="946"/>
                  </a:lnTo>
                  <a:lnTo>
                    <a:pt x="612" y="948"/>
                  </a:lnTo>
                  <a:lnTo>
                    <a:pt x="612" y="948"/>
                  </a:lnTo>
                  <a:lnTo>
                    <a:pt x="611" y="951"/>
                  </a:lnTo>
                  <a:lnTo>
                    <a:pt x="611" y="951"/>
                  </a:lnTo>
                  <a:lnTo>
                    <a:pt x="611" y="951"/>
                  </a:lnTo>
                  <a:lnTo>
                    <a:pt x="610" y="951"/>
                  </a:lnTo>
                  <a:lnTo>
                    <a:pt x="610" y="951"/>
                  </a:lnTo>
                  <a:lnTo>
                    <a:pt x="610" y="951"/>
                  </a:lnTo>
                  <a:lnTo>
                    <a:pt x="610" y="951"/>
                  </a:lnTo>
                  <a:lnTo>
                    <a:pt x="608" y="951"/>
                  </a:lnTo>
                  <a:lnTo>
                    <a:pt x="607" y="951"/>
                  </a:lnTo>
                  <a:lnTo>
                    <a:pt x="606" y="952"/>
                  </a:lnTo>
                  <a:lnTo>
                    <a:pt x="606" y="951"/>
                  </a:lnTo>
                  <a:lnTo>
                    <a:pt x="606" y="951"/>
                  </a:lnTo>
                  <a:lnTo>
                    <a:pt x="607" y="951"/>
                  </a:lnTo>
                  <a:lnTo>
                    <a:pt x="608" y="951"/>
                  </a:lnTo>
                  <a:lnTo>
                    <a:pt x="608" y="949"/>
                  </a:lnTo>
                  <a:lnTo>
                    <a:pt x="609" y="948"/>
                  </a:lnTo>
                  <a:lnTo>
                    <a:pt x="610" y="948"/>
                  </a:lnTo>
                  <a:lnTo>
                    <a:pt x="610" y="947"/>
                  </a:lnTo>
                  <a:lnTo>
                    <a:pt x="610" y="947"/>
                  </a:lnTo>
                  <a:lnTo>
                    <a:pt x="610" y="946"/>
                  </a:lnTo>
                  <a:lnTo>
                    <a:pt x="608" y="946"/>
                  </a:lnTo>
                  <a:lnTo>
                    <a:pt x="607" y="947"/>
                  </a:lnTo>
                  <a:lnTo>
                    <a:pt x="606" y="947"/>
                  </a:lnTo>
                  <a:lnTo>
                    <a:pt x="605" y="948"/>
                  </a:lnTo>
                  <a:lnTo>
                    <a:pt x="605" y="948"/>
                  </a:lnTo>
                  <a:lnTo>
                    <a:pt x="604" y="948"/>
                  </a:lnTo>
                  <a:lnTo>
                    <a:pt x="603" y="947"/>
                  </a:lnTo>
                  <a:lnTo>
                    <a:pt x="603" y="947"/>
                  </a:lnTo>
                  <a:lnTo>
                    <a:pt x="603" y="946"/>
                  </a:lnTo>
                  <a:lnTo>
                    <a:pt x="602" y="946"/>
                  </a:lnTo>
                  <a:lnTo>
                    <a:pt x="602" y="946"/>
                  </a:lnTo>
                  <a:lnTo>
                    <a:pt x="601" y="946"/>
                  </a:lnTo>
                  <a:lnTo>
                    <a:pt x="601" y="946"/>
                  </a:lnTo>
                  <a:lnTo>
                    <a:pt x="601" y="946"/>
                  </a:lnTo>
                  <a:lnTo>
                    <a:pt x="600" y="945"/>
                  </a:lnTo>
                  <a:lnTo>
                    <a:pt x="599" y="944"/>
                  </a:lnTo>
                  <a:lnTo>
                    <a:pt x="598" y="944"/>
                  </a:lnTo>
                  <a:lnTo>
                    <a:pt x="598" y="944"/>
                  </a:lnTo>
                  <a:lnTo>
                    <a:pt x="598" y="944"/>
                  </a:lnTo>
                  <a:lnTo>
                    <a:pt x="599" y="945"/>
                  </a:lnTo>
                  <a:lnTo>
                    <a:pt x="599" y="945"/>
                  </a:lnTo>
                  <a:lnTo>
                    <a:pt x="598" y="946"/>
                  </a:lnTo>
                  <a:lnTo>
                    <a:pt x="598" y="948"/>
                  </a:lnTo>
                  <a:lnTo>
                    <a:pt x="599" y="948"/>
                  </a:lnTo>
                  <a:lnTo>
                    <a:pt x="600" y="950"/>
                  </a:lnTo>
                  <a:lnTo>
                    <a:pt x="601" y="951"/>
                  </a:lnTo>
                  <a:lnTo>
                    <a:pt x="602" y="951"/>
                  </a:lnTo>
                  <a:lnTo>
                    <a:pt x="605" y="952"/>
                  </a:lnTo>
                  <a:lnTo>
                    <a:pt x="605" y="952"/>
                  </a:lnTo>
                  <a:lnTo>
                    <a:pt x="605" y="952"/>
                  </a:lnTo>
                  <a:lnTo>
                    <a:pt x="606" y="953"/>
                  </a:lnTo>
                  <a:lnTo>
                    <a:pt x="606" y="953"/>
                  </a:lnTo>
                  <a:lnTo>
                    <a:pt x="606" y="954"/>
                  </a:lnTo>
                  <a:lnTo>
                    <a:pt x="606" y="954"/>
                  </a:lnTo>
                  <a:lnTo>
                    <a:pt x="608" y="953"/>
                  </a:lnTo>
                  <a:lnTo>
                    <a:pt x="609" y="952"/>
                  </a:lnTo>
                  <a:lnTo>
                    <a:pt x="609" y="952"/>
                  </a:lnTo>
                  <a:lnTo>
                    <a:pt x="610" y="952"/>
                  </a:lnTo>
                  <a:lnTo>
                    <a:pt x="610" y="952"/>
                  </a:lnTo>
                  <a:lnTo>
                    <a:pt x="610" y="952"/>
                  </a:lnTo>
                  <a:lnTo>
                    <a:pt x="610" y="952"/>
                  </a:lnTo>
                  <a:lnTo>
                    <a:pt x="610" y="952"/>
                  </a:lnTo>
                  <a:lnTo>
                    <a:pt x="611" y="954"/>
                  </a:lnTo>
                  <a:lnTo>
                    <a:pt x="612" y="958"/>
                  </a:lnTo>
                  <a:lnTo>
                    <a:pt x="612" y="959"/>
                  </a:lnTo>
                  <a:lnTo>
                    <a:pt x="613" y="961"/>
                  </a:lnTo>
                  <a:lnTo>
                    <a:pt x="612" y="961"/>
                  </a:lnTo>
                  <a:lnTo>
                    <a:pt x="612" y="962"/>
                  </a:lnTo>
                  <a:lnTo>
                    <a:pt x="611" y="962"/>
                  </a:lnTo>
                  <a:lnTo>
                    <a:pt x="611" y="964"/>
                  </a:lnTo>
                  <a:lnTo>
                    <a:pt x="610" y="964"/>
                  </a:lnTo>
                  <a:lnTo>
                    <a:pt x="610" y="965"/>
                  </a:lnTo>
                  <a:lnTo>
                    <a:pt x="610" y="966"/>
                  </a:lnTo>
                  <a:lnTo>
                    <a:pt x="610" y="967"/>
                  </a:lnTo>
                  <a:lnTo>
                    <a:pt x="610" y="967"/>
                  </a:lnTo>
                  <a:lnTo>
                    <a:pt x="610" y="968"/>
                  </a:lnTo>
                  <a:lnTo>
                    <a:pt x="610" y="968"/>
                  </a:lnTo>
                  <a:lnTo>
                    <a:pt x="609" y="970"/>
                  </a:lnTo>
                  <a:lnTo>
                    <a:pt x="610" y="971"/>
                  </a:lnTo>
                  <a:lnTo>
                    <a:pt x="610" y="971"/>
                  </a:lnTo>
                  <a:lnTo>
                    <a:pt x="610" y="973"/>
                  </a:lnTo>
                  <a:lnTo>
                    <a:pt x="610" y="974"/>
                  </a:lnTo>
                  <a:lnTo>
                    <a:pt x="610" y="975"/>
                  </a:lnTo>
                  <a:lnTo>
                    <a:pt x="610" y="975"/>
                  </a:lnTo>
                  <a:lnTo>
                    <a:pt x="608" y="976"/>
                  </a:lnTo>
                  <a:lnTo>
                    <a:pt x="608" y="975"/>
                  </a:lnTo>
                  <a:lnTo>
                    <a:pt x="609" y="975"/>
                  </a:lnTo>
                  <a:lnTo>
                    <a:pt x="610" y="975"/>
                  </a:lnTo>
                  <a:lnTo>
                    <a:pt x="610" y="974"/>
                  </a:lnTo>
                  <a:lnTo>
                    <a:pt x="609" y="974"/>
                  </a:lnTo>
                  <a:lnTo>
                    <a:pt x="609" y="974"/>
                  </a:lnTo>
                  <a:lnTo>
                    <a:pt x="609" y="973"/>
                  </a:lnTo>
                  <a:lnTo>
                    <a:pt x="608" y="973"/>
                  </a:lnTo>
                  <a:lnTo>
                    <a:pt x="607" y="973"/>
                  </a:lnTo>
                  <a:lnTo>
                    <a:pt x="606" y="972"/>
                  </a:lnTo>
                  <a:lnTo>
                    <a:pt x="603" y="972"/>
                  </a:lnTo>
                  <a:lnTo>
                    <a:pt x="602" y="972"/>
                  </a:lnTo>
                  <a:lnTo>
                    <a:pt x="601" y="972"/>
                  </a:lnTo>
                  <a:lnTo>
                    <a:pt x="601" y="972"/>
                  </a:lnTo>
                  <a:lnTo>
                    <a:pt x="599" y="972"/>
                  </a:lnTo>
                  <a:lnTo>
                    <a:pt x="597" y="973"/>
                  </a:lnTo>
                  <a:lnTo>
                    <a:pt x="595" y="975"/>
                  </a:lnTo>
                  <a:lnTo>
                    <a:pt x="595" y="976"/>
                  </a:lnTo>
                  <a:lnTo>
                    <a:pt x="593" y="977"/>
                  </a:lnTo>
                  <a:lnTo>
                    <a:pt x="593" y="978"/>
                  </a:lnTo>
                  <a:lnTo>
                    <a:pt x="593" y="978"/>
                  </a:lnTo>
                  <a:lnTo>
                    <a:pt x="593" y="977"/>
                  </a:lnTo>
                  <a:lnTo>
                    <a:pt x="593" y="977"/>
                  </a:lnTo>
                  <a:lnTo>
                    <a:pt x="591" y="976"/>
                  </a:lnTo>
                  <a:lnTo>
                    <a:pt x="591" y="977"/>
                  </a:lnTo>
                  <a:lnTo>
                    <a:pt x="589" y="976"/>
                  </a:lnTo>
                  <a:lnTo>
                    <a:pt x="588" y="977"/>
                  </a:lnTo>
                  <a:lnTo>
                    <a:pt x="587" y="976"/>
                  </a:lnTo>
                  <a:lnTo>
                    <a:pt x="587" y="975"/>
                  </a:lnTo>
                  <a:lnTo>
                    <a:pt x="584" y="975"/>
                  </a:lnTo>
                  <a:lnTo>
                    <a:pt x="584" y="975"/>
                  </a:lnTo>
                  <a:lnTo>
                    <a:pt x="584" y="975"/>
                  </a:lnTo>
                  <a:lnTo>
                    <a:pt x="583" y="975"/>
                  </a:lnTo>
                  <a:lnTo>
                    <a:pt x="583" y="974"/>
                  </a:lnTo>
                  <a:lnTo>
                    <a:pt x="583" y="972"/>
                  </a:lnTo>
                  <a:lnTo>
                    <a:pt x="583" y="972"/>
                  </a:lnTo>
                  <a:lnTo>
                    <a:pt x="582" y="972"/>
                  </a:lnTo>
                  <a:lnTo>
                    <a:pt x="582" y="972"/>
                  </a:lnTo>
                  <a:lnTo>
                    <a:pt x="580" y="972"/>
                  </a:lnTo>
                  <a:lnTo>
                    <a:pt x="580" y="972"/>
                  </a:lnTo>
                  <a:lnTo>
                    <a:pt x="579" y="972"/>
                  </a:lnTo>
                  <a:lnTo>
                    <a:pt x="578" y="971"/>
                  </a:lnTo>
                  <a:lnTo>
                    <a:pt x="576" y="971"/>
                  </a:lnTo>
                  <a:lnTo>
                    <a:pt x="575" y="971"/>
                  </a:lnTo>
                  <a:lnTo>
                    <a:pt x="573" y="970"/>
                  </a:lnTo>
                  <a:lnTo>
                    <a:pt x="573" y="971"/>
                  </a:lnTo>
                  <a:lnTo>
                    <a:pt x="567" y="972"/>
                  </a:lnTo>
                  <a:lnTo>
                    <a:pt x="567" y="972"/>
                  </a:lnTo>
                  <a:lnTo>
                    <a:pt x="567" y="972"/>
                  </a:lnTo>
                  <a:lnTo>
                    <a:pt x="567" y="974"/>
                  </a:lnTo>
                  <a:lnTo>
                    <a:pt x="565" y="974"/>
                  </a:lnTo>
                  <a:lnTo>
                    <a:pt x="563" y="974"/>
                  </a:lnTo>
                  <a:lnTo>
                    <a:pt x="561" y="971"/>
                  </a:lnTo>
                  <a:lnTo>
                    <a:pt x="561" y="971"/>
                  </a:lnTo>
                  <a:lnTo>
                    <a:pt x="561" y="971"/>
                  </a:lnTo>
                  <a:lnTo>
                    <a:pt x="559" y="970"/>
                  </a:lnTo>
                  <a:lnTo>
                    <a:pt x="558" y="969"/>
                  </a:lnTo>
                  <a:lnTo>
                    <a:pt x="557" y="969"/>
                  </a:lnTo>
                  <a:lnTo>
                    <a:pt x="557" y="968"/>
                  </a:lnTo>
                  <a:lnTo>
                    <a:pt x="556" y="968"/>
                  </a:lnTo>
                  <a:lnTo>
                    <a:pt x="555" y="967"/>
                  </a:lnTo>
                  <a:lnTo>
                    <a:pt x="555" y="967"/>
                  </a:lnTo>
                  <a:lnTo>
                    <a:pt x="555" y="967"/>
                  </a:lnTo>
                  <a:lnTo>
                    <a:pt x="554" y="966"/>
                  </a:lnTo>
                  <a:lnTo>
                    <a:pt x="554" y="964"/>
                  </a:lnTo>
                  <a:lnTo>
                    <a:pt x="554" y="963"/>
                  </a:lnTo>
                  <a:lnTo>
                    <a:pt x="552" y="961"/>
                  </a:lnTo>
                  <a:lnTo>
                    <a:pt x="551" y="960"/>
                  </a:lnTo>
                  <a:lnTo>
                    <a:pt x="549" y="959"/>
                  </a:lnTo>
                  <a:lnTo>
                    <a:pt x="549" y="959"/>
                  </a:lnTo>
                  <a:lnTo>
                    <a:pt x="549" y="959"/>
                  </a:lnTo>
                  <a:lnTo>
                    <a:pt x="549" y="959"/>
                  </a:lnTo>
                  <a:lnTo>
                    <a:pt x="548" y="959"/>
                  </a:lnTo>
                  <a:lnTo>
                    <a:pt x="548" y="959"/>
                  </a:lnTo>
                  <a:lnTo>
                    <a:pt x="545" y="958"/>
                  </a:lnTo>
                  <a:lnTo>
                    <a:pt x="545" y="956"/>
                  </a:lnTo>
                  <a:lnTo>
                    <a:pt x="545" y="956"/>
                  </a:lnTo>
                  <a:lnTo>
                    <a:pt x="545" y="958"/>
                  </a:lnTo>
                  <a:lnTo>
                    <a:pt x="546" y="958"/>
                  </a:lnTo>
                  <a:lnTo>
                    <a:pt x="546" y="959"/>
                  </a:lnTo>
                  <a:lnTo>
                    <a:pt x="546" y="959"/>
                  </a:lnTo>
                  <a:lnTo>
                    <a:pt x="546" y="959"/>
                  </a:lnTo>
                  <a:lnTo>
                    <a:pt x="546" y="959"/>
                  </a:lnTo>
                  <a:lnTo>
                    <a:pt x="547" y="960"/>
                  </a:lnTo>
                  <a:lnTo>
                    <a:pt x="549" y="962"/>
                  </a:lnTo>
                  <a:lnTo>
                    <a:pt x="549" y="962"/>
                  </a:lnTo>
                  <a:lnTo>
                    <a:pt x="549" y="962"/>
                  </a:lnTo>
                  <a:lnTo>
                    <a:pt x="549" y="961"/>
                  </a:lnTo>
                  <a:lnTo>
                    <a:pt x="550" y="962"/>
                  </a:lnTo>
                  <a:lnTo>
                    <a:pt x="551" y="962"/>
                  </a:lnTo>
                  <a:lnTo>
                    <a:pt x="553" y="963"/>
                  </a:lnTo>
                  <a:lnTo>
                    <a:pt x="554" y="964"/>
                  </a:lnTo>
                  <a:lnTo>
                    <a:pt x="554" y="966"/>
                  </a:lnTo>
                  <a:lnTo>
                    <a:pt x="554" y="966"/>
                  </a:lnTo>
                  <a:lnTo>
                    <a:pt x="554" y="966"/>
                  </a:lnTo>
                  <a:lnTo>
                    <a:pt x="553" y="966"/>
                  </a:lnTo>
                  <a:lnTo>
                    <a:pt x="552" y="967"/>
                  </a:lnTo>
                  <a:lnTo>
                    <a:pt x="552" y="968"/>
                  </a:lnTo>
                  <a:lnTo>
                    <a:pt x="552" y="969"/>
                  </a:lnTo>
                  <a:lnTo>
                    <a:pt x="553" y="969"/>
                  </a:lnTo>
                  <a:lnTo>
                    <a:pt x="554" y="969"/>
                  </a:lnTo>
                  <a:lnTo>
                    <a:pt x="554" y="971"/>
                  </a:lnTo>
                  <a:lnTo>
                    <a:pt x="556" y="972"/>
                  </a:lnTo>
                  <a:lnTo>
                    <a:pt x="556" y="972"/>
                  </a:lnTo>
                  <a:lnTo>
                    <a:pt x="556" y="972"/>
                  </a:lnTo>
                  <a:lnTo>
                    <a:pt x="558" y="973"/>
                  </a:lnTo>
                  <a:lnTo>
                    <a:pt x="558" y="973"/>
                  </a:lnTo>
                  <a:lnTo>
                    <a:pt x="559" y="974"/>
                  </a:lnTo>
                  <a:lnTo>
                    <a:pt x="560" y="974"/>
                  </a:lnTo>
                  <a:lnTo>
                    <a:pt x="561" y="974"/>
                  </a:lnTo>
                  <a:lnTo>
                    <a:pt x="562" y="976"/>
                  </a:lnTo>
                  <a:lnTo>
                    <a:pt x="562" y="976"/>
                  </a:lnTo>
                  <a:lnTo>
                    <a:pt x="562" y="977"/>
                  </a:lnTo>
                  <a:lnTo>
                    <a:pt x="563" y="977"/>
                  </a:lnTo>
                  <a:lnTo>
                    <a:pt x="563" y="977"/>
                  </a:lnTo>
                  <a:lnTo>
                    <a:pt x="563" y="977"/>
                  </a:lnTo>
                  <a:lnTo>
                    <a:pt x="563" y="976"/>
                  </a:lnTo>
                  <a:lnTo>
                    <a:pt x="565" y="976"/>
                  </a:lnTo>
                  <a:lnTo>
                    <a:pt x="565" y="976"/>
                  </a:lnTo>
                  <a:lnTo>
                    <a:pt x="565" y="976"/>
                  </a:lnTo>
                  <a:lnTo>
                    <a:pt x="566" y="977"/>
                  </a:lnTo>
                  <a:lnTo>
                    <a:pt x="567" y="977"/>
                  </a:lnTo>
                  <a:lnTo>
                    <a:pt x="567" y="977"/>
                  </a:lnTo>
                  <a:lnTo>
                    <a:pt x="567" y="977"/>
                  </a:lnTo>
                  <a:lnTo>
                    <a:pt x="570" y="976"/>
                  </a:lnTo>
                  <a:lnTo>
                    <a:pt x="572" y="975"/>
                  </a:lnTo>
                  <a:lnTo>
                    <a:pt x="575" y="975"/>
                  </a:lnTo>
                  <a:lnTo>
                    <a:pt x="575" y="975"/>
                  </a:lnTo>
                  <a:lnTo>
                    <a:pt x="576" y="975"/>
                  </a:lnTo>
                  <a:lnTo>
                    <a:pt x="577" y="974"/>
                  </a:lnTo>
                  <a:lnTo>
                    <a:pt x="577" y="974"/>
                  </a:lnTo>
                  <a:lnTo>
                    <a:pt x="579" y="974"/>
                  </a:lnTo>
                  <a:lnTo>
                    <a:pt x="580" y="974"/>
                  </a:lnTo>
                  <a:lnTo>
                    <a:pt x="580" y="977"/>
                  </a:lnTo>
                  <a:lnTo>
                    <a:pt x="580" y="977"/>
                  </a:lnTo>
                  <a:lnTo>
                    <a:pt x="580" y="977"/>
                  </a:lnTo>
                  <a:lnTo>
                    <a:pt x="580" y="976"/>
                  </a:lnTo>
                  <a:lnTo>
                    <a:pt x="581" y="976"/>
                  </a:lnTo>
                  <a:lnTo>
                    <a:pt x="582" y="977"/>
                  </a:lnTo>
                  <a:lnTo>
                    <a:pt x="582" y="978"/>
                  </a:lnTo>
                  <a:lnTo>
                    <a:pt x="584" y="979"/>
                  </a:lnTo>
                  <a:lnTo>
                    <a:pt x="584" y="983"/>
                  </a:lnTo>
                  <a:lnTo>
                    <a:pt x="586" y="983"/>
                  </a:lnTo>
                  <a:lnTo>
                    <a:pt x="587" y="984"/>
                  </a:lnTo>
                  <a:lnTo>
                    <a:pt x="588" y="985"/>
                  </a:lnTo>
                  <a:lnTo>
                    <a:pt x="589" y="985"/>
                  </a:lnTo>
                  <a:lnTo>
                    <a:pt x="589" y="985"/>
                  </a:lnTo>
                  <a:lnTo>
                    <a:pt x="590" y="985"/>
                  </a:lnTo>
                  <a:lnTo>
                    <a:pt x="592" y="984"/>
                  </a:lnTo>
                  <a:lnTo>
                    <a:pt x="592" y="984"/>
                  </a:lnTo>
                  <a:lnTo>
                    <a:pt x="592" y="983"/>
                  </a:lnTo>
                  <a:lnTo>
                    <a:pt x="591" y="982"/>
                  </a:lnTo>
                  <a:lnTo>
                    <a:pt x="590" y="982"/>
                  </a:lnTo>
                  <a:lnTo>
                    <a:pt x="590" y="982"/>
                  </a:lnTo>
                  <a:lnTo>
                    <a:pt x="589" y="981"/>
                  </a:lnTo>
                  <a:lnTo>
                    <a:pt x="589" y="981"/>
                  </a:lnTo>
                  <a:lnTo>
                    <a:pt x="588" y="980"/>
                  </a:lnTo>
                  <a:lnTo>
                    <a:pt x="588" y="980"/>
                  </a:lnTo>
                  <a:lnTo>
                    <a:pt x="589" y="979"/>
                  </a:lnTo>
                  <a:lnTo>
                    <a:pt x="589" y="980"/>
                  </a:lnTo>
                  <a:lnTo>
                    <a:pt x="590" y="981"/>
                  </a:lnTo>
                  <a:lnTo>
                    <a:pt x="590" y="981"/>
                  </a:lnTo>
                  <a:lnTo>
                    <a:pt x="593" y="982"/>
                  </a:lnTo>
                  <a:lnTo>
                    <a:pt x="593" y="983"/>
                  </a:lnTo>
                  <a:lnTo>
                    <a:pt x="594" y="982"/>
                  </a:lnTo>
                  <a:lnTo>
                    <a:pt x="595" y="981"/>
                  </a:lnTo>
                  <a:lnTo>
                    <a:pt x="596" y="982"/>
                  </a:lnTo>
                  <a:lnTo>
                    <a:pt x="595" y="983"/>
                  </a:lnTo>
                  <a:lnTo>
                    <a:pt x="595" y="983"/>
                  </a:lnTo>
                  <a:lnTo>
                    <a:pt x="599" y="985"/>
                  </a:lnTo>
                  <a:lnTo>
                    <a:pt x="600" y="985"/>
                  </a:lnTo>
                  <a:lnTo>
                    <a:pt x="601" y="985"/>
                  </a:lnTo>
                  <a:lnTo>
                    <a:pt x="601" y="986"/>
                  </a:lnTo>
                  <a:lnTo>
                    <a:pt x="601" y="986"/>
                  </a:lnTo>
                  <a:lnTo>
                    <a:pt x="601" y="987"/>
                  </a:lnTo>
                  <a:lnTo>
                    <a:pt x="602" y="988"/>
                  </a:lnTo>
                  <a:lnTo>
                    <a:pt x="603" y="988"/>
                  </a:lnTo>
                  <a:lnTo>
                    <a:pt x="603" y="989"/>
                  </a:lnTo>
                  <a:lnTo>
                    <a:pt x="604" y="989"/>
                  </a:lnTo>
                  <a:lnTo>
                    <a:pt x="605" y="988"/>
                  </a:lnTo>
                  <a:lnTo>
                    <a:pt x="606" y="988"/>
                  </a:lnTo>
                  <a:lnTo>
                    <a:pt x="607" y="987"/>
                  </a:lnTo>
                  <a:lnTo>
                    <a:pt x="608" y="986"/>
                  </a:lnTo>
                  <a:lnTo>
                    <a:pt x="608" y="985"/>
                  </a:lnTo>
                  <a:lnTo>
                    <a:pt x="609" y="985"/>
                  </a:lnTo>
                  <a:lnTo>
                    <a:pt x="609" y="985"/>
                  </a:lnTo>
                  <a:lnTo>
                    <a:pt x="610" y="985"/>
                  </a:lnTo>
                  <a:lnTo>
                    <a:pt x="611" y="984"/>
                  </a:lnTo>
                  <a:lnTo>
                    <a:pt x="614" y="981"/>
                  </a:lnTo>
                  <a:lnTo>
                    <a:pt x="615" y="981"/>
                  </a:lnTo>
                  <a:lnTo>
                    <a:pt x="617" y="979"/>
                  </a:lnTo>
                  <a:lnTo>
                    <a:pt x="618" y="979"/>
                  </a:lnTo>
                  <a:lnTo>
                    <a:pt x="619" y="979"/>
                  </a:lnTo>
                  <a:lnTo>
                    <a:pt x="620" y="980"/>
                  </a:lnTo>
                  <a:lnTo>
                    <a:pt x="620" y="980"/>
                  </a:lnTo>
                  <a:lnTo>
                    <a:pt x="622" y="981"/>
                  </a:lnTo>
                  <a:lnTo>
                    <a:pt x="622" y="981"/>
                  </a:lnTo>
                  <a:lnTo>
                    <a:pt x="623" y="981"/>
                  </a:lnTo>
                  <a:lnTo>
                    <a:pt x="623" y="982"/>
                  </a:lnTo>
                  <a:lnTo>
                    <a:pt x="623" y="982"/>
                  </a:lnTo>
                  <a:lnTo>
                    <a:pt x="623" y="982"/>
                  </a:lnTo>
                  <a:lnTo>
                    <a:pt x="625" y="982"/>
                  </a:lnTo>
                  <a:lnTo>
                    <a:pt x="625" y="981"/>
                  </a:lnTo>
                  <a:lnTo>
                    <a:pt x="625" y="981"/>
                  </a:lnTo>
                  <a:lnTo>
                    <a:pt x="628" y="983"/>
                  </a:lnTo>
                  <a:lnTo>
                    <a:pt x="628" y="984"/>
                  </a:lnTo>
                  <a:lnTo>
                    <a:pt x="628" y="985"/>
                  </a:lnTo>
                  <a:lnTo>
                    <a:pt x="629" y="985"/>
                  </a:lnTo>
                  <a:lnTo>
                    <a:pt x="628" y="985"/>
                  </a:lnTo>
                  <a:lnTo>
                    <a:pt x="628" y="985"/>
                  </a:lnTo>
                  <a:lnTo>
                    <a:pt x="627" y="985"/>
                  </a:lnTo>
                  <a:lnTo>
                    <a:pt x="626" y="985"/>
                  </a:lnTo>
                  <a:lnTo>
                    <a:pt x="626" y="985"/>
                  </a:lnTo>
                  <a:lnTo>
                    <a:pt x="626" y="985"/>
                  </a:lnTo>
                  <a:lnTo>
                    <a:pt x="624" y="985"/>
                  </a:lnTo>
                  <a:lnTo>
                    <a:pt x="624" y="986"/>
                  </a:lnTo>
                  <a:lnTo>
                    <a:pt x="624" y="987"/>
                  </a:lnTo>
                  <a:lnTo>
                    <a:pt x="622" y="987"/>
                  </a:lnTo>
                  <a:lnTo>
                    <a:pt x="621" y="988"/>
                  </a:lnTo>
                  <a:lnTo>
                    <a:pt x="621" y="988"/>
                  </a:lnTo>
                  <a:lnTo>
                    <a:pt x="621" y="989"/>
                  </a:lnTo>
                  <a:lnTo>
                    <a:pt x="621" y="989"/>
                  </a:lnTo>
                  <a:lnTo>
                    <a:pt x="620" y="990"/>
                  </a:lnTo>
                  <a:lnTo>
                    <a:pt x="620" y="989"/>
                  </a:lnTo>
                  <a:lnTo>
                    <a:pt x="620" y="989"/>
                  </a:lnTo>
                  <a:lnTo>
                    <a:pt x="619" y="989"/>
                  </a:lnTo>
                  <a:lnTo>
                    <a:pt x="619" y="989"/>
                  </a:lnTo>
                  <a:lnTo>
                    <a:pt x="619" y="990"/>
                  </a:lnTo>
                  <a:lnTo>
                    <a:pt x="620" y="990"/>
                  </a:lnTo>
                  <a:lnTo>
                    <a:pt x="621" y="990"/>
                  </a:lnTo>
                  <a:lnTo>
                    <a:pt x="622" y="990"/>
                  </a:lnTo>
                  <a:lnTo>
                    <a:pt x="622" y="990"/>
                  </a:lnTo>
                  <a:lnTo>
                    <a:pt x="622" y="990"/>
                  </a:lnTo>
                  <a:lnTo>
                    <a:pt x="622" y="989"/>
                  </a:lnTo>
                  <a:lnTo>
                    <a:pt x="622" y="989"/>
                  </a:lnTo>
                  <a:lnTo>
                    <a:pt x="623" y="988"/>
                  </a:lnTo>
                  <a:lnTo>
                    <a:pt x="623" y="989"/>
                  </a:lnTo>
                  <a:lnTo>
                    <a:pt x="625" y="988"/>
                  </a:lnTo>
                  <a:lnTo>
                    <a:pt x="625" y="987"/>
                  </a:lnTo>
                  <a:lnTo>
                    <a:pt x="627" y="986"/>
                  </a:lnTo>
                  <a:lnTo>
                    <a:pt x="627" y="986"/>
                  </a:lnTo>
                  <a:lnTo>
                    <a:pt x="627" y="986"/>
                  </a:lnTo>
                  <a:lnTo>
                    <a:pt x="629" y="987"/>
                  </a:lnTo>
                  <a:lnTo>
                    <a:pt x="630" y="987"/>
                  </a:lnTo>
                  <a:lnTo>
                    <a:pt x="631" y="986"/>
                  </a:lnTo>
                  <a:lnTo>
                    <a:pt x="632" y="986"/>
                  </a:lnTo>
                  <a:lnTo>
                    <a:pt x="633" y="986"/>
                  </a:lnTo>
                  <a:lnTo>
                    <a:pt x="633" y="986"/>
                  </a:lnTo>
                  <a:lnTo>
                    <a:pt x="633" y="986"/>
                  </a:lnTo>
                  <a:lnTo>
                    <a:pt x="636" y="985"/>
                  </a:lnTo>
                  <a:lnTo>
                    <a:pt x="636" y="985"/>
                  </a:lnTo>
                  <a:lnTo>
                    <a:pt x="636" y="985"/>
                  </a:lnTo>
                  <a:lnTo>
                    <a:pt x="636" y="984"/>
                  </a:lnTo>
                  <a:lnTo>
                    <a:pt x="637" y="984"/>
                  </a:lnTo>
                  <a:lnTo>
                    <a:pt x="638" y="983"/>
                  </a:lnTo>
                  <a:lnTo>
                    <a:pt x="640" y="983"/>
                  </a:lnTo>
                  <a:lnTo>
                    <a:pt x="640" y="983"/>
                  </a:lnTo>
                  <a:lnTo>
                    <a:pt x="641" y="982"/>
                  </a:lnTo>
                  <a:lnTo>
                    <a:pt x="640" y="982"/>
                  </a:lnTo>
                  <a:lnTo>
                    <a:pt x="641" y="981"/>
                  </a:lnTo>
                  <a:lnTo>
                    <a:pt x="641" y="980"/>
                  </a:lnTo>
                  <a:lnTo>
                    <a:pt x="641" y="978"/>
                  </a:lnTo>
                  <a:lnTo>
                    <a:pt x="641" y="978"/>
                  </a:lnTo>
                  <a:lnTo>
                    <a:pt x="642" y="977"/>
                  </a:lnTo>
                  <a:lnTo>
                    <a:pt x="642" y="977"/>
                  </a:lnTo>
                  <a:lnTo>
                    <a:pt x="643" y="976"/>
                  </a:lnTo>
                  <a:lnTo>
                    <a:pt x="642" y="976"/>
                  </a:lnTo>
                  <a:lnTo>
                    <a:pt x="642" y="975"/>
                  </a:lnTo>
                  <a:lnTo>
                    <a:pt x="643" y="975"/>
                  </a:lnTo>
                  <a:lnTo>
                    <a:pt x="645" y="973"/>
                  </a:lnTo>
                  <a:lnTo>
                    <a:pt x="647" y="973"/>
                  </a:lnTo>
                  <a:lnTo>
                    <a:pt x="648" y="972"/>
                  </a:lnTo>
                  <a:lnTo>
                    <a:pt x="649" y="972"/>
                  </a:lnTo>
                  <a:lnTo>
                    <a:pt x="649" y="972"/>
                  </a:lnTo>
                  <a:lnTo>
                    <a:pt x="649" y="973"/>
                  </a:lnTo>
                  <a:lnTo>
                    <a:pt x="649" y="973"/>
                  </a:lnTo>
                  <a:lnTo>
                    <a:pt x="649" y="975"/>
                  </a:lnTo>
                  <a:lnTo>
                    <a:pt x="649" y="975"/>
                  </a:lnTo>
                  <a:lnTo>
                    <a:pt x="649" y="976"/>
                  </a:lnTo>
                  <a:lnTo>
                    <a:pt x="649" y="976"/>
                  </a:lnTo>
                  <a:lnTo>
                    <a:pt x="649" y="977"/>
                  </a:lnTo>
                  <a:lnTo>
                    <a:pt x="647" y="982"/>
                  </a:lnTo>
                  <a:lnTo>
                    <a:pt x="645" y="983"/>
                  </a:lnTo>
                  <a:lnTo>
                    <a:pt x="645" y="984"/>
                  </a:lnTo>
                  <a:lnTo>
                    <a:pt x="645" y="985"/>
                  </a:lnTo>
                  <a:lnTo>
                    <a:pt x="643" y="986"/>
                  </a:lnTo>
                  <a:lnTo>
                    <a:pt x="643" y="988"/>
                  </a:lnTo>
                  <a:lnTo>
                    <a:pt x="642" y="988"/>
                  </a:lnTo>
                  <a:lnTo>
                    <a:pt x="641" y="990"/>
                  </a:lnTo>
                  <a:lnTo>
                    <a:pt x="641" y="990"/>
                  </a:lnTo>
                  <a:lnTo>
                    <a:pt x="641" y="991"/>
                  </a:lnTo>
                  <a:lnTo>
                    <a:pt x="640" y="992"/>
                  </a:lnTo>
                  <a:lnTo>
                    <a:pt x="640" y="992"/>
                  </a:lnTo>
                  <a:lnTo>
                    <a:pt x="639" y="993"/>
                  </a:lnTo>
                  <a:lnTo>
                    <a:pt x="638" y="994"/>
                  </a:lnTo>
                  <a:lnTo>
                    <a:pt x="638" y="994"/>
                  </a:lnTo>
                  <a:lnTo>
                    <a:pt x="636" y="997"/>
                  </a:lnTo>
                  <a:lnTo>
                    <a:pt x="636" y="997"/>
                  </a:lnTo>
                  <a:lnTo>
                    <a:pt x="636" y="998"/>
                  </a:lnTo>
                  <a:lnTo>
                    <a:pt x="636" y="998"/>
                  </a:lnTo>
                  <a:lnTo>
                    <a:pt x="634" y="1000"/>
                  </a:lnTo>
                  <a:lnTo>
                    <a:pt x="633" y="1002"/>
                  </a:lnTo>
                  <a:lnTo>
                    <a:pt x="632" y="1003"/>
                  </a:lnTo>
                  <a:lnTo>
                    <a:pt x="631" y="1003"/>
                  </a:lnTo>
                  <a:lnTo>
                    <a:pt x="631" y="1003"/>
                  </a:lnTo>
                  <a:lnTo>
                    <a:pt x="629" y="1004"/>
                  </a:lnTo>
                  <a:lnTo>
                    <a:pt x="629" y="1006"/>
                  </a:lnTo>
                  <a:lnTo>
                    <a:pt x="628" y="1007"/>
                  </a:lnTo>
                  <a:lnTo>
                    <a:pt x="628" y="1007"/>
                  </a:lnTo>
                  <a:lnTo>
                    <a:pt x="627" y="1008"/>
                  </a:lnTo>
                  <a:lnTo>
                    <a:pt x="626" y="1008"/>
                  </a:lnTo>
                  <a:lnTo>
                    <a:pt x="625" y="1009"/>
                  </a:lnTo>
                  <a:lnTo>
                    <a:pt x="626" y="1011"/>
                  </a:lnTo>
                  <a:lnTo>
                    <a:pt x="625" y="1011"/>
                  </a:lnTo>
                  <a:lnTo>
                    <a:pt x="624" y="1014"/>
                  </a:lnTo>
                  <a:lnTo>
                    <a:pt x="623" y="1014"/>
                  </a:lnTo>
                  <a:lnTo>
                    <a:pt x="623" y="1015"/>
                  </a:lnTo>
                  <a:lnTo>
                    <a:pt x="623" y="1016"/>
                  </a:lnTo>
                  <a:lnTo>
                    <a:pt x="623" y="1017"/>
                  </a:lnTo>
                  <a:lnTo>
                    <a:pt x="622" y="1019"/>
                  </a:lnTo>
                  <a:lnTo>
                    <a:pt x="621" y="1020"/>
                  </a:lnTo>
                  <a:lnTo>
                    <a:pt x="621" y="1020"/>
                  </a:lnTo>
                  <a:lnTo>
                    <a:pt x="620" y="1020"/>
                  </a:lnTo>
                  <a:lnTo>
                    <a:pt x="620" y="1021"/>
                  </a:lnTo>
                  <a:lnTo>
                    <a:pt x="619" y="1022"/>
                  </a:lnTo>
                  <a:lnTo>
                    <a:pt x="619" y="1023"/>
                  </a:lnTo>
                  <a:lnTo>
                    <a:pt x="617" y="1024"/>
                  </a:lnTo>
                  <a:lnTo>
                    <a:pt x="617" y="1026"/>
                  </a:lnTo>
                  <a:lnTo>
                    <a:pt x="616" y="1026"/>
                  </a:lnTo>
                  <a:lnTo>
                    <a:pt x="616" y="1027"/>
                  </a:lnTo>
                  <a:lnTo>
                    <a:pt x="615" y="1027"/>
                  </a:lnTo>
                  <a:lnTo>
                    <a:pt x="614" y="1028"/>
                  </a:lnTo>
                  <a:lnTo>
                    <a:pt x="612" y="1027"/>
                  </a:lnTo>
                  <a:lnTo>
                    <a:pt x="610" y="1027"/>
                  </a:lnTo>
                  <a:lnTo>
                    <a:pt x="608" y="1028"/>
                  </a:lnTo>
                  <a:lnTo>
                    <a:pt x="608" y="1027"/>
                  </a:lnTo>
                  <a:lnTo>
                    <a:pt x="607" y="1027"/>
                  </a:lnTo>
                  <a:lnTo>
                    <a:pt x="606" y="1027"/>
                  </a:lnTo>
                  <a:lnTo>
                    <a:pt x="606" y="1025"/>
                  </a:lnTo>
                  <a:lnTo>
                    <a:pt x="606" y="1025"/>
                  </a:lnTo>
                  <a:lnTo>
                    <a:pt x="606" y="1024"/>
                  </a:lnTo>
                  <a:lnTo>
                    <a:pt x="606" y="1022"/>
                  </a:lnTo>
                  <a:lnTo>
                    <a:pt x="607" y="1020"/>
                  </a:lnTo>
                  <a:lnTo>
                    <a:pt x="607" y="1020"/>
                  </a:lnTo>
                  <a:lnTo>
                    <a:pt x="607" y="1020"/>
                  </a:lnTo>
                  <a:lnTo>
                    <a:pt x="607" y="1020"/>
                  </a:lnTo>
                  <a:lnTo>
                    <a:pt x="607" y="1019"/>
                  </a:lnTo>
                  <a:lnTo>
                    <a:pt x="608" y="1018"/>
                  </a:lnTo>
                  <a:lnTo>
                    <a:pt x="610" y="1016"/>
                  </a:lnTo>
                  <a:lnTo>
                    <a:pt x="610" y="1016"/>
                  </a:lnTo>
                  <a:lnTo>
                    <a:pt x="610" y="1016"/>
                  </a:lnTo>
                  <a:lnTo>
                    <a:pt x="610" y="1015"/>
                  </a:lnTo>
                  <a:lnTo>
                    <a:pt x="610" y="1014"/>
                  </a:lnTo>
                  <a:lnTo>
                    <a:pt x="610" y="1013"/>
                  </a:lnTo>
                  <a:lnTo>
                    <a:pt x="610" y="1014"/>
                  </a:lnTo>
                  <a:lnTo>
                    <a:pt x="609" y="1014"/>
                  </a:lnTo>
                  <a:lnTo>
                    <a:pt x="609" y="1014"/>
                  </a:lnTo>
                  <a:lnTo>
                    <a:pt x="609" y="1013"/>
                  </a:lnTo>
                  <a:lnTo>
                    <a:pt x="608" y="1013"/>
                  </a:lnTo>
                  <a:lnTo>
                    <a:pt x="608" y="1013"/>
                  </a:lnTo>
                  <a:lnTo>
                    <a:pt x="606" y="1013"/>
                  </a:lnTo>
                  <a:lnTo>
                    <a:pt x="605" y="1014"/>
                  </a:lnTo>
                  <a:lnTo>
                    <a:pt x="604" y="1015"/>
                  </a:lnTo>
                  <a:lnTo>
                    <a:pt x="604" y="1016"/>
                  </a:lnTo>
                  <a:lnTo>
                    <a:pt x="601" y="1016"/>
                  </a:lnTo>
                  <a:lnTo>
                    <a:pt x="599" y="1015"/>
                  </a:lnTo>
                  <a:lnTo>
                    <a:pt x="598" y="1016"/>
                  </a:lnTo>
                  <a:lnTo>
                    <a:pt x="597" y="1016"/>
                  </a:lnTo>
                  <a:lnTo>
                    <a:pt x="597" y="1016"/>
                  </a:lnTo>
                  <a:lnTo>
                    <a:pt x="597" y="1017"/>
                  </a:lnTo>
                  <a:lnTo>
                    <a:pt x="597" y="1017"/>
                  </a:lnTo>
                  <a:lnTo>
                    <a:pt x="596" y="1017"/>
                  </a:lnTo>
                  <a:lnTo>
                    <a:pt x="596" y="1018"/>
                  </a:lnTo>
                  <a:lnTo>
                    <a:pt x="595" y="1019"/>
                  </a:lnTo>
                  <a:lnTo>
                    <a:pt x="594" y="1019"/>
                  </a:lnTo>
                  <a:lnTo>
                    <a:pt x="593" y="1019"/>
                  </a:lnTo>
                  <a:lnTo>
                    <a:pt x="593" y="1020"/>
                  </a:lnTo>
                  <a:lnTo>
                    <a:pt x="593" y="1020"/>
                  </a:lnTo>
                  <a:lnTo>
                    <a:pt x="593" y="1021"/>
                  </a:lnTo>
                  <a:lnTo>
                    <a:pt x="591" y="1022"/>
                  </a:lnTo>
                  <a:lnTo>
                    <a:pt x="590" y="1023"/>
                  </a:lnTo>
                  <a:lnTo>
                    <a:pt x="590" y="1023"/>
                  </a:lnTo>
                  <a:lnTo>
                    <a:pt x="589" y="1024"/>
                  </a:lnTo>
                  <a:lnTo>
                    <a:pt x="589" y="1024"/>
                  </a:lnTo>
                  <a:lnTo>
                    <a:pt x="588" y="1024"/>
                  </a:lnTo>
                  <a:lnTo>
                    <a:pt x="588" y="1024"/>
                  </a:lnTo>
                  <a:lnTo>
                    <a:pt x="588" y="1026"/>
                  </a:lnTo>
                  <a:lnTo>
                    <a:pt x="587" y="1026"/>
                  </a:lnTo>
                  <a:lnTo>
                    <a:pt x="587" y="1026"/>
                  </a:lnTo>
                  <a:lnTo>
                    <a:pt x="585" y="1028"/>
                  </a:lnTo>
                  <a:lnTo>
                    <a:pt x="584" y="1029"/>
                  </a:lnTo>
                  <a:lnTo>
                    <a:pt x="584" y="1029"/>
                  </a:lnTo>
                  <a:lnTo>
                    <a:pt x="584" y="1029"/>
                  </a:lnTo>
                  <a:lnTo>
                    <a:pt x="582" y="1029"/>
                  </a:lnTo>
                  <a:lnTo>
                    <a:pt x="582" y="1029"/>
                  </a:lnTo>
                  <a:lnTo>
                    <a:pt x="581" y="1029"/>
                  </a:lnTo>
                  <a:lnTo>
                    <a:pt x="581" y="1029"/>
                  </a:lnTo>
                  <a:lnTo>
                    <a:pt x="577" y="1027"/>
                  </a:lnTo>
                  <a:lnTo>
                    <a:pt x="576" y="1028"/>
                  </a:lnTo>
                  <a:lnTo>
                    <a:pt x="573" y="1028"/>
                  </a:lnTo>
                  <a:lnTo>
                    <a:pt x="573" y="1029"/>
                  </a:lnTo>
                  <a:lnTo>
                    <a:pt x="571" y="1029"/>
                  </a:lnTo>
                  <a:lnTo>
                    <a:pt x="571" y="1029"/>
                  </a:lnTo>
                  <a:lnTo>
                    <a:pt x="571" y="1029"/>
                  </a:lnTo>
                  <a:lnTo>
                    <a:pt x="571" y="1030"/>
                  </a:lnTo>
                  <a:lnTo>
                    <a:pt x="569" y="1032"/>
                  </a:lnTo>
                  <a:lnTo>
                    <a:pt x="567" y="1032"/>
                  </a:lnTo>
                  <a:lnTo>
                    <a:pt x="567" y="1031"/>
                  </a:lnTo>
                  <a:lnTo>
                    <a:pt x="567" y="1031"/>
                  </a:lnTo>
                  <a:lnTo>
                    <a:pt x="566" y="1030"/>
                  </a:lnTo>
                  <a:lnTo>
                    <a:pt x="565" y="1030"/>
                  </a:lnTo>
                  <a:lnTo>
                    <a:pt x="563" y="1031"/>
                  </a:lnTo>
                  <a:lnTo>
                    <a:pt x="562" y="1031"/>
                  </a:lnTo>
                  <a:lnTo>
                    <a:pt x="562" y="1032"/>
                  </a:lnTo>
                  <a:lnTo>
                    <a:pt x="562" y="1032"/>
                  </a:lnTo>
                  <a:lnTo>
                    <a:pt x="562" y="1033"/>
                  </a:lnTo>
                  <a:lnTo>
                    <a:pt x="561" y="1034"/>
                  </a:lnTo>
                  <a:lnTo>
                    <a:pt x="562" y="1035"/>
                  </a:lnTo>
                  <a:lnTo>
                    <a:pt x="562" y="1036"/>
                  </a:lnTo>
                  <a:lnTo>
                    <a:pt x="562" y="1036"/>
                  </a:lnTo>
                  <a:lnTo>
                    <a:pt x="562" y="1037"/>
                  </a:lnTo>
                  <a:lnTo>
                    <a:pt x="562" y="1037"/>
                  </a:lnTo>
                  <a:lnTo>
                    <a:pt x="561" y="1037"/>
                  </a:lnTo>
                  <a:lnTo>
                    <a:pt x="561" y="1038"/>
                  </a:lnTo>
                  <a:lnTo>
                    <a:pt x="560" y="1038"/>
                  </a:lnTo>
                  <a:lnTo>
                    <a:pt x="559" y="1039"/>
                  </a:lnTo>
                  <a:lnTo>
                    <a:pt x="558" y="1039"/>
                  </a:lnTo>
                  <a:lnTo>
                    <a:pt x="558" y="1039"/>
                  </a:lnTo>
                  <a:lnTo>
                    <a:pt x="558" y="1039"/>
                  </a:lnTo>
                  <a:lnTo>
                    <a:pt x="558" y="1039"/>
                  </a:lnTo>
                  <a:lnTo>
                    <a:pt x="557" y="1039"/>
                  </a:lnTo>
                  <a:lnTo>
                    <a:pt x="556" y="1040"/>
                  </a:lnTo>
                  <a:lnTo>
                    <a:pt x="555" y="1041"/>
                  </a:lnTo>
                  <a:lnTo>
                    <a:pt x="554" y="1043"/>
                  </a:lnTo>
                  <a:lnTo>
                    <a:pt x="554" y="1043"/>
                  </a:lnTo>
                  <a:lnTo>
                    <a:pt x="554" y="1043"/>
                  </a:lnTo>
                  <a:lnTo>
                    <a:pt x="553" y="1044"/>
                  </a:lnTo>
                  <a:lnTo>
                    <a:pt x="553" y="1044"/>
                  </a:lnTo>
                  <a:lnTo>
                    <a:pt x="553" y="1044"/>
                  </a:lnTo>
                  <a:lnTo>
                    <a:pt x="551" y="1046"/>
                  </a:lnTo>
                  <a:lnTo>
                    <a:pt x="550" y="1046"/>
                  </a:lnTo>
                  <a:lnTo>
                    <a:pt x="550" y="1047"/>
                  </a:lnTo>
                  <a:lnTo>
                    <a:pt x="549" y="1048"/>
                  </a:lnTo>
                  <a:lnTo>
                    <a:pt x="549" y="1048"/>
                  </a:lnTo>
                  <a:lnTo>
                    <a:pt x="548" y="1049"/>
                  </a:lnTo>
                  <a:lnTo>
                    <a:pt x="548" y="1050"/>
                  </a:lnTo>
                  <a:lnTo>
                    <a:pt x="547" y="1050"/>
                  </a:lnTo>
                  <a:lnTo>
                    <a:pt x="547" y="1050"/>
                  </a:lnTo>
                  <a:lnTo>
                    <a:pt x="545" y="1050"/>
                  </a:lnTo>
                  <a:lnTo>
                    <a:pt x="545" y="1051"/>
                  </a:lnTo>
                  <a:lnTo>
                    <a:pt x="545" y="1051"/>
                  </a:lnTo>
                  <a:lnTo>
                    <a:pt x="545" y="1052"/>
                  </a:lnTo>
                  <a:lnTo>
                    <a:pt x="544" y="1052"/>
                  </a:lnTo>
                  <a:lnTo>
                    <a:pt x="543" y="1053"/>
                  </a:lnTo>
                  <a:lnTo>
                    <a:pt x="543" y="1054"/>
                  </a:lnTo>
                  <a:lnTo>
                    <a:pt x="542" y="1054"/>
                  </a:lnTo>
                  <a:lnTo>
                    <a:pt x="542" y="1055"/>
                  </a:lnTo>
                  <a:lnTo>
                    <a:pt x="542" y="1055"/>
                  </a:lnTo>
                  <a:lnTo>
                    <a:pt x="542" y="1055"/>
                  </a:lnTo>
                  <a:lnTo>
                    <a:pt x="542" y="1056"/>
                  </a:lnTo>
                  <a:lnTo>
                    <a:pt x="543" y="1057"/>
                  </a:lnTo>
                  <a:lnTo>
                    <a:pt x="543" y="1057"/>
                  </a:lnTo>
                  <a:lnTo>
                    <a:pt x="543" y="1058"/>
                  </a:lnTo>
                  <a:lnTo>
                    <a:pt x="544" y="1058"/>
                  </a:lnTo>
                  <a:lnTo>
                    <a:pt x="544" y="1059"/>
                  </a:lnTo>
                  <a:lnTo>
                    <a:pt x="543" y="1059"/>
                  </a:lnTo>
                  <a:lnTo>
                    <a:pt x="543" y="1059"/>
                  </a:lnTo>
                  <a:lnTo>
                    <a:pt x="542" y="1059"/>
                  </a:lnTo>
                  <a:lnTo>
                    <a:pt x="542" y="1060"/>
                  </a:lnTo>
                  <a:lnTo>
                    <a:pt x="541" y="1060"/>
                  </a:lnTo>
                  <a:lnTo>
                    <a:pt x="541" y="1061"/>
                  </a:lnTo>
                  <a:lnTo>
                    <a:pt x="541" y="1061"/>
                  </a:lnTo>
                  <a:lnTo>
                    <a:pt x="541" y="1061"/>
                  </a:lnTo>
                  <a:lnTo>
                    <a:pt x="541" y="1062"/>
                  </a:lnTo>
                  <a:lnTo>
                    <a:pt x="541" y="1062"/>
                  </a:lnTo>
                  <a:lnTo>
                    <a:pt x="542" y="1061"/>
                  </a:lnTo>
                  <a:lnTo>
                    <a:pt x="541" y="1061"/>
                  </a:lnTo>
                  <a:lnTo>
                    <a:pt x="541" y="1061"/>
                  </a:lnTo>
                  <a:lnTo>
                    <a:pt x="542" y="1061"/>
                  </a:lnTo>
                  <a:lnTo>
                    <a:pt x="542" y="1062"/>
                  </a:lnTo>
                  <a:lnTo>
                    <a:pt x="542" y="1062"/>
                  </a:lnTo>
                  <a:lnTo>
                    <a:pt x="543" y="1062"/>
                  </a:lnTo>
                  <a:lnTo>
                    <a:pt x="543" y="1062"/>
                  </a:lnTo>
                  <a:lnTo>
                    <a:pt x="545" y="1060"/>
                  </a:lnTo>
                  <a:lnTo>
                    <a:pt x="545" y="1060"/>
                  </a:lnTo>
                  <a:lnTo>
                    <a:pt x="545" y="1059"/>
                  </a:lnTo>
                  <a:lnTo>
                    <a:pt x="546" y="1059"/>
                  </a:lnTo>
                  <a:lnTo>
                    <a:pt x="547" y="1059"/>
                  </a:lnTo>
                  <a:lnTo>
                    <a:pt x="547" y="1058"/>
                  </a:lnTo>
                  <a:lnTo>
                    <a:pt x="548" y="1058"/>
                  </a:lnTo>
                  <a:lnTo>
                    <a:pt x="549" y="1056"/>
                  </a:lnTo>
                  <a:lnTo>
                    <a:pt x="550" y="1055"/>
                  </a:lnTo>
                  <a:lnTo>
                    <a:pt x="550" y="1055"/>
                  </a:lnTo>
                  <a:lnTo>
                    <a:pt x="551" y="1054"/>
                  </a:lnTo>
                  <a:lnTo>
                    <a:pt x="551" y="1054"/>
                  </a:lnTo>
                  <a:lnTo>
                    <a:pt x="553" y="1053"/>
                  </a:lnTo>
                  <a:lnTo>
                    <a:pt x="553" y="1052"/>
                  </a:lnTo>
                  <a:lnTo>
                    <a:pt x="553" y="1052"/>
                  </a:lnTo>
                  <a:lnTo>
                    <a:pt x="553" y="1052"/>
                  </a:lnTo>
                  <a:lnTo>
                    <a:pt x="553" y="1052"/>
                  </a:lnTo>
                  <a:lnTo>
                    <a:pt x="554" y="1050"/>
                  </a:lnTo>
                  <a:lnTo>
                    <a:pt x="557" y="1046"/>
                  </a:lnTo>
                  <a:lnTo>
                    <a:pt x="558" y="1046"/>
                  </a:lnTo>
                  <a:lnTo>
                    <a:pt x="559" y="1045"/>
                  </a:lnTo>
                  <a:lnTo>
                    <a:pt x="560" y="1044"/>
                  </a:lnTo>
                  <a:lnTo>
                    <a:pt x="562" y="1043"/>
                  </a:lnTo>
                  <a:lnTo>
                    <a:pt x="562" y="1042"/>
                  </a:lnTo>
                  <a:lnTo>
                    <a:pt x="563" y="1042"/>
                  </a:lnTo>
                  <a:lnTo>
                    <a:pt x="563" y="1042"/>
                  </a:lnTo>
                  <a:lnTo>
                    <a:pt x="564" y="1042"/>
                  </a:lnTo>
                  <a:lnTo>
                    <a:pt x="564" y="1041"/>
                  </a:lnTo>
                  <a:lnTo>
                    <a:pt x="565" y="1041"/>
                  </a:lnTo>
                  <a:lnTo>
                    <a:pt x="565" y="1040"/>
                  </a:lnTo>
                  <a:lnTo>
                    <a:pt x="566" y="1040"/>
                  </a:lnTo>
                  <a:lnTo>
                    <a:pt x="567" y="1039"/>
                  </a:lnTo>
                  <a:lnTo>
                    <a:pt x="567" y="1038"/>
                  </a:lnTo>
                  <a:lnTo>
                    <a:pt x="567" y="1038"/>
                  </a:lnTo>
                  <a:lnTo>
                    <a:pt x="567" y="1038"/>
                  </a:lnTo>
                  <a:lnTo>
                    <a:pt x="567" y="1037"/>
                  </a:lnTo>
                  <a:lnTo>
                    <a:pt x="569" y="1037"/>
                  </a:lnTo>
                  <a:lnTo>
                    <a:pt x="571" y="1035"/>
                  </a:lnTo>
                  <a:lnTo>
                    <a:pt x="574" y="1033"/>
                  </a:lnTo>
                  <a:lnTo>
                    <a:pt x="574" y="1033"/>
                  </a:lnTo>
                  <a:lnTo>
                    <a:pt x="575" y="1033"/>
                  </a:lnTo>
                  <a:lnTo>
                    <a:pt x="575" y="1033"/>
                  </a:lnTo>
                  <a:lnTo>
                    <a:pt x="577" y="1033"/>
                  </a:lnTo>
                  <a:lnTo>
                    <a:pt x="579" y="1033"/>
                  </a:lnTo>
                  <a:lnTo>
                    <a:pt x="580" y="1033"/>
                  </a:lnTo>
                  <a:lnTo>
                    <a:pt x="580" y="1033"/>
                  </a:lnTo>
                  <a:lnTo>
                    <a:pt x="581" y="1033"/>
                  </a:lnTo>
                  <a:lnTo>
                    <a:pt x="583" y="1033"/>
                  </a:lnTo>
                  <a:lnTo>
                    <a:pt x="584" y="1033"/>
                  </a:lnTo>
                  <a:lnTo>
                    <a:pt x="584" y="1033"/>
                  </a:lnTo>
                  <a:lnTo>
                    <a:pt x="584" y="1034"/>
                  </a:lnTo>
                  <a:lnTo>
                    <a:pt x="584" y="1035"/>
                  </a:lnTo>
                  <a:lnTo>
                    <a:pt x="584" y="1035"/>
                  </a:lnTo>
                  <a:lnTo>
                    <a:pt x="584" y="1037"/>
                  </a:lnTo>
                  <a:lnTo>
                    <a:pt x="584" y="1037"/>
                  </a:lnTo>
                  <a:lnTo>
                    <a:pt x="584" y="1038"/>
                  </a:lnTo>
                  <a:lnTo>
                    <a:pt x="585" y="1038"/>
                  </a:lnTo>
                  <a:lnTo>
                    <a:pt x="588" y="1037"/>
                  </a:lnTo>
                  <a:lnTo>
                    <a:pt x="589" y="1037"/>
                  </a:lnTo>
                  <a:lnTo>
                    <a:pt x="589" y="1037"/>
                  </a:lnTo>
                  <a:lnTo>
                    <a:pt x="590" y="1037"/>
                  </a:lnTo>
                  <a:lnTo>
                    <a:pt x="592" y="1037"/>
                  </a:lnTo>
                  <a:lnTo>
                    <a:pt x="593" y="1037"/>
                  </a:lnTo>
                  <a:lnTo>
                    <a:pt x="593" y="1037"/>
                  </a:lnTo>
                  <a:lnTo>
                    <a:pt x="594" y="1036"/>
                  </a:lnTo>
                  <a:lnTo>
                    <a:pt x="597" y="1036"/>
                  </a:lnTo>
                  <a:lnTo>
                    <a:pt x="599" y="1034"/>
                  </a:lnTo>
                  <a:lnTo>
                    <a:pt x="600" y="1034"/>
                  </a:lnTo>
                  <a:lnTo>
                    <a:pt x="601" y="1033"/>
                  </a:lnTo>
                  <a:lnTo>
                    <a:pt x="601" y="1033"/>
                  </a:lnTo>
                  <a:lnTo>
                    <a:pt x="602" y="1033"/>
                  </a:lnTo>
                  <a:lnTo>
                    <a:pt x="603" y="1033"/>
                  </a:lnTo>
                  <a:lnTo>
                    <a:pt x="604" y="1032"/>
                  </a:lnTo>
                  <a:lnTo>
                    <a:pt x="605" y="1031"/>
                  </a:lnTo>
                  <a:lnTo>
                    <a:pt x="606" y="1030"/>
                  </a:lnTo>
                  <a:lnTo>
                    <a:pt x="605" y="1030"/>
                  </a:lnTo>
                  <a:lnTo>
                    <a:pt x="605" y="1030"/>
                  </a:lnTo>
                  <a:lnTo>
                    <a:pt x="606" y="1030"/>
                  </a:lnTo>
                  <a:lnTo>
                    <a:pt x="606" y="1029"/>
                  </a:lnTo>
                  <a:lnTo>
                    <a:pt x="606" y="1030"/>
                  </a:lnTo>
                  <a:lnTo>
                    <a:pt x="606" y="1031"/>
                  </a:lnTo>
                  <a:lnTo>
                    <a:pt x="608" y="1031"/>
                  </a:lnTo>
                  <a:lnTo>
                    <a:pt x="610" y="1031"/>
                  </a:lnTo>
                  <a:lnTo>
                    <a:pt x="610" y="1031"/>
                  </a:lnTo>
                  <a:lnTo>
                    <a:pt x="611" y="1031"/>
                  </a:lnTo>
                  <a:lnTo>
                    <a:pt x="613" y="1032"/>
                  </a:lnTo>
                  <a:lnTo>
                    <a:pt x="613" y="1033"/>
                  </a:lnTo>
                  <a:lnTo>
                    <a:pt x="613" y="1033"/>
                  </a:lnTo>
                  <a:lnTo>
                    <a:pt x="613" y="1033"/>
                  </a:lnTo>
                  <a:lnTo>
                    <a:pt x="612" y="1033"/>
                  </a:lnTo>
                  <a:lnTo>
                    <a:pt x="611" y="1035"/>
                  </a:lnTo>
                  <a:lnTo>
                    <a:pt x="610" y="1036"/>
                  </a:lnTo>
                  <a:lnTo>
                    <a:pt x="610" y="1037"/>
                  </a:lnTo>
                  <a:lnTo>
                    <a:pt x="610" y="1037"/>
                  </a:lnTo>
                  <a:lnTo>
                    <a:pt x="607" y="1037"/>
                  </a:lnTo>
                  <a:lnTo>
                    <a:pt x="607" y="1038"/>
                  </a:lnTo>
                  <a:lnTo>
                    <a:pt x="607" y="1039"/>
                  </a:lnTo>
                  <a:lnTo>
                    <a:pt x="607" y="1039"/>
                  </a:lnTo>
                  <a:lnTo>
                    <a:pt x="605" y="1041"/>
                  </a:lnTo>
                  <a:lnTo>
                    <a:pt x="605" y="1042"/>
                  </a:lnTo>
                  <a:lnTo>
                    <a:pt x="604" y="1042"/>
                  </a:lnTo>
                  <a:lnTo>
                    <a:pt x="603" y="1043"/>
                  </a:lnTo>
                  <a:lnTo>
                    <a:pt x="603" y="1043"/>
                  </a:lnTo>
                  <a:lnTo>
                    <a:pt x="601" y="1046"/>
                  </a:lnTo>
                  <a:lnTo>
                    <a:pt x="601" y="1047"/>
                  </a:lnTo>
                  <a:lnTo>
                    <a:pt x="601" y="1047"/>
                  </a:lnTo>
                  <a:lnTo>
                    <a:pt x="598" y="1049"/>
                  </a:lnTo>
                  <a:lnTo>
                    <a:pt x="598" y="1050"/>
                  </a:lnTo>
                  <a:lnTo>
                    <a:pt x="597" y="1050"/>
                  </a:lnTo>
                  <a:lnTo>
                    <a:pt x="597" y="1052"/>
                  </a:lnTo>
                  <a:lnTo>
                    <a:pt x="595" y="1054"/>
                  </a:lnTo>
                  <a:lnTo>
                    <a:pt x="594" y="1057"/>
                  </a:lnTo>
                  <a:lnTo>
                    <a:pt x="593" y="1057"/>
                  </a:lnTo>
                  <a:lnTo>
                    <a:pt x="593" y="1058"/>
                  </a:lnTo>
                  <a:lnTo>
                    <a:pt x="593" y="1059"/>
                  </a:lnTo>
                  <a:lnTo>
                    <a:pt x="594" y="1061"/>
                  </a:lnTo>
                  <a:lnTo>
                    <a:pt x="594" y="1062"/>
                  </a:lnTo>
                  <a:lnTo>
                    <a:pt x="594" y="1062"/>
                  </a:lnTo>
                  <a:lnTo>
                    <a:pt x="595" y="1063"/>
                  </a:lnTo>
                  <a:lnTo>
                    <a:pt x="596" y="1063"/>
                  </a:lnTo>
                  <a:lnTo>
                    <a:pt x="597" y="1063"/>
                  </a:lnTo>
                  <a:lnTo>
                    <a:pt x="597" y="1064"/>
                  </a:lnTo>
                  <a:lnTo>
                    <a:pt x="596" y="1064"/>
                  </a:lnTo>
                  <a:lnTo>
                    <a:pt x="595" y="1063"/>
                  </a:lnTo>
                  <a:lnTo>
                    <a:pt x="593" y="1063"/>
                  </a:lnTo>
                  <a:lnTo>
                    <a:pt x="591" y="1063"/>
                  </a:lnTo>
                  <a:lnTo>
                    <a:pt x="589" y="1062"/>
                  </a:lnTo>
                  <a:lnTo>
                    <a:pt x="588" y="1063"/>
                  </a:lnTo>
                  <a:lnTo>
                    <a:pt x="588" y="1063"/>
                  </a:lnTo>
                  <a:lnTo>
                    <a:pt x="588" y="1063"/>
                  </a:lnTo>
                  <a:lnTo>
                    <a:pt x="587" y="1063"/>
                  </a:lnTo>
                  <a:lnTo>
                    <a:pt x="585" y="1064"/>
                  </a:lnTo>
                  <a:lnTo>
                    <a:pt x="585" y="1065"/>
                  </a:lnTo>
                  <a:lnTo>
                    <a:pt x="584" y="1066"/>
                  </a:lnTo>
                  <a:lnTo>
                    <a:pt x="584" y="1066"/>
                  </a:lnTo>
                  <a:lnTo>
                    <a:pt x="584" y="1066"/>
                  </a:lnTo>
                  <a:lnTo>
                    <a:pt x="584" y="1066"/>
                  </a:lnTo>
                  <a:lnTo>
                    <a:pt x="584" y="1067"/>
                  </a:lnTo>
                  <a:lnTo>
                    <a:pt x="583" y="1067"/>
                  </a:lnTo>
                  <a:lnTo>
                    <a:pt x="583" y="1068"/>
                  </a:lnTo>
                  <a:lnTo>
                    <a:pt x="582" y="1068"/>
                  </a:lnTo>
                  <a:lnTo>
                    <a:pt x="583" y="1070"/>
                  </a:lnTo>
                  <a:lnTo>
                    <a:pt x="583" y="1071"/>
                  </a:lnTo>
                  <a:lnTo>
                    <a:pt x="582" y="1071"/>
                  </a:lnTo>
                  <a:lnTo>
                    <a:pt x="581" y="1072"/>
                  </a:lnTo>
                  <a:lnTo>
                    <a:pt x="580" y="1072"/>
                  </a:lnTo>
                  <a:lnTo>
                    <a:pt x="580" y="1072"/>
                  </a:lnTo>
                  <a:lnTo>
                    <a:pt x="579" y="1072"/>
                  </a:lnTo>
                  <a:lnTo>
                    <a:pt x="579" y="1072"/>
                  </a:lnTo>
                  <a:lnTo>
                    <a:pt x="578" y="1072"/>
                  </a:lnTo>
                  <a:lnTo>
                    <a:pt x="577" y="1072"/>
                  </a:lnTo>
                  <a:lnTo>
                    <a:pt x="576" y="1072"/>
                  </a:lnTo>
                  <a:lnTo>
                    <a:pt x="574" y="1071"/>
                  </a:lnTo>
                  <a:lnTo>
                    <a:pt x="573" y="1071"/>
                  </a:lnTo>
                  <a:lnTo>
                    <a:pt x="572" y="1071"/>
                  </a:lnTo>
                  <a:lnTo>
                    <a:pt x="571" y="1071"/>
                  </a:lnTo>
                  <a:lnTo>
                    <a:pt x="571" y="1071"/>
                  </a:lnTo>
                  <a:lnTo>
                    <a:pt x="571" y="1071"/>
                  </a:lnTo>
                  <a:lnTo>
                    <a:pt x="571" y="1072"/>
                  </a:lnTo>
                  <a:lnTo>
                    <a:pt x="571" y="1072"/>
                  </a:lnTo>
                  <a:lnTo>
                    <a:pt x="571" y="1072"/>
                  </a:lnTo>
                  <a:lnTo>
                    <a:pt x="571" y="1072"/>
                  </a:lnTo>
                  <a:lnTo>
                    <a:pt x="571" y="1072"/>
                  </a:lnTo>
                  <a:lnTo>
                    <a:pt x="573" y="1072"/>
                  </a:lnTo>
                  <a:lnTo>
                    <a:pt x="574" y="1073"/>
                  </a:lnTo>
                  <a:lnTo>
                    <a:pt x="574" y="1073"/>
                  </a:lnTo>
                  <a:lnTo>
                    <a:pt x="575" y="1073"/>
                  </a:lnTo>
                  <a:lnTo>
                    <a:pt x="576" y="1073"/>
                  </a:lnTo>
                  <a:lnTo>
                    <a:pt x="577" y="1074"/>
                  </a:lnTo>
                  <a:lnTo>
                    <a:pt x="578" y="1073"/>
                  </a:lnTo>
                  <a:lnTo>
                    <a:pt x="579" y="1073"/>
                  </a:lnTo>
                  <a:lnTo>
                    <a:pt x="579" y="1074"/>
                  </a:lnTo>
                  <a:lnTo>
                    <a:pt x="580" y="1074"/>
                  </a:lnTo>
                  <a:lnTo>
                    <a:pt x="580" y="1076"/>
                  </a:lnTo>
                  <a:lnTo>
                    <a:pt x="579" y="1076"/>
                  </a:lnTo>
                  <a:lnTo>
                    <a:pt x="579" y="1078"/>
                  </a:lnTo>
                  <a:lnTo>
                    <a:pt x="578" y="1079"/>
                  </a:lnTo>
                  <a:lnTo>
                    <a:pt x="577" y="1081"/>
                  </a:lnTo>
                  <a:lnTo>
                    <a:pt x="577" y="1081"/>
                  </a:lnTo>
                  <a:lnTo>
                    <a:pt x="575" y="1081"/>
                  </a:lnTo>
                  <a:lnTo>
                    <a:pt x="575" y="1082"/>
                  </a:lnTo>
                  <a:lnTo>
                    <a:pt x="575" y="1083"/>
                  </a:lnTo>
                  <a:lnTo>
                    <a:pt x="574" y="1084"/>
                  </a:lnTo>
                  <a:lnTo>
                    <a:pt x="573" y="1085"/>
                  </a:lnTo>
                  <a:lnTo>
                    <a:pt x="573" y="1085"/>
                  </a:lnTo>
                  <a:lnTo>
                    <a:pt x="573" y="1085"/>
                  </a:lnTo>
                  <a:lnTo>
                    <a:pt x="573" y="1086"/>
                  </a:lnTo>
                  <a:lnTo>
                    <a:pt x="571" y="1087"/>
                  </a:lnTo>
                  <a:lnTo>
                    <a:pt x="568" y="1086"/>
                  </a:lnTo>
                  <a:lnTo>
                    <a:pt x="567" y="1085"/>
                  </a:lnTo>
                  <a:lnTo>
                    <a:pt x="566" y="1085"/>
                  </a:lnTo>
                  <a:lnTo>
                    <a:pt x="564" y="1085"/>
                  </a:lnTo>
                  <a:lnTo>
                    <a:pt x="560" y="1086"/>
                  </a:lnTo>
                  <a:lnTo>
                    <a:pt x="559" y="1086"/>
                  </a:lnTo>
                  <a:lnTo>
                    <a:pt x="558" y="1085"/>
                  </a:lnTo>
                  <a:lnTo>
                    <a:pt x="557" y="1085"/>
                  </a:lnTo>
                  <a:lnTo>
                    <a:pt x="556" y="1085"/>
                  </a:lnTo>
                  <a:lnTo>
                    <a:pt x="555" y="1085"/>
                  </a:lnTo>
                  <a:lnTo>
                    <a:pt x="554" y="1085"/>
                  </a:lnTo>
                  <a:lnTo>
                    <a:pt x="554" y="1085"/>
                  </a:lnTo>
                  <a:lnTo>
                    <a:pt x="554" y="1085"/>
                  </a:lnTo>
                  <a:lnTo>
                    <a:pt x="553" y="1084"/>
                  </a:lnTo>
                  <a:lnTo>
                    <a:pt x="553" y="1084"/>
                  </a:lnTo>
                  <a:lnTo>
                    <a:pt x="551" y="1083"/>
                  </a:lnTo>
                  <a:lnTo>
                    <a:pt x="550" y="1084"/>
                  </a:lnTo>
                  <a:lnTo>
                    <a:pt x="550" y="1083"/>
                  </a:lnTo>
                  <a:lnTo>
                    <a:pt x="550" y="1083"/>
                  </a:lnTo>
                  <a:lnTo>
                    <a:pt x="549" y="1084"/>
                  </a:lnTo>
                  <a:lnTo>
                    <a:pt x="549" y="1083"/>
                  </a:lnTo>
                  <a:lnTo>
                    <a:pt x="546" y="1084"/>
                  </a:lnTo>
                  <a:lnTo>
                    <a:pt x="545" y="1085"/>
                  </a:lnTo>
                  <a:lnTo>
                    <a:pt x="544" y="1085"/>
                  </a:lnTo>
                  <a:lnTo>
                    <a:pt x="542" y="1085"/>
                  </a:lnTo>
                  <a:lnTo>
                    <a:pt x="542" y="1087"/>
                  </a:lnTo>
                  <a:lnTo>
                    <a:pt x="541" y="1089"/>
                  </a:lnTo>
                  <a:lnTo>
                    <a:pt x="540" y="1089"/>
                  </a:lnTo>
                  <a:lnTo>
                    <a:pt x="540" y="1090"/>
                  </a:lnTo>
                  <a:lnTo>
                    <a:pt x="539" y="1092"/>
                  </a:lnTo>
                  <a:lnTo>
                    <a:pt x="538" y="1092"/>
                  </a:lnTo>
                  <a:lnTo>
                    <a:pt x="537" y="1092"/>
                  </a:lnTo>
                  <a:lnTo>
                    <a:pt x="537" y="1092"/>
                  </a:lnTo>
                  <a:lnTo>
                    <a:pt x="539" y="1092"/>
                  </a:lnTo>
                  <a:lnTo>
                    <a:pt x="539" y="1092"/>
                  </a:lnTo>
                  <a:lnTo>
                    <a:pt x="539" y="1092"/>
                  </a:lnTo>
                  <a:lnTo>
                    <a:pt x="540" y="1090"/>
                  </a:lnTo>
                  <a:lnTo>
                    <a:pt x="540" y="1090"/>
                  </a:lnTo>
                  <a:lnTo>
                    <a:pt x="540" y="1090"/>
                  </a:lnTo>
                  <a:lnTo>
                    <a:pt x="541" y="1089"/>
                  </a:lnTo>
                  <a:lnTo>
                    <a:pt x="541" y="1089"/>
                  </a:lnTo>
                  <a:lnTo>
                    <a:pt x="541" y="1089"/>
                  </a:lnTo>
                  <a:lnTo>
                    <a:pt x="542" y="1088"/>
                  </a:lnTo>
                  <a:lnTo>
                    <a:pt x="543" y="1088"/>
                  </a:lnTo>
                  <a:lnTo>
                    <a:pt x="544" y="1087"/>
                  </a:lnTo>
                  <a:lnTo>
                    <a:pt x="545" y="1089"/>
                  </a:lnTo>
                  <a:lnTo>
                    <a:pt x="545" y="1089"/>
                  </a:lnTo>
                  <a:lnTo>
                    <a:pt x="546" y="1089"/>
                  </a:lnTo>
                  <a:lnTo>
                    <a:pt x="546" y="1090"/>
                  </a:lnTo>
                  <a:lnTo>
                    <a:pt x="547" y="1091"/>
                  </a:lnTo>
                  <a:lnTo>
                    <a:pt x="547" y="1092"/>
                  </a:lnTo>
                  <a:lnTo>
                    <a:pt x="548" y="1092"/>
                  </a:lnTo>
                  <a:lnTo>
                    <a:pt x="548" y="1092"/>
                  </a:lnTo>
                  <a:lnTo>
                    <a:pt x="548" y="1092"/>
                  </a:lnTo>
                  <a:lnTo>
                    <a:pt x="549" y="1093"/>
                  </a:lnTo>
                  <a:lnTo>
                    <a:pt x="550" y="1093"/>
                  </a:lnTo>
                  <a:lnTo>
                    <a:pt x="551" y="1093"/>
                  </a:lnTo>
                  <a:lnTo>
                    <a:pt x="551" y="1093"/>
                  </a:lnTo>
                  <a:lnTo>
                    <a:pt x="551" y="1092"/>
                  </a:lnTo>
                  <a:lnTo>
                    <a:pt x="553" y="1092"/>
                  </a:lnTo>
                  <a:lnTo>
                    <a:pt x="558" y="1091"/>
                  </a:lnTo>
                  <a:lnTo>
                    <a:pt x="558" y="1092"/>
                  </a:lnTo>
                  <a:lnTo>
                    <a:pt x="558" y="1092"/>
                  </a:lnTo>
                  <a:lnTo>
                    <a:pt x="558" y="1093"/>
                  </a:lnTo>
                  <a:lnTo>
                    <a:pt x="559" y="1093"/>
                  </a:lnTo>
                  <a:lnTo>
                    <a:pt x="559" y="1093"/>
                  </a:lnTo>
                  <a:lnTo>
                    <a:pt x="560" y="1093"/>
                  </a:lnTo>
                  <a:lnTo>
                    <a:pt x="561" y="1092"/>
                  </a:lnTo>
                  <a:lnTo>
                    <a:pt x="561" y="1092"/>
                  </a:lnTo>
                  <a:lnTo>
                    <a:pt x="561" y="1092"/>
                  </a:lnTo>
                  <a:lnTo>
                    <a:pt x="563" y="1092"/>
                  </a:lnTo>
                  <a:lnTo>
                    <a:pt x="564" y="1092"/>
                  </a:lnTo>
                  <a:lnTo>
                    <a:pt x="565" y="1092"/>
                  </a:lnTo>
                  <a:lnTo>
                    <a:pt x="566" y="1091"/>
                  </a:lnTo>
                  <a:lnTo>
                    <a:pt x="568" y="1090"/>
                  </a:lnTo>
                  <a:lnTo>
                    <a:pt x="568" y="1090"/>
                  </a:lnTo>
                  <a:lnTo>
                    <a:pt x="567" y="1089"/>
                  </a:lnTo>
                  <a:lnTo>
                    <a:pt x="568" y="1089"/>
                  </a:lnTo>
                  <a:lnTo>
                    <a:pt x="568" y="1089"/>
                  </a:lnTo>
                  <a:lnTo>
                    <a:pt x="570" y="1089"/>
                  </a:lnTo>
                  <a:lnTo>
                    <a:pt x="571" y="1089"/>
                  </a:lnTo>
                  <a:lnTo>
                    <a:pt x="571" y="1088"/>
                  </a:lnTo>
                  <a:lnTo>
                    <a:pt x="571" y="1088"/>
                  </a:lnTo>
                  <a:lnTo>
                    <a:pt x="571" y="1088"/>
                  </a:lnTo>
                  <a:lnTo>
                    <a:pt x="572" y="1089"/>
                  </a:lnTo>
                  <a:lnTo>
                    <a:pt x="575" y="1088"/>
                  </a:lnTo>
                  <a:lnTo>
                    <a:pt x="575" y="1088"/>
                  </a:lnTo>
                  <a:lnTo>
                    <a:pt x="575" y="1088"/>
                  </a:lnTo>
                  <a:lnTo>
                    <a:pt x="576" y="1088"/>
                  </a:lnTo>
                  <a:lnTo>
                    <a:pt x="576" y="1089"/>
                  </a:lnTo>
                  <a:lnTo>
                    <a:pt x="577" y="1089"/>
                  </a:lnTo>
                  <a:lnTo>
                    <a:pt x="577" y="1089"/>
                  </a:lnTo>
                  <a:lnTo>
                    <a:pt x="578" y="1089"/>
                  </a:lnTo>
                  <a:lnTo>
                    <a:pt x="578" y="1089"/>
                  </a:lnTo>
                  <a:lnTo>
                    <a:pt x="578" y="1089"/>
                  </a:lnTo>
                  <a:lnTo>
                    <a:pt x="579" y="1090"/>
                  </a:lnTo>
                  <a:lnTo>
                    <a:pt x="580" y="1090"/>
                  </a:lnTo>
                  <a:lnTo>
                    <a:pt x="580" y="1090"/>
                  </a:lnTo>
                  <a:lnTo>
                    <a:pt x="580" y="1090"/>
                  </a:lnTo>
                  <a:lnTo>
                    <a:pt x="580" y="1091"/>
                  </a:lnTo>
                  <a:lnTo>
                    <a:pt x="581" y="1091"/>
                  </a:lnTo>
                  <a:lnTo>
                    <a:pt x="582" y="1091"/>
                  </a:lnTo>
                  <a:lnTo>
                    <a:pt x="583" y="1090"/>
                  </a:lnTo>
                  <a:lnTo>
                    <a:pt x="584" y="1089"/>
                  </a:lnTo>
                  <a:lnTo>
                    <a:pt x="584" y="1089"/>
                  </a:lnTo>
                  <a:lnTo>
                    <a:pt x="584" y="1089"/>
                  </a:lnTo>
                  <a:lnTo>
                    <a:pt x="584" y="1089"/>
                  </a:lnTo>
                  <a:lnTo>
                    <a:pt x="585" y="1089"/>
                  </a:lnTo>
                  <a:lnTo>
                    <a:pt x="585" y="1089"/>
                  </a:lnTo>
                  <a:lnTo>
                    <a:pt x="585" y="1088"/>
                  </a:lnTo>
                  <a:lnTo>
                    <a:pt x="586" y="1088"/>
                  </a:lnTo>
                  <a:lnTo>
                    <a:pt x="586" y="1087"/>
                  </a:lnTo>
                  <a:lnTo>
                    <a:pt x="587" y="1086"/>
                  </a:lnTo>
                  <a:lnTo>
                    <a:pt x="587" y="1085"/>
                  </a:lnTo>
                  <a:lnTo>
                    <a:pt x="587" y="1083"/>
                  </a:lnTo>
                  <a:lnTo>
                    <a:pt x="587" y="1081"/>
                  </a:lnTo>
                  <a:lnTo>
                    <a:pt x="588" y="1081"/>
                  </a:lnTo>
                  <a:lnTo>
                    <a:pt x="589" y="1081"/>
                  </a:lnTo>
                  <a:lnTo>
                    <a:pt x="591" y="1082"/>
                  </a:lnTo>
                  <a:lnTo>
                    <a:pt x="593" y="1081"/>
                  </a:lnTo>
                  <a:lnTo>
                    <a:pt x="593" y="1081"/>
                  </a:lnTo>
                  <a:lnTo>
                    <a:pt x="593" y="1081"/>
                  </a:lnTo>
                  <a:lnTo>
                    <a:pt x="592" y="1081"/>
                  </a:lnTo>
                  <a:lnTo>
                    <a:pt x="592" y="1081"/>
                  </a:lnTo>
                  <a:lnTo>
                    <a:pt x="593" y="1080"/>
                  </a:lnTo>
                  <a:lnTo>
                    <a:pt x="594" y="1076"/>
                  </a:lnTo>
                  <a:lnTo>
                    <a:pt x="596" y="1075"/>
                  </a:lnTo>
                  <a:lnTo>
                    <a:pt x="597" y="1074"/>
                  </a:lnTo>
                  <a:lnTo>
                    <a:pt x="597" y="1074"/>
                  </a:lnTo>
                  <a:lnTo>
                    <a:pt x="597" y="1073"/>
                  </a:lnTo>
                  <a:lnTo>
                    <a:pt x="599" y="1072"/>
                  </a:lnTo>
                  <a:lnTo>
                    <a:pt x="599" y="1072"/>
                  </a:lnTo>
                  <a:lnTo>
                    <a:pt x="601" y="1072"/>
                  </a:lnTo>
                  <a:lnTo>
                    <a:pt x="603" y="1070"/>
                  </a:lnTo>
                  <a:lnTo>
                    <a:pt x="605" y="1069"/>
                  </a:lnTo>
                  <a:lnTo>
                    <a:pt x="605" y="1068"/>
                  </a:lnTo>
                  <a:lnTo>
                    <a:pt x="605" y="1068"/>
                  </a:lnTo>
                  <a:lnTo>
                    <a:pt x="605" y="1067"/>
                  </a:lnTo>
                  <a:lnTo>
                    <a:pt x="606" y="1065"/>
                  </a:lnTo>
                  <a:lnTo>
                    <a:pt x="604" y="1063"/>
                  </a:lnTo>
                  <a:lnTo>
                    <a:pt x="602" y="1061"/>
                  </a:lnTo>
                  <a:lnTo>
                    <a:pt x="601" y="1061"/>
                  </a:lnTo>
                  <a:lnTo>
                    <a:pt x="601" y="1061"/>
                  </a:lnTo>
                  <a:lnTo>
                    <a:pt x="600" y="1062"/>
                  </a:lnTo>
                  <a:lnTo>
                    <a:pt x="599" y="1061"/>
                  </a:lnTo>
                  <a:lnTo>
                    <a:pt x="599" y="1061"/>
                  </a:lnTo>
                  <a:lnTo>
                    <a:pt x="600" y="1060"/>
                  </a:lnTo>
                  <a:lnTo>
                    <a:pt x="601" y="1059"/>
                  </a:lnTo>
                  <a:lnTo>
                    <a:pt x="601" y="1059"/>
                  </a:lnTo>
                  <a:lnTo>
                    <a:pt x="601" y="1059"/>
                  </a:lnTo>
                  <a:lnTo>
                    <a:pt x="602" y="1058"/>
                  </a:lnTo>
                  <a:lnTo>
                    <a:pt x="602" y="1058"/>
                  </a:lnTo>
                  <a:lnTo>
                    <a:pt x="603" y="1059"/>
                  </a:lnTo>
                  <a:lnTo>
                    <a:pt x="605" y="1058"/>
                  </a:lnTo>
                  <a:lnTo>
                    <a:pt x="606" y="1059"/>
                  </a:lnTo>
                  <a:lnTo>
                    <a:pt x="609" y="1058"/>
                  </a:lnTo>
                  <a:lnTo>
                    <a:pt x="610" y="1058"/>
                  </a:lnTo>
                  <a:lnTo>
                    <a:pt x="610" y="1057"/>
                  </a:lnTo>
                  <a:lnTo>
                    <a:pt x="610" y="1058"/>
                  </a:lnTo>
                  <a:lnTo>
                    <a:pt x="610" y="1057"/>
                  </a:lnTo>
                  <a:lnTo>
                    <a:pt x="609" y="1057"/>
                  </a:lnTo>
                  <a:lnTo>
                    <a:pt x="609" y="1056"/>
                  </a:lnTo>
                  <a:lnTo>
                    <a:pt x="610" y="1055"/>
                  </a:lnTo>
                  <a:lnTo>
                    <a:pt x="611" y="1055"/>
                  </a:lnTo>
                  <a:lnTo>
                    <a:pt x="611" y="1055"/>
                  </a:lnTo>
                  <a:lnTo>
                    <a:pt x="613" y="1056"/>
                  </a:lnTo>
                  <a:lnTo>
                    <a:pt x="615" y="1058"/>
                  </a:lnTo>
                  <a:lnTo>
                    <a:pt x="615" y="1057"/>
                  </a:lnTo>
                  <a:lnTo>
                    <a:pt x="615" y="1057"/>
                  </a:lnTo>
                  <a:lnTo>
                    <a:pt x="614" y="1056"/>
                  </a:lnTo>
                  <a:lnTo>
                    <a:pt x="612" y="1055"/>
                  </a:lnTo>
                  <a:lnTo>
                    <a:pt x="611" y="1055"/>
                  </a:lnTo>
                  <a:lnTo>
                    <a:pt x="610" y="1055"/>
                  </a:lnTo>
                  <a:lnTo>
                    <a:pt x="610" y="1055"/>
                  </a:lnTo>
                  <a:lnTo>
                    <a:pt x="611" y="1055"/>
                  </a:lnTo>
                  <a:lnTo>
                    <a:pt x="617" y="1058"/>
                  </a:lnTo>
                  <a:lnTo>
                    <a:pt x="619" y="1059"/>
                  </a:lnTo>
                  <a:lnTo>
                    <a:pt x="619" y="1059"/>
                  </a:lnTo>
                  <a:lnTo>
                    <a:pt x="623" y="1060"/>
                  </a:lnTo>
                  <a:lnTo>
                    <a:pt x="623" y="1060"/>
                  </a:lnTo>
                  <a:lnTo>
                    <a:pt x="624" y="1059"/>
                  </a:lnTo>
                  <a:lnTo>
                    <a:pt x="626" y="1060"/>
                  </a:lnTo>
                  <a:lnTo>
                    <a:pt x="627" y="1060"/>
                  </a:lnTo>
                  <a:lnTo>
                    <a:pt x="627" y="1059"/>
                  </a:lnTo>
                  <a:lnTo>
                    <a:pt x="628" y="1060"/>
                  </a:lnTo>
                  <a:lnTo>
                    <a:pt x="628" y="1059"/>
                  </a:lnTo>
                  <a:lnTo>
                    <a:pt x="629" y="1059"/>
                  </a:lnTo>
                  <a:lnTo>
                    <a:pt x="630" y="1059"/>
                  </a:lnTo>
                  <a:lnTo>
                    <a:pt x="632" y="1059"/>
                  </a:lnTo>
                  <a:lnTo>
                    <a:pt x="634" y="1059"/>
                  </a:lnTo>
                  <a:lnTo>
                    <a:pt x="639" y="1056"/>
                  </a:lnTo>
                  <a:lnTo>
                    <a:pt x="641" y="1056"/>
                  </a:lnTo>
                  <a:lnTo>
                    <a:pt x="642" y="1055"/>
                  </a:lnTo>
                  <a:lnTo>
                    <a:pt x="643" y="1055"/>
                  </a:lnTo>
                  <a:lnTo>
                    <a:pt x="643" y="1054"/>
                  </a:lnTo>
                  <a:lnTo>
                    <a:pt x="644" y="1054"/>
                  </a:lnTo>
                  <a:lnTo>
                    <a:pt x="644" y="1053"/>
                  </a:lnTo>
                  <a:lnTo>
                    <a:pt x="645" y="1053"/>
                  </a:lnTo>
                  <a:lnTo>
                    <a:pt x="645" y="1053"/>
                  </a:lnTo>
                  <a:lnTo>
                    <a:pt x="645" y="1051"/>
                  </a:lnTo>
                  <a:lnTo>
                    <a:pt x="646" y="1051"/>
                  </a:lnTo>
                  <a:lnTo>
                    <a:pt x="646" y="1051"/>
                  </a:lnTo>
                  <a:lnTo>
                    <a:pt x="646" y="1050"/>
                  </a:lnTo>
                  <a:lnTo>
                    <a:pt x="646" y="1050"/>
                  </a:lnTo>
                  <a:lnTo>
                    <a:pt x="648" y="1050"/>
                  </a:lnTo>
                  <a:lnTo>
                    <a:pt x="647" y="1050"/>
                  </a:lnTo>
                  <a:lnTo>
                    <a:pt x="648" y="1050"/>
                  </a:lnTo>
                  <a:lnTo>
                    <a:pt x="648" y="1049"/>
                  </a:lnTo>
                  <a:lnTo>
                    <a:pt x="648" y="1049"/>
                  </a:lnTo>
                  <a:lnTo>
                    <a:pt x="648" y="1048"/>
                  </a:lnTo>
                  <a:lnTo>
                    <a:pt x="646" y="1049"/>
                  </a:lnTo>
                  <a:lnTo>
                    <a:pt x="645" y="1050"/>
                  </a:lnTo>
                  <a:lnTo>
                    <a:pt x="645" y="1050"/>
                  </a:lnTo>
                  <a:lnTo>
                    <a:pt x="644" y="1050"/>
                  </a:lnTo>
                  <a:lnTo>
                    <a:pt x="644" y="1050"/>
                  </a:lnTo>
                  <a:lnTo>
                    <a:pt x="642" y="1052"/>
                  </a:lnTo>
                  <a:lnTo>
                    <a:pt x="641" y="1052"/>
                  </a:lnTo>
                  <a:lnTo>
                    <a:pt x="641" y="1053"/>
                  </a:lnTo>
                  <a:lnTo>
                    <a:pt x="641" y="1053"/>
                  </a:lnTo>
                  <a:lnTo>
                    <a:pt x="641" y="1052"/>
                  </a:lnTo>
                  <a:lnTo>
                    <a:pt x="642" y="1051"/>
                  </a:lnTo>
                  <a:lnTo>
                    <a:pt x="642" y="1050"/>
                  </a:lnTo>
                  <a:lnTo>
                    <a:pt x="643" y="1050"/>
                  </a:lnTo>
                  <a:lnTo>
                    <a:pt x="643" y="1050"/>
                  </a:lnTo>
                  <a:lnTo>
                    <a:pt x="645" y="1048"/>
                  </a:lnTo>
                  <a:lnTo>
                    <a:pt x="648" y="1048"/>
                  </a:lnTo>
                  <a:lnTo>
                    <a:pt x="650" y="1047"/>
                  </a:lnTo>
                  <a:lnTo>
                    <a:pt x="650" y="1046"/>
                  </a:lnTo>
                  <a:lnTo>
                    <a:pt x="654" y="1045"/>
                  </a:lnTo>
                  <a:lnTo>
                    <a:pt x="654" y="1044"/>
                  </a:lnTo>
                  <a:lnTo>
                    <a:pt x="654" y="1043"/>
                  </a:lnTo>
                  <a:lnTo>
                    <a:pt x="654" y="1043"/>
                  </a:lnTo>
                  <a:lnTo>
                    <a:pt x="656" y="1042"/>
                  </a:lnTo>
                  <a:lnTo>
                    <a:pt x="656" y="1042"/>
                  </a:lnTo>
                  <a:lnTo>
                    <a:pt x="656" y="1042"/>
                  </a:lnTo>
                  <a:lnTo>
                    <a:pt x="657" y="1042"/>
                  </a:lnTo>
                  <a:lnTo>
                    <a:pt x="657" y="1042"/>
                  </a:lnTo>
                  <a:lnTo>
                    <a:pt x="656" y="1042"/>
                  </a:lnTo>
                  <a:lnTo>
                    <a:pt x="656" y="1042"/>
                  </a:lnTo>
                  <a:lnTo>
                    <a:pt x="654" y="1044"/>
                  </a:lnTo>
                  <a:lnTo>
                    <a:pt x="654" y="1045"/>
                  </a:lnTo>
                  <a:lnTo>
                    <a:pt x="654" y="1045"/>
                  </a:lnTo>
                  <a:lnTo>
                    <a:pt x="654" y="1046"/>
                  </a:lnTo>
                  <a:lnTo>
                    <a:pt x="654" y="1046"/>
                  </a:lnTo>
                  <a:lnTo>
                    <a:pt x="655" y="1046"/>
                  </a:lnTo>
                  <a:lnTo>
                    <a:pt x="657" y="1044"/>
                  </a:lnTo>
                  <a:lnTo>
                    <a:pt x="661" y="1042"/>
                  </a:lnTo>
                  <a:lnTo>
                    <a:pt x="661" y="1042"/>
                  </a:lnTo>
                  <a:lnTo>
                    <a:pt x="662" y="1042"/>
                  </a:lnTo>
                  <a:lnTo>
                    <a:pt x="662" y="1040"/>
                  </a:lnTo>
                  <a:lnTo>
                    <a:pt x="662" y="1040"/>
                  </a:lnTo>
                  <a:lnTo>
                    <a:pt x="662" y="1039"/>
                  </a:lnTo>
                  <a:lnTo>
                    <a:pt x="662" y="1039"/>
                  </a:lnTo>
                  <a:lnTo>
                    <a:pt x="662" y="1038"/>
                  </a:lnTo>
                  <a:lnTo>
                    <a:pt x="662" y="1038"/>
                  </a:lnTo>
                  <a:lnTo>
                    <a:pt x="663" y="1038"/>
                  </a:lnTo>
                  <a:lnTo>
                    <a:pt x="662" y="1037"/>
                  </a:lnTo>
                  <a:lnTo>
                    <a:pt x="662" y="1038"/>
                  </a:lnTo>
                  <a:lnTo>
                    <a:pt x="661" y="1038"/>
                  </a:lnTo>
                  <a:lnTo>
                    <a:pt x="659" y="1039"/>
                  </a:lnTo>
                  <a:lnTo>
                    <a:pt x="659" y="1039"/>
                  </a:lnTo>
                  <a:lnTo>
                    <a:pt x="658" y="1040"/>
                  </a:lnTo>
                  <a:lnTo>
                    <a:pt x="658" y="1039"/>
                  </a:lnTo>
                  <a:lnTo>
                    <a:pt x="660" y="1038"/>
                  </a:lnTo>
                  <a:lnTo>
                    <a:pt x="662" y="1037"/>
                  </a:lnTo>
                  <a:lnTo>
                    <a:pt x="664" y="1037"/>
                  </a:lnTo>
                  <a:lnTo>
                    <a:pt x="664" y="1037"/>
                  </a:lnTo>
                  <a:lnTo>
                    <a:pt x="667" y="1037"/>
                  </a:lnTo>
                  <a:lnTo>
                    <a:pt x="671" y="1036"/>
                  </a:lnTo>
                  <a:lnTo>
                    <a:pt x="673" y="1037"/>
                  </a:lnTo>
                  <a:lnTo>
                    <a:pt x="673" y="1037"/>
                  </a:lnTo>
                  <a:lnTo>
                    <a:pt x="675" y="1037"/>
                  </a:lnTo>
                  <a:lnTo>
                    <a:pt x="675" y="1038"/>
                  </a:lnTo>
                  <a:lnTo>
                    <a:pt x="675" y="1038"/>
                  </a:lnTo>
                  <a:lnTo>
                    <a:pt x="675" y="1039"/>
                  </a:lnTo>
                  <a:lnTo>
                    <a:pt x="675" y="1040"/>
                  </a:lnTo>
                  <a:lnTo>
                    <a:pt x="674" y="1041"/>
                  </a:lnTo>
                  <a:lnTo>
                    <a:pt x="674" y="1042"/>
                  </a:lnTo>
                  <a:lnTo>
                    <a:pt x="674" y="1042"/>
                  </a:lnTo>
                  <a:lnTo>
                    <a:pt x="674" y="1042"/>
                  </a:lnTo>
                  <a:lnTo>
                    <a:pt x="673" y="1042"/>
                  </a:lnTo>
                  <a:lnTo>
                    <a:pt x="672" y="1042"/>
                  </a:lnTo>
                  <a:lnTo>
                    <a:pt x="671" y="1042"/>
                  </a:lnTo>
                  <a:lnTo>
                    <a:pt x="671" y="1042"/>
                  </a:lnTo>
                  <a:lnTo>
                    <a:pt x="671" y="1043"/>
                  </a:lnTo>
                  <a:lnTo>
                    <a:pt x="671" y="1043"/>
                  </a:lnTo>
                  <a:lnTo>
                    <a:pt x="673" y="1044"/>
                  </a:lnTo>
                  <a:lnTo>
                    <a:pt x="673" y="1044"/>
                  </a:lnTo>
                  <a:lnTo>
                    <a:pt x="673" y="1043"/>
                  </a:lnTo>
                  <a:lnTo>
                    <a:pt x="673" y="1043"/>
                  </a:lnTo>
                  <a:lnTo>
                    <a:pt x="673" y="1044"/>
                  </a:lnTo>
                  <a:lnTo>
                    <a:pt x="674" y="1044"/>
                  </a:lnTo>
                  <a:lnTo>
                    <a:pt x="674" y="1044"/>
                  </a:lnTo>
                  <a:lnTo>
                    <a:pt x="675" y="1045"/>
                  </a:lnTo>
                  <a:lnTo>
                    <a:pt x="675" y="1044"/>
                  </a:lnTo>
                  <a:lnTo>
                    <a:pt x="675" y="1045"/>
                  </a:lnTo>
                  <a:lnTo>
                    <a:pt x="676" y="1045"/>
                  </a:lnTo>
                  <a:lnTo>
                    <a:pt x="677" y="1045"/>
                  </a:lnTo>
                  <a:lnTo>
                    <a:pt x="677" y="1045"/>
                  </a:lnTo>
                  <a:lnTo>
                    <a:pt x="678" y="1046"/>
                  </a:lnTo>
                  <a:lnTo>
                    <a:pt x="680" y="1046"/>
                  </a:lnTo>
                  <a:lnTo>
                    <a:pt x="680" y="1046"/>
                  </a:lnTo>
                  <a:lnTo>
                    <a:pt x="680" y="1046"/>
                  </a:lnTo>
                  <a:lnTo>
                    <a:pt x="680" y="1045"/>
                  </a:lnTo>
                  <a:lnTo>
                    <a:pt x="681" y="1045"/>
                  </a:lnTo>
                  <a:lnTo>
                    <a:pt x="681" y="1045"/>
                  </a:lnTo>
                  <a:lnTo>
                    <a:pt x="681" y="1043"/>
                  </a:lnTo>
                  <a:lnTo>
                    <a:pt x="681" y="1043"/>
                  </a:lnTo>
                  <a:lnTo>
                    <a:pt x="681" y="1042"/>
                  </a:lnTo>
                  <a:lnTo>
                    <a:pt x="681" y="1042"/>
                  </a:lnTo>
                  <a:lnTo>
                    <a:pt x="681" y="1042"/>
                  </a:lnTo>
                  <a:lnTo>
                    <a:pt x="681" y="1042"/>
                  </a:lnTo>
                  <a:lnTo>
                    <a:pt x="680" y="1041"/>
                  </a:lnTo>
                  <a:lnTo>
                    <a:pt x="680" y="1041"/>
                  </a:lnTo>
                  <a:lnTo>
                    <a:pt x="680" y="1040"/>
                  </a:lnTo>
                  <a:lnTo>
                    <a:pt x="679" y="1040"/>
                  </a:lnTo>
                  <a:lnTo>
                    <a:pt x="678" y="1040"/>
                  </a:lnTo>
                  <a:lnTo>
                    <a:pt x="678" y="1039"/>
                  </a:lnTo>
                  <a:lnTo>
                    <a:pt x="677" y="1038"/>
                  </a:lnTo>
                  <a:lnTo>
                    <a:pt x="676" y="1037"/>
                  </a:lnTo>
                  <a:lnTo>
                    <a:pt x="675" y="1037"/>
                  </a:lnTo>
                  <a:lnTo>
                    <a:pt x="675" y="1036"/>
                  </a:lnTo>
                  <a:lnTo>
                    <a:pt x="675" y="1037"/>
                  </a:lnTo>
                  <a:lnTo>
                    <a:pt x="675" y="1036"/>
                  </a:lnTo>
                  <a:lnTo>
                    <a:pt x="675" y="1036"/>
                  </a:lnTo>
                  <a:lnTo>
                    <a:pt x="676" y="1036"/>
                  </a:lnTo>
                  <a:lnTo>
                    <a:pt x="680" y="1036"/>
                  </a:lnTo>
                  <a:lnTo>
                    <a:pt x="680" y="1036"/>
                  </a:lnTo>
                  <a:lnTo>
                    <a:pt x="680" y="1037"/>
                  </a:lnTo>
                  <a:lnTo>
                    <a:pt x="681" y="1036"/>
                  </a:lnTo>
                  <a:lnTo>
                    <a:pt x="682" y="1037"/>
                  </a:lnTo>
                  <a:lnTo>
                    <a:pt x="684" y="1037"/>
                  </a:lnTo>
                  <a:lnTo>
                    <a:pt x="684" y="1037"/>
                  </a:lnTo>
                  <a:lnTo>
                    <a:pt x="687" y="1037"/>
                  </a:lnTo>
                  <a:lnTo>
                    <a:pt x="690" y="1036"/>
                  </a:lnTo>
                  <a:lnTo>
                    <a:pt x="693" y="1035"/>
                  </a:lnTo>
                  <a:lnTo>
                    <a:pt x="693" y="1033"/>
                  </a:lnTo>
                  <a:lnTo>
                    <a:pt x="696" y="1031"/>
                  </a:lnTo>
                  <a:lnTo>
                    <a:pt x="697" y="1026"/>
                  </a:lnTo>
                  <a:lnTo>
                    <a:pt x="697" y="1024"/>
                  </a:lnTo>
                  <a:lnTo>
                    <a:pt x="695" y="1024"/>
                  </a:lnTo>
                  <a:lnTo>
                    <a:pt x="695" y="1024"/>
                  </a:lnTo>
                  <a:lnTo>
                    <a:pt x="695" y="1024"/>
                  </a:lnTo>
                  <a:lnTo>
                    <a:pt x="697" y="1023"/>
                  </a:lnTo>
                  <a:lnTo>
                    <a:pt x="697" y="1024"/>
                  </a:lnTo>
                  <a:lnTo>
                    <a:pt x="701" y="1023"/>
                  </a:lnTo>
                  <a:lnTo>
                    <a:pt x="701" y="1023"/>
                  </a:lnTo>
                  <a:lnTo>
                    <a:pt x="702" y="1023"/>
                  </a:lnTo>
                  <a:lnTo>
                    <a:pt x="702" y="1023"/>
                  </a:lnTo>
                  <a:lnTo>
                    <a:pt x="704" y="1022"/>
                  </a:lnTo>
                  <a:lnTo>
                    <a:pt x="704" y="1021"/>
                  </a:lnTo>
                  <a:lnTo>
                    <a:pt x="705" y="1021"/>
                  </a:lnTo>
                  <a:lnTo>
                    <a:pt x="706" y="1022"/>
                  </a:lnTo>
                  <a:lnTo>
                    <a:pt x="706" y="1020"/>
                  </a:lnTo>
                  <a:lnTo>
                    <a:pt x="706" y="1021"/>
                  </a:lnTo>
                  <a:lnTo>
                    <a:pt x="706" y="1021"/>
                  </a:lnTo>
                  <a:lnTo>
                    <a:pt x="706" y="1021"/>
                  </a:lnTo>
                  <a:lnTo>
                    <a:pt x="707" y="1021"/>
                  </a:lnTo>
                  <a:lnTo>
                    <a:pt x="707" y="1020"/>
                  </a:lnTo>
                  <a:lnTo>
                    <a:pt x="708" y="1020"/>
                  </a:lnTo>
                  <a:lnTo>
                    <a:pt x="708" y="1020"/>
                  </a:lnTo>
                  <a:lnTo>
                    <a:pt x="709" y="1020"/>
                  </a:lnTo>
                  <a:lnTo>
                    <a:pt x="709" y="1020"/>
                  </a:lnTo>
                  <a:lnTo>
                    <a:pt x="710" y="1020"/>
                  </a:lnTo>
                  <a:lnTo>
                    <a:pt x="712" y="1019"/>
                  </a:lnTo>
                  <a:lnTo>
                    <a:pt x="712" y="1020"/>
                  </a:lnTo>
                  <a:lnTo>
                    <a:pt x="713" y="1020"/>
                  </a:lnTo>
                  <a:lnTo>
                    <a:pt x="714" y="1018"/>
                  </a:lnTo>
                  <a:lnTo>
                    <a:pt x="715" y="1018"/>
                  </a:lnTo>
                  <a:lnTo>
                    <a:pt x="715" y="1018"/>
                  </a:lnTo>
                  <a:lnTo>
                    <a:pt x="718" y="1017"/>
                  </a:lnTo>
                  <a:lnTo>
                    <a:pt x="720" y="1017"/>
                  </a:lnTo>
                  <a:lnTo>
                    <a:pt x="722" y="1017"/>
                  </a:lnTo>
                  <a:lnTo>
                    <a:pt x="723" y="1016"/>
                  </a:lnTo>
                  <a:lnTo>
                    <a:pt x="723" y="1017"/>
                  </a:lnTo>
                  <a:lnTo>
                    <a:pt x="726" y="1018"/>
                  </a:lnTo>
                  <a:lnTo>
                    <a:pt x="727" y="1018"/>
                  </a:lnTo>
                  <a:lnTo>
                    <a:pt x="727" y="1017"/>
                  </a:lnTo>
                  <a:lnTo>
                    <a:pt x="728" y="1017"/>
                  </a:lnTo>
                  <a:lnTo>
                    <a:pt x="729" y="1016"/>
                  </a:lnTo>
                  <a:lnTo>
                    <a:pt x="730" y="1016"/>
                  </a:lnTo>
                  <a:lnTo>
                    <a:pt x="732" y="1016"/>
                  </a:lnTo>
                  <a:lnTo>
                    <a:pt x="732" y="1017"/>
                  </a:lnTo>
                  <a:lnTo>
                    <a:pt x="732" y="1018"/>
                  </a:lnTo>
                  <a:lnTo>
                    <a:pt x="732" y="1019"/>
                  </a:lnTo>
                  <a:lnTo>
                    <a:pt x="732" y="1020"/>
                  </a:lnTo>
                  <a:lnTo>
                    <a:pt x="732" y="1020"/>
                  </a:lnTo>
                  <a:lnTo>
                    <a:pt x="732" y="1020"/>
                  </a:lnTo>
                  <a:lnTo>
                    <a:pt x="732" y="1020"/>
                  </a:lnTo>
                  <a:lnTo>
                    <a:pt x="732" y="1019"/>
                  </a:lnTo>
                  <a:lnTo>
                    <a:pt x="732" y="1019"/>
                  </a:lnTo>
                  <a:lnTo>
                    <a:pt x="732" y="1020"/>
                  </a:lnTo>
                  <a:lnTo>
                    <a:pt x="733" y="1020"/>
                  </a:lnTo>
                  <a:lnTo>
                    <a:pt x="736" y="1021"/>
                  </a:lnTo>
                  <a:lnTo>
                    <a:pt x="736" y="1022"/>
                  </a:lnTo>
                  <a:lnTo>
                    <a:pt x="737" y="1023"/>
                  </a:lnTo>
                  <a:lnTo>
                    <a:pt x="741" y="1024"/>
                  </a:lnTo>
                  <a:lnTo>
                    <a:pt x="745" y="1026"/>
                  </a:lnTo>
                  <a:lnTo>
                    <a:pt x="745" y="1027"/>
                  </a:lnTo>
                  <a:lnTo>
                    <a:pt x="746" y="1027"/>
                  </a:lnTo>
                  <a:lnTo>
                    <a:pt x="749" y="1029"/>
                  </a:lnTo>
                  <a:lnTo>
                    <a:pt x="757" y="1031"/>
                  </a:lnTo>
                  <a:lnTo>
                    <a:pt x="760" y="1032"/>
                  </a:lnTo>
                  <a:lnTo>
                    <a:pt x="762" y="1032"/>
                  </a:lnTo>
                  <a:lnTo>
                    <a:pt x="762" y="1032"/>
                  </a:lnTo>
                  <a:lnTo>
                    <a:pt x="763" y="1033"/>
                  </a:lnTo>
                  <a:lnTo>
                    <a:pt x="767" y="1034"/>
                  </a:lnTo>
                  <a:lnTo>
                    <a:pt x="768" y="1034"/>
                  </a:lnTo>
                  <a:lnTo>
                    <a:pt x="768" y="1034"/>
                  </a:lnTo>
                  <a:lnTo>
                    <a:pt x="769" y="1034"/>
                  </a:lnTo>
                  <a:lnTo>
                    <a:pt x="769" y="1034"/>
                  </a:lnTo>
                  <a:lnTo>
                    <a:pt x="773" y="1036"/>
                  </a:lnTo>
                  <a:lnTo>
                    <a:pt x="775" y="1036"/>
                  </a:lnTo>
                  <a:lnTo>
                    <a:pt x="776" y="1035"/>
                  </a:lnTo>
                  <a:lnTo>
                    <a:pt x="777" y="1035"/>
                  </a:lnTo>
                  <a:lnTo>
                    <a:pt x="779" y="1034"/>
                  </a:lnTo>
                  <a:lnTo>
                    <a:pt x="779" y="1033"/>
                  </a:lnTo>
                  <a:lnTo>
                    <a:pt x="780" y="1033"/>
                  </a:lnTo>
                  <a:lnTo>
                    <a:pt x="781" y="1032"/>
                  </a:lnTo>
                  <a:lnTo>
                    <a:pt x="782" y="1032"/>
                  </a:lnTo>
                  <a:lnTo>
                    <a:pt x="782" y="1032"/>
                  </a:lnTo>
                  <a:lnTo>
                    <a:pt x="783" y="1031"/>
                  </a:lnTo>
                  <a:lnTo>
                    <a:pt x="783" y="1031"/>
                  </a:lnTo>
                  <a:lnTo>
                    <a:pt x="784" y="1031"/>
                  </a:lnTo>
                  <a:lnTo>
                    <a:pt x="784" y="1031"/>
                  </a:lnTo>
                  <a:lnTo>
                    <a:pt x="785" y="1030"/>
                  </a:lnTo>
                  <a:lnTo>
                    <a:pt x="786" y="1030"/>
                  </a:lnTo>
                  <a:lnTo>
                    <a:pt x="786" y="1029"/>
                  </a:lnTo>
                  <a:lnTo>
                    <a:pt x="787" y="1029"/>
                  </a:lnTo>
                  <a:lnTo>
                    <a:pt x="787" y="1029"/>
                  </a:lnTo>
                  <a:lnTo>
                    <a:pt x="789" y="1029"/>
                  </a:lnTo>
                  <a:lnTo>
                    <a:pt x="790" y="1028"/>
                  </a:lnTo>
                  <a:lnTo>
                    <a:pt x="790" y="1027"/>
                  </a:lnTo>
                  <a:lnTo>
                    <a:pt x="790" y="1026"/>
                  </a:lnTo>
                  <a:lnTo>
                    <a:pt x="791" y="1025"/>
                  </a:lnTo>
                  <a:lnTo>
                    <a:pt x="792" y="1025"/>
                  </a:lnTo>
                  <a:lnTo>
                    <a:pt x="793" y="1024"/>
                  </a:lnTo>
                  <a:lnTo>
                    <a:pt x="794" y="1024"/>
                  </a:lnTo>
                  <a:lnTo>
                    <a:pt x="794" y="1024"/>
                  </a:lnTo>
                  <a:lnTo>
                    <a:pt x="794" y="1024"/>
                  </a:lnTo>
                  <a:lnTo>
                    <a:pt x="795" y="1024"/>
                  </a:lnTo>
                  <a:lnTo>
                    <a:pt x="796" y="1024"/>
                  </a:lnTo>
                  <a:lnTo>
                    <a:pt x="796" y="1024"/>
                  </a:lnTo>
                  <a:lnTo>
                    <a:pt x="797" y="1024"/>
                  </a:lnTo>
                  <a:lnTo>
                    <a:pt x="797" y="1024"/>
                  </a:lnTo>
                  <a:lnTo>
                    <a:pt x="798" y="1023"/>
                  </a:lnTo>
                  <a:lnTo>
                    <a:pt x="798" y="1023"/>
                  </a:lnTo>
                  <a:lnTo>
                    <a:pt x="799" y="1023"/>
                  </a:lnTo>
                  <a:lnTo>
                    <a:pt x="800" y="1023"/>
                  </a:lnTo>
                  <a:lnTo>
                    <a:pt x="801" y="1023"/>
                  </a:lnTo>
                  <a:lnTo>
                    <a:pt x="801" y="1023"/>
                  </a:lnTo>
                  <a:lnTo>
                    <a:pt x="802" y="1023"/>
                  </a:lnTo>
                  <a:lnTo>
                    <a:pt x="803" y="1022"/>
                  </a:lnTo>
                  <a:lnTo>
                    <a:pt x="803" y="1023"/>
                  </a:lnTo>
                  <a:lnTo>
                    <a:pt x="804" y="1023"/>
                  </a:lnTo>
                  <a:lnTo>
                    <a:pt x="804" y="1025"/>
                  </a:lnTo>
                  <a:lnTo>
                    <a:pt x="805" y="1026"/>
                  </a:lnTo>
                  <a:lnTo>
                    <a:pt x="806" y="1026"/>
                  </a:lnTo>
                  <a:lnTo>
                    <a:pt x="806" y="1026"/>
                  </a:lnTo>
                  <a:lnTo>
                    <a:pt x="807" y="1026"/>
                  </a:lnTo>
                  <a:lnTo>
                    <a:pt x="807" y="1026"/>
                  </a:lnTo>
                  <a:lnTo>
                    <a:pt x="808" y="1026"/>
                  </a:lnTo>
                  <a:lnTo>
                    <a:pt x="808" y="1026"/>
                  </a:lnTo>
                  <a:lnTo>
                    <a:pt x="810" y="1025"/>
                  </a:lnTo>
                  <a:lnTo>
                    <a:pt x="810" y="1025"/>
                  </a:lnTo>
                  <a:lnTo>
                    <a:pt x="811" y="1025"/>
                  </a:lnTo>
                  <a:lnTo>
                    <a:pt x="812" y="1025"/>
                  </a:lnTo>
                  <a:lnTo>
                    <a:pt x="812" y="1024"/>
                  </a:lnTo>
                  <a:lnTo>
                    <a:pt x="813" y="1024"/>
                  </a:lnTo>
                  <a:lnTo>
                    <a:pt x="814" y="1024"/>
                  </a:lnTo>
                  <a:lnTo>
                    <a:pt x="814" y="1025"/>
                  </a:lnTo>
                  <a:lnTo>
                    <a:pt x="814" y="1025"/>
                  </a:lnTo>
                  <a:lnTo>
                    <a:pt x="814" y="1026"/>
                  </a:lnTo>
                  <a:lnTo>
                    <a:pt x="814" y="1026"/>
                  </a:lnTo>
                  <a:lnTo>
                    <a:pt x="814" y="1026"/>
                  </a:lnTo>
                  <a:lnTo>
                    <a:pt x="816" y="1027"/>
                  </a:lnTo>
                  <a:lnTo>
                    <a:pt x="817" y="1026"/>
                  </a:lnTo>
                  <a:lnTo>
                    <a:pt x="819" y="1026"/>
                  </a:lnTo>
                  <a:lnTo>
                    <a:pt x="819" y="1027"/>
                  </a:lnTo>
                  <a:lnTo>
                    <a:pt x="820" y="1027"/>
                  </a:lnTo>
                  <a:lnTo>
                    <a:pt x="820" y="1029"/>
                  </a:lnTo>
                  <a:lnTo>
                    <a:pt x="820" y="1030"/>
                  </a:lnTo>
                  <a:lnTo>
                    <a:pt x="820" y="1030"/>
                  </a:lnTo>
                  <a:lnTo>
                    <a:pt x="820" y="1030"/>
                  </a:lnTo>
                  <a:lnTo>
                    <a:pt x="821" y="1030"/>
                  </a:lnTo>
                  <a:lnTo>
                    <a:pt x="822" y="1030"/>
                  </a:lnTo>
                  <a:lnTo>
                    <a:pt x="822" y="1029"/>
                  </a:lnTo>
                  <a:lnTo>
                    <a:pt x="824" y="1028"/>
                  </a:lnTo>
                  <a:lnTo>
                    <a:pt x="824" y="1028"/>
                  </a:lnTo>
                  <a:lnTo>
                    <a:pt x="825" y="1027"/>
                  </a:lnTo>
                  <a:lnTo>
                    <a:pt x="826" y="1027"/>
                  </a:lnTo>
                  <a:lnTo>
                    <a:pt x="826" y="1027"/>
                  </a:lnTo>
                  <a:lnTo>
                    <a:pt x="827" y="1029"/>
                  </a:lnTo>
                  <a:lnTo>
                    <a:pt x="828" y="1029"/>
                  </a:lnTo>
                  <a:lnTo>
                    <a:pt x="829" y="1029"/>
                  </a:lnTo>
                  <a:lnTo>
                    <a:pt x="830" y="1029"/>
                  </a:lnTo>
                  <a:lnTo>
                    <a:pt x="831" y="1029"/>
                  </a:lnTo>
                  <a:lnTo>
                    <a:pt x="831" y="1029"/>
                  </a:lnTo>
                  <a:lnTo>
                    <a:pt x="831" y="1029"/>
                  </a:lnTo>
                  <a:lnTo>
                    <a:pt x="831" y="1029"/>
                  </a:lnTo>
                  <a:lnTo>
                    <a:pt x="832" y="1029"/>
                  </a:lnTo>
                  <a:lnTo>
                    <a:pt x="832" y="1029"/>
                  </a:lnTo>
                  <a:lnTo>
                    <a:pt x="833" y="1028"/>
                  </a:lnTo>
                  <a:lnTo>
                    <a:pt x="834" y="1028"/>
                  </a:lnTo>
                  <a:lnTo>
                    <a:pt x="835" y="1028"/>
                  </a:lnTo>
                  <a:lnTo>
                    <a:pt x="835" y="1029"/>
                  </a:lnTo>
                  <a:lnTo>
                    <a:pt x="835" y="1029"/>
                  </a:lnTo>
                  <a:lnTo>
                    <a:pt x="837" y="1029"/>
                  </a:lnTo>
                  <a:lnTo>
                    <a:pt x="837" y="1029"/>
                  </a:lnTo>
                  <a:lnTo>
                    <a:pt x="837" y="1029"/>
                  </a:lnTo>
                  <a:lnTo>
                    <a:pt x="837" y="1029"/>
                  </a:lnTo>
                  <a:lnTo>
                    <a:pt x="839" y="1030"/>
                  </a:lnTo>
                  <a:lnTo>
                    <a:pt x="840" y="1030"/>
                  </a:lnTo>
                  <a:lnTo>
                    <a:pt x="840" y="1030"/>
                  </a:lnTo>
                  <a:lnTo>
                    <a:pt x="840" y="1030"/>
                  </a:lnTo>
                  <a:lnTo>
                    <a:pt x="840" y="1030"/>
                  </a:lnTo>
                  <a:lnTo>
                    <a:pt x="842" y="1030"/>
                  </a:lnTo>
                  <a:lnTo>
                    <a:pt x="842" y="1031"/>
                  </a:lnTo>
                  <a:lnTo>
                    <a:pt x="843" y="1031"/>
                  </a:lnTo>
                  <a:lnTo>
                    <a:pt x="843" y="1030"/>
                  </a:lnTo>
                  <a:lnTo>
                    <a:pt x="843" y="1030"/>
                  </a:lnTo>
                  <a:lnTo>
                    <a:pt x="845" y="1030"/>
                  </a:lnTo>
                  <a:lnTo>
                    <a:pt x="845" y="1030"/>
                  </a:lnTo>
                  <a:lnTo>
                    <a:pt x="846" y="1031"/>
                  </a:lnTo>
                  <a:lnTo>
                    <a:pt x="848" y="1031"/>
                  </a:lnTo>
                  <a:lnTo>
                    <a:pt x="848" y="1031"/>
                  </a:lnTo>
                  <a:lnTo>
                    <a:pt x="849" y="1030"/>
                  </a:lnTo>
                  <a:lnTo>
                    <a:pt x="850" y="1030"/>
                  </a:lnTo>
                  <a:lnTo>
                    <a:pt x="850" y="1031"/>
                  </a:lnTo>
                  <a:lnTo>
                    <a:pt x="850" y="1032"/>
                  </a:lnTo>
                  <a:lnTo>
                    <a:pt x="852" y="1033"/>
                  </a:lnTo>
                  <a:lnTo>
                    <a:pt x="853" y="1033"/>
                  </a:lnTo>
                  <a:lnTo>
                    <a:pt x="855" y="1033"/>
                  </a:lnTo>
                  <a:lnTo>
                    <a:pt x="856" y="1033"/>
                  </a:lnTo>
                  <a:lnTo>
                    <a:pt x="858" y="1033"/>
                  </a:lnTo>
                  <a:lnTo>
                    <a:pt x="858" y="1033"/>
                  </a:lnTo>
                  <a:lnTo>
                    <a:pt x="858" y="1034"/>
                  </a:lnTo>
                  <a:lnTo>
                    <a:pt x="858" y="1035"/>
                  </a:lnTo>
                  <a:lnTo>
                    <a:pt x="859" y="1035"/>
                  </a:lnTo>
                  <a:lnTo>
                    <a:pt x="860" y="1035"/>
                  </a:lnTo>
                  <a:lnTo>
                    <a:pt x="860" y="1034"/>
                  </a:lnTo>
                  <a:lnTo>
                    <a:pt x="862" y="1033"/>
                  </a:lnTo>
                  <a:lnTo>
                    <a:pt x="862" y="1033"/>
                  </a:lnTo>
                  <a:lnTo>
                    <a:pt x="862" y="1033"/>
                  </a:lnTo>
                  <a:lnTo>
                    <a:pt x="862" y="1033"/>
                  </a:lnTo>
                  <a:lnTo>
                    <a:pt x="863" y="1033"/>
                  </a:lnTo>
                  <a:lnTo>
                    <a:pt x="864" y="1033"/>
                  </a:lnTo>
                  <a:lnTo>
                    <a:pt x="866" y="1033"/>
                  </a:lnTo>
                  <a:lnTo>
                    <a:pt x="866" y="1033"/>
                  </a:lnTo>
                  <a:lnTo>
                    <a:pt x="866" y="1033"/>
                  </a:lnTo>
                  <a:lnTo>
                    <a:pt x="866" y="1033"/>
                  </a:lnTo>
                  <a:lnTo>
                    <a:pt x="866" y="1033"/>
                  </a:lnTo>
                  <a:lnTo>
                    <a:pt x="867" y="1033"/>
                  </a:lnTo>
                  <a:lnTo>
                    <a:pt x="867" y="1033"/>
                  </a:lnTo>
                  <a:lnTo>
                    <a:pt x="868" y="1033"/>
                  </a:lnTo>
                  <a:lnTo>
                    <a:pt x="869" y="1033"/>
                  </a:lnTo>
                  <a:lnTo>
                    <a:pt x="871" y="1033"/>
                  </a:lnTo>
                  <a:lnTo>
                    <a:pt x="871" y="1033"/>
                  </a:lnTo>
                  <a:lnTo>
                    <a:pt x="872" y="1033"/>
                  </a:lnTo>
                  <a:lnTo>
                    <a:pt x="874" y="1033"/>
                  </a:lnTo>
                  <a:lnTo>
                    <a:pt x="874" y="1033"/>
                  </a:lnTo>
                  <a:lnTo>
                    <a:pt x="875" y="1033"/>
                  </a:lnTo>
                  <a:lnTo>
                    <a:pt x="876" y="1033"/>
                  </a:lnTo>
                  <a:lnTo>
                    <a:pt x="877" y="1033"/>
                  </a:lnTo>
                  <a:lnTo>
                    <a:pt x="877" y="1034"/>
                  </a:lnTo>
                  <a:lnTo>
                    <a:pt x="879" y="1034"/>
                  </a:lnTo>
                  <a:lnTo>
                    <a:pt x="881" y="1034"/>
                  </a:lnTo>
                  <a:lnTo>
                    <a:pt x="884" y="1032"/>
                  </a:lnTo>
                  <a:lnTo>
                    <a:pt x="884" y="1032"/>
                  </a:lnTo>
                  <a:lnTo>
                    <a:pt x="886" y="1033"/>
                  </a:lnTo>
                  <a:lnTo>
                    <a:pt x="886" y="1033"/>
                  </a:lnTo>
                  <a:lnTo>
                    <a:pt x="887" y="1033"/>
                  </a:lnTo>
                  <a:lnTo>
                    <a:pt x="888" y="1033"/>
                  </a:lnTo>
                  <a:lnTo>
                    <a:pt x="888" y="1033"/>
                  </a:lnTo>
                  <a:lnTo>
                    <a:pt x="889" y="1033"/>
                  </a:lnTo>
                  <a:lnTo>
                    <a:pt x="889" y="1032"/>
                  </a:lnTo>
                  <a:lnTo>
                    <a:pt x="890" y="1032"/>
                  </a:lnTo>
                  <a:lnTo>
                    <a:pt x="891" y="1031"/>
                  </a:lnTo>
                  <a:lnTo>
                    <a:pt x="890" y="1030"/>
                  </a:lnTo>
                  <a:lnTo>
                    <a:pt x="890" y="1030"/>
                  </a:lnTo>
                  <a:lnTo>
                    <a:pt x="890" y="1029"/>
                  </a:lnTo>
                  <a:lnTo>
                    <a:pt x="892" y="1028"/>
                  </a:lnTo>
                  <a:lnTo>
                    <a:pt x="892" y="1027"/>
                  </a:lnTo>
                  <a:lnTo>
                    <a:pt x="892" y="1027"/>
                  </a:lnTo>
                  <a:lnTo>
                    <a:pt x="892" y="1027"/>
                  </a:lnTo>
                  <a:lnTo>
                    <a:pt x="893" y="1027"/>
                  </a:lnTo>
                  <a:lnTo>
                    <a:pt x="895" y="1026"/>
                  </a:lnTo>
                  <a:lnTo>
                    <a:pt x="896" y="1026"/>
                  </a:lnTo>
                  <a:lnTo>
                    <a:pt x="897" y="1026"/>
                  </a:lnTo>
                  <a:lnTo>
                    <a:pt x="897" y="1027"/>
                  </a:lnTo>
                  <a:lnTo>
                    <a:pt x="897" y="1028"/>
                  </a:lnTo>
                  <a:lnTo>
                    <a:pt x="897" y="1028"/>
                  </a:lnTo>
                  <a:lnTo>
                    <a:pt x="898" y="1028"/>
                  </a:lnTo>
                  <a:lnTo>
                    <a:pt x="900" y="1029"/>
                  </a:lnTo>
                  <a:lnTo>
                    <a:pt x="900" y="1030"/>
                  </a:lnTo>
                  <a:lnTo>
                    <a:pt x="901" y="1030"/>
                  </a:lnTo>
                  <a:lnTo>
                    <a:pt x="901" y="1030"/>
                  </a:lnTo>
                  <a:lnTo>
                    <a:pt x="901" y="1030"/>
                  </a:lnTo>
                  <a:lnTo>
                    <a:pt x="901" y="1031"/>
                  </a:lnTo>
                  <a:lnTo>
                    <a:pt x="901" y="1031"/>
                  </a:lnTo>
                  <a:lnTo>
                    <a:pt x="902" y="1030"/>
                  </a:lnTo>
                  <a:lnTo>
                    <a:pt x="902" y="1030"/>
                  </a:lnTo>
                  <a:lnTo>
                    <a:pt x="904" y="1030"/>
                  </a:lnTo>
                  <a:lnTo>
                    <a:pt x="905" y="1030"/>
                  </a:lnTo>
                  <a:lnTo>
                    <a:pt x="906" y="1030"/>
                  </a:lnTo>
                  <a:lnTo>
                    <a:pt x="909" y="1031"/>
                  </a:lnTo>
                  <a:lnTo>
                    <a:pt x="910" y="1031"/>
                  </a:lnTo>
                  <a:lnTo>
                    <a:pt x="912" y="1033"/>
                  </a:lnTo>
                  <a:lnTo>
                    <a:pt x="914" y="1033"/>
                  </a:lnTo>
                  <a:lnTo>
                    <a:pt x="915" y="1033"/>
                  </a:lnTo>
                  <a:lnTo>
                    <a:pt x="916" y="1032"/>
                  </a:lnTo>
                  <a:lnTo>
                    <a:pt x="917" y="1031"/>
                  </a:lnTo>
                  <a:lnTo>
                    <a:pt x="917" y="1031"/>
                  </a:lnTo>
                  <a:lnTo>
                    <a:pt x="918" y="1029"/>
                  </a:lnTo>
                  <a:lnTo>
                    <a:pt x="919" y="1029"/>
                  </a:lnTo>
                  <a:lnTo>
                    <a:pt x="919" y="1030"/>
                  </a:lnTo>
                  <a:lnTo>
                    <a:pt x="919" y="1030"/>
                  </a:lnTo>
                  <a:lnTo>
                    <a:pt x="919" y="1029"/>
                  </a:lnTo>
                  <a:lnTo>
                    <a:pt x="920" y="1029"/>
                  </a:lnTo>
                  <a:lnTo>
                    <a:pt x="920" y="1029"/>
                  </a:lnTo>
                  <a:lnTo>
                    <a:pt x="920" y="1029"/>
                  </a:lnTo>
                  <a:lnTo>
                    <a:pt x="921" y="1028"/>
                  </a:lnTo>
                  <a:lnTo>
                    <a:pt x="921" y="1028"/>
                  </a:lnTo>
                  <a:lnTo>
                    <a:pt x="923" y="1026"/>
                  </a:lnTo>
                  <a:lnTo>
                    <a:pt x="923" y="1026"/>
                  </a:lnTo>
                  <a:lnTo>
                    <a:pt x="923" y="1025"/>
                  </a:lnTo>
                  <a:lnTo>
                    <a:pt x="925" y="1024"/>
                  </a:lnTo>
                  <a:lnTo>
                    <a:pt x="926" y="1024"/>
                  </a:lnTo>
                  <a:lnTo>
                    <a:pt x="926" y="1025"/>
                  </a:lnTo>
                  <a:lnTo>
                    <a:pt x="927" y="1025"/>
                  </a:lnTo>
                  <a:lnTo>
                    <a:pt x="932" y="1024"/>
                  </a:lnTo>
                  <a:lnTo>
                    <a:pt x="936" y="1025"/>
                  </a:lnTo>
                  <a:lnTo>
                    <a:pt x="936" y="1026"/>
                  </a:lnTo>
                  <a:lnTo>
                    <a:pt x="937" y="1026"/>
                  </a:lnTo>
                  <a:lnTo>
                    <a:pt x="938" y="1027"/>
                  </a:lnTo>
                  <a:lnTo>
                    <a:pt x="938" y="1027"/>
                  </a:lnTo>
                  <a:lnTo>
                    <a:pt x="941" y="1025"/>
                  </a:lnTo>
                  <a:lnTo>
                    <a:pt x="942" y="1025"/>
                  </a:lnTo>
                  <a:lnTo>
                    <a:pt x="943" y="1025"/>
                  </a:lnTo>
                  <a:lnTo>
                    <a:pt x="942" y="1025"/>
                  </a:lnTo>
                  <a:lnTo>
                    <a:pt x="943" y="1026"/>
                  </a:lnTo>
                  <a:lnTo>
                    <a:pt x="943" y="1025"/>
                  </a:lnTo>
                  <a:lnTo>
                    <a:pt x="945" y="1025"/>
                  </a:lnTo>
                  <a:lnTo>
                    <a:pt x="945" y="1025"/>
                  </a:lnTo>
                  <a:lnTo>
                    <a:pt x="945" y="1026"/>
                  </a:lnTo>
                  <a:lnTo>
                    <a:pt x="945" y="1027"/>
                  </a:lnTo>
                  <a:lnTo>
                    <a:pt x="945" y="1027"/>
                  </a:lnTo>
                  <a:lnTo>
                    <a:pt x="945" y="1027"/>
                  </a:lnTo>
                  <a:lnTo>
                    <a:pt x="945" y="1029"/>
                  </a:lnTo>
                  <a:lnTo>
                    <a:pt x="945" y="1029"/>
                  </a:lnTo>
                  <a:lnTo>
                    <a:pt x="945" y="1029"/>
                  </a:lnTo>
                  <a:lnTo>
                    <a:pt x="945" y="1030"/>
                  </a:lnTo>
                  <a:lnTo>
                    <a:pt x="946" y="1030"/>
                  </a:lnTo>
                  <a:lnTo>
                    <a:pt x="949" y="1032"/>
                  </a:lnTo>
                  <a:lnTo>
                    <a:pt x="952" y="1033"/>
                  </a:lnTo>
                  <a:lnTo>
                    <a:pt x="953" y="1033"/>
                  </a:lnTo>
                  <a:lnTo>
                    <a:pt x="953" y="1032"/>
                  </a:lnTo>
                  <a:lnTo>
                    <a:pt x="953" y="1032"/>
                  </a:lnTo>
                  <a:lnTo>
                    <a:pt x="953" y="1031"/>
                  </a:lnTo>
                  <a:lnTo>
                    <a:pt x="953" y="1031"/>
                  </a:lnTo>
                  <a:lnTo>
                    <a:pt x="953" y="1030"/>
                  </a:lnTo>
                  <a:lnTo>
                    <a:pt x="954" y="1030"/>
                  </a:lnTo>
                  <a:lnTo>
                    <a:pt x="954" y="1030"/>
                  </a:lnTo>
                  <a:lnTo>
                    <a:pt x="957" y="1031"/>
                  </a:lnTo>
                  <a:lnTo>
                    <a:pt x="958" y="1033"/>
                  </a:lnTo>
                  <a:lnTo>
                    <a:pt x="959" y="1033"/>
                  </a:lnTo>
                  <a:lnTo>
                    <a:pt x="958" y="1033"/>
                  </a:lnTo>
                  <a:lnTo>
                    <a:pt x="958" y="1034"/>
                  </a:lnTo>
                  <a:lnTo>
                    <a:pt x="959" y="1035"/>
                  </a:lnTo>
                  <a:lnTo>
                    <a:pt x="960" y="1036"/>
                  </a:lnTo>
                  <a:lnTo>
                    <a:pt x="960" y="1037"/>
                  </a:lnTo>
                  <a:lnTo>
                    <a:pt x="961" y="1037"/>
                  </a:lnTo>
                  <a:lnTo>
                    <a:pt x="962" y="1038"/>
                  </a:lnTo>
                  <a:lnTo>
                    <a:pt x="962" y="1038"/>
                  </a:lnTo>
                  <a:lnTo>
                    <a:pt x="962" y="1039"/>
                  </a:lnTo>
                  <a:lnTo>
                    <a:pt x="962" y="1040"/>
                  </a:lnTo>
                  <a:lnTo>
                    <a:pt x="962" y="1041"/>
                  </a:lnTo>
                  <a:lnTo>
                    <a:pt x="962" y="1042"/>
                  </a:lnTo>
                  <a:lnTo>
                    <a:pt x="963" y="1044"/>
                  </a:lnTo>
                  <a:lnTo>
                    <a:pt x="966" y="1047"/>
                  </a:lnTo>
                  <a:lnTo>
                    <a:pt x="970" y="1049"/>
                  </a:lnTo>
                  <a:lnTo>
                    <a:pt x="971" y="1050"/>
                  </a:lnTo>
                  <a:lnTo>
                    <a:pt x="974" y="1051"/>
                  </a:lnTo>
                  <a:lnTo>
                    <a:pt x="975" y="1053"/>
                  </a:lnTo>
                  <a:lnTo>
                    <a:pt x="974" y="1055"/>
                  </a:lnTo>
                  <a:lnTo>
                    <a:pt x="974" y="1055"/>
                  </a:lnTo>
                  <a:lnTo>
                    <a:pt x="973" y="1059"/>
                  </a:lnTo>
                  <a:lnTo>
                    <a:pt x="974" y="1063"/>
                  </a:lnTo>
                  <a:lnTo>
                    <a:pt x="975" y="1065"/>
                  </a:lnTo>
                  <a:lnTo>
                    <a:pt x="975" y="1066"/>
                  </a:lnTo>
                  <a:lnTo>
                    <a:pt x="975" y="1068"/>
                  </a:lnTo>
                  <a:lnTo>
                    <a:pt x="976" y="1068"/>
                  </a:lnTo>
                  <a:lnTo>
                    <a:pt x="978" y="1069"/>
                  </a:lnTo>
                  <a:lnTo>
                    <a:pt x="978" y="1069"/>
                  </a:lnTo>
                  <a:lnTo>
                    <a:pt x="977" y="1070"/>
                  </a:lnTo>
                  <a:lnTo>
                    <a:pt x="977" y="1070"/>
                  </a:lnTo>
                  <a:lnTo>
                    <a:pt x="977" y="1070"/>
                  </a:lnTo>
                  <a:lnTo>
                    <a:pt x="977" y="1071"/>
                  </a:lnTo>
                  <a:lnTo>
                    <a:pt x="978" y="1073"/>
                  </a:lnTo>
                  <a:lnTo>
                    <a:pt x="977" y="1075"/>
                  </a:lnTo>
                  <a:lnTo>
                    <a:pt x="977" y="1077"/>
                  </a:lnTo>
                  <a:lnTo>
                    <a:pt x="978" y="1079"/>
                  </a:lnTo>
                  <a:lnTo>
                    <a:pt x="978" y="1079"/>
                  </a:lnTo>
                  <a:lnTo>
                    <a:pt x="978" y="1081"/>
                  </a:lnTo>
                  <a:lnTo>
                    <a:pt x="979" y="1081"/>
                  </a:lnTo>
                  <a:lnTo>
                    <a:pt x="979" y="1081"/>
                  </a:lnTo>
                  <a:lnTo>
                    <a:pt x="980" y="1082"/>
                  </a:lnTo>
                  <a:lnTo>
                    <a:pt x="981" y="1082"/>
                  </a:lnTo>
                  <a:lnTo>
                    <a:pt x="981" y="1083"/>
                  </a:lnTo>
                  <a:lnTo>
                    <a:pt x="983" y="1083"/>
                  </a:lnTo>
                  <a:lnTo>
                    <a:pt x="983" y="1084"/>
                  </a:lnTo>
                  <a:lnTo>
                    <a:pt x="984" y="1085"/>
                  </a:lnTo>
                  <a:lnTo>
                    <a:pt x="984" y="1085"/>
                  </a:lnTo>
                  <a:lnTo>
                    <a:pt x="984" y="1085"/>
                  </a:lnTo>
                  <a:lnTo>
                    <a:pt x="984" y="1086"/>
                  </a:lnTo>
                  <a:lnTo>
                    <a:pt x="983" y="1086"/>
                  </a:lnTo>
                  <a:lnTo>
                    <a:pt x="982" y="1087"/>
                  </a:lnTo>
                  <a:lnTo>
                    <a:pt x="982" y="1086"/>
                  </a:lnTo>
                  <a:lnTo>
                    <a:pt x="981" y="1086"/>
                  </a:lnTo>
                  <a:lnTo>
                    <a:pt x="980" y="1085"/>
                  </a:lnTo>
                  <a:lnTo>
                    <a:pt x="980" y="1086"/>
                  </a:lnTo>
                  <a:lnTo>
                    <a:pt x="980" y="1087"/>
                  </a:lnTo>
                  <a:lnTo>
                    <a:pt x="979" y="1087"/>
                  </a:lnTo>
                  <a:lnTo>
                    <a:pt x="979" y="1088"/>
                  </a:lnTo>
                  <a:lnTo>
                    <a:pt x="980" y="1088"/>
                  </a:lnTo>
                  <a:lnTo>
                    <a:pt x="980" y="1089"/>
                  </a:lnTo>
                  <a:lnTo>
                    <a:pt x="981" y="1089"/>
                  </a:lnTo>
                  <a:lnTo>
                    <a:pt x="981" y="1089"/>
                  </a:lnTo>
                  <a:lnTo>
                    <a:pt x="981" y="1088"/>
                  </a:lnTo>
                  <a:lnTo>
                    <a:pt x="981" y="1089"/>
                  </a:lnTo>
                  <a:lnTo>
                    <a:pt x="981" y="1089"/>
                  </a:lnTo>
                  <a:lnTo>
                    <a:pt x="981" y="1089"/>
                  </a:lnTo>
                  <a:lnTo>
                    <a:pt x="981" y="1089"/>
                  </a:lnTo>
                  <a:lnTo>
                    <a:pt x="981" y="1090"/>
                  </a:lnTo>
                  <a:lnTo>
                    <a:pt x="979" y="1091"/>
                  </a:lnTo>
                  <a:lnTo>
                    <a:pt x="979" y="1091"/>
                  </a:lnTo>
                  <a:lnTo>
                    <a:pt x="979" y="1091"/>
                  </a:lnTo>
                  <a:lnTo>
                    <a:pt x="979" y="1092"/>
                  </a:lnTo>
                  <a:lnTo>
                    <a:pt x="979" y="1093"/>
                  </a:lnTo>
                  <a:lnTo>
                    <a:pt x="980" y="1093"/>
                  </a:lnTo>
                  <a:lnTo>
                    <a:pt x="980" y="1094"/>
                  </a:lnTo>
                  <a:lnTo>
                    <a:pt x="981" y="1094"/>
                  </a:lnTo>
                  <a:lnTo>
                    <a:pt x="983" y="1094"/>
                  </a:lnTo>
                  <a:lnTo>
                    <a:pt x="983" y="1095"/>
                  </a:lnTo>
                  <a:lnTo>
                    <a:pt x="982" y="1095"/>
                  </a:lnTo>
                  <a:lnTo>
                    <a:pt x="983" y="1095"/>
                  </a:lnTo>
                  <a:lnTo>
                    <a:pt x="983" y="1096"/>
                  </a:lnTo>
                  <a:lnTo>
                    <a:pt x="982" y="1096"/>
                  </a:lnTo>
                  <a:lnTo>
                    <a:pt x="981" y="1098"/>
                  </a:lnTo>
                  <a:lnTo>
                    <a:pt x="981" y="1098"/>
                  </a:lnTo>
                  <a:lnTo>
                    <a:pt x="981" y="1099"/>
                  </a:lnTo>
                  <a:lnTo>
                    <a:pt x="980" y="1099"/>
                  </a:lnTo>
                  <a:lnTo>
                    <a:pt x="979" y="1100"/>
                  </a:lnTo>
                  <a:lnTo>
                    <a:pt x="979" y="1101"/>
                  </a:lnTo>
                  <a:lnTo>
                    <a:pt x="979" y="1101"/>
                  </a:lnTo>
                  <a:lnTo>
                    <a:pt x="979" y="1102"/>
                  </a:lnTo>
                  <a:lnTo>
                    <a:pt x="979" y="1103"/>
                  </a:lnTo>
                  <a:lnTo>
                    <a:pt x="977" y="1104"/>
                  </a:lnTo>
                  <a:lnTo>
                    <a:pt x="977" y="1106"/>
                  </a:lnTo>
                  <a:lnTo>
                    <a:pt x="976" y="1106"/>
                  </a:lnTo>
                  <a:lnTo>
                    <a:pt x="975" y="1107"/>
                  </a:lnTo>
                  <a:lnTo>
                    <a:pt x="975" y="1107"/>
                  </a:lnTo>
                  <a:lnTo>
                    <a:pt x="975" y="1107"/>
                  </a:lnTo>
                  <a:lnTo>
                    <a:pt x="975" y="1107"/>
                  </a:lnTo>
                  <a:lnTo>
                    <a:pt x="975" y="1108"/>
                  </a:lnTo>
                  <a:lnTo>
                    <a:pt x="975" y="1109"/>
                  </a:lnTo>
                  <a:lnTo>
                    <a:pt x="975" y="1109"/>
                  </a:lnTo>
                  <a:lnTo>
                    <a:pt x="975" y="1109"/>
                  </a:lnTo>
                  <a:lnTo>
                    <a:pt x="975" y="1111"/>
                  </a:lnTo>
                  <a:lnTo>
                    <a:pt x="975" y="1111"/>
                  </a:lnTo>
                  <a:lnTo>
                    <a:pt x="973" y="1111"/>
                  </a:lnTo>
                  <a:lnTo>
                    <a:pt x="973" y="1112"/>
                  </a:lnTo>
                  <a:lnTo>
                    <a:pt x="973" y="1112"/>
                  </a:lnTo>
                  <a:lnTo>
                    <a:pt x="973" y="1113"/>
                  </a:lnTo>
                  <a:lnTo>
                    <a:pt x="972" y="1114"/>
                  </a:lnTo>
                  <a:lnTo>
                    <a:pt x="972" y="1115"/>
                  </a:lnTo>
                  <a:lnTo>
                    <a:pt x="971" y="1115"/>
                  </a:lnTo>
                  <a:lnTo>
                    <a:pt x="971" y="1115"/>
                  </a:lnTo>
                  <a:lnTo>
                    <a:pt x="971" y="1115"/>
                  </a:lnTo>
                  <a:lnTo>
                    <a:pt x="970" y="1114"/>
                  </a:lnTo>
                  <a:lnTo>
                    <a:pt x="970" y="1114"/>
                  </a:lnTo>
                  <a:lnTo>
                    <a:pt x="968" y="1115"/>
                  </a:lnTo>
                  <a:lnTo>
                    <a:pt x="968" y="1115"/>
                  </a:lnTo>
                  <a:lnTo>
                    <a:pt x="967" y="1116"/>
                  </a:lnTo>
                  <a:lnTo>
                    <a:pt x="967" y="1118"/>
                  </a:lnTo>
                  <a:lnTo>
                    <a:pt x="967" y="1119"/>
                  </a:lnTo>
                  <a:lnTo>
                    <a:pt x="968" y="1120"/>
                  </a:lnTo>
                  <a:lnTo>
                    <a:pt x="968" y="1121"/>
                  </a:lnTo>
                  <a:lnTo>
                    <a:pt x="966" y="1122"/>
                  </a:lnTo>
                  <a:lnTo>
                    <a:pt x="966" y="1123"/>
                  </a:lnTo>
                  <a:lnTo>
                    <a:pt x="964" y="1125"/>
                  </a:lnTo>
                  <a:lnTo>
                    <a:pt x="964" y="1125"/>
                  </a:lnTo>
                  <a:lnTo>
                    <a:pt x="964" y="1125"/>
                  </a:lnTo>
                  <a:lnTo>
                    <a:pt x="963" y="1126"/>
                  </a:lnTo>
                  <a:lnTo>
                    <a:pt x="962" y="1126"/>
                  </a:lnTo>
                  <a:lnTo>
                    <a:pt x="962" y="1126"/>
                  </a:lnTo>
                  <a:lnTo>
                    <a:pt x="962" y="1128"/>
                  </a:lnTo>
                  <a:lnTo>
                    <a:pt x="961" y="1128"/>
                  </a:lnTo>
                  <a:lnTo>
                    <a:pt x="960" y="1128"/>
                  </a:lnTo>
                  <a:lnTo>
                    <a:pt x="960" y="1128"/>
                  </a:lnTo>
                  <a:lnTo>
                    <a:pt x="960" y="1128"/>
                  </a:lnTo>
                  <a:lnTo>
                    <a:pt x="959" y="1129"/>
                  </a:lnTo>
                  <a:lnTo>
                    <a:pt x="959" y="1129"/>
                  </a:lnTo>
                  <a:lnTo>
                    <a:pt x="960" y="1129"/>
                  </a:lnTo>
                  <a:lnTo>
                    <a:pt x="960" y="1130"/>
                  </a:lnTo>
                  <a:lnTo>
                    <a:pt x="959" y="1130"/>
                  </a:lnTo>
                  <a:lnTo>
                    <a:pt x="958" y="1132"/>
                  </a:lnTo>
                  <a:lnTo>
                    <a:pt x="958" y="1133"/>
                  </a:lnTo>
                  <a:lnTo>
                    <a:pt x="957" y="1133"/>
                  </a:lnTo>
                  <a:lnTo>
                    <a:pt x="957" y="1133"/>
                  </a:lnTo>
                  <a:lnTo>
                    <a:pt x="956" y="1134"/>
                  </a:lnTo>
                  <a:lnTo>
                    <a:pt x="956" y="1135"/>
                  </a:lnTo>
                  <a:lnTo>
                    <a:pt x="955" y="1135"/>
                  </a:lnTo>
                  <a:lnTo>
                    <a:pt x="955" y="1136"/>
                  </a:lnTo>
                  <a:lnTo>
                    <a:pt x="954" y="1137"/>
                  </a:lnTo>
                  <a:lnTo>
                    <a:pt x="953" y="1137"/>
                  </a:lnTo>
                  <a:lnTo>
                    <a:pt x="953" y="1138"/>
                  </a:lnTo>
                  <a:lnTo>
                    <a:pt x="953" y="1139"/>
                  </a:lnTo>
                  <a:lnTo>
                    <a:pt x="952" y="1140"/>
                  </a:lnTo>
                  <a:lnTo>
                    <a:pt x="951" y="1140"/>
                  </a:lnTo>
                  <a:lnTo>
                    <a:pt x="950" y="1140"/>
                  </a:lnTo>
                  <a:lnTo>
                    <a:pt x="949" y="1141"/>
                  </a:lnTo>
                  <a:lnTo>
                    <a:pt x="949" y="1142"/>
                  </a:lnTo>
                  <a:lnTo>
                    <a:pt x="949" y="1143"/>
                  </a:lnTo>
                  <a:lnTo>
                    <a:pt x="948" y="1144"/>
                  </a:lnTo>
                  <a:lnTo>
                    <a:pt x="947" y="1145"/>
                  </a:lnTo>
                  <a:lnTo>
                    <a:pt x="947" y="1146"/>
                  </a:lnTo>
                  <a:lnTo>
                    <a:pt x="946" y="1147"/>
                  </a:lnTo>
                  <a:lnTo>
                    <a:pt x="946" y="1148"/>
                  </a:lnTo>
                  <a:lnTo>
                    <a:pt x="944" y="1151"/>
                  </a:lnTo>
                  <a:lnTo>
                    <a:pt x="943" y="1154"/>
                  </a:lnTo>
                  <a:lnTo>
                    <a:pt x="942" y="1154"/>
                  </a:lnTo>
                  <a:lnTo>
                    <a:pt x="940" y="1161"/>
                  </a:lnTo>
                  <a:lnTo>
                    <a:pt x="940" y="1161"/>
                  </a:lnTo>
                  <a:lnTo>
                    <a:pt x="940" y="1162"/>
                  </a:lnTo>
                  <a:lnTo>
                    <a:pt x="939" y="1163"/>
                  </a:lnTo>
                  <a:lnTo>
                    <a:pt x="939" y="1163"/>
                  </a:lnTo>
                  <a:lnTo>
                    <a:pt x="938" y="1164"/>
                  </a:lnTo>
                  <a:lnTo>
                    <a:pt x="938" y="1164"/>
                  </a:lnTo>
                  <a:lnTo>
                    <a:pt x="937" y="1167"/>
                  </a:lnTo>
                  <a:lnTo>
                    <a:pt x="936" y="1169"/>
                  </a:lnTo>
                  <a:lnTo>
                    <a:pt x="936" y="1169"/>
                  </a:lnTo>
                  <a:lnTo>
                    <a:pt x="936" y="1170"/>
                  </a:lnTo>
                  <a:lnTo>
                    <a:pt x="936" y="1173"/>
                  </a:lnTo>
                  <a:lnTo>
                    <a:pt x="935" y="1176"/>
                  </a:lnTo>
                  <a:lnTo>
                    <a:pt x="933" y="1180"/>
                  </a:lnTo>
                  <a:lnTo>
                    <a:pt x="932" y="1183"/>
                  </a:lnTo>
                  <a:lnTo>
                    <a:pt x="932" y="1186"/>
                  </a:lnTo>
                  <a:lnTo>
                    <a:pt x="932" y="1192"/>
                  </a:lnTo>
                  <a:lnTo>
                    <a:pt x="932" y="1193"/>
                  </a:lnTo>
                  <a:lnTo>
                    <a:pt x="933" y="1196"/>
                  </a:lnTo>
                  <a:lnTo>
                    <a:pt x="933" y="1197"/>
                  </a:lnTo>
                  <a:lnTo>
                    <a:pt x="934" y="1197"/>
                  </a:lnTo>
                  <a:lnTo>
                    <a:pt x="935" y="1197"/>
                  </a:lnTo>
                  <a:lnTo>
                    <a:pt x="936" y="1197"/>
                  </a:lnTo>
                  <a:lnTo>
                    <a:pt x="936" y="1198"/>
                  </a:lnTo>
                  <a:lnTo>
                    <a:pt x="937" y="1198"/>
                  </a:lnTo>
                  <a:lnTo>
                    <a:pt x="937" y="1198"/>
                  </a:lnTo>
                  <a:lnTo>
                    <a:pt x="937" y="1198"/>
                  </a:lnTo>
                  <a:lnTo>
                    <a:pt x="937" y="1198"/>
                  </a:lnTo>
                  <a:lnTo>
                    <a:pt x="936" y="1199"/>
                  </a:lnTo>
                  <a:lnTo>
                    <a:pt x="935" y="1199"/>
                  </a:lnTo>
                  <a:lnTo>
                    <a:pt x="935" y="1200"/>
                  </a:lnTo>
                  <a:lnTo>
                    <a:pt x="935" y="1200"/>
                  </a:lnTo>
                  <a:lnTo>
                    <a:pt x="935" y="1200"/>
                  </a:lnTo>
                  <a:lnTo>
                    <a:pt x="936" y="1201"/>
                  </a:lnTo>
                  <a:lnTo>
                    <a:pt x="936" y="1201"/>
                  </a:lnTo>
                  <a:lnTo>
                    <a:pt x="936" y="1202"/>
                  </a:lnTo>
                  <a:lnTo>
                    <a:pt x="936" y="1202"/>
                  </a:lnTo>
                  <a:lnTo>
                    <a:pt x="936" y="1202"/>
                  </a:lnTo>
                  <a:lnTo>
                    <a:pt x="936" y="1202"/>
                  </a:lnTo>
                  <a:lnTo>
                    <a:pt x="936" y="1203"/>
                  </a:lnTo>
                  <a:lnTo>
                    <a:pt x="936" y="1205"/>
                  </a:lnTo>
                  <a:lnTo>
                    <a:pt x="934" y="1207"/>
                  </a:lnTo>
                  <a:lnTo>
                    <a:pt x="934" y="1208"/>
                  </a:lnTo>
                  <a:lnTo>
                    <a:pt x="933" y="1209"/>
                  </a:lnTo>
                  <a:lnTo>
                    <a:pt x="932" y="1211"/>
                  </a:lnTo>
                  <a:lnTo>
                    <a:pt x="933" y="1211"/>
                  </a:lnTo>
                  <a:lnTo>
                    <a:pt x="933" y="1211"/>
                  </a:lnTo>
                  <a:lnTo>
                    <a:pt x="932" y="1211"/>
                  </a:lnTo>
                  <a:lnTo>
                    <a:pt x="932" y="1211"/>
                  </a:lnTo>
                  <a:lnTo>
                    <a:pt x="932" y="1212"/>
                  </a:lnTo>
                  <a:lnTo>
                    <a:pt x="931" y="1214"/>
                  </a:lnTo>
                  <a:lnTo>
                    <a:pt x="931" y="1214"/>
                  </a:lnTo>
                  <a:lnTo>
                    <a:pt x="930" y="1215"/>
                  </a:lnTo>
                  <a:lnTo>
                    <a:pt x="930" y="1216"/>
                  </a:lnTo>
                  <a:lnTo>
                    <a:pt x="930" y="1216"/>
                  </a:lnTo>
                  <a:lnTo>
                    <a:pt x="929" y="1217"/>
                  </a:lnTo>
                  <a:lnTo>
                    <a:pt x="929" y="1218"/>
                  </a:lnTo>
                  <a:lnTo>
                    <a:pt x="929" y="1219"/>
                  </a:lnTo>
                  <a:lnTo>
                    <a:pt x="927" y="1220"/>
                  </a:lnTo>
                  <a:lnTo>
                    <a:pt x="927" y="1222"/>
                  </a:lnTo>
                  <a:lnTo>
                    <a:pt x="927" y="1222"/>
                  </a:lnTo>
                  <a:lnTo>
                    <a:pt x="927" y="1222"/>
                  </a:lnTo>
                  <a:lnTo>
                    <a:pt x="927" y="1222"/>
                  </a:lnTo>
                  <a:lnTo>
                    <a:pt x="927" y="1223"/>
                  </a:lnTo>
                  <a:lnTo>
                    <a:pt x="927" y="1223"/>
                  </a:lnTo>
                  <a:lnTo>
                    <a:pt x="927" y="1224"/>
                  </a:lnTo>
                  <a:lnTo>
                    <a:pt x="926" y="1224"/>
                  </a:lnTo>
                  <a:lnTo>
                    <a:pt x="926" y="1224"/>
                  </a:lnTo>
                  <a:lnTo>
                    <a:pt x="926" y="1224"/>
                  </a:lnTo>
                  <a:lnTo>
                    <a:pt x="926" y="1225"/>
                  </a:lnTo>
                  <a:lnTo>
                    <a:pt x="924" y="1226"/>
                  </a:lnTo>
                  <a:lnTo>
                    <a:pt x="924" y="1226"/>
                  </a:lnTo>
                  <a:lnTo>
                    <a:pt x="925" y="1227"/>
                  </a:lnTo>
                  <a:lnTo>
                    <a:pt x="925" y="1227"/>
                  </a:lnTo>
                  <a:lnTo>
                    <a:pt x="923" y="1228"/>
                  </a:lnTo>
                  <a:lnTo>
                    <a:pt x="923" y="1228"/>
                  </a:lnTo>
                  <a:lnTo>
                    <a:pt x="923" y="1228"/>
                  </a:lnTo>
                  <a:lnTo>
                    <a:pt x="923" y="1229"/>
                  </a:lnTo>
                  <a:lnTo>
                    <a:pt x="923" y="1229"/>
                  </a:lnTo>
                  <a:lnTo>
                    <a:pt x="923" y="1230"/>
                  </a:lnTo>
                  <a:lnTo>
                    <a:pt x="921" y="1231"/>
                  </a:lnTo>
                  <a:lnTo>
                    <a:pt x="921" y="1232"/>
                  </a:lnTo>
                  <a:lnTo>
                    <a:pt x="921" y="1232"/>
                  </a:lnTo>
                  <a:lnTo>
                    <a:pt x="920" y="1233"/>
                  </a:lnTo>
                  <a:lnTo>
                    <a:pt x="919" y="1235"/>
                  </a:lnTo>
                  <a:lnTo>
                    <a:pt x="918" y="1235"/>
                  </a:lnTo>
                  <a:lnTo>
                    <a:pt x="919" y="1236"/>
                  </a:lnTo>
                  <a:lnTo>
                    <a:pt x="918" y="1237"/>
                  </a:lnTo>
                  <a:lnTo>
                    <a:pt x="918" y="1237"/>
                  </a:lnTo>
                  <a:lnTo>
                    <a:pt x="917" y="1238"/>
                  </a:lnTo>
                  <a:lnTo>
                    <a:pt x="917" y="1240"/>
                  </a:lnTo>
                  <a:lnTo>
                    <a:pt x="917" y="1240"/>
                  </a:lnTo>
                  <a:lnTo>
                    <a:pt x="917" y="1241"/>
                  </a:lnTo>
                  <a:lnTo>
                    <a:pt x="916" y="1241"/>
                  </a:lnTo>
                  <a:lnTo>
                    <a:pt x="915" y="1241"/>
                  </a:lnTo>
                  <a:lnTo>
                    <a:pt x="915" y="1243"/>
                  </a:lnTo>
                  <a:lnTo>
                    <a:pt x="915" y="1243"/>
                  </a:lnTo>
                  <a:lnTo>
                    <a:pt x="914" y="1245"/>
                  </a:lnTo>
                  <a:lnTo>
                    <a:pt x="914" y="1245"/>
                  </a:lnTo>
                  <a:lnTo>
                    <a:pt x="914" y="1245"/>
                  </a:lnTo>
                  <a:lnTo>
                    <a:pt x="914" y="1246"/>
                  </a:lnTo>
                  <a:lnTo>
                    <a:pt x="915" y="1246"/>
                  </a:lnTo>
                  <a:lnTo>
                    <a:pt x="915" y="1247"/>
                  </a:lnTo>
                  <a:lnTo>
                    <a:pt x="914" y="1247"/>
                  </a:lnTo>
                  <a:lnTo>
                    <a:pt x="914" y="1247"/>
                  </a:lnTo>
                  <a:lnTo>
                    <a:pt x="914" y="1248"/>
                  </a:lnTo>
                  <a:lnTo>
                    <a:pt x="913" y="1248"/>
                  </a:lnTo>
                  <a:lnTo>
                    <a:pt x="913" y="1248"/>
                  </a:lnTo>
                  <a:lnTo>
                    <a:pt x="912" y="1249"/>
                  </a:lnTo>
                  <a:lnTo>
                    <a:pt x="912" y="1250"/>
                  </a:lnTo>
                  <a:lnTo>
                    <a:pt x="911" y="1250"/>
                  </a:lnTo>
                  <a:lnTo>
                    <a:pt x="910" y="1250"/>
                  </a:lnTo>
                  <a:lnTo>
                    <a:pt x="910" y="1252"/>
                  </a:lnTo>
                  <a:lnTo>
                    <a:pt x="911" y="1252"/>
                  </a:lnTo>
                  <a:lnTo>
                    <a:pt x="911" y="1253"/>
                  </a:lnTo>
                  <a:lnTo>
                    <a:pt x="911" y="1254"/>
                  </a:lnTo>
                  <a:lnTo>
                    <a:pt x="912" y="1253"/>
                  </a:lnTo>
                  <a:lnTo>
                    <a:pt x="912" y="1254"/>
                  </a:lnTo>
                  <a:lnTo>
                    <a:pt x="912" y="1254"/>
                  </a:lnTo>
                  <a:lnTo>
                    <a:pt x="911" y="1254"/>
                  </a:lnTo>
                  <a:lnTo>
                    <a:pt x="912" y="1254"/>
                  </a:lnTo>
                  <a:lnTo>
                    <a:pt x="913" y="1254"/>
                  </a:lnTo>
                  <a:lnTo>
                    <a:pt x="913" y="1256"/>
                  </a:lnTo>
                  <a:lnTo>
                    <a:pt x="912" y="1256"/>
                  </a:lnTo>
                  <a:lnTo>
                    <a:pt x="911" y="1256"/>
                  </a:lnTo>
                  <a:lnTo>
                    <a:pt x="911" y="1256"/>
                  </a:lnTo>
                  <a:lnTo>
                    <a:pt x="912" y="1257"/>
                  </a:lnTo>
                  <a:lnTo>
                    <a:pt x="912" y="1257"/>
                  </a:lnTo>
                  <a:lnTo>
                    <a:pt x="913" y="1257"/>
                  </a:lnTo>
                  <a:lnTo>
                    <a:pt x="912" y="1257"/>
                  </a:lnTo>
                  <a:lnTo>
                    <a:pt x="912" y="1257"/>
                  </a:lnTo>
                  <a:lnTo>
                    <a:pt x="911" y="1258"/>
                  </a:lnTo>
                  <a:lnTo>
                    <a:pt x="912" y="1258"/>
                  </a:lnTo>
                  <a:lnTo>
                    <a:pt x="912" y="1258"/>
                  </a:lnTo>
                  <a:lnTo>
                    <a:pt x="912" y="1259"/>
                  </a:lnTo>
                  <a:lnTo>
                    <a:pt x="912" y="1259"/>
                  </a:lnTo>
                  <a:lnTo>
                    <a:pt x="911" y="1259"/>
                  </a:lnTo>
                  <a:lnTo>
                    <a:pt x="911" y="1260"/>
                  </a:lnTo>
                  <a:lnTo>
                    <a:pt x="912" y="1260"/>
                  </a:lnTo>
                  <a:lnTo>
                    <a:pt x="911" y="1261"/>
                  </a:lnTo>
                  <a:lnTo>
                    <a:pt x="911" y="1261"/>
                  </a:lnTo>
                  <a:lnTo>
                    <a:pt x="912" y="1262"/>
                  </a:lnTo>
                  <a:lnTo>
                    <a:pt x="912" y="1263"/>
                  </a:lnTo>
                  <a:lnTo>
                    <a:pt x="912" y="1263"/>
                  </a:lnTo>
                  <a:lnTo>
                    <a:pt x="912" y="1263"/>
                  </a:lnTo>
                  <a:lnTo>
                    <a:pt x="911" y="1263"/>
                  </a:lnTo>
                  <a:lnTo>
                    <a:pt x="911" y="1265"/>
                  </a:lnTo>
                  <a:lnTo>
                    <a:pt x="912" y="1267"/>
                  </a:lnTo>
                  <a:lnTo>
                    <a:pt x="912" y="1267"/>
                  </a:lnTo>
                  <a:lnTo>
                    <a:pt x="912" y="1268"/>
                  </a:lnTo>
                  <a:lnTo>
                    <a:pt x="912" y="1268"/>
                  </a:lnTo>
                  <a:lnTo>
                    <a:pt x="911" y="1269"/>
                  </a:lnTo>
                  <a:lnTo>
                    <a:pt x="911" y="1269"/>
                  </a:lnTo>
                  <a:lnTo>
                    <a:pt x="911" y="1271"/>
                  </a:lnTo>
                  <a:lnTo>
                    <a:pt x="910" y="1271"/>
                  </a:lnTo>
                  <a:lnTo>
                    <a:pt x="910" y="1271"/>
                  </a:lnTo>
                  <a:lnTo>
                    <a:pt x="910" y="1271"/>
                  </a:lnTo>
                  <a:lnTo>
                    <a:pt x="909" y="1272"/>
                  </a:lnTo>
                  <a:lnTo>
                    <a:pt x="909" y="1273"/>
                  </a:lnTo>
                  <a:lnTo>
                    <a:pt x="910" y="1273"/>
                  </a:lnTo>
                  <a:lnTo>
                    <a:pt x="910" y="1273"/>
                  </a:lnTo>
                  <a:lnTo>
                    <a:pt x="910" y="1273"/>
                  </a:lnTo>
                  <a:lnTo>
                    <a:pt x="909" y="1275"/>
                  </a:lnTo>
                  <a:lnTo>
                    <a:pt x="908" y="1275"/>
                  </a:lnTo>
                  <a:lnTo>
                    <a:pt x="908" y="1275"/>
                  </a:lnTo>
                  <a:lnTo>
                    <a:pt x="909" y="1275"/>
                  </a:lnTo>
                  <a:lnTo>
                    <a:pt x="909" y="1275"/>
                  </a:lnTo>
                  <a:lnTo>
                    <a:pt x="910" y="1275"/>
                  </a:lnTo>
                  <a:lnTo>
                    <a:pt x="909" y="1276"/>
                  </a:lnTo>
                  <a:lnTo>
                    <a:pt x="909" y="1277"/>
                  </a:lnTo>
                  <a:lnTo>
                    <a:pt x="908" y="1279"/>
                  </a:lnTo>
                  <a:lnTo>
                    <a:pt x="907" y="1280"/>
                  </a:lnTo>
                  <a:lnTo>
                    <a:pt x="907" y="1280"/>
                  </a:lnTo>
                  <a:lnTo>
                    <a:pt x="906" y="1282"/>
                  </a:lnTo>
                  <a:lnTo>
                    <a:pt x="906" y="1282"/>
                  </a:lnTo>
                  <a:lnTo>
                    <a:pt x="905" y="1282"/>
                  </a:lnTo>
                  <a:lnTo>
                    <a:pt x="905" y="1283"/>
                  </a:lnTo>
                  <a:lnTo>
                    <a:pt x="905" y="1283"/>
                  </a:lnTo>
                  <a:lnTo>
                    <a:pt x="905" y="1283"/>
                  </a:lnTo>
                  <a:lnTo>
                    <a:pt x="905" y="1284"/>
                  </a:lnTo>
                  <a:lnTo>
                    <a:pt x="904" y="1284"/>
                  </a:lnTo>
                  <a:lnTo>
                    <a:pt x="903" y="1286"/>
                  </a:lnTo>
                  <a:lnTo>
                    <a:pt x="902" y="1286"/>
                  </a:lnTo>
                  <a:lnTo>
                    <a:pt x="902" y="1287"/>
                  </a:lnTo>
                  <a:lnTo>
                    <a:pt x="902" y="1288"/>
                  </a:lnTo>
                  <a:lnTo>
                    <a:pt x="899" y="1288"/>
                  </a:lnTo>
                  <a:lnTo>
                    <a:pt x="899" y="1289"/>
                  </a:lnTo>
                  <a:lnTo>
                    <a:pt x="899" y="1289"/>
                  </a:lnTo>
                  <a:lnTo>
                    <a:pt x="900" y="1291"/>
                  </a:lnTo>
                  <a:lnTo>
                    <a:pt x="899" y="1291"/>
                  </a:lnTo>
                  <a:lnTo>
                    <a:pt x="899" y="1292"/>
                  </a:lnTo>
                  <a:lnTo>
                    <a:pt x="899" y="1293"/>
                  </a:lnTo>
                  <a:lnTo>
                    <a:pt x="897" y="1293"/>
                  </a:lnTo>
                  <a:lnTo>
                    <a:pt x="897" y="1293"/>
                  </a:lnTo>
                  <a:lnTo>
                    <a:pt x="897" y="1293"/>
                  </a:lnTo>
                  <a:lnTo>
                    <a:pt x="897" y="1294"/>
                  </a:lnTo>
                  <a:lnTo>
                    <a:pt x="896" y="1295"/>
                  </a:lnTo>
                  <a:lnTo>
                    <a:pt x="896" y="1296"/>
                  </a:lnTo>
                  <a:lnTo>
                    <a:pt x="895" y="1297"/>
                  </a:lnTo>
                  <a:lnTo>
                    <a:pt x="894" y="1298"/>
                  </a:lnTo>
                  <a:lnTo>
                    <a:pt x="894" y="1299"/>
                  </a:lnTo>
                  <a:lnTo>
                    <a:pt x="893" y="1300"/>
                  </a:lnTo>
                  <a:lnTo>
                    <a:pt x="892" y="1300"/>
                  </a:lnTo>
                  <a:lnTo>
                    <a:pt x="892" y="1301"/>
                  </a:lnTo>
                  <a:lnTo>
                    <a:pt x="892" y="1301"/>
                  </a:lnTo>
                  <a:lnTo>
                    <a:pt x="892" y="1301"/>
                  </a:lnTo>
                  <a:lnTo>
                    <a:pt x="892" y="1302"/>
                  </a:lnTo>
                  <a:lnTo>
                    <a:pt x="891" y="1303"/>
                  </a:lnTo>
                  <a:lnTo>
                    <a:pt x="889" y="1303"/>
                  </a:lnTo>
                  <a:lnTo>
                    <a:pt x="889" y="1303"/>
                  </a:lnTo>
                  <a:lnTo>
                    <a:pt x="888" y="1304"/>
                  </a:lnTo>
                  <a:lnTo>
                    <a:pt x="888" y="1304"/>
                  </a:lnTo>
                  <a:lnTo>
                    <a:pt x="888" y="1304"/>
                  </a:lnTo>
                  <a:lnTo>
                    <a:pt x="887" y="1304"/>
                  </a:lnTo>
                  <a:lnTo>
                    <a:pt x="887" y="1305"/>
                  </a:lnTo>
                  <a:lnTo>
                    <a:pt x="885" y="1305"/>
                  </a:lnTo>
                  <a:lnTo>
                    <a:pt x="884" y="1306"/>
                  </a:lnTo>
                  <a:lnTo>
                    <a:pt x="884" y="1306"/>
                  </a:lnTo>
                  <a:lnTo>
                    <a:pt x="884" y="1307"/>
                  </a:lnTo>
                  <a:lnTo>
                    <a:pt x="884" y="1307"/>
                  </a:lnTo>
                  <a:lnTo>
                    <a:pt x="884" y="1308"/>
                  </a:lnTo>
                  <a:lnTo>
                    <a:pt x="883" y="1308"/>
                  </a:lnTo>
                  <a:lnTo>
                    <a:pt x="883" y="1309"/>
                  </a:lnTo>
                  <a:lnTo>
                    <a:pt x="881" y="1309"/>
                  </a:lnTo>
                  <a:lnTo>
                    <a:pt x="880" y="1309"/>
                  </a:lnTo>
                  <a:lnTo>
                    <a:pt x="878" y="1309"/>
                  </a:lnTo>
                  <a:lnTo>
                    <a:pt x="877" y="1310"/>
                  </a:lnTo>
                  <a:lnTo>
                    <a:pt x="876" y="1311"/>
                  </a:lnTo>
                  <a:lnTo>
                    <a:pt x="876" y="1311"/>
                  </a:lnTo>
                  <a:lnTo>
                    <a:pt x="875" y="1313"/>
                  </a:lnTo>
                  <a:lnTo>
                    <a:pt x="875" y="1314"/>
                  </a:lnTo>
                  <a:lnTo>
                    <a:pt x="875" y="1314"/>
                  </a:lnTo>
                  <a:lnTo>
                    <a:pt x="874" y="1315"/>
                  </a:lnTo>
                  <a:lnTo>
                    <a:pt x="874" y="1315"/>
                  </a:lnTo>
                  <a:lnTo>
                    <a:pt x="874" y="1315"/>
                  </a:lnTo>
                  <a:lnTo>
                    <a:pt x="873" y="1319"/>
                  </a:lnTo>
                  <a:lnTo>
                    <a:pt x="872" y="1319"/>
                  </a:lnTo>
                  <a:lnTo>
                    <a:pt x="872" y="1321"/>
                  </a:lnTo>
                  <a:lnTo>
                    <a:pt x="871" y="1323"/>
                  </a:lnTo>
                  <a:lnTo>
                    <a:pt x="871" y="1324"/>
                  </a:lnTo>
                  <a:lnTo>
                    <a:pt x="871" y="1324"/>
                  </a:lnTo>
                  <a:lnTo>
                    <a:pt x="871" y="1326"/>
                  </a:lnTo>
                  <a:lnTo>
                    <a:pt x="871" y="1326"/>
                  </a:lnTo>
                  <a:lnTo>
                    <a:pt x="871" y="1327"/>
                  </a:lnTo>
                  <a:lnTo>
                    <a:pt x="870" y="1329"/>
                  </a:lnTo>
                  <a:lnTo>
                    <a:pt x="870" y="1330"/>
                  </a:lnTo>
                  <a:lnTo>
                    <a:pt x="870" y="1330"/>
                  </a:lnTo>
                  <a:lnTo>
                    <a:pt x="867" y="1331"/>
                  </a:lnTo>
                  <a:lnTo>
                    <a:pt x="866" y="1330"/>
                  </a:lnTo>
                  <a:lnTo>
                    <a:pt x="866" y="1329"/>
                  </a:lnTo>
                  <a:lnTo>
                    <a:pt x="866" y="1329"/>
                  </a:lnTo>
                  <a:lnTo>
                    <a:pt x="866" y="1329"/>
                  </a:lnTo>
                  <a:lnTo>
                    <a:pt x="866" y="1327"/>
                  </a:lnTo>
                  <a:lnTo>
                    <a:pt x="866" y="1327"/>
                  </a:lnTo>
                  <a:lnTo>
                    <a:pt x="866" y="1326"/>
                  </a:lnTo>
                  <a:lnTo>
                    <a:pt x="866" y="1326"/>
                  </a:lnTo>
                  <a:lnTo>
                    <a:pt x="866" y="1325"/>
                  </a:lnTo>
                  <a:lnTo>
                    <a:pt x="865" y="1325"/>
                  </a:lnTo>
                  <a:lnTo>
                    <a:pt x="864" y="1325"/>
                  </a:lnTo>
                  <a:lnTo>
                    <a:pt x="863" y="1325"/>
                  </a:lnTo>
                  <a:lnTo>
                    <a:pt x="862" y="1325"/>
                  </a:lnTo>
                  <a:lnTo>
                    <a:pt x="861" y="1324"/>
                  </a:lnTo>
                  <a:lnTo>
                    <a:pt x="859" y="1324"/>
                  </a:lnTo>
                  <a:lnTo>
                    <a:pt x="858" y="1325"/>
                  </a:lnTo>
                  <a:lnTo>
                    <a:pt x="858" y="1326"/>
                  </a:lnTo>
                  <a:lnTo>
                    <a:pt x="858" y="1327"/>
                  </a:lnTo>
                  <a:lnTo>
                    <a:pt x="858" y="1327"/>
                  </a:lnTo>
                  <a:lnTo>
                    <a:pt x="858" y="1327"/>
                  </a:lnTo>
                  <a:lnTo>
                    <a:pt x="857" y="1328"/>
                  </a:lnTo>
                  <a:lnTo>
                    <a:pt x="856" y="1328"/>
                  </a:lnTo>
                  <a:lnTo>
                    <a:pt x="856" y="1328"/>
                  </a:lnTo>
                  <a:lnTo>
                    <a:pt x="856" y="1329"/>
                  </a:lnTo>
                  <a:lnTo>
                    <a:pt x="857" y="1330"/>
                  </a:lnTo>
                  <a:lnTo>
                    <a:pt x="858" y="1330"/>
                  </a:lnTo>
                  <a:lnTo>
                    <a:pt x="858" y="1331"/>
                  </a:lnTo>
                  <a:lnTo>
                    <a:pt x="858" y="1332"/>
                  </a:lnTo>
                  <a:lnTo>
                    <a:pt x="859" y="1332"/>
                  </a:lnTo>
                  <a:lnTo>
                    <a:pt x="861" y="1332"/>
                  </a:lnTo>
                  <a:lnTo>
                    <a:pt x="862" y="1332"/>
                  </a:lnTo>
                  <a:lnTo>
                    <a:pt x="862" y="1332"/>
                  </a:lnTo>
                  <a:lnTo>
                    <a:pt x="864" y="1332"/>
                  </a:lnTo>
                  <a:lnTo>
                    <a:pt x="864" y="1331"/>
                  </a:lnTo>
                  <a:lnTo>
                    <a:pt x="864" y="1331"/>
                  </a:lnTo>
                  <a:lnTo>
                    <a:pt x="864" y="1332"/>
                  </a:lnTo>
                  <a:lnTo>
                    <a:pt x="865" y="1332"/>
                  </a:lnTo>
                  <a:lnTo>
                    <a:pt x="865" y="1330"/>
                  </a:lnTo>
                  <a:lnTo>
                    <a:pt x="866" y="1330"/>
                  </a:lnTo>
                  <a:lnTo>
                    <a:pt x="866" y="1330"/>
                  </a:lnTo>
                  <a:lnTo>
                    <a:pt x="866" y="1331"/>
                  </a:lnTo>
                  <a:lnTo>
                    <a:pt x="868" y="1331"/>
                  </a:lnTo>
                  <a:lnTo>
                    <a:pt x="871" y="1331"/>
                  </a:lnTo>
                  <a:lnTo>
                    <a:pt x="872" y="1331"/>
                  </a:lnTo>
                  <a:lnTo>
                    <a:pt x="873" y="1331"/>
                  </a:lnTo>
                  <a:lnTo>
                    <a:pt x="873" y="1332"/>
                  </a:lnTo>
                  <a:lnTo>
                    <a:pt x="872" y="1332"/>
                  </a:lnTo>
                  <a:lnTo>
                    <a:pt x="871" y="1332"/>
                  </a:lnTo>
                  <a:lnTo>
                    <a:pt x="871" y="1334"/>
                  </a:lnTo>
                  <a:lnTo>
                    <a:pt x="872" y="1334"/>
                  </a:lnTo>
                  <a:lnTo>
                    <a:pt x="872" y="1335"/>
                  </a:lnTo>
                  <a:lnTo>
                    <a:pt x="872" y="1336"/>
                  </a:lnTo>
                  <a:lnTo>
                    <a:pt x="871" y="1336"/>
                  </a:lnTo>
                  <a:lnTo>
                    <a:pt x="871" y="1336"/>
                  </a:lnTo>
                  <a:lnTo>
                    <a:pt x="871" y="1336"/>
                  </a:lnTo>
                  <a:lnTo>
                    <a:pt x="871" y="1336"/>
                  </a:lnTo>
                  <a:lnTo>
                    <a:pt x="871" y="1337"/>
                  </a:lnTo>
                  <a:lnTo>
                    <a:pt x="870" y="1338"/>
                  </a:lnTo>
                  <a:lnTo>
                    <a:pt x="869" y="1338"/>
                  </a:lnTo>
                  <a:lnTo>
                    <a:pt x="868" y="1339"/>
                  </a:lnTo>
                  <a:lnTo>
                    <a:pt x="867" y="1339"/>
                  </a:lnTo>
                  <a:lnTo>
                    <a:pt x="867" y="1340"/>
                  </a:lnTo>
                  <a:lnTo>
                    <a:pt x="867" y="1340"/>
                  </a:lnTo>
                  <a:lnTo>
                    <a:pt x="866" y="1340"/>
                  </a:lnTo>
                  <a:lnTo>
                    <a:pt x="866" y="1340"/>
                  </a:lnTo>
                  <a:lnTo>
                    <a:pt x="866" y="1340"/>
                  </a:lnTo>
                  <a:lnTo>
                    <a:pt x="865" y="1340"/>
                  </a:lnTo>
                  <a:lnTo>
                    <a:pt x="864" y="1341"/>
                  </a:lnTo>
                  <a:lnTo>
                    <a:pt x="862" y="1343"/>
                  </a:lnTo>
                  <a:lnTo>
                    <a:pt x="862" y="1345"/>
                  </a:lnTo>
                  <a:lnTo>
                    <a:pt x="861" y="1345"/>
                  </a:lnTo>
                  <a:lnTo>
                    <a:pt x="861" y="1345"/>
                  </a:lnTo>
                  <a:lnTo>
                    <a:pt x="861" y="1345"/>
                  </a:lnTo>
                  <a:lnTo>
                    <a:pt x="861" y="1345"/>
                  </a:lnTo>
                  <a:lnTo>
                    <a:pt x="861" y="1346"/>
                  </a:lnTo>
                  <a:lnTo>
                    <a:pt x="860" y="1346"/>
                  </a:lnTo>
                  <a:lnTo>
                    <a:pt x="861" y="1352"/>
                  </a:lnTo>
                  <a:lnTo>
                    <a:pt x="862" y="1353"/>
                  </a:lnTo>
                  <a:lnTo>
                    <a:pt x="864" y="1353"/>
                  </a:lnTo>
                  <a:lnTo>
                    <a:pt x="864" y="1353"/>
                  </a:lnTo>
                  <a:lnTo>
                    <a:pt x="865" y="1353"/>
                  </a:lnTo>
                  <a:lnTo>
                    <a:pt x="865" y="1353"/>
                  </a:lnTo>
                  <a:lnTo>
                    <a:pt x="865" y="1354"/>
                  </a:lnTo>
                  <a:lnTo>
                    <a:pt x="865" y="1355"/>
                  </a:lnTo>
                  <a:lnTo>
                    <a:pt x="864" y="1356"/>
                  </a:lnTo>
                  <a:lnTo>
                    <a:pt x="864" y="1356"/>
                  </a:lnTo>
                  <a:lnTo>
                    <a:pt x="864" y="1356"/>
                  </a:lnTo>
                  <a:lnTo>
                    <a:pt x="864" y="1358"/>
                  </a:lnTo>
                  <a:lnTo>
                    <a:pt x="863" y="1358"/>
                  </a:lnTo>
                  <a:lnTo>
                    <a:pt x="862" y="1359"/>
                  </a:lnTo>
                  <a:lnTo>
                    <a:pt x="862" y="1360"/>
                  </a:lnTo>
                  <a:lnTo>
                    <a:pt x="862" y="1360"/>
                  </a:lnTo>
                  <a:lnTo>
                    <a:pt x="862" y="1360"/>
                  </a:lnTo>
                  <a:lnTo>
                    <a:pt x="861" y="1362"/>
                  </a:lnTo>
                  <a:lnTo>
                    <a:pt x="861" y="1362"/>
                  </a:lnTo>
                  <a:lnTo>
                    <a:pt x="860" y="1363"/>
                  </a:lnTo>
                  <a:lnTo>
                    <a:pt x="860" y="1363"/>
                  </a:lnTo>
                  <a:lnTo>
                    <a:pt x="859" y="1364"/>
                  </a:lnTo>
                  <a:lnTo>
                    <a:pt x="858" y="1364"/>
                  </a:lnTo>
                  <a:lnTo>
                    <a:pt x="858" y="1365"/>
                  </a:lnTo>
                  <a:lnTo>
                    <a:pt x="859" y="1365"/>
                  </a:lnTo>
                  <a:lnTo>
                    <a:pt x="859" y="1366"/>
                  </a:lnTo>
                  <a:lnTo>
                    <a:pt x="858" y="1366"/>
                  </a:lnTo>
                  <a:lnTo>
                    <a:pt x="858" y="1367"/>
                  </a:lnTo>
                  <a:lnTo>
                    <a:pt x="858" y="1367"/>
                  </a:lnTo>
                  <a:lnTo>
                    <a:pt x="858" y="1368"/>
                  </a:lnTo>
                  <a:lnTo>
                    <a:pt x="856" y="1368"/>
                  </a:lnTo>
                  <a:lnTo>
                    <a:pt x="856" y="1369"/>
                  </a:lnTo>
                  <a:lnTo>
                    <a:pt x="856" y="1369"/>
                  </a:lnTo>
                  <a:lnTo>
                    <a:pt x="856" y="1369"/>
                  </a:lnTo>
                  <a:lnTo>
                    <a:pt x="856" y="1370"/>
                  </a:lnTo>
                  <a:lnTo>
                    <a:pt x="855" y="1370"/>
                  </a:lnTo>
                  <a:lnTo>
                    <a:pt x="856" y="1371"/>
                  </a:lnTo>
                  <a:lnTo>
                    <a:pt x="856" y="1371"/>
                  </a:lnTo>
                  <a:lnTo>
                    <a:pt x="855" y="1371"/>
                  </a:lnTo>
                  <a:lnTo>
                    <a:pt x="855" y="1372"/>
                  </a:lnTo>
                  <a:lnTo>
                    <a:pt x="854" y="1373"/>
                  </a:lnTo>
                  <a:lnTo>
                    <a:pt x="852" y="1374"/>
                  </a:lnTo>
                  <a:lnTo>
                    <a:pt x="851" y="1374"/>
                  </a:lnTo>
                  <a:lnTo>
                    <a:pt x="850" y="1374"/>
                  </a:lnTo>
                  <a:lnTo>
                    <a:pt x="849" y="1375"/>
                  </a:lnTo>
                  <a:lnTo>
                    <a:pt x="849" y="1375"/>
                  </a:lnTo>
                  <a:lnTo>
                    <a:pt x="849" y="1375"/>
                  </a:lnTo>
                  <a:lnTo>
                    <a:pt x="848" y="1375"/>
                  </a:lnTo>
                  <a:lnTo>
                    <a:pt x="847" y="1375"/>
                  </a:lnTo>
                  <a:lnTo>
                    <a:pt x="848" y="1376"/>
                  </a:lnTo>
                  <a:lnTo>
                    <a:pt x="847" y="1376"/>
                  </a:lnTo>
                  <a:lnTo>
                    <a:pt x="846" y="1376"/>
                  </a:lnTo>
                  <a:lnTo>
                    <a:pt x="845" y="1377"/>
                  </a:lnTo>
                  <a:lnTo>
                    <a:pt x="845" y="1376"/>
                  </a:lnTo>
                  <a:lnTo>
                    <a:pt x="844" y="1377"/>
                  </a:lnTo>
                  <a:lnTo>
                    <a:pt x="843" y="1378"/>
                  </a:lnTo>
                  <a:lnTo>
                    <a:pt x="842" y="1379"/>
                  </a:lnTo>
                  <a:lnTo>
                    <a:pt x="842" y="1379"/>
                  </a:lnTo>
                  <a:lnTo>
                    <a:pt x="841" y="1380"/>
                  </a:lnTo>
                  <a:lnTo>
                    <a:pt x="840" y="1380"/>
                  </a:lnTo>
                  <a:lnTo>
                    <a:pt x="840" y="1383"/>
                  </a:lnTo>
                  <a:lnTo>
                    <a:pt x="839" y="1383"/>
                  </a:lnTo>
                  <a:lnTo>
                    <a:pt x="839" y="1384"/>
                  </a:lnTo>
                  <a:lnTo>
                    <a:pt x="840" y="1384"/>
                  </a:lnTo>
                  <a:lnTo>
                    <a:pt x="838" y="1384"/>
                  </a:lnTo>
                  <a:lnTo>
                    <a:pt x="838" y="1385"/>
                  </a:lnTo>
                  <a:lnTo>
                    <a:pt x="836" y="1385"/>
                  </a:lnTo>
                  <a:lnTo>
                    <a:pt x="836" y="1386"/>
                  </a:lnTo>
                  <a:lnTo>
                    <a:pt x="836" y="1386"/>
                  </a:lnTo>
                  <a:lnTo>
                    <a:pt x="835" y="1387"/>
                  </a:lnTo>
                  <a:lnTo>
                    <a:pt x="835" y="1387"/>
                  </a:lnTo>
                  <a:lnTo>
                    <a:pt x="834" y="1387"/>
                  </a:lnTo>
                  <a:lnTo>
                    <a:pt x="834" y="1387"/>
                  </a:lnTo>
                  <a:lnTo>
                    <a:pt x="834" y="1388"/>
                  </a:lnTo>
                  <a:lnTo>
                    <a:pt x="833" y="1389"/>
                  </a:lnTo>
                  <a:lnTo>
                    <a:pt x="833" y="1389"/>
                  </a:lnTo>
                  <a:lnTo>
                    <a:pt x="832" y="1390"/>
                  </a:lnTo>
                  <a:lnTo>
                    <a:pt x="832" y="1390"/>
                  </a:lnTo>
                  <a:lnTo>
                    <a:pt x="831" y="1390"/>
                  </a:lnTo>
                  <a:lnTo>
                    <a:pt x="830" y="1391"/>
                  </a:lnTo>
                  <a:lnTo>
                    <a:pt x="830" y="1392"/>
                  </a:lnTo>
                  <a:lnTo>
                    <a:pt x="829" y="1392"/>
                  </a:lnTo>
                  <a:lnTo>
                    <a:pt x="828" y="1392"/>
                  </a:lnTo>
                  <a:lnTo>
                    <a:pt x="827" y="1392"/>
                  </a:lnTo>
                  <a:lnTo>
                    <a:pt x="827" y="1392"/>
                  </a:lnTo>
                  <a:lnTo>
                    <a:pt x="826" y="1394"/>
                  </a:lnTo>
                  <a:lnTo>
                    <a:pt x="825" y="1398"/>
                  </a:lnTo>
                  <a:lnTo>
                    <a:pt x="825" y="1399"/>
                  </a:lnTo>
                  <a:lnTo>
                    <a:pt x="824" y="1400"/>
                  </a:lnTo>
                  <a:lnTo>
                    <a:pt x="823" y="1401"/>
                  </a:lnTo>
                  <a:lnTo>
                    <a:pt x="823" y="1402"/>
                  </a:lnTo>
                  <a:lnTo>
                    <a:pt x="823" y="1402"/>
                  </a:lnTo>
                  <a:lnTo>
                    <a:pt x="823" y="1402"/>
                  </a:lnTo>
                  <a:lnTo>
                    <a:pt x="822" y="1403"/>
                  </a:lnTo>
                  <a:lnTo>
                    <a:pt x="820" y="1402"/>
                  </a:lnTo>
                  <a:lnTo>
                    <a:pt x="819" y="1401"/>
                  </a:lnTo>
                  <a:lnTo>
                    <a:pt x="819" y="1401"/>
                  </a:lnTo>
                  <a:lnTo>
                    <a:pt x="819" y="1401"/>
                  </a:lnTo>
                  <a:lnTo>
                    <a:pt x="817" y="1401"/>
                  </a:lnTo>
                  <a:lnTo>
                    <a:pt x="814" y="1398"/>
                  </a:lnTo>
                  <a:lnTo>
                    <a:pt x="811" y="1398"/>
                  </a:lnTo>
                  <a:lnTo>
                    <a:pt x="807" y="1399"/>
                  </a:lnTo>
                  <a:lnTo>
                    <a:pt x="807" y="1399"/>
                  </a:lnTo>
                  <a:lnTo>
                    <a:pt x="806" y="1399"/>
                  </a:lnTo>
                  <a:lnTo>
                    <a:pt x="806" y="1400"/>
                  </a:lnTo>
                  <a:lnTo>
                    <a:pt x="806" y="1400"/>
                  </a:lnTo>
                  <a:lnTo>
                    <a:pt x="806" y="1400"/>
                  </a:lnTo>
                  <a:lnTo>
                    <a:pt x="805" y="1401"/>
                  </a:lnTo>
                  <a:lnTo>
                    <a:pt x="804" y="1401"/>
                  </a:lnTo>
                  <a:lnTo>
                    <a:pt x="801" y="1401"/>
                  </a:lnTo>
                  <a:lnTo>
                    <a:pt x="801" y="1402"/>
                  </a:lnTo>
                  <a:lnTo>
                    <a:pt x="801" y="1402"/>
                  </a:lnTo>
                  <a:lnTo>
                    <a:pt x="800" y="1403"/>
                  </a:lnTo>
                  <a:lnTo>
                    <a:pt x="800" y="1402"/>
                  </a:lnTo>
                  <a:lnTo>
                    <a:pt x="798" y="1402"/>
                  </a:lnTo>
                  <a:lnTo>
                    <a:pt x="797" y="1401"/>
                  </a:lnTo>
                  <a:lnTo>
                    <a:pt x="797" y="1401"/>
                  </a:lnTo>
                  <a:lnTo>
                    <a:pt x="796" y="1401"/>
                  </a:lnTo>
                  <a:lnTo>
                    <a:pt x="793" y="1401"/>
                  </a:lnTo>
                  <a:lnTo>
                    <a:pt x="793" y="1401"/>
                  </a:lnTo>
                  <a:lnTo>
                    <a:pt x="793" y="1401"/>
                  </a:lnTo>
                  <a:lnTo>
                    <a:pt x="793" y="1402"/>
                  </a:lnTo>
                  <a:lnTo>
                    <a:pt x="793" y="1402"/>
                  </a:lnTo>
                  <a:lnTo>
                    <a:pt x="791" y="1402"/>
                  </a:lnTo>
                  <a:lnTo>
                    <a:pt x="789" y="1402"/>
                  </a:lnTo>
                  <a:lnTo>
                    <a:pt x="786" y="1403"/>
                  </a:lnTo>
                  <a:lnTo>
                    <a:pt x="786" y="1403"/>
                  </a:lnTo>
                  <a:lnTo>
                    <a:pt x="785" y="1404"/>
                  </a:lnTo>
                  <a:lnTo>
                    <a:pt x="783" y="1405"/>
                  </a:lnTo>
                  <a:lnTo>
                    <a:pt x="781" y="1406"/>
                  </a:lnTo>
                  <a:lnTo>
                    <a:pt x="780" y="1406"/>
                  </a:lnTo>
                  <a:lnTo>
                    <a:pt x="771" y="1406"/>
                  </a:lnTo>
                  <a:lnTo>
                    <a:pt x="771" y="1406"/>
                  </a:lnTo>
                  <a:lnTo>
                    <a:pt x="770" y="1405"/>
                  </a:lnTo>
                  <a:lnTo>
                    <a:pt x="770" y="1405"/>
                  </a:lnTo>
                  <a:lnTo>
                    <a:pt x="769" y="1405"/>
                  </a:lnTo>
                  <a:lnTo>
                    <a:pt x="769" y="1405"/>
                  </a:lnTo>
                  <a:lnTo>
                    <a:pt x="768" y="1406"/>
                  </a:lnTo>
                  <a:lnTo>
                    <a:pt x="767" y="1406"/>
                  </a:lnTo>
                  <a:lnTo>
                    <a:pt x="767" y="1407"/>
                  </a:lnTo>
                  <a:lnTo>
                    <a:pt x="765" y="1406"/>
                  </a:lnTo>
                  <a:lnTo>
                    <a:pt x="763" y="1409"/>
                  </a:lnTo>
                  <a:lnTo>
                    <a:pt x="762" y="1410"/>
                  </a:lnTo>
                  <a:lnTo>
                    <a:pt x="762" y="1410"/>
                  </a:lnTo>
                  <a:lnTo>
                    <a:pt x="760" y="1411"/>
                  </a:lnTo>
                  <a:lnTo>
                    <a:pt x="759" y="1412"/>
                  </a:lnTo>
                  <a:lnTo>
                    <a:pt x="758" y="1413"/>
                  </a:lnTo>
                  <a:lnTo>
                    <a:pt x="757" y="1414"/>
                  </a:lnTo>
                  <a:lnTo>
                    <a:pt x="756" y="1416"/>
                  </a:lnTo>
                  <a:lnTo>
                    <a:pt x="754" y="1417"/>
                  </a:lnTo>
                  <a:lnTo>
                    <a:pt x="753" y="1418"/>
                  </a:lnTo>
                  <a:lnTo>
                    <a:pt x="753" y="1419"/>
                  </a:lnTo>
                  <a:lnTo>
                    <a:pt x="753" y="1420"/>
                  </a:lnTo>
                  <a:lnTo>
                    <a:pt x="750" y="1423"/>
                  </a:lnTo>
                  <a:lnTo>
                    <a:pt x="749" y="1423"/>
                  </a:lnTo>
                  <a:lnTo>
                    <a:pt x="749" y="1424"/>
                  </a:lnTo>
                  <a:lnTo>
                    <a:pt x="748" y="1425"/>
                  </a:lnTo>
                  <a:lnTo>
                    <a:pt x="746" y="1427"/>
                  </a:lnTo>
                  <a:lnTo>
                    <a:pt x="745" y="1428"/>
                  </a:lnTo>
                  <a:lnTo>
                    <a:pt x="741" y="1430"/>
                  </a:lnTo>
                  <a:lnTo>
                    <a:pt x="740" y="1431"/>
                  </a:lnTo>
                  <a:lnTo>
                    <a:pt x="740" y="1431"/>
                  </a:lnTo>
                  <a:lnTo>
                    <a:pt x="736" y="1432"/>
                  </a:lnTo>
                  <a:lnTo>
                    <a:pt x="736" y="1431"/>
                  </a:lnTo>
                  <a:lnTo>
                    <a:pt x="734" y="1433"/>
                  </a:lnTo>
                  <a:lnTo>
                    <a:pt x="732" y="1434"/>
                  </a:lnTo>
                  <a:lnTo>
                    <a:pt x="731" y="1435"/>
                  </a:lnTo>
                  <a:lnTo>
                    <a:pt x="731" y="1436"/>
                  </a:lnTo>
                  <a:lnTo>
                    <a:pt x="735" y="1436"/>
                  </a:lnTo>
                  <a:lnTo>
                    <a:pt x="739" y="1436"/>
                  </a:lnTo>
                  <a:lnTo>
                    <a:pt x="740" y="1435"/>
                  </a:lnTo>
                  <a:lnTo>
                    <a:pt x="743" y="1434"/>
                  </a:lnTo>
                  <a:lnTo>
                    <a:pt x="745" y="1433"/>
                  </a:lnTo>
                  <a:lnTo>
                    <a:pt x="746" y="1432"/>
                  </a:lnTo>
                  <a:lnTo>
                    <a:pt x="747" y="1431"/>
                  </a:lnTo>
                  <a:lnTo>
                    <a:pt x="749" y="1430"/>
                  </a:lnTo>
                  <a:lnTo>
                    <a:pt x="751" y="1429"/>
                  </a:lnTo>
                  <a:lnTo>
                    <a:pt x="753" y="1427"/>
                  </a:lnTo>
                  <a:lnTo>
                    <a:pt x="753" y="1427"/>
                  </a:lnTo>
                  <a:lnTo>
                    <a:pt x="757" y="1426"/>
                  </a:lnTo>
                  <a:lnTo>
                    <a:pt x="758" y="1425"/>
                  </a:lnTo>
                  <a:lnTo>
                    <a:pt x="758" y="1425"/>
                  </a:lnTo>
                  <a:lnTo>
                    <a:pt x="762" y="1424"/>
                  </a:lnTo>
                  <a:lnTo>
                    <a:pt x="765" y="1422"/>
                  </a:lnTo>
                  <a:lnTo>
                    <a:pt x="768" y="1421"/>
                  </a:lnTo>
                  <a:lnTo>
                    <a:pt x="771" y="1419"/>
                  </a:lnTo>
                  <a:lnTo>
                    <a:pt x="771" y="1418"/>
                  </a:lnTo>
                  <a:lnTo>
                    <a:pt x="771" y="1418"/>
                  </a:lnTo>
                  <a:lnTo>
                    <a:pt x="772" y="1417"/>
                  </a:lnTo>
                  <a:lnTo>
                    <a:pt x="775" y="1417"/>
                  </a:lnTo>
                  <a:lnTo>
                    <a:pt x="775" y="1417"/>
                  </a:lnTo>
                  <a:lnTo>
                    <a:pt x="777" y="1416"/>
                  </a:lnTo>
                  <a:lnTo>
                    <a:pt x="780" y="1416"/>
                  </a:lnTo>
                  <a:lnTo>
                    <a:pt x="780" y="1416"/>
                  </a:lnTo>
                  <a:lnTo>
                    <a:pt x="780" y="1415"/>
                  </a:lnTo>
                  <a:lnTo>
                    <a:pt x="781" y="1414"/>
                  </a:lnTo>
                  <a:lnTo>
                    <a:pt x="781" y="1414"/>
                  </a:lnTo>
                  <a:lnTo>
                    <a:pt x="783" y="1414"/>
                  </a:lnTo>
                  <a:lnTo>
                    <a:pt x="783" y="1414"/>
                  </a:lnTo>
                  <a:lnTo>
                    <a:pt x="784" y="1413"/>
                  </a:lnTo>
                  <a:lnTo>
                    <a:pt x="785" y="1412"/>
                  </a:lnTo>
                  <a:lnTo>
                    <a:pt x="786" y="1411"/>
                  </a:lnTo>
                  <a:lnTo>
                    <a:pt x="787" y="1411"/>
                  </a:lnTo>
                  <a:lnTo>
                    <a:pt x="787" y="1410"/>
                  </a:lnTo>
                  <a:lnTo>
                    <a:pt x="788" y="1410"/>
                  </a:lnTo>
                  <a:lnTo>
                    <a:pt x="788" y="1410"/>
                  </a:lnTo>
                  <a:lnTo>
                    <a:pt x="788" y="1410"/>
                  </a:lnTo>
                  <a:lnTo>
                    <a:pt x="788" y="1409"/>
                  </a:lnTo>
                  <a:lnTo>
                    <a:pt x="788" y="1408"/>
                  </a:lnTo>
                  <a:lnTo>
                    <a:pt x="791" y="1407"/>
                  </a:lnTo>
                  <a:lnTo>
                    <a:pt x="791" y="1406"/>
                  </a:lnTo>
                  <a:lnTo>
                    <a:pt x="793" y="1406"/>
                  </a:lnTo>
                  <a:lnTo>
                    <a:pt x="794" y="1406"/>
                  </a:lnTo>
                  <a:lnTo>
                    <a:pt x="796" y="1406"/>
                  </a:lnTo>
                  <a:lnTo>
                    <a:pt x="797" y="1406"/>
                  </a:lnTo>
                  <a:lnTo>
                    <a:pt x="798" y="1406"/>
                  </a:lnTo>
                  <a:lnTo>
                    <a:pt x="799" y="1407"/>
                  </a:lnTo>
                  <a:lnTo>
                    <a:pt x="800" y="1408"/>
                  </a:lnTo>
                  <a:lnTo>
                    <a:pt x="801" y="1408"/>
                  </a:lnTo>
                  <a:lnTo>
                    <a:pt x="801" y="1408"/>
                  </a:lnTo>
                  <a:lnTo>
                    <a:pt x="801" y="1408"/>
                  </a:lnTo>
                  <a:lnTo>
                    <a:pt x="801" y="1409"/>
                  </a:lnTo>
                  <a:lnTo>
                    <a:pt x="801" y="1409"/>
                  </a:lnTo>
                  <a:lnTo>
                    <a:pt x="801" y="1410"/>
                  </a:lnTo>
                  <a:lnTo>
                    <a:pt x="801" y="1409"/>
                  </a:lnTo>
                  <a:lnTo>
                    <a:pt x="801" y="1409"/>
                  </a:lnTo>
                  <a:lnTo>
                    <a:pt x="801" y="1410"/>
                  </a:lnTo>
                  <a:lnTo>
                    <a:pt x="801" y="1410"/>
                  </a:lnTo>
                  <a:lnTo>
                    <a:pt x="801" y="1410"/>
                  </a:lnTo>
                  <a:lnTo>
                    <a:pt x="801" y="1410"/>
                  </a:lnTo>
                  <a:lnTo>
                    <a:pt x="801" y="1410"/>
                  </a:lnTo>
                  <a:lnTo>
                    <a:pt x="803" y="1410"/>
                  </a:lnTo>
                  <a:lnTo>
                    <a:pt x="805" y="1410"/>
                  </a:lnTo>
                  <a:lnTo>
                    <a:pt x="806" y="1409"/>
                  </a:lnTo>
                  <a:lnTo>
                    <a:pt x="809" y="1409"/>
                  </a:lnTo>
                  <a:lnTo>
                    <a:pt x="809" y="1408"/>
                  </a:lnTo>
                  <a:lnTo>
                    <a:pt x="810" y="1408"/>
                  </a:lnTo>
                  <a:lnTo>
                    <a:pt x="810" y="1409"/>
                  </a:lnTo>
                  <a:lnTo>
                    <a:pt x="810" y="1409"/>
                  </a:lnTo>
                  <a:lnTo>
                    <a:pt x="810" y="1410"/>
                  </a:lnTo>
                  <a:lnTo>
                    <a:pt x="810" y="1410"/>
                  </a:lnTo>
                  <a:lnTo>
                    <a:pt x="810" y="1410"/>
                  </a:lnTo>
                  <a:lnTo>
                    <a:pt x="810" y="1409"/>
                  </a:lnTo>
                  <a:lnTo>
                    <a:pt x="810" y="1409"/>
                  </a:lnTo>
                  <a:lnTo>
                    <a:pt x="810" y="1409"/>
                  </a:lnTo>
                  <a:lnTo>
                    <a:pt x="811" y="1410"/>
                  </a:lnTo>
                  <a:lnTo>
                    <a:pt x="811" y="1411"/>
                  </a:lnTo>
                  <a:lnTo>
                    <a:pt x="810" y="1415"/>
                  </a:lnTo>
                  <a:lnTo>
                    <a:pt x="810" y="1415"/>
                  </a:lnTo>
                  <a:lnTo>
                    <a:pt x="810" y="1417"/>
                  </a:lnTo>
                  <a:lnTo>
                    <a:pt x="810" y="1418"/>
                  </a:lnTo>
                  <a:lnTo>
                    <a:pt x="810" y="1426"/>
                  </a:lnTo>
                  <a:lnTo>
                    <a:pt x="809" y="1426"/>
                  </a:lnTo>
                  <a:lnTo>
                    <a:pt x="808" y="1427"/>
                  </a:lnTo>
                  <a:lnTo>
                    <a:pt x="807" y="1429"/>
                  </a:lnTo>
                  <a:lnTo>
                    <a:pt x="806" y="1429"/>
                  </a:lnTo>
                  <a:lnTo>
                    <a:pt x="806" y="1430"/>
                  </a:lnTo>
                  <a:lnTo>
                    <a:pt x="806" y="1430"/>
                  </a:lnTo>
                  <a:lnTo>
                    <a:pt x="804" y="1431"/>
                  </a:lnTo>
                  <a:lnTo>
                    <a:pt x="802" y="1431"/>
                  </a:lnTo>
                  <a:lnTo>
                    <a:pt x="802" y="1431"/>
                  </a:lnTo>
                  <a:lnTo>
                    <a:pt x="802" y="1431"/>
                  </a:lnTo>
                  <a:lnTo>
                    <a:pt x="801" y="1431"/>
                  </a:lnTo>
                  <a:lnTo>
                    <a:pt x="801" y="1431"/>
                  </a:lnTo>
                  <a:lnTo>
                    <a:pt x="800" y="1431"/>
                  </a:lnTo>
                  <a:lnTo>
                    <a:pt x="800" y="1431"/>
                  </a:lnTo>
                  <a:lnTo>
                    <a:pt x="799" y="1431"/>
                  </a:lnTo>
                  <a:lnTo>
                    <a:pt x="798" y="1431"/>
                  </a:lnTo>
                  <a:lnTo>
                    <a:pt x="797" y="1432"/>
                  </a:lnTo>
                  <a:lnTo>
                    <a:pt x="797" y="1432"/>
                  </a:lnTo>
                  <a:lnTo>
                    <a:pt x="797" y="1434"/>
                  </a:lnTo>
                  <a:lnTo>
                    <a:pt x="797" y="1433"/>
                  </a:lnTo>
                  <a:lnTo>
                    <a:pt x="798" y="1433"/>
                  </a:lnTo>
                  <a:lnTo>
                    <a:pt x="798" y="1434"/>
                  </a:lnTo>
                  <a:lnTo>
                    <a:pt x="800" y="1434"/>
                  </a:lnTo>
                  <a:lnTo>
                    <a:pt x="801" y="1433"/>
                  </a:lnTo>
                  <a:lnTo>
                    <a:pt x="801" y="1434"/>
                  </a:lnTo>
                  <a:lnTo>
                    <a:pt x="803" y="1435"/>
                  </a:lnTo>
                  <a:lnTo>
                    <a:pt x="804" y="1435"/>
                  </a:lnTo>
                  <a:lnTo>
                    <a:pt x="805" y="1436"/>
                  </a:lnTo>
                  <a:lnTo>
                    <a:pt x="805" y="1436"/>
                  </a:lnTo>
                  <a:lnTo>
                    <a:pt x="806" y="1436"/>
                  </a:lnTo>
                  <a:lnTo>
                    <a:pt x="807" y="1435"/>
                  </a:lnTo>
                  <a:lnTo>
                    <a:pt x="807" y="1433"/>
                  </a:lnTo>
                  <a:lnTo>
                    <a:pt x="808" y="1432"/>
                  </a:lnTo>
                  <a:lnTo>
                    <a:pt x="809" y="1431"/>
                  </a:lnTo>
                  <a:lnTo>
                    <a:pt x="810" y="1433"/>
                  </a:lnTo>
                  <a:lnTo>
                    <a:pt x="810" y="1434"/>
                  </a:lnTo>
                  <a:lnTo>
                    <a:pt x="811" y="1439"/>
                  </a:lnTo>
                  <a:lnTo>
                    <a:pt x="812" y="1439"/>
                  </a:lnTo>
                  <a:lnTo>
                    <a:pt x="813" y="1439"/>
                  </a:lnTo>
                  <a:lnTo>
                    <a:pt x="814" y="1439"/>
                  </a:lnTo>
                  <a:lnTo>
                    <a:pt x="814" y="1440"/>
                  </a:lnTo>
                  <a:lnTo>
                    <a:pt x="814" y="1441"/>
                  </a:lnTo>
                  <a:lnTo>
                    <a:pt x="815" y="1442"/>
                  </a:lnTo>
                  <a:lnTo>
                    <a:pt x="815" y="1442"/>
                  </a:lnTo>
                  <a:lnTo>
                    <a:pt x="817" y="1442"/>
                  </a:lnTo>
                  <a:lnTo>
                    <a:pt x="818" y="1442"/>
                  </a:lnTo>
                  <a:lnTo>
                    <a:pt x="819" y="1442"/>
                  </a:lnTo>
                  <a:lnTo>
                    <a:pt x="819" y="1442"/>
                  </a:lnTo>
                  <a:lnTo>
                    <a:pt x="820" y="1442"/>
                  </a:lnTo>
                  <a:lnTo>
                    <a:pt x="821" y="1443"/>
                  </a:lnTo>
                  <a:lnTo>
                    <a:pt x="822" y="1444"/>
                  </a:lnTo>
                  <a:lnTo>
                    <a:pt x="824" y="1444"/>
                  </a:lnTo>
                  <a:lnTo>
                    <a:pt x="824" y="1444"/>
                  </a:lnTo>
                  <a:lnTo>
                    <a:pt x="825" y="1444"/>
                  </a:lnTo>
                  <a:lnTo>
                    <a:pt x="826" y="1444"/>
                  </a:lnTo>
                  <a:lnTo>
                    <a:pt x="827" y="1444"/>
                  </a:lnTo>
                  <a:lnTo>
                    <a:pt x="827" y="1444"/>
                  </a:lnTo>
                  <a:lnTo>
                    <a:pt x="827" y="1444"/>
                  </a:lnTo>
                  <a:lnTo>
                    <a:pt x="829" y="1444"/>
                  </a:lnTo>
                  <a:lnTo>
                    <a:pt x="830" y="1444"/>
                  </a:lnTo>
                  <a:lnTo>
                    <a:pt x="831" y="1444"/>
                  </a:lnTo>
                  <a:lnTo>
                    <a:pt x="832" y="1445"/>
                  </a:lnTo>
                  <a:lnTo>
                    <a:pt x="832" y="1445"/>
                  </a:lnTo>
                  <a:lnTo>
                    <a:pt x="832" y="1446"/>
                  </a:lnTo>
                  <a:lnTo>
                    <a:pt x="832" y="1446"/>
                  </a:lnTo>
                  <a:lnTo>
                    <a:pt x="833" y="1445"/>
                  </a:lnTo>
                  <a:lnTo>
                    <a:pt x="833" y="1446"/>
                  </a:lnTo>
                  <a:lnTo>
                    <a:pt x="835" y="1446"/>
                  </a:lnTo>
                  <a:lnTo>
                    <a:pt x="836" y="1447"/>
                  </a:lnTo>
                  <a:lnTo>
                    <a:pt x="836" y="1448"/>
                  </a:lnTo>
                  <a:lnTo>
                    <a:pt x="836" y="1449"/>
                  </a:lnTo>
                  <a:lnTo>
                    <a:pt x="836" y="1449"/>
                  </a:lnTo>
                  <a:lnTo>
                    <a:pt x="837" y="1450"/>
                  </a:lnTo>
                  <a:lnTo>
                    <a:pt x="838" y="1450"/>
                  </a:lnTo>
                  <a:lnTo>
                    <a:pt x="838" y="1450"/>
                  </a:lnTo>
                  <a:lnTo>
                    <a:pt x="838" y="1451"/>
                  </a:lnTo>
                  <a:lnTo>
                    <a:pt x="838" y="1452"/>
                  </a:lnTo>
                  <a:lnTo>
                    <a:pt x="839" y="1453"/>
                  </a:lnTo>
                  <a:lnTo>
                    <a:pt x="840" y="1453"/>
                  </a:lnTo>
                  <a:lnTo>
                    <a:pt x="840" y="1453"/>
                  </a:lnTo>
                  <a:lnTo>
                    <a:pt x="840" y="1453"/>
                  </a:lnTo>
                  <a:lnTo>
                    <a:pt x="841" y="1454"/>
                  </a:lnTo>
                  <a:lnTo>
                    <a:pt x="841" y="1454"/>
                  </a:lnTo>
                  <a:lnTo>
                    <a:pt x="842" y="1454"/>
                  </a:lnTo>
                  <a:lnTo>
                    <a:pt x="842" y="1455"/>
                  </a:lnTo>
                  <a:lnTo>
                    <a:pt x="843" y="1455"/>
                  </a:lnTo>
                  <a:lnTo>
                    <a:pt x="843" y="1455"/>
                  </a:lnTo>
                  <a:lnTo>
                    <a:pt x="844" y="1455"/>
                  </a:lnTo>
                  <a:lnTo>
                    <a:pt x="844" y="1455"/>
                  </a:lnTo>
                  <a:lnTo>
                    <a:pt x="845" y="1456"/>
                  </a:lnTo>
                  <a:lnTo>
                    <a:pt x="845" y="1457"/>
                  </a:lnTo>
                  <a:lnTo>
                    <a:pt x="846" y="1457"/>
                  </a:lnTo>
                  <a:lnTo>
                    <a:pt x="846" y="1457"/>
                  </a:lnTo>
                  <a:lnTo>
                    <a:pt x="847" y="1457"/>
                  </a:lnTo>
                  <a:lnTo>
                    <a:pt x="848" y="1458"/>
                  </a:lnTo>
                  <a:lnTo>
                    <a:pt x="848" y="1458"/>
                  </a:lnTo>
                  <a:lnTo>
                    <a:pt x="848" y="1458"/>
                  </a:lnTo>
                  <a:lnTo>
                    <a:pt x="847" y="1460"/>
                  </a:lnTo>
                  <a:lnTo>
                    <a:pt x="846" y="1461"/>
                  </a:lnTo>
                  <a:lnTo>
                    <a:pt x="846" y="1461"/>
                  </a:lnTo>
                  <a:lnTo>
                    <a:pt x="845" y="1462"/>
                  </a:lnTo>
                  <a:lnTo>
                    <a:pt x="845" y="1463"/>
                  </a:lnTo>
                  <a:lnTo>
                    <a:pt x="843" y="1464"/>
                  </a:lnTo>
                  <a:lnTo>
                    <a:pt x="842" y="1464"/>
                  </a:lnTo>
                  <a:lnTo>
                    <a:pt x="841" y="1464"/>
                  </a:lnTo>
                  <a:lnTo>
                    <a:pt x="841" y="1465"/>
                  </a:lnTo>
                  <a:lnTo>
                    <a:pt x="840" y="1465"/>
                  </a:lnTo>
                  <a:lnTo>
                    <a:pt x="840" y="1466"/>
                  </a:lnTo>
                  <a:lnTo>
                    <a:pt x="840" y="1466"/>
                  </a:lnTo>
                  <a:lnTo>
                    <a:pt x="839" y="1467"/>
                  </a:lnTo>
                  <a:lnTo>
                    <a:pt x="838" y="1468"/>
                  </a:lnTo>
                  <a:lnTo>
                    <a:pt x="837" y="1469"/>
                  </a:lnTo>
                  <a:lnTo>
                    <a:pt x="837" y="1470"/>
                  </a:lnTo>
                  <a:lnTo>
                    <a:pt x="836" y="1470"/>
                  </a:lnTo>
                  <a:lnTo>
                    <a:pt x="833" y="1472"/>
                  </a:lnTo>
                  <a:lnTo>
                    <a:pt x="832" y="1473"/>
                  </a:lnTo>
                  <a:lnTo>
                    <a:pt x="832" y="1473"/>
                  </a:lnTo>
                  <a:lnTo>
                    <a:pt x="832" y="1475"/>
                  </a:lnTo>
                  <a:lnTo>
                    <a:pt x="830" y="1475"/>
                  </a:lnTo>
                  <a:lnTo>
                    <a:pt x="828" y="1475"/>
                  </a:lnTo>
                  <a:lnTo>
                    <a:pt x="828" y="1475"/>
                  </a:lnTo>
                  <a:lnTo>
                    <a:pt x="827" y="1475"/>
                  </a:lnTo>
                  <a:lnTo>
                    <a:pt x="827" y="1476"/>
                  </a:lnTo>
                  <a:lnTo>
                    <a:pt x="827" y="1477"/>
                  </a:lnTo>
                  <a:lnTo>
                    <a:pt x="827" y="1477"/>
                  </a:lnTo>
                  <a:lnTo>
                    <a:pt x="826" y="1477"/>
                  </a:lnTo>
                  <a:lnTo>
                    <a:pt x="826" y="1478"/>
                  </a:lnTo>
                  <a:lnTo>
                    <a:pt x="825" y="1478"/>
                  </a:lnTo>
                  <a:lnTo>
                    <a:pt x="824" y="1478"/>
                  </a:lnTo>
                  <a:lnTo>
                    <a:pt x="823" y="1479"/>
                  </a:lnTo>
                  <a:lnTo>
                    <a:pt x="821" y="1479"/>
                  </a:lnTo>
                  <a:lnTo>
                    <a:pt x="820" y="1479"/>
                  </a:lnTo>
                  <a:lnTo>
                    <a:pt x="819" y="1480"/>
                  </a:lnTo>
                  <a:lnTo>
                    <a:pt x="818" y="1481"/>
                  </a:lnTo>
                  <a:lnTo>
                    <a:pt x="817" y="1481"/>
                  </a:lnTo>
                  <a:lnTo>
                    <a:pt x="816" y="1482"/>
                  </a:lnTo>
                  <a:lnTo>
                    <a:pt x="814" y="1482"/>
                  </a:lnTo>
                  <a:lnTo>
                    <a:pt x="814" y="1483"/>
                  </a:lnTo>
                  <a:lnTo>
                    <a:pt x="813" y="1483"/>
                  </a:lnTo>
                  <a:lnTo>
                    <a:pt x="813" y="1483"/>
                  </a:lnTo>
                  <a:lnTo>
                    <a:pt x="812" y="1483"/>
                  </a:lnTo>
                  <a:lnTo>
                    <a:pt x="812" y="1484"/>
                  </a:lnTo>
                  <a:lnTo>
                    <a:pt x="811" y="1484"/>
                  </a:lnTo>
                  <a:lnTo>
                    <a:pt x="811" y="1485"/>
                  </a:lnTo>
                  <a:lnTo>
                    <a:pt x="810" y="1487"/>
                  </a:lnTo>
                  <a:lnTo>
                    <a:pt x="810" y="1487"/>
                  </a:lnTo>
                  <a:lnTo>
                    <a:pt x="810" y="1487"/>
                  </a:lnTo>
                  <a:lnTo>
                    <a:pt x="809" y="1487"/>
                  </a:lnTo>
                  <a:lnTo>
                    <a:pt x="810" y="1486"/>
                  </a:lnTo>
                  <a:lnTo>
                    <a:pt x="809" y="1486"/>
                  </a:lnTo>
                  <a:lnTo>
                    <a:pt x="809" y="1486"/>
                  </a:lnTo>
                  <a:lnTo>
                    <a:pt x="808" y="1487"/>
                  </a:lnTo>
                  <a:lnTo>
                    <a:pt x="808" y="1486"/>
                  </a:lnTo>
                  <a:lnTo>
                    <a:pt x="809" y="1486"/>
                  </a:lnTo>
                  <a:lnTo>
                    <a:pt x="809" y="1485"/>
                  </a:lnTo>
                  <a:lnTo>
                    <a:pt x="808" y="1485"/>
                  </a:lnTo>
                  <a:lnTo>
                    <a:pt x="807" y="1485"/>
                  </a:lnTo>
                  <a:lnTo>
                    <a:pt x="806" y="1486"/>
                  </a:lnTo>
                  <a:lnTo>
                    <a:pt x="806" y="1487"/>
                  </a:lnTo>
                  <a:lnTo>
                    <a:pt x="805" y="1487"/>
                  </a:lnTo>
                  <a:lnTo>
                    <a:pt x="804" y="1487"/>
                  </a:lnTo>
                  <a:lnTo>
                    <a:pt x="804" y="1486"/>
                  </a:lnTo>
                  <a:lnTo>
                    <a:pt x="802" y="1485"/>
                  </a:lnTo>
                  <a:lnTo>
                    <a:pt x="801" y="1486"/>
                  </a:lnTo>
                  <a:lnTo>
                    <a:pt x="801" y="1486"/>
                  </a:lnTo>
                  <a:lnTo>
                    <a:pt x="800" y="1486"/>
                  </a:lnTo>
                  <a:lnTo>
                    <a:pt x="800" y="1485"/>
                  </a:lnTo>
                  <a:lnTo>
                    <a:pt x="800" y="1485"/>
                  </a:lnTo>
                  <a:lnTo>
                    <a:pt x="801" y="1484"/>
                  </a:lnTo>
                  <a:lnTo>
                    <a:pt x="800" y="1483"/>
                  </a:lnTo>
                  <a:lnTo>
                    <a:pt x="798" y="1484"/>
                  </a:lnTo>
                  <a:lnTo>
                    <a:pt x="798" y="1484"/>
                  </a:lnTo>
                  <a:lnTo>
                    <a:pt x="798" y="1485"/>
                  </a:lnTo>
                  <a:lnTo>
                    <a:pt x="798" y="1484"/>
                  </a:lnTo>
                  <a:lnTo>
                    <a:pt x="797" y="1484"/>
                  </a:lnTo>
                  <a:lnTo>
                    <a:pt x="798" y="1483"/>
                  </a:lnTo>
                  <a:lnTo>
                    <a:pt x="799" y="1483"/>
                  </a:lnTo>
                  <a:lnTo>
                    <a:pt x="799" y="1483"/>
                  </a:lnTo>
                  <a:lnTo>
                    <a:pt x="799" y="1483"/>
                  </a:lnTo>
                  <a:lnTo>
                    <a:pt x="799" y="1483"/>
                  </a:lnTo>
                  <a:lnTo>
                    <a:pt x="798" y="1482"/>
                  </a:lnTo>
                  <a:lnTo>
                    <a:pt x="798" y="1481"/>
                  </a:lnTo>
                  <a:lnTo>
                    <a:pt x="798" y="1481"/>
                  </a:lnTo>
                  <a:lnTo>
                    <a:pt x="797" y="1480"/>
                  </a:lnTo>
                  <a:lnTo>
                    <a:pt x="797" y="1480"/>
                  </a:lnTo>
                  <a:lnTo>
                    <a:pt x="794" y="1479"/>
                  </a:lnTo>
                  <a:lnTo>
                    <a:pt x="793" y="1479"/>
                  </a:lnTo>
                  <a:lnTo>
                    <a:pt x="793" y="1479"/>
                  </a:lnTo>
                  <a:lnTo>
                    <a:pt x="793" y="1479"/>
                  </a:lnTo>
                  <a:lnTo>
                    <a:pt x="789" y="1479"/>
                  </a:lnTo>
                  <a:lnTo>
                    <a:pt x="786" y="1479"/>
                  </a:lnTo>
                  <a:lnTo>
                    <a:pt x="786" y="1479"/>
                  </a:lnTo>
                  <a:lnTo>
                    <a:pt x="785" y="1479"/>
                  </a:lnTo>
                  <a:lnTo>
                    <a:pt x="783" y="1480"/>
                  </a:lnTo>
                  <a:lnTo>
                    <a:pt x="781" y="1482"/>
                  </a:lnTo>
                  <a:lnTo>
                    <a:pt x="780" y="1483"/>
                  </a:lnTo>
                  <a:lnTo>
                    <a:pt x="780" y="1483"/>
                  </a:lnTo>
                  <a:lnTo>
                    <a:pt x="780" y="1485"/>
                  </a:lnTo>
                  <a:lnTo>
                    <a:pt x="778" y="1486"/>
                  </a:lnTo>
                  <a:lnTo>
                    <a:pt x="777" y="1488"/>
                  </a:lnTo>
                  <a:lnTo>
                    <a:pt x="776" y="1488"/>
                  </a:lnTo>
                  <a:lnTo>
                    <a:pt x="776" y="1488"/>
                  </a:lnTo>
                  <a:lnTo>
                    <a:pt x="775" y="1489"/>
                  </a:lnTo>
                  <a:lnTo>
                    <a:pt x="774" y="1490"/>
                  </a:lnTo>
                  <a:lnTo>
                    <a:pt x="772" y="1492"/>
                  </a:lnTo>
                  <a:lnTo>
                    <a:pt x="772" y="1492"/>
                  </a:lnTo>
                  <a:lnTo>
                    <a:pt x="771" y="1492"/>
                  </a:lnTo>
                  <a:lnTo>
                    <a:pt x="771" y="1492"/>
                  </a:lnTo>
                  <a:lnTo>
                    <a:pt x="770" y="1492"/>
                  </a:lnTo>
                  <a:lnTo>
                    <a:pt x="769" y="1493"/>
                  </a:lnTo>
                  <a:lnTo>
                    <a:pt x="768" y="1494"/>
                  </a:lnTo>
                  <a:lnTo>
                    <a:pt x="768" y="1494"/>
                  </a:lnTo>
                  <a:lnTo>
                    <a:pt x="767" y="1495"/>
                  </a:lnTo>
                  <a:lnTo>
                    <a:pt x="767" y="1495"/>
                  </a:lnTo>
                  <a:lnTo>
                    <a:pt x="767" y="1496"/>
                  </a:lnTo>
                  <a:lnTo>
                    <a:pt x="766" y="1497"/>
                  </a:lnTo>
                  <a:lnTo>
                    <a:pt x="766" y="1497"/>
                  </a:lnTo>
                  <a:lnTo>
                    <a:pt x="764" y="1500"/>
                  </a:lnTo>
                  <a:lnTo>
                    <a:pt x="763" y="1500"/>
                  </a:lnTo>
                  <a:lnTo>
                    <a:pt x="762" y="1500"/>
                  </a:lnTo>
                  <a:lnTo>
                    <a:pt x="762" y="1501"/>
                  </a:lnTo>
                  <a:lnTo>
                    <a:pt x="761" y="1501"/>
                  </a:lnTo>
                  <a:lnTo>
                    <a:pt x="760" y="1502"/>
                  </a:lnTo>
                  <a:lnTo>
                    <a:pt x="760" y="1502"/>
                  </a:lnTo>
                  <a:lnTo>
                    <a:pt x="759" y="1503"/>
                  </a:lnTo>
                  <a:lnTo>
                    <a:pt x="758" y="1505"/>
                  </a:lnTo>
                  <a:lnTo>
                    <a:pt x="758" y="1505"/>
                  </a:lnTo>
                  <a:lnTo>
                    <a:pt x="756" y="1506"/>
                  </a:lnTo>
                  <a:lnTo>
                    <a:pt x="755" y="1506"/>
                  </a:lnTo>
                  <a:lnTo>
                    <a:pt x="755" y="1506"/>
                  </a:lnTo>
                  <a:lnTo>
                    <a:pt x="754" y="1506"/>
                  </a:lnTo>
                  <a:lnTo>
                    <a:pt x="753" y="1507"/>
                  </a:lnTo>
                  <a:lnTo>
                    <a:pt x="753" y="1507"/>
                  </a:lnTo>
                  <a:lnTo>
                    <a:pt x="753" y="1508"/>
                  </a:lnTo>
                  <a:lnTo>
                    <a:pt x="753" y="1509"/>
                  </a:lnTo>
                  <a:lnTo>
                    <a:pt x="752" y="1511"/>
                  </a:lnTo>
                  <a:lnTo>
                    <a:pt x="752" y="1514"/>
                  </a:lnTo>
                  <a:lnTo>
                    <a:pt x="752" y="1515"/>
                  </a:lnTo>
                  <a:lnTo>
                    <a:pt x="752" y="1517"/>
                  </a:lnTo>
                  <a:lnTo>
                    <a:pt x="751" y="1519"/>
                  </a:lnTo>
                  <a:lnTo>
                    <a:pt x="750" y="1520"/>
                  </a:lnTo>
                  <a:lnTo>
                    <a:pt x="750" y="1521"/>
                  </a:lnTo>
                  <a:lnTo>
                    <a:pt x="749" y="1521"/>
                  </a:lnTo>
                  <a:lnTo>
                    <a:pt x="749" y="1522"/>
                  </a:lnTo>
                  <a:lnTo>
                    <a:pt x="749" y="1522"/>
                  </a:lnTo>
                  <a:lnTo>
                    <a:pt x="748" y="1523"/>
                  </a:lnTo>
                  <a:lnTo>
                    <a:pt x="748" y="1522"/>
                  </a:lnTo>
                  <a:lnTo>
                    <a:pt x="747" y="1522"/>
                  </a:lnTo>
                  <a:lnTo>
                    <a:pt x="742" y="1522"/>
                  </a:lnTo>
                  <a:lnTo>
                    <a:pt x="741" y="1523"/>
                  </a:lnTo>
                  <a:lnTo>
                    <a:pt x="740" y="1523"/>
                  </a:lnTo>
                  <a:lnTo>
                    <a:pt x="741" y="1525"/>
                  </a:lnTo>
                  <a:lnTo>
                    <a:pt x="740" y="1524"/>
                  </a:lnTo>
                  <a:lnTo>
                    <a:pt x="740" y="1525"/>
                  </a:lnTo>
                  <a:lnTo>
                    <a:pt x="739" y="1526"/>
                  </a:lnTo>
                  <a:lnTo>
                    <a:pt x="739" y="1525"/>
                  </a:lnTo>
                  <a:lnTo>
                    <a:pt x="738" y="1525"/>
                  </a:lnTo>
                  <a:lnTo>
                    <a:pt x="737" y="1524"/>
                  </a:lnTo>
                  <a:lnTo>
                    <a:pt x="736" y="1524"/>
                  </a:lnTo>
                  <a:lnTo>
                    <a:pt x="737" y="1523"/>
                  </a:lnTo>
                  <a:lnTo>
                    <a:pt x="736" y="1523"/>
                  </a:lnTo>
                  <a:lnTo>
                    <a:pt x="735" y="1524"/>
                  </a:lnTo>
                  <a:lnTo>
                    <a:pt x="734" y="1523"/>
                  </a:lnTo>
                  <a:lnTo>
                    <a:pt x="731" y="1525"/>
                  </a:lnTo>
                  <a:lnTo>
                    <a:pt x="731" y="1526"/>
                  </a:lnTo>
                  <a:lnTo>
                    <a:pt x="731" y="1526"/>
                  </a:lnTo>
                  <a:lnTo>
                    <a:pt x="731" y="1527"/>
                  </a:lnTo>
                  <a:lnTo>
                    <a:pt x="731" y="1527"/>
                  </a:lnTo>
                  <a:lnTo>
                    <a:pt x="730" y="1527"/>
                  </a:lnTo>
                  <a:lnTo>
                    <a:pt x="730" y="1527"/>
                  </a:lnTo>
                  <a:lnTo>
                    <a:pt x="729" y="1526"/>
                  </a:lnTo>
                  <a:lnTo>
                    <a:pt x="728" y="1527"/>
                  </a:lnTo>
                  <a:lnTo>
                    <a:pt x="728" y="1527"/>
                  </a:lnTo>
                  <a:lnTo>
                    <a:pt x="728" y="1527"/>
                  </a:lnTo>
                  <a:lnTo>
                    <a:pt x="727" y="1527"/>
                  </a:lnTo>
                  <a:lnTo>
                    <a:pt x="727" y="1528"/>
                  </a:lnTo>
                  <a:lnTo>
                    <a:pt x="727" y="1528"/>
                  </a:lnTo>
                  <a:lnTo>
                    <a:pt x="727" y="1528"/>
                  </a:lnTo>
                  <a:lnTo>
                    <a:pt x="727" y="1529"/>
                  </a:lnTo>
                  <a:lnTo>
                    <a:pt x="727" y="1529"/>
                  </a:lnTo>
                  <a:lnTo>
                    <a:pt x="727" y="1530"/>
                  </a:lnTo>
                  <a:lnTo>
                    <a:pt x="727" y="1530"/>
                  </a:lnTo>
                  <a:lnTo>
                    <a:pt x="726" y="1530"/>
                  </a:lnTo>
                  <a:lnTo>
                    <a:pt x="727" y="1530"/>
                  </a:lnTo>
                  <a:lnTo>
                    <a:pt x="727" y="1531"/>
                  </a:lnTo>
                  <a:lnTo>
                    <a:pt x="726" y="1531"/>
                  </a:lnTo>
                  <a:lnTo>
                    <a:pt x="726" y="1531"/>
                  </a:lnTo>
                  <a:lnTo>
                    <a:pt x="725" y="1531"/>
                  </a:lnTo>
                  <a:lnTo>
                    <a:pt x="725" y="1531"/>
                  </a:lnTo>
                  <a:lnTo>
                    <a:pt x="724" y="1531"/>
                  </a:lnTo>
                  <a:lnTo>
                    <a:pt x="724" y="1531"/>
                  </a:lnTo>
                  <a:lnTo>
                    <a:pt x="723" y="1530"/>
                  </a:lnTo>
                  <a:lnTo>
                    <a:pt x="722" y="1530"/>
                  </a:lnTo>
                  <a:lnTo>
                    <a:pt x="720" y="1530"/>
                  </a:lnTo>
                  <a:lnTo>
                    <a:pt x="720" y="1531"/>
                  </a:lnTo>
                  <a:lnTo>
                    <a:pt x="722" y="1531"/>
                  </a:lnTo>
                  <a:lnTo>
                    <a:pt x="722" y="1531"/>
                  </a:lnTo>
                  <a:lnTo>
                    <a:pt x="721" y="1531"/>
                  </a:lnTo>
                  <a:lnTo>
                    <a:pt x="719" y="1532"/>
                  </a:lnTo>
                  <a:lnTo>
                    <a:pt x="719" y="1533"/>
                  </a:lnTo>
                  <a:lnTo>
                    <a:pt x="720" y="1533"/>
                  </a:lnTo>
                  <a:lnTo>
                    <a:pt x="719" y="1534"/>
                  </a:lnTo>
                  <a:lnTo>
                    <a:pt x="718" y="1534"/>
                  </a:lnTo>
                  <a:lnTo>
                    <a:pt x="716" y="1533"/>
                  </a:lnTo>
                  <a:lnTo>
                    <a:pt x="715" y="1533"/>
                  </a:lnTo>
                  <a:lnTo>
                    <a:pt x="714" y="1534"/>
                  </a:lnTo>
                  <a:lnTo>
                    <a:pt x="714" y="1534"/>
                  </a:lnTo>
                  <a:lnTo>
                    <a:pt x="712" y="1534"/>
                  </a:lnTo>
                  <a:lnTo>
                    <a:pt x="711" y="1534"/>
                  </a:lnTo>
                  <a:lnTo>
                    <a:pt x="714" y="1535"/>
                  </a:lnTo>
                  <a:lnTo>
                    <a:pt x="714" y="1535"/>
                  </a:lnTo>
                  <a:lnTo>
                    <a:pt x="713" y="1536"/>
                  </a:lnTo>
                  <a:lnTo>
                    <a:pt x="714" y="1537"/>
                  </a:lnTo>
                  <a:lnTo>
                    <a:pt x="714" y="1538"/>
                  </a:lnTo>
                  <a:lnTo>
                    <a:pt x="714" y="1539"/>
                  </a:lnTo>
                  <a:lnTo>
                    <a:pt x="713" y="1540"/>
                  </a:lnTo>
                  <a:lnTo>
                    <a:pt x="712" y="1539"/>
                  </a:lnTo>
                  <a:lnTo>
                    <a:pt x="711" y="1539"/>
                  </a:lnTo>
                  <a:lnTo>
                    <a:pt x="711" y="1539"/>
                  </a:lnTo>
                  <a:lnTo>
                    <a:pt x="710" y="1539"/>
                  </a:lnTo>
                  <a:lnTo>
                    <a:pt x="710" y="1538"/>
                  </a:lnTo>
                  <a:lnTo>
                    <a:pt x="710" y="1536"/>
                  </a:lnTo>
                  <a:lnTo>
                    <a:pt x="709" y="1536"/>
                  </a:lnTo>
                  <a:lnTo>
                    <a:pt x="706" y="1535"/>
                  </a:lnTo>
                  <a:lnTo>
                    <a:pt x="704" y="1535"/>
                  </a:lnTo>
                  <a:lnTo>
                    <a:pt x="704" y="1535"/>
                  </a:lnTo>
                  <a:lnTo>
                    <a:pt x="704" y="1535"/>
                  </a:lnTo>
                  <a:lnTo>
                    <a:pt x="702" y="1535"/>
                  </a:lnTo>
                  <a:lnTo>
                    <a:pt x="702" y="1535"/>
                  </a:lnTo>
                  <a:lnTo>
                    <a:pt x="701" y="1535"/>
                  </a:lnTo>
                  <a:lnTo>
                    <a:pt x="701" y="1535"/>
                  </a:lnTo>
                  <a:lnTo>
                    <a:pt x="701" y="1534"/>
                  </a:lnTo>
                  <a:lnTo>
                    <a:pt x="701" y="1533"/>
                  </a:lnTo>
                  <a:lnTo>
                    <a:pt x="701" y="1533"/>
                  </a:lnTo>
                  <a:lnTo>
                    <a:pt x="700" y="1532"/>
                  </a:lnTo>
                  <a:lnTo>
                    <a:pt x="697" y="1531"/>
                  </a:lnTo>
                  <a:lnTo>
                    <a:pt x="694" y="1531"/>
                  </a:lnTo>
                  <a:lnTo>
                    <a:pt x="694" y="1531"/>
                  </a:lnTo>
                  <a:lnTo>
                    <a:pt x="693" y="1530"/>
                  </a:lnTo>
                  <a:lnTo>
                    <a:pt x="693" y="1530"/>
                  </a:lnTo>
                  <a:lnTo>
                    <a:pt x="693" y="1529"/>
                  </a:lnTo>
                  <a:lnTo>
                    <a:pt x="690" y="1529"/>
                  </a:lnTo>
                  <a:lnTo>
                    <a:pt x="690" y="1530"/>
                  </a:lnTo>
                  <a:lnTo>
                    <a:pt x="690" y="1530"/>
                  </a:lnTo>
                  <a:lnTo>
                    <a:pt x="687" y="1529"/>
                  </a:lnTo>
                  <a:lnTo>
                    <a:pt x="687" y="1529"/>
                  </a:lnTo>
                  <a:lnTo>
                    <a:pt x="686" y="1529"/>
                  </a:lnTo>
                  <a:lnTo>
                    <a:pt x="685" y="1528"/>
                  </a:lnTo>
                  <a:lnTo>
                    <a:pt x="685" y="1527"/>
                  </a:lnTo>
                  <a:lnTo>
                    <a:pt x="684" y="1526"/>
                  </a:lnTo>
                  <a:lnTo>
                    <a:pt x="684" y="1525"/>
                  </a:lnTo>
                  <a:lnTo>
                    <a:pt x="683" y="1525"/>
                  </a:lnTo>
                  <a:lnTo>
                    <a:pt x="682" y="1524"/>
                  </a:lnTo>
                  <a:lnTo>
                    <a:pt x="680" y="1524"/>
                  </a:lnTo>
                  <a:lnTo>
                    <a:pt x="680" y="1523"/>
                  </a:lnTo>
                  <a:lnTo>
                    <a:pt x="680" y="1524"/>
                  </a:lnTo>
                  <a:lnTo>
                    <a:pt x="680" y="1524"/>
                  </a:lnTo>
                  <a:lnTo>
                    <a:pt x="680" y="1525"/>
                  </a:lnTo>
                  <a:lnTo>
                    <a:pt x="680" y="1526"/>
                  </a:lnTo>
                  <a:lnTo>
                    <a:pt x="680" y="1526"/>
                  </a:lnTo>
                  <a:lnTo>
                    <a:pt x="680" y="1527"/>
                  </a:lnTo>
                  <a:lnTo>
                    <a:pt x="680" y="1527"/>
                  </a:lnTo>
                  <a:lnTo>
                    <a:pt x="680" y="1527"/>
                  </a:lnTo>
                  <a:lnTo>
                    <a:pt x="680" y="1527"/>
                  </a:lnTo>
                  <a:lnTo>
                    <a:pt x="677" y="1528"/>
                  </a:lnTo>
                  <a:lnTo>
                    <a:pt x="676" y="1527"/>
                  </a:lnTo>
                  <a:lnTo>
                    <a:pt x="676" y="1526"/>
                  </a:lnTo>
                  <a:lnTo>
                    <a:pt x="675" y="1525"/>
                  </a:lnTo>
                  <a:lnTo>
                    <a:pt x="675" y="1525"/>
                  </a:lnTo>
                  <a:lnTo>
                    <a:pt x="675" y="1525"/>
                  </a:lnTo>
                  <a:lnTo>
                    <a:pt x="673" y="1526"/>
                  </a:lnTo>
                  <a:lnTo>
                    <a:pt x="672" y="1525"/>
                  </a:lnTo>
                  <a:lnTo>
                    <a:pt x="671" y="1526"/>
                  </a:lnTo>
                  <a:lnTo>
                    <a:pt x="669" y="1526"/>
                  </a:lnTo>
                  <a:lnTo>
                    <a:pt x="667" y="1527"/>
                  </a:lnTo>
                  <a:lnTo>
                    <a:pt x="666" y="1527"/>
                  </a:lnTo>
                  <a:lnTo>
                    <a:pt x="664" y="1527"/>
                  </a:lnTo>
                  <a:lnTo>
                    <a:pt x="661" y="1526"/>
                  </a:lnTo>
                  <a:lnTo>
                    <a:pt x="658" y="1522"/>
                  </a:lnTo>
                  <a:lnTo>
                    <a:pt x="657" y="1522"/>
                  </a:lnTo>
                  <a:lnTo>
                    <a:pt x="657" y="1522"/>
                  </a:lnTo>
                  <a:lnTo>
                    <a:pt x="656" y="1525"/>
                  </a:lnTo>
                  <a:lnTo>
                    <a:pt x="657" y="1525"/>
                  </a:lnTo>
                  <a:lnTo>
                    <a:pt x="657" y="1527"/>
                  </a:lnTo>
                  <a:lnTo>
                    <a:pt x="657" y="1531"/>
                  </a:lnTo>
                  <a:lnTo>
                    <a:pt x="657" y="1531"/>
                  </a:lnTo>
                  <a:lnTo>
                    <a:pt x="658" y="1533"/>
                  </a:lnTo>
                  <a:lnTo>
                    <a:pt x="658" y="1533"/>
                  </a:lnTo>
                  <a:lnTo>
                    <a:pt x="659" y="1534"/>
                  </a:lnTo>
                  <a:lnTo>
                    <a:pt x="660" y="1534"/>
                  </a:lnTo>
                  <a:lnTo>
                    <a:pt x="661" y="1533"/>
                  </a:lnTo>
                  <a:lnTo>
                    <a:pt x="662" y="1533"/>
                  </a:lnTo>
                  <a:lnTo>
                    <a:pt x="662" y="1531"/>
                  </a:lnTo>
                  <a:lnTo>
                    <a:pt x="663" y="1531"/>
                  </a:lnTo>
                  <a:lnTo>
                    <a:pt x="664" y="1530"/>
                  </a:lnTo>
                  <a:lnTo>
                    <a:pt x="664" y="1531"/>
                  </a:lnTo>
                  <a:lnTo>
                    <a:pt x="665" y="1531"/>
                  </a:lnTo>
                  <a:lnTo>
                    <a:pt x="665" y="1534"/>
                  </a:lnTo>
                  <a:lnTo>
                    <a:pt x="665" y="1534"/>
                  </a:lnTo>
                  <a:lnTo>
                    <a:pt x="665" y="1535"/>
                  </a:lnTo>
                  <a:lnTo>
                    <a:pt x="667" y="1536"/>
                  </a:lnTo>
                  <a:lnTo>
                    <a:pt x="667" y="1537"/>
                  </a:lnTo>
                  <a:lnTo>
                    <a:pt x="666" y="1538"/>
                  </a:lnTo>
                  <a:lnTo>
                    <a:pt x="666" y="1538"/>
                  </a:lnTo>
                  <a:lnTo>
                    <a:pt x="668" y="1537"/>
                  </a:lnTo>
                  <a:lnTo>
                    <a:pt x="668" y="1538"/>
                  </a:lnTo>
                  <a:lnTo>
                    <a:pt x="669" y="1538"/>
                  </a:lnTo>
                  <a:lnTo>
                    <a:pt x="669" y="1537"/>
                  </a:lnTo>
                  <a:lnTo>
                    <a:pt x="669" y="1537"/>
                  </a:lnTo>
                  <a:lnTo>
                    <a:pt x="672" y="1537"/>
                  </a:lnTo>
                  <a:lnTo>
                    <a:pt x="673" y="1537"/>
                  </a:lnTo>
                  <a:lnTo>
                    <a:pt x="673" y="1537"/>
                  </a:lnTo>
                  <a:lnTo>
                    <a:pt x="672" y="1536"/>
                  </a:lnTo>
                  <a:lnTo>
                    <a:pt x="673" y="1536"/>
                  </a:lnTo>
                  <a:lnTo>
                    <a:pt x="675" y="1535"/>
                  </a:lnTo>
                  <a:lnTo>
                    <a:pt x="675" y="1536"/>
                  </a:lnTo>
                  <a:lnTo>
                    <a:pt x="675" y="1536"/>
                  </a:lnTo>
                  <a:lnTo>
                    <a:pt x="676" y="1536"/>
                  </a:lnTo>
                  <a:lnTo>
                    <a:pt x="677" y="1535"/>
                  </a:lnTo>
                  <a:lnTo>
                    <a:pt x="678" y="1535"/>
                  </a:lnTo>
                  <a:lnTo>
                    <a:pt x="679" y="1535"/>
                  </a:lnTo>
                  <a:lnTo>
                    <a:pt x="680" y="1535"/>
                  </a:lnTo>
                  <a:lnTo>
                    <a:pt x="681" y="1536"/>
                  </a:lnTo>
                  <a:lnTo>
                    <a:pt x="682" y="1535"/>
                  </a:lnTo>
                  <a:lnTo>
                    <a:pt x="682" y="1536"/>
                  </a:lnTo>
                  <a:lnTo>
                    <a:pt x="684" y="1536"/>
                  </a:lnTo>
                  <a:lnTo>
                    <a:pt x="684" y="1537"/>
                  </a:lnTo>
                  <a:lnTo>
                    <a:pt x="684" y="1538"/>
                  </a:lnTo>
                  <a:lnTo>
                    <a:pt x="685" y="1538"/>
                  </a:lnTo>
                  <a:lnTo>
                    <a:pt x="687" y="1539"/>
                  </a:lnTo>
                  <a:lnTo>
                    <a:pt x="690" y="1540"/>
                  </a:lnTo>
                  <a:lnTo>
                    <a:pt x="691" y="1540"/>
                  </a:lnTo>
                  <a:lnTo>
                    <a:pt x="692" y="1540"/>
                  </a:lnTo>
                  <a:lnTo>
                    <a:pt x="693" y="1540"/>
                  </a:lnTo>
                  <a:lnTo>
                    <a:pt x="693" y="1540"/>
                  </a:lnTo>
                  <a:lnTo>
                    <a:pt x="693" y="1540"/>
                  </a:lnTo>
                  <a:lnTo>
                    <a:pt x="693" y="1541"/>
                  </a:lnTo>
                  <a:lnTo>
                    <a:pt x="693" y="1542"/>
                  </a:lnTo>
                  <a:lnTo>
                    <a:pt x="697" y="1542"/>
                  </a:lnTo>
                  <a:lnTo>
                    <a:pt x="698" y="1541"/>
                  </a:lnTo>
                  <a:lnTo>
                    <a:pt x="700" y="1541"/>
                  </a:lnTo>
                  <a:lnTo>
                    <a:pt x="701" y="1542"/>
                  </a:lnTo>
                  <a:lnTo>
                    <a:pt x="703" y="1542"/>
                  </a:lnTo>
                  <a:lnTo>
                    <a:pt x="705" y="1543"/>
                  </a:lnTo>
                  <a:lnTo>
                    <a:pt x="707" y="1544"/>
                  </a:lnTo>
                  <a:lnTo>
                    <a:pt x="708" y="1543"/>
                  </a:lnTo>
                  <a:lnTo>
                    <a:pt x="710" y="1544"/>
                  </a:lnTo>
                  <a:lnTo>
                    <a:pt x="710" y="1544"/>
                  </a:lnTo>
                  <a:lnTo>
                    <a:pt x="710" y="1543"/>
                  </a:lnTo>
                  <a:lnTo>
                    <a:pt x="710" y="1543"/>
                  </a:lnTo>
                  <a:lnTo>
                    <a:pt x="710" y="1543"/>
                  </a:lnTo>
                  <a:lnTo>
                    <a:pt x="711" y="1544"/>
                  </a:lnTo>
                  <a:lnTo>
                    <a:pt x="713" y="1544"/>
                  </a:lnTo>
                  <a:lnTo>
                    <a:pt x="714" y="1544"/>
                  </a:lnTo>
                  <a:lnTo>
                    <a:pt x="716" y="1544"/>
                  </a:lnTo>
                  <a:lnTo>
                    <a:pt x="716" y="1544"/>
                  </a:lnTo>
                  <a:lnTo>
                    <a:pt x="717" y="1543"/>
                  </a:lnTo>
                  <a:lnTo>
                    <a:pt x="717" y="1542"/>
                  </a:lnTo>
                  <a:lnTo>
                    <a:pt x="720" y="1541"/>
                  </a:lnTo>
                  <a:lnTo>
                    <a:pt x="722" y="1543"/>
                  </a:lnTo>
                  <a:lnTo>
                    <a:pt x="723" y="1544"/>
                  </a:lnTo>
                  <a:lnTo>
                    <a:pt x="723" y="1544"/>
                  </a:lnTo>
                  <a:lnTo>
                    <a:pt x="723" y="1544"/>
                  </a:lnTo>
                  <a:lnTo>
                    <a:pt x="724" y="1545"/>
                  </a:lnTo>
                  <a:lnTo>
                    <a:pt x="725" y="1546"/>
                  </a:lnTo>
                  <a:lnTo>
                    <a:pt x="726" y="1546"/>
                  </a:lnTo>
                  <a:lnTo>
                    <a:pt x="726" y="1546"/>
                  </a:lnTo>
                  <a:lnTo>
                    <a:pt x="727" y="1546"/>
                  </a:lnTo>
                  <a:lnTo>
                    <a:pt x="728" y="1547"/>
                  </a:lnTo>
                  <a:lnTo>
                    <a:pt x="731" y="1548"/>
                  </a:lnTo>
                  <a:lnTo>
                    <a:pt x="732" y="1547"/>
                  </a:lnTo>
                  <a:lnTo>
                    <a:pt x="735" y="1548"/>
                  </a:lnTo>
                  <a:lnTo>
                    <a:pt x="736" y="1547"/>
                  </a:lnTo>
                  <a:lnTo>
                    <a:pt x="736" y="1546"/>
                  </a:lnTo>
                  <a:lnTo>
                    <a:pt x="736" y="1546"/>
                  </a:lnTo>
                  <a:lnTo>
                    <a:pt x="738" y="1546"/>
                  </a:lnTo>
                  <a:lnTo>
                    <a:pt x="739" y="1546"/>
                  </a:lnTo>
                  <a:lnTo>
                    <a:pt x="739" y="1546"/>
                  </a:lnTo>
                  <a:lnTo>
                    <a:pt x="740" y="1546"/>
                  </a:lnTo>
                  <a:lnTo>
                    <a:pt x="740" y="1545"/>
                  </a:lnTo>
                  <a:lnTo>
                    <a:pt x="740" y="1545"/>
                  </a:lnTo>
                  <a:lnTo>
                    <a:pt x="740" y="1545"/>
                  </a:lnTo>
                  <a:lnTo>
                    <a:pt x="740" y="1545"/>
                  </a:lnTo>
                  <a:lnTo>
                    <a:pt x="740" y="1546"/>
                  </a:lnTo>
                  <a:lnTo>
                    <a:pt x="740" y="1546"/>
                  </a:lnTo>
                  <a:lnTo>
                    <a:pt x="741" y="1545"/>
                  </a:lnTo>
                  <a:lnTo>
                    <a:pt x="741" y="1545"/>
                  </a:lnTo>
                  <a:lnTo>
                    <a:pt x="741" y="1546"/>
                  </a:lnTo>
                  <a:lnTo>
                    <a:pt x="741" y="1547"/>
                  </a:lnTo>
                  <a:lnTo>
                    <a:pt x="741" y="1547"/>
                  </a:lnTo>
                  <a:lnTo>
                    <a:pt x="742" y="1547"/>
                  </a:lnTo>
                  <a:lnTo>
                    <a:pt x="743" y="1547"/>
                  </a:lnTo>
                  <a:lnTo>
                    <a:pt x="745" y="1547"/>
                  </a:lnTo>
                  <a:lnTo>
                    <a:pt x="745" y="1547"/>
                  </a:lnTo>
                  <a:lnTo>
                    <a:pt x="745" y="1546"/>
                  </a:lnTo>
                  <a:lnTo>
                    <a:pt x="747" y="1545"/>
                  </a:lnTo>
                  <a:lnTo>
                    <a:pt x="748" y="1545"/>
                  </a:lnTo>
                  <a:lnTo>
                    <a:pt x="748" y="1545"/>
                  </a:lnTo>
                  <a:lnTo>
                    <a:pt x="747" y="1545"/>
                  </a:lnTo>
                  <a:lnTo>
                    <a:pt x="746" y="1546"/>
                  </a:lnTo>
                  <a:lnTo>
                    <a:pt x="747" y="1547"/>
                  </a:lnTo>
                  <a:lnTo>
                    <a:pt x="748" y="1547"/>
                  </a:lnTo>
                  <a:lnTo>
                    <a:pt x="749" y="1547"/>
                  </a:lnTo>
                  <a:lnTo>
                    <a:pt x="749" y="1546"/>
                  </a:lnTo>
                  <a:lnTo>
                    <a:pt x="749" y="1545"/>
                  </a:lnTo>
                  <a:lnTo>
                    <a:pt x="749" y="1545"/>
                  </a:lnTo>
                  <a:lnTo>
                    <a:pt x="748" y="1545"/>
                  </a:lnTo>
                  <a:lnTo>
                    <a:pt x="748" y="1544"/>
                  </a:lnTo>
                  <a:lnTo>
                    <a:pt x="749" y="1544"/>
                  </a:lnTo>
                  <a:lnTo>
                    <a:pt x="752" y="1546"/>
                  </a:lnTo>
                  <a:lnTo>
                    <a:pt x="753" y="1547"/>
                  </a:lnTo>
                  <a:lnTo>
                    <a:pt x="752" y="1547"/>
                  </a:lnTo>
                  <a:lnTo>
                    <a:pt x="753" y="1548"/>
                  </a:lnTo>
                  <a:lnTo>
                    <a:pt x="754" y="1549"/>
                  </a:lnTo>
                  <a:lnTo>
                    <a:pt x="755" y="1550"/>
                  </a:lnTo>
                  <a:lnTo>
                    <a:pt x="755" y="1550"/>
                  </a:lnTo>
                  <a:lnTo>
                    <a:pt x="756" y="1551"/>
                  </a:lnTo>
                  <a:lnTo>
                    <a:pt x="757" y="1551"/>
                  </a:lnTo>
                  <a:lnTo>
                    <a:pt x="758" y="1553"/>
                  </a:lnTo>
                  <a:lnTo>
                    <a:pt x="760" y="1555"/>
                  </a:lnTo>
                  <a:lnTo>
                    <a:pt x="760" y="1555"/>
                  </a:lnTo>
                  <a:lnTo>
                    <a:pt x="762" y="1556"/>
                  </a:lnTo>
                  <a:lnTo>
                    <a:pt x="763" y="1557"/>
                  </a:lnTo>
                  <a:lnTo>
                    <a:pt x="764" y="1557"/>
                  </a:lnTo>
                  <a:lnTo>
                    <a:pt x="766" y="1557"/>
                  </a:lnTo>
                  <a:lnTo>
                    <a:pt x="767" y="1557"/>
                  </a:lnTo>
                  <a:lnTo>
                    <a:pt x="767" y="1557"/>
                  </a:lnTo>
                  <a:lnTo>
                    <a:pt x="769" y="1557"/>
                  </a:lnTo>
                  <a:lnTo>
                    <a:pt x="769" y="1556"/>
                  </a:lnTo>
                  <a:lnTo>
                    <a:pt x="773" y="1555"/>
                  </a:lnTo>
                  <a:lnTo>
                    <a:pt x="775" y="1556"/>
                  </a:lnTo>
                  <a:lnTo>
                    <a:pt x="775" y="1556"/>
                  </a:lnTo>
                  <a:lnTo>
                    <a:pt x="777" y="1555"/>
                  </a:lnTo>
                  <a:lnTo>
                    <a:pt x="777" y="1555"/>
                  </a:lnTo>
                  <a:lnTo>
                    <a:pt x="779" y="1554"/>
                  </a:lnTo>
                  <a:lnTo>
                    <a:pt x="780" y="1554"/>
                  </a:lnTo>
                  <a:lnTo>
                    <a:pt x="782" y="1553"/>
                  </a:lnTo>
                  <a:lnTo>
                    <a:pt x="782" y="1551"/>
                  </a:lnTo>
                  <a:lnTo>
                    <a:pt x="783" y="1550"/>
                  </a:lnTo>
                  <a:lnTo>
                    <a:pt x="784" y="1550"/>
                  </a:lnTo>
                  <a:lnTo>
                    <a:pt x="784" y="1550"/>
                  </a:lnTo>
                  <a:lnTo>
                    <a:pt x="784" y="1550"/>
                  </a:lnTo>
                  <a:lnTo>
                    <a:pt x="784" y="1550"/>
                  </a:lnTo>
                  <a:lnTo>
                    <a:pt x="786" y="1549"/>
                  </a:lnTo>
                  <a:lnTo>
                    <a:pt x="788" y="1549"/>
                  </a:lnTo>
                  <a:lnTo>
                    <a:pt x="789" y="1549"/>
                  </a:lnTo>
                  <a:lnTo>
                    <a:pt x="791" y="1549"/>
                  </a:lnTo>
                  <a:lnTo>
                    <a:pt x="793" y="1548"/>
                  </a:lnTo>
                  <a:lnTo>
                    <a:pt x="794" y="1548"/>
                  </a:lnTo>
                  <a:lnTo>
                    <a:pt x="794" y="1547"/>
                  </a:lnTo>
                  <a:lnTo>
                    <a:pt x="795" y="1547"/>
                  </a:lnTo>
                  <a:lnTo>
                    <a:pt x="796" y="1546"/>
                  </a:lnTo>
                  <a:lnTo>
                    <a:pt x="796" y="1545"/>
                  </a:lnTo>
                  <a:lnTo>
                    <a:pt x="794" y="1545"/>
                  </a:lnTo>
                  <a:lnTo>
                    <a:pt x="794" y="1545"/>
                  </a:lnTo>
                  <a:lnTo>
                    <a:pt x="796" y="1544"/>
                  </a:lnTo>
                  <a:lnTo>
                    <a:pt x="797" y="1544"/>
                  </a:lnTo>
                  <a:lnTo>
                    <a:pt x="797" y="1544"/>
                  </a:lnTo>
                  <a:lnTo>
                    <a:pt x="797" y="1544"/>
                  </a:lnTo>
                  <a:lnTo>
                    <a:pt x="797" y="1542"/>
                  </a:lnTo>
                  <a:lnTo>
                    <a:pt x="797" y="1541"/>
                  </a:lnTo>
                  <a:lnTo>
                    <a:pt x="797" y="1540"/>
                  </a:lnTo>
                  <a:lnTo>
                    <a:pt x="796" y="1539"/>
                  </a:lnTo>
                  <a:lnTo>
                    <a:pt x="797" y="1538"/>
                  </a:lnTo>
                  <a:lnTo>
                    <a:pt x="797" y="1537"/>
                  </a:lnTo>
                  <a:lnTo>
                    <a:pt x="798" y="1538"/>
                  </a:lnTo>
                  <a:lnTo>
                    <a:pt x="799" y="1537"/>
                  </a:lnTo>
                  <a:lnTo>
                    <a:pt x="801" y="1538"/>
                  </a:lnTo>
                  <a:lnTo>
                    <a:pt x="801" y="1538"/>
                  </a:lnTo>
                  <a:lnTo>
                    <a:pt x="802" y="1538"/>
                  </a:lnTo>
                  <a:lnTo>
                    <a:pt x="803" y="1537"/>
                  </a:lnTo>
                  <a:lnTo>
                    <a:pt x="802" y="1536"/>
                  </a:lnTo>
                  <a:lnTo>
                    <a:pt x="800" y="1535"/>
                  </a:lnTo>
                  <a:lnTo>
                    <a:pt x="800" y="1535"/>
                  </a:lnTo>
                  <a:lnTo>
                    <a:pt x="800" y="1533"/>
                  </a:lnTo>
                  <a:lnTo>
                    <a:pt x="800" y="1532"/>
                  </a:lnTo>
                  <a:lnTo>
                    <a:pt x="801" y="1531"/>
                  </a:lnTo>
                  <a:lnTo>
                    <a:pt x="801" y="1531"/>
                  </a:lnTo>
                  <a:lnTo>
                    <a:pt x="801" y="1531"/>
                  </a:lnTo>
                  <a:lnTo>
                    <a:pt x="801" y="1530"/>
                  </a:lnTo>
                  <a:lnTo>
                    <a:pt x="801" y="1530"/>
                  </a:lnTo>
                  <a:lnTo>
                    <a:pt x="801" y="1530"/>
                  </a:lnTo>
                  <a:lnTo>
                    <a:pt x="801" y="1530"/>
                  </a:lnTo>
                  <a:lnTo>
                    <a:pt x="803" y="1530"/>
                  </a:lnTo>
                  <a:lnTo>
                    <a:pt x="803" y="1530"/>
                  </a:lnTo>
                  <a:lnTo>
                    <a:pt x="804" y="1530"/>
                  </a:lnTo>
                  <a:lnTo>
                    <a:pt x="805" y="1530"/>
                  </a:lnTo>
                  <a:lnTo>
                    <a:pt x="806" y="1528"/>
                  </a:lnTo>
                  <a:lnTo>
                    <a:pt x="806" y="1527"/>
                  </a:lnTo>
                  <a:lnTo>
                    <a:pt x="806" y="1527"/>
                  </a:lnTo>
                  <a:lnTo>
                    <a:pt x="807" y="1526"/>
                  </a:lnTo>
                  <a:lnTo>
                    <a:pt x="808" y="1525"/>
                  </a:lnTo>
                  <a:lnTo>
                    <a:pt x="808" y="1524"/>
                  </a:lnTo>
                  <a:lnTo>
                    <a:pt x="809" y="1523"/>
                  </a:lnTo>
                  <a:lnTo>
                    <a:pt x="809" y="1523"/>
                  </a:lnTo>
                  <a:lnTo>
                    <a:pt x="809" y="1522"/>
                  </a:lnTo>
                  <a:lnTo>
                    <a:pt x="810" y="1522"/>
                  </a:lnTo>
                  <a:lnTo>
                    <a:pt x="810" y="1522"/>
                  </a:lnTo>
                  <a:lnTo>
                    <a:pt x="812" y="1522"/>
                  </a:lnTo>
                  <a:lnTo>
                    <a:pt x="813" y="1522"/>
                  </a:lnTo>
                  <a:lnTo>
                    <a:pt x="814" y="1522"/>
                  </a:lnTo>
                  <a:lnTo>
                    <a:pt x="814" y="1522"/>
                  </a:lnTo>
                  <a:lnTo>
                    <a:pt x="814" y="1522"/>
                  </a:lnTo>
                  <a:lnTo>
                    <a:pt x="815" y="1522"/>
                  </a:lnTo>
                  <a:lnTo>
                    <a:pt x="816" y="1522"/>
                  </a:lnTo>
                  <a:lnTo>
                    <a:pt x="816" y="1522"/>
                  </a:lnTo>
                  <a:lnTo>
                    <a:pt x="817" y="1522"/>
                  </a:lnTo>
                  <a:lnTo>
                    <a:pt x="817" y="1522"/>
                  </a:lnTo>
                  <a:lnTo>
                    <a:pt x="816" y="1522"/>
                  </a:lnTo>
                  <a:lnTo>
                    <a:pt x="817" y="1522"/>
                  </a:lnTo>
                  <a:lnTo>
                    <a:pt x="819" y="1523"/>
                  </a:lnTo>
                  <a:lnTo>
                    <a:pt x="821" y="1522"/>
                  </a:lnTo>
                  <a:lnTo>
                    <a:pt x="822" y="1522"/>
                  </a:lnTo>
                  <a:lnTo>
                    <a:pt x="822" y="1522"/>
                  </a:lnTo>
                  <a:lnTo>
                    <a:pt x="824" y="1523"/>
                  </a:lnTo>
                  <a:lnTo>
                    <a:pt x="824" y="1523"/>
                  </a:lnTo>
                  <a:lnTo>
                    <a:pt x="825" y="1523"/>
                  </a:lnTo>
                  <a:lnTo>
                    <a:pt x="825" y="1523"/>
                  </a:lnTo>
                  <a:lnTo>
                    <a:pt x="826" y="1522"/>
                  </a:lnTo>
                  <a:lnTo>
                    <a:pt x="826" y="1523"/>
                  </a:lnTo>
                  <a:lnTo>
                    <a:pt x="827" y="1524"/>
                  </a:lnTo>
                  <a:lnTo>
                    <a:pt x="827" y="1523"/>
                  </a:lnTo>
                  <a:lnTo>
                    <a:pt x="827" y="1523"/>
                  </a:lnTo>
                  <a:lnTo>
                    <a:pt x="827" y="1524"/>
                  </a:lnTo>
                  <a:lnTo>
                    <a:pt x="828" y="1524"/>
                  </a:lnTo>
                  <a:lnTo>
                    <a:pt x="828" y="1524"/>
                  </a:lnTo>
                  <a:lnTo>
                    <a:pt x="828" y="1523"/>
                  </a:lnTo>
                  <a:lnTo>
                    <a:pt x="830" y="1523"/>
                  </a:lnTo>
                  <a:lnTo>
                    <a:pt x="830" y="1522"/>
                  </a:lnTo>
                  <a:lnTo>
                    <a:pt x="830" y="1522"/>
                  </a:lnTo>
                  <a:lnTo>
                    <a:pt x="830" y="1522"/>
                  </a:lnTo>
                  <a:lnTo>
                    <a:pt x="830" y="1522"/>
                  </a:lnTo>
                  <a:lnTo>
                    <a:pt x="831" y="1523"/>
                  </a:lnTo>
                  <a:lnTo>
                    <a:pt x="831" y="1523"/>
                  </a:lnTo>
                  <a:lnTo>
                    <a:pt x="832" y="1522"/>
                  </a:lnTo>
                  <a:lnTo>
                    <a:pt x="832" y="1522"/>
                  </a:lnTo>
                  <a:lnTo>
                    <a:pt x="832" y="1522"/>
                  </a:lnTo>
                  <a:lnTo>
                    <a:pt x="832" y="1522"/>
                  </a:lnTo>
                  <a:lnTo>
                    <a:pt x="832" y="1523"/>
                  </a:lnTo>
                  <a:lnTo>
                    <a:pt x="832" y="1523"/>
                  </a:lnTo>
                  <a:lnTo>
                    <a:pt x="833" y="1524"/>
                  </a:lnTo>
                  <a:lnTo>
                    <a:pt x="834" y="1524"/>
                  </a:lnTo>
                  <a:lnTo>
                    <a:pt x="835" y="1523"/>
                  </a:lnTo>
                  <a:lnTo>
                    <a:pt x="835" y="1523"/>
                  </a:lnTo>
                  <a:lnTo>
                    <a:pt x="836" y="1523"/>
                  </a:lnTo>
                  <a:lnTo>
                    <a:pt x="836" y="1525"/>
                  </a:lnTo>
                  <a:lnTo>
                    <a:pt x="837" y="1525"/>
                  </a:lnTo>
                  <a:lnTo>
                    <a:pt x="838" y="1525"/>
                  </a:lnTo>
                  <a:lnTo>
                    <a:pt x="838" y="1525"/>
                  </a:lnTo>
                  <a:lnTo>
                    <a:pt x="839" y="1526"/>
                  </a:lnTo>
                  <a:lnTo>
                    <a:pt x="840" y="1526"/>
                  </a:lnTo>
                  <a:lnTo>
                    <a:pt x="840" y="1526"/>
                  </a:lnTo>
                  <a:lnTo>
                    <a:pt x="840" y="1526"/>
                  </a:lnTo>
                  <a:lnTo>
                    <a:pt x="840" y="1526"/>
                  </a:lnTo>
                  <a:lnTo>
                    <a:pt x="840" y="1526"/>
                  </a:lnTo>
                  <a:lnTo>
                    <a:pt x="841" y="1526"/>
                  </a:lnTo>
                  <a:lnTo>
                    <a:pt x="841" y="1527"/>
                  </a:lnTo>
                  <a:lnTo>
                    <a:pt x="842" y="1527"/>
                  </a:lnTo>
                  <a:lnTo>
                    <a:pt x="842" y="1528"/>
                  </a:lnTo>
                  <a:lnTo>
                    <a:pt x="842" y="1528"/>
                  </a:lnTo>
                  <a:lnTo>
                    <a:pt x="842" y="1528"/>
                  </a:lnTo>
                  <a:lnTo>
                    <a:pt x="843" y="1529"/>
                  </a:lnTo>
                  <a:lnTo>
                    <a:pt x="844" y="1529"/>
                  </a:lnTo>
                  <a:lnTo>
                    <a:pt x="844" y="1530"/>
                  </a:lnTo>
                  <a:lnTo>
                    <a:pt x="844" y="1530"/>
                  </a:lnTo>
                  <a:lnTo>
                    <a:pt x="843" y="1531"/>
                  </a:lnTo>
                  <a:lnTo>
                    <a:pt x="845" y="1533"/>
                  </a:lnTo>
                  <a:lnTo>
                    <a:pt x="845" y="1533"/>
                  </a:lnTo>
                  <a:lnTo>
                    <a:pt x="845" y="1534"/>
                  </a:lnTo>
                  <a:lnTo>
                    <a:pt x="848" y="1535"/>
                  </a:lnTo>
                  <a:lnTo>
                    <a:pt x="848" y="1535"/>
                  </a:lnTo>
                  <a:lnTo>
                    <a:pt x="848" y="1535"/>
                  </a:lnTo>
                  <a:lnTo>
                    <a:pt x="847" y="1536"/>
                  </a:lnTo>
                  <a:lnTo>
                    <a:pt x="849" y="1538"/>
                  </a:lnTo>
                  <a:lnTo>
                    <a:pt x="851" y="1539"/>
                  </a:lnTo>
                  <a:lnTo>
                    <a:pt x="852" y="1540"/>
                  </a:lnTo>
                  <a:lnTo>
                    <a:pt x="853" y="1540"/>
                  </a:lnTo>
                  <a:lnTo>
                    <a:pt x="853" y="1540"/>
                  </a:lnTo>
                  <a:lnTo>
                    <a:pt x="854" y="1540"/>
                  </a:lnTo>
                  <a:lnTo>
                    <a:pt x="854" y="1540"/>
                  </a:lnTo>
                  <a:lnTo>
                    <a:pt x="856" y="1540"/>
                  </a:lnTo>
                  <a:lnTo>
                    <a:pt x="858" y="1540"/>
                  </a:lnTo>
                  <a:lnTo>
                    <a:pt x="858" y="1540"/>
                  </a:lnTo>
                  <a:lnTo>
                    <a:pt x="858" y="1540"/>
                  </a:lnTo>
                  <a:lnTo>
                    <a:pt x="859" y="1540"/>
                  </a:lnTo>
                  <a:lnTo>
                    <a:pt x="859" y="1540"/>
                  </a:lnTo>
                  <a:lnTo>
                    <a:pt x="859" y="1540"/>
                  </a:lnTo>
                  <a:lnTo>
                    <a:pt x="860" y="1540"/>
                  </a:lnTo>
                  <a:lnTo>
                    <a:pt x="860" y="1540"/>
                  </a:lnTo>
                  <a:lnTo>
                    <a:pt x="861" y="1541"/>
                  </a:lnTo>
                  <a:lnTo>
                    <a:pt x="862" y="1542"/>
                  </a:lnTo>
                  <a:lnTo>
                    <a:pt x="863" y="1542"/>
                  </a:lnTo>
                  <a:lnTo>
                    <a:pt x="865" y="1542"/>
                  </a:lnTo>
                  <a:lnTo>
                    <a:pt x="866" y="1543"/>
                  </a:lnTo>
                  <a:lnTo>
                    <a:pt x="866" y="1543"/>
                  </a:lnTo>
                  <a:lnTo>
                    <a:pt x="866" y="1543"/>
                  </a:lnTo>
                  <a:lnTo>
                    <a:pt x="866" y="1544"/>
                  </a:lnTo>
                  <a:lnTo>
                    <a:pt x="867" y="1545"/>
                  </a:lnTo>
                  <a:lnTo>
                    <a:pt x="868" y="1545"/>
                  </a:lnTo>
                  <a:lnTo>
                    <a:pt x="870" y="1544"/>
                  </a:lnTo>
                  <a:lnTo>
                    <a:pt x="871" y="1544"/>
                  </a:lnTo>
                  <a:lnTo>
                    <a:pt x="871" y="1544"/>
                  </a:lnTo>
                  <a:lnTo>
                    <a:pt x="871" y="1546"/>
                  </a:lnTo>
                  <a:lnTo>
                    <a:pt x="872" y="1547"/>
                  </a:lnTo>
                  <a:lnTo>
                    <a:pt x="872" y="1548"/>
                  </a:lnTo>
                  <a:lnTo>
                    <a:pt x="875" y="1548"/>
                  </a:lnTo>
                  <a:lnTo>
                    <a:pt x="875" y="1549"/>
                  </a:lnTo>
                  <a:lnTo>
                    <a:pt x="875" y="1549"/>
                  </a:lnTo>
                  <a:lnTo>
                    <a:pt x="875" y="1549"/>
                  </a:lnTo>
                  <a:lnTo>
                    <a:pt x="876" y="1550"/>
                  </a:lnTo>
                  <a:lnTo>
                    <a:pt x="877" y="1550"/>
                  </a:lnTo>
                  <a:lnTo>
                    <a:pt x="877" y="1549"/>
                  </a:lnTo>
                  <a:lnTo>
                    <a:pt x="877" y="1549"/>
                  </a:lnTo>
                  <a:lnTo>
                    <a:pt x="879" y="1550"/>
                  </a:lnTo>
                  <a:lnTo>
                    <a:pt x="879" y="1551"/>
                  </a:lnTo>
                  <a:lnTo>
                    <a:pt x="879" y="1552"/>
                  </a:lnTo>
                  <a:lnTo>
                    <a:pt x="879" y="1552"/>
                  </a:lnTo>
                  <a:lnTo>
                    <a:pt x="879" y="1553"/>
                  </a:lnTo>
                  <a:lnTo>
                    <a:pt x="879" y="1553"/>
                  </a:lnTo>
                  <a:lnTo>
                    <a:pt x="879" y="1555"/>
                  </a:lnTo>
                  <a:lnTo>
                    <a:pt x="880" y="1555"/>
                  </a:lnTo>
                  <a:lnTo>
                    <a:pt x="883" y="1557"/>
                  </a:lnTo>
                  <a:lnTo>
                    <a:pt x="884" y="1557"/>
                  </a:lnTo>
                  <a:lnTo>
                    <a:pt x="884" y="1557"/>
                  </a:lnTo>
                  <a:lnTo>
                    <a:pt x="884" y="1557"/>
                  </a:lnTo>
                  <a:lnTo>
                    <a:pt x="886" y="1558"/>
                  </a:lnTo>
                  <a:lnTo>
                    <a:pt x="886" y="1559"/>
                  </a:lnTo>
                  <a:lnTo>
                    <a:pt x="888" y="1560"/>
                  </a:lnTo>
                  <a:lnTo>
                    <a:pt x="888" y="1560"/>
                  </a:lnTo>
                  <a:lnTo>
                    <a:pt x="888" y="1561"/>
                  </a:lnTo>
                  <a:lnTo>
                    <a:pt x="889" y="1561"/>
                  </a:lnTo>
                  <a:lnTo>
                    <a:pt x="890" y="1562"/>
                  </a:lnTo>
                  <a:lnTo>
                    <a:pt x="891" y="1561"/>
                  </a:lnTo>
                  <a:lnTo>
                    <a:pt x="894" y="1561"/>
                  </a:lnTo>
                  <a:lnTo>
                    <a:pt x="895" y="1561"/>
                  </a:lnTo>
                  <a:lnTo>
                    <a:pt x="898" y="1562"/>
                  </a:lnTo>
                  <a:lnTo>
                    <a:pt x="898" y="1563"/>
                  </a:lnTo>
                  <a:lnTo>
                    <a:pt x="898" y="1563"/>
                  </a:lnTo>
                  <a:lnTo>
                    <a:pt x="902" y="1564"/>
                  </a:lnTo>
                  <a:lnTo>
                    <a:pt x="903" y="1563"/>
                  </a:lnTo>
                  <a:lnTo>
                    <a:pt x="904" y="1563"/>
                  </a:lnTo>
                  <a:lnTo>
                    <a:pt x="904" y="1562"/>
                  </a:lnTo>
                  <a:lnTo>
                    <a:pt x="905" y="1561"/>
                  </a:lnTo>
                  <a:lnTo>
                    <a:pt x="908" y="1561"/>
                  </a:lnTo>
                  <a:lnTo>
                    <a:pt x="909" y="1561"/>
                  </a:lnTo>
                  <a:lnTo>
                    <a:pt x="910" y="1561"/>
                  </a:lnTo>
                  <a:lnTo>
                    <a:pt x="910" y="1562"/>
                  </a:lnTo>
                  <a:lnTo>
                    <a:pt x="911" y="1563"/>
                  </a:lnTo>
                  <a:lnTo>
                    <a:pt x="912" y="1564"/>
                  </a:lnTo>
                  <a:lnTo>
                    <a:pt x="914" y="1565"/>
                  </a:lnTo>
                  <a:lnTo>
                    <a:pt x="914" y="1565"/>
                  </a:lnTo>
                  <a:lnTo>
                    <a:pt x="915" y="1566"/>
                  </a:lnTo>
                  <a:lnTo>
                    <a:pt x="916" y="1566"/>
                  </a:lnTo>
                  <a:lnTo>
                    <a:pt x="918" y="1566"/>
                  </a:lnTo>
                  <a:lnTo>
                    <a:pt x="919" y="1566"/>
                  </a:lnTo>
                  <a:lnTo>
                    <a:pt x="920" y="1566"/>
                  </a:lnTo>
                  <a:lnTo>
                    <a:pt x="921" y="1566"/>
                  </a:lnTo>
                  <a:lnTo>
                    <a:pt x="922" y="1566"/>
                  </a:lnTo>
                  <a:lnTo>
                    <a:pt x="923" y="1569"/>
                  </a:lnTo>
                  <a:lnTo>
                    <a:pt x="923" y="1570"/>
                  </a:lnTo>
                  <a:lnTo>
                    <a:pt x="923" y="1570"/>
                  </a:lnTo>
                  <a:lnTo>
                    <a:pt x="923" y="1570"/>
                  </a:lnTo>
                  <a:lnTo>
                    <a:pt x="923" y="1570"/>
                  </a:lnTo>
                  <a:lnTo>
                    <a:pt x="924" y="1572"/>
                  </a:lnTo>
                  <a:lnTo>
                    <a:pt x="923" y="1574"/>
                  </a:lnTo>
                  <a:lnTo>
                    <a:pt x="923" y="1574"/>
                  </a:lnTo>
                  <a:lnTo>
                    <a:pt x="924" y="1574"/>
                  </a:lnTo>
                  <a:lnTo>
                    <a:pt x="924" y="1575"/>
                  </a:lnTo>
                  <a:lnTo>
                    <a:pt x="927" y="1577"/>
                  </a:lnTo>
                  <a:lnTo>
                    <a:pt x="927" y="1577"/>
                  </a:lnTo>
                  <a:lnTo>
                    <a:pt x="927" y="1577"/>
                  </a:lnTo>
                  <a:lnTo>
                    <a:pt x="928" y="1578"/>
                  </a:lnTo>
                  <a:lnTo>
                    <a:pt x="929" y="1577"/>
                  </a:lnTo>
                  <a:lnTo>
                    <a:pt x="930" y="1578"/>
                  </a:lnTo>
                  <a:lnTo>
                    <a:pt x="930" y="1578"/>
                  </a:lnTo>
                  <a:lnTo>
                    <a:pt x="930" y="1579"/>
                  </a:lnTo>
                  <a:lnTo>
                    <a:pt x="930" y="1579"/>
                  </a:lnTo>
                  <a:lnTo>
                    <a:pt x="930" y="1579"/>
                  </a:lnTo>
                  <a:lnTo>
                    <a:pt x="932" y="1579"/>
                  </a:lnTo>
                  <a:lnTo>
                    <a:pt x="932" y="1579"/>
                  </a:lnTo>
                  <a:lnTo>
                    <a:pt x="933" y="1580"/>
                  </a:lnTo>
                  <a:lnTo>
                    <a:pt x="933" y="1582"/>
                  </a:lnTo>
                  <a:lnTo>
                    <a:pt x="933" y="1583"/>
                  </a:lnTo>
                  <a:lnTo>
                    <a:pt x="933" y="1583"/>
                  </a:lnTo>
                  <a:lnTo>
                    <a:pt x="933" y="1586"/>
                  </a:lnTo>
                  <a:lnTo>
                    <a:pt x="934" y="1587"/>
                  </a:lnTo>
                  <a:lnTo>
                    <a:pt x="934" y="1587"/>
                  </a:lnTo>
                  <a:lnTo>
                    <a:pt x="934" y="1587"/>
                  </a:lnTo>
                  <a:lnTo>
                    <a:pt x="934" y="1587"/>
                  </a:lnTo>
                  <a:lnTo>
                    <a:pt x="933" y="1587"/>
                  </a:lnTo>
                  <a:lnTo>
                    <a:pt x="935" y="1588"/>
                  </a:lnTo>
                  <a:lnTo>
                    <a:pt x="935" y="1588"/>
                  </a:lnTo>
                  <a:lnTo>
                    <a:pt x="935" y="1588"/>
                  </a:lnTo>
                  <a:lnTo>
                    <a:pt x="935" y="1589"/>
                  </a:lnTo>
                  <a:lnTo>
                    <a:pt x="936" y="1589"/>
                  </a:lnTo>
                  <a:lnTo>
                    <a:pt x="936" y="1591"/>
                  </a:lnTo>
                  <a:lnTo>
                    <a:pt x="936" y="1592"/>
                  </a:lnTo>
                  <a:lnTo>
                    <a:pt x="936" y="1592"/>
                  </a:lnTo>
                  <a:lnTo>
                    <a:pt x="937" y="1593"/>
                  </a:lnTo>
                  <a:lnTo>
                    <a:pt x="937" y="1594"/>
                  </a:lnTo>
                  <a:lnTo>
                    <a:pt x="937" y="1595"/>
                  </a:lnTo>
                  <a:lnTo>
                    <a:pt x="939" y="1596"/>
                  </a:lnTo>
                  <a:lnTo>
                    <a:pt x="940" y="1597"/>
                  </a:lnTo>
                  <a:lnTo>
                    <a:pt x="940" y="1598"/>
                  </a:lnTo>
                  <a:lnTo>
                    <a:pt x="940" y="1599"/>
                  </a:lnTo>
                  <a:lnTo>
                    <a:pt x="940" y="1600"/>
                  </a:lnTo>
                  <a:lnTo>
                    <a:pt x="940" y="1600"/>
                  </a:lnTo>
                  <a:lnTo>
                    <a:pt x="932" y="1602"/>
                  </a:lnTo>
                  <a:lnTo>
                    <a:pt x="930" y="1613"/>
                  </a:lnTo>
                  <a:lnTo>
                    <a:pt x="926" y="1618"/>
                  </a:lnTo>
                  <a:lnTo>
                    <a:pt x="922" y="1619"/>
                  </a:lnTo>
                  <a:lnTo>
                    <a:pt x="916" y="1625"/>
                  </a:lnTo>
                  <a:lnTo>
                    <a:pt x="915" y="1630"/>
                  </a:lnTo>
                  <a:lnTo>
                    <a:pt x="913" y="1632"/>
                  </a:lnTo>
                  <a:lnTo>
                    <a:pt x="908" y="1640"/>
                  </a:lnTo>
                  <a:lnTo>
                    <a:pt x="905" y="1644"/>
                  </a:lnTo>
                  <a:lnTo>
                    <a:pt x="890" y="1648"/>
                  </a:lnTo>
                  <a:lnTo>
                    <a:pt x="891" y="1653"/>
                  </a:lnTo>
                  <a:lnTo>
                    <a:pt x="895" y="1656"/>
                  </a:lnTo>
                  <a:lnTo>
                    <a:pt x="895" y="1658"/>
                  </a:lnTo>
                  <a:lnTo>
                    <a:pt x="899" y="1662"/>
                  </a:lnTo>
                  <a:lnTo>
                    <a:pt x="902" y="1674"/>
                  </a:lnTo>
                  <a:lnTo>
                    <a:pt x="909" y="1686"/>
                  </a:lnTo>
                  <a:lnTo>
                    <a:pt x="910" y="1691"/>
                  </a:lnTo>
                  <a:lnTo>
                    <a:pt x="914" y="1698"/>
                  </a:lnTo>
                  <a:lnTo>
                    <a:pt x="914" y="1701"/>
                  </a:lnTo>
                  <a:lnTo>
                    <a:pt x="909" y="1711"/>
                  </a:lnTo>
                  <a:lnTo>
                    <a:pt x="900" y="1713"/>
                  </a:lnTo>
                  <a:lnTo>
                    <a:pt x="896" y="1717"/>
                  </a:lnTo>
                  <a:lnTo>
                    <a:pt x="890" y="1718"/>
                  </a:lnTo>
                  <a:lnTo>
                    <a:pt x="888" y="1722"/>
                  </a:lnTo>
                  <a:lnTo>
                    <a:pt x="887" y="1729"/>
                  </a:lnTo>
                  <a:lnTo>
                    <a:pt x="881" y="1735"/>
                  </a:lnTo>
                  <a:lnTo>
                    <a:pt x="878" y="1730"/>
                  </a:lnTo>
                  <a:lnTo>
                    <a:pt x="874" y="1728"/>
                  </a:lnTo>
                  <a:lnTo>
                    <a:pt x="868" y="1730"/>
                  </a:lnTo>
                  <a:lnTo>
                    <a:pt x="862" y="1735"/>
                  </a:lnTo>
                  <a:lnTo>
                    <a:pt x="858" y="1740"/>
                  </a:lnTo>
                  <a:lnTo>
                    <a:pt x="853" y="1743"/>
                  </a:lnTo>
                  <a:lnTo>
                    <a:pt x="850" y="1750"/>
                  </a:lnTo>
                  <a:lnTo>
                    <a:pt x="840" y="1757"/>
                  </a:lnTo>
                  <a:lnTo>
                    <a:pt x="840" y="1761"/>
                  </a:lnTo>
                  <a:lnTo>
                    <a:pt x="842" y="1764"/>
                  </a:lnTo>
                  <a:lnTo>
                    <a:pt x="840" y="1769"/>
                  </a:lnTo>
                  <a:lnTo>
                    <a:pt x="835" y="1772"/>
                  </a:lnTo>
                  <a:lnTo>
                    <a:pt x="831" y="1779"/>
                  </a:lnTo>
                  <a:lnTo>
                    <a:pt x="831" y="1779"/>
                  </a:lnTo>
                  <a:lnTo>
                    <a:pt x="828" y="1783"/>
                  </a:lnTo>
                  <a:lnTo>
                    <a:pt x="821" y="1790"/>
                  </a:lnTo>
                  <a:lnTo>
                    <a:pt x="817" y="1792"/>
                  </a:lnTo>
                  <a:lnTo>
                    <a:pt x="808" y="1794"/>
                  </a:lnTo>
                  <a:lnTo>
                    <a:pt x="806" y="1799"/>
                  </a:lnTo>
                  <a:lnTo>
                    <a:pt x="800" y="1805"/>
                  </a:lnTo>
                  <a:lnTo>
                    <a:pt x="797" y="1811"/>
                  </a:lnTo>
                  <a:lnTo>
                    <a:pt x="790" y="1814"/>
                  </a:lnTo>
                  <a:lnTo>
                    <a:pt x="787" y="1823"/>
                  </a:lnTo>
                  <a:lnTo>
                    <a:pt x="782" y="1823"/>
                  </a:lnTo>
                  <a:lnTo>
                    <a:pt x="775" y="1819"/>
                  </a:lnTo>
                  <a:lnTo>
                    <a:pt x="773" y="1819"/>
                  </a:lnTo>
                  <a:lnTo>
                    <a:pt x="773" y="1830"/>
                  </a:lnTo>
                  <a:lnTo>
                    <a:pt x="771" y="1834"/>
                  </a:lnTo>
                  <a:lnTo>
                    <a:pt x="770" y="1838"/>
                  </a:lnTo>
                  <a:lnTo>
                    <a:pt x="770" y="1838"/>
                  </a:lnTo>
                  <a:lnTo>
                    <a:pt x="769" y="1838"/>
                  </a:lnTo>
                  <a:lnTo>
                    <a:pt x="767" y="1838"/>
                  </a:lnTo>
                  <a:lnTo>
                    <a:pt x="766" y="1840"/>
                  </a:lnTo>
                  <a:lnTo>
                    <a:pt x="764" y="1840"/>
                  </a:lnTo>
                  <a:lnTo>
                    <a:pt x="763" y="1841"/>
                  </a:lnTo>
                  <a:lnTo>
                    <a:pt x="763" y="1842"/>
                  </a:lnTo>
                  <a:lnTo>
                    <a:pt x="763" y="1842"/>
                  </a:lnTo>
                  <a:lnTo>
                    <a:pt x="762" y="1841"/>
                  </a:lnTo>
                  <a:lnTo>
                    <a:pt x="761" y="1841"/>
                  </a:lnTo>
                  <a:lnTo>
                    <a:pt x="759" y="1841"/>
                  </a:lnTo>
                  <a:lnTo>
                    <a:pt x="758" y="1843"/>
                  </a:lnTo>
                  <a:lnTo>
                    <a:pt x="755" y="1844"/>
                  </a:lnTo>
                  <a:lnTo>
                    <a:pt x="754" y="1845"/>
                  </a:lnTo>
                  <a:lnTo>
                    <a:pt x="753" y="1845"/>
                  </a:lnTo>
                  <a:lnTo>
                    <a:pt x="752" y="1844"/>
                  </a:lnTo>
                  <a:lnTo>
                    <a:pt x="751" y="1843"/>
                  </a:lnTo>
                  <a:lnTo>
                    <a:pt x="750" y="1843"/>
                  </a:lnTo>
                  <a:lnTo>
                    <a:pt x="747" y="1843"/>
                  </a:lnTo>
                  <a:lnTo>
                    <a:pt x="744" y="1842"/>
                  </a:lnTo>
                  <a:lnTo>
                    <a:pt x="740" y="1843"/>
                  </a:lnTo>
                  <a:lnTo>
                    <a:pt x="739" y="1843"/>
                  </a:lnTo>
                  <a:lnTo>
                    <a:pt x="738" y="1843"/>
                  </a:lnTo>
                  <a:lnTo>
                    <a:pt x="738" y="1843"/>
                  </a:lnTo>
                  <a:lnTo>
                    <a:pt x="738" y="1843"/>
                  </a:lnTo>
                  <a:lnTo>
                    <a:pt x="737" y="1843"/>
                  </a:lnTo>
                  <a:lnTo>
                    <a:pt x="736" y="1843"/>
                  </a:lnTo>
                  <a:lnTo>
                    <a:pt x="735" y="1843"/>
                  </a:lnTo>
                  <a:lnTo>
                    <a:pt x="734" y="1843"/>
                  </a:lnTo>
                  <a:lnTo>
                    <a:pt x="734" y="1844"/>
                  </a:lnTo>
                  <a:lnTo>
                    <a:pt x="735" y="1844"/>
                  </a:lnTo>
                  <a:lnTo>
                    <a:pt x="733" y="1845"/>
                  </a:lnTo>
                  <a:lnTo>
                    <a:pt x="732" y="1844"/>
                  </a:lnTo>
                  <a:lnTo>
                    <a:pt x="729" y="1843"/>
                  </a:lnTo>
                  <a:lnTo>
                    <a:pt x="727" y="1842"/>
                  </a:lnTo>
                  <a:lnTo>
                    <a:pt x="725" y="1841"/>
                  </a:lnTo>
                  <a:lnTo>
                    <a:pt x="723" y="1841"/>
                  </a:lnTo>
                  <a:lnTo>
                    <a:pt x="723" y="1842"/>
                  </a:lnTo>
                  <a:lnTo>
                    <a:pt x="722" y="1842"/>
                  </a:lnTo>
                  <a:lnTo>
                    <a:pt x="721" y="1843"/>
                  </a:lnTo>
                  <a:lnTo>
                    <a:pt x="719" y="1842"/>
                  </a:lnTo>
                  <a:lnTo>
                    <a:pt x="717" y="1843"/>
                  </a:lnTo>
                  <a:lnTo>
                    <a:pt x="716" y="1843"/>
                  </a:lnTo>
                  <a:lnTo>
                    <a:pt x="715" y="1843"/>
                  </a:lnTo>
                  <a:lnTo>
                    <a:pt x="714" y="1843"/>
                  </a:lnTo>
                  <a:lnTo>
                    <a:pt x="710" y="1842"/>
                  </a:lnTo>
                  <a:lnTo>
                    <a:pt x="707" y="1838"/>
                  </a:lnTo>
                  <a:lnTo>
                    <a:pt x="706" y="1837"/>
                  </a:lnTo>
                  <a:lnTo>
                    <a:pt x="706" y="1837"/>
                  </a:lnTo>
                  <a:lnTo>
                    <a:pt x="704" y="1837"/>
                  </a:lnTo>
                  <a:lnTo>
                    <a:pt x="703" y="1837"/>
                  </a:lnTo>
                  <a:lnTo>
                    <a:pt x="703" y="1837"/>
                  </a:lnTo>
                  <a:lnTo>
                    <a:pt x="704" y="1838"/>
                  </a:lnTo>
                  <a:lnTo>
                    <a:pt x="706" y="1838"/>
                  </a:lnTo>
                  <a:lnTo>
                    <a:pt x="706" y="1838"/>
                  </a:lnTo>
                  <a:lnTo>
                    <a:pt x="706" y="1838"/>
                  </a:lnTo>
                  <a:lnTo>
                    <a:pt x="705" y="1839"/>
                  </a:lnTo>
                  <a:lnTo>
                    <a:pt x="703" y="1842"/>
                  </a:lnTo>
                  <a:lnTo>
                    <a:pt x="702" y="1843"/>
                  </a:lnTo>
                  <a:lnTo>
                    <a:pt x="701" y="1843"/>
                  </a:lnTo>
                  <a:lnTo>
                    <a:pt x="701" y="1843"/>
                  </a:lnTo>
                  <a:lnTo>
                    <a:pt x="698" y="1844"/>
                  </a:lnTo>
                  <a:lnTo>
                    <a:pt x="696" y="1844"/>
                  </a:lnTo>
                  <a:lnTo>
                    <a:pt x="694" y="1843"/>
                  </a:lnTo>
                  <a:lnTo>
                    <a:pt x="690" y="1844"/>
                  </a:lnTo>
                  <a:lnTo>
                    <a:pt x="688" y="1843"/>
                  </a:lnTo>
                  <a:lnTo>
                    <a:pt x="686" y="1841"/>
                  </a:lnTo>
                  <a:lnTo>
                    <a:pt x="685" y="1838"/>
                  </a:lnTo>
                  <a:lnTo>
                    <a:pt x="684" y="1836"/>
                  </a:lnTo>
                  <a:lnTo>
                    <a:pt x="683" y="1834"/>
                  </a:lnTo>
                  <a:lnTo>
                    <a:pt x="683" y="1834"/>
                  </a:lnTo>
                  <a:lnTo>
                    <a:pt x="682" y="1834"/>
                  </a:lnTo>
                  <a:lnTo>
                    <a:pt x="682" y="1834"/>
                  </a:lnTo>
                  <a:lnTo>
                    <a:pt x="682" y="1836"/>
                  </a:lnTo>
                  <a:lnTo>
                    <a:pt x="683" y="1840"/>
                  </a:lnTo>
                  <a:lnTo>
                    <a:pt x="683" y="1841"/>
                  </a:lnTo>
                  <a:lnTo>
                    <a:pt x="682" y="1841"/>
                  </a:lnTo>
                  <a:lnTo>
                    <a:pt x="681" y="1842"/>
                  </a:lnTo>
                  <a:lnTo>
                    <a:pt x="681" y="1842"/>
                  </a:lnTo>
                  <a:lnTo>
                    <a:pt x="681" y="1843"/>
                  </a:lnTo>
                  <a:lnTo>
                    <a:pt x="681" y="1844"/>
                  </a:lnTo>
                  <a:lnTo>
                    <a:pt x="682" y="1845"/>
                  </a:lnTo>
                  <a:lnTo>
                    <a:pt x="682" y="1848"/>
                  </a:lnTo>
                  <a:lnTo>
                    <a:pt x="682" y="1848"/>
                  </a:lnTo>
                  <a:lnTo>
                    <a:pt x="682" y="1849"/>
                  </a:lnTo>
                  <a:lnTo>
                    <a:pt x="681" y="1850"/>
                  </a:lnTo>
                  <a:lnTo>
                    <a:pt x="681" y="1851"/>
                  </a:lnTo>
                  <a:lnTo>
                    <a:pt x="681" y="1851"/>
                  </a:lnTo>
                  <a:lnTo>
                    <a:pt x="680" y="1851"/>
                  </a:lnTo>
                  <a:lnTo>
                    <a:pt x="681" y="1852"/>
                  </a:lnTo>
                  <a:lnTo>
                    <a:pt x="680" y="1853"/>
                  </a:lnTo>
                  <a:lnTo>
                    <a:pt x="681" y="1854"/>
                  </a:lnTo>
                  <a:lnTo>
                    <a:pt x="680" y="1855"/>
                  </a:lnTo>
                  <a:lnTo>
                    <a:pt x="681" y="1856"/>
                  </a:lnTo>
                  <a:lnTo>
                    <a:pt x="682" y="1856"/>
                  </a:lnTo>
                  <a:lnTo>
                    <a:pt x="683" y="1856"/>
                  </a:lnTo>
                  <a:lnTo>
                    <a:pt x="684" y="1857"/>
                  </a:lnTo>
                  <a:lnTo>
                    <a:pt x="684" y="1859"/>
                  </a:lnTo>
                  <a:lnTo>
                    <a:pt x="684" y="1860"/>
                  </a:lnTo>
                  <a:lnTo>
                    <a:pt x="684" y="1860"/>
                  </a:lnTo>
                  <a:lnTo>
                    <a:pt x="684" y="1860"/>
                  </a:lnTo>
                  <a:lnTo>
                    <a:pt x="684" y="1860"/>
                  </a:lnTo>
                  <a:lnTo>
                    <a:pt x="684" y="1861"/>
                  </a:lnTo>
                  <a:lnTo>
                    <a:pt x="684" y="1862"/>
                  </a:lnTo>
                  <a:lnTo>
                    <a:pt x="684" y="1863"/>
                  </a:lnTo>
                  <a:lnTo>
                    <a:pt x="684" y="1864"/>
                  </a:lnTo>
                  <a:lnTo>
                    <a:pt x="684" y="1864"/>
                  </a:lnTo>
                  <a:lnTo>
                    <a:pt x="683" y="1864"/>
                  </a:lnTo>
                  <a:lnTo>
                    <a:pt x="683" y="1865"/>
                  </a:lnTo>
                  <a:lnTo>
                    <a:pt x="681" y="1866"/>
                  </a:lnTo>
                  <a:lnTo>
                    <a:pt x="680" y="1868"/>
                  </a:lnTo>
                  <a:lnTo>
                    <a:pt x="680" y="1869"/>
                  </a:lnTo>
                  <a:lnTo>
                    <a:pt x="679" y="1869"/>
                  </a:lnTo>
                  <a:lnTo>
                    <a:pt x="680" y="1871"/>
                  </a:lnTo>
                  <a:lnTo>
                    <a:pt x="680" y="1871"/>
                  </a:lnTo>
                  <a:lnTo>
                    <a:pt x="680" y="1872"/>
                  </a:lnTo>
                  <a:lnTo>
                    <a:pt x="677" y="1872"/>
                  </a:lnTo>
                  <a:lnTo>
                    <a:pt x="677" y="1871"/>
                  </a:lnTo>
                  <a:lnTo>
                    <a:pt x="677" y="1871"/>
                  </a:lnTo>
                  <a:lnTo>
                    <a:pt x="672" y="1869"/>
                  </a:lnTo>
                  <a:lnTo>
                    <a:pt x="667" y="1869"/>
                  </a:lnTo>
                  <a:lnTo>
                    <a:pt x="662" y="1869"/>
                  </a:lnTo>
                  <a:lnTo>
                    <a:pt x="662" y="1869"/>
                  </a:lnTo>
                  <a:lnTo>
                    <a:pt x="661" y="1869"/>
                  </a:lnTo>
                  <a:lnTo>
                    <a:pt x="661" y="1869"/>
                  </a:lnTo>
                  <a:lnTo>
                    <a:pt x="662" y="1869"/>
                  </a:lnTo>
                  <a:lnTo>
                    <a:pt x="662" y="1868"/>
                  </a:lnTo>
                  <a:lnTo>
                    <a:pt x="660" y="1869"/>
                  </a:lnTo>
                  <a:lnTo>
                    <a:pt x="659" y="1869"/>
                  </a:lnTo>
                  <a:lnTo>
                    <a:pt x="659" y="1869"/>
                  </a:lnTo>
                  <a:lnTo>
                    <a:pt x="658" y="1869"/>
                  </a:lnTo>
                  <a:lnTo>
                    <a:pt x="657" y="1869"/>
                  </a:lnTo>
                  <a:lnTo>
                    <a:pt x="657" y="1870"/>
                  </a:lnTo>
                  <a:lnTo>
                    <a:pt x="658" y="1870"/>
                  </a:lnTo>
                  <a:lnTo>
                    <a:pt x="658" y="1870"/>
                  </a:lnTo>
                  <a:lnTo>
                    <a:pt x="655" y="1873"/>
                  </a:lnTo>
                  <a:lnTo>
                    <a:pt x="655" y="1873"/>
                  </a:lnTo>
                  <a:lnTo>
                    <a:pt x="653" y="1874"/>
                  </a:lnTo>
                  <a:lnTo>
                    <a:pt x="653" y="1875"/>
                  </a:lnTo>
                  <a:lnTo>
                    <a:pt x="652" y="1876"/>
                  </a:lnTo>
                  <a:lnTo>
                    <a:pt x="650" y="1876"/>
                  </a:lnTo>
                  <a:lnTo>
                    <a:pt x="649" y="1877"/>
                  </a:lnTo>
                  <a:lnTo>
                    <a:pt x="647" y="1877"/>
                  </a:lnTo>
                  <a:lnTo>
                    <a:pt x="647" y="1877"/>
                  </a:lnTo>
                  <a:lnTo>
                    <a:pt x="647" y="1875"/>
                  </a:lnTo>
                  <a:lnTo>
                    <a:pt x="646" y="1874"/>
                  </a:lnTo>
                  <a:lnTo>
                    <a:pt x="645" y="1873"/>
                  </a:lnTo>
                  <a:lnTo>
                    <a:pt x="645" y="1873"/>
                  </a:lnTo>
                  <a:lnTo>
                    <a:pt x="644" y="1873"/>
                  </a:lnTo>
                  <a:lnTo>
                    <a:pt x="643" y="1872"/>
                  </a:lnTo>
                  <a:lnTo>
                    <a:pt x="643" y="1869"/>
                  </a:lnTo>
                  <a:lnTo>
                    <a:pt x="641" y="1869"/>
                  </a:lnTo>
                  <a:lnTo>
                    <a:pt x="641" y="1869"/>
                  </a:lnTo>
                  <a:lnTo>
                    <a:pt x="642" y="1868"/>
                  </a:lnTo>
                  <a:lnTo>
                    <a:pt x="642" y="1867"/>
                  </a:lnTo>
                  <a:lnTo>
                    <a:pt x="642" y="1866"/>
                  </a:lnTo>
                  <a:lnTo>
                    <a:pt x="642" y="1866"/>
                  </a:lnTo>
                  <a:lnTo>
                    <a:pt x="641" y="1866"/>
                  </a:lnTo>
                  <a:lnTo>
                    <a:pt x="641" y="1867"/>
                  </a:lnTo>
                  <a:lnTo>
                    <a:pt x="642" y="1867"/>
                  </a:lnTo>
                  <a:lnTo>
                    <a:pt x="642" y="1868"/>
                  </a:lnTo>
                  <a:lnTo>
                    <a:pt x="641" y="1868"/>
                  </a:lnTo>
                  <a:lnTo>
                    <a:pt x="641" y="1869"/>
                  </a:lnTo>
                  <a:lnTo>
                    <a:pt x="641" y="1869"/>
                  </a:lnTo>
                  <a:lnTo>
                    <a:pt x="642" y="1869"/>
                  </a:lnTo>
                  <a:lnTo>
                    <a:pt x="642" y="1871"/>
                  </a:lnTo>
                  <a:lnTo>
                    <a:pt x="641" y="1871"/>
                  </a:lnTo>
                  <a:lnTo>
                    <a:pt x="641" y="1870"/>
                  </a:lnTo>
                  <a:lnTo>
                    <a:pt x="641" y="1870"/>
                  </a:lnTo>
                  <a:lnTo>
                    <a:pt x="641" y="1871"/>
                  </a:lnTo>
                  <a:lnTo>
                    <a:pt x="641" y="1872"/>
                  </a:lnTo>
                  <a:lnTo>
                    <a:pt x="641" y="1873"/>
                  </a:lnTo>
                  <a:lnTo>
                    <a:pt x="641" y="1874"/>
                  </a:lnTo>
                  <a:lnTo>
                    <a:pt x="642" y="1875"/>
                  </a:lnTo>
                  <a:lnTo>
                    <a:pt x="642" y="1876"/>
                  </a:lnTo>
                  <a:lnTo>
                    <a:pt x="643" y="1877"/>
                  </a:lnTo>
                  <a:lnTo>
                    <a:pt x="643" y="1877"/>
                  </a:lnTo>
                  <a:lnTo>
                    <a:pt x="643" y="1877"/>
                  </a:lnTo>
                  <a:lnTo>
                    <a:pt x="644" y="1877"/>
                  </a:lnTo>
                  <a:lnTo>
                    <a:pt x="644" y="1878"/>
                  </a:lnTo>
                  <a:lnTo>
                    <a:pt x="644" y="1878"/>
                  </a:lnTo>
                  <a:lnTo>
                    <a:pt x="644" y="1878"/>
                  </a:lnTo>
                  <a:lnTo>
                    <a:pt x="644" y="1879"/>
                  </a:lnTo>
                  <a:lnTo>
                    <a:pt x="644" y="1879"/>
                  </a:lnTo>
                  <a:lnTo>
                    <a:pt x="644" y="1879"/>
                  </a:lnTo>
                  <a:lnTo>
                    <a:pt x="643" y="1879"/>
                  </a:lnTo>
                  <a:lnTo>
                    <a:pt x="641" y="1878"/>
                  </a:lnTo>
                  <a:lnTo>
                    <a:pt x="641" y="1878"/>
                  </a:lnTo>
                  <a:lnTo>
                    <a:pt x="641" y="1877"/>
                  </a:lnTo>
                  <a:lnTo>
                    <a:pt x="641" y="1877"/>
                  </a:lnTo>
                  <a:lnTo>
                    <a:pt x="640" y="1877"/>
                  </a:lnTo>
                  <a:lnTo>
                    <a:pt x="640" y="1877"/>
                  </a:lnTo>
                  <a:lnTo>
                    <a:pt x="640" y="1875"/>
                  </a:lnTo>
                  <a:lnTo>
                    <a:pt x="639" y="1875"/>
                  </a:lnTo>
                  <a:lnTo>
                    <a:pt x="639" y="1874"/>
                  </a:lnTo>
                  <a:lnTo>
                    <a:pt x="638" y="1874"/>
                  </a:lnTo>
                  <a:lnTo>
                    <a:pt x="638" y="1874"/>
                  </a:lnTo>
                  <a:lnTo>
                    <a:pt x="637" y="1875"/>
                  </a:lnTo>
                  <a:lnTo>
                    <a:pt x="638" y="1877"/>
                  </a:lnTo>
                  <a:lnTo>
                    <a:pt x="638" y="1877"/>
                  </a:lnTo>
                  <a:lnTo>
                    <a:pt x="637" y="1877"/>
                  </a:lnTo>
                  <a:lnTo>
                    <a:pt x="637" y="1877"/>
                  </a:lnTo>
                  <a:lnTo>
                    <a:pt x="639" y="1877"/>
                  </a:lnTo>
                  <a:lnTo>
                    <a:pt x="639" y="1878"/>
                  </a:lnTo>
                  <a:lnTo>
                    <a:pt x="639" y="1879"/>
                  </a:lnTo>
                  <a:lnTo>
                    <a:pt x="638" y="1879"/>
                  </a:lnTo>
                  <a:lnTo>
                    <a:pt x="638" y="1878"/>
                  </a:lnTo>
                  <a:lnTo>
                    <a:pt x="637" y="1878"/>
                  </a:lnTo>
                  <a:lnTo>
                    <a:pt x="637" y="1878"/>
                  </a:lnTo>
                  <a:lnTo>
                    <a:pt x="636" y="1877"/>
                  </a:lnTo>
                  <a:lnTo>
                    <a:pt x="636" y="1878"/>
                  </a:lnTo>
                  <a:lnTo>
                    <a:pt x="635" y="1879"/>
                  </a:lnTo>
                  <a:lnTo>
                    <a:pt x="636" y="1881"/>
                  </a:lnTo>
                  <a:lnTo>
                    <a:pt x="636" y="1881"/>
                  </a:lnTo>
                  <a:lnTo>
                    <a:pt x="636" y="1882"/>
                  </a:lnTo>
                  <a:lnTo>
                    <a:pt x="637" y="1882"/>
                  </a:lnTo>
                  <a:lnTo>
                    <a:pt x="638" y="1882"/>
                  </a:lnTo>
                  <a:lnTo>
                    <a:pt x="639" y="1884"/>
                  </a:lnTo>
                  <a:lnTo>
                    <a:pt x="641" y="1884"/>
                  </a:lnTo>
                  <a:lnTo>
                    <a:pt x="641" y="1885"/>
                  </a:lnTo>
                  <a:lnTo>
                    <a:pt x="641" y="1886"/>
                  </a:lnTo>
                  <a:lnTo>
                    <a:pt x="640" y="1886"/>
                  </a:lnTo>
                  <a:lnTo>
                    <a:pt x="640" y="1887"/>
                  </a:lnTo>
                  <a:lnTo>
                    <a:pt x="639" y="1888"/>
                  </a:lnTo>
                  <a:lnTo>
                    <a:pt x="636" y="1888"/>
                  </a:lnTo>
                  <a:lnTo>
                    <a:pt x="636" y="1888"/>
                  </a:lnTo>
                  <a:lnTo>
                    <a:pt x="635" y="1888"/>
                  </a:lnTo>
                  <a:lnTo>
                    <a:pt x="634" y="1889"/>
                  </a:lnTo>
                  <a:lnTo>
                    <a:pt x="634" y="1890"/>
                  </a:lnTo>
                  <a:lnTo>
                    <a:pt x="632" y="1891"/>
                  </a:lnTo>
                  <a:lnTo>
                    <a:pt x="631" y="1891"/>
                  </a:lnTo>
                  <a:lnTo>
                    <a:pt x="631" y="1892"/>
                  </a:lnTo>
                  <a:lnTo>
                    <a:pt x="630" y="1892"/>
                  </a:lnTo>
                  <a:lnTo>
                    <a:pt x="628" y="1893"/>
                  </a:lnTo>
                  <a:lnTo>
                    <a:pt x="628" y="1894"/>
                  </a:lnTo>
                  <a:lnTo>
                    <a:pt x="626" y="1895"/>
                  </a:lnTo>
                  <a:lnTo>
                    <a:pt x="624" y="1895"/>
                  </a:lnTo>
                  <a:lnTo>
                    <a:pt x="622" y="1895"/>
                  </a:lnTo>
                  <a:lnTo>
                    <a:pt x="622" y="1896"/>
                  </a:lnTo>
                  <a:lnTo>
                    <a:pt x="621" y="1897"/>
                  </a:lnTo>
                  <a:lnTo>
                    <a:pt x="619" y="1898"/>
                  </a:lnTo>
                  <a:lnTo>
                    <a:pt x="619" y="1899"/>
                  </a:lnTo>
                  <a:lnTo>
                    <a:pt x="618" y="1900"/>
                  </a:lnTo>
                  <a:lnTo>
                    <a:pt x="615" y="1901"/>
                  </a:lnTo>
                  <a:lnTo>
                    <a:pt x="615" y="1901"/>
                  </a:lnTo>
                  <a:lnTo>
                    <a:pt x="613" y="1901"/>
                  </a:lnTo>
                  <a:lnTo>
                    <a:pt x="612" y="1900"/>
                  </a:lnTo>
                  <a:lnTo>
                    <a:pt x="611" y="1900"/>
                  </a:lnTo>
                  <a:lnTo>
                    <a:pt x="610" y="1900"/>
                  </a:lnTo>
                  <a:lnTo>
                    <a:pt x="610" y="1900"/>
                  </a:lnTo>
                  <a:lnTo>
                    <a:pt x="609" y="1900"/>
                  </a:lnTo>
                  <a:lnTo>
                    <a:pt x="608" y="1900"/>
                  </a:lnTo>
                  <a:lnTo>
                    <a:pt x="607" y="1900"/>
                  </a:lnTo>
                  <a:lnTo>
                    <a:pt x="607" y="1900"/>
                  </a:lnTo>
                  <a:lnTo>
                    <a:pt x="605" y="1901"/>
                  </a:lnTo>
                  <a:lnTo>
                    <a:pt x="604" y="1901"/>
                  </a:lnTo>
                  <a:lnTo>
                    <a:pt x="604" y="1900"/>
                  </a:lnTo>
                  <a:lnTo>
                    <a:pt x="602" y="1899"/>
                  </a:lnTo>
                  <a:lnTo>
                    <a:pt x="601" y="1899"/>
                  </a:lnTo>
                  <a:lnTo>
                    <a:pt x="601" y="1898"/>
                  </a:lnTo>
                  <a:lnTo>
                    <a:pt x="601" y="1896"/>
                  </a:lnTo>
                  <a:lnTo>
                    <a:pt x="601" y="1895"/>
                  </a:lnTo>
                  <a:lnTo>
                    <a:pt x="601" y="1894"/>
                  </a:lnTo>
                  <a:lnTo>
                    <a:pt x="601" y="1893"/>
                  </a:lnTo>
                  <a:lnTo>
                    <a:pt x="601" y="1892"/>
                  </a:lnTo>
                  <a:lnTo>
                    <a:pt x="601" y="1892"/>
                  </a:lnTo>
                  <a:lnTo>
                    <a:pt x="602" y="1892"/>
                  </a:lnTo>
                  <a:lnTo>
                    <a:pt x="602" y="1890"/>
                  </a:lnTo>
                  <a:lnTo>
                    <a:pt x="603" y="1890"/>
                  </a:lnTo>
                  <a:lnTo>
                    <a:pt x="603" y="1888"/>
                  </a:lnTo>
                  <a:lnTo>
                    <a:pt x="604" y="1888"/>
                  </a:lnTo>
                  <a:lnTo>
                    <a:pt x="604" y="1888"/>
                  </a:lnTo>
                  <a:lnTo>
                    <a:pt x="603" y="1886"/>
                  </a:lnTo>
                  <a:lnTo>
                    <a:pt x="603" y="1886"/>
                  </a:lnTo>
                  <a:lnTo>
                    <a:pt x="603" y="1886"/>
                  </a:lnTo>
                  <a:lnTo>
                    <a:pt x="603" y="1886"/>
                  </a:lnTo>
                  <a:lnTo>
                    <a:pt x="602" y="1885"/>
                  </a:lnTo>
                  <a:lnTo>
                    <a:pt x="601" y="1886"/>
                  </a:lnTo>
                  <a:lnTo>
                    <a:pt x="602" y="1886"/>
                  </a:lnTo>
                  <a:lnTo>
                    <a:pt x="601" y="1888"/>
                  </a:lnTo>
                  <a:lnTo>
                    <a:pt x="601" y="1888"/>
                  </a:lnTo>
                  <a:lnTo>
                    <a:pt x="601" y="1888"/>
                  </a:lnTo>
                  <a:lnTo>
                    <a:pt x="601" y="1889"/>
                  </a:lnTo>
                  <a:lnTo>
                    <a:pt x="600" y="1889"/>
                  </a:lnTo>
                  <a:lnTo>
                    <a:pt x="600" y="1889"/>
                  </a:lnTo>
                  <a:lnTo>
                    <a:pt x="599" y="1887"/>
                  </a:lnTo>
                  <a:lnTo>
                    <a:pt x="600" y="1886"/>
                  </a:lnTo>
                  <a:lnTo>
                    <a:pt x="600" y="1886"/>
                  </a:lnTo>
                  <a:lnTo>
                    <a:pt x="600" y="1886"/>
                  </a:lnTo>
                  <a:lnTo>
                    <a:pt x="600" y="1886"/>
                  </a:lnTo>
                  <a:lnTo>
                    <a:pt x="601" y="1884"/>
                  </a:lnTo>
                  <a:lnTo>
                    <a:pt x="601" y="1883"/>
                  </a:lnTo>
                  <a:lnTo>
                    <a:pt x="601" y="1883"/>
                  </a:lnTo>
                  <a:lnTo>
                    <a:pt x="601" y="1882"/>
                  </a:lnTo>
                  <a:lnTo>
                    <a:pt x="601" y="1882"/>
                  </a:lnTo>
                  <a:lnTo>
                    <a:pt x="601" y="1881"/>
                  </a:lnTo>
                  <a:lnTo>
                    <a:pt x="604" y="1881"/>
                  </a:lnTo>
                  <a:lnTo>
                    <a:pt x="605" y="1878"/>
                  </a:lnTo>
                  <a:lnTo>
                    <a:pt x="605" y="1878"/>
                  </a:lnTo>
                  <a:lnTo>
                    <a:pt x="604" y="1877"/>
                  </a:lnTo>
                  <a:lnTo>
                    <a:pt x="604" y="1877"/>
                  </a:lnTo>
                  <a:lnTo>
                    <a:pt x="604" y="1879"/>
                  </a:lnTo>
                  <a:lnTo>
                    <a:pt x="604" y="1879"/>
                  </a:lnTo>
                  <a:lnTo>
                    <a:pt x="603" y="1881"/>
                  </a:lnTo>
                  <a:lnTo>
                    <a:pt x="602" y="1881"/>
                  </a:lnTo>
                  <a:lnTo>
                    <a:pt x="602" y="1881"/>
                  </a:lnTo>
                  <a:lnTo>
                    <a:pt x="602" y="1881"/>
                  </a:lnTo>
                  <a:lnTo>
                    <a:pt x="601" y="1881"/>
                  </a:lnTo>
                  <a:lnTo>
                    <a:pt x="601" y="1882"/>
                  </a:lnTo>
                  <a:lnTo>
                    <a:pt x="601" y="1882"/>
                  </a:lnTo>
                  <a:lnTo>
                    <a:pt x="601" y="1883"/>
                  </a:lnTo>
                  <a:lnTo>
                    <a:pt x="600" y="1883"/>
                  </a:lnTo>
                  <a:lnTo>
                    <a:pt x="599" y="1884"/>
                  </a:lnTo>
                  <a:lnTo>
                    <a:pt x="600" y="1884"/>
                  </a:lnTo>
                  <a:lnTo>
                    <a:pt x="599" y="1885"/>
                  </a:lnTo>
                  <a:lnTo>
                    <a:pt x="599" y="1886"/>
                  </a:lnTo>
                  <a:lnTo>
                    <a:pt x="598" y="1887"/>
                  </a:lnTo>
                  <a:lnTo>
                    <a:pt x="597" y="1888"/>
                  </a:lnTo>
                  <a:lnTo>
                    <a:pt x="597" y="1890"/>
                  </a:lnTo>
                  <a:lnTo>
                    <a:pt x="597" y="1891"/>
                  </a:lnTo>
                  <a:lnTo>
                    <a:pt x="597" y="1893"/>
                  </a:lnTo>
                  <a:lnTo>
                    <a:pt x="597" y="1894"/>
                  </a:lnTo>
                  <a:lnTo>
                    <a:pt x="597" y="1895"/>
                  </a:lnTo>
                  <a:lnTo>
                    <a:pt x="597" y="1895"/>
                  </a:lnTo>
                  <a:lnTo>
                    <a:pt x="597" y="1896"/>
                  </a:lnTo>
                  <a:lnTo>
                    <a:pt x="597" y="1897"/>
                  </a:lnTo>
                  <a:lnTo>
                    <a:pt x="596" y="1897"/>
                  </a:lnTo>
                  <a:lnTo>
                    <a:pt x="596" y="1897"/>
                  </a:lnTo>
                  <a:lnTo>
                    <a:pt x="595" y="1898"/>
                  </a:lnTo>
                  <a:lnTo>
                    <a:pt x="594" y="1898"/>
                  </a:lnTo>
                  <a:lnTo>
                    <a:pt x="594" y="1898"/>
                  </a:lnTo>
                  <a:lnTo>
                    <a:pt x="594" y="1898"/>
                  </a:lnTo>
                  <a:lnTo>
                    <a:pt x="594" y="1899"/>
                  </a:lnTo>
                  <a:lnTo>
                    <a:pt x="595" y="1899"/>
                  </a:lnTo>
                  <a:lnTo>
                    <a:pt x="597" y="1899"/>
                  </a:lnTo>
                  <a:lnTo>
                    <a:pt x="597" y="1899"/>
                  </a:lnTo>
                  <a:lnTo>
                    <a:pt x="597" y="1899"/>
                  </a:lnTo>
                  <a:lnTo>
                    <a:pt x="597" y="1901"/>
                  </a:lnTo>
                  <a:lnTo>
                    <a:pt x="597" y="1902"/>
                  </a:lnTo>
                  <a:lnTo>
                    <a:pt x="597" y="1903"/>
                  </a:lnTo>
                  <a:lnTo>
                    <a:pt x="596" y="1903"/>
                  </a:lnTo>
                  <a:lnTo>
                    <a:pt x="594" y="1902"/>
                  </a:lnTo>
                  <a:lnTo>
                    <a:pt x="593" y="1902"/>
                  </a:lnTo>
                  <a:lnTo>
                    <a:pt x="593" y="1901"/>
                  </a:lnTo>
                  <a:lnTo>
                    <a:pt x="593" y="1899"/>
                  </a:lnTo>
                  <a:lnTo>
                    <a:pt x="593" y="1899"/>
                  </a:lnTo>
                  <a:lnTo>
                    <a:pt x="593" y="1899"/>
                  </a:lnTo>
                  <a:lnTo>
                    <a:pt x="593" y="1899"/>
                  </a:lnTo>
                  <a:lnTo>
                    <a:pt x="591" y="1899"/>
                  </a:lnTo>
                  <a:lnTo>
                    <a:pt x="591" y="1899"/>
                  </a:lnTo>
                  <a:lnTo>
                    <a:pt x="591" y="1898"/>
                  </a:lnTo>
                  <a:lnTo>
                    <a:pt x="591" y="1897"/>
                  </a:lnTo>
                  <a:lnTo>
                    <a:pt x="591" y="1896"/>
                  </a:lnTo>
                  <a:lnTo>
                    <a:pt x="591" y="1896"/>
                  </a:lnTo>
                  <a:lnTo>
                    <a:pt x="590" y="1899"/>
                  </a:lnTo>
                  <a:lnTo>
                    <a:pt x="590" y="1899"/>
                  </a:lnTo>
                  <a:lnTo>
                    <a:pt x="590" y="1899"/>
                  </a:lnTo>
                  <a:lnTo>
                    <a:pt x="589" y="1899"/>
                  </a:lnTo>
                  <a:lnTo>
                    <a:pt x="588" y="1899"/>
                  </a:lnTo>
                  <a:lnTo>
                    <a:pt x="588" y="1899"/>
                  </a:lnTo>
                  <a:lnTo>
                    <a:pt x="586" y="1899"/>
                  </a:lnTo>
                  <a:lnTo>
                    <a:pt x="586" y="1899"/>
                  </a:lnTo>
                  <a:lnTo>
                    <a:pt x="585" y="1899"/>
                  </a:lnTo>
                  <a:lnTo>
                    <a:pt x="585" y="1898"/>
                  </a:lnTo>
                  <a:lnTo>
                    <a:pt x="585" y="1898"/>
                  </a:lnTo>
                  <a:lnTo>
                    <a:pt x="585" y="1897"/>
                  </a:lnTo>
                  <a:lnTo>
                    <a:pt x="584" y="1897"/>
                  </a:lnTo>
                  <a:lnTo>
                    <a:pt x="584" y="1896"/>
                  </a:lnTo>
                  <a:lnTo>
                    <a:pt x="584" y="1896"/>
                  </a:lnTo>
                  <a:lnTo>
                    <a:pt x="583" y="1896"/>
                  </a:lnTo>
                  <a:lnTo>
                    <a:pt x="583" y="1895"/>
                  </a:lnTo>
                  <a:lnTo>
                    <a:pt x="582" y="1895"/>
                  </a:lnTo>
                  <a:lnTo>
                    <a:pt x="582" y="1894"/>
                  </a:lnTo>
                  <a:lnTo>
                    <a:pt x="581" y="1893"/>
                  </a:lnTo>
                  <a:lnTo>
                    <a:pt x="580" y="1891"/>
                  </a:lnTo>
                  <a:lnTo>
                    <a:pt x="582" y="1890"/>
                  </a:lnTo>
                  <a:lnTo>
                    <a:pt x="582" y="1890"/>
                  </a:lnTo>
                  <a:lnTo>
                    <a:pt x="581" y="1890"/>
                  </a:lnTo>
                  <a:lnTo>
                    <a:pt x="581" y="1891"/>
                  </a:lnTo>
                  <a:lnTo>
                    <a:pt x="580" y="1891"/>
                  </a:lnTo>
                  <a:lnTo>
                    <a:pt x="581" y="1890"/>
                  </a:lnTo>
                  <a:lnTo>
                    <a:pt x="580" y="1890"/>
                  </a:lnTo>
                  <a:lnTo>
                    <a:pt x="580" y="1890"/>
                  </a:lnTo>
                  <a:lnTo>
                    <a:pt x="580" y="1890"/>
                  </a:lnTo>
                  <a:lnTo>
                    <a:pt x="580" y="1890"/>
                  </a:lnTo>
                  <a:lnTo>
                    <a:pt x="580" y="1890"/>
                  </a:lnTo>
                  <a:lnTo>
                    <a:pt x="580" y="1890"/>
                  </a:lnTo>
                  <a:lnTo>
                    <a:pt x="580" y="1890"/>
                  </a:lnTo>
                  <a:lnTo>
                    <a:pt x="580" y="1890"/>
                  </a:lnTo>
                  <a:lnTo>
                    <a:pt x="579" y="1890"/>
                  </a:lnTo>
                  <a:lnTo>
                    <a:pt x="579" y="1890"/>
                  </a:lnTo>
                  <a:lnTo>
                    <a:pt x="578" y="1890"/>
                  </a:lnTo>
                  <a:lnTo>
                    <a:pt x="579" y="1889"/>
                  </a:lnTo>
                  <a:lnTo>
                    <a:pt x="577" y="1889"/>
                  </a:lnTo>
                  <a:lnTo>
                    <a:pt x="577" y="1889"/>
                  </a:lnTo>
                  <a:lnTo>
                    <a:pt x="577" y="1889"/>
                  </a:lnTo>
                  <a:lnTo>
                    <a:pt x="577" y="1887"/>
                  </a:lnTo>
                  <a:lnTo>
                    <a:pt x="577" y="1886"/>
                  </a:lnTo>
                  <a:lnTo>
                    <a:pt x="576" y="1886"/>
                  </a:lnTo>
                  <a:lnTo>
                    <a:pt x="576" y="1886"/>
                  </a:lnTo>
                  <a:lnTo>
                    <a:pt x="575" y="1886"/>
                  </a:lnTo>
                  <a:lnTo>
                    <a:pt x="575" y="1886"/>
                  </a:lnTo>
                  <a:lnTo>
                    <a:pt x="575" y="1886"/>
                  </a:lnTo>
                  <a:lnTo>
                    <a:pt x="575" y="1885"/>
                  </a:lnTo>
                  <a:lnTo>
                    <a:pt x="575" y="1885"/>
                  </a:lnTo>
                  <a:lnTo>
                    <a:pt x="575" y="1884"/>
                  </a:lnTo>
                  <a:lnTo>
                    <a:pt x="575" y="1884"/>
                  </a:lnTo>
                  <a:lnTo>
                    <a:pt x="575" y="1884"/>
                  </a:lnTo>
                  <a:lnTo>
                    <a:pt x="575" y="1883"/>
                  </a:lnTo>
                  <a:lnTo>
                    <a:pt x="576" y="1882"/>
                  </a:lnTo>
                  <a:lnTo>
                    <a:pt x="575" y="1882"/>
                  </a:lnTo>
                  <a:lnTo>
                    <a:pt x="575" y="1882"/>
                  </a:lnTo>
                  <a:lnTo>
                    <a:pt x="575" y="1882"/>
                  </a:lnTo>
                  <a:lnTo>
                    <a:pt x="575" y="1882"/>
                  </a:lnTo>
                  <a:lnTo>
                    <a:pt x="575" y="1882"/>
                  </a:lnTo>
                  <a:lnTo>
                    <a:pt x="575" y="1881"/>
                  </a:lnTo>
                  <a:lnTo>
                    <a:pt x="575" y="1881"/>
                  </a:lnTo>
                  <a:lnTo>
                    <a:pt x="575" y="1880"/>
                  </a:lnTo>
                  <a:lnTo>
                    <a:pt x="575" y="1879"/>
                  </a:lnTo>
                  <a:lnTo>
                    <a:pt x="575" y="1879"/>
                  </a:lnTo>
                  <a:lnTo>
                    <a:pt x="575" y="1878"/>
                  </a:lnTo>
                  <a:lnTo>
                    <a:pt x="575" y="1878"/>
                  </a:lnTo>
                  <a:lnTo>
                    <a:pt x="575" y="1877"/>
                  </a:lnTo>
                  <a:lnTo>
                    <a:pt x="576" y="1876"/>
                  </a:lnTo>
                  <a:lnTo>
                    <a:pt x="576" y="1876"/>
                  </a:lnTo>
                  <a:lnTo>
                    <a:pt x="577" y="1875"/>
                  </a:lnTo>
                  <a:lnTo>
                    <a:pt x="577" y="1874"/>
                  </a:lnTo>
                  <a:lnTo>
                    <a:pt x="576" y="1874"/>
                  </a:lnTo>
                  <a:lnTo>
                    <a:pt x="575" y="1874"/>
                  </a:lnTo>
                  <a:lnTo>
                    <a:pt x="575" y="1874"/>
                  </a:lnTo>
                  <a:lnTo>
                    <a:pt x="575" y="1874"/>
                  </a:lnTo>
                  <a:lnTo>
                    <a:pt x="574" y="1874"/>
                  </a:lnTo>
                  <a:lnTo>
                    <a:pt x="574" y="1877"/>
                  </a:lnTo>
                  <a:lnTo>
                    <a:pt x="573" y="1877"/>
                  </a:lnTo>
                  <a:lnTo>
                    <a:pt x="572" y="1877"/>
                  </a:lnTo>
                  <a:lnTo>
                    <a:pt x="572" y="1878"/>
                  </a:lnTo>
                  <a:lnTo>
                    <a:pt x="571" y="1879"/>
                  </a:lnTo>
                  <a:lnTo>
                    <a:pt x="571" y="1879"/>
                  </a:lnTo>
                  <a:lnTo>
                    <a:pt x="571" y="1880"/>
                  </a:lnTo>
                  <a:lnTo>
                    <a:pt x="570" y="1880"/>
                  </a:lnTo>
                  <a:lnTo>
                    <a:pt x="570" y="1880"/>
                  </a:lnTo>
                  <a:lnTo>
                    <a:pt x="570" y="1881"/>
                  </a:lnTo>
                  <a:lnTo>
                    <a:pt x="570" y="1881"/>
                  </a:lnTo>
                  <a:lnTo>
                    <a:pt x="570" y="1882"/>
                  </a:lnTo>
                  <a:lnTo>
                    <a:pt x="568" y="1882"/>
                  </a:lnTo>
                  <a:lnTo>
                    <a:pt x="569" y="1882"/>
                  </a:lnTo>
                  <a:lnTo>
                    <a:pt x="568" y="1882"/>
                  </a:lnTo>
                  <a:lnTo>
                    <a:pt x="568" y="1882"/>
                  </a:lnTo>
                  <a:lnTo>
                    <a:pt x="567" y="1882"/>
                  </a:lnTo>
                  <a:lnTo>
                    <a:pt x="567" y="1882"/>
                  </a:lnTo>
                  <a:lnTo>
                    <a:pt x="567" y="1882"/>
                  </a:lnTo>
                  <a:lnTo>
                    <a:pt x="566" y="1882"/>
                  </a:lnTo>
                  <a:lnTo>
                    <a:pt x="565" y="1881"/>
                  </a:lnTo>
                  <a:lnTo>
                    <a:pt x="564" y="1881"/>
                  </a:lnTo>
                  <a:lnTo>
                    <a:pt x="563" y="1880"/>
                  </a:lnTo>
                  <a:lnTo>
                    <a:pt x="562" y="1880"/>
                  </a:lnTo>
                  <a:lnTo>
                    <a:pt x="561" y="1880"/>
                  </a:lnTo>
                  <a:lnTo>
                    <a:pt x="561" y="1880"/>
                  </a:lnTo>
                  <a:lnTo>
                    <a:pt x="560" y="1879"/>
                  </a:lnTo>
                  <a:lnTo>
                    <a:pt x="558" y="1878"/>
                  </a:lnTo>
                  <a:lnTo>
                    <a:pt x="558" y="1878"/>
                  </a:lnTo>
                  <a:lnTo>
                    <a:pt x="557" y="1877"/>
                  </a:lnTo>
                  <a:lnTo>
                    <a:pt x="554" y="1876"/>
                  </a:lnTo>
                  <a:lnTo>
                    <a:pt x="554" y="1875"/>
                  </a:lnTo>
                  <a:lnTo>
                    <a:pt x="552" y="1874"/>
                  </a:lnTo>
                  <a:lnTo>
                    <a:pt x="552" y="1874"/>
                  </a:lnTo>
                  <a:lnTo>
                    <a:pt x="551" y="1873"/>
                  </a:lnTo>
                  <a:lnTo>
                    <a:pt x="551" y="1873"/>
                  </a:lnTo>
                  <a:lnTo>
                    <a:pt x="550" y="1873"/>
                  </a:lnTo>
                  <a:lnTo>
                    <a:pt x="550" y="1871"/>
                  </a:lnTo>
                  <a:lnTo>
                    <a:pt x="549" y="1871"/>
                  </a:lnTo>
                  <a:lnTo>
                    <a:pt x="549" y="1870"/>
                  </a:lnTo>
                  <a:lnTo>
                    <a:pt x="549" y="1870"/>
                  </a:lnTo>
                  <a:lnTo>
                    <a:pt x="548" y="1870"/>
                  </a:lnTo>
                  <a:lnTo>
                    <a:pt x="548" y="1870"/>
                  </a:lnTo>
                  <a:lnTo>
                    <a:pt x="549" y="1869"/>
                  </a:lnTo>
                  <a:lnTo>
                    <a:pt x="549" y="1867"/>
                  </a:lnTo>
                  <a:lnTo>
                    <a:pt x="548" y="1867"/>
                  </a:lnTo>
                  <a:lnTo>
                    <a:pt x="548" y="1866"/>
                  </a:lnTo>
                  <a:lnTo>
                    <a:pt x="548" y="1865"/>
                  </a:lnTo>
                  <a:lnTo>
                    <a:pt x="547" y="1865"/>
                  </a:lnTo>
                  <a:lnTo>
                    <a:pt x="546" y="1864"/>
                  </a:lnTo>
                  <a:lnTo>
                    <a:pt x="545" y="1863"/>
                  </a:lnTo>
                  <a:lnTo>
                    <a:pt x="545" y="1862"/>
                  </a:lnTo>
                  <a:lnTo>
                    <a:pt x="546" y="1860"/>
                  </a:lnTo>
                  <a:lnTo>
                    <a:pt x="546" y="1859"/>
                  </a:lnTo>
                  <a:lnTo>
                    <a:pt x="545" y="1859"/>
                  </a:lnTo>
                  <a:lnTo>
                    <a:pt x="545" y="1859"/>
                  </a:lnTo>
                  <a:lnTo>
                    <a:pt x="543" y="1858"/>
                  </a:lnTo>
                  <a:lnTo>
                    <a:pt x="542" y="1857"/>
                  </a:lnTo>
                  <a:lnTo>
                    <a:pt x="542" y="1856"/>
                  </a:lnTo>
                  <a:lnTo>
                    <a:pt x="542" y="1855"/>
                  </a:lnTo>
                  <a:lnTo>
                    <a:pt x="542" y="1855"/>
                  </a:lnTo>
                  <a:lnTo>
                    <a:pt x="541" y="1854"/>
                  </a:lnTo>
                  <a:lnTo>
                    <a:pt x="539" y="1854"/>
                  </a:lnTo>
                  <a:lnTo>
                    <a:pt x="538" y="1855"/>
                  </a:lnTo>
                  <a:lnTo>
                    <a:pt x="537" y="1854"/>
                  </a:lnTo>
                  <a:lnTo>
                    <a:pt x="537" y="1853"/>
                  </a:lnTo>
                  <a:lnTo>
                    <a:pt x="537" y="1853"/>
                  </a:lnTo>
                  <a:lnTo>
                    <a:pt x="537" y="1853"/>
                  </a:lnTo>
                  <a:lnTo>
                    <a:pt x="538" y="1853"/>
                  </a:lnTo>
                  <a:lnTo>
                    <a:pt x="538" y="1853"/>
                  </a:lnTo>
                  <a:lnTo>
                    <a:pt x="538" y="1853"/>
                  </a:lnTo>
                  <a:lnTo>
                    <a:pt x="536" y="1852"/>
                  </a:lnTo>
                  <a:lnTo>
                    <a:pt x="536" y="1853"/>
                  </a:lnTo>
                  <a:lnTo>
                    <a:pt x="537" y="1854"/>
                  </a:lnTo>
                  <a:lnTo>
                    <a:pt x="537" y="1855"/>
                  </a:lnTo>
                  <a:lnTo>
                    <a:pt x="538" y="1855"/>
                  </a:lnTo>
                  <a:lnTo>
                    <a:pt x="538" y="1855"/>
                  </a:lnTo>
                  <a:lnTo>
                    <a:pt x="539" y="1855"/>
                  </a:lnTo>
                  <a:lnTo>
                    <a:pt x="540" y="1854"/>
                  </a:lnTo>
                  <a:lnTo>
                    <a:pt x="540" y="1855"/>
                  </a:lnTo>
                  <a:lnTo>
                    <a:pt x="541" y="1854"/>
                  </a:lnTo>
                  <a:lnTo>
                    <a:pt x="541" y="1855"/>
                  </a:lnTo>
                  <a:lnTo>
                    <a:pt x="541" y="1856"/>
                  </a:lnTo>
                  <a:lnTo>
                    <a:pt x="541" y="1856"/>
                  </a:lnTo>
                  <a:lnTo>
                    <a:pt x="541" y="1857"/>
                  </a:lnTo>
                  <a:lnTo>
                    <a:pt x="542" y="1858"/>
                  </a:lnTo>
                  <a:lnTo>
                    <a:pt x="545" y="1859"/>
                  </a:lnTo>
                  <a:lnTo>
                    <a:pt x="545" y="1860"/>
                  </a:lnTo>
                  <a:lnTo>
                    <a:pt x="545" y="1860"/>
                  </a:lnTo>
                  <a:lnTo>
                    <a:pt x="545" y="1862"/>
                  </a:lnTo>
                  <a:lnTo>
                    <a:pt x="545" y="1864"/>
                  </a:lnTo>
                  <a:lnTo>
                    <a:pt x="545" y="1865"/>
                  </a:lnTo>
                  <a:lnTo>
                    <a:pt x="546" y="1866"/>
                  </a:lnTo>
                  <a:lnTo>
                    <a:pt x="545" y="1867"/>
                  </a:lnTo>
                  <a:lnTo>
                    <a:pt x="544" y="1867"/>
                  </a:lnTo>
                  <a:lnTo>
                    <a:pt x="544" y="1868"/>
                  </a:lnTo>
                  <a:lnTo>
                    <a:pt x="543" y="1868"/>
                  </a:lnTo>
                  <a:lnTo>
                    <a:pt x="542" y="1868"/>
                  </a:lnTo>
                  <a:lnTo>
                    <a:pt x="543" y="1868"/>
                  </a:lnTo>
                  <a:lnTo>
                    <a:pt x="542" y="1869"/>
                  </a:lnTo>
                  <a:lnTo>
                    <a:pt x="542" y="1869"/>
                  </a:lnTo>
                  <a:lnTo>
                    <a:pt x="542" y="1869"/>
                  </a:lnTo>
                  <a:lnTo>
                    <a:pt x="541" y="1869"/>
                  </a:lnTo>
                  <a:lnTo>
                    <a:pt x="541" y="1870"/>
                  </a:lnTo>
                  <a:lnTo>
                    <a:pt x="541" y="1872"/>
                  </a:lnTo>
                  <a:lnTo>
                    <a:pt x="542" y="1873"/>
                  </a:lnTo>
                  <a:lnTo>
                    <a:pt x="541" y="1873"/>
                  </a:lnTo>
                  <a:lnTo>
                    <a:pt x="541" y="1873"/>
                  </a:lnTo>
                  <a:lnTo>
                    <a:pt x="541" y="1874"/>
                  </a:lnTo>
                  <a:lnTo>
                    <a:pt x="541" y="1874"/>
                  </a:lnTo>
                  <a:lnTo>
                    <a:pt x="541" y="1873"/>
                  </a:lnTo>
                  <a:lnTo>
                    <a:pt x="542" y="1873"/>
                  </a:lnTo>
                  <a:lnTo>
                    <a:pt x="542" y="1874"/>
                  </a:lnTo>
                  <a:lnTo>
                    <a:pt x="542" y="1875"/>
                  </a:lnTo>
                  <a:lnTo>
                    <a:pt x="542" y="1877"/>
                  </a:lnTo>
                  <a:lnTo>
                    <a:pt x="542" y="1877"/>
                  </a:lnTo>
                  <a:lnTo>
                    <a:pt x="542" y="1878"/>
                  </a:lnTo>
                  <a:lnTo>
                    <a:pt x="542" y="1879"/>
                  </a:lnTo>
                  <a:lnTo>
                    <a:pt x="543" y="1883"/>
                  </a:lnTo>
                  <a:lnTo>
                    <a:pt x="543" y="1884"/>
                  </a:lnTo>
                  <a:lnTo>
                    <a:pt x="544" y="1884"/>
                  </a:lnTo>
                  <a:lnTo>
                    <a:pt x="544" y="1885"/>
                  </a:lnTo>
                  <a:lnTo>
                    <a:pt x="544" y="1885"/>
                  </a:lnTo>
                  <a:lnTo>
                    <a:pt x="545" y="1886"/>
                  </a:lnTo>
                  <a:lnTo>
                    <a:pt x="545" y="1886"/>
                  </a:lnTo>
                  <a:lnTo>
                    <a:pt x="546" y="1886"/>
                  </a:lnTo>
                  <a:lnTo>
                    <a:pt x="547" y="1886"/>
                  </a:lnTo>
                  <a:lnTo>
                    <a:pt x="548" y="1886"/>
                  </a:lnTo>
                  <a:lnTo>
                    <a:pt x="549" y="1887"/>
                  </a:lnTo>
                  <a:lnTo>
                    <a:pt x="550" y="1888"/>
                  </a:lnTo>
                  <a:lnTo>
                    <a:pt x="552" y="1888"/>
                  </a:lnTo>
                  <a:lnTo>
                    <a:pt x="553" y="1889"/>
                  </a:lnTo>
                  <a:lnTo>
                    <a:pt x="553" y="1889"/>
                  </a:lnTo>
                  <a:lnTo>
                    <a:pt x="554" y="1889"/>
                  </a:lnTo>
                  <a:lnTo>
                    <a:pt x="554" y="1890"/>
                  </a:lnTo>
                  <a:lnTo>
                    <a:pt x="554" y="1890"/>
                  </a:lnTo>
                  <a:lnTo>
                    <a:pt x="554" y="1890"/>
                  </a:lnTo>
                  <a:lnTo>
                    <a:pt x="555" y="1892"/>
                  </a:lnTo>
                  <a:lnTo>
                    <a:pt x="555" y="1893"/>
                  </a:lnTo>
                  <a:lnTo>
                    <a:pt x="555" y="1895"/>
                  </a:lnTo>
                  <a:lnTo>
                    <a:pt x="554" y="1895"/>
                  </a:lnTo>
                  <a:lnTo>
                    <a:pt x="554" y="1895"/>
                  </a:lnTo>
                  <a:lnTo>
                    <a:pt x="554" y="1895"/>
                  </a:lnTo>
                  <a:lnTo>
                    <a:pt x="554" y="1895"/>
                  </a:lnTo>
                  <a:lnTo>
                    <a:pt x="553" y="1895"/>
                  </a:lnTo>
                  <a:lnTo>
                    <a:pt x="551" y="1894"/>
                  </a:lnTo>
                  <a:lnTo>
                    <a:pt x="550" y="1895"/>
                  </a:lnTo>
                  <a:lnTo>
                    <a:pt x="551" y="1895"/>
                  </a:lnTo>
                  <a:lnTo>
                    <a:pt x="551" y="1895"/>
                  </a:lnTo>
                  <a:lnTo>
                    <a:pt x="550" y="1895"/>
                  </a:lnTo>
                  <a:lnTo>
                    <a:pt x="550" y="1896"/>
                  </a:lnTo>
                  <a:lnTo>
                    <a:pt x="551" y="1896"/>
                  </a:lnTo>
                  <a:lnTo>
                    <a:pt x="551" y="1896"/>
                  </a:lnTo>
                  <a:lnTo>
                    <a:pt x="552" y="1896"/>
                  </a:lnTo>
                  <a:lnTo>
                    <a:pt x="552" y="1899"/>
                  </a:lnTo>
                  <a:lnTo>
                    <a:pt x="552" y="1899"/>
                  </a:lnTo>
                  <a:lnTo>
                    <a:pt x="552" y="1899"/>
                  </a:lnTo>
                  <a:lnTo>
                    <a:pt x="550" y="1900"/>
                  </a:lnTo>
                  <a:lnTo>
                    <a:pt x="550" y="1901"/>
                  </a:lnTo>
                  <a:lnTo>
                    <a:pt x="551" y="1901"/>
                  </a:lnTo>
                  <a:lnTo>
                    <a:pt x="553" y="1902"/>
                  </a:lnTo>
                  <a:lnTo>
                    <a:pt x="553" y="1902"/>
                  </a:lnTo>
                  <a:lnTo>
                    <a:pt x="553" y="1904"/>
                  </a:lnTo>
                  <a:lnTo>
                    <a:pt x="553" y="1905"/>
                  </a:lnTo>
                  <a:lnTo>
                    <a:pt x="552" y="1906"/>
                  </a:lnTo>
                  <a:lnTo>
                    <a:pt x="553" y="1906"/>
                  </a:lnTo>
                  <a:lnTo>
                    <a:pt x="553" y="1907"/>
                  </a:lnTo>
                  <a:lnTo>
                    <a:pt x="552" y="1907"/>
                  </a:lnTo>
                  <a:lnTo>
                    <a:pt x="551" y="1910"/>
                  </a:lnTo>
                  <a:lnTo>
                    <a:pt x="551" y="1910"/>
                  </a:lnTo>
                  <a:lnTo>
                    <a:pt x="552" y="1911"/>
                  </a:lnTo>
                  <a:lnTo>
                    <a:pt x="551" y="1912"/>
                  </a:lnTo>
                  <a:lnTo>
                    <a:pt x="551" y="1912"/>
                  </a:lnTo>
                  <a:lnTo>
                    <a:pt x="551" y="1912"/>
                  </a:lnTo>
                  <a:lnTo>
                    <a:pt x="551" y="1913"/>
                  </a:lnTo>
                  <a:lnTo>
                    <a:pt x="551" y="1914"/>
                  </a:lnTo>
                  <a:lnTo>
                    <a:pt x="551" y="1914"/>
                  </a:lnTo>
                  <a:lnTo>
                    <a:pt x="551" y="1915"/>
                  </a:lnTo>
                  <a:lnTo>
                    <a:pt x="552" y="1916"/>
                  </a:lnTo>
                  <a:lnTo>
                    <a:pt x="552" y="1916"/>
                  </a:lnTo>
                  <a:lnTo>
                    <a:pt x="553" y="1916"/>
                  </a:lnTo>
                  <a:lnTo>
                    <a:pt x="553" y="1916"/>
                  </a:lnTo>
                  <a:lnTo>
                    <a:pt x="554" y="1916"/>
                  </a:lnTo>
                  <a:lnTo>
                    <a:pt x="554" y="1918"/>
                  </a:lnTo>
                  <a:lnTo>
                    <a:pt x="554" y="1920"/>
                  </a:lnTo>
                  <a:lnTo>
                    <a:pt x="552" y="1921"/>
                  </a:lnTo>
                  <a:lnTo>
                    <a:pt x="552" y="1922"/>
                  </a:lnTo>
                  <a:lnTo>
                    <a:pt x="552" y="1922"/>
                  </a:lnTo>
                  <a:lnTo>
                    <a:pt x="552" y="1923"/>
                  </a:lnTo>
                  <a:lnTo>
                    <a:pt x="552" y="1923"/>
                  </a:lnTo>
                  <a:lnTo>
                    <a:pt x="552" y="1922"/>
                  </a:lnTo>
                  <a:lnTo>
                    <a:pt x="551" y="1922"/>
                  </a:lnTo>
                  <a:lnTo>
                    <a:pt x="551" y="1921"/>
                  </a:lnTo>
                  <a:lnTo>
                    <a:pt x="551" y="1921"/>
                  </a:lnTo>
                  <a:lnTo>
                    <a:pt x="551" y="1921"/>
                  </a:lnTo>
                  <a:lnTo>
                    <a:pt x="551" y="1924"/>
                  </a:lnTo>
                  <a:lnTo>
                    <a:pt x="549" y="1925"/>
                  </a:lnTo>
                  <a:lnTo>
                    <a:pt x="549" y="1926"/>
                  </a:lnTo>
                  <a:lnTo>
                    <a:pt x="549" y="1926"/>
                  </a:lnTo>
                  <a:lnTo>
                    <a:pt x="548" y="1927"/>
                  </a:lnTo>
                  <a:lnTo>
                    <a:pt x="548" y="1927"/>
                  </a:lnTo>
                  <a:lnTo>
                    <a:pt x="546" y="1928"/>
                  </a:lnTo>
                  <a:lnTo>
                    <a:pt x="545" y="1928"/>
                  </a:lnTo>
                  <a:lnTo>
                    <a:pt x="544" y="1928"/>
                  </a:lnTo>
                  <a:lnTo>
                    <a:pt x="541" y="1926"/>
                  </a:lnTo>
                  <a:lnTo>
                    <a:pt x="540" y="1925"/>
                  </a:lnTo>
                  <a:lnTo>
                    <a:pt x="539" y="1925"/>
                  </a:lnTo>
                  <a:lnTo>
                    <a:pt x="538" y="1924"/>
                  </a:lnTo>
                  <a:lnTo>
                    <a:pt x="536" y="1923"/>
                  </a:lnTo>
                  <a:lnTo>
                    <a:pt x="536" y="1923"/>
                  </a:lnTo>
                  <a:lnTo>
                    <a:pt x="535" y="1923"/>
                  </a:lnTo>
                  <a:lnTo>
                    <a:pt x="532" y="1921"/>
                  </a:lnTo>
                  <a:lnTo>
                    <a:pt x="530" y="1921"/>
                  </a:lnTo>
                  <a:lnTo>
                    <a:pt x="530" y="1921"/>
                  </a:lnTo>
                  <a:lnTo>
                    <a:pt x="529" y="1921"/>
                  </a:lnTo>
                  <a:lnTo>
                    <a:pt x="528" y="1919"/>
                  </a:lnTo>
                  <a:lnTo>
                    <a:pt x="528" y="1919"/>
                  </a:lnTo>
                  <a:lnTo>
                    <a:pt x="526" y="1918"/>
                  </a:lnTo>
                  <a:lnTo>
                    <a:pt x="526" y="1918"/>
                  </a:lnTo>
                  <a:lnTo>
                    <a:pt x="525" y="1917"/>
                  </a:lnTo>
                  <a:lnTo>
                    <a:pt x="525" y="1916"/>
                  </a:lnTo>
                  <a:lnTo>
                    <a:pt x="523" y="1915"/>
                  </a:lnTo>
                  <a:lnTo>
                    <a:pt x="523" y="1915"/>
                  </a:lnTo>
                  <a:lnTo>
                    <a:pt x="522" y="1915"/>
                  </a:lnTo>
                  <a:lnTo>
                    <a:pt x="521" y="1914"/>
                  </a:lnTo>
                  <a:lnTo>
                    <a:pt x="522" y="1914"/>
                  </a:lnTo>
                  <a:lnTo>
                    <a:pt x="522" y="1913"/>
                  </a:lnTo>
                  <a:lnTo>
                    <a:pt x="521" y="1912"/>
                  </a:lnTo>
                  <a:lnTo>
                    <a:pt x="519" y="1911"/>
                  </a:lnTo>
                  <a:lnTo>
                    <a:pt x="519" y="1911"/>
                  </a:lnTo>
                  <a:lnTo>
                    <a:pt x="517" y="1911"/>
                  </a:lnTo>
                  <a:lnTo>
                    <a:pt x="517" y="1911"/>
                  </a:lnTo>
                  <a:lnTo>
                    <a:pt x="516" y="1909"/>
                  </a:lnTo>
                  <a:lnTo>
                    <a:pt x="515" y="1908"/>
                  </a:lnTo>
                  <a:lnTo>
                    <a:pt x="515" y="1907"/>
                  </a:lnTo>
                  <a:lnTo>
                    <a:pt x="515" y="1906"/>
                  </a:lnTo>
                  <a:lnTo>
                    <a:pt x="515" y="1905"/>
                  </a:lnTo>
                  <a:lnTo>
                    <a:pt x="515" y="1905"/>
                  </a:lnTo>
                  <a:lnTo>
                    <a:pt x="515" y="1904"/>
                  </a:lnTo>
                  <a:lnTo>
                    <a:pt x="515" y="1903"/>
                  </a:lnTo>
                  <a:lnTo>
                    <a:pt x="514" y="1902"/>
                  </a:lnTo>
                  <a:lnTo>
                    <a:pt x="513" y="1901"/>
                  </a:lnTo>
                  <a:lnTo>
                    <a:pt x="513" y="1901"/>
                  </a:lnTo>
                  <a:lnTo>
                    <a:pt x="512" y="1900"/>
                  </a:lnTo>
                  <a:lnTo>
                    <a:pt x="511" y="1899"/>
                  </a:lnTo>
                  <a:lnTo>
                    <a:pt x="511" y="1899"/>
                  </a:lnTo>
                  <a:lnTo>
                    <a:pt x="511" y="1899"/>
                  </a:lnTo>
                  <a:lnTo>
                    <a:pt x="510" y="1899"/>
                  </a:lnTo>
                  <a:lnTo>
                    <a:pt x="510" y="1899"/>
                  </a:lnTo>
                  <a:lnTo>
                    <a:pt x="510" y="1899"/>
                  </a:lnTo>
                  <a:lnTo>
                    <a:pt x="510" y="1899"/>
                  </a:lnTo>
                  <a:lnTo>
                    <a:pt x="510" y="1899"/>
                  </a:lnTo>
                  <a:lnTo>
                    <a:pt x="510" y="1899"/>
                  </a:lnTo>
                  <a:lnTo>
                    <a:pt x="510" y="1898"/>
                  </a:lnTo>
                  <a:lnTo>
                    <a:pt x="508" y="1898"/>
                  </a:lnTo>
                  <a:lnTo>
                    <a:pt x="508" y="1898"/>
                  </a:lnTo>
                  <a:lnTo>
                    <a:pt x="508" y="1898"/>
                  </a:lnTo>
                  <a:lnTo>
                    <a:pt x="504" y="1895"/>
                  </a:lnTo>
                  <a:lnTo>
                    <a:pt x="501" y="1893"/>
                  </a:lnTo>
                  <a:lnTo>
                    <a:pt x="498" y="1891"/>
                  </a:lnTo>
                  <a:lnTo>
                    <a:pt x="496" y="1888"/>
                  </a:lnTo>
                  <a:lnTo>
                    <a:pt x="496" y="1888"/>
                  </a:lnTo>
                  <a:lnTo>
                    <a:pt x="494" y="1886"/>
                  </a:lnTo>
                  <a:lnTo>
                    <a:pt x="493" y="1885"/>
                  </a:lnTo>
                  <a:lnTo>
                    <a:pt x="488" y="1885"/>
                  </a:lnTo>
                  <a:lnTo>
                    <a:pt x="488" y="1884"/>
                  </a:lnTo>
                  <a:lnTo>
                    <a:pt x="486" y="1884"/>
                  </a:lnTo>
                  <a:lnTo>
                    <a:pt x="486" y="1885"/>
                  </a:lnTo>
                  <a:lnTo>
                    <a:pt x="486" y="1885"/>
                  </a:lnTo>
                  <a:lnTo>
                    <a:pt x="484" y="1885"/>
                  </a:lnTo>
                  <a:lnTo>
                    <a:pt x="482" y="1883"/>
                  </a:lnTo>
                  <a:lnTo>
                    <a:pt x="481" y="1883"/>
                  </a:lnTo>
                  <a:lnTo>
                    <a:pt x="480" y="1882"/>
                  </a:lnTo>
                  <a:lnTo>
                    <a:pt x="480" y="1881"/>
                  </a:lnTo>
                  <a:lnTo>
                    <a:pt x="480" y="1879"/>
                  </a:lnTo>
                  <a:lnTo>
                    <a:pt x="479" y="1879"/>
                  </a:lnTo>
                  <a:lnTo>
                    <a:pt x="478" y="1878"/>
                  </a:lnTo>
                  <a:lnTo>
                    <a:pt x="478" y="1877"/>
                  </a:lnTo>
                  <a:lnTo>
                    <a:pt x="477" y="1875"/>
                  </a:lnTo>
                  <a:lnTo>
                    <a:pt x="476" y="1875"/>
                  </a:lnTo>
                  <a:lnTo>
                    <a:pt x="476" y="1874"/>
                  </a:lnTo>
                  <a:lnTo>
                    <a:pt x="476" y="1875"/>
                  </a:lnTo>
                  <a:lnTo>
                    <a:pt x="476" y="1874"/>
                  </a:lnTo>
                  <a:lnTo>
                    <a:pt x="472" y="1874"/>
                  </a:lnTo>
                  <a:lnTo>
                    <a:pt x="471" y="1873"/>
                  </a:lnTo>
                  <a:lnTo>
                    <a:pt x="471" y="1873"/>
                  </a:lnTo>
                  <a:lnTo>
                    <a:pt x="471" y="1873"/>
                  </a:lnTo>
                  <a:lnTo>
                    <a:pt x="471" y="1873"/>
                  </a:lnTo>
                  <a:lnTo>
                    <a:pt x="471" y="1873"/>
                  </a:lnTo>
                  <a:lnTo>
                    <a:pt x="471" y="1876"/>
                  </a:lnTo>
                  <a:lnTo>
                    <a:pt x="469" y="1877"/>
                  </a:lnTo>
                  <a:lnTo>
                    <a:pt x="467" y="1877"/>
                  </a:lnTo>
                  <a:lnTo>
                    <a:pt x="465" y="1878"/>
                  </a:lnTo>
                  <a:lnTo>
                    <a:pt x="460" y="1882"/>
                  </a:lnTo>
                  <a:lnTo>
                    <a:pt x="460" y="1882"/>
                  </a:lnTo>
                  <a:lnTo>
                    <a:pt x="458" y="1882"/>
                  </a:lnTo>
                  <a:lnTo>
                    <a:pt x="458" y="1883"/>
                  </a:lnTo>
                  <a:lnTo>
                    <a:pt x="456" y="1883"/>
                  </a:lnTo>
                  <a:lnTo>
                    <a:pt x="454" y="1886"/>
                  </a:lnTo>
                  <a:lnTo>
                    <a:pt x="454" y="1888"/>
                  </a:lnTo>
                  <a:lnTo>
                    <a:pt x="452" y="1890"/>
                  </a:lnTo>
                  <a:lnTo>
                    <a:pt x="452" y="1892"/>
                  </a:lnTo>
                  <a:lnTo>
                    <a:pt x="453" y="1893"/>
                  </a:lnTo>
                  <a:lnTo>
                    <a:pt x="454" y="1893"/>
                  </a:lnTo>
                  <a:lnTo>
                    <a:pt x="454" y="1894"/>
                  </a:lnTo>
                  <a:lnTo>
                    <a:pt x="454" y="1894"/>
                  </a:lnTo>
                  <a:lnTo>
                    <a:pt x="454" y="1895"/>
                  </a:lnTo>
                  <a:lnTo>
                    <a:pt x="454" y="1897"/>
                  </a:lnTo>
                  <a:lnTo>
                    <a:pt x="455" y="1897"/>
                  </a:lnTo>
                  <a:lnTo>
                    <a:pt x="455" y="1899"/>
                  </a:lnTo>
                  <a:lnTo>
                    <a:pt x="455" y="1899"/>
                  </a:lnTo>
                  <a:lnTo>
                    <a:pt x="455" y="1899"/>
                  </a:lnTo>
                  <a:lnTo>
                    <a:pt x="456" y="1900"/>
                  </a:lnTo>
                  <a:lnTo>
                    <a:pt x="455" y="1900"/>
                  </a:lnTo>
                  <a:lnTo>
                    <a:pt x="456" y="1902"/>
                  </a:lnTo>
                  <a:lnTo>
                    <a:pt x="455" y="1902"/>
                  </a:lnTo>
                  <a:lnTo>
                    <a:pt x="455" y="1903"/>
                  </a:lnTo>
                  <a:lnTo>
                    <a:pt x="457" y="1903"/>
                  </a:lnTo>
                  <a:lnTo>
                    <a:pt x="457" y="1904"/>
                  </a:lnTo>
                  <a:lnTo>
                    <a:pt x="458" y="1905"/>
                  </a:lnTo>
                  <a:lnTo>
                    <a:pt x="458" y="1906"/>
                  </a:lnTo>
                  <a:lnTo>
                    <a:pt x="458" y="1907"/>
                  </a:lnTo>
                  <a:lnTo>
                    <a:pt x="458" y="1907"/>
                  </a:lnTo>
                  <a:lnTo>
                    <a:pt x="459" y="1908"/>
                  </a:lnTo>
                  <a:lnTo>
                    <a:pt x="459" y="1909"/>
                  </a:lnTo>
                  <a:lnTo>
                    <a:pt x="459" y="1909"/>
                  </a:lnTo>
                  <a:lnTo>
                    <a:pt x="458" y="1909"/>
                  </a:lnTo>
                  <a:lnTo>
                    <a:pt x="458" y="1911"/>
                  </a:lnTo>
                  <a:lnTo>
                    <a:pt x="459" y="1911"/>
                  </a:lnTo>
                  <a:lnTo>
                    <a:pt x="459" y="1911"/>
                  </a:lnTo>
                  <a:lnTo>
                    <a:pt x="459" y="1913"/>
                  </a:lnTo>
                  <a:lnTo>
                    <a:pt x="460" y="1913"/>
                  </a:lnTo>
                  <a:lnTo>
                    <a:pt x="460" y="1915"/>
                  </a:lnTo>
                  <a:lnTo>
                    <a:pt x="461" y="1917"/>
                  </a:lnTo>
                  <a:lnTo>
                    <a:pt x="461" y="1917"/>
                  </a:lnTo>
                  <a:lnTo>
                    <a:pt x="462" y="1918"/>
                  </a:lnTo>
                  <a:lnTo>
                    <a:pt x="461" y="1918"/>
                  </a:lnTo>
                  <a:lnTo>
                    <a:pt x="461" y="1920"/>
                  </a:lnTo>
                  <a:lnTo>
                    <a:pt x="461" y="1921"/>
                  </a:lnTo>
                  <a:lnTo>
                    <a:pt x="461" y="1921"/>
                  </a:lnTo>
                  <a:lnTo>
                    <a:pt x="462" y="1921"/>
                  </a:lnTo>
                  <a:lnTo>
                    <a:pt x="463" y="1922"/>
                  </a:lnTo>
                  <a:lnTo>
                    <a:pt x="463" y="1923"/>
                  </a:lnTo>
                  <a:lnTo>
                    <a:pt x="463" y="1923"/>
                  </a:lnTo>
                  <a:lnTo>
                    <a:pt x="463" y="1924"/>
                  </a:lnTo>
                  <a:lnTo>
                    <a:pt x="463" y="1924"/>
                  </a:lnTo>
                  <a:lnTo>
                    <a:pt x="463" y="1923"/>
                  </a:lnTo>
                  <a:lnTo>
                    <a:pt x="464" y="1924"/>
                  </a:lnTo>
                  <a:lnTo>
                    <a:pt x="464" y="1925"/>
                  </a:lnTo>
                  <a:lnTo>
                    <a:pt x="465" y="1925"/>
                  </a:lnTo>
                  <a:lnTo>
                    <a:pt x="465" y="1925"/>
                  </a:lnTo>
                  <a:lnTo>
                    <a:pt x="466" y="1925"/>
                  </a:lnTo>
                  <a:lnTo>
                    <a:pt x="467" y="1926"/>
                  </a:lnTo>
                  <a:lnTo>
                    <a:pt x="467" y="1926"/>
                  </a:lnTo>
                  <a:lnTo>
                    <a:pt x="466" y="1928"/>
                  </a:lnTo>
                  <a:lnTo>
                    <a:pt x="465" y="1929"/>
                  </a:lnTo>
                  <a:lnTo>
                    <a:pt x="465" y="1930"/>
                  </a:lnTo>
                  <a:lnTo>
                    <a:pt x="466" y="1932"/>
                  </a:lnTo>
                  <a:lnTo>
                    <a:pt x="466" y="1933"/>
                  </a:lnTo>
                  <a:lnTo>
                    <a:pt x="465" y="1933"/>
                  </a:lnTo>
                  <a:lnTo>
                    <a:pt x="465" y="1933"/>
                  </a:lnTo>
                  <a:lnTo>
                    <a:pt x="465" y="1934"/>
                  </a:lnTo>
                  <a:lnTo>
                    <a:pt x="466" y="1936"/>
                  </a:lnTo>
                  <a:lnTo>
                    <a:pt x="466" y="1938"/>
                  </a:lnTo>
                  <a:lnTo>
                    <a:pt x="467" y="1939"/>
                  </a:lnTo>
                  <a:lnTo>
                    <a:pt x="469" y="1938"/>
                  </a:lnTo>
                  <a:lnTo>
                    <a:pt x="470" y="1939"/>
                  </a:lnTo>
                  <a:lnTo>
                    <a:pt x="470" y="1940"/>
                  </a:lnTo>
                  <a:lnTo>
                    <a:pt x="469" y="1940"/>
                  </a:lnTo>
                  <a:lnTo>
                    <a:pt x="467" y="1940"/>
                  </a:lnTo>
                  <a:lnTo>
                    <a:pt x="467" y="1941"/>
                  </a:lnTo>
                  <a:lnTo>
                    <a:pt x="466" y="1941"/>
                  </a:lnTo>
                  <a:lnTo>
                    <a:pt x="466" y="1940"/>
                  </a:lnTo>
                  <a:lnTo>
                    <a:pt x="465" y="1940"/>
                  </a:lnTo>
                  <a:lnTo>
                    <a:pt x="465" y="1939"/>
                  </a:lnTo>
                  <a:lnTo>
                    <a:pt x="464" y="1939"/>
                  </a:lnTo>
                  <a:lnTo>
                    <a:pt x="465" y="1939"/>
                  </a:lnTo>
                  <a:lnTo>
                    <a:pt x="465" y="1938"/>
                  </a:lnTo>
                  <a:lnTo>
                    <a:pt x="463" y="1939"/>
                  </a:lnTo>
                  <a:lnTo>
                    <a:pt x="462" y="1938"/>
                  </a:lnTo>
                  <a:lnTo>
                    <a:pt x="461" y="1938"/>
                  </a:lnTo>
                  <a:lnTo>
                    <a:pt x="458" y="1938"/>
                  </a:lnTo>
                  <a:lnTo>
                    <a:pt x="456" y="1936"/>
                  </a:lnTo>
                  <a:lnTo>
                    <a:pt x="456" y="1935"/>
                  </a:lnTo>
                  <a:lnTo>
                    <a:pt x="455" y="1935"/>
                  </a:lnTo>
                  <a:lnTo>
                    <a:pt x="454" y="1934"/>
                  </a:lnTo>
                  <a:lnTo>
                    <a:pt x="454" y="1934"/>
                  </a:lnTo>
                  <a:lnTo>
                    <a:pt x="454" y="1934"/>
                  </a:lnTo>
                  <a:lnTo>
                    <a:pt x="453" y="1932"/>
                  </a:lnTo>
                  <a:lnTo>
                    <a:pt x="451" y="1932"/>
                  </a:lnTo>
                  <a:lnTo>
                    <a:pt x="451" y="1931"/>
                  </a:lnTo>
                  <a:lnTo>
                    <a:pt x="451" y="1930"/>
                  </a:lnTo>
                  <a:lnTo>
                    <a:pt x="450" y="1929"/>
                  </a:lnTo>
                  <a:lnTo>
                    <a:pt x="451" y="1928"/>
                  </a:lnTo>
                  <a:lnTo>
                    <a:pt x="450" y="1928"/>
                  </a:lnTo>
                  <a:lnTo>
                    <a:pt x="450" y="1927"/>
                  </a:lnTo>
                  <a:lnTo>
                    <a:pt x="449" y="1926"/>
                  </a:lnTo>
                  <a:lnTo>
                    <a:pt x="449" y="1925"/>
                  </a:lnTo>
                  <a:lnTo>
                    <a:pt x="450" y="1925"/>
                  </a:lnTo>
                  <a:lnTo>
                    <a:pt x="449" y="1924"/>
                  </a:lnTo>
                  <a:lnTo>
                    <a:pt x="450" y="1924"/>
                  </a:lnTo>
                  <a:lnTo>
                    <a:pt x="450" y="1924"/>
                  </a:lnTo>
                  <a:lnTo>
                    <a:pt x="451" y="1924"/>
                  </a:lnTo>
                  <a:lnTo>
                    <a:pt x="453" y="1921"/>
                  </a:lnTo>
                  <a:lnTo>
                    <a:pt x="454" y="1921"/>
                  </a:lnTo>
                  <a:lnTo>
                    <a:pt x="454" y="1921"/>
                  </a:lnTo>
                  <a:lnTo>
                    <a:pt x="453" y="1921"/>
                  </a:lnTo>
                  <a:lnTo>
                    <a:pt x="453" y="1920"/>
                  </a:lnTo>
                  <a:lnTo>
                    <a:pt x="453" y="1920"/>
                  </a:lnTo>
                  <a:lnTo>
                    <a:pt x="452" y="1919"/>
                  </a:lnTo>
                  <a:lnTo>
                    <a:pt x="452" y="1918"/>
                  </a:lnTo>
                  <a:lnTo>
                    <a:pt x="451" y="1916"/>
                  </a:lnTo>
                  <a:lnTo>
                    <a:pt x="451" y="1916"/>
                  </a:lnTo>
                  <a:lnTo>
                    <a:pt x="451" y="1915"/>
                  </a:lnTo>
                  <a:lnTo>
                    <a:pt x="453" y="1914"/>
                  </a:lnTo>
                  <a:lnTo>
                    <a:pt x="453" y="1914"/>
                  </a:lnTo>
                  <a:lnTo>
                    <a:pt x="453" y="1913"/>
                  </a:lnTo>
                  <a:lnTo>
                    <a:pt x="452" y="1912"/>
                  </a:lnTo>
                  <a:lnTo>
                    <a:pt x="451" y="1912"/>
                  </a:lnTo>
                  <a:lnTo>
                    <a:pt x="449" y="1912"/>
                  </a:lnTo>
                  <a:lnTo>
                    <a:pt x="449" y="1912"/>
                  </a:lnTo>
                  <a:lnTo>
                    <a:pt x="448" y="1912"/>
                  </a:lnTo>
                  <a:lnTo>
                    <a:pt x="447" y="1912"/>
                  </a:lnTo>
                  <a:lnTo>
                    <a:pt x="446" y="1911"/>
                  </a:lnTo>
                  <a:lnTo>
                    <a:pt x="447" y="1910"/>
                  </a:lnTo>
                  <a:lnTo>
                    <a:pt x="447" y="1909"/>
                  </a:lnTo>
                  <a:lnTo>
                    <a:pt x="447" y="1909"/>
                  </a:lnTo>
                  <a:lnTo>
                    <a:pt x="447" y="1908"/>
                  </a:lnTo>
                  <a:lnTo>
                    <a:pt x="447" y="1908"/>
                  </a:lnTo>
                  <a:lnTo>
                    <a:pt x="448" y="1907"/>
                  </a:lnTo>
                  <a:lnTo>
                    <a:pt x="446" y="1907"/>
                  </a:lnTo>
                  <a:lnTo>
                    <a:pt x="446" y="1906"/>
                  </a:lnTo>
                  <a:lnTo>
                    <a:pt x="445" y="1906"/>
                  </a:lnTo>
                  <a:lnTo>
                    <a:pt x="445" y="1906"/>
                  </a:lnTo>
                  <a:lnTo>
                    <a:pt x="445" y="1906"/>
                  </a:lnTo>
                  <a:lnTo>
                    <a:pt x="445" y="1904"/>
                  </a:lnTo>
                  <a:lnTo>
                    <a:pt x="444" y="1904"/>
                  </a:lnTo>
                  <a:lnTo>
                    <a:pt x="445" y="1903"/>
                  </a:lnTo>
                  <a:lnTo>
                    <a:pt x="445" y="1903"/>
                  </a:lnTo>
                  <a:lnTo>
                    <a:pt x="445" y="1903"/>
                  </a:lnTo>
                  <a:lnTo>
                    <a:pt x="445" y="1903"/>
                  </a:lnTo>
                  <a:lnTo>
                    <a:pt x="445" y="1903"/>
                  </a:lnTo>
                  <a:lnTo>
                    <a:pt x="445" y="1901"/>
                  </a:lnTo>
                  <a:lnTo>
                    <a:pt x="445" y="1901"/>
                  </a:lnTo>
                  <a:lnTo>
                    <a:pt x="445" y="1900"/>
                  </a:lnTo>
                  <a:lnTo>
                    <a:pt x="444" y="1899"/>
                  </a:lnTo>
                  <a:lnTo>
                    <a:pt x="444" y="1899"/>
                  </a:lnTo>
                  <a:lnTo>
                    <a:pt x="443" y="1899"/>
                  </a:lnTo>
                  <a:lnTo>
                    <a:pt x="443" y="1898"/>
                  </a:lnTo>
                  <a:lnTo>
                    <a:pt x="444" y="1898"/>
                  </a:lnTo>
                  <a:lnTo>
                    <a:pt x="443" y="1897"/>
                  </a:lnTo>
                  <a:lnTo>
                    <a:pt x="442" y="1898"/>
                  </a:lnTo>
                  <a:lnTo>
                    <a:pt x="442" y="1898"/>
                  </a:lnTo>
                  <a:lnTo>
                    <a:pt x="442" y="1897"/>
                  </a:lnTo>
                  <a:lnTo>
                    <a:pt x="441" y="1897"/>
                  </a:lnTo>
                  <a:lnTo>
                    <a:pt x="440" y="1895"/>
                  </a:lnTo>
                  <a:lnTo>
                    <a:pt x="439" y="1895"/>
                  </a:lnTo>
                  <a:lnTo>
                    <a:pt x="439" y="1895"/>
                  </a:lnTo>
                  <a:lnTo>
                    <a:pt x="438" y="1895"/>
                  </a:lnTo>
                  <a:lnTo>
                    <a:pt x="438" y="1895"/>
                  </a:lnTo>
                  <a:lnTo>
                    <a:pt x="438" y="1893"/>
                  </a:lnTo>
                  <a:lnTo>
                    <a:pt x="439" y="1893"/>
                  </a:lnTo>
                  <a:lnTo>
                    <a:pt x="438" y="1891"/>
                  </a:lnTo>
                  <a:lnTo>
                    <a:pt x="437" y="1891"/>
                  </a:lnTo>
                  <a:lnTo>
                    <a:pt x="437" y="1891"/>
                  </a:lnTo>
                  <a:lnTo>
                    <a:pt x="437" y="1891"/>
                  </a:lnTo>
                  <a:lnTo>
                    <a:pt x="436" y="1891"/>
                  </a:lnTo>
                  <a:lnTo>
                    <a:pt x="436" y="1890"/>
                  </a:lnTo>
                  <a:lnTo>
                    <a:pt x="435" y="1890"/>
                  </a:lnTo>
                  <a:lnTo>
                    <a:pt x="433" y="1888"/>
                  </a:lnTo>
                  <a:lnTo>
                    <a:pt x="432" y="1888"/>
                  </a:lnTo>
                  <a:lnTo>
                    <a:pt x="432" y="1887"/>
                  </a:lnTo>
                  <a:lnTo>
                    <a:pt x="431" y="1885"/>
                  </a:lnTo>
                  <a:lnTo>
                    <a:pt x="430" y="1884"/>
                  </a:lnTo>
                  <a:lnTo>
                    <a:pt x="429" y="1885"/>
                  </a:lnTo>
                  <a:lnTo>
                    <a:pt x="429" y="1884"/>
                  </a:lnTo>
                  <a:lnTo>
                    <a:pt x="428" y="1884"/>
                  </a:lnTo>
                  <a:lnTo>
                    <a:pt x="428" y="1884"/>
                  </a:lnTo>
                  <a:lnTo>
                    <a:pt x="428" y="1882"/>
                  </a:lnTo>
                  <a:lnTo>
                    <a:pt x="426" y="1882"/>
                  </a:lnTo>
                  <a:lnTo>
                    <a:pt x="426" y="1881"/>
                  </a:lnTo>
                  <a:lnTo>
                    <a:pt x="424" y="1880"/>
                  </a:lnTo>
                  <a:lnTo>
                    <a:pt x="424" y="1879"/>
                  </a:lnTo>
                  <a:lnTo>
                    <a:pt x="424" y="1878"/>
                  </a:lnTo>
                  <a:lnTo>
                    <a:pt x="423" y="1878"/>
                  </a:lnTo>
                  <a:lnTo>
                    <a:pt x="422" y="1878"/>
                  </a:lnTo>
                  <a:lnTo>
                    <a:pt x="422" y="1877"/>
                  </a:lnTo>
                  <a:lnTo>
                    <a:pt x="421" y="1877"/>
                  </a:lnTo>
                  <a:lnTo>
                    <a:pt x="421" y="1875"/>
                  </a:lnTo>
                  <a:lnTo>
                    <a:pt x="421" y="1875"/>
                  </a:lnTo>
                  <a:lnTo>
                    <a:pt x="420" y="1874"/>
                  </a:lnTo>
                  <a:lnTo>
                    <a:pt x="421" y="1873"/>
                  </a:lnTo>
                  <a:lnTo>
                    <a:pt x="421" y="1872"/>
                  </a:lnTo>
                  <a:lnTo>
                    <a:pt x="421" y="1872"/>
                  </a:lnTo>
                  <a:lnTo>
                    <a:pt x="420" y="1871"/>
                  </a:lnTo>
                  <a:lnTo>
                    <a:pt x="419" y="1869"/>
                  </a:lnTo>
                  <a:lnTo>
                    <a:pt x="419" y="1869"/>
                  </a:lnTo>
                  <a:lnTo>
                    <a:pt x="419" y="1867"/>
                  </a:lnTo>
                  <a:lnTo>
                    <a:pt x="419" y="1866"/>
                  </a:lnTo>
                  <a:lnTo>
                    <a:pt x="418" y="1865"/>
                  </a:lnTo>
                  <a:lnTo>
                    <a:pt x="418" y="1865"/>
                  </a:lnTo>
                  <a:lnTo>
                    <a:pt x="418" y="1864"/>
                  </a:lnTo>
                  <a:lnTo>
                    <a:pt x="418" y="1864"/>
                  </a:lnTo>
                  <a:lnTo>
                    <a:pt x="417" y="1864"/>
                  </a:lnTo>
                  <a:lnTo>
                    <a:pt x="416" y="1863"/>
                  </a:lnTo>
                  <a:lnTo>
                    <a:pt x="416" y="1862"/>
                  </a:lnTo>
                  <a:lnTo>
                    <a:pt x="415" y="1862"/>
                  </a:lnTo>
                  <a:lnTo>
                    <a:pt x="415" y="1861"/>
                  </a:lnTo>
                  <a:lnTo>
                    <a:pt x="415" y="1860"/>
                  </a:lnTo>
                  <a:lnTo>
                    <a:pt x="415" y="1856"/>
                  </a:lnTo>
                  <a:lnTo>
                    <a:pt x="415" y="1854"/>
                  </a:lnTo>
                  <a:lnTo>
                    <a:pt x="415" y="1852"/>
                  </a:lnTo>
                  <a:lnTo>
                    <a:pt x="415" y="1849"/>
                  </a:lnTo>
                  <a:lnTo>
                    <a:pt x="415" y="1844"/>
                  </a:lnTo>
                  <a:lnTo>
                    <a:pt x="415" y="1843"/>
                  </a:lnTo>
                  <a:lnTo>
                    <a:pt x="415" y="1843"/>
                  </a:lnTo>
                  <a:lnTo>
                    <a:pt x="415" y="1843"/>
                  </a:lnTo>
                  <a:lnTo>
                    <a:pt x="414" y="1843"/>
                  </a:lnTo>
                  <a:lnTo>
                    <a:pt x="414" y="1842"/>
                  </a:lnTo>
                  <a:lnTo>
                    <a:pt x="415" y="1840"/>
                  </a:lnTo>
                  <a:lnTo>
                    <a:pt x="415" y="1838"/>
                  </a:lnTo>
                  <a:lnTo>
                    <a:pt x="416" y="1838"/>
                  </a:lnTo>
                  <a:lnTo>
                    <a:pt x="416" y="1838"/>
                  </a:lnTo>
                  <a:lnTo>
                    <a:pt x="416" y="1836"/>
                  </a:lnTo>
                  <a:lnTo>
                    <a:pt x="417" y="1834"/>
                  </a:lnTo>
                  <a:lnTo>
                    <a:pt x="417" y="1834"/>
                  </a:lnTo>
                  <a:lnTo>
                    <a:pt x="418" y="1834"/>
                  </a:lnTo>
                  <a:lnTo>
                    <a:pt x="418" y="1833"/>
                  </a:lnTo>
                  <a:lnTo>
                    <a:pt x="418" y="1833"/>
                  </a:lnTo>
                  <a:lnTo>
                    <a:pt x="419" y="1832"/>
                  </a:lnTo>
                  <a:lnTo>
                    <a:pt x="420" y="1832"/>
                  </a:lnTo>
                  <a:lnTo>
                    <a:pt x="420" y="1832"/>
                  </a:lnTo>
                  <a:lnTo>
                    <a:pt x="421" y="1832"/>
                  </a:lnTo>
                  <a:lnTo>
                    <a:pt x="421" y="1833"/>
                  </a:lnTo>
                  <a:lnTo>
                    <a:pt x="421" y="1833"/>
                  </a:lnTo>
                  <a:lnTo>
                    <a:pt x="422" y="1833"/>
                  </a:lnTo>
                  <a:lnTo>
                    <a:pt x="423" y="1832"/>
                  </a:lnTo>
                  <a:lnTo>
                    <a:pt x="424" y="1831"/>
                  </a:lnTo>
                  <a:lnTo>
                    <a:pt x="424" y="1830"/>
                  </a:lnTo>
                  <a:lnTo>
                    <a:pt x="426" y="1830"/>
                  </a:lnTo>
                  <a:lnTo>
                    <a:pt x="428" y="1830"/>
                  </a:lnTo>
                  <a:lnTo>
                    <a:pt x="429" y="1830"/>
                  </a:lnTo>
                  <a:lnTo>
                    <a:pt x="430" y="1830"/>
                  </a:lnTo>
                  <a:lnTo>
                    <a:pt x="431" y="1833"/>
                  </a:lnTo>
                  <a:lnTo>
                    <a:pt x="431" y="1834"/>
                  </a:lnTo>
                  <a:lnTo>
                    <a:pt x="431" y="1834"/>
                  </a:lnTo>
                  <a:lnTo>
                    <a:pt x="431" y="1834"/>
                  </a:lnTo>
                  <a:lnTo>
                    <a:pt x="432" y="1834"/>
                  </a:lnTo>
                  <a:lnTo>
                    <a:pt x="432" y="1836"/>
                  </a:lnTo>
                  <a:lnTo>
                    <a:pt x="432" y="1838"/>
                  </a:lnTo>
                  <a:lnTo>
                    <a:pt x="433" y="1838"/>
                  </a:lnTo>
                  <a:lnTo>
                    <a:pt x="433" y="1839"/>
                  </a:lnTo>
                  <a:lnTo>
                    <a:pt x="433" y="1840"/>
                  </a:lnTo>
                  <a:lnTo>
                    <a:pt x="433" y="1841"/>
                  </a:lnTo>
                  <a:lnTo>
                    <a:pt x="434" y="1843"/>
                  </a:lnTo>
                  <a:lnTo>
                    <a:pt x="434" y="1843"/>
                  </a:lnTo>
                  <a:lnTo>
                    <a:pt x="436" y="1845"/>
                  </a:lnTo>
                  <a:lnTo>
                    <a:pt x="436" y="1845"/>
                  </a:lnTo>
                  <a:lnTo>
                    <a:pt x="436" y="1845"/>
                  </a:lnTo>
                  <a:lnTo>
                    <a:pt x="436" y="1845"/>
                  </a:lnTo>
                  <a:lnTo>
                    <a:pt x="435" y="1844"/>
                  </a:lnTo>
                  <a:lnTo>
                    <a:pt x="434" y="1844"/>
                  </a:lnTo>
                  <a:lnTo>
                    <a:pt x="433" y="1845"/>
                  </a:lnTo>
                  <a:lnTo>
                    <a:pt x="433" y="1847"/>
                  </a:lnTo>
                  <a:lnTo>
                    <a:pt x="433" y="1847"/>
                  </a:lnTo>
                  <a:lnTo>
                    <a:pt x="434" y="1848"/>
                  </a:lnTo>
                  <a:lnTo>
                    <a:pt x="433" y="1848"/>
                  </a:lnTo>
                  <a:lnTo>
                    <a:pt x="433" y="1849"/>
                  </a:lnTo>
                  <a:lnTo>
                    <a:pt x="434" y="1851"/>
                  </a:lnTo>
                  <a:lnTo>
                    <a:pt x="433" y="1852"/>
                  </a:lnTo>
                  <a:lnTo>
                    <a:pt x="434" y="1853"/>
                  </a:lnTo>
                  <a:lnTo>
                    <a:pt x="434" y="1854"/>
                  </a:lnTo>
                  <a:lnTo>
                    <a:pt x="434" y="1855"/>
                  </a:lnTo>
                  <a:lnTo>
                    <a:pt x="434" y="1856"/>
                  </a:lnTo>
                  <a:lnTo>
                    <a:pt x="435" y="1856"/>
                  </a:lnTo>
                  <a:lnTo>
                    <a:pt x="436" y="1857"/>
                  </a:lnTo>
                  <a:lnTo>
                    <a:pt x="437" y="1859"/>
                  </a:lnTo>
                  <a:lnTo>
                    <a:pt x="439" y="1860"/>
                  </a:lnTo>
                  <a:lnTo>
                    <a:pt x="440" y="1861"/>
                  </a:lnTo>
                  <a:lnTo>
                    <a:pt x="440" y="1861"/>
                  </a:lnTo>
                  <a:lnTo>
                    <a:pt x="441" y="1861"/>
                  </a:lnTo>
                  <a:lnTo>
                    <a:pt x="441" y="1862"/>
                  </a:lnTo>
                  <a:lnTo>
                    <a:pt x="441" y="1862"/>
                  </a:lnTo>
                  <a:lnTo>
                    <a:pt x="441" y="1862"/>
                  </a:lnTo>
                  <a:lnTo>
                    <a:pt x="441" y="1861"/>
                  </a:lnTo>
                  <a:lnTo>
                    <a:pt x="441" y="1861"/>
                  </a:lnTo>
                  <a:lnTo>
                    <a:pt x="441" y="1860"/>
                  </a:lnTo>
                  <a:lnTo>
                    <a:pt x="441" y="1861"/>
                  </a:lnTo>
                  <a:lnTo>
                    <a:pt x="441" y="1861"/>
                  </a:lnTo>
                  <a:lnTo>
                    <a:pt x="441" y="1862"/>
                  </a:lnTo>
                  <a:lnTo>
                    <a:pt x="443" y="1862"/>
                  </a:lnTo>
                  <a:lnTo>
                    <a:pt x="445" y="1860"/>
                  </a:lnTo>
                  <a:lnTo>
                    <a:pt x="445" y="1860"/>
                  </a:lnTo>
                  <a:lnTo>
                    <a:pt x="446" y="1859"/>
                  </a:lnTo>
                  <a:lnTo>
                    <a:pt x="447" y="1859"/>
                  </a:lnTo>
                  <a:lnTo>
                    <a:pt x="447" y="1858"/>
                  </a:lnTo>
                  <a:lnTo>
                    <a:pt x="446" y="1858"/>
                  </a:lnTo>
                  <a:lnTo>
                    <a:pt x="446" y="1857"/>
                  </a:lnTo>
                  <a:lnTo>
                    <a:pt x="446" y="1856"/>
                  </a:lnTo>
                  <a:lnTo>
                    <a:pt x="446" y="1856"/>
                  </a:lnTo>
                  <a:lnTo>
                    <a:pt x="445" y="1853"/>
                  </a:lnTo>
                  <a:lnTo>
                    <a:pt x="445" y="1852"/>
                  </a:lnTo>
                  <a:lnTo>
                    <a:pt x="445" y="1851"/>
                  </a:lnTo>
                  <a:lnTo>
                    <a:pt x="445" y="1851"/>
                  </a:lnTo>
                  <a:lnTo>
                    <a:pt x="444" y="1851"/>
                  </a:lnTo>
                  <a:lnTo>
                    <a:pt x="444" y="1850"/>
                  </a:lnTo>
                  <a:lnTo>
                    <a:pt x="444" y="1849"/>
                  </a:lnTo>
                  <a:lnTo>
                    <a:pt x="444" y="1849"/>
                  </a:lnTo>
                  <a:lnTo>
                    <a:pt x="444" y="1848"/>
                  </a:lnTo>
                  <a:lnTo>
                    <a:pt x="443" y="1847"/>
                  </a:lnTo>
                  <a:lnTo>
                    <a:pt x="443" y="1846"/>
                  </a:lnTo>
                  <a:lnTo>
                    <a:pt x="442" y="1846"/>
                  </a:lnTo>
                  <a:lnTo>
                    <a:pt x="442" y="1846"/>
                  </a:lnTo>
                  <a:lnTo>
                    <a:pt x="442" y="1845"/>
                  </a:lnTo>
                  <a:lnTo>
                    <a:pt x="442" y="1845"/>
                  </a:lnTo>
                  <a:lnTo>
                    <a:pt x="442" y="1845"/>
                  </a:lnTo>
                  <a:lnTo>
                    <a:pt x="442" y="1843"/>
                  </a:lnTo>
                  <a:lnTo>
                    <a:pt x="441" y="1843"/>
                  </a:lnTo>
                  <a:lnTo>
                    <a:pt x="441" y="1843"/>
                  </a:lnTo>
                  <a:lnTo>
                    <a:pt x="441" y="1844"/>
                  </a:lnTo>
                  <a:lnTo>
                    <a:pt x="440" y="1843"/>
                  </a:lnTo>
                  <a:lnTo>
                    <a:pt x="440" y="1842"/>
                  </a:lnTo>
                  <a:lnTo>
                    <a:pt x="440" y="1840"/>
                  </a:lnTo>
                  <a:lnTo>
                    <a:pt x="439" y="1839"/>
                  </a:lnTo>
                  <a:lnTo>
                    <a:pt x="439" y="1838"/>
                  </a:lnTo>
                  <a:lnTo>
                    <a:pt x="439" y="1838"/>
                  </a:lnTo>
                  <a:lnTo>
                    <a:pt x="438" y="1836"/>
                  </a:lnTo>
                  <a:lnTo>
                    <a:pt x="436" y="1833"/>
                  </a:lnTo>
                  <a:lnTo>
                    <a:pt x="436" y="1831"/>
                  </a:lnTo>
                  <a:lnTo>
                    <a:pt x="436" y="1832"/>
                  </a:lnTo>
                  <a:lnTo>
                    <a:pt x="436" y="1831"/>
                  </a:lnTo>
                  <a:lnTo>
                    <a:pt x="436" y="1830"/>
                  </a:lnTo>
                  <a:lnTo>
                    <a:pt x="435" y="1826"/>
                  </a:lnTo>
                  <a:lnTo>
                    <a:pt x="435" y="1825"/>
                  </a:lnTo>
                  <a:lnTo>
                    <a:pt x="436" y="1822"/>
                  </a:lnTo>
                  <a:lnTo>
                    <a:pt x="436" y="1820"/>
                  </a:lnTo>
                  <a:lnTo>
                    <a:pt x="436" y="1818"/>
                  </a:lnTo>
                  <a:lnTo>
                    <a:pt x="437" y="1817"/>
                  </a:lnTo>
                  <a:lnTo>
                    <a:pt x="437" y="1817"/>
                  </a:lnTo>
                  <a:lnTo>
                    <a:pt x="439" y="1814"/>
                  </a:lnTo>
                  <a:lnTo>
                    <a:pt x="440" y="1812"/>
                  </a:lnTo>
                  <a:lnTo>
                    <a:pt x="441" y="1811"/>
                  </a:lnTo>
                  <a:lnTo>
                    <a:pt x="441" y="1811"/>
                  </a:lnTo>
                  <a:lnTo>
                    <a:pt x="441" y="1810"/>
                  </a:lnTo>
                  <a:lnTo>
                    <a:pt x="442" y="1809"/>
                  </a:lnTo>
                  <a:lnTo>
                    <a:pt x="443" y="1808"/>
                  </a:lnTo>
                  <a:lnTo>
                    <a:pt x="443" y="1804"/>
                  </a:lnTo>
                  <a:lnTo>
                    <a:pt x="443" y="1804"/>
                  </a:lnTo>
                  <a:lnTo>
                    <a:pt x="444" y="1804"/>
                  </a:lnTo>
                  <a:lnTo>
                    <a:pt x="444" y="1804"/>
                  </a:lnTo>
                  <a:lnTo>
                    <a:pt x="445" y="1804"/>
                  </a:lnTo>
                  <a:lnTo>
                    <a:pt x="445" y="1804"/>
                  </a:lnTo>
                  <a:lnTo>
                    <a:pt x="445" y="1804"/>
                  </a:lnTo>
                  <a:lnTo>
                    <a:pt x="445" y="1804"/>
                  </a:lnTo>
                  <a:lnTo>
                    <a:pt x="445" y="1797"/>
                  </a:lnTo>
                  <a:lnTo>
                    <a:pt x="445" y="1795"/>
                  </a:lnTo>
                  <a:lnTo>
                    <a:pt x="445" y="1794"/>
                  </a:lnTo>
                  <a:lnTo>
                    <a:pt x="446" y="1794"/>
                  </a:lnTo>
                  <a:lnTo>
                    <a:pt x="446" y="1793"/>
                  </a:lnTo>
                  <a:lnTo>
                    <a:pt x="446" y="1793"/>
                  </a:lnTo>
                  <a:lnTo>
                    <a:pt x="447" y="1792"/>
                  </a:lnTo>
                  <a:lnTo>
                    <a:pt x="448" y="1791"/>
                  </a:lnTo>
                  <a:lnTo>
                    <a:pt x="449" y="1791"/>
                  </a:lnTo>
                  <a:lnTo>
                    <a:pt x="449" y="1791"/>
                  </a:lnTo>
                  <a:lnTo>
                    <a:pt x="451" y="1789"/>
                  </a:lnTo>
                  <a:lnTo>
                    <a:pt x="451" y="1789"/>
                  </a:lnTo>
                  <a:lnTo>
                    <a:pt x="452" y="1789"/>
                  </a:lnTo>
                  <a:lnTo>
                    <a:pt x="453" y="1788"/>
                  </a:lnTo>
                  <a:lnTo>
                    <a:pt x="454" y="1787"/>
                  </a:lnTo>
                  <a:lnTo>
                    <a:pt x="454" y="1787"/>
                  </a:lnTo>
                  <a:lnTo>
                    <a:pt x="454" y="1787"/>
                  </a:lnTo>
                  <a:lnTo>
                    <a:pt x="455" y="1786"/>
                  </a:lnTo>
                  <a:lnTo>
                    <a:pt x="456" y="1785"/>
                  </a:lnTo>
                  <a:lnTo>
                    <a:pt x="457" y="1783"/>
                  </a:lnTo>
                  <a:lnTo>
                    <a:pt x="458" y="1781"/>
                  </a:lnTo>
                  <a:lnTo>
                    <a:pt x="458" y="1779"/>
                  </a:lnTo>
                  <a:lnTo>
                    <a:pt x="459" y="1778"/>
                  </a:lnTo>
                  <a:lnTo>
                    <a:pt x="460" y="1777"/>
                  </a:lnTo>
                  <a:lnTo>
                    <a:pt x="461" y="1777"/>
                  </a:lnTo>
                  <a:lnTo>
                    <a:pt x="461" y="1776"/>
                  </a:lnTo>
                  <a:lnTo>
                    <a:pt x="463" y="1774"/>
                  </a:lnTo>
                  <a:lnTo>
                    <a:pt x="463" y="1774"/>
                  </a:lnTo>
                  <a:lnTo>
                    <a:pt x="463" y="1774"/>
                  </a:lnTo>
                  <a:lnTo>
                    <a:pt x="464" y="1773"/>
                  </a:lnTo>
                  <a:lnTo>
                    <a:pt x="465" y="1773"/>
                  </a:lnTo>
                  <a:lnTo>
                    <a:pt x="465" y="1772"/>
                  </a:lnTo>
                  <a:lnTo>
                    <a:pt x="466" y="1771"/>
                  </a:lnTo>
                  <a:lnTo>
                    <a:pt x="467" y="1772"/>
                  </a:lnTo>
                  <a:lnTo>
                    <a:pt x="467" y="1771"/>
                  </a:lnTo>
                  <a:lnTo>
                    <a:pt x="467" y="1770"/>
                  </a:lnTo>
                  <a:lnTo>
                    <a:pt x="467" y="1769"/>
                  </a:lnTo>
                  <a:lnTo>
                    <a:pt x="468" y="1769"/>
                  </a:lnTo>
                  <a:lnTo>
                    <a:pt x="468" y="1767"/>
                  </a:lnTo>
                  <a:lnTo>
                    <a:pt x="468" y="1765"/>
                  </a:lnTo>
                  <a:lnTo>
                    <a:pt x="468" y="1765"/>
                  </a:lnTo>
                  <a:lnTo>
                    <a:pt x="468" y="1763"/>
                  </a:lnTo>
                  <a:lnTo>
                    <a:pt x="468" y="1761"/>
                  </a:lnTo>
                  <a:lnTo>
                    <a:pt x="469" y="1761"/>
                  </a:lnTo>
                  <a:lnTo>
                    <a:pt x="469" y="1761"/>
                  </a:lnTo>
                  <a:lnTo>
                    <a:pt x="469" y="1761"/>
                  </a:lnTo>
                  <a:lnTo>
                    <a:pt x="471" y="1756"/>
                  </a:lnTo>
                  <a:lnTo>
                    <a:pt x="471" y="1755"/>
                  </a:lnTo>
                  <a:lnTo>
                    <a:pt x="471" y="1755"/>
                  </a:lnTo>
                  <a:lnTo>
                    <a:pt x="471" y="1755"/>
                  </a:lnTo>
                  <a:lnTo>
                    <a:pt x="472" y="1754"/>
                  </a:lnTo>
                  <a:lnTo>
                    <a:pt x="472" y="1750"/>
                  </a:lnTo>
                  <a:lnTo>
                    <a:pt x="472" y="1749"/>
                  </a:lnTo>
                  <a:lnTo>
                    <a:pt x="471" y="1747"/>
                  </a:lnTo>
                  <a:lnTo>
                    <a:pt x="472" y="1746"/>
                  </a:lnTo>
                  <a:lnTo>
                    <a:pt x="472" y="1746"/>
                  </a:lnTo>
                  <a:lnTo>
                    <a:pt x="472" y="1744"/>
                  </a:lnTo>
                  <a:lnTo>
                    <a:pt x="472" y="1743"/>
                  </a:lnTo>
                  <a:lnTo>
                    <a:pt x="471" y="1741"/>
                  </a:lnTo>
                  <a:lnTo>
                    <a:pt x="471" y="1740"/>
                  </a:lnTo>
                  <a:lnTo>
                    <a:pt x="471" y="1739"/>
                  </a:lnTo>
                  <a:lnTo>
                    <a:pt x="473" y="1738"/>
                  </a:lnTo>
                  <a:lnTo>
                    <a:pt x="474" y="1738"/>
                  </a:lnTo>
                  <a:lnTo>
                    <a:pt x="475" y="1737"/>
                  </a:lnTo>
                  <a:lnTo>
                    <a:pt x="476" y="1737"/>
                  </a:lnTo>
                  <a:lnTo>
                    <a:pt x="477" y="1735"/>
                  </a:lnTo>
                  <a:lnTo>
                    <a:pt x="477" y="1734"/>
                  </a:lnTo>
                  <a:lnTo>
                    <a:pt x="478" y="1733"/>
                  </a:lnTo>
                  <a:lnTo>
                    <a:pt x="479" y="1732"/>
                  </a:lnTo>
                  <a:lnTo>
                    <a:pt x="480" y="1731"/>
                  </a:lnTo>
                  <a:lnTo>
                    <a:pt x="480" y="1731"/>
                  </a:lnTo>
                  <a:lnTo>
                    <a:pt x="481" y="1731"/>
                  </a:lnTo>
                  <a:lnTo>
                    <a:pt x="481" y="1730"/>
                  </a:lnTo>
                  <a:lnTo>
                    <a:pt x="482" y="1730"/>
                  </a:lnTo>
                  <a:lnTo>
                    <a:pt x="482" y="1730"/>
                  </a:lnTo>
                  <a:lnTo>
                    <a:pt x="483" y="1730"/>
                  </a:lnTo>
                  <a:lnTo>
                    <a:pt x="483" y="1730"/>
                  </a:lnTo>
                  <a:lnTo>
                    <a:pt x="484" y="1726"/>
                  </a:lnTo>
                  <a:lnTo>
                    <a:pt x="483" y="1724"/>
                  </a:lnTo>
                  <a:lnTo>
                    <a:pt x="484" y="1723"/>
                  </a:lnTo>
                  <a:lnTo>
                    <a:pt x="483" y="1722"/>
                  </a:lnTo>
                  <a:lnTo>
                    <a:pt x="483" y="1720"/>
                  </a:lnTo>
                  <a:lnTo>
                    <a:pt x="484" y="1718"/>
                  </a:lnTo>
                  <a:lnTo>
                    <a:pt x="484" y="1718"/>
                  </a:lnTo>
                  <a:lnTo>
                    <a:pt x="484" y="1717"/>
                  </a:lnTo>
                  <a:lnTo>
                    <a:pt x="484" y="1717"/>
                  </a:lnTo>
                  <a:lnTo>
                    <a:pt x="484" y="1717"/>
                  </a:lnTo>
                  <a:lnTo>
                    <a:pt x="484" y="1717"/>
                  </a:lnTo>
                  <a:lnTo>
                    <a:pt x="485" y="1717"/>
                  </a:lnTo>
                  <a:lnTo>
                    <a:pt x="485" y="1716"/>
                  </a:lnTo>
                  <a:lnTo>
                    <a:pt x="485" y="1716"/>
                  </a:lnTo>
                  <a:lnTo>
                    <a:pt x="486" y="1714"/>
                  </a:lnTo>
                  <a:lnTo>
                    <a:pt x="488" y="1712"/>
                  </a:lnTo>
                  <a:lnTo>
                    <a:pt x="490" y="1710"/>
                  </a:lnTo>
                  <a:lnTo>
                    <a:pt x="492" y="1710"/>
                  </a:lnTo>
                  <a:lnTo>
                    <a:pt x="492" y="1710"/>
                  </a:lnTo>
                  <a:lnTo>
                    <a:pt x="493" y="1709"/>
                  </a:lnTo>
                  <a:lnTo>
                    <a:pt x="493" y="1709"/>
                  </a:lnTo>
                  <a:lnTo>
                    <a:pt x="493" y="1709"/>
                  </a:lnTo>
                  <a:lnTo>
                    <a:pt x="494" y="1709"/>
                  </a:lnTo>
                  <a:lnTo>
                    <a:pt x="495" y="1708"/>
                  </a:lnTo>
                  <a:lnTo>
                    <a:pt x="497" y="1709"/>
                  </a:lnTo>
                  <a:lnTo>
                    <a:pt x="497" y="1709"/>
                  </a:lnTo>
                  <a:lnTo>
                    <a:pt x="499" y="1707"/>
                  </a:lnTo>
                  <a:lnTo>
                    <a:pt x="500" y="1707"/>
                  </a:lnTo>
                  <a:lnTo>
                    <a:pt x="502" y="1707"/>
                  </a:lnTo>
                  <a:lnTo>
                    <a:pt x="503" y="1705"/>
                  </a:lnTo>
                  <a:lnTo>
                    <a:pt x="504" y="1704"/>
                  </a:lnTo>
                  <a:lnTo>
                    <a:pt x="505" y="1701"/>
                  </a:lnTo>
                  <a:lnTo>
                    <a:pt x="505" y="1698"/>
                  </a:lnTo>
                  <a:lnTo>
                    <a:pt x="505" y="1697"/>
                  </a:lnTo>
                  <a:lnTo>
                    <a:pt x="506" y="1696"/>
                  </a:lnTo>
                  <a:lnTo>
                    <a:pt x="507" y="1696"/>
                  </a:lnTo>
                  <a:lnTo>
                    <a:pt x="507" y="1691"/>
                  </a:lnTo>
                  <a:lnTo>
                    <a:pt x="509" y="1691"/>
                  </a:lnTo>
                  <a:lnTo>
                    <a:pt x="509" y="1689"/>
                  </a:lnTo>
                  <a:lnTo>
                    <a:pt x="508" y="1686"/>
                  </a:lnTo>
                  <a:lnTo>
                    <a:pt x="506" y="1683"/>
                  </a:lnTo>
                  <a:lnTo>
                    <a:pt x="505" y="1682"/>
                  </a:lnTo>
                  <a:lnTo>
                    <a:pt x="504" y="1681"/>
                  </a:lnTo>
                  <a:lnTo>
                    <a:pt x="503" y="1679"/>
                  </a:lnTo>
                  <a:lnTo>
                    <a:pt x="502" y="1677"/>
                  </a:lnTo>
                  <a:lnTo>
                    <a:pt x="501" y="1677"/>
                  </a:lnTo>
                  <a:lnTo>
                    <a:pt x="500" y="1678"/>
                  </a:lnTo>
                  <a:lnTo>
                    <a:pt x="498" y="1677"/>
                  </a:lnTo>
                  <a:lnTo>
                    <a:pt x="498" y="1676"/>
                  </a:lnTo>
                  <a:lnTo>
                    <a:pt x="497" y="1676"/>
                  </a:lnTo>
                  <a:lnTo>
                    <a:pt x="497" y="1674"/>
                  </a:lnTo>
                  <a:lnTo>
                    <a:pt x="498" y="1674"/>
                  </a:lnTo>
                  <a:lnTo>
                    <a:pt x="498" y="1674"/>
                  </a:lnTo>
                  <a:lnTo>
                    <a:pt x="498" y="1675"/>
                  </a:lnTo>
                  <a:lnTo>
                    <a:pt x="498" y="1674"/>
                  </a:lnTo>
                  <a:lnTo>
                    <a:pt x="499" y="1675"/>
                  </a:lnTo>
                  <a:lnTo>
                    <a:pt x="499" y="1675"/>
                  </a:lnTo>
                  <a:lnTo>
                    <a:pt x="500" y="1675"/>
                  </a:lnTo>
                  <a:lnTo>
                    <a:pt x="502" y="1675"/>
                  </a:lnTo>
                  <a:lnTo>
                    <a:pt x="502" y="1675"/>
                  </a:lnTo>
                  <a:lnTo>
                    <a:pt x="502" y="1675"/>
                  </a:lnTo>
                  <a:lnTo>
                    <a:pt x="502" y="1673"/>
                  </a:lnTo>
                  <a:lnTo>
                    <a:pt x="502" y="1669"/>
                  </a:lnTo>
                  <a:lnTo>
                    <a:pt x="502" y="1669"/>
                  </a:lnTo>
                  <a:lnTo>
                    <a:pt x="502" y="1668"/>
                  </a:lnTo>
                  <a:lnTo>
                    <a:pt x="502" y="1668"/>
                  </a:lnTo>
                  <a:lnTo>
                    <a:pt x="502" y="1667"/>
                  </a:lnTo>
                  <a:lnTo>
                    <a:pt x="502" y="1666"/>
                  </a:lnTo>
                  <a:lnTo>
                    <a:pt x="502" y="1665"/>
                  </a:lnTo>
                  <a:lnTo>
                    <a:pt x="502" y="1665"/>
                  </a:lnTo>
                  <a:lnTo>
                    <a:pt x="502" y="1665"/>
                  </a:lnTo>
                  <a:lnTo>
                    <a:pt x="502" y="1664"/>
                  </a:lnTo>
                  <a:lnTo>
                    <a:pt x="501" y="1664"/>
                  </a:lnTo>
                  <a:lnTo>
                    <a:pt x="501" y="1663"/>
                  </a:lnTo>
                  <a:lnTo>
                    <a:pt x="500" y="1662"/>
                  </a:lnTo>
                  <a:lnTo>
                    <a:pt x="500" y="1662"/>
                  </a:lnTo>
                  <a:lnTo>
                    <a:pt x="497" y="1659"/>
                  </a:lnTo>
                  <a:lnTo>
                    <a:pt x="496" y="1658"/>
                  </a:lnTo>
                  <a:lnTo>
                    <a:pt x="496" y="1657"/>
                  </a:lnTo>
                  <a:lnTo>
                    <a:pt x="497" y="1657"/>
                  </a:lnTo>
                  <a:lnTo>
                    <a:pt x="497" y="1657"/>
                  </a:lnTo>
                  <a:lnTo>
                    <a:pt x="497" y="1655"/>
                  </a:lnTo>
                  <a:lnTo>
                    <a:pt x="496" y="1654"/>
                  </a:lnTo>
                  <a:lnTo>
                    <a:pt x="495" y="1654"/>
                  </a:lnTo>
                  <a:lnTo>
                    <a:pt x="493" y="1650"/>
                  </a:lnTo>
                  <a:lnTo>
                    <a:pt x="493" y="1650"/>
                  </a:lnTo>
                  <a:lnTo>
                    <a:pt x="494" y="1653"/>
                  </a:lnTo>
                  <a:lnTo>
                    <a:pt x="497" y="1656"/>
                  </a:lnTo>
                  <a:lnTo>
                    <a:pt x="497" y="1657"/>
                  </a:lnTo>
                  <a:lnTo>
                    <a:pt x="496" y="1657"/>
                  </a:lnTo>
                  <a:lnTo>
                    <a:pt x="496" y="1658"/>
                  </a:lnTo>
                  <a:lnTo>
                    <a:pt x="496" y="1657"/>
                  </a:lnTo>
                  <a:lnTo>
                    <a:pt x="496" y="1657"/>
                  </a:lnTo>
                  <a:lnTo>
                    <a:pt x="494" y="1657"/>
                  </a:lnTo>
                  <a:lnTo>
                    <a:pt x="493" y="1655"/>
                  </a:lnTo>
                  <a:lnTo>
                    <a:pt x="490" y="1653"/>
                  </a:lnTo>
                  <a:lnTo>
                    <a:pt x="489" y="1652"/>
                  </a:lnTo>
                  <a:lnTo>
                    <a:pt x="488" y="1652"/>
                  </a:lnTo>
                  <a:lnTo>
                    <a:pt x="487" y="1652"/>
                  </a:lnTo>
                  <a:lnTo>
                    <a:pt x="487" y="1651"/>
                  </a:lnTo>
                  <a:lnTo>
                    <a:pt x="486" y="1651"/>
                  </a:lnTo>
                  <a:lnTo>
                    <a:pt x="486" y="1650"/>
                  </a:lnTo>
                  <a:lnTo>
                    <a:pt x="485" y="1651"/>
                  </a:lnTo>
                  <a:lnTo>
                    <a:pt x="484" y="1650"/>
                  </a:lnTo>
                  <a:lnTo>
                    <a:pt x="482" y="1650"/>
                  </a:lnTo>
                  <a:lnTo>
                    <a:pt x="481" y="1650"/>
                  </a:lnTo>
                  <a:lnTo>
                    <a:pt x="481" y="1651"/>
                  </a:lnTo>
                  <a:lnTo>
                    <a:pt x="480" y="1651"/>
                  </a:lnTo>
                  <a:lnTo>
                    <a:pt x="479" y="1651"/>
                  </a:lnTo>
                  <a:lnTo>
                    <a:pt x="479" y="1650"/>
                  </a:lnTo>
                  <a:lnTo>
                    <a:pt x="479" y="1650"/>
                  </a:lnTo>
                  <a:lnTo>
                    <a:pt x="479" y="1649"/>
                  </a:lnTo>
                  <a:lnTo>
                    <a:pt x="479" y="1648"/>
                  </a:lnTo>
                  <a:lnTo>
                    <a:pt x="478" y="1648"/>
                  </a:lnTo>
                  <a:lnTo>
                    <a:pt x="477" y="1648"/>
                  </a:lnTo>
                  <a:lnTo>
                    <a:pt x="477" y="1648"/>
                  </a:lnTo>
                  <a:lnTo>
                    <a:pt x="476" y="1648"/>
                  </a:lnTo>
                  <a:lnTo>
                    <a:pt x="476" y="1649"/>
                  </a:lnTo>
                  <a:lnTo>
                    <a:pt x="476" y="1649"/>
                  </a:lnTo>
                  <a:lnTo>
                    <a:pt x="475" y="1649"/>
                  </a:lnTo>
                  <a:lnTo>
                    <a:pt x="475" y="1648"/>
                  </a:lnTo>
                  <a:lnTo>
                    <a:pt x="475" y="1648"/>
                  </a:lnTo>
                  <a:lnTo>
                    <a:pt x="475" y="1647"/>
                  </a:lnTo>
                  <a:lnTo>
                    <a:pt x="476" y="1647"/>
                  </a:lnTo>
                  <a:lnTo>
                    <a:pt x="476" y="1647"/>
                  </a:lnTo>
                  <a:lnTo>
                    <a:pt x="476" y="1646"/>
                  </a:lnTo>
                  <a:lnTo>
                    <a:pt x="476" y="1645"/>
                  </a:lnTo>
                  <a:lnTo>
                    <a:pt x="476" y="1644"/>
                  </a:lnTo>
                  <a:lnTo>
                    <a:pt x="475" y="1644"/>
                  </a:lnTo>
                  <a:lnTo>
                    <a:pt x="474" y="1644"/>
                  </a:lnTo>
                  <a:lnTo>
                    <a:pt x="473" y="1642"/>
                  </a:lnTo>
                  <a:lnTo>
                    <a:pt x="473" y="1641"/>
                  </a:lnTo>
                  <a:lnTo>
                    <a:pt x="472" y="1641"/>
                  </a:lnTo>
                  <a:lnTo>
                    <a:pt x="472" y="1640"/>
                  </a:lnTo>
                  <a:lnTo>
                    <a:pt x="472" y="1640"/>
                  </a:lnTo>
                  <a:lnTo>
                    <a:pt x="470" y="1639"/>
                  </a:lnTo>
                  <a:lnTo>
                    <a:pt x="468" y="1637"/>
                  </a:lnTo>
                  <a:lnTo>
                    <a:pt x="468" y="1637"/>
                  </a:lnTo>
                  <a:lnTo>
                    <a:pt x="468" y="1637"/>
                  </a:lnTo>
                  <a:lnTo>
                    <a:pt x="468" y="1636"/>
                  </a:lnTo>
                  <a:lnTo>
                    <a:pt x="467" y="1635"/>
                  </a:lnTo>
                  <a:lnTo>
                    <a:pt x="467" y="1635"/>
                  </a:lnTo>
                  <a:lnTo>
                    <a:pt x="467" y="1635"/>
                  </a:lnTo>
                  <a:lnTo>
                    <a:pt x="467" y="1634"/>
                  </a:lnTo>
                  <a:lnTo>
                    <a:pt x="467" y="1634"/>
                  </a:lnTo>
                  <a:lnTo>
                    <a:pt x="465" y="1632"/>
                  </a:lnTo>
                  <a:lnTo>
                    <a:pt x="464" y="1631"/>
                  </a:lnTo>
                  <a:lnTo>
                    <a:pt x="463" y="1631"/>
                  </a:lnTo>
                  <a:lnTo>
                    <a:pt x="463" y="1631"/>
                  </a:lnTo>
                  <a:lnTo>
                    <a:pt x="462" y="1631"/>
                  </a:lnTo>
                  <a:lnTo>
                    <a:pt x="462" y="1631"/>
                  </a:lnTo>
                  <a:lnTo>
                    <a:pt x="461" y="1631"/>
                  </a:lnTo>
                  <a:lnTo>
                    <a:pt x="461" y="1626"/>
                  </a:lnTo>
                  <a:lnTo>
                    <a:pt x="462" y="1625"/>
                  </a:lnTo>
                  <a:lnTo>
                    <a:pt x="461" y="1623"/>
                  </a:lnTo>
                  <a:lnTo>
                    <a:pt x="462" y="1622"/>
                  </a:lnTo>
                  <a:lnTo>
                    <a:pt x="462" y="1622"/>
                  </a:lnTo>
                  <a:lnTo>
                    <a:pt x="461" y="1621"/>
                  </a:lnTo>
                  <a:lnTo>
                    <a:pt x="462" y="1621"/>
                  </a:lnTo>
                  <a:lnTo>
                    <a:pt x="462" y="1622"/>
                  </a:lnTo>
                  <a:lnTo>
                    <a:pt x="463" y="1622"/>
                  </a:lnTo>
                  <a:lnTo>
                    <a:pt x="463" y="1622"/>
                  </a:lnTo>
                  <a:lnTo>
                    <a:pt x="464" y="1622"/>
                  </a:lnTo>
                  <a:lnTo>
                    <a:pt x="464" y="1622"/>
                  </a:lnTo>
                  <a:close/>
                  <a:moveTo>
                    <a:pt x="759" y="662"/>
                  </a:moveTo>
                  <a:lnTo>
                    <a:pt x="759" y="663"/>
                  </a:lnTo>
                  <a:lnTo>
                    <a:pt x="759" y="663"/>
                  </a:lnTo>
                  <a:lnTo>
                    <a:pt x="758" y="663"/>
                  </a:lnTo>
                  <a:lnTo>
                    <a:pt x="758" y="662"/>
                  </a:lnTo>
                  <a:lnTo>
                    <a:pt x="759" y="662"/>
                  </a:lnTo>
                  <a:close/>
                  <a:moveTo>
                    <a:pt x="767" y="661"/>
                  </a:moveTo>
                  <a:lnTo>
                    <a:pt x="767" y="661"/>
                  </a:lnTo>
                  <a:lnTo>
                    <a:pt x="767" y="662"/>
                  </a:lnTo>
                  <a:lnTo>
                    <a:pt x="768" y="662"/>
                  </a:lnTo>
                  <a:lnTo>
                    <a:pt x="767" y="663"/>
                  </a:lnTo>
                  <a:lnTo>
                    <a:pt x="767" y="664"/>
                  </a:lnTo>
                  <a:lnTo>
                    <a:pt x="766" y="663"/>
                  </a:lnTo>
                  <a:lnTo>
                    <a:pt x="765" y="663"/>
                  </a:lnTo>
                  <a:lnTo>
                    <a:pt x="764" y="664"/>
                  </a:lnTo>
                  <a:lnTo>
                    <a:pt x="763" y="664"/>
                  </a:lnTo>
                  <a:lnTo>
                    <a:pt x="762" y="665"/>
                  </a:lnTo>
                  <a:lnTo>
                    <a:pt x="762" y="665"/>
                  </a:lnTo>
                  <a:lnTo>
                    <a:pt x="762" y="666"/>
                  </a:lnTo>
                  <a:lnTo>
                    <a:pt x="761" y="666"/>
                  </a:lnTo>
                  <a:lnTo>
                    <a:pt x="761" y="665"/>
                  </a:lnTo>
                  <a:lnTo>
                    <a:pt x="761" y="665"/>
                  </a:lnTo>
                  <a:lnTo>
                    <a:pt x="759" y="665"/>
                  </a:lnTo>
                  <a:lnTo>
                    <a:pt x="760" y="665"/>
                  </a:lnTo>
                  <a:lnTo>
                    <a:pt x="760" y="666"/>
                  </a:lnTo>
                  <a:lnTo>
                    <a:pt x="760" y="667"/>
                  </a:lnTo>
                  <a:lnTo>
                    <a:pt x="761" y="668"/>
                  </a:lnTo>
                  <a:lnTo>
                    <a:pt x="762" y="668"/>
                  </a:lnTo>
                  <a:lnTo>
                    <a:pt x="763" y="668"/>
                  </a:lnTo>
                  <a:lnTo>
                    <a:pt x="763" y="667"/>
                  </a:lnTo>
                  <a:lnTo>
                    <a:pt x="763" y="667"/>
                  </a:lnTo>
                  <a:lnTo>
                    <a:pt x="763" y="667"/>
                  </a:lnTo>
                  <a:lnTo>
                    <a:pt x="764" y="667"/>
                  </a:lnTo>
                  <a:lnTo>
                    <a:pt x="764" y="667"/>
                  </a:lnTo>
                  <a:lnTo>
                    <a:pt x="765" y="666"/>
                  </a:lnTo>
                  <a:lnTo>
                    <a:pt x="766" y="667"/>
                  </a:lnTo>
                  <a:lnTo>
                    <a:pt x="766" y="669"/>
                  </a:lnTo>
                  <a:lnTo>
                    <a:pt x="764" y="669"/>
                  </a:lnTo>
                  <a:lnTo>
                    <a:pt x="764" y="670"/>
                  </a:lnTo>
                  <a:lnTo>
                    <a:pt x="765" y="671"/>
                  </a:lnTo>
                  <a:lnTo>
                    <a:pt x="765" y="673"/>
                  </a:lnTo>
                  <a:lnTo>
                    <a:pt x="765" y="673"/>
                  </a:lnTo>
                  <a:lnTo>
                    <a:pt x="763" y="673"/>
                  </a:lnTo>
                  <a:lnTo>
                    <a:pt x="763" y="672"/>
                  </a:lnTo>
                  <a:lnTo>
                    <a:pt x="762" y="671"/>
                  </a:lnTo>
                  <a:lnTo>
                    <a:pt x="762" y="671"/>
                  </a:lnTo>
                  <a:lnTo>
                    <a:pt x="762" y="671"/>
                  </a:lnTo>
                  <a:lnTo>
                    <a:pt x="761" y="671"/>
                  </a:lnTo>
                  <a:lnTo>
                    <a:pt x="761" y="672"/>
                  </a:lnTo>
                  <a:lnTo>
                    <a:pt x="761" y="673"/>
                  </a:lnTo>
                  <a:lnTo>
                    <a:pt x="760" y="673"/>
                  </a:lnTo>
                  <a:lnTo>
                    <a:pt x="758" y="672"/>
                  </a:lnTo>
                  <a:lnTo>
                    <a:pt x="758" y="672"/>
                  </a:lnTo>
                  <a:lnTo>
                    <a:pt x="758" y="673"/>
                  </a:lnTo>
                  <a:lnTo>
                    <a:pt x="758" y="673"/>
                  </a:lnTo>
                  <a:lnTo>
                    <a:pt x="758" y="673"/>
                  </a:lnTo>
                  <a:lnTo>
                    <a:pt x="757" y="673"/>
                  </a:lnTo>
                  <a:lnTo>
                    <a:pt x="755" y="672"/>
                  </a:lnTo>
                  <a:lnTo>
                    <a:pt x="753" y="668"/>
                  </a:lnTo>
                  <a:lnTo>
                    <a:pt x="753" y="667"/>
                  </a:lnTo>
                  <a:lnTo>
                    <a:pt x="754" y="666"/>
                  </a:lnTo>
                  <a:lnTo>
                    <a:pt x="755" y="666"/>
                  </a:lnTo>
                  <a:lnTo>
                    <a:pt x="755" y="665"/>
                  </a:lnTo>
                  <a:lnTo>
                    <a:pt x="756" y="665"/>
                  </a:lnTo>
                  <a:lnTo>
                    <a:pt x="756" y="665"/>
                  </a:lnTo>
                  <a:lnTo>
                    <a:pt x="756" y="666"/>
                  </a:lnTo>
                  <a:lnTo>
                    <a:pt x="757" y="665"/>
                  </a:lnTo>
                  <a:lnTo>
                    <a:pt x="757" y="664"/>
                  </a:lnTo>
                  <a:lnTo>
                    <a:pt x="758" y="663"/>
                  </a:lnTo>
                  <a:lnTo>
                    <a:pt x="759" y="663"/>
                  </a:lnTo>
                  <a:lnTo>
                    <a:pt x="761" y="662"/>
                  </a:lnTo>
                  <a:lnTo>
                    <a:pt x="763" y="662"/>
                  </a:lnTo>
                  <a:lnTo>
                    <a:pt x="765" y="661"/>
                  </a:lnTo>
                  <a:lnTo>
                    <a:pt x="766" y="661"/>
                  </a:lnTo>
                  <a:lnTo>
                    <a:pt x="767" y="661"/>
                  </a:lnTo>
                  <a:lnTo>
                    <a:pt x="767" y="661"/>
                  </a:lnTo>
                  <a:close/>
                  <a:moveTo>
                    <a:pt x="721" y="635"/>
                  </a:moveTo>
                  <a:lnTo>
                    <a:pt x="722" y="635"/>
                  </a:lnTo>
                  <a:lnTo>
                    <a:pt x="723" y="635"/>
                  </a:lnTo>
                  <a:lnTo>
                    <a:pt x="724" y="636"/>
                  </a:lnTo>
                  <a:lnTo>
                    <a:pt x="724" y="636"/>
                  </a:lnTo>
                  <a:lnTo>
                    <a:pt x="724" y="638"/>
                  </a:lnTo>
                  <a:lnTo>
                    <a:pt x="724" y="639"/>
                  </a:lnTo>
                  <a:lnTo>
                    <a:pt x="725" y="639"/>
                  </a:lnTo>
                  <a:lnTo>
                    <a:pt x="725" y="639"/>
                  </a:lnTo>
                  <a:lnTo>
                    <a:pt x="726" y="639"/>
                  </a:lnTo>
                  <a:lnTo>
                    <a:pt x="727" y="639"/>
                  </a:lnTo>
                  <a:lnTo>
                    <a:pt x="727" y="640"/>
                  </a:lnTo>
                  <a:lnTo>
                    <a:pt x="726" y="641"/>
                  </a:lnTo>
                  <a:lnTo>
                    <a:pt x="726" y="641"/>
                  </a:lnTo>
                  <a:lnTo>
                    <a:pt x="725" y="642"/>
                  </a:lnTo>
                  <a:lnTo>
                    <a:pt x="726" y="643"/>
                  </a:lnTo>
                  <a:lnTo>
                    <a:pt x="727" y="643"/>
                  </a:lnTo>
                  <a:lnTo>
                    <a:pt x="728" y="643"/>
                  </a:lnTo>
                  <a:lnTo>
                    <a:pt x="729" y="643"/>
                  </a:lnTo>
                  <a:lnTo>
                    <a:pt x="730" y="643"/>
                  </a:lnTo>
                  <a:lnTo>
                    <a:pt x="730" y="643"/>
                  </a:lnTo>
                  <a:lnTo>
                    <a:pt x="731" y="643"/>
                  </a:lnTo>
                  <a:lnTo>
                    <a:pt x="732" y="644"/>
                  </a:lnTo>
                  <a:lnTo>
                    <a:pt x="734" y="645"/>
                  </a:lnTo>
                  <a:lnTo>
                    <a:pt x="734" y="645"/>
                  </a:lnTo>
                  <a:lnTo>
                    <a:pt x="734" y="645"/>
                  </a:lnTo>
                  <a:lnTo>
                    <a:pt x="735" y="646"/>
                  </a:lnTo>
                  <a:lnTo>
                    <a:pt x="736" y="647"/>
                  </a:lnTo>
                  <a:lnTo>
                    <a:pt x="736" y="648"/>
                  </a:lnTo>
                  <a:lnTo>
                    <a:pt x="738" y="648"/>
                  </a:lnTo>
                  <a:lnTo>
                    <a:pt x="738" y="649"/>
                  </a:lnTo>
                  <a:lnTo>
                    <a:pt x="739" y="649"/>
                  </a:lnTo>
                  <a:lnTo>
                    <a:pt x="739" y="648"/>
                  </a:lnTo>
                  <a:lnTo>
                    <a:pt x="739" y="648"/>
                  </a:lnTo>
                  <a:lnTo>
                    <a:pt x="740" y="649"/>
                  </a:lnTo>
                  <a:lnTo>
                    <a:pt x="740" y="650"/>
                  </a:lnTo>
                  <a:lnTo>
                    <a:pt x="741" y="651"/>
                  </a:lnTo>
                  <a:lnTo>
                    <a:pt x="743" y="652"/>
                  </a:lnTo>
                  <a:lnTo>
                    <a:pt x="743" y="653"/>
                  </a:lnTo>
                  <a:lnTo>
                    <a:pt x="743" y="653"/>
                  </a:lnTo>
                  <a:lnTo>
                    <a:pt x="741" y="653"/>
                  </a:lnTo>
                  <a:lnTo>
                    <a:pt x="741" y="653"/>
                  </a:lnTo>
                  <a:lnTo>
                    <a:pt x="740" y="654"/>
                  </a:lnTo>
                  <a:lnTo>
                    <a:pt x="740" y="655"/>
                  </a:lnTo>
                  <a:lnTo>
                    <a:pt x="741" y="655"/>
                  </a:lnTo>
                  <a:lnTo>
                    <a:pt x="743" y="655"/>
                  </a:lnTo>
                  <a:lnTo>
                    <a:pt x="743" y="656"/>
                  </a:lnTo>
                  <a:lnTo>
                    <a:pt x="743" y="656"/>
                  </a:lnTo>
                  <a:lnTo>
                    <a:pt x="742" y="657"/>
                  </a:lnTo>
                  <a:lnTo>
                    <a:pt x="742" y="658"/>
                  </a:lnTo>
                  <a:lnTo>
                    <a:pt x="743" y="658"/>
                  </a:lnTo>
                  <a:lnTo>
                    <a:pt x="744" y="659"/>
                  </a:lnTo>
                  <a:lnTo>
                    <a:pt x="745" y="659"/>
                  </a:lnTo>
                  <a:lnTo>
                    <a:pt x="745" y="661"/>
                  </a:lnTo>
                  <a:lnTo>
                    <a:pt x="745" y="661"/>
                  </a:lnTo>
                  <a:lnTo>
                    <a:pt x="745" y="661"/>
                  </a:lnTo>
                  <a:lnTo>
                    <a:pt x="745" y="661"/>
                  </a:lnTo>
                  <a:lnTo>
                    <a:pt x="745" y="662"/>
                  </a:lnTo>
                  <a:lnTo>
                    <a:pt x="745" y="662"/>
                  </a:lnTo>
                  <a:lnTo>
                    <a:pt x="744" y="663"/>
                  </a:lnTo>
                  <a:lnTo>
                    <a:pt x="743" y="664"/>
                  </a:lnTo>
                  <a:lnTo>
                    <a:pt x="743" y="664"/>
                  </a:lnTo>
                  <a:lnTo>
                    <a:pt x="743" y="665"/>
                  </a:lnTo>
                  <a:lnTo>
                    <a:pt x="743" y="665"/>
                  </a:lnTo>
                  <a:lnTo>
                    <a:pt x="745" y="665"/>
                  </a:lnTo>
                  <a:lnTo>
                    <a:pt x="746" y="665"/>
                  </a:lnTo>
                  <a:lnTo>
                    <a:pt x="746" y="665"/>
                  </a:lnTo>
                  <a:lnTo>
                    <a:pt x="747" y="666"/>
                  </a:lnTo>
                  <a:lnTo>
                    <a:pt x="747" y="666"/>
                  </a:lnTo>
                  <a:lnTo>
                    <a:pt x="746" y="666"/>
                  </a:lnTo>
                  <a:lnTo>
                    <a:pt x="745" y="667"/>
                  </a:lnTo>
                  <a:lnTo>
                    <a:pt x="745" y="668"/>
                  </a:lnTo>
                  <a:lnTo>
                    <a:pt x="745" y="669"/>
                  </a:lnTo>
                  <a:lnTo>
                    <a:pt x="747" y="669"/>
                  </a:lnTo>
                  <a:lnTo>
                    <a:pt x="747" y="669"/>
                  </a:lnTo>
                  <a:lnTo>
                    <a:pt x="748" y="669"/>
                  </a:lnTo>
                  <a:lnTo>
                    <a:pt x="749" y="669"/>
                  </a:lnTo>
                  <a:lnTo>
                    <a:pt x="749" y="669"/>
                  </a:lnTo>
                  <a:lnTo>
                    <a:pt x="750" y="669"/>
                  </a:lnTo>
                  <a:lnTo>
                    <a:pt x="750" y="671"/>
                  </a:lnTo>
                  <a:lnTo>
                    <a:pt x="749" y="671"/>
                  </a:lnTo>
                  <a:lnTo>
                    <a:pt x="749" y="671"/>
                  </a:lnTo>
                  <a:lnTo>
                    <a:pt x="748" y="673"/>
                  </a:lnTo>
                  <a:lnTo>
                    <a:pt x="746" y="673"/>
                  </a:lnTo>
                  <a:lnTo>
                    <a:pt x="745" y="673"/>
                  </a:lnTo>
                  <a:lnTo>
                    <a:pt x="745" y="674"/>
                  </a:lnTo>
                  <a:lnTo>
                    <a:pt x="745" y="675"/>
                  </a:lnTo>
                  <a:lnTo>
                    <a:pt x="745" y="675"/>
                  </a:lnTo>
                  <a:lnTo>
                    <a:pt x="745" y="676"/>
                  </a:lnTo>
                  <a:lnTo>
                    <a:pt x="744" y="676"/>
                  </a:lnTo>
                  <a:lnTo>
                    <a:pt x="743" y="675"/>
                  </a:lnTo>
                  <a:lnTo>
                    <a:pt x="743" y="675"/>
                  </a:lnTo>
                  <a:lnTo>
                    <a:pt x="742" y="675"/>
                  </a:lnTo>
                  <a:lnTo>
                    <a:pt x="740" y="677"/>
                  </a:lnTo>
                  <a:lnTo>
                    <a:pt x="739" y="677"/>
                  </a:lnTo>
                  <a:lnTo>
                    <a:pt x="737" y="677"/>
                  </a:lnTo>
                  <a:lnTo>
                    <a:pt x="736" y="678"/>
                  </a:lnTo>
                  <a:lnTo>
                    <a:pt x="736" y="679"/>
                  </a:lnTo>
                  <a:lnTo>
                    <a:pt x="736" y="680"/>
                  </a:lnTo>
                  <a:lnTo>
                    <a:pt x="736" y="680"/>
                  </a:lnTo>
                  <a:lnTo>
                    <a:pt x="736" y="681"/>
                  </a:lnTo>
                  <a:lnTo>
                    <a:pt x="735" y="681"/>
                  </a:lnTo>
                  <a:lnTo>
                    <a:pt x="736" y="681"/>
                  </a:lnTo>
                  <a:lnTo>
                    <a:pt x="736" y="682"/>
                  </a:lnTo>
                  <a:lnTo>
                    <a:pt x="737" y="682"/>
                  </a:lnTo>
                  <a:lnTo>
                    <a:pt x="737" y="682"/>
                  </a:lnTo>
                  <a:lnTo>
                    <a:pt x="738" y="682"/>
                  </a:lnTo>
                  <a:lnTo>
                    <a:pt x="739" y="682"/>
                  </a:lnTo>
                  <a:lnTo>
                    <a:pt x="739" y="682"/>
                  </a:lnTo>
                  <a:lnTo>
                    <a:pt x="740" y="682"/>
                  </a:lnTo>
                  <a:lnTo>
                    <a:pt x="740" y="682"/>
                  </a:lnTo>
                  <a:lnTo>
                    <a:pt x="740" y="682"/>
                  </a:lnTo>
                  <a:lnTo>
                    <a:pt x="740" y="682"/>
                  </a:lnTo>
                  <a:lnTo>
                    <a:pt x="741" y="681"/>
                  </a:lnTo>
                  <a:lnTo>
                    <a:pt x="742" y="679"/>
                  </a:lnTo>
                  <a:lnTo>
                    <a:pt x="743" y="678"/>
                  </a:lnTo>
                  <a:lnTo>
                    <a:pt x="743" y="677"/>
                  </a:lnTo>
                  <a:lnTo>
                    <a:pt x="745" y="677"/>
                  </a:lnTo>
                  <a:lnTo>
                    <a:pt x="745" y="677"/>
                  </a:lnTo>
                  <a:lnTo>
                    <a:pt x="745" y="677"/>
                  </a:lnTo>
                  <a:lnTo>
                    <a:pt x="745" y="678"/>
                  </a:lnTo>
                  <a:lnTo>
                    <a:pt x="746" y="677"/>
                  </a:lnTo>
                  <a:lnTo>
                    <a:pt x="748" y="677"/>
                  </a:lnTo>
                  <a:lnTo>
                    <a:pt x="748" y="676"/>
                  </a:lnTo>
                  <a:lnTo>
                    <a:pt x="749" y="676"/>
                  </a:lnTo>
                  <a:lnTo>
                    <a:pt x="750" y="677"/>
                  </a:lnTo>
                  <a:lnTo>
                    <a:pt x="751" y="677"/>
                  </a:lnTo>
                  <a:lnTo>
                    <a:pt x="752" y="675"/>
                  </a:lnTo>
                  <a:lnTo>
                    <a:pt x="753" y="675"/>
                  </a:lnTo>
                  <a:lnTo>
                    <a:pt x="753" y="675"/>
                  </a:lnTo>
                  <a:lnTo>
                    <a:pt x="754" y="675"/>
                  </a:lnTo>
                  <a:lnTo>
                    <a:pt x="755" y="676"/>
                  </a:lnTo>
                  <a:lnTo>
                    <a:pt x="755" y="676"/>
                  </a:lnTo>
                  <a:lnTo>
                    <a:pt x="755" y="676"/>
                  </a:lnTo>
                  <a:lnTo>
                    <a:pt x="755" y="678"/>
                  </a:lnTo>
                  <a:lnTo>
                    <a:pt x="755" y="678"/>
                  </a:lnTo>
                  <a:lnTo>
                    <a:pt x="754" y="679"/>
                  </a:lnTo>
                  <a:lnTo>
                    <a:pt x="753" y="680"/>
                  </a:lnTo>
                  <a:lnTo>
                    <a:pt x="753" y="682"/>
                  </a:lnTo>
                  <a:lnTo>
                    <a:pt x="754" y="682"/>
                  </a:lnTo>
                  <a:lnTo>
                    <a:pt x="754" y="681"/>
                  </a:lnTo>
                  <a:lnTo>
                    <a:pt x="755" y="680"/>
                  </a:lnTo>
                  <a:lnTo>
                    <a:pt x="756" y="680"/>
                  </a:lnTo>
                  <a:lnTo>
                    <a:pt x="757" y="681"/>
                  </a:lnTo>
                  <a:lnTo>
                    <a:pt x="756" y="682"/>
                  </a:lnTo>
                  <a:lnTo>
                    <a:pt x="755" y="682"/>
                  </a:lnTo>
                  <a:lnTo>
                    <a:pt x="750" y="683"/>
                  </a:lnTo>
                  <a:lnTo>
                    <a:pt x="748" y="684"/>
                  </a:lnTo>
                  <a:lnTo>
                    <a:pt x="745" y="684"/>
                  </a:lnTo>
                  <a:lnTo>
                    <a:pt x="744" y="683"/>
                  </a:lnTo>
                  <a:lnTo>
                    <a:pt x="743" y="683"/>
                  </a:lnTo>
                  <a:lnTo>
                    <a:pt x="743" y="683"/>
                  </a:lnTo>
                  <a:lnTo>
                    <a:pt x="742" y="683"/>
                  </a:lnTo>
                  <a:lnTo>
                    <a:pt x="741" y="683"/>
                  </a:lnTo>
                  <a:lnTo>
                    <a:pt x="741" y="682"/>
                  </a:lnTo>
                  <a:lnTo>
                    <a:pt x="740" y="682"/>
                  </a:lnTo>
                  <a:lnTo>
                    <a:pt x="740" y="682"/>
                  </a:lnTo>
                  <a:lnTo>
                    <a:pt x="740" y="682"/>
                  </a:lnTo>
                  <a:lnTo>
                    <a:pt x="740" y="683"/>
                  </a:lnTo>
                  <a:lnTo>
                    <a:pt x="740" y="684"/>
                  </a:lnTo>
                  <a:lnTo>
                    <a:pt x="741" y="685"/>
                  </a:lnTo>
                  <a:lnTo>
                    <a:pt x="741" y="686"/>
                  </a:lnTo>
                  <a:lnTo>
                    <a:pt x="740" y="686"/>
                  </a:lnTo>
                  <a:lnTo>
                    <a:pt x="740" y="687"/>
                  </a:lnTo>
                  <a:lnTo>
                    <a:pt x="740" y="687"/>
                  </a:lnTo>
                  <a:lnTo>
                    <a:pt x="740" y="687"/>
                  </a:lnTo>
                  <a:lnTo>
                    <a:pt x="738" y="686"/>
                  </a:lnTo>
                  <a:lnTo>
                    <a:pt x="738" y="684"/>
                  </a:lnTo>
                  <a:lnTo>
                    <a:pt x="737" y="684"/>
                  </a:lnTo>
                  <a:lnTo>
                    <a:pt x="736" y="683"/>
                  </a:lnTo>
                  <a:lnTo>
                    <a:pt x="736" y="683"/>
                  </a:lnTo>
                  <a:lnTo>
                    <a:pt x="735" y="684"/>
                  </a:lnTo>
                  <a:lnTo>
                    <a:pt x="733" y="684"/>
                  </a:lnTo>
                  <a:lnTo>
                    <a:pt x="733" y="684"/>
                  </a:lnTo>
                  <a:lnTo>
                    <a:pt x="732" y="684"/>
                  </a:lnTo>
                  <a:lnTo>
                    <a:pt x="732" y="684"/>
                  </a:lnTo>
                  <a:lnTo>
                    <a:pt x="732" y="684"/>
                  </a:lnTo>
                  <a:lnTo>
                    <a:pt x="731" y="684"/>
                  </a:lnTo>
                  <a:lnTo>
                    <a:pt x="731" y="685"/>
                  </a:lnTo>
                  <a:lnTo>
                    <a:pt x="730" y="685"/>
                  </a:lnTo>
                  <a:lnTo>
                    <a:pt x="729" y="684"/>
                  </a:lnTo>
                  <a:lnTo>
                    <a:pt x="728" y="684"/>
                  </a:lnTo>
                  <a:lnTo>
                    <a:pt x="728" y="683"/>
                  </a:lnTo>
                  <a:lnTo>
                    <a:pt x="728" y="682"/>
                  </a:lnTo>
                  <a:lnTo>
                    <a:pt x="727" y="682"/>
                  </a:lnTo>
                  <a:lnTo>
                    <a:pt x="727" y="681"/>
                  </a:lnTo>
                  <a:lnTo>
                    <a:pt x="726" y="680"/>
                  </a:lnTo>
                  <a:lnTo>
                    <a:pt x="726" y="680"/>
                  </a:lnTo>
                  <a:lnTo>
                    <a:pt x="725" y="679"/>
                  </a:lnTo>
                  <a:lnTo>
                    <a:pt x="725" y="679"/>
                  </a:lnTo>
                  <a:lnTo>
                    <a:pt x="725" y="678"/>
                  </a:lnTo>
                  <a:lnTo>
                    <a:pt x="725" y="678"/>
                  </a:lnTo>
                  <a:lnTo>
                    <a:pt x="725" y="678"/>
                  </a:lnTo>
                  <a:lnTo>
                    <a:pt x="724" y="678"/>
                  </a:lnTo>
                  <a:lnTo>
                    <a:pt x="724" y="678"/>
                  </a:lnTo>
                  <a:lnTo>
                    <a:pt x="724" y="676"/>
                  </a:lnTo>
                  <a:lnTo>
                    <a:pt x="723" y="675"/>
                  </a:lnTo>
                  <a:lnTo>
                    <a:pt x="723" y="674"/>
                  </a:lnTo>
                  <a:lnTo>
                    <a:pt x="723" y="674"/>
                  </a:lnTo>
                  <a:lnTo>
                    <a:pt x="723" y="674"/>
                  </a:lnTo>
                  <a:lnTo>
                    <a:pt x="723" y="674"/>
                  </a:lnTo>
                  <a:lnTo>
                    <a:pt x="723" y="673"/>
                  </a:lnTo>
                  <a:lnTo>
                    <a:pt x="723" y="673"/>
                  </a:lnTo>
                  <a:lnTo>
                    <a:pt x="723" y="672"/>
                  </a:lnTo>
                  <a:lnTo>
                    <a:pt x="723" y="672"/>
                  </a:lnTo>
                  <a:lnTo>
                    <a:pt x="723" y="671"/>
                  </a:lnTo>
                  <a:lnTo>
                    <a:pt x="722" y="671"/>
                  </a:lnTo>
                  <a:lnTo>
                    <a:pt x="722" y="671"/>
                  </a:lnTo>
                  <a:lnTo>
                    <a:pt x="721" y="670"/>
                  </a:lnTo>
                  <a:lnTo>
                    <a:pt x="721" y="670"/>
                  </a:lnTo>
                  <a:lnTo>
                    <a:pt x="721" y="670"/>
                  </a:lnTo>
                  <a:lnTo>
                    <a:pt x="721" y="669"/>
                  </a:lnTo>
                  <a:lnTo>
                    <a:pt x="720" y="669"/>
                  </a:lnTo>
                  <a:lnTo>
                    <a:pt x="720" y="669"/>
                  </a:lnTo>
                  <a:lnTo>
                    <a:pt x="719" y="669"/>
                  </a:lnTo>
                  <a:lnTo>
                    <a:pt x="719" y="668"/>
                  </a:lnTo>
                  <a:lnTo>
                    <a:pt x="719" y="667"/>
                  </a:lnTo>
                  <a:lnTo>
                    <a:pt x="719" y="667"/>
                  </a:lnTo>
                  <a:lnTo>
                    <a:pt x="719" y="667"/>
                  </a:lnTo>
                  <a:lnTo>
                    <a:pt x="718" y="667"/>
                  </a:lnTo>
                  <a:lnTo>
                    <a:pt x="718" y="665"/>
                  </a:lnTo>
                  <a:lnTo>
                    <a:pt x="717" y="665"/>
                  </a:lnTo>
                  <a:lnTo>
                    <a:pt x="717" y="665"/>
                  </a:lnTo>
                  <a:lnTo>
                    <a:pt x="717" y="664"/>
                  </a:lnTo>
                  <a:lnTo>
                    <a:pt x="716" y="664"/>
                  </a:lnTo>
                  <a:lnTo>
                    <a:pt x="716" y="663"/>
                  </a:lnTo>
                  <a:lnTo>
                    <a:pt x="715" y="663"/>
                  </a:lnTo>
                  <a:lnTo>
                    <a:pt x="716" y="661"/>
                  </a:lnTo>
                  <a:lnTo>
                    <a:pt x="716" y="661"/>
                  </a:lnTo>
                  <a:lnTo>
                    <a:pt x="716" y="661"/>
                  </a:lnTo>
                  <a:lnTo>
                    <a:pt x="715" y="660"/>
                  </a:lnTo>
                  <a:lnTo>
                    <a:pt x="715" y="659"/>
                  </a:lnTo>
                  <a:lnTo>
                    <a:pt x="715" y="658"/>
                  </a:lnTo>
                  <a:lnTo>
                    <a:pt x="715" y="657"/>
                  </a:lnTo>
                  <a:lnTo>
                    <a:pt x="715" y="656"/>
                  </a:lnTo>
                  <a:lnTo>
                    <a:pt x="715" y="656"/>
                  </a:lnTo>
                  <a:lnTo>
                    <a:pt x="714" y="655"/>
                  </a:lnTo>
                  <a:lnTo>
                    <a:pt x="712" y="655"/>
                  </a:lnTo>
                  <a:lnTo>
                    <a:pt x="711" y="655"/>
                  </a:lnTo>
                  <a:lnTo>
                    <a:pt x="710" y="655"/>
                  </a:lnTo>
                  <a:lnTo>
                    <a:pt x="709" y="654"/>
                  </a:lnTo>
                  <a:lnTo>
                    <a:pt x="708" y="654"/>
                  </a:lnTo>
                  <a:lnTo>
                    <a:pt x="707" y="654"/>
                  </a:lnTo>
                  <a:lnTo>
                    <a:pt x="707" y="655"/>
                  </a:lnTo>
                  <a:lnTo>
                    <a:pt x="706" y="655"/>
                  </a:lnTo>
                  <a:lnTo>
                    <a:pt x="706" y="654"/>
                  </a:lnTo>
                  <a:lnTo>
                    <a:pt x="706" y="652"/>
                  </a:lnTo>
                  <a:lnTo>
                    <a:pt x="706" y="651"/>
                  </a:lnTo>
                  <a:lnTo>
                    <a:pt x="706" y="651"/>
                  </a:lnTo>
                  <a:lnTo>
                    <a:pt x="707" y="650"/>
                  </a:lnTo>
                  <a:lnTo>
                    <a:pt x="707" y="650"/>
                  </a:lnTo>
                  <a:lnTo>
                    <a:pt x="706" y="650"/>
                  </a:lnTo>
                  <a:lnTo>
                    <a:pt x="706" y="649"/>
                  </a:lnTo>
                  <a:lnTo>
                    <a:pt x="706" y="649"/>
                  </a:lnTo>
                  <a:lnTo>
                    <a:pt x="707" y="649"/>
                  </a:lnTo>
                  <a:lnTo>
                    <a:pt x="707" y="648"/>
                  </a:lnTo>
                  <a:lnTo>
                    <a:pt x="708" y="644"/>
                  </a:lnTo>
                  <a:lnTo>
                    <a:pt x="708" y="643"/>
                  </a:lnTo>
                  <a:lnTo>
                    <a:pt x="708" y="643"/>
                  </a:lnTo>
                  <a:lnTo>
                    <a:pt x="709" y="642"/>
                  </a:lnTo>
                  <a:lnTo>
                    <a:pt x="709" y="642"/>
                  </a:lnTo>
                  <a:lnTo>
                    <a:pt x="709" y="642"/>
                  </a:lnTo>
                  <a:lnTo>
                    <a:pt x="710" y="640"/>
                  </a:lnTo>
                  <a:lnTo>
                    <a:pt x="710" y="640"/>
                  </a:lnTo>
                  <a:lnTo>
                    <a:pt x="710" y="640"/>
                  </a:lnTo>
                  <a:lnTo>
                    <a:pt x="710" y="639"/>
                  </a:lnTo>
                  <a:lnTo>
                    <a:pt x="710" y="639"/>
                  </a:lnTo>
                  <a:lnTo>
                    <a:pt x="710" y="639"/>
                  </a:lnTo>
                  <a:lnTo>
                    <a:pt x="711" y="639"/>
                  </a:lnTo>
                  <a:lnTo>
                    <a:pt x="711" y="639"/>
                  </a:lnTo>
                  <a:lnTo>
                    <a:pt x="712" y="637"/>
                  </a:lnTo>
                  <a:lnTo>
                    <a:pt x="713" y="637"/>
                  </a:lnTo>
                  <a:lnTo>
                    <a:pt x="713" y="638"/>
                  </a:lnTo>
                  <a:lnTo>
                    <a:pt x="713" y="637"/>
                  </a:lnTo>
                  <a:lnTo>
                    <a:pt x="714" y="638"/>
                  </a:lnTo>
                  <a:lnTo>
                    <a:pt x="714" y="638"/>
                  </a:lnTo>
                  <a:lnTo>
                    <a:pt x="714" y="637"/>
                  </a:lnTo>
                  <a:lnTo>
                    <a:pt x="715" y="637"/>
                  </a:lnTo>
                  <a:lnTo>
                    <a:pt x="715" y="636"/>
                  </a:lnTo>
                  <a:lnTo>
                    <a:pt x="716" y="636"/>
                  </a:lnTo>
                  <a:lnTo>
                    <a:pt x="717" y="635"/>
                  </a:lnTo>
                  <a:lnTo>
                    <a:pt x="719" y="635"/>
                  </a:lnTo>
                  <a:lnTo>
                    <a:pt x="719" y="635"/>
                  </a:lnTo>
                  <a:lnTo>
                    <a:pt x="721" y="635"/>
                  </a:lnTo>
                  <a:lnTo>
                    <a:pt x="722" y="635"/>
                  </a:lnTo>
                  <a:lnTo>
                    <a:pt x="721" y="635"/>
                  </a:lnTo>
                  <a:lnTo>
                    <a:pt x="721" y="635"/>
                  </a:lnTo>
                  <a:lnTo>
                    <a:pt x="721" y="635"/>
                  </a:lnTo>
                  <a:close/>
                  <a:moveTo>
                    <a:pt x="811" y="584"/>
                  </a:moveTo>
                  <a:lnTo>
                    <a:pt x="812" y="585"/>
                  </a:lnTo>
                  <a:lnTo>
                    <a:pt x="812" y="586"/>
                  </a:lnTo>
                  <a:lnTo>
                    <a:pt x="812" y="587"/>
                  </a:lnTo>
                  <a:lnTo>
                    <a:pt x="812" y="587"/>
                  </a:lnTo>
                  <a:lnTo>
                    <a:pt x="812" y="590"/>
                  </a:lnTo>
                  <a:lnTo>
                    <a:pt x="811" y="591"/>
                  </a:lnTo>
                  <a:lnTo>
                    <a:pt x="810" y="592"/>
                  </a:lnTo>
                  <a:lnTo>
                    <a:pt x="810" y="592"/>
                  </a:lnTo>
                  <a:lnTo>
                    <a:pt x="810" y="593"/>
                  </a:lnTo>
                  <a:lnTo>
                    <a:pt x="810" y="593"/>
                  </a:lnTo>
                  <a:lnTo>
                    <a:pt x="809" y="594"/>
                  </a:lnTo>
                  <a:lnTo>
                    <a:pt x="809" y="596"/>
                  </a:lnTo>
                  <a:lnTo>
                    <a:pt x="809" y="596"/>
                  </a:lnTo>
                  <a:lnTo>
                    <a:pt x="808" y="596"/>
                  </a:lnTo>
                  <a:lnTo>
                    <a:pt x="808" y="596"/>
                  </a:lnTo>
                  <a:lnTo>
                    <a:pt x="808" y="597"/>
                  </a:lnTo>
                  <a:lnTo>
                    <a:pt x="808" y="598"/>
                  </a:lnTo>
                  <a:lnTo>
                    <a:pt x="809" y="599"/>
                  </a:lnTo>
                  <a:lnTo>
                    <a:pt x="809" y="600"/>
                  </a:lnTo>
                  <a:lnTo>
                    <a:pt x="810" y="600"/>
                  </a:lnTo>
                  <a:lnTo>
                    <a:pt x="810" y="600"/>
                  </a:lnTo>
                  <a:lnTo>
                    <a:pt x="810" y="601"/>
                  </a:lnTo>
                  <a:lnTo>
                    <a:pt x="811" y="603"/>
                  </a:lnTo>
                  <a:lnTo>
                    <a:pt x="810" y="604"/>
                  </a:lnTo>
                  <a:lnTo>
                    <a:pt x="810" y="604"/>
                  </a:lnTo>
                  <a:lnTo>
                    <a:pt x="809" y="605"/>
                  </a:lnTo>
                  <a:lnTo>
                    <a:pt x="808" y="606"/>
                  </a:lnTo>
                  <a:lnTo>
                    <a:pt x="807" y="607"/>
                  </a:lnTo>
                  <a:lnTo>
                    <a:pt x="806" y="608"/>
                  </a:lnTo>
                  <a:lnTo>
                    <a:pt x="806" y="608"/>
                  </a:lnTo>
                  <a:lnTo>
                    <a:pt x="806" y="607"/>
                  </a:lnTo>
                  <a:lnTo>
                    <a:pt x="806" y="606"/>
                  </a:lnTo>
                  <a:lnTo>
                    <a:pt x="806" y="606"/>
                  </a:lnTo>
                  <a:lnTo>
                    <a:pt x="806" y="605"/>
                  </a:lnTo>
                  <a:lnTo>
                    <a:pt x="806" y="604"/>
                  </a:lnTo>
                  <a:lnTo>
                    <a:pt x="805" y="604"/>
                  </a:lnTo>
                  <a:lnTo>
                    <a:pt x="805" y="605"/>
                  </a:lnTo>
                  <a:lnTo>
                    <a:pt x="803" y="604"/>
                  </a:lnTo>
                  <a:lnTo>
                    <a:pt x="803" y="604"/>
                  </a:lnTo>
                  <a:lnTo>
                    <a:pt x="802" y="604"/>
                  </a:lnTo>
                  <a:lnTo>
                    <a:pt x="802" y="603"/>
                  </a:lnTo>
                  <a:lnTo>
                    <a:pt x="800" y="603"/>
                  </a:lnTo>
                  <a:lnTo>
                    <a:pt x="799" y="603"/>
                  </a:lnTo>
                  <a:lnTo>
                    <a:pt x="799" y="602"/>
                  </a:lnTo>
                  <a:lnTo>
                    <a:pt x="798" y="602"/>
                  </a:lnTo>
                  <a:lnTo>
                    <a:pt x="797" y="603"/>
                  </a:lnTo>
                  <a:lnTo>
                    <a:pt x="797" y="603"/>
                  </a:lnTo>
                  <a:lnTo>
                    <a:pt x="796" y="603"/>
                  </a:lnTo>
                  <a:lnTo>
                    <a:pt x="796" y="602"/>
                  </a:lnTo>
                  <a:lnTo>
                    <a:pt x="795" y="601"/>
                  </a:lnTo>
                  <a:lnTo>
                    <a:pt x="795" y="601"/>
                  </a:lnTo>
                  <a:lnTo>
                    <a:pt x="795" y="602"/>
                  </a:lnTo>
                  <a:lnTo>
                    <a:pt x="793" y="604"/>
                  </a:lnTo>
                  <a:lnTo>
                    <a:pt x="791" y="604"/>
                  </a:lnTo>
                  <a:lnTo>
                    <a:pt x="791" y="603"/>
                  </a:lnTo>
                  <a:lnTo>
                    <a:pt x="790" y="603"/>
                  </a:lnTo>
                  <a:lnTo>
                    <a:pt x="789" y="603"/>
                  </a:lnTo>
                  <a:lnTo>
                    <a:pt x="789" y="601"/>
                  </a:lnTo>
                  <a:lnTo>
                    <a:pt x="790" y="600"/>
                  </a:lnTo>
                  <a:lnTo>
                    <a:pt x="790" y="599"/>
                  </a:lnTo>
                  <a:lnTo>
                    <a:pt x="790" y="599"/>
                  </a:lnTo>
                  <a:lnTo>
                    <a:pt x="791" y="598"/>
                  </a:lnTo>
                  <a:lnTo>
                    <a:pt x="791" y="596"/>
                  </a:lnTo>
                  <a:lnTo>
                    <a:pt x="791" y="596"/>
                  </a:lnTo>
                  <a:lnTo>
                    <a:pt x="792" y="596"/>
                  </a:lnTo>
                  <a:lnTo>
                    <a:pt x="793" y="596"/>
                  </a:lnTo>
                  <a:lnTo>
                    <a:pt x="793" y="596"/>
                  </a:lnTo>
                  <a:lnTo>
                    <a:pt x="792" y="592"/>
                  </a:lnTo>
                  <a:lnTo>
                    <a:pt x="793" y="591"/>
                  </a:lnTo>
                  <a:lnTo>
                    <a:pt x="794" y="591"/>
                  </a:lnTo>
                  <a:lnTo>
                    <a:pt x="794" y="590"/>
                  </a:lnTo>
                  <a:lnTo>
                    <a:pt x="794" y="590"/>
                  </a:lnTo>
                  <a:lnTo>
                    <a:pt x="794" y="590"/>
                  </a:lnTo>
                  <a:lnTo>
                    <a:pt x="794" y="587"/>
                  </a:lnTo>
                  <a:lnTo>
                    <a:pt x="795" y="588"/>
                  </a:lnTo>
                  <a:lnTo>
                    <a:pt x="795" y="590"/>
                  </a:lnTo>
                  <a:lnTo>
                    <a:pt x="796" y="590"/>
                  </a:lnTo>
                  <a:lnTo>
                    <a:pt x="796" y="591"/>
                  </a:lnTo>
                  <a:lnTo>
                    <a:pt x="796" y="591"/>
                  </a:lnTo>
                  <a:lnTo>
                    <a:pt x="797" y="592"/>
                  </a:lnTo>
                  <a:lnTo>
                    <a:pt x="797" y="592"/>
                  </a:lnTo>
                  <a:lnTo>
                    <a:pt x="797" y="593"/>
                  </a:lnTo>
                  <a:lnTo>
                    <a:pt x="797" y="593"/>
                  </a:lnTo>
                  <a:lnTo>
                    <a:pt x="798" y="594"/>
                  </a:lnTo>
                  <a:lnTo>
                    <a:pt x="800" y="594"/>
                  </a:lnTo>
                  <a:lnTo>
                    <a:pt x="800" y="593"/>
                  </a:lnTo>
                  <a:lnTo>
                    <a:pt x="800" y="594"/>
                  </a:lnTo>
                  <a:lnTo>
                    <a:pt x="801" y="595"/>
                  </a:lnTo>
                  <a:lnTo>
                    <a:pt x="802" y="595"/>
                  </a:lnTo>
                  <a:lnTo>
                    <a:pt x="802" y="595"/>
                  </a:lnTo>
                  <a:lnTo>
                    <a:pt x="802" y="594"/>
                  </a:lnTo>
                  <a:lnTo>
                    <a:pt x="804" y="594"/>
                  </a:lnTo>
                  <a:lnTo>
                    <a:pt x="804" y="593"/>
                  </a:lnTo>
                  <a:lnTo>
                    <a:pt x="804" y="592"/>
                  </a:lnTo>
                  <a:lnTo>
                    <a:pt x="805" y="592"/>
                  </a:lnTo>
                  <a:lnTo>
                    <a:pt x="806" y="591"/>
                  </a:lnTo>
                  <a:lnTo>
                    <a:pt x="806" y="591"/>
                  </a:lnTo>
                  <a:lnTo>
                    <a:pt x="805" y="590"/>
                  </a:lnTo>
                  <a:lnTo>
                    <a:pt x="805" y="589"/>
                  </a:lnTo>
                  <a:lnTo>
                    <a:pt x="805" y="588"/>
                  </a:lnTo>
                  <a:lnTo>
                    <a:pt x="805" y="587"/>
                  </a:lnTo>
                  <a:lnTo>
                    <a:pt x="806" y="587"/>
                  </a:lnTo>
                  <a:lnTo>
                    <a:pt x="806" y="587"/>
                  </a:lnTo>
                  <a:lnTo>
                    <a:pt x="806" y="588"/>
                  </a:lnTo>
                  <a:lnTo>
                    <a:pt x="806" y="587"/>
                  </a:lnTo>
                  <a:lnTo>
                    <a:pt x="806" y="587"/>
                  </a:lnTo>
                  <a:lnTo>
                    <a:pt x="809" y="587"/>
                  </a:lnTo>
                  <a:lnTo>
                    <a:pt x="809" y="587"/>
                  </a:lnTo>
                  <a:lnTo>
                    <a:pt x="810" y="585"/>
                  </a:lnTo>
                  <a:lnTo>
                    <a:pt x="810" y="585"/>
                  </a:lnTo>
                  <a:lnTo>
                    <a:pt x="811" y="584"/>
                  </a:lnTo>
                  <a:close/>
                  <a:moveTo>
                    <a:pt x="745" y="563"/>
                  </a:moveTo>
                  <a:lnTo>
                    <a:pt x="746" y="563"/>
                  </a:lnTo>
                  <a:lnTo>
                    <a:pt x="746" y="564"/>
                  </a:lnTo>
                  <a:lnTo>
                    <a:pt x="746" y="564"/>
                  </a:lnTo>
                  <a:lnTo>
                    <a:pt x="746" y="564"/>
                  </a:lnTo>
                  <a:lnTo>
                    <a:pt x="746" y="564"/>
                  </a:lnTo>
                  <a:lnTo>
                    <a:pt x="746" y="565"/>
                  </a:lnTo>
                  <a:lnTo>
                    <a:pt x="747" y="565"/>
                  </a:lnTo>
                  <a:lnTo>
                    <a:pt x="747" y="565"/>
                  </a:lnTo>
                  <a:lnTo>
                    <a:pt x="747" y="565"/>
                  </a:lnTo>
                  <a:lnTo>
                    <a:pt x="749" y="566"/>
                  </a:lnTo>
                  <a:lnTo>
                    <a:pt x="750" y="567"/>
                  </a:lnTo>
                  <a:lnTo>
                    <a:pt x="751" y="567"/>
                  </a:lnTo>
                  <a:lnTo>
                    <a:pt x="751" y="567"/>
                  </a:lnTo>
                  <a:lnTo>
                    <a:pt x="752" y="568"/>
                  </a:lnTo>
                  <a:lnTo>
                    <a:pt x="753" y="568"/>
                  </a:lnTo>
                  <a:lnTo>
                    <a:pt x="753" y="568"/>
                  </a:lnTo>
                  <a:lnTo>
                    <a:pt x="753" y="568"/>
                  </a:lnTo>
                  <a:lnTo>
                    <a:pt x="753" y="569"/>
                  </a:lnTo>
                  <a:lnTo>
                    <a:pt x="753" y="570"/>
                  </a:lnTo>
                  <a:lnTo>
                    <a:pt x="753" y="570"/>
                  </a:lnTo>
                  <a:lnTo>
                    <a:pt x="755" y="570"/>
                  </a:lnTo>
                  <a:lnTo>
                    <a:pt x="755" y="570"/>
                  </a:lnTo>
                  <a:lnTo>
                    <a:pt x="756" y="570"/>
                  </a:lnTo>
                  <a:lnTo>
                    <a:pt x="757" y="570"/>
                  </a:lnTo>
                  <a:lnTo>
                    <a:pt x="757" y="570"/>
                  </a:lnTo>
                  <a:lnTo>
                    <a:pt x="757" y="570"/>
                  </a:lnTo>
                  <a:lnTo>
                    <a:pt x="757" y="571"/>
                  </a:lnTo>
                  <a:lnTo>
                    <a:pt x="758" y="571"/>
                  </a:lnTo>
                  <a:lnTo>
                    <a:pt x="758" y="571"/>
                  </a:lnTo>
                  <a:lnTo>
                    <a:pt x="759" y="572"/>
                  </a:lnTo>
                  <a:lnTo>
                    <a:pt x="759" y="573"/>
                  </a:lnTo>
                  <a:lnTo>
                    <a:pt x="759" y="573"/>
                  </a:lnTo>
                  <a:lnTo>
                    <a:pt x="761" y="573"/>
                  </a:lnTo>
                  <a:lnTo>
                    <a:pt x="761" y="574"/>
                  </a:lnTo>
                  <a:lnTo>
                    <a:pt x="762" y="574"/>
                  </a:lnTo>
                  <a:lnTo>
                    <a:pt x="762" y="574"/>
                  </a:lnTo>
                  <a:lnTo>
                    <a:pt x="763" y="574"/>
                  </a:lnTo>
                  <a:lnTo>
                    <a:pt x="763" y="574"/>
                  </a:lnTo>
                  <a:lnTo>
                    <a:pt x="764" y="574"/>
                  </a:lnTo>
                  <a:lnTo>
                    <a:pt x="764" y="574"/>
                  </a:lnTo>
                  <a:lnTo>
                    <a:pt x="764" y="574"/>
                  </a:lnTo>
                  <a:lnTo>
                    <a:pt x="764" y="573"/>
                  </a:lnTo>
                  <a:lnTo>
                    <a:pt x="765" y="573"/>
                  </a:lnTo>
                  <a:lnTo>
                    <a:pt x="765" y="573"/>
                  </a:lnTo>
                  <a:lnTo>
                    <a:pt x="765" y="573"/>
                  </a:lnTo>
                  <a:lnTo>
                    <a:pt x="766" y="573"/>
                  </a:lnTo>
                  <a:lnTo>
                    <a:pt x="767" y="573"/>
                  </a:lnTo>
                  <a:lnTo>
                    <a:pt x="767" y="574"/>
                  </a:lnTo>
                  <a:lnTo>
                    <a:pt x="767" y="574"/>
                  </a:lnTo>
                  <a:lnTo>
                    <a:pt x="767" y="574"/>
                  </a:lnTo>
                  <a:lnTo>
                    <a:pt x="767" y="574"/>
                  </a:lnTo>
                  <a:lnTo>
                    <a:pt x="767" y="575"/>
                  </a:lnTo>
                  <a:lnTo>
                    <a:pt x="767" y="576"/>
                  </a:lnTo>
                  <a:lnTo>
                    <a:pt x="767" y="577"/>
                  </a:lnTo>
                  <a:lnTo>
                    <a:pt x="767" y="577"/>
                  </a:lnTo>
                  <a:lnTo>
                    <a:pt x="767" y="576"/>
                  </a:lnTo>
                  <a:lnTo>
                    <a:pt x="768" y="576"/>
                  </a:lnTo>
                  <a:lnTo>
                    <a:pt x="768" y="577"/>
                  </a:lnTo>
                  <a:lnTo>
                    <a:pt x="769" y="577"/>
                  </a:lnTo>
                  <a:lnTo>
                    <a:pt x="769" y="577"/>
                  </a:lnTo>
                  <a:lnTo>
                    <a:pt x="769" y="577"/>
                  </a:lnTo>
                  <a:lnTo>
                    <a:pt x="770" y="577"/>
                  </a:lnTo>
                  <a:lnTo>
                    <a:pt x="770" y="577"/>
                  </a:lnTo>
                  <a:lnTo>
                    <a:pt x="770" y="577"/>
                  </a:lnTo>
                  <a:lnTo>
                    <a:pt x="770" y="578"/>
                  </a:lnTo>
                  <a:lnTo>
                    <a:pt x="770" y="578"/>
                  </a:lnTo>
                  <a:lnTo>
                    <a:pt x="770" y="578"/>
                  </a:lnTo>
                  <a:lnTo>
                    <a:pt x="771" y="578"/>
                  </a:lnTo>
                  <a:lnTo>
                    <a:pt x="771" y="578"/>
                  </a:lnTo>
                  <a:lnTo>
                    <a:pt x="771" y="579"/>
                  </a:lnTo>
                  <a:lnTo>
                    <a:pt x="771" y="580"/>
                  </a:lnTo>
                  <a:lnTo>
                    <a:pt x="770" y="580"/>
                  </a:lnTo>
                  <a:lnTo>
                    <a:pt x="770" y="580"/>
                  </a:lnTo>
                  <a:lnTo>
                    <a:pt x="769" y="580"/>
                  </a:lnTo>
                  <a:lnTo>
                    <a:pt x="769" y="580"/>
                  </a:lnTo>
                  <a:lnTo>
                    <a:pt x="768" y="581"/>
                  </a:lnTo>
                  <a:lnTo>
                    <a:pt x="768" y="580"/>
                  </a:lnTo>
                  <a:lnTo>
                    <a:pt x="767" y="581"/>
                  </a:lnTo>
                  <a:lnTo>
                    <a:pt x="768" y="582"/>
                  </a:lnTo>
                  <a:lnTo>
                    <a:pt x="768" y="582"/>
                  </a:lnTo>
                  <a:lnTo>
                    <a:pt x="768" y="582"/>
                  </a:lnTo>
                  <a:lnTo>
                    <a:pt x="769" y="582"/>
                  </a:lnTo>
                  <a:lnTo>
                    <a:pt x="769" y="582"/>
                  </a:lnTo>
                  <a:lnTo>
                    <a:pt x="770" y="582"/>
                  </a:lnTo>
                  <a:lnTo>
                    <a:pt x="770" y="583"/>
                  </a:lnTo>
                  <a:lnTo>
                    <a:pt x="771" y="582"/>
                  </a:lnTo>
                  <a:lnTo>
                    <a:pt x="771" y="583"/>
                  </a:lnTo>
                  <a:lnTo>
                    <a:pt x="771" y="583"/>
                  </a:lnTo>
                  <a:lnTo>
                    <a:pt x="772" y="584"/>
                  </a:lnTo>
                  <a:lnTo>
                    <a:pt x="772" y="585"/>
                  </a:lnTo>
                  <a:lnTo>
                    <a:pt x="772" y="585"/>
                  </a:lnTo>
                  <a:lnTo>
                    <a:pt x="772" y="585"/>
                  </a:lnTo>
                  <a:lnTo>
                    <a:pt x="773" y="585"/>
                  </a:lnTo>
                  <a:lnTo>
                    <a:pt x="773" y="586"/>
                  </a:lnTo>
                  <a:lnTo>
                    <a:pt x="773" y="586"/>
                  </a:lnTo>
                  <a:lnTo>
                    <a:pt x="774" y="587"/>
                  </a:lnTo>
                  <a:lnTo>
                    <a:pt x="774" y="587"/>
                  </a:lnTo>
                  <a:lnTo>
                    <a:pt x="775" y="587"/>
                  </a:lnTo>
                  <a:lnTo>
                    <a:pt x="775" y="587"/>
                  </a:lnTo>
                  <a:lnTo>
                    <a:pt x="776" y="587"/>
                  </a:lnTo>
                  <a:lnTo>
                    <a:pt x="776" y="587"/>
                  </a:lnTo>
                  <a:lnTo>
                    <a:pt x="777" y="587"/>
                  </a:lnTo>
                  <a:lnTo>
                    <a:pt x="777" y="587"/>
                  </a:lnTo>
                  <a:lnTo>
                    <a:pt x="777" y="588"/>
                  </a:lnTo>
                  <a:lnTo>
                    <a:pt x="777" y="589"/>
                  </a:lnTo>
                  <a:lnTo>
                    <a:pt x="777" y="589"/>
                  </a:lnTo>
                  <a:lnTo>
                    <a:pt x="778" y="590"/>
                  </a:lnTo>
                  <a:lnTo>
                    <a:pt x="778" y="590"/>
                  </a:lnTo>
                  <a:lnTo>
                    <a:pt x="778" y="591"/>
                  </a:lnTo>
                  <a:lnTo>
                    <a:pt x="777" y="591"/>
                  </a:lnTo>
                  <a:lnTo>
                    <a:pt x="777" y="591"/>
                  </a:lnTo>
                  <a:lnTo>
                    <a:pt x="778" y="591"/>
                  </a:lnTo>
                  <a:lnTo>
                    <a:pt x="778" y="591"/>
                  </a:lnTo>
                  <a:lnTo>
                    <a:pt x="778" y="591"/>
                  </a:lnTo>
                  <a:lnTo>
                    <a:pt x="778" y="592"/>
                  </a:lnTo>
                  <a:lnTo>
                    <a:pt x="778" y="592"/>
                  </a:lnTo>
                  <a:lnTo>
                    <a:pt x="778" y="593"/>
                  </a:lnTo>
                  <a:lnTo>
                    <a:pt x="777" y="593"/>
                  </a:lnTo>
                  <a:lnTo>
                    <a:pt x="777" y="594"/>
                  </a:lnTo>
                  <a:lnTo>
                    <a:pt x="777" y="594"/>
                  </a:lnTo>
                  <a:lnTo>
                    <a:pt x="778" y="595"/>
                  </a:lnTo>
                  <a:lnTo>
                    <a:pt x="778" y="596"/>
                  </a:lnTo>
                  <a:lnTo>
                    <a:pt x="778" y="596"/>
                  </a:lnTo>
                  <a:lnTo>
                    <a:pt x="777" y="596"/>
                  </a:lnTo>
                  <a:lnTo>
                    <a:pt x="777" y="596"/>
                  </a:lnTo>
                  <a:lnTo>
                    <a:pt x="776" y="596"/>
                  </a:lnTo>
                  <a:lnTo>
                    <a:pt x="776" y="596"/>
                  </a:lnTo>
                  <a:lnTo>
                    <a:pt x="776" y="597"/>
                  </a:lnTo>
                  <a:lnTo>
                    <a:pt x="776" y="598"/>
                  </a:lnTo>
                  <a:lnTo>
                    <a:pt x="776" y="598"/>
                  </a:lnTo>
                  <a:lnTo>
                    <a:pt x="776" y="599"/>
                  </a:lnTo>
                  <a:lnTo>
                    <a:pt x="776" y="599"/>
                  </a:lnTo>
                  <a:lnTo>
                    <a:pt x="776" y="599"/>
                  </a:lnTo>
                  <a:lnTo>
                    <a:pt x="775" y="599"/>
                  </a:lnTo>
                  <a:lnTo>
                    <a:pt x="775" y="599"/>
                  </a:lnTo>
                  <a:lnTo>
                    <a:pt x="776" y="600"/>
                  </a:lnTo>
                  <a:lnTo>
                    <a:pt x="776" y="600"/>
                  </a:lnTo>
                  <a:lnTo>
                    <a:pt x="777" y="600"/>
                  </a:lnTo>
                  <a:lnTo>
                    <a:pt x="777" y="600"/>
                  </a:lnTo>
                  <a:lnTo>
                    <a:pt x="776" y="600"/>
                  </a:lnTo>
                  <a:lnTo>
                    <a:pt x="776" y="600"/>
                  </a:lnTo>
                  <a:lnTo>
                    <a:pt x="775" y="600"/>
                  </a:lnTo>
                  <a:lnTo>
                    <a:pt x="775" y="600"/>
                  </a:lnTo>
                  <a:lnTo>
                    <a:pt x="775" y="601"/>
                  </a:lnTo>
                  <a:lnTo>
                    <a:pt x="775" y="601"/>
                  </a:lnTo>
                  <a:lnTo>
                    <a:pt x="775" y="600"/>
                  </a:lnTo>
                  <a:lnTo>
                    <a:pt x="774" y="600"/>
                  </a:lnTo>
                  <a:lnTo>
                    <a:pt x="774" y="600"/>
                  </a:lnTo>
                  <a:lnTo>
                    <a:pt x="773" y="599"/>
                  </a:lnTo>
                  <a:lnTo>
                    <a:pt x="773" y="598"/>
                  </a:lnTo>
                  <a:lnTo>
                    <a:pt x="772" y="598"/>
                  </a:lnTo>
                  <a:lnTo>
                    <a:pt x="772" y="597"/>
                  </a:lnTo>
                  <a:lnTo>
                    <a:pt x="771" y="597"/>
                  </a:lnTo>
                  <a:lnTo>
                    <a:pt x="771" y="597"/>
                  </a:lnTo>
                  <a:lnTo>
                    <a:pt x="771" y="597"/>
                  </a:lnTo>
                  <a:lnTo>
                    <a:pt x="770" y="597"/>
                  </a:lnTo>
                  <a:lnTo>
                    <a:pt x="770" y="597"/>
                  </a:lnTo>
                  <a:lnTo>
                    <a:pt x="770" y="597"/>
                  </a:lnTo>
                  <a:lnTo>
                    <a:pt x="769" y="597"/>
                  </a:lnTo>
                  <a:lnTo>
                    <a:pt x="769" y="597"/>
                  </a:lnTo>
                  <a:lnTo>
                    <a:pt x="769" y="597"/>
                  </a:lnTo>
                  <a:lnTo>
                    <a:pt x="769" y="598"/>
                  </a:lnTo>
                  <a:lnTo>
                    <a:pt x="768" y="598"/>
                  </a:lnTo>
                  <a:lnTo>
                    <a:pt x="768" y="598"/>
                  </a:lnTo>
                  <a:lnTo>
                    <a:pt x="768" y="598"/>
                  </a:lnTo>
                  <a:lnTo>
                    <a:pt x="768" y="599"/>
                  </a:lnTo>
                  <a:lnTo>
                    <a:pt x="769" y="600"/>
                  </a:lnTo>
                  <a:lnTo>
                    <a:pt x="769" y="600"/>
                  </a:lnTo>
                  <a:lnTo>
                    <a:pt x="769" y="600"/>
                  </a:lnTo>
                  <a:lnTo>
                    <a:pt x="770" y="600"/>
                  </a:lnTo>
                  <a:lnTo>
                    <a:pt x="770" y="601"/>
                  </a:lnTo>
                  <a:lnTo>
                    <a:pt x="770" y="601"/>
                  </a:lnTo>
                  <a:lnTo>
                    <a:pt x="769" y="603"/>
                  </a:lnTo>
                  <a:lnTo>
                    <a:pt x="768" y="603"/>
                  </a:lnTo>
                  <a:lnTo>
                    <a:pt x="768" y="603"/>
                  </a:lnTo>
                  <a:lnTo>
                    <a:pt x="768" y="603"/>
                  </a:lnTo>
                  <a:lnTo>
                    <a:pt x="768" y="604"/>
                  </a:lnTo>
                  <a:lnTo>
                    <a:pt x="768" y="604"/>
                  </a:lnTo>
                  <a:lnTo>
                    <a:pt x="768" y="605"/>
                  </a:lnTo>
                  <a:lnTo>
                    <a:pt x="768" y="606"/>
                  </a:lnTo>
                  <a:lnTo>
                    <a:pt x="767" y="606"/>
                  </a:lnTo>
                  <a:lnTo>
                    <a:pt x="767" y="605"/>
                  </a:lnTo>
                  <a:lnTo>
                    <a:pt x="767" y="605"/>
                  </a:lnTo>
                  <a:lnTo>
                    <a:pt x="767" y="605"/>
                  </a:lnTo>
                  <a:lnTo>
                    <a:pt x="766" y="605"/>
                  </a:lnTo>
                  <a:lnTo>
                    <a:pt x="765" y="605"/>
                  </a:lnTo>
                  <a:lnTo>
                    <a:pt x="765" y="606"/>
                  </a:lnTo>
                  <a:lnTo>
                    <a:pt x="764" y="605"/>
                  </a:lnTo>
                  <a:lnTo>
                    <a:pt x="764" y="606"/>
                  </a:lnTo>
                  <a:lnTo>
                    <a:pt x="764" y="606"/>
                  </a:lnTo>
                  <a:lnTo>
                    <a:pt x="764" y="607"/>
                  </a:lnTo>
                  <a:lnTo>
                    <a:pt x="763" y="607"/>
                  </a:lnTo>
                  <a:lnTo>
                    <a:pt x="763" y="607"/>
                  </a:lnTo>
                  <a:lnTo>
                    <a:pt x="763" y="608"/>
                  </a:lnTo>
                  <a:lnTo>
                    <a:pt x="762" y="608"/>
                  </a:lnTo>
                  <a:lnTo>
                    <a:pt x="762" y="608"/>
                  </a:lnTo>
                  <a:lnTo>
                    <a:pt x="762" y="608"/>
                  </a:lnTo>
                  <a:lnTo>
                    <a:pt x="762" y="609"/>
                  </a:lnTo>
                  <a:lnTo>
                    <a:pt x="762" y="609"/>
                  </a:lnTo>
                  <a:lnTo>
                    <a:pt x="762" y="609"/>
                  </a:lnTo>
                  <a:lnTo>
                    <a:pt x="762" y="609"/>
                  </a:lnTo>
                  <a:lnTo>
                    <a:pt x="762" y="609"/>
                  </a:lnTo>
                  <a:lnTo>
                    <a:pt x="762" y="609"/>
                  </a:lnTo>
                  <a:lnTo>
                    <a:pt x="762" y="610"/>
                  </a:lnTo>
                  <a:lnTo>
                    <a:pt x="762" y="610"/>
                  </a:lnTo>
                  <a:lnTo>
                    <a:pt x="761" y="610"/>
                  </a:lnTo>
                  <a:lnTo>
                    <a:pt x="761" y="610"/>
                  </a:lnTo>
                  <a:lnTo>
                    <a:pt x="760" y="610"/>
                  </a:lnTo>
                  <a:lnTo>
                    <a:pt x="760" y="610"/>
                  </a:lnTo>
                  <a:lnTo>
                    <a:pt x="759" y="610"/>
                  </a:lnTo>
                  <a:lnTo>
                    <a:pt x="759" y="610"/>
                  </a:lnTo>
                  <a:lnTo>
                    <a:pt x="760" y="610"/>
                  </a:lnTo>
                  <a:lnTo>
                    <a:pt x="759" y="611"/>
                  </a:lnTo>
                  <a:lnTo>
                    <a:pt x="760" y="611"/>
                  </a:lnTo>
                  <a:lnTo>
                    <a:pt x="760" y="612"/>
                  </a:lnTo>
                  <a:lnTo>
                    <a:pt x="761" y="612"/>
                  </a:lnTo>
                  <a:lnTo>
                    <a:pt x="761" y="612"/>
                  </a:lnTo>
                  <a:lnTo>
                    <a:pt x="762" y="613"/>
                  </a:lnTo>
                  <a:lnTo>
                    <a:pt x="763" y="613"/>
                  </a:lnTo>
                  <a:lnTo>
                    <a:pt x="764" y="613"/>
                  </a:lnTo>
                  <a:lnTo>
                    <a:pt x="763" y="613"/>
                  </a:lnTo>
                  <a:lnTo>
                    <a:pt x="763" y="613"/>
                  </a:lnTo>
                  <a:lnTo>
                    <a:pt x="765" y="613"/>
                  </a:lnTo>
                  <a:lnTo>
                    <a:pt x="766" y="613"/>
                  </a:lnTo>
                  <a:lnTo>
                    <a:pt x="766" y="614"/>
                  </a:lnTo>
                  <a:lnTo>
                    <a:pt x="767" y="614"/>
                  </a:lnTo>
                  <a:lnTo>
                    <a:pt x="767" y="614"/>
                  </a:lnTo>
                  <a:lnTo>
                    <a:pt x="767" y="614"/>
                  </a:lnTo>
                  <a:lnTo>
                    <a:pt x="767" y="613"/>
                  </a:lnTo>
                  <a:lnTo>
                    <a:pt x="768" y="613"/>
                  </a:lnTo>
                  <a:lnTo>
                    <a:pt x="769" y="615"/>
                  </a:lnTo>
                  <a:lnTo>
                    <a:pt x="770" y="615"/>
                  </a:lnTo>
                  <a:lnTo>
                    <a:pt x="769" y="614"/>
                  </a:lnTo>
                  <a:lnTo>
                    <a:pt x="769" y="614"/>
                  </a:lnTo>
                  <a:lnTo>
                    <a:pt x="770" y="613"/>
                  </a:lnTo>
                  <a:lnTo>
                    <a:pt x="770" y="613"/>
                  </a:lnTo>
                  <a:lnTo>
                    <a:pt x="770" y="613"/>
                  </a:lnTo>
                  <a:lnTo>
                    <a:pt x="771" y="613"/>
                  </a:lnTo>
                  <a:lnTo>
                    <a:pt x="771" y="613"/>
                  </a:lnTo>
                  <a:lnTo>
                    <a:pt x="771" y="613"/>
                  </a:lnTo>
                  <a:lnTo>
                    <a:pt x="771" y="612"/>
                  </a:lnTo>
                  <a:lnTo>
                    <a:pt x="771" y="612"/>
                  </a:lnTo>
                  <a:lnTo>
                    <a:pt x="771" y="612"/>
                  </a:lnTo>
                  <a:lnTo>
                    <a:pt x="771" y="611"/>
                  </a:lnTo>
                  <a:lnTo>
                    <a:pt x="771" y="611"/>
                  </a:lnTo>
                  <a:lnTo>
                    <a:pt x="771" y="610"/>
                  </a:lnTo>
                  <a:lnTo>
                    <a:pt x="772" y="609"/>
                  </a:lnTo>
                  <a:lnTo>
                    <a:pt x="773" y="609"/>
                  </a:lnTo>
                  <a:lnTo>
                    <a:pt x="774" y="610"/>
                  </a:lnTo>
                  <a:lnTo>
                    <a:pt x="775" y="610"/>
                  </a:lnTo>
                  <a:lnTo>
                    <a:pt x="775" y="610"/>
                  </a:lnTo>
                  <a:lnTo>
                    <a:pt x="775" y="610"/>
                  </a:lnTo>
                  <a:lnTo>
                    <a:pt x="775" y="610"/>
                  </a:lnTo>
                  <a:lnTo>
                    <a:pt x="777" y="609"/>
                  </a:lnTo>
                  <a:lnTo>
                    <a:pt x="778" y="610"/>
                  </a:lnTo>
                  <a:lnTo>
                    <a:pt x="778" y="610"/>
                  </a:lnTo>
                  <a:lnTo>
                    <a:pt x="778" y="610"/>
                  </a:lnTo>
                  <a:lnTo>
                    <a:pt x="779" y="611"/>
                  </a:lnTo>
                  <a:lnTo>
                    <a:pt x="779" y="612"/>
                  </a:lnTo>
                  <a:lnTo>
                    <a:pt x="779" y="612"/>
                  </a:lnTo>
                  <a:lnTo>
                    <a:pt x="780" y="612"/>
                  </a:lnTo>
                  <a:lnTo>
                    <a:pt x="780" y="613"/>
                  </a:lnTo>
                  <a:lnTo>
                    <a:pt x="780" y="613"/>
                  </a:lnTo>
                  <a:lnTo>
                    <a:pt x="782" y="613"/>
                  </a:lnTo>
                  <a:lnTo>
                    <a:pt x="782" y="613"/>
                  </a:lnTo>
                  <a:lnTo>
                    <a:pt x="782" y="613"/>
                  </a:lnTo>
                  <a:lnTo>
                    <a:pt x="783" y="614"/>
                  </a:lnTo>
                  <a:lnTo>
                    <a:pt x="784" y="614"/>
                  </a:lnTo>
                  <a:lnTo>
                    <a:pt x="784" y="615"/>
                  </a:lnTo>
                  <a:lnTo>
                    <a:pt x="784" y="616"/>
                  </a:lnTo>
                  <a:lnTo>
                    <a:pt x="784" y="616"/>
                  </a:lnTo>
                  <a:lnTo>
                    <a:pt x="784" y="616"/>
                  </a:lnTo>
                  <a:lnTo>
                    <a:pt x="784" y="617"/>
                  </a:lnTo>
                  <a:lnTo>
                    <a:pt x="784" y="617"/>
                  </a:lnTo>
                  <a:lnTo>
                    <a:pt x="783" y="617"/>
                  </a:lnTo>
                  <a:lnTo>
                    <a:pt x="783" y="618"/>
                  </a:lnTo>
                  <a:lnTo>
                    <a:pt x="784" y="619"/>
                  </a:lnTo>
                  <a:lnTo>
                    <a:pt x="784" y="619"/>
                  </a:lnTo>
                  <a:lnTo>
                    <a:pt x="784" y="618"/>
                  </a:lnTo>
                  <a:lnTo>
                    <a:pt x="785" y="617"/>
                  </a:lnTo>
                  <a:lnTo>
                    <a:pt x="784" y="617"/>
                  </a:lnTo>
                  <a:lnTo>
                    <a:pt x="785" y="617"/>
                  </a:lnTo>
                  <a:lnTo>
                    <a:pt x="785" y="617"/>
                  </a:lnTo>
                  <a:lnTo>
                    <a:pt x="786" y="617"/>
                  </a:lnTo>
                  <a:lnTo>
                    <a:pt x="786" y="617"/>
                  </a:lnTo>
                  <a:lnTo>
                    <a:pt x="787" y="616"/>
                  </a:lnTo>
                  <a:lnTo>
                    <a:pt x="788" y="615"/>
                  </a:lnTo>
                  <a:lnTo>
                    <a:pt x="787" y="614"/>
                  </a:lnTo>
                  <a:lnTo>
                    <a:pt x="788" y="614"/>
                  </a:lnTo>
                  <a:lnTo>
                    <a:pt x="788" y="613"/>
                  </a:lnTo>
                  <a:lnTo>
                    <a:pt x="788" y="611"/>
                  </a:lnTo>
                  <a:lnTo>
                    <a:pt x="788" y="610"/>
                  </a:lnTo>
                  <a:lnTo>
                    <a:pt x="788" y="610"/>
                  </a:lnTo>
                  <a:lnTo>
                    <a:pt x="788" y="609"/>
                  </a:lnTo>
                  <a:lnTo>
                    <a:pt x="789" y="609"/>
                  </a:lnTo>
                  <a:lnTo>
                    <a:pt x="790" y="608"/>
                  </a:lnTo>
                  <a:lnTo>
                    <a:pt x="790" y="608"/>
                  </a:lnTo>
                  <a:lnTo>
                    <a:pt x="791" y="609"/>
                  </a:lnTo>
                  <a:lnTo>
                    <a:pt x="791" y="609"/>
                  </a:lnTo>
                  <a:lnTo>
                    <a:pt x="789" y="610"/>
                  </a:lnTo>
                  <a:lnTo>
                    <a:pt x="790" y="611"/>
                  </a:lnTo>
                  <a:lnTo>
                    <a:pt x="791" y="611"/>
                  </a:lnTo>
                  <a:lnTo>
                    <a:pt x="793" y="609"/>
                  </a:lnTo>
                  <a:lnTo>
                    <a:pt x="793" y="609"/>
                  </a:lnTo>
                  <a:lnTo>
                    <a:pt x="793" y="609"/>
                  </a:lnTo>
                  <a:lnTo>
                    <a:pt x="795" y="610"/>
                  </a:lnTo>
                  <a:lnTo>
                    <a:pt x="795" y="610"/>
                  </a:lnTo>
                  <a:lnTo>
                    <a:pt x="796" y="610"/>
                  </a:lnTo>
                  <a:lnTo>
                    <a:pt x="796" y="611"/>
                  </a:lnTo>
                  <a:lnTo>
                    <a:pt x="796" y="611"/>
                  </a:lnTo>
                  <a:lnTo>
                    <a:pt x="794" y="611"/>
                  </a:lnTo>
                  <a:lnTo>
                    <a:pt x="794" y="611"/>
                  </a:lnTo>
                  <a:lnTo>
                    <a:pt x="794" y="611"/>
                  </a:lnTo>
                  <a:lnTo>
                    <a:pt x="793" y="611"/>
                  </a:lnTo>
                  <a:lnTo>
                    <a:pt x="793" y="612"/>
                  </a:lnTo>
                  <a:lnTo>
                    <a:pt x="793" y="612"/>
                  </a:lnTo>
                  <a:lnTo>
                    <a:pt x="793" y="613"/>
                  </a:lnTo>
                  <a:lnTo>
                    <a:pt x="794" y="613"/>
                  </a:lnTo>
                  <a:lnTo>
                    <a:pt x="794" y="613"/>
                  </a:lnTo>
                  <a:lnTo>
                    <a:pt x="794" y="613"/>
                  </a:lnTo>
                  <a:lnTo>
                    <a:pt x="793" y="614"/>
                  </a:lnTo>
                  <a:lnTo>
                    <a:pt x="793" y="615"/>
                  </a:lnTo>
                  <a:lnTo>
                    <a:pt x="793" y="615"/>
                  </a:lnTo>
                  <a:lnTo>
                    <a:pt x="793" y="616"/>
                  </a:lnTo>
                  <a:lnTo>
                    <a:pt x="793" y="617"/>
                  </a:lnTo>
                  <a:lnTo>
                    <a:pt x="796" y="617"/>
                  </a:lnTo>
                  <a:lnTo>
                    <a:pt x="796" y="616"/>
                  </a:lnTo>
                  <a:lnTo>
                    <a:pt x="796" y="615"/>
                  </a:lnTo>
                  <a:lnTo>
                    <a:pt x="797" y="615"/>
                  </a:lnTo>
                  <a:lnTo>
                    <a:pt x="797" y="614"/>
                  </a:lnTo>
                  <a:lnTo>
                    <a:pt x="797" y="614"/>
                  </a:lnTo>
                  <a:lnTo>
                    <a:pt x="797" y="616"/>
                  </a:lnTo>
                  <a:lnTo>
                    <a:pt x="797" y="617"/>
                  </a:lnTo>
                  <a:lnTo>
                    <a:pt x="796" y="617"/>
                  </a:lnTo>
                  <a:lnTo>
                    <a:pt x="796" y="617"/>
                  </a:lnTo>
                  <a:lnTo>
                    <a:pt x="795" y="618"/>
                  </a:lnTo>
                  <a:lnTo>
                    <a:pt x="794" y="618"/>
                  </a:lnTo>
                  <a:lnTo>
                    <a:pt x="793" y="618"/>
                  </a:lnTo>
                  <a:lnTo>
                    <a:pt x="793" y="618"/>
                  </a:lnTo>
                  <a:lnTo>
                    <a:pt x="793" y="618"/>
                  </a:lnTo>
                  <a:lnTo>
                    <a:pt x="792" y="618"/>
                  </a:lnTo>
                  <a:lnTo>
                    <a:pt x="792" y="620"/>
                  </a:lnTo>
                  <a:lnTo>
                    <a:pt x="793" y="621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3"/>
                  </a:lnTo>
                  <a:lnTo>
                    <a:pt x="792" y="623"/>
                  </a:lnTo>
                  <a:lnTo>
                    <a:pt x="792" y="623"/>
                  </a:lnTo>
                  <a:lnTo>
                    <a:pt x="793" y="625"/>
                  </a:lnTo>
                  <a:lnTo>
                    <a:pt x="793" y="626"/>
                  </a:lnTo>
                  <a:lnTo>
                    <a:pt x="793" y="626"/>
                  </a:lnTo>
                  <a:lnTo>
                    <a:pt x="794" y="625"/>
                  </a:lnTo>
                  <a:lnTo>
                    <a:pt x="794" y="625"/>
                  </a:lnTo>
                  <a:lnTo>
                    <a:pt x="795" y="626"/>
                  </a:lnTo>
                  <a:lnTo>
                    <a:pt x="796" y="626"/>
                  </a:lnTo>
                  <a:lnTo>
                    <a:pt x="796" y="625"/>
                  </a:lnTo>
                  <a:lnTo>
                    <a:pt x="797" y="625"/>
                  </a:lnTo>
                  <a:lnTo>
                    <a:pt x="797" y="626"/>
                  </a:lnTo>
                  <a:lnTo>
                    <a:pt x="797" y="626"/>
                  </a:lnTo>
                  <a:lnTo>
                    <a:pt x="798" y="626"/>
                  </a:lnTo>
                  <a:lnTo>
                    <a:pt x="798" y="626"/>
                  </a:lnTo>
                  <a:lnTo>
                    <a:pt x="798" y="624"/>
                  </a:lnTo>
                  <a:lnTo>
                    <a:pt x="797" y="624"/>
                  </a:lnTo>
                  <a:lnTo>
                    <a:pt x="798" y="623"/>
                  </a:lnTo>
                  <a:lnTo>
                    <a:pt x="798" y="622"/>
                  </a:lnTo>
                  <a:lnTo>
                    <a:pt x="799" y="622"/>
                  </a:lnTo>
                  <a:lnTo>
                    <a:pt x="800" y="622"/>
                  </a:lnTo>
                  <a:lnTo>
                    <a:pt x="800" y="623"/>
                  </a:lnTo>
                  <a:lnTo>
                    <a:pt x="800" y="623"/>
                  </a:lnTo>
                  <a:lnTo>
                    <a:pt x="800" y="622"/>
                  </a:lnTo>
                  <a:lnTo>
                    <a:pt x="801" y="622"/>
                  </a:lnTo>
                  <a:lnTo>
                    <a:pt x="801" y="622"/>
                  </a:lnTo>
                  <a:lnTo>
                    <a:pt x="801" y="620"/>
                  </a:lnTo>
                  <a:lnTo>
                    <a:pt x="801" y="620"/>
                  </a:lnTo>
                  <a:lnTo>
                    <a:pt x="801" y="619"/>
                  </a:lnTo>
                  <a:lnTo>
                    <a:pt x="802" y="618"/>
                  </a:lnTo>
                  <a:lnTo>
                    <a:pt x="802" y="617"/>
                  </a:lnTo>
                  <a:lnTo>
                    <a:pt x="804" y="617"/>
                  </a:lnTo>
                  <a:lnTo>
                    <a:pt x="804" y="618"/>
                  </a:lnTo>
                  <a:lnTo>
                    <a:pt x="804" y="619"/>
                  </a:lnTo>
                  <a:lnTo>
                    <a:pt x="805" y="619"/>
                  </a:lnTo>
                  <a:lnTo>
                    <a:pt x="805" y="619"/>
                  </a:lnTo>
                  <a:lnTo>
                    <a:pt x="805" y="620"/>
                  </a:lnTo>
                  <a:lnTo>
                    <a:pt x="806" y="620"/>
                  </a:lnTo>
                  <a:lnTo>
                    <a:pt x="806" y="619"/>
                  </a:lnTo>
                  <a:lnTo>
                    <a:pt x="806" y="619"/>
                  </a:lnTo>
                  <a:lnTo>
                    <a:pt x="808" y="619"/>
                  </a:lnTo>
                  <a:lnTo>
                    <a:pt x="808" y="618"/>
                  </a:lnTo>
                  <a:lnTo>
                    <a:pt x="809" y="618"/>
                  </a:lnTo>
                  <a:lnTo>
                    <a:pt x="809" y="618"/>
                  </a:lnTo>
                  <a:lnTo>
                    <a:pt x="809" y="618"/>
                  </a:lnTo>
                  <a:lnTo>
                    <a:pt x="810" y="618"/>
                  </a:lnTo>
                  <a:lnTo>
                    <a:pt x="810" y="617"/>
                  </a:lnTo>
                  <a:lnTo>
                    <a:pt x="810" y="617"/>
                  </a:lnTo>
                  <a:lnTo>
                    <a:pt x="810" y="617"/>
                  </a:lnTo>
                  <a:lnTo>
                    <a:pt x="810" y="616"/>
                  </a:lnTo>
                  <a:lnTo>
                    <a:pt x="811" y="616"/>
                  </a:lnTo>
                  <a:lnTo>
                    <a:pt x="811" y="616"/>
                  </a:lnTo>
                  <a:lnTo>
                    <a:pt x="812" y="616"/>
                  </a:lnTo>
                  <a:lnTo>
                    <a:pt x="812" y="616"/>
                  </a:lnTo>
                  <a:lnTo>
                    <a:pt x="812" y="617"/>
                  </a:lnTo>
                  <a:lnTo>
                    <a:pt x="813" y="618"/>
                  </a:lnTo>
                  <a:lnTo>
                    <a:pt x="812" y="619"/>
                  </a:lnTo>
                  <a:lnTo>
                    <a:pt x="813" y="620"/>
                  </a:lnTo>
                  <a:lnTo>
                    <a:pt x="813" y="621"/>
                  </a:lnTo>
                  <a:lnTo>
                    <a:pt x="813" y="622"/>
                  </a:lnTo>
                  <a:lnTo>
                    <a:pt x="814" y="623"/>
                  </a:lnTo>
                  <a:lnTo>
                    <a:pt x="814" y="623"/>
                  </a:lnTo>
                  <a:lnTo>
                    <a:pt x="813" y="624"/>
                  </a:lnTo>
                  <a:lnTo>
                    <a:pt x="813" y="625"/>
                  </a:lnTo>
                  <a:lnTo>
                    <a:pt x="813" y="625"/>
                  </a:lnTo>
                  <a:lnTo>
                    <a:pt x="813" y="625"/>
                  </a:lnTo>
                  <a:lnTo>
                    <a:pt x="813" y="625"/>
                  </a:lnTo>
                  <a:lnTo>
                    <a:pt x="813" y="624"/>
                  </a:lnTo>
                  <a:lnTo>
                    <a:pt x="812" y="623"/>
                  </a:lnTo>
                  <a:lnTo>
                    <a:pt x="810" y="623"/>
                  </a:lnTo>
                  <a:lnTo>
                    <a:pt x="810" y="624"/>
                  </a:lnTo>
                  <a:lnTo>
                    <a:pt x="810" y="624"/>
                  </a:lnTo>
                  <a:lnTo>
                    <a:pt x="810" y="624"/>
                  </a:lnTo>
                  <a:lnTo>
                    <a:pt x="809" y="624"/>
                  </a:lnTo>
                  <a:lnTo>
                    <a:pt x="808" y="624"/>
                  </a:lnTo>
                  <a:lnTo>
                    <a:pt x="807" y="626"/>
                  </a:lnTo>
                  <a:lnTo>
                    <a:pt x="806" y="626"/>
                  </a:lnTo>
                  <a:lnTo>
                    <a:pt x="806" y="626"/>
                  </a:lnTo>
                  <a:lnTo>
                    <a:pt x="805" y="626"/>
                  </a:lnTo>
                  <a:lnTo>
                    <a:pt x="806" y="626"/>
                  </a:lnTo>
                  <a:lnTo>
                    <a:pt x="805" y="627"/>
                  </a:lnTo>
                  <a:lnTo>
                    <a:pt x="805" y="627"/>
                  </a:lnTo>
                  <a:lnTo>
                    <a:pt x="805" y="626"/>
                  </a:lnTo>
                  <a:lnTo>
                    <a:pt x="804" y="626"/>
                  </a:lnTo>
                  <a:lnTo>
                    <a:pt x="804" y="626"/>
                  </a:lnTo>
                  <a:lnTo>
                    <a:pt x="804" y="628"/>
                  </a:lnTo>
                  <a:lnTo>
                    <a:pt x="804" y="630"/>
                  </a:lnTo>
                  <a:lnTo>
                    <a:pt x="805" y="629"/>
                  </a:lnTo>
                  <a:lnTo>
                    <a:pt x="806" y="629"/>
                  </a:lnTo>
                  <a:lnTo>
                    <a:pt x="806" y="629"/>
                  </a:lnTo>
                  <a:lnTo>
                    <a:pt x="806" y="630"/>
                  </a:lnTo>
                  <a:lnTo>
                    <a:pt x="806" y="630"/>
                  </a:lnTo>
                  <a:lnTo>
                    <a:pt x="806" y="630"/>
                  </a:lnTo>
                  <a:lnTo>
                    <a:pt x="807" y="630"/>
                  </a:lnTo>
                  <a:lnTo>
                    <a:pt x="807" y="632"/>
                  </a:lnTo>
                  <a:lnTo>
                    <a:pt x="806" y="633"/>
                  </a:lnTo>
                  <a:lnTo>
                    <a:pt x="807" y="634"/>
                  </a:lnTo>
                  <a:lnTo>
                    <a:pt x="807" y="634"/>
                  </a:lnTo>
                  <a:lnTo>
                    <a:pt x="808" y="635"/>
                  </a:lnTo>
                  <a:lnTo>
                    <a:pt x="807" y="635"/>
                  </a:lnTo>
                  <a:lnTo>
                    <a:pt x="807" y="636"/>
                  </a:lnTo>
                  <a:lnTo>
                    <a:pt x="806" y="637"/>
                  </a:lnTo>
                  <a:lnTo>
                    <a:pt x="806" y="638"/>
                  </a:lnTo>
                  <a:lnTo>
                    <a:pt x="806" y="638"/>
                  </a:lnTo>
                  <a:lnTo>
                    <a:pt x="807" y="638"/>
                  </a:lnTo>
                  <a:lnTo>
                    <a:pt x="807" y="638"/>
                  </a:lnTo>
                  <a:lnTo>
                    <a:pt x="807" y="637"/>
                  </a:lnTo>
                  <a:lnTo>
                    <a:pt x="807" y="637"/>
                  </a:lnTo>
                  <a:lnTo>
                    <a:pt x="808" y="637"/>
                  </a:lnTo>
                  <a:lnTo>
                    <a:pt x="809" y="636"/>
                  </a:lnTo>
                  <a:lnTo>
                    <a:pt x="810" y="636"/>
                  </a:lnTo>
                  <a:lnTo>
                    <a:pt x="811" y="636"/>
                  </a:lnTo>
                  <a:lnTo>
                    <a:pt x="811" y="636"/>
                  </a:lnTo>
                  <a:lnTo>
                    <a:pt x="811" y="637"/>
                  </a:lnTo>
                  <a:lnTo>
                    <a:pt x="811" y="637"/>
                  </a:lnTo>
                  <a:lnTo>
                    <a:pt x="811" y="638"/>
                  </a:lnTo>
                  <a:lnTo>
                    <a:pt x="810" y="638"/>
                  </a:lnTo>
                  <a:lnTo>
                    <a:pt x="811" y="639"/>
                  </a:lnTo>
                  <a:lnTo>
                    <a:pt x="812" y="639"/>
                  </a:lnTo>
                  <a:lnTo>
                    <a:pt x="812" y="639"/>
                  </a:lnTo>
                  <a:lnTo>
                    <a:pt x="812" y="639"/>
                  </a:lnTo>
                  <a:lnTo>
                    <a:pt x="813" y="640"/>
                  </a:lnTo>
                  <a:lnTo>
                    <a:pt x="813" y="640"/>
                  </a:lnTo>
                  <a:lnTo>
                    <a:pt x="814" y="640"/>
                  </a:lnTo>
                  <a:lnTo>
                    <a:pt x="814" y="640"/>
                  </a:lnTo>
                  <a:lnTo>
                    <a:pt x="814" y="640"/>
                  </a:lnTo>
                  <a:lnTo>
                    <a:pt x="814" y="639"/>
                  </a:lnTo>
                  <a:lnTo>
                    <a:pt x="815" y="638"/>
                  </a:lnTo>
                  <a:lnTo>
                    <a:pt x="815" y="637"/>
                  </a:lnTo>
                  <a:lnTo>
                    <a:pt x="814" y="636"/>
                  </a:lnTo>
                  <a:lnTo>
                    <a:pt x="814" y="637"/>
                  </a:lnTo>
                  <a:lnTo>
                    <a:pt x="814" y="637"/>
                  </a:lnTo>
                  <a:lnTo>
                    <a:pt x="814" y="637"/>
                  </a:lnTo>
                  <a:lnTo>
                    <a:pt x="813" y="637"/>
                  </a:lnTo>
                  <a:lnTo>
                    <a:pt x="813" y="635"/>
                  </a:lnTo>
                  <a:lnTo>
                    <a:pt x="813" y="635"/>
                  </a:lnTo>
                  <a:lnTo>
                    <a:pt x="813" y="635"/>
                  </a:lnTo>
                  <a:lnTo>
                    <a:pt x="813" y="635"/>
                  </a:lnTo>
                  <a:lnTo>
                    <a:pt x="814" y="634"/>
                  </a:lnTo>
                  <a:lnTo>
                    <a:pt x="814" y="632"/>
                  </a:lnTo>
                  <a:lnTo>
                    <a:pt x="813" y="632"/>
                  </a:lnTo>
                  <a:lnTo>
                    <a:pt x="813" y="632"/>
                  </a:lnTo>
                  <a:lnTo>
                    <a:pt x="813" y="632"/>
                  </a:lnTo>
                  <a:lnTo>
                    <a:pt x="812" y="631"/>
                  </a:lnTo>
                  <a:lnTo>
                    <a:pt x="811" y="631"/>
                  </a:lnTo>
                  <a:lnTo>
                    <a:pt x="811" y="630"/>
                  </a:lnTo>
                  <a:lnTo>
                    <a:pt x="810" y="631"/>
                  </a:lnTo>
                  <a:lnTo>
                    <a:pt x="810" y="632"/>
                  </a:lnTo>
                  <a:lnTo>
                    <a:pt x="810" y="632"/>
                  </a:lnTo>
                  <a:lnTo>
                    <a:pt x="810" y="631"/>
                  </a:lnTo>
                  <a:lnTo>
                    <a:pt x="810" y="630"/>
                  </a:lnTo>
                  <a:lnTo>
                    <a:pt x="810" y="630"/>
                  </a:lnTo>
                  <a:lnTo>
                    <a:pt x="810" y="630"/>
                  </a:lnTo>
                  <a:lnTo>
                    <a:pt x="812" y="629"/>
                  </a:lnTo>
                  <a:lnTo>
                    <a:pt x="814" y="629"/>
                  </a:lnTo>
                  <a:lnTo>
                    <a:pt x="814" y="629"/>
                  </a:lnTo>
                  <a:lnTo>
                    <a:pt x="814" y="629"/>
                  </a:lnTo>
                  <a:lnTo>
                    <a:pt x="815" y="629"/>
                  </a:lnTo>
                  <a:lnTo>
                    <a:pt x="815" y="628"/>
                  </a:lnTo>
                  <a:lnTo>
                    <a:pt x="816" y="628"/>
                  </a:lnTo>
                  <a:lnTo>
                    <a:pt x="817" y="627"/>
                  </a:lnTo>
                  <a:lnTo>
                    <a:pt x="818" y="627"/>
                  </a:lnTo>
                  <a:lnTo>
                    <a:pt x="818" y="626"/>
                  </a:lnTo>
                  <a:lnTo>
                    <a:pt x="818" y="626"/>
                  </a:lnTo>
                  <a:lnTo>
                    <a:pt x="819" y="626"/>
                  </a:lnTo>
                  <a:lnTo>
                    <a:pt x="819" y="626"/>
                  </a:lnTo>
                  <a:lnTo>
                    <a:pt x="819" y="626"/>
                  </a:lnTo>
                  <a:lnTo>
                    <a:pt x="819" y="626"/>
                  </a:lnTo>
                  <a:lnTo>
                    <a:pt x="820" y="625"/>
                  </a:lnTo>
                  <a:lnTo>
                    <a:pt x="821" y="625"/>
                  </a:lnTo>
                  <a:lnTo>
                    <a:pt x="822" y="625"/>
                  </a:lnTo>
                  <a:lnTo>
                    <a:pt x="823" y="625"/>
                  </a:lnTo>
                  <a:lnTo>
                    <a:pt x="823" y="624"/>
                  </a:lnTo>
                  <a:lnTo>
                    <a:pt x="824" y="623"/>
                  </a:lnTo>
                  <a:lnTo>
                    <a:pt x="825" y="622"/>
                  </a:lnTo>
                  <a:lnTo>
                    <a:pt x="826" y="622"/>
                  </a:lnTo>
                  <a:lnTo>
                    <a:pt x="826" y="622"/>
                  </a:lnTo>
                  <a:lnTo>
                    <a:pt x="827" y="622"/>
                  </a:lnTo>
                  <a:lnTo>
                    <a:pt x="827" y="623"/>
                  </a:lnTo>
                  <a:lnTo>
                    <a:pt x="827" y="624"/>
                  </a:lnTo>
                  <a:lnTo>
                    <a:pt x="827" y="624"/>
                  </a:lnTo>
                  <a:lnTo>
                    <a:pt x="827" y="625"/>
                  </a:lnTo>
                  <a:lnTo>
                    <a:pt x="827" y="625"/>
                  </a:lnTo>
                  <a:lnTo>
                    <a:pt x="827" y="625"/>
                  </a:lnTo>
                  <a:lnTo>
                    <a:pt x="827" y="626"/>
                  </a:lnTo>
                  <a:lnTo>
                    <a:pt x="827" y="626"/>
                  </a:lnTo>
                  <a:lnTo>
                    <a:pt x="827" y="627"/>
                  </a:lnTo>
                  <a:lnTo>
                    <a:pt x="827" y="628"/>
                  </a:lnTo>
                  <a:lnTo>
                    <a:pt x="827" y="629"/>
                  </a:lnTo>
                  <a:lnTo>
                    <a:pt x="827" y="629"/>
                  </a:lnTo>
                  <a:lnTo>
                    <a:pt x="827" y="630"/>
                  </a:lnTo>
                  <a:lnTo>
                    <a:pt x="826" y="630"/>
                  </a:lnTo>
                  <a:lnTo>
                    <a:pt x="826" y="630"/>
                  </a:lnTo>
                  <a:lnTo>
                    <a:pt x="825" y="630"/>
                  </a:lnTo>
                  <a:lnTo>
                    <a:pt x="826" y="631"/>
                  </a:lnTo>
                  <a:lnTo>
                    <a:pt x="826" y="631"/>
                  </a:lnTo>
                  <a:lnTo>
                    <a:pt x="826" y="632"/>
                  </a:lnTo>
                  <a:lnTo>
                    <a:pt x="826" y="632"/>
                  </a:lnTo>
                  <a:lnTo>
                    <a:pt x="826" y="632"/>
                  </a:lnTo>
                  <a:lnTo>
                    <a:pt x="825" y="633"/>
                  </a:lnTo>
                  <a:lnTo>
                    <a:pt x="825" y="634"/>
                  </a:lnTo>
                  <a:lnTo>
                    <a:pt x="826" y="634"/>
                  </a:lnTo>
                  <a:lnTo>
                    <a:pt x="827" y="635"/>
                  </a:lnTo>
                  <a:lnTo>
                    <a:pt x="827" y="636"/>
                  </a:lnTo>
                  <a:lnTo>
                    <a:pt x="826" y="636"/>
                  </a:lnTo>
                  <a:lnTo>
                    <a:pt x="827" y="637"/>
                  </a:lnTo>
                  <a:lnTo>
                    <a:pt x="827" y="638"/>
                  </a:lnTo>
                  <a:lnTo>
                    <a:pt x="827" y="639"/>
                  </a:lnTo>
                  <a:lnTo>
                    <a:pt x="826" y="639"/>
                  </a:lnTo>
                  <a:lnTo>
                    <a:pt x="824" y="639"/>
                  </a:lnTo>
                  <a:lnTo>
                    <a:pt x="823" y="639"/>
                  </a:lnTo>
                  <a:lnTo>
                    <a:pt x="822" y="639"/>
                  </a:lnTo>
                  <a:lnTo>
                    <a:pt x="822" y="639"/>
                  </a:lnTo>
                  <a:lnTo>
                    <a:pt x="822" y="638"/>
                  </a:lnTo>
                  <a:lnTo>
                    <a:pt x="821" y="638"/>
                  </a:lnTo>
                  <a:lnTo>
                    <a:pt x="819" y="638"/>
                  </a:lnTo>
                  <a:lnTo>
                    <a:pt x="819" y="639"/>
                  </a:lnTo>
                  <a:lnTo>
                    <a:pt x="819" y="639"/>
                  </a:lnTo>
                  <a:lnTo>
                    <a:pt x="819" y="640"/>
                  </a:lnTo>
                  <a:lnTo>
                    <a:pt x="819" y="641"/>
                  </a:lnTo>
                  <a:lnTo>
                    <a:pt x="819" y="641"/>
                  </a:lnTo>
                  <a:lnTo>
                    <a:pt x="818" y="641"/>
                  </a:lnTo>
                  <a:lnTo>
                    <a:pt x="817" y="641"/>
                  </a:lnTo>
                  <a:lnTo>
                    <a:pt x="817" y="641"/>
                  </a:lnTo>
                  <a:lnTo>
                    <a:pt x="816" y="641"/>
                  </a:lnTo>
                  <a:lnTo>
                    <a:pt x="815" y="640"/>
                  </a:lnTo>
                  <a:lnTo>
                    <a:pt x="814" y="640"/>
                  </a:lnTo>
                  <a:lnTo>
                    <a:pt x="814" y="640"/>
                  </a:lnTo>
                  <a:lnTo>
                    <a:pt x="814" y="641"/>
                  </a:lnTo>
                  <a:lnTo>
                    <a:pt x="814" y="642"/>
                  </a:lnTo>
                  <a:lnTo>
                    <a:pt x="814" y="643"/>
                  </a:lnTo>
                  <a:lnTo>
                    <a:pt x="813" y="643"/>
                  </a:lnTo>
                  <a:lnTo>
                    <a:pt x="812" y="644"/>
                  </a:lnTo>
                  <a:lnTo>
                    <a:pt x="811" y="646"/>
                  </a:lnTo>
                  <a:lnTo>
                    <a:pt x="811" y="648"/>
                  </a:lnTo>
                  <a:lnTo>
                    <a:pt x="811" y="648"/>
                  </a:lnTo>
                  <a:lnTo>
                    <a:pt x="810" y="648"/>
                  </a:lnTo>
                  <a:lnTo>
                    <a:pt x="810" y="648"/>
                  </a:lnTo>
                  <a:lnTo>
                    <a:pt x="809" y="649"/>
                  </a:lnTo>
                  <a:lnTo>
                    <a:pt x="808" y="650"/>
                  </a:lnTo>
                  <a:lnTo>
                    <a:pt x="808" y="651"/>
                  </a:lnTo>
                  <a:lnTo>
                    <a:pt x="809" y="652"/>
                  </a:lnTo>
                  <a:lnTo>
                    <a:pt x="808" y="652"/>
                  </a:lnTo>
                  <a:lnTo>
                    <a:pt x="808" y="653"/>
                  </a:lnTo>
                  <a:lnTo>
                    <a:pt x="808" y="653"/>
                  </a:lnTo>
                  <a:lnTo>
                    <a:pt x="807" y="654"/>
                  </a:lnTo>
                  <a:lnTo>
                    <a:pt x="806" y="655"/>
                  </a:lnTo>
                  <a:lnTo>
                    <a:pt x="806" y="655"/>
                  </a:lnTo>
                  <a:lnTo>
                    <a:pt x="806" y="654"/>
                  </a:lnTo>
                  <a:lnTo>
                    <a:pt x="805" y="653"/>
                  </a:lnTo>
                  <a:lnTo>
                    <a:pt x="806" y="653"/>
                  </a:lnTo>
                  <a:lnTo>
                    <a:pt x="806" y="652"/>
                  </a:lnTo>
                  <a:lnTo>
                    <a:pt x="806" y="652"/>
                  </a:lnTo>
                  <a:lnTo>
                    <a:pt x="806" y="652"/>
                  </a:lnTo>
                  <a:lnTo>
                    <a:pt x="806" y="652"/>
                  </a:lnTo>
                  <a:lnTo>
                    <a:pt x="806" y="652"/>
                  </a:lnTo>
                  <a:lnTo>
                    <a:pt x="806" y="652"/>
                  </a:lnTo>
                  <a:lnTo>
                    <a:pt x="806" y="652"/>
                  </a:lnTo>
                  <a:lnTo>
                    <a:pt x="806" y="652"/>
                  </a:lnTo>
                  <a:lnTo>
                    <a:pt x="805" y="651"/>
                  </a:lnTo>
                  <a:lnTo>
                    <a:pt x="804" y="650"/>
                  </a:lnTo>
                  <a:lnTo>
                    <a:pt x="804" y="649"/>
                  </a:lnTo>
                  <a:lnTo>
                    <a:pt x="804" y="649"/>
                  </a:lnTo>
                  <a:lnTo>
                    <a:pt x="803" y="649"/>
                  </a:lnTo>
                  <a:lnTo>
                    <a:pt x="803" y="649"/>
                  </a:lnTo>
                  <a:lnTo>
                    <a:pt x="802" y="648"/>
                  </a:lnTo>
                  <a:lnTo>
                    <a:pt x="801" y="648"/>
                  </a:lnTo>
                  <a:lnTo>
                    <a:pt x="801" y="648"/>
                  </a:lnTo>
                  <a:lnTo>
                    <a:pt x="801" y="648"/>
                  </a:lnTo>
                  <a:lnTo>
                    <a:pt x="801" y="648"/>
                  </a:lnTo>
                  <a:lnTo>
                    <a:pt x="799" y="646"/>
                  </a:lnTo>
                  <a:lnTo>
                    <a:pt x="798" y="646"/>
                  </a:lnTo>
                  <a:lnTo>
                    <a:pt x="798" y="646"/>
                  </a:lnTo>
                  <a:lnTo>
                    <a:pt x="798" y="645"/>
                  </a:lnTo>
                  <a:lnTo>
                    <a:pt x="797" y="646"/>
                  </a:lnTo>
                  <a:lnTo>
                    <a:pt x="797" y="646"/>
                  </a:lnTo>
                  <a:lnTo>
                    <a:pt x="796" y="647"/>
                  </a:lnTo>
                  <a:lnTo>
                    <a:pt x="796" y="648"/>
                  </a:lnTo>
                  <a:lnTo>
                    <a:pt x="797" y="648"/>
                  </a:lnTo>
                  <a:lnTo>
                    <a:pt x="798" y="648"/>
                  </a:lnTo>
                  <a:lnTo>
                    <a:pt x="798" y="649"/>
                  </a:lnTo>
                  <a:lnTo>
                    <a:pt x="797" y="650"/>
                  </a:lnTo>
                  <a:lnTo>
                    <a:pt x="797" y="651"/>
                  </a:lnTo>
                  <a:lnTo>
                    <a:pt x="796" y="651"/>
                  </a:lnTo>
                  <a:lnTo>
                    <a:pt x="796" y="651"/>
                  </a:lnTo>
                  <a:lnTo>
                    <a:pt x="795" y="651"/>
                  </a:lnTo>
                  <a:lnTo>
                    <a:pt x="794" y="652"/>
                  </a:lnTo>
                  <a:lnTo>
                    <a:pt x="794" y="652"/>
                  </a:lnTo>
                  <a:lnTo>
                    <a:pt x="795" y="652"/>
                  </a:lnTo>
                  <a:lnTo>
                    <a:pt x="795" y="652"/>
                  </a:lnTo>
                  <a:lnTo>
                    <a:pt x="794" y="652"/>
                  </a:lnTo>
                  <a:lnTo>
                    <a:pt x="793" y="654"/>
                  </a:lnTo>
                  <a:lnTo>
                    <a:pt x="793" y="654"/>
                  </a:lnTo>
                  <a:lnTo>
                    <a:pt x="793" y="655"/>
                  </a:lnTo>
                  <a:lnTo>
                    <a:pt x="793" y="656"/>
                  </a:lnTo>
                  <a:lnTo>
                    <a:pt x="793" y="656"/>
                  </a:lnTo>
                  <a:lnTo>
                    <a:pt x="794" y="655"/>
                  </a:lnTo>
                  <a:lnTo>
                    <a:pt x="794" y="654"/>
                  </a:lnTo>
                  <a:lnTo>
                    <a:pt x="794" y="654"/>
                  </a:lnTo>
                  <a:lnTo>
                    <a:pt x="794" y="654"/>
                  </a:lnTo>
                  <a:lnTo>
                    <a:pt x="795" y="654"/>
                  </a:lnTo>
                  <a:lnTo>
                    <a:pt x="795" y="655"/>
                  </a:lnTo>
                  <a:lnTo>
                    <a:pt x="795" y="655"/>
                  </a:lnTo>
                  <a:lnTo>
                    <a:pt x="796" y="654"/>
                  </a:lnTo>
                  <a:lnTo>
                    <a:pt x="797" y="654"/>
                  </a:lnTo>
                  <a:lnTo>
                    <a:pt x="797" y="654"/>
                  </a:lnTo>
                  <a:lnTo>
                    <a:pt x="797" y="655"/>
                  </a:lnTo>
                  <a:lnTo>
                    <a:pt x="797" y="655"/>
                  </a:lnTo>
                  <a:lnTo>
                    <a:pt x="797" y="656"/>
                  </a:lnTo>
                  <a:lnTo>
                    <a:pt x="797" y="656"/>
                  </a:lnTo>
                  <a:lnTo>
                    <a:pt x="797" y="656"/>
                  </a:lnTo>
                  <a:lnTo>
                    <a:pt x="797" y="656"/>
                  </a:lnTo>
                  <a:lnTo>
                    <a:pt x="797" y="656"/>
                  </a:lnTo>
                  <a:lnTo>
                    <a:pt x="797" y="657"/>
                  </a:lnTo>
                  <a:lnTo>
                    <a:pt x="796" y="658"/>
                  </a:lnTo>
                  <a:lnTo>
                    <a:pt x="797" y="660"/>
                  </a:lnTo>
                  <a:lnTo>
                    <a:pt x="797" y="661"/>
                  </a:lnTo>
                  <a:lnTo>
                    <a:pt x="797" y="661"/>
                  </a:lnTo>
                  <a:lnTo>
                    <a:pt x="797" y="661"/>
                  </a:lnTo>
                  <a:lnTo>
                    <a:pt x="799" y="661"/>
                  </a:lnTo>
                  <a:lnTo>
                    <a:pt x="799" y="661"/>
                  </a:lnTo>
                  <a:lnTo>
                    <a:pt x="802" y="661"/>
                  </a:lnTo>
                  <a:lnTo>
                    <a:pt x="802" y="661"/>
                  </a:lnTo>
                  <a:lnTo>
                    <a:pt x="802" y="661"/>
                  </a:lnTo>
                  <a:lnTo>
                    <a:pt x="801" y="661"/>
                  </a:lnTo>
                  <a:lnTo>
                    <a:pt x="799" y="663"/>
                  </a:lnTo>
                  <a:lnTo>
                    <a:pt x="797" y="664"/>
                  </a:lnTo>
                  <a:lnTo>
                    <a:pt x="797" y="664"/>
                  </a:lnTo>
                  <a:lnTo>
                    <a:pt x="797" y="664"/>
                  </a:lnTo>
                  <a:lnTo>
                    <a:pt x="796" y="665"/>
                  </a:lnTo>
                  <a:lnTo>
                    <a:pt x="796" y="665"/>
                  </a:lnTo>
                  <a:lnTo>
                    <a:pt x="795" y="664"/>
                  </a:lnTo>
                  <a:lnTo>
                    <a:pt x="794" y="665"/>
                  </a:lnTo>
                  <a:lnTo>
                    <a:pt x="794" y="666"/>
                  </a:lnTo>
                  <a:lnTo>
                    <a:pt x="795" y="666"/>
                  </a:lnTo>
                  <a:lnTo>
                    <a:pt x="797" y="667"/>
                  </a:lnTo>
                  <a:lnTo>
                    <a:pt x="797" y="669"/>
                  </a:lnTo>
                  <a:lnTo>
                    <a:pt x="797" y="669"/>
                  </a:lnTo>
                  <a:lnTo>
                    <a:pt x="797" y="669"/>
                  </a:lnTo>
                  <a:lnTo>
                    <a:pt x="797" y="670"/>
                  </a:lnTo>
                  <a:lnTo>
                    <a:pt x="797" y="670"/>
                  </a:lnTo>
                  <a:lnTo>
                    <a:pt x="798" y="670"/>
                  </a:lnTo>
                  <a:lnTo>
                    <a:pt x="799" y="671"/>
                  </a:lnTo>
                  <a:lnTo>
                    <a:pt x="799" y="671"/>
                  </a:lnTo>
                  <a:lnTo>
                    <a:pt x="798" y="672"/>
                  </a:lnTo>
                  <a:lnTo>
                    <a:pt x="797" y="672"/>
                  </a:lnTo>
                  <a:lnTo>
                    <a:pt x="797" y="672"/>
                  </a:lnTo>
                  <a:lnTo>
                    <a:pt x="797" y="671"/>
                  </a:lnTo>
                  <a:lnTo>
                    <a:pt x="797" y="671"/>
                  </a:lnTo>
                  <a:lnTo>
                    <a:pt x="795" y="672"/>
                  </a:lnTo>
                  <a:lnTo>
                    <a:pt x="794" y="673"/>
                  </a:lnTo>
                  <a:lnTo>
                    <a:pt x="794" y="674"/>
                  </a:lnTo>
                  <a:lnTo>
                    <a:pt x="793" y="674"/>
                  </a:lnTo>
                  <a:lnTo>
                    <a:pt x="793" y="675"/>
                  </a:lnTo>
                  <a:lnTo>
                    <a:pt x="794" y="675"/>
                  </a:lnTo>
                  <a:lnTo>
                    <a:pt x="794" y="675"/>
                  </a:lnTo>
                  <a:lnTo>
                    <a:pt x="794" y="676"/>
                  </a:lnTo>
                  <a:lnTo>
                    <a:pt x="793" y="676"/>
                  </a:lnTo>
                  <a:lnTo>
                    <a:pt x="793" y="677"/>
                  </a:lnTo>
                  <a:lnTo>
                    <a:pt x="793" y="678"/>
                  </a:lnTo>
                  <a:lnTo>
                    <a:pt x="792" y="677"/>
                  </a:lnTo>
                  <a:lnTo>
                    <a:pt x="791" y="677"/>
                  </a:lnTo>
                  <a:lnTo>
                    <a:pt x="791" y="678"/>
                  </a:lnTo>
                  <a:lnTo>
                    <a:pt x="791" y="678"/>
                  </a:lnTo>
                  <a:lnTo>
                    <a:pt x="790" y="678"/>
                  </a:lnTo>
                  <a:lnTo>
                    <a:pt x="790" y="678"/>
                  </a:lnTo>
                  <a:lnTo>
                    <a:pt x="790" y="679"/>
                  </a:lnTo>
                  <a:lnTo>
                    <a:pt x="790" y="679"/>
                  </a:lnTo>
                  <a:lnTo>
                    <a:pt x="790" y="679"/>
                  </a:lnTo>
                  <a:lnTo>
                    <a:pt x="790" y="680"/>
                  </a:lnTo>
                  <a:lnTo>
                    <a:pt x="790" y="680"/>
                  </a:lnTo>
                  <a:lnTo>
                    <a:pt x="792" y="680"/>
                  </a:lnTo>
                  <a:lnTo>
                    <a:pt x="792" y="681"/>
                  </a:lnTo>
                  <a:lnTo>
                    <a:pt x="792" y="682"/>
                  </a:lnTo>
                  <a:lnTo>
                    <a:pt x="792" y="682"/>
                  </a:lnTo>
                  <a:lnTo>
                    <a:pt x="792" y="682"/>
                  </a:lnTo>
                  <a:lnTo>
                    <a:pt x="792" y="683"/>
                  </a:lnTo>
                  <a:lnTo>
                    <a:pt x="791" y="684"/>
                  </a:lnTo>
                  <a:lnTo>
                    <a:pt x="791" y="686"/>
                  </a:lnTo>
                  <a:lnTo>
                    <a:pt x="789" y="687"/>
                  </a:lnTo>
                  <a:lnTo>
                    <a:pt x="789" y="687"/>
                  </a:lnTo>
                  <a:lnTo>
                    <a:pt x="788" y="687"/>
                  </a:lnTo>
                  <a:lnTo>
                    <a:pt x="788" y="687"/>
                  </a:lnTo>
                  <a:lnTo>
                    <a:pt x="788" y="688"/>
                  </a:lnTo>
                  <a:lnTo>
                    <a:pt x="788" y="688"/>
                  </a:lnTo>
                  <a:lnTo>
                    <a:pt x="790" y="689"/>
                  </a:lnTo>
                  <a:lnTo>
                    <a:pt x="790" y="690"/>
                  </a:lnTo>
                  <a:lnTo>
                    <a:pt x="791" y="691"/>
                  </a:lnTo>
                  <a:lnTo>
                    <a:pt x="793" y="691"/>
                  </a:lnTo>
                  <a:lnTo>
                    <a:pt x="793" y="691"/>
                  </a:lnTo>
                  <a:lnTo>
                    <a:pt x="793" y="691"/>
                  </a:lnTo>
                  <a:lnTo>
                    <a:pt x="793" y="692"/>
                  </a:lnTo>
                  <a:lnTo>
                    <a:pt x="793" y="693"/>
                  </a:lnTo>
                  <a:lnTo>
                    <a:pt x="793" y="693"/>
                  </a:lnTo>
                  <a:lnTo>
                    <a:pt x="793" y="694"/>
                  </a:lnTo>
                  <a:lnTo>
                    <a:pt x="793" y="695"/>
                  </a:lnTo>
                  <a:lnTo>
                    <a:pt x="793" y="696"/>
                  </a:lnTo>
                  <a:lnTo>
                    <a:pt x="791" y="697"/>
                  </a:lnTo>
                  <a:lnTo>
                    <a:pt x="792" y="697"/>
                  </a:lnTo>
                  <a:lnTo>
                    <a:pt x="792" y="698"/>
                  </a:lnTo>
                  <a:lnTo>
                    <a:pt x="792" y="699"/>
                  </a:lnTo>
                  <a:lnTo>
                    <a:pt x="792" y="699"/>
                  </a:lnTo>
                  <a:lnTo>
                    <a:pt x="791" y="699"/>
                  </a:lnTo>
                  <a:lnTo>
                    <a:pt x="788" y="699"/>
                  </a:lnTo>
                  <a:lnTo>
                    <a:pt x="788" y="700"/>
                  </a:lnTo>
                  <a:lnTo>
                    <a:pt x="787" y="699"/>
                  </a:lnTo>
                  <a:lnTo>
                    <a:pt x="787" y="700"/>
                  </a:lnTo>
                  <a:lnTo>
                    <a:pt x="787" y="700"/>
                  </a:lnTo>
                  <a:lnTo>
                    <a:pt x="785" y="700"/>
                  </a:lnTo>
                  <a:lnTo>
                    <a:pt x="784" y="700"/>
                  </a:lnTo>
                  <a:lnTo>
                    <a:pt x="784" y="698"/>
                  </a:lnTo>
                  <a:lnTo>
                    <a:pt x="784" y="697"/>
                  </a:lnTo>
                  <a:lnTo>
                    <a:pt x="784" y="697"/>
                  </a:lnTo>
                  <a:lnTo>
                    <a:pt x="784" y="697"/>
                  </a:lnTo>
                  <a:lnTo>
                    <a:pt x="784" y="696"/>
                  </a:lnTo>
                  <a:lnTo>
                    <a:pt x="784" y="696"/>
                  </a:lnTo>
                  <a:lnTo>
                    <a:pt x="784" y="696"/>
                  </a:lnTo>
                  <a:lnTo>
                    <a:pt x="783" y="697"/>
                  </a:lnTo>
                  <a:lnTo>
                    <a:pt x="782" y="698"/>
                  </a:lnTo>
                  <a:lnTo>
                    <a:pt x="782" y="696"/>
                  </a:lnTo>
                  <a:lnTo>
                    <a:pt x="782" y="696"/>
                  </a:lnTo>
                  <a:lnTo>
                    <a:pt x="782" y="696"/>
                  </a:lnTo>
                  <a:lnTo>
                    <a:pt x="782" y="696"/>
                  </a:lnTo>
                  <a:lnTo>
                    <a:pt x="782" y="695"/>
                  </a:lnTo>
                  <a:lnTo>
                    <a:pt x="782" y="695"/>
                  </a:lnTo>
                  <a:lnTo>
                    <a:pt x="782" y="695"/>
                  </a:lnTo>
                  <a:lnTo>
                    <a:pt x="781" y="695"/>
                  </a:lnTo>
                  <a:lnTo>
                    <a:pt x="780" y="695"/>
                  </a:lnTo>
                  <a:lnTo>
                    <a:pt x="780" y="694"/>
                  </a:lnTo>
                  <a:lnTo>
                    <a:pt x="780" y="694"/>
                  </a:lnTo>
                  <a:lnTo>
                    <a:pt x="780" y="693"/>
                  </a:lnTo>
                  <a:lnTo>
                    <a:pt x="780" y="693"/>
                  </a:lnTo>
                  <a:lnTo>
                    <a:pt x="780" y="693"/>
                  </a:lnTo>
                  <a:lnTo>
                    <a:pt x="780" y="692"/>
                  </a:lnTo>
                  <a:lnTo>
                    <a:pt x="780" y="691"/>
                  </a:lnTo>
                  <a:lnTo>
                    <a:pt x="780" y="691"/>
                  </a:lnTo>
                  <a:lnTo>
                    <a:pt x="780" y="690"/>
                  </a:lnTo>
                  <a:lnTo>
                    <a:pt x="780" y="690"/>
                  </a:lnTo>
                  <a:lnTo>
                    <a:pt x="781" y="690"/>
                  </a:lnTo>
                  <a:lnTo>
                    <a:pt x="781" y="688"/>
                  </a:lnTo>
                  <a:lnTo>
                    <a:pt x="782" y="687"/>
                  </a:lnTo>
                  <a:lnTo>
                    <a:pt x="781" y="687"/>
                  </a:lnTo>
                  <a:lnTo>
                    <a:pt x="781" y="685"/>
                  </a:lnTo>
                  <a:lnTo>
                    <a:pt x="781" y="685"/>
                  </a:lnTo>
                  <a:lnTo>
                    <a:pt x="781" y="683"/>
                  </a:lnTo>
                  <a:lnTo>
                    <a:pt x="781" y="682"/>
                  </a:lnTo>
                  <a:lnTo>
                    <a:pt x="782" y="682"/>
                  </a:lnTo>
                  <a:lnTo>
                    <a:pt x="780" y="682"/>
                  </a:lnTo>
                  <a:lnTo>
                    <a:pt x="780" y="682"/>
                  </a:lnTo>
                  <a:lnTo>
                    <a:pt x="780" y="682"/>
                  </a:lnTo>
                  <a:lnTo>
                    <a:pt x="779" y="682"/>
                  </a:lnTo>
                  <a:lnTo>
                    <a:pt x="779" y="681"/>
                  </a:lnTo>
                  <a:lnTo>
                    <a:pt x="779" y="680"/>
                  </a:lnTo>
                  <a:lnTo>
                    <a:pt x="778" y="680"/>
                  </a:lnTo>
                  <a:lnTo>
                    <a:pt x="778" y="679"/>
                  </a:lnTo>
                  <a:lnTo>
                    <a:pt x="778" y="679"/>
                  </a:lnTo>
                  <a:lnTo>
                    <a:pt x="778" y="678"/>
                  </a:lnTo>
                  <a:lnTo>
                    <a:pt x="776" y="678"/>
                  </a:lnTo>
                  <a:lnTo>
                    <a:pt x="776" y="678"/>
                  </a:lnTo>
                  <a:lnTo>
                    <a:pt x="775" y="678"/>
                  </a:lnTo>
                  <a:lnTo>
                    <a:pt x="775" y="678"/>
                  </a:lnTo>
                  <a:lnTo>
                    <a:pt x="775" y="677"/>
                  </a:lnTo>
                  <a:lnTo>
                    <a:pt x="775" y="676"/>
                  </a:lnTo>
                  <a:lnTo>
                    <a:pt x="775" y="675"/>
                  </a:lnTo>
                  <a:lnTo>
                    <a:pt x="776" y="674"/>
                  </a:lnTo>
                  <a:lnTo>
                    <a:pt x="776" y="674"/>
                  </a:lnTo>
                  <a:lnTo>
                    <a:pt x="777" y="674"/>
                  </a:lnTo>
                  <a:lnTo>
                    <a:pt x="778" y="675"/>
                  </a:lnTo>
                  <a:lnTo>
                    <a:pt x="779" y="675"/>
                  </a:lnTo>
                  <a:lnTo>
                    <a:pt x="779" y="675"/>
                  </a:lnTo>
                  <a:lnTo>
                    <a:pt x="779" y="676"/>
                  </a:lnTo>
                  <a:lnTo>
                    <a:pt x="778" y="676"/>
                  </a:lnTo>
                  <a:lnTo>
                    <a:pt x="778" y="678"/>
                  </a:lnTo>
                  <a:lnTo>
                    <a:pt x="779" y="678"/>
                  </a:lnTo>
                  <a:lnTo>
                    <a:pt x="780" y="676"/>
                  </a:lnTo>
                  <a:lnTo>
                    <a:pt x="780" y="677"/>
                  </a:lnTo>
                  <a:lnTo>
                    <a:pt x="780" y="676"/>
                  </a:lnTo>
                  <a:lnTo>
                    <a:pt x="780" y="676"/>
                  </a:lnTo>
                  <a:lnTo>
                    <a:pt x="781" y="676"/>
                  </a:lnTo>
                  <a:lnTo>
                    <a:pt x="781" y="675"/>
                  </a:lnTo>
                  <a:lnTo>
                    <a:pt x="782" y="674"/>
                  </a:lnTo>
                  <a:lnTo>
                    <a:pt x="782" y="674"/>
                  </a:lnTo>
                  <a:lnTo>
                    <a:pt x="782" y="673"/>
                  </a:lnTo>
                  <a:lnTo>
                    <a:pt x="783" y="672"/>
                  </a:lnTo>
                  <a:lnTo>
                    <a:pt x="783" y="672"/>
                  </a:lnTo>
                  <a:lnTo>
                    <a:pt x="782" y="672"/>
                  </a:lnTo>
                  <a:lnTo>
                    <a:pt x="781" y="673"/>
                  </a:lnTo>
                  <a:lnTo>
                    <a:pt x="781" y="674"/>
                  </a:lnTo>
                  <a:lnTo>
                    <a:pt x="781" y="674"/>
                  </a:lnTo>
                  <a:lnTo>
                    <a:pt x="781" y="674"/>
                  </a:lnTo>
                  <a:lnTo>
                    <a:pt x="780" y="674"/>
                  </a:lnTo>
                  <a:lnTo>
                    <a:pt x="780" y="673"/>
                  </a:lnTo>
                  <a:lnTo>
                    <a:pt x="780" y="673"/>
                  </a:lnTo>
                  <a:lnTo>
                    <a:pt x="779" y="672"/>
                  </a:lnTo>
                  <a:lnTo>
                    <a:pt x="779" y="672"/>
                  </a:lnTo>
                  <a:lnTo>
                    <a:pt x="779" y="669"/>
                  </a:lnTo>
                  <a:lnTo>
                    <a:pt x="779" y="669"/>
                  </a:lnTo>
                  <a:lnTo>
                    <a:pt x="778" y="669"/>
                  </a:lnTo>
                  <a:lnTo>
                    <a:pt x="778" y="669"/>
                  </a:lnTo>
                  <a:lnTo>
                    <a:pt x="777" y="669"/>
                  </a:lnTo>
                  <a:lnTo>
                    <a:pt x="776" y="670"/>
                  </a:lnTo>
                  <a:lnTo>
                    <a:pt x="775" y="671"/>
                  </a:lnTo>
                  <a:lnTo>
                    <a:pt x="775" y="671"/>
                  </a:lnTo>
                  <a:lnTo>
                    <a:pt x="774" y="672"/>
                  </a:lnTo>
                  <a:lnTo>
                    <a:pt x="773" y="673"/>
                  </a:lnTo>
                  <a:lnTo>
                    <a:pt x="772" y="672"/>
                  </a:lnTo>
                  <a:lnTo>
                    <a:pt x="772" y="671"/>
                  </a:lnTo>
                  <a:lnTo>
                    <a:pt x="772" y="670"/>
                  </a:lnTo>
                  <a:lnTo>
                    <a:pt x="774" y="669"/>
                  </a:lnTo>
                  <a:lnTo>
                    <a:pt x="775" y="667"/>
                  </a:lnTo>
                  <a:lnTo>
                    <a:pt x="777" y="667"/>
                  </a:lnTo>
                  <a:lnTo>
                    <a:pt x="778" y="667"/>
                  </a:lnTo>
                  <a:lnTo>
                    <a:pt x="778" y="668"/>
                  </a:lnTo>
                  <a:lnTo>
                    <a:pt x="779" y="668"/>
                  </a:lnTo>
                  <a:lnTo>
                    <a:pt x="780" y="668"/>
                  </a:lnTo>
                  <a:lnTo>
                    <a:pt x="780" y="668"/>
                  </a:lnTo>
                  <a:lnTo>
                    <a:pt x="780" y="668"/>
                  </a:lnTo>
                  <a:lnTo>
                    <a:pt x="780" y="667"/>
                  </a:lnTo>
                  <a:lnTo>
                    <a:pt x="780" y="667"/>
                  </a:lnTo>
                  <a:lnTo>
                    <a:pt x="783" y="666"/>
                  </a:lnTo>
                  <a:lnTo>
                    <a:pt x="784" y="666"/>
                  </a:lnTo>
                  <a:lnTo>
                    <a:pt x="784" y="665"/>
                  </a:lnTo>
                  <a:lnTo>
                    <a:pt x="785" y="666"/>
                  </a:lnTo>
                  <a:lnTo>
                    <a:pt x="785" y="666"/>
                  </a:lnTo>
                  <a:lnTo>
                    <a:pt x="784" y="666"/>
                  </a:lnTo>
                  <a:lnTo>
                    <a:pt x="784" y="667"/>
                  </a:lnTo>
                  <a:lnTo>
                    <a:pt x="785" y="667"/>
                  </a:lnTo>
                  <a:lnTo>
                    <a:pt x="784" y="667"/>
                  </a:lnTo>
                  <a:lnTo>
                    <a:pt x="785" y="669"/>
                  </a:lnTo>
                  <a:lnTo>
                    <a:pt x="786" y="669"/>
                  </a:lnTo>
                  <a:lnTo>
                    <a:pt x="786" y="668"/>
                  </a:lnTo>
                  <a:lnTo>
                    <a:pt x="787" y="666"/>
                  </a:lnTo>
                  <a:lnTo>
                    <a:pt x="787" y="666"/>
                  </a:lnTo>
                  <a:lnTo>
                    <a:pt x="788" y="666"/>
                  </a:lnTo>
                  <a:lnTo>
                    <a:pt x="788" y="666"/>
                  </a:lnTo>
                  <a:lnTo>
                    <a:pt x="788" y="666"/>
                  </a:lnTo>
                  <a:lnTo>
                    <a:pt x="789" y="666"/>
                  </a:lnTo>
                  <a:lnTo>
                    <a:pt x="789" y="666"/>
                  </a:lnTo>
                  <a:lnTo>
                    <a:pt x="790" y="666"/>
                  </a:lnTo>
                  <a:lnTo>
                    <a:pt x="789" y="666"/>
                  </a:lnTo>
                  <a:lnTo>
                    <a:pt x="790" y="666"/>
                  </a:lnTo>
                  <a:lnTo>
                    <a:pt x="792" y="665"/>
                  </a:lnTo>
                  <a:lnTo>
                    <a:pt x="793" y="665"/>
                  </a:lnTo>
                  <a:lnTo>
                    <a:pt x="793" y="665"/>
                  </a:lnTo>
                  <a:lnTo>
                    <a:pt x="793" y="665"/>
                  </a:lnTo>
                  <a:lnTo>
                    <a:pt x="794" y="664"/>
                  </a:lnTo>
                  <a:lnTo>
                    <a:pt x="794" y="664"/>
                  </a:lnTo>
                  <a:lnTo>
                    <a:pt x="794" y="664"/>
                  </a:lnTo>
                  <a:lnTo>
                    <a:pt x="794" y="663"/>
                  </a:lnTo>
                  <a:lnTo>
                    <a:pt x="793" y="663"/>
                  </a:lnTo>
                  <a:lnTo>
                    <a:pt x="793" y="664"/>
                  </a:lnTo>
                  <a:lnTo>
                    <a:pt x="793" y="664"/>
                  </a:lnTo>
                  <a:lnTo>
                    <a:pt x="792" y="664"/>
                  </a:lnTo>
                  <a:lnTo>
                    <a:pt x="790" y="664"/>
                  </a:lnTo>
                  <a:lnTo>
                    <a:pt x="789" y="664"/>
                  </a:lnTo>
                  <a:lnTo>
                    <a:pt x="788" y="664"/>
                  </a:lnTo>
                  <a:lnTo>
                    <a:pt x="788" y="664"/>
                  </a:lnTo>
                  <a:lnTo>
                    <a:pt x="787" y="663"/>
                  </a:lnTo>
                  <a:lnTo>
                    <a:pt x="787" y="663"/>
                  </a:lnTo>
                  <a:lnTo>
                    <a:pt x="784" y="662"/>
                  </a:lnTo>
                  <a:lnTo>
                    <a:pt x="784" y="662"/>
                  </a:lnTo>
                  <a:lnTo>
                    <a:pt x="784" y="661"/>
                  </a:lnTo>
                  <a:lnTo>
                    <a:pt x="785" y="661"/>
                  </a:lnTo>
                  <a:lnTo>
                    <a:pt x="785" y="661"/>
                  </a:lnTo>
                  <a:lnTo>
                    <a:pt x="786" y="660"/>
                  </a:lnTo>
                  <a:lnTo>
                    <a:pt x="787" y="659"/>
                  </a:lnTo>
                  <a:lnTo>
                    <a:pt x="788" y="658"/>
                  </a:lnTo>
                  <a:lnTo>
                    <a:pt x="788" y="658"/>
                  </a:lnTo>
                  <a:lnTo>
                    <a:pt x="790" y="658"/>
                  </a:lnTo>
                  <a:lnTo>
                    <a:pt x="793" y="661"/>
                  </a:lnTo>
                  <a:lnTo>
                    <a:pt x="793" y="661"/>
                  </a:lnTo>
                  <a:lnTo>
                    <a:pt x="793" y="660"/>
                  </a:lnTo>
                  <a:lnTo>
                    <a:pt x="793" y="660"/>
                  </a:lnTo>
                  <a:lnTo>
                    <a:pt x="793" y="658"/>
                  </a:lnTo>
                  <a:lnTo>
                    <a:pt x="793" y="658"/>
                  </a:lnTo>
                  <a:lnTo>
                    <a:pt x="793" y="656"/>
                  </a:lnTo>
                  <a:lnTo>
                    <a:pt x="792" y="656"/>
                  </a:lnTo>
                  <a:lnTo>
                    <a:pt x="793" y="656"/>
                  </a:lnTo>
                  <a:lnTo>
                    <a:pt x="793" y="656"/>
                  </a:lnTo>
                  <a:lnTo>
                    <a:pt x="793" y="655"/>
                  </a:lnTo>
                  <a:lnTo>
                    <a:pt x="793" y="654"/>
                  </a:lnTo>
                  <a:lnTo>
                    <a:pt x="792" y="655"/>
                  </a:lnTo>
                  <a:lnTo>
                    <a:pt x="792" y="655"/>
                  </a:lnTo>
                  <a:lnTo>
                    <a:pt x="791" y="654"/>
                  </a:lnTo>
                  <a:lnTo>
                    <a:pt x="791" y="654"/>
                  </a:lnTo>
                  <a:lnTo>
                    <a:pt x="791" y="652"/>
                  </a:lnTo>
                  <a:lnTo>
                    <a:pt x="791" y="652"/>
                  </a:lnTo>
                  <a:lnTo>
                    <a:pt x="793" y="652"/>
                  </a:lnTo>
                  <a:lnTo>
                    <a:pt x="793" y="652"/>
                  </a:lnTo>
                  <a:lnTo>
                    <a:pt x="794" y="652"/>
                  </a:lnTo>
                  <a:lnTo>
                    <a:pt x="794" y="652"/>
                  </a:lnTo>
                  <a:lnTo>
                    <a:pt x="795" y="651"/>
                  </a:lnTo>
                  <a:lnTo>
                    <a:pt x="795" y="650"/>
                  </a:lnTo>
                  <a:lnTo>
                    <a:pt x="796" y="649"/>
                  </a:lnTo>
                  <a:lnTo>
                    <a:pt x="796" y="648"/>
                  </a:lnTo>
                  <a:lnTo>
                    <a:pt x="795" y="647"/>
                  </a:lnTo>
                  <a:lnTo>
                    <a:pt x="794" y="647"/>
                  </a:lnTo>
                  <a:lnTo>
                    <a:pt x="793" y="647"/>
                  </a:lnTo>
                  <a:lnTo>
                    <a:pt x="793" y="647"/>
                  </a:lnTo>
                  <a:lnTo>
                    <a:pt x="793" y="647"/>
                  </a:lnTo>
                  <a:lnTo>
                    <a:pt x="792" y="647"/>
                  </a:lnTo>
                  <a:lnTo>
                    <a:pt x="792" y="648"/>
                  </a:lnTo>
                  <a:lnTo>
                    <a:pt x="793" y="648"/>
                  </a:lnTo>
                  <a:lnTo>
                    <a:pt x="792" y="648"/>
                  </a:lnTo>
                  <a:lnTo>
                    <a:pt x="793" y="648"/>
                  </a:lnTo>
                  <a:lnTo>
                    <a:pt x="792" y="649"/>
                  </a:lnTo>
                  <a:lnTo>
                    <a:pt x="791" y="649"/>
                  </a:lnTo>
                  <a:lnTo>
                    <a:pt x="791" y="648"/>
                  </a:lnTo>
                  <a:lnTo>
                    <a:pt x="791" y="648"/>
                  </a:lnTo>
                  <a:lnTo>
                    <a:pt x="790" y="648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8" y="647"/>
                  </a:lnTo>
                  <a:lnTo>
                    <a:pt x="789" y="647"/>
                  </a:lnTo>
                  <a:lnTo>
                    <a:pt x="789" y="646"/>
                  </a:lnTo>
                  <a:lnTo>
                    <a:pt x="789" y="645"/>
                  </a:lnTo>
                  <a:lnTo>
                    <a:pt x="789" y="644"/>
                  </a:lnTo>
                  <a:lnTo>
                    <a:pt x="788" y="644"/>
                  </a:lnTo>
                  <a:lnTo>
                    <a:pt x="788" y="643"/>
                  </a:lnTo>
                  <a:lnTo>
                    <a:pt x="788" y="643"/>
                  </a:lnTo>
                  <a:lnTo>
                    <a:pt x="787" y="641"/>
                  </a:lnTo>
                  <a:lnTo>
                    <a:pt x="787" y="640"/>
                  </a:lnTo>
                  <a:lnTo>
                    <a:pt x="786" y="638"/>
                  </a:lnTo>
                  <a:lnTo>
                    <a:pt x="785" y="637"/>
                  </a:lnTo>
                  <a:lnTo>
                    <a:pt x="784" y="637"/>
                  </a:lnTo>
                  <a:lnTo>
                    <a:pt x="784" y="635"/>
                  </a:lnTo>
                  <a:lnTo>
                    <a:pt x="784" y="633"/>
                  </a:lnTo>
                  <a:lnTo>
                    <a:pt x="783" y="632"/>
                  </a:lnTo>
                  <a:lnTo>
                    <a:pt x="783" y="630"/>
                  </a:lnTo>
                  <a:lnTo>
                    <a:pt x="783" y="630"/>
                  </a:lnTo>
                  <a:lnTo>
                    <a:pt x="783" y="630"/>
                  </a:lnTo>
                  <a:lnTo>
                    <a:pt x="783" y="629"/>
                  </a:lnTo>
                  <a:lnTo>
                    <a:pt x="783" y="629"/>
                  </a:lnTo>
                  <a:lnTo>
                    <a:pt x="783" y="628"/>
                  </a:lnTo>
                  <a:lnTo>
                    <a:pt x="784" y="626"/>
                  </a:lnTo>
                  <a:lnTo>
                    <a:pt x="784" y="626"/>
                  </a:lnTo>
                  <a:lnTo>
                    <a:pt x="784" y="626"/>
                  </a:lnTo>
                  <a:lnTo>
                    <a:pt x="783" y="626"/>
                  </a:lnTo>
                  <a:lnTo>
                    <a:pt x="782" y="625"/>
                  </a:lnTo>
                  <a:lnTo>
                    <a:pt x="781" y="625"/>
                  </a:lnTo>
                  <a:lnTo>
                    <a:pt x="780" y="626"/>
                  </a:lnTo>
                  <a:lnTo>
                    <a:pt x="780" y="626"/>
                  </a:lnTo>
                  <a:lnTo>
                    <a:pt x="780" y="626"/>
                  </a:lnTo>
                  <a:lnTo>
                    <a:pt x="780" y="627"/>
                  </a:lnTo>
                  <a:lnTo>
                    <a:pt x="780" y="627"/>
                  </a:lnTo>
                  <a:lnTo>
                    <a:pt x="780" y="627"/>
                  </a:lnTo>
                  <a:lnTo>
                    <a:pt x="779" y="629"/>
                  </a:lnTo>
                  <a:lnTo>
                    <a:pt x="779" y="629"/>
                  </a:lnTo>
                  <a:lnTo>
                    <a:pt x="778" y="629"/>
                  </a:lnTo>
                  <a:lnTo>
                    <a:pt x="778" y="630"/>
                  </a:lnTo>
                  <a:lnTo>
                    <a:pt x="778" y="630"/>
                  </a:lnTo>
                  <a:lnTo>
                    <a:pt x="778" y="630"/>
                  </a:lnTo>
                  <a:lnTo>
                    <a:pt x="777" y="630"/>
                  </a:lnTo>
                  <a:lnTo>
                    <a:pt x="777" y="631"/>
                  </a:lnTo>
                  <a:lnTo>
                    <a:pt x="776" y="631"/>
                  </a:lnTo>
                  <a:lnTo>
                    <a:pt x="775" y="632"/>
                  </a:lnTo>
                  <a:lnTo>
                    <a:pt x="774" y="632"/>
                  </a:lnTo>
                  <a:lnTo>
                    <a:pt x="773" y="633"/>
                  </a:lnTo>
                  <a:lnTo>
                    <a:pt x="772" y="633"/>
                  </a:lnTo>
                  <a:lnTo>
                    <a:pt x="771" y="634"/>
                  </a:lnTo>
                  <a:lnTo>
                    <a:pt x="770" y="633"/>
                  </a:lnTo>
                  <a:lnTo>
                    <a:pt x="769" y="633"/>
                  </a:lnTo>
                  <a:lnTo>
                    <a:pt x="769" y="634"/>
                  </a:lnTo>
                  <a:lnTo>
                    <a:pt x="767" y="634"/>
                  </a:lnTo>
                  <a:lnTo>
                    <a:pt x="767" y="634"/>
                  </a:lnTo>
                  <a:lnTo>
                    <a:pt x="767" y="633"/>
                  </a:lnTo>
                  <a:lnTo>
                    <a:pt x="767" y="633"/>
                  </a:lnTo>
                  <a:lnTo>
                    <a:pt x="766" y="632"/>
                  </a:lnTo>
                  <a:lnTo>
                    <a:pt x="765" y="632"/>
                  </a:lnTo>
                  <a:lnTo>
                    <a:pt x="765" y="633"/>
                  </a:lnTo>
                  <a:lnTo>
                    <a:pt x="766" y="633"/>
                  </a:lnTo>
                  <a:lnTo>
                    <a:pt x="766" y="635"/>
                  </a:lnTo>
                  <a:lnTo>
                    <a:pt x="766" y="635"/>
                  </a:lnTo>
                  <a:lnTo>
                    <a:pt x="766" y="636"/>
                  </a:lnTo>
                  <a:lnTo>
                    <a:pt x="765" y="636"/>
                  </a:lnTo>
                  <a:lnTo>
                    <a:pt x="764" y="636"/>
                  </a:lnTo>
                  <a:lnTo>
                    <a:pt x="763" y="636"/>
                  </a:lnTo>
                  <a:lnTo>
                    <a:pt x="762" y="635"/>
                  </a:lnTo>
                  <a:lnTo>
                    <a:pt x="759" y="635"/>
                  </a:lnTo>
                  <a:lnTo>
                    <a:pt x="759" y="636"/>
                  </a:lnTo>
                  <a:lnTo>
                    <a:pt x="758" y="636"/>
                  </a:lnTo>
                  <a:lnTo>
                    <a:pt x="757" y="637"/>
                  </a:lnTo>
                  <a:lnTo>
                    <a:pt x="757" y="637"/>
                  </a:lnTo>
                  <a:lnTo>
                    <a:pt x="757" y="638"/>
                  </a:lnTo>
                  <a:lnTo>
                    <a:pt x="758" y="638"/>
                  </a:lnTo>
                  <a:lnTo>
                    <a:pt x="758" y="639"/>
                  </a:lnTo>
                  <a:lnTo>
                    <a:pt x="758" y="639"/>
                  </a:lnTo>
                  <a:lnTo>
                    <a:pt x="757" y="640"/>
                  </a:lnTo>
                  <a:lnTo>
                    <a:pt x="756" y="640"/>
                  </a:lnTo>
                  <a:lnTo>
                    <a:pt x="755" y="640"/>
                  </a:lnTo>
                  <a:lnTo>
                    <a:pt x="753" y="639"/>
                  </a:lnTo>
                  <a:lnTo>
                    <a:pt x="753" y="639"/>
                  </a:lnTo>
                  <a:lnTo>
                    <a:pt x="752" y="639"/>
                  </a:lnTo>
                  <a:lnTo>
                    <a:pt x="752" y="639"/>
                  </a:lnTo>
                  <a:lnTo>
                    <a:pt x="751" y="640"/>
                  </a:lnTo>
                  <a:lnTo>
                    <a:pt x="751" y="640"/>
                  </a:lnTo>
                  <a:lnTo>
                    <a:pt x="750" y="639"/>
                  </a:lnTo>
                  <a:lnTo>
                    <a:pt x="749" y="639"/>
                  </a:lnTo>
                  <a:lnTo>
                    <a:pt x="749" y="640"/>
                  </a:lnTo>
                  <a:lnTo>
                    <a:pt x="749" y="641"/>
                  </a:lnTo>
                  <a:lnTo>
                    <a:pt x="749" y="641"/>
                  </a:lnTo>
                  <a:lnTo>
                    <a:pt x="749" y="642"/>
                  </a:lnTo>
                  <a:lnTo>
                    <a:pt x="748" y="641"/>
                  </a:lnTo>
                  <a:lnTo>
                    <a:pt x="748" y="641"/>
                  </a:lnTo>
                  <a:lnTo>
                    <a:pt x="748" y="640"/>
                  </a:lnTo>
                  <a:lnTo>
                    <a:pt x="748" y="640"/>
                  </a:lnTo>
                  <a:lnTo>
                    <a:pt x="748" y="640"/>
                  </a:lnTo>
                  <a:lnTo>
                    <a:pt x="747" y="639"/>
                  </a:lnTo>
                  <a:lnTo>
                    <a:pt x="746" y="639"/>
                  </a:lnTo>
                  <a:lnTo>
                    <a:pt x="746" y="641"/>
                  </a:lnTo>
                  <a:lnTo>
                    <a:pt x="746" y="641"/>
                  </a:lnTo>
                  <a:lnTo>
                    <a:pt x="745" y="642"/>
                  </a:lnTo>
                  <a:lnTo>
                    <a:pt x="745" y="642"/>
                  </a:lnTo>
                  <a:lnTo>
                    <a:pt x="744" y="641"/>
                  </a:lnTo>
                  <a:lnTo>
                    <a:pt x="743" y="639"/>
                  </a:lnTo>
                  <a:lnTo>
                    <a:pt x="742" y="639"/>
                  </a:lnTo>
                  <a:lnTo>
                    <a:pt x="741" y="637"/>
                  </a:lnTo>
                  <a:lnTo>
                    <a:pt x="740" y="635"/>
                  </a:lnTo>
                  <a:lnTo>
                    <a:pt x="740" y="633"/>
                  </a:lnTo>
                  <a:lnTo>
                    <a:pt x="739" y="632"/>
                  </a:lnTo>
                  <a:lnTo>
                    <a:pt x="739" y="631"/>
                  </a:lnTo>
                  <a:lnTo>
                    <a:pt x="739" y="630"/>
                  </a:lnTo>
                  <a:lnTo>
                    <a:pt x="739" y="629"/>
                  </a:lnTo>
                  <a:lnTo>
                    <a:pt x="740" y="628"/>
                  </a:lnTo>
                  <a:lnTo>
                    <a:pt x="739" y="627"/>
                  </a:lnTo>
                  <a:lnTo>
                    <a:pt x="739" y="626"/>
                  </a:lnTo>
                  <a:lnTo>
                    <a:pt x="740" y="625"/>
                  </a:lnTo>
                  <a:lnTo>
                    <a:pt x="740" y="624"/>
                  </a:lnTo>
                  <a:lnTo>
                    <a:pt x="740" y="624"/>
                  </a:lnTo>
                  <a:lnTo>
                    <a:pt x="740" y="624"/>
                  </a:lnTo>
                  <a:lnTo>
                    <a:pt x="739" y="623"/>
                  </a:lnTo>
                  <a:lnTo>
                    <a:pt x="738" y="622"/>
                  </a:lnTo>
                  <a:lnTo>
                    <a:pt x="738" y="622"/>
                  </a:lnTo>
                  <a:lnTo>
                    <a:pt x="737" y="622"/>
                  </a:lnTo>
                  <a:lnTo>
                    <a:pt x="737" y="622"/>
                  </a:lnTo>
                  <a:lnTo>
                    <a:pt x="736" y="622"/>
                  </a:lnTo>
                  <a:lnTo>
                    <a:pt x="736" y="622"/>
                  </a:lnTo>
                  <a:lnTo>
                    <a:pt x="736" y="622"/>
                  </a:lnTo>
                  <a:lnTo>
                    <a:pt x="736" y="621"/>
                  </a:lnTo>
                  <a:lnTo>
                    <a:pt x="737" y="621"/>
                  </a:lnTo>
                  <a:lnTo>
                    <a:pt x="736" y="620"/>
                  </a:lnTo>
                  <a:lnTo>
                    <a:pt x="737" y="619"/>
                  </a:lnTo>
                  <a:lnTo>
                    <a:pt x="737" y="619"/>
                  </a:lnTo>
                  <a:lnTo>
                    <a:pt x="736" y="619"/>
                  </a:lnTo>
                  <a:lnTo>
                    <a:pt x="736" y="618"/>
                  </a:lnTo>
                  <a:lnTo>
                    <a:pt x="736" y="618"/>
                  </a:lnTo>
                  <a:lnTo>
                    <a:pt x="736" y="618"/>
                  </a:lnTo>
                  <a:lnTo>
                    <a:pt x="737" y="618"/>
                  </a:lnTo>
                  <a:lnTo>
                    <a:pt x="736" y="617"/>
                  </a:lnTo>
                  <a:lnTo>
                    <a:pt x="737" y="617"/>
                  </a:lnTo>
                  <a:lnTo>
                    <a:pt x="738" y="617"/>
                  </a:lnTo>
                  <a:lnTo>
                    <a:pt x="738" y="617"/>
                  </a:lnTo>
                  <a:lnTo>
                    <a:pt x="739" y="617"/>
                  </a:lnTo>
                  <a:lnTo>
                    <a:pt x="740" y="617"/>
                  </a:lnTo>
                  <a:lnTo>
                    <a:pt x="741" y="617"/>
                  </a:lnTo>
                  <a:lnTo>
                    <a:pt x="742" y="617"/>
                  </a:lnTo>
                  <a:lnTo>
                    <a:pt x="742" y="617"/>
                  </a:lnTo>
                  <a:lnTo>
                    <a:pt x="743" y="617"/>
                  </a:lnTo>
                  <a:lnTo>
                    <a:pt x="743" y="617"/>
                  </a:lnTo>
                  <a:lnTo>
                    <a:pt x="744" y="617"/>
                  </a:lnTo>
                  <a:lnTo>
                    <a:pt x="744" y="617"/>
                  </a:lnTo>
                  <a:lnTo>
                    <a:pt x="744" y="615"/>
                  </a:lnTo>
                  <a:lnTo>
                    <a:pt x="743" y="615"/>
                  </a:lnTo>
                  <a:lnTo>
                    <a:pt x="744" y="614"/>
                  </a:lnTo>
                  <a:lnTo>
                    <a:pt x="745" y="614"/>
                  </a:lnTo>
                  <a:lnTo>
                    <a:pt x="745" y="615"/>
                  </a:lnTo>
                  <a:lnTo>
                    <a:pt x="745" y="615"/>
                  </a:lnTo>
                  <a:lnTo>
                    <a:pt x="745" y="614"/>
                  </a:lnTo>
                  <a:lnTo>
                    <a:pt x="745" y="613"/>
                  </a:lnTo>
                  <a:lnTo>
                    <a:pt x="745" y="613"/>
                  </a:lnTo>
                  <a:lnTo>
                    <a:pt x="744" y="613"/>
                  </a:lnTo>
                  <a:lnTo>
                    <a:pt x="744" y="613"/>
                  </a:lnTo>
                  <a:lnTo>
                    <a:pt x="744" y="613"/>
                  </a:lnTo>
                  <a:lnTo>
                    <a:pt x="744" y="612"/>
                  </a:lnTo>
                  <a:lnTo>
                    <a:pt x="744" y="611"/>
                  </a:lnTo>
                  <a:lnTo>
                    <a:pt x="745" y="610"/>
                  </a:lnTo>
                  <a:lnTo>
                    <a:pt x="745" y="610"/>
                  </a:lnTo>
                  <a:lnTo>
                    <a:pt x="745" y="609"/>
                  </a:lnTo>
                  <a:lnTo>
                    <a:pt x="745" y="609"/>
                  </a:lnTo>
                  <a:lnTo>
                    <a:pt x="745" y="609"/>
                  </a:lnTo>
                  <a:lnTo>
                    <a:pt x="744" y="609"/>
                  </a:lnTo>
                  <a:lnTo>
                    <a:pt x="743" y="609"/>
                  </a:lnTo>
                  <a:lnTo>
                    <a:pt x="743" y="609"/>
                  </a:lnTo>
                  <a:lnTo>
                    <a:pt x="743" y="609"/>
                  </a:lnTo>
                  <a:lnTo>
                    <a:pt x="742" y="609"/>
                  </a:lnTo>
                  <a:lnTo>
                    <a:pt x="742" y="609"/>
                  </a:lnTo>
                  <a:lnTo>
                    <a:pt x="742" y="609"/>
                  </a:lnTo>
                  <a:lnTo>
                    <a:pt x="741" y="608"/>
                  </a:lnTo>
                  <a:lnTo>
                    <a:pt x="741" y="608"/>
                  </a:lnTo>
                  <a:lnTo>
                    <a:pt x="742" y="607"/>
                  </a:lnTo>
                  <a:lnTo>
                    <a:pt x="743" y="607"/>
                  </a:lnTo>
                  <a:lnTo>
                    <a:pt x="743" y="607"/>
                  </a:lnTo>
                  <a:lnTo>
                    <a:pt x="742" y="607"/>
                  </a:lnTo>
                  <a:lnTo>
                    <a:pt x="742" y="606"/>
                  </a:lnTo>
                  <a:lnTo>
                    <a:pt x="742" y="605"/>
                  </a:lnTo>
                  <a:lnTo>
                    <a:pt x="741" y="605"/>
                  </a:lnTo>
                  <a:lnTo>
                    <a:pt x="741" y="605"/>
                  </a:lnTo>
                  <a:lnTo>
                    <a:pt x="741" y="605"/>
                  </a:lnTo>
                  <a:lnTo>
                    <a:pt x="741" y="604"/>
                  </a:lnTo>
                  <a:lnTo>
                    <a:pt x="741" y="604"/>
                  </a:lnTo>
                  <a:lnTo>
                    <a:pt x="741" y="604"/>
                  </a:lnTo>
                  <a:lnTo>
                    <a:pt x="740" y="604"/>
                  </a:lnTo>
                  <a:lnTo>
                    <a:pt x="740" y="603"/>
                  </a:lnTo>
                  <a:lnTo>
                    <a:pt x="740" y="603"/>
                  </a:lnTo>
                  <a:lnTo>
                    <a:pt x="740" y="603"/>
                  </a:lnTo>
                  <a:lnTo>
                    <a:pt x="741" y="603"/>
                  </a:lnTo>
                  <a:lnTo>
                    <a:pt x="741" y="602"/>
                  </a:lnTo>
                  <a:lnTo>
                    <a:pt x="741" y="601"/>
                  </a:lnTo>
                  <a:lnTo>
                    <a:pt x="740" y="601"/>
                  </a:lnTo>
                  <a:lnTo>
                    <a:pt x="740" y="601"/>
                  </a:lnTo>
                  <a:lnTo>
                    <a:pt x="740" y="601"/>
                  </a:lnTo>
                  <a:lnTo>
                    <a:pt x="740" y="601"/>
                  </a:lnTo>
                  <a:lnTo>
                    <a:pt x="740" y="600"/>
                  </a:lnTo>
                  <a:lnTo>
                    <a:pt x="740" y="600"/>
                  </a:lnTo>
                  <a:lnTo>
                    <a:pt x="740" y="600"/>
                  </a:lnTo>
                  <a:lnTo>
                    <a:pt x="740" y="599"/>
                  </a:lnTo>
                  <a:lnTo>
                    <a:pt x="740" y="599"/>
                  </a:lnTo>
                  <a:lnTo>
                    <a:pt x="740" y="600"/>
                  </a:lnTo>
                  <a:lnTo>
                    <a:pt x="740" y="599"/>
                  </a:lnTo>
                  <a:lnTo>
                    <a:pt x="740" y="599"/>
                  </a:lnTo>
                  <a:lnTo>
                    <a:pt x="740" y="599"/>
                  </a:lnTo>
                  <a:lnTo>
                    <a:pt x="740" y="598"/>
                  </a:lnTo>
                  <a:lnTo>
                    <a:pt x="740" y="598"/>
                  </a:lnTo>
                  <a:lnTo>
                    <a:pt x="740" y="598"/>
                  </a:lnTo>
                  <a:lnTo>
                    <a:pt x="740" y="596"/>
                  </a:lnTo>
                  <a:lnTo>
                    <a:pt x="740" y="596"/>
                  </a:lnTo>
                  <a:lnTo>
                    <a:pt x="740" y="596"/>
                  </a:lnTo>
                  <a:lnTo>
                    <a:pt x="740" y="596"/>
                  </a:lnTo>
                  <a:lnTo>
                    <a:pt x="740" y="596"/>
                  </a:lnTo>
                  <a:lnTo>
                    <a:pt x="740" y="596"/>
                  </a:lnTo>
                  <a:lnTo>
                    <a:pt x="740" y="595"/>
                  </a:lnTo>
                  <a:lnTo>
                    <a:pt x="740" y="595"/>
                  </a:lnTo>
                  <a:lnTo>
                    <a:pt x="739" y="595"/>
                  </a:lnTo>
                  <a:lnTo>
                    <a:pt x="738" y="594"/>
                  </a:lnTo>
                  <a:lnTo>
                    <a:pt x="738" y="594"/>
                  </a:lnTo>
                  <a:lnTo>
                    <a:pt x="738" y="594"/>
                  </a:lnTo>
                  <a:lnTo>
                    <a:pt x="737" y="594"/>
                  </a:lnTo>
                  <a:lnTo>
                    <a:pt x="737" y="594"/>
                  </a:lnTo>
                  <a:lnTo>
                    <a:pt x="737" y="594"/>
                  </a:lnTo>
                  <a:lnTo>
                    <a:pt x="737" y="595"/>
                  </a:lnTo>
                  <a:lnTo>
                    <a:pt x="738" y="595"/>
                  </a:lnTo>
                  <a:lnTo>
                    <a:pt x="738" y="596"/>
                  </a:lnTo>
                  <a:lnTo>
                    <a:pt x="739" y="596"/>
                  </a:lnTo>
                  <a:lnTo>
                    <a:pt x="739" y="596"/>
                  </a:lnTo>
                  <a:lnTo>
                    <a:pt x="738" y="596"/>
                  </a:lnTo>
                  <a:lnTo>
                    <a:pt x="738" y="596"/>
                  </a:lnTo>
                  <a:lnTo>
                    <a:pt x="738" y="596"/>
                  </a:lnTo>
                  <a:lnTo>
                    <a:pt x="738" y="597"/>
                  </a:lnTo>
                  <a:lnTo>
                    <a:pt x="738" y="598"/>
                  </a:lnTo>
                  <a:lnTo>
                    <a:pt x="736" y="598"/>
                  </a:lnTo>
                  <a:lnTo>
                    <a:pt x="736" y="597"/>
                  </a:lnTo>
                  <a:lnTo>
                    <a:pt x="735" y="597"/>
                  </a:lnTo>
                  <a:lnTo>
                    <a:pt x="735" y="597"/>
                  </a:lnTo>
                  <a:lnTo>
                    <a:pt x="734" y="596"/>
                  </a:lnTo>
                  <a:lnTo>
                    <a:pt x="734" y="597"/>
                  </a:lnTo>
                  <a:lnTo>
                    <a:pt x="734" y="597"/>
                  </a:lnTo>
                  <a:lnTo>
                    <a:pt x="733" y="597"/>
                  </a:lnTo>
                  <a:lnTo>
                    <a:pt x="732" y="598"/>
                  </a:lnTo>
                  <a:lnTo>
                    <a:pt x="732" y="598"/>
                  </a:lnTo>
                  <a:lnTo>
                    <a:pt x="732" y="598"/>
                  </a:lnTo>
                  <a:lnTo>
                    <a:pt x="732" y="599"/>
                  </a:lnTo>
                  <a:lnTo>
                    <a:pt x="732" y="599"/>
                  </a:lnTo>
                  <a:lnTo>
                    <a:pt x="733" y="599"/>
                  </a:lnTo>
                  <a:lnTo>
                    <a:pt x="734" y="600"/>
                  </a:lnTo>
                  <a:lnTo>
                    <a:pt x="734" y="600"/>
                  </a:lnTo>
                  <a:lnTo>
                    <a:pt x="735" y="600"/>
                  </a:lnTo>
                  <a:lnTo>
                    <a:pt x="735" y="600"/>
                  </a:lnTo>
                  <a:lnTo>
                    <a:pt x="735" y="601"/>
                  </a:lnTo>
                  <a:lnTo>
                    <a:pt x="735" y="601"/>
                  </a:lnTo>
                  <a:lnTo>
                    <a:pt x="735" y="602"/>
                  </a:lnTo>
                  <a:lnTo>
                    <a:pt x="736" y="601"/>
                  </a:lnTo>
                  <a:lnTo>
                    <a:pt x="736" y="602"/>
                  </a:lnTo>
                  <a:lnTo>
                    <a:pt x="736" y="602"/>
                  </a:lnTo>
                  <a:lnTo>
                    <a:pt x="737" y="601"/>
                  </a:lnTo>
                  <a:lnTo>
                    <a:pt x="737" y="601"/>
                  </a:lnTo>
                  <a:lnTo>
                    <a:pt x="737" y="601"/>
                  </a:lnTo>
                  <a:lnTo>
                    <a:pt x="738" y="602"/>
                  </a:lnTo>
                  <a:lnTo>
                    <a:pt x="739" y="603"/>
                  </a:lnTo>
                  <a:lnTo>
                    <a:pt x="739" y="603"/>
                  </a:lnTo>
                  <a:lnTo>
                    <a:pt x="739" y="603"/>
                  </a:lnTo>
                  <a:lnTo>
                    <a:pt x="739" y="604"/>
                  </a:lnTo>
                  <a:lnTo>
                    <a:pt x="739" y="604"/>
                  </a:lnTo>
                  <a:lnTo>
                    <a:pt x="738" y="605"/>
                  </a:lnTo>
                  <a:lnTo>
                    <a:pt x="738" y="605"/>
                  </a:lnTo>
                  <a:lnTo>
                    <a:pt x="738" y="606"/>
                  </a:lnTo>
                  <a:lnTo>
                    <a:pt x="737" y="606"/>
                  </a:lnTo>
                  <a:lnTo>
                    <a:pt x="737" y="605"/>
                  </a:lnTo>
                  <a:lnTo>
                    <a:pt x="737" y="605"/>
                  </a:lnTo>
                  <a:lnTo>
                    <a:pt x="737" y="606"/>
                  </a:lnTo>
                  <a:lnTo>
                    <a:pt x="737" y="606"/>
                  </a:lnTo>
                  <a:lnTo>
                    <a:pt x="738" y="606"/>
                  </a:lnTo>
                  <a:lnTo>
                    <a:pt x="738" y="607"/>
                  </a:lnTo>
                  <a:lnTo>
                    <a:pt x="739" y="607"/>
                  </a:lnTo>
                  <a:lnTo>
                    <a:pt x="739" y="608"/>
                  </a:lnTo>
                  <a:lnTo>
                    <a:pt x="739" y="608"/>
                  </a:lnTo>
                  <a:lnTo>
                    <a:pt x="739" y="609"/>
                  </a:lnTo>
                  <a:lnTo>
                    <a:pt x="739" y="609"/>
                  </a:lnTo>
                  <a:lnTo>
                    <a:pt x="739" y="609"/>
                  </a:lnTo>
                  <a:lnTo>
                    <a:pt x="739" y="610"/>
                  </a:lnTo>
                  <a:lnTo>
                    <a:pt x="739" y="610"/>
                  </a:lnTo>
                  <a:lnTo>
                    <a:pt x="739" y="610"/>
                  </a:lnTo>
                  <a:lnTo>
                    <a:pt x="740" y="611"/>
                  </a:lnTo>
                  <a:lnTo>
                    <a:pt x="740" y="611"/>
                  </a:lnTo>
                  <a:lnTo>
                    <a:pt x="740" y="612"/>
                  </a:lnTo>
                  <a:lnTo>
                    <a:pt x="740" y="612"/>
                  </a:lnTo>
                  <a:lnTo>
                    <a:pt x="740" y="613"/>
                  </a:lnTo>
                  <a:lnTo>
                    <a:pt x="741" y="613"/>
                  </a:lnTo>
                  <a:lnTo>
                    <a:pt x="741" y="613"/>
                  </a:lnTo>
                  <a:lnTo>
                    <a:pt x="743" y="614"/>
                  </a:lnTo>
                  <a:lnTo>
                    <a:pt x="743" y="614"/>
                  </a:lnTo>
                  <a:lnTo>
                    <a:pt x="742" y="614"/>
                  </a:lnTo>
                  <a:lnTo>
                    <a:pt x="741" y="613"/>
                  </a:lnTo>
                  <a:lnTo>
                    <a:pt x="741" y="613"/>
                  </a:lnTo>
                  <a:lnTo>
                    <a:pt x="740" y="613"/>
                  </a:lnTo>
                  <a:lnTo>
                    <a:pt x="739" y="613"/>
                  </a:lnTo>
                  <a:lnTo>
                    <a:pt x="739" y="613"/>
                  </a:lnTo>
                  <a:lnTo>
                    <a:pt x="739" y="612"/>
                  </a:lnTo>
                  <a:lnTo>
                    <a:pt x="738" y="612"/>
                  </a:lnTo>
                  <a:lnTo>
                    <a:pt x="737" y="611"/>
                  </a:lnTo>
                  <a:lnTo>
                    <a:pt x="736" y="611"/>
                  </a:lnTo>
                  <a:lnTo>
                    <a:pt x="736" y="610"/>
                  </a:lnTo>
                  <a:lnTo>
                    <a:pt x="736" y="610"/>
                  </a:lnTo>
                  <a:lnTo>
                    <a:pt x="736" y="610"/>
                  </a:lnTo>
                  <a:lnTo>
                    <a:pt x="736" y="610"/>
                  </a:lnTo>
                  <a:lnTo>
                    <a:pt x="735" y="609"/>
                  </a:lnTo>
                  <a:lnTo>
                    <a:pt x="735" y="609"/>
                  </a:lnTo>
                  <a:lnTo>
                    <a:pt x="735" y="609"/>
                  </a:lnTo>
                  <a:lnTo>
                    <a:pt x="734" y="609"/>
                  </a:lnTo>
                  <a:lnTo>
                    <a:pt x="733" y="608"/>
                  </a:lnTo>
                  <a:lnTo>
                    <a:pt x="733" y="609"/>
                  </a:lnTo>
                  <a:lnTo>
                    <a:pt x="731" y="608"/>
                  </a:lnTo>
                  <a:lnTo>
                    <a:pt x="731" y="608"/>
                  </a:lnTo>
                  <a:lnTo>
                    <a:pt x="730" y="608"/>
                  </a:lnTo>
                  <a:lnTo>
                    <a:pt x="730" y="607"/>
                  </a:lnTo>
                  <a:lnTo>
                    <a:pt x="730" y="608"/>
                  </a:lnTo>
                  <a:lnTo>
                    <a:pt x="730" y="608"/>
                  </a:lnTo>
                  <a:lnTo>
                    <a:pt x="730" y="608"/>
                  </a:lnTo>
                  <a:lnTo>
                    <a:pt x="729" y="608"/>
                  </a:lnTo>
                  <a:lnTo>
                    <a:pt x="729" y="608"/>
                  </a:lnTo>
                  <a:lnTo>
                    <a:pt x="728" y="608"/>
                  </a:lnTo>
                  <a:lnTo>
                    <a:pt x="728" y="608"/>
                  </a:lnTo>
                  <a:lnTo>
                    <a:pt x="729" y="609"/>
                  </a:lnTo>
                  <a:lnTo>
                    <a:pt x="729" y="609"/>
                  </a:lnTo>
                  <a:lnTo>
                    <a:pt x="729" y="609"/>
                  </a:lnTo>
                  <a:lnTo>
                    <a:pt x="730" y="609"/>
                  </a:lnTo>
                  <a:lnTo>
                    <a:pt x="730" y="609"/>
                  </a:lnTo>
                  <a:lnTo>
                    <a:pt x="730" y="609"/>
                  </a:lnTo>
                  <a:lnTo>
                    <a:pt x="731" y="610"/>
                  </a:lnTo>
                  <a:lnTo>
                    <a:pt x="731" y="610"/>
                  </a:lnTo>
                  <a:lnTo>
                    <a:pt x="731" y="610"/>
                  </a:lnTo>
                  <a:lnTo>
                    <a:pt x="732" y="610"/>
                  </a:lnTo>
                  <a:lnTo>
                    <a:pt x="732" y="611"/>
                  </a:lnTo>
                  <a:lnTo>
                    <a:pt x="733" y="611"/>
                  </a:lnTo>
                  <a:lnTo>
                    <a:pt x="734" y="612"/>
                  </a:lnTo>
                  <a:lnTo>
                    <a:pt x="734" y="612"/>
                  </a:lnTo>
                  <a:lnTo>
                    <a:pt x="734" y="613"/>
                  </a:lnTo>
                  <a:lnTo>
                    <a:pt x="735" y="613"/>
                  </a:lnTo>
                  <a:lnTo>
                    <a:pt x="735" y="615"/>
                  </a:lnTo>
                  <a:lnTo>
                    <a:pt x="733" y="615"/>
                  </a:lnTo>
                  <a:lnTo>
                    <a:pt x="732" y="614"/>
                  </a:lnTo>
                  <a:lnTo>
                    <a:pt x="732" y="614"/>
                  </a:lnTo>
                  <a:lnTo>
                    <a:pt x="732" y="614"/>
                  </a:lnTo>
                  <a:lnTo>
                    <a:pt x="732" y="616"/>
                  </a:lnTo>
                  <a:lnTo>
                    <a:pt x="733" y="616"/>
                  </a:lnTo>
                  <a:lnTo>
                    <a:pt x="734" y="617"/>
                  </a:lnTo>
                  <a:lnTo>
                    <a:pt x="734" y="617"/>
                  </a:lnTo>
                  <a:lnTo>
                    <a:pt x="735" y="618"/>
                  </a:lnTo>
                  <a:lnTo>
                    <a:pt x="736" y="618"/>
                  </a:lnTo>
                  <a:lnTo>
                    <a:pt x="736" y="619"/>
                  </a:lnTo>
                  <a:lnTo>
                    <a:pt x="736" y="619"/>
                  </a:lnTo>
                  <a:lnTo>
                    <a:pt x="736" y="619"/>
                  </a:lnTo>
                  <a:lnTo>
                    <a:pt x="736" y="620"/>
                  </a:lnTo>
                  <a:lnTo>
                    <a:pt x="736" y="621"/>
                  </a:lnTo>
                  <a:lnTo>
                    <a:pt x="735" y="621"/>
                  </a:lnTo>
                  <a:lnTo>
                    <a:pt x="735" y="622"/>
                  </a:lnTo>
                  <a:lnTo>
                    <a:pt x="735" y="622"/>
                  </a:lnTo>
                  <a:lnTo>
                    <a:pt x="735" y="622"/>
                  </a:lnTo>
                  <a:lnTo>
                    <a:pt x="734" y="622"/>
                  </a:lnTo>
                  <a:lnTo>
                    <a:pt x="734" y="623"/>
                  </a:lnTo>
                  <a:lnTo>
                    <a:pt x="734" y="624"/>
                  </a:lnTo>
                  <a:lnTo>
                    <a:pt x="735" y="625"/>
                  </a:lnTo>
                  <a:lnTo>
                    <a:pt x="734" y="625"/>
                  </a:lnTo>
                  <a:lnTo>
                    <a:pt x="733" y="625"/>
                  </a:lnTo>
                  <a:lnTo>
                    <a:pt x="732" y="625"/>
                  </a:lnTo>
                  <a:lnTo>
                    <a:pt x="732" y="626"/>
                  </a:lnTo>
                  <a:lnTo>
                    <a:pt x="731" y="626"/>
                  </a:lnTo>
                  <a:lnTo>
                    <a:pt x="730" y="626"/>
                  </a:lnTo>
                  <a:lnTo>
                    <a:pt x="730" y="626"/>
                  </a:lnTo>
                  <a:lnTo>
                    <a:pt x="730" y="624"/>
                  </a:lnTo>
                  <a:lnTo>
                    <a:pt x="730" y="623"/>
                  </a:lnTo>
                  <a:lnTo>
                    <a:pt x="729" y="623"/>
                  </a:lnTo>
                  <a:lnTo>
                    <a:pt x="729" y="624"/>
                  </a:lnTo>
                  <a:lnTo>
                    <a:pt x="729" y="624"/>
                  </a:lnTo>
                  <a:lnTo>
                    <a:pt x="729" y="625"/>
                  </a:lnTo>
                  <a:lnTo>
                    <a:pt x="729" y="625"/>
                  </a:lnTo>
                  <a:lnTo>
                    <a:pt x="728" y="626"/>
                  </a:lnTo>
                  <a:lnTo>
                    <a:pt x="728" y="626"/>
                  </a:lnTo>
                  <a:lnTo>
                    <a:pt x="728" y="626"/>
                  </a:lnTo>
                  <a:lnTo>
                    <a:pt x="728" y="626"/>
                  </a:lnTo>
                  <a:lnTo>
                    <a:pt x="728" y="626"/>
                  </a:lnTo>
                  <a:lnTo>
                    <a:pt x="728" y="627"/>
                  </a:lnTo>
                  <a:lnTo>
                    <a:pt x="728" y="628"/>
                  </a:lnTo>
                  <a:lnTo>
                    <a:pt x="729" y="628"/>
                  </a:lnTo>
                  <a:lnTo>
                    <a:pt x="729" y="629"/>
                  </a:lnTo>
                  <a:lnTo>
                    <a:pt x="728" y="629"/>
                  </a:lnTo>
                  <a:lnTo>
                    <a:pt x="727" y="630"/>
                  </a:lnTo>
                  <a:lnTo>
                    <a:pt x="726" y="629"/>
                  </a:lnTo>
                  <a:lnTo>
                    <a:pt x="725" y="628"/>
                  </a:lnTo>
                  <a:lnTo>
                    <a:pt x="724" y="628"/>
                  </a:lnTo>
                  <a:lnTo>
                    <a:pt x="723" y="628"/>
                  </a:lnTo>
                  <a:lnTo>
                    <a:pt x="723" y="627"/>
                  </a:lnTo>
                  <a:lnTo>
                    <a:pt x="723" y="626"/>
                  </a:lnTo>
                  <a:lnTo>
                    <a:pt x="723" y="626"/>
                  </a:lnTo>
                  <a:lnTo>
                    <a:pt x="723" y="626"/>
                  </a:lnTo>
                  <a:lnTo>
                    <a:pt x="721" y="625"/>
                  </a:lnTo>
                  <a:lnTo>
                    <a:pt x="720" y="625"/>
                  </a:lnTo>
                  <a:lnTo>
                    <a:pt x="720" y="625"/>
                  </a:lnTo>
                  <a:lnTo>
                    <a:pt x="719" y="625"/>
                  </a:lnTo>
                  <a:lnTo>
                    <a:pt x="719" y="625"/>
                  </a:lnTo>
                  <a:lnTo>
                    <a:pt x="719" y="624"/>
                  </a:lnTo>
                  <a:lnTo>
                    <a:pt x="719" y="623"/>
                  </a:lnTo>
                  <a:lnTo>
                    <a:pt x="719" y="622"/>
                  </a:lnTo>
                  <a:lnTo>
                    <a:pt x="719" y="622"/>
                  </a:lnTo>
                  <a:lnTo>
                    <a:pt x="719" y="622"/>
                  </a:lnTo>
                  <a:lnTo>
                    <a:pt x="719" y="621"/>
                  </a:lnTo>
                  <a:lnTo>
                    <a:pt x="719" y="621"/>
                  </a:lnTo>
                  <a:lnTo>
                    <a:pt x="718" y="620"/>
                  </a:lnTo>
                  <a:lnTo>
                    <a:pt x="718" y="618"/>
                  </a:lnTo>
                  <a:lnTo>
                    <a:pt x="719" y="618"/>
                  </a:lnTo>
                  <a:lnTo>
                    <a:pt x="719" y="617"/>
                  </a:lnTo>
                  <a:lnTo>
                    <a:pt x="718" y="617"/>
                  </a:lnTo>
                  <a:lnTo>
                    <a:pt x="718" y="615"/>
                  </a:lnTo>
                  <a:lnTo>
                    <a:pt x="718" y="614"/>
                  </a:lnTo>
                  <a:lnTo>
                    <a:pt x="717" y="614"/>
                  </a:lnTo>
                  <a:lnTo>
                    <a:pt x="717" y="613"/>
                  </a:lnTo>
                  <a:lnTo>
                    <a:pt x="717" y="613"/>
                  </a:lnTo>
                  <a:lnTo>
                    <a:pt x="717" y="613"/>
                  </a:lnTo>
                  <a:lnTo>
                    <a:pt x="718" y="613"/>
                  </a:lnTo>
                  <a:lnTo>
                    <a:pt x="718" y="612"/>
                  </a:lnTo>
                  <a:lnTo>
                    <a:pt x="718" y="611"/>
                  </a:lnTo>
                  <a:lnTo>
                    <a:pt x="718" y="610"/>
                  </a:lnTo>
                  <a:lnTo>
                    <a:pt x="719" y="609"/>
                  </a:lnTo>
                  <a:lnTo>
                    <a:pt x="718" y="609"/>
                  </a:lnTo>
                  <a:lnTo>
                    <a:pt x="718" y="609"/>
                  </a:lnTo>
                  <a:lnTo>
                    <a:pt x="717" y="608"/>
                  </a:lnTo>
                  <a:lnTo>
                    <a:pt x="718" y="608"/>
                  </a:lnTo>
                  <a:lnTo>
                    <a:pt x="719" y="607"/>
                  </a:lnTo>
                  <a:lnTo>
                    <a:pt x="718" y="607"/>
                  </a:lnTo>
                  <a:lnTo>
                    <a:pt x="718" y="607"/>
                  </a:lnTo>
                  <a:lnTo>
                    <a:pt x="718" y="605"/>
                  </a:lnTo>
                  <a:lnTo>
                    <a:pt x="719" y="605"/>
                  </a:lnTo>
                  <a:lnTo>
                    <a:pt x="718" y="603"/>
                  </a:lnTo>
                  <a:lnTo>
                    <a:pt x="719" y="603"/>
                  </a:lnTo>
                  <a:lnTo>
                    <a:pt x="719" y="603"/>
                  </a:lnTo>
                  <a:lnTo>
                    <a:pt x="719" y="602"/>
                  </a:lnTo>
                  <a:lnTo>
                    <a:pt x="719" y="602"/>
                  </a:lnTo>
                  <a:lnTo>
                    <a:pt x="720" y="601"/>
                  </a:lnTo>
                  <a:lnTo>
                    <a:pt x="720" y="600"/>
                  </a:lnTo>
                  <a:lnTo>
                    <a:pt x="719" y="600"/>
                  </a:lnTo>
                  <a:lnTo>
                    <a:pt x="719" y="600"/>
                  </a:lnTo>
                  <a:lnTo>
                    <a:pt x="719" y="599"/>
                  </a:lnTo>
                  <a:lnTo>
                    <a:pt x="719" y="598"/>
                  </a:lnTo>
                  <a:lnTo>
                    <a:pt x="719" y="597"/>
                  </a:lnTo>
                  <a:lnTo>
                    <a:pt x="719" y="596"/>
                  </a:lnTo>
                  <a:lnTo>
                    <a:pt x="720" y="596"/>
                  </a:lnTo>
                  <a:lnTo>
                    <a:pt x="720" y="596"/>
                  </a:lnTo>
                  <a:lnTo>
                    <a:pt x="720" y="596"/>
                  </a:lnTo>
                  <a:lnTo>
                    <a:pt x="720" y="596"/>
                  </a:lnTo>
                  <a:lnTo>
                    <a:pt x="721" y="596"/>
                  </a:lnTo>
                  <a:lnTo>
                    <a:pt x="721" y="596"/>
                  </a:lnTo>
                  <a:lnTo>
                    <a:pt x="721" y="597"/>
                  </a:lnTo>
                  <a:lnTo>
                    <a:pt x="721" y="596"/>
                  </a:lnTo>
                  <a:lnTo>
                    <a:pt x="722" y="596"/>
                  </a:lnTo>
                  <a:lnTo>
                    <a:pt x="723" y="596"/>
                  </a:lnTo>
                  <a:lnTo>
                    <a:pt x="723" y="595"/>
                  </a:lnTo>
                  <a:lnTo>
                    <a:pt x="723" y="595"/>
                  </a:lnTo>
                  <a:lnTo>
                    <a:pt x="722" y="594"/>
                  </a:lnTo>
                  <a:lnTo>
                    <a:pt x="721" y="594"/>
                  </a:lnTo>
                  <a:lnTo>
                    <a:pt x="721" y="594"/>
                  </a:lnTo>
                  <a:lnTo>
                    <a:pt x="720" y="593"/>
                  </a:lnTo>
                  <a:lnTo>
                    <a:pt x="720" y="592"/>
                  </a:lnTo>
                  <a:lnTo>
                    <a:pt x="720" y="591"/>
                  </a:lnTo>
                  <a:lnTo>
                    <a:pt x="720" y="591"/>
                  </a:lnTo>
                  <a:lnTo>
                    <a:pt x="720" y="590"/>
                  </a:lnTo>
                  <a:lnTo>
                    <a:pt x="720" y="588"/>
                  </a:lnTo>
                  <a:lnTo>
                    <a:pt x="720" y="587"/>
                  </a:lnTo>
                  <a:lnTo>
                    <a:pt x="719" y="587"/>
                  </a:lnTo>
                  <a:lnTo>
                    <a:pt x="719" y="586"/>
                  </a:lnTo>
                  <a:lnTo>
                    <a:pt x="719" y="585"/>
                  </a:lnTo>
                  <a:lnTo>
                    <a:pt x="719" y="585"/>
                  </a:lnTo>
                  <a:lnTo>
                    <a:pt x="719" y="585"/>
                  </a:lnTo>
                  <a:lnTo>
                    <a:pt x="719" y="583"/>
                  </a:lnTo>
                  <a:lnTo>
                    <a:pt x="720" y="583"/>
                  </a:lnTo>
                  <a:lnTo>
                    <a:pt x="720" y="583"/>
                  </a:lnTo>
                  <a:lnTo>
                    <a:pt x="719" y="583"/>
                  </a:lnTo>
                  <a:lnTo>
                    <a:pt x="719" y="583"/>
                  </a:lnTo>
                  <a:lnTo>
                    <a:pt x="719" y="582"/>
                  </a:lnTo>
                  <a:lnTo>
                    <a:pt x="720" y="582"/>
                  </a:lnTo>
                  <a:lnTo>
                    <a:pt x="720" y="581"/>
                  </a:lnTo>
                  <a:lnTo>
                    <a:pt x="720" y="581"/>
                  </a:lnTo>
                  <a:lnTo>
                    <a:pt x="720" y="581"/>
                  </a:lnTo>
                  <a:lnTo>
                    <a:pt x="720" y="580"/>
                  </a:lnTo>
                  <a:lnTo>
                    <a:pt x="719" y="580"/>
                  </a:lnTo>
                  <a:lnTo>
                    <a:pt x="719" y="580"/>
                  </a:lnTo>
                  <a:lnTo>
                    <a:pt x="719" y="579"/>
                  </a:lnTo>
                  <a:lnTo>
                    <a:pt x="719" y="579"/>
                  </a:lnTo>
                  <a:lnTo>
                    <a:pt x="719" y="578"/>
                  </a:lnTo>
                  <a:lnTo>
                    <a:pt x="719" y="578"/>
                  </a:lnTo>
                  <a:lnTo>
                    <a:pt x="719" y="578"/>
                  </a:lnTo>
                  <a:lnTo>
                    <a:pt x="720" y="578"/>
                  </a:lnTo>
                  <a:lnTo>
                    <a:pt x="720" y="577"/>
                  </a:lnTo>
                  <a:lnTo>
                    <a:pt x="720" y="576"/>
                  </a:lnTo>
                  <a:lnTo>
                    <a:pt x="721" y="575"/>
                  </a:lnTo>
                  <a:lnTo>
                    <a:pt x="723" y="574"/>
                  </a:lnTo>
                  <a:lnTo>
                    <a:pt x="723" y="574"/>
                  </a:lnTo>
                  <a:lnTo>
                    <a:pt x="723" y="574"/>
                  </a:lnTo>
                  <a:lnTo>
                    <a:pt x="724" y="574"/>
                  </a:lnTo>
                  <a:lnTo>
                    <a:pt x="724" y="571"/>
                  </a:lnTo>
                  <a:lnTo>
                    <a:pt x="725" y="571"/>
                  </a:lnTo>
                  <a:lnTo>
                    <a:pt x="724" y="570"/>
                  </a:lnTo>
                  <a:lnTo>
                    <a:pt x="724" y="570"/>
                  </a:lnTo>
                  <a:lnTo>
                    <a:pt x="723" y="569"/>
                  </a:lnTo>
                  <a:lnTo>
                    <a:pt x="723" y="569"/>
                  </a:lnTo>
                  <a:lnTo>
                    <a:pt x="723" y="570"/>
                  </a:lnTo>
                  <a:lnTo>
                    <a:pt x="722" y="570"/>
                  </a:lnTo>
                  <a:lnTo>
                    <a:pt x="721" y="569"/>
                  </a:lnTo>
                  <a:lnTo>
                    <a:pt x="721" y="568"/>
                  </a:lnTo>
                  <a:lnTo>
                    <a:pt x="722" y="568"/>
                  </a:lnTo>
                  <a:lnTo>
                    <a:pt x="723" y="568"/>
                  </a:lnTo>
                  <a:lnTo>
                    <a:pt x="723" y="568"/>
                  </a:lnTo>
                  <a:lnTo>
                    <a:pt x="724" y="568"/>
                  </a:lnTo>
                  <a:lnTo>
                    <a:pt x="724" y="569"/>
                  </a:lnTo>
                  <a:lnTo>
                    <a:pt x="724" y="569"/>
                  </a:lnTo>
                  <a:lnTo>
                    <a:pt x="725" y="569"/>
                  </a:lnTo>
                  <a:lnTo>
                    <a:pt x="725" y="569"/>
                  </a:lnTo>
                  <a:lnTo>
                    <a:pt x="726" y="569"/>
                  </a:lnTo>
                  <a:lnTo>
                    <a:pt x="726" y="568"/>
                  </a:lnTo>
                  <a:lnTo>
                    <a:pt x="727" y="568"/>
                  </a:lnTo>
                  <a:lnTo>
                    <a:pt x="727" y="568"/>
                  </a:lnTo>
                  <a:lnTo>
                    <a:pt x="727" y="567"/>
                  </a:lnTo>
                  <a:lnTo>
                    <a:pt x="728" y="567"/>
                  </a:lnTo>
                  <a:lnTo>
                    <a:pt x="729" y="567"/>
                  </a:lnTo>
                  <a:lnTo>
                    <a:pt x="730" y="567"/>
                  </a:lnTo>
                  <a:lnTo>
                    <a:pt x="731" y="567"/>
                  </a:lnTo>
                  <a:lnTo>
                    <a:pt x="731" y="567"/>
                  </a:lnTo>
                  <a:lnTo>
                    <a:pt x="732" y="567"/>
                  </a:lnTo>
                  <a:lnTo>
                    <a:pt x="733" y="565"/>
                  </a:lnTo>
                  <a:lnTo>
                    <a:pt x="734" y="565"/>
                  </a:lnTo>
                  <a:lnTo>
                    <a:pt x="734" y="565"/>
                  </a:lnTo>
                  <a:lnTo>
                    <a:pt x="735" y="565"/>
                  </a:lnTo>
                  <a:lnTo>
                    <a:pt x="736" y="565"/>
                  </a:lnTo>
                  <a:lnTo>
                    <a:pt x="736" y="565"/>
                  </a:lnTo>
                  <a:lnTo>
                    <a:pt x="736" y="565"/>
                  </a:lnTo>
                  <a:lnTo>
                    <a:pt x="736" y="565"/>
                  </a:lnTo>
                  <a:lnTo>
                    <a:pt x="737" y="564"/>
                  </a:lnTo>
                  <a:lnTo>
                    <a:pt x="737" y="563"/>
                  </a:lnTo>
                  <a:lnTo>
                    <a:pt x="738" y="563"/>
                  </a:lnTo>
                  <a:lnTo>
                    <a:pt x="739" y="563"/>
                  </a:lnTo>
                  <a:lnTo>
                    <a:pt x="739" y="563"/>
                  </a:lnTo>
                  <a:lnTo>
                    <a:pt x="740" y="563"/>
                  </a:lnTo>
                  <a:lnTo>
                    <a:pt x="740" y="563"/>
                  </a:lnTo>
                  <a:lnTo>
                    <a:pt x="741" y="562"/>
                  </a:lnTo>
                  <a:lnTo>
                    <a:pt x="744" y="563"/>
                  </a:lnTo>
                  <a:lnTo>
                    <a:pt x="744" y="563"/>
                  </a:lnTo>
                  <a:lnTo>
                    <a:pt x="744" y="563"/>
                  </a:lnTo>
                  <a:lnTo>
                    <a:pt x="744" y="562"/>
                  </a:lnTo>
                  <a:lnTo>
                    <a:pt x="745" y="563"/>
                  </a:lnTo>
                  <a:lnTo>
                    <a:pt x="745" y="562"/>
                  </a:lnTo>
                  <a:lnTo>
                    <a:pt x="745" y="562"/>
                  </a:lnTo>
                  <a:lnTo>
                    <a:pt x="745" y="563"/>
                  </a:lnTo>
                  <a:close/>
                  <a:moveTo>
                    <a:pt x="840" y="561"/>
                  </a:moveTo>
                  <a:lnTo>
                    <a:pt x="840" y="561"/>
                  </a:lnTo>
                  <a:lnTo>
                    <a:pt x="841" y="561"/>
                  </a:lnTo>
                  <a:lnTo>
                    <a:pt x="842" y="562"/>
                  </a:lnTo>
                  <a:lnTo>
                    <a:pt x="843" y="562"/>
                  </a:lnTo>
                  <a:lnTo>
                    <a:pt x="842" y="563"/>
                  </a:lnTo>
                  <a:lnTo>
                    <a:pt x="841" y="563"/>
                  </a:lnTo>
                  <a:lnTo>
                    <a:pt x="840" y="562"/>
                  </a:lnTo>
                  <a:lnTo>
                    <a:pt x="840" y="562"/>
                  </a:lnTo>
                  <a:lnTo>
                    <a:pt x="840" y="562"/>
                  </a:lnTo>
                  <a:lnTo>
                    <a:pt x="840" y="563"/>
                  </a:lnTo>
                  <a:lnTo>
                    <a:pt x="840" y="564"/>
                  </a:lnTo>
                  <a:lnTo>
                    <a:pt x="840" y="564"/>
                  </a:lnTo>
                  <a:lnTo>
                    <a:pt x="840" y="564"/>
                  </a:lnTo>
                  <a:lnTo>
                    <a:pt x="841" y="564"/>
                  </a:lnTo>
                  <a:lnTo>
                    <a:pt x="841" y="565"/>
                  </a:lnTo>
                  <a:lnTo>
                    <a:pt x="840" y="565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1" y="567"/>
                  </a:lnTo>
                  <a:lnTo>
                    <a:pt x="841" y="566"/>
                  </a:lnTo>
                  <a:lnTo>
                    <a:pt x="842" y="566"/>
                  </a:lnTo>
                  <a:lnTo>
                    <a:pt x="842" y="565"/>
                  </a:lnTo>
                  <a:lnTo>
                    <a:pt x="842" y="565"/>
                  </a:lnTo>
                  <a:lnTo>
                    <a:pt x="843" y="566"/>
                  </a:lnTo>
                  <a:lnTo>
                    <a:pt x="843" y="566"/>
                  </a:lnTo>
                  <a:lnTo>
                    <a:pt x="844" y="566"/>
                  </a:lnTo>
                  <a:lnTo>
                    <a:pt x="845" y="567"/>
                  </a:lnTo>
                  <a:lnTo>
                    <a:pt x="845" y="567"/>
                  </a:lnTo>
                  <a:lnTo>
                    <a:pt x="845" y="567"/>
                  </a:lnTo>
                  <a:lnTo>
                    <a:pt x="845" y="566"/>
                  </a:lnTo>
                  <a:lnTo>
                    <a:pt x="845" y="567"/>
                  </a:lnTo>
                  <a:lnTo>
                    <a:pt x="846" y="567"/>
                  </a:lnTo>
                  <a:lnTo>
                    <a:pt x="847" y="567"/>
                  </a:lnTo>
                  <a:lnTo>
                    <a:pt x="847" y="567"/>
                  </a:lnTo>
                  <a:lnTo>
                    <a:pt x="848" y="567"/>
                  </a:lnTo>
                  <a:lnTo>
                    <a:pt x="849" y="566"/>
                  </a:lnTo>
                  <a:lnTo>
                    <a:pt x="849" y="566"/>
                  </a:lnTo>
                  <a:lnTo>
                    <a:pt x="849" y="567"/>
                  </a:lnTo>
                  <a:lnTo>
                    <a:pt x="849" y="568"/>
                  </a:lnTo>
                  <a:lnTo>
                    <a:pt x="849" y="568"/>
                  </a:lnTo>
                  <a:lnTo>
                    <a:pt x="848" y="568"/>
                  </a:lnTo>
                  <a:lnTo>
                    <a:pt x="848" y="569"/>
                  </a:lnTo>
                  <a:lnTo>
                    <a:pt x="846" y="568"/>
                  </a:lnTo>
                  <a:lnTo>
                    <a:pt x="846" y="569"/>
                  </a:lnTo>
                  <a:lnTo>
                    <a:pt x="845" y="569"/>
                  </a:lnTo>
                  <a:lnTo>
                    <a:pt x="845" y="569"/>
                  </a:lnTo>
                  <a:lnTo>
                    <a:pt x="845" y="569"/>
                  </a:lnTo>
                  <a:lnTo>
                    <a:pt x="845" y="570"/>
                  </a:lnTo>
                  <a:lnTo>
                    <a:pt x="844" y="570"/>
                  </a:lnTo>
                  <a:lnTo>
                    <a:pt x="845" y="571"/>
                  </a:lnTo>
                  <a:lnTo>
                    <a:pt x="844" y="571"/>
                  </a:lnTo>
                  <a:lnTo>
                    <a:pt x="844" y="572"/>
                  </a:lnTo>
                  <a:lnTo>
                    <a:pt x="844" y="573"/>
                  </a:lnTo>
                  <a:lnTo>
                    <a:pt x="845" y="574"/>
                  </a:lnTo>
                  <a:lnTo>
                    <a:pt x="845" y="575"/>
                  </a:lnTo>
                  <a:lnTo>
                    <a:pt x="847" y="576"/>
                  </a:lnTo>
                  <a:lnTo>
                    <a:pt x="848" y="576"/>
                  </a:lnTo>
                  <a:lnTo>
                    <a:pt x="848" y="575"/>
                  </a:lnTo>
                  <a:lnTo>
                    <a:pt x="848" y="574"/>
                  </a:lnTo>
                  <a:lnTo>
                    <a:pt x="849" y="574"/>
                  </a:lnTo>
                  <a:lnTo>
                    <a:pt x="850" y="574"/>
                  </a:lnTo>
                  <a:lnTo>
                    <a:pt x="852" y="574"/>
                  </a:lnTo>
                  <a:lnTo>
                    <a:pt x="852" y="574"/>
                  </a:lnTo>
                  <a:lnTo>
                    <a:pt x="853" y="574"/>
                  </a:lnTo>
                  <a:lnTo>
                    <a:pt x="853" y="574"/>
                  </a:lnTo>
                  <a:lnTo>
                    <a:pt x="854" y="574"/>
                  </a:lnTo>
                  <a:lnTo>
                    <a:pt x="854" y="574"/>
                  </a:lnTo>
                  <a:lnTo>
                    <a:pt x="855" y="574"/>
                  </a:lnTo>
                  <a:lnTo>
                    <a:pt x="855" y="575"/>
                  </a:lnTo>
                  <a:lnTo>
                    <a:pt x="854" y="575"/>
                  </a:lnTo>
                  <a:lnTo>
                    <a:pt x="854" y="576"/>
                  </a:lnTo>
                  <a:lnTo>
                    <a:pt x="853" y="576"/>
                  </a:lnTo>
                  <a:lnTo>
                    <a:pt x="853" y="577"/>
                  </a:lnTo>
                  <a:lnTo>
                    <a:pt x="853" y="578"/>
                  </a:lnTo>
                  <a:lnTo>
                    <a:pt x="853" y="578"/>
                  </a:lnTo>
                  <a:lnTo>
                    <a:pt x="853" y="578"/>
                  </a:lnTo>
                  <a:lnTo>
                    <a:pt x="853" y="578"/>
                  </a:lnTo>
                  <a:lnTo>
                    <a:pt x="854" y="579"/>
                  </a:lnTo>
                  <a:lnTo>
                    <a:pt x="854" y="580"/>
                  </a:lnTo>
                  <a:lnTo>
                    <a:pt x="853" y="580"/>
                  </a:lnTo>
                  <a:lnTo>
                    <a:pt x="853" y="580"/>
                  </a:lnTo>
                  <a:lnTo>
                    <a:pt x="853" y="581"/>
                  </a:lnTo>
                  <a:lnTo>
                    <a:pt x="853" y="581"/>
                  </a:lnTo>
                  <a:lnTo>
                    <a:pt x="854" y="582"/>
                  </a:lnTo>
                  <a:lnTo>
                    <a:pt x="854" y="582"/>
                  </a:lnTo>
                  <a:lnTo>
                    <a:pt x="855" y="582"/>
                  </a:lnTo>
                  <a:lnTo>
                    <a:pt x="855" y="583"/>
                  </a:lnTo>
                  <a:lnTo>
                    <a:pt x="855" y="583"/>
                  </a:lnTo>
                  <a:lnTo>
                    <a:pt x="856" y="583"/>
                  </a:lnTo>
                  <a:lnTo>
                    <a:pt x="857" y="583"/>
                  </a:lnTo>
                  <a:lnTo>
                    <a:pt x="858" y="583"/>
                  </a:lnTo>
                  <a:lnTo>
                    <a:pt x="858" y="583"/>
                  </a:lnTo>
                  <a:lnTo>
                    <a:pt x="858" y="583"/>
                  </a:lnTo>
                  <a:lnTo>
                    <a:pt x="857" y="583"/>
                  </a:lnTo>
                  <a:lnTo>
                    <a:pt x="857" y="583"/>
                  </a:lnTo>
                  <a:lnTo>
                    <a:pt x="857" y="585"/>
                  </a:lnTo>
                  <a:lnTo>
                    <a:pt x="855" y="586"/>
                  </a:lnTo>
                  <a:lnTo>
                    <a:pt x="855" y="587"/>
                  </a:lnTo>
                  <a:lnTo>
                    <a:pt x="855" y="587"/>
                  </a:lnTo>
                  <a:lnTo>
                    <a:pt x="855" y="587"/>
                  </a:lnTo>
                  <a:lnTo>
                    <a:pt x="856" y="587"/>
                  </a:lnTo>
                  <a:lnTo>
                    <a:pt x="856" y="588"/>
                  </a:lnTo>
                  <a:lnTo>
                    <a:pt x="855" y="588"/>
                  </a:lnTo>
                  <a:lnTo>
                    <a:pt x="854" y="588"/>
                  </a:lnTo>
                  <a:lnTo>
                    <a:pt x="854" y="588"/>
                  </a:lnTo>
                  <a:lnTo>
                    <a:pt x="853" y="587"/>
                  </a:lnTo>
                  <a:lnTo>
                    <a:pt x="851" y="587"/>
                  </a:lnTo>
                  <a:lnTo>
                    <a:pt x="851" y="586"/>
                  </a:lnTo>
                  <a:lnTo>
                    <a:pt x="851" y="586"/>
                  </a:lnTo>
                  <a:lnTo>
                    <a:pt x="851" y="587"/>
                  </a:lnTo>
                  <a:lnTo>
                    <a:pt x="850" y="587"/>
                  </a:lnTo>
                  <a:lnTo>
                    <a:pt x="849" y="588"/>
                  </a:lnTo>
                  <a:lnTo>
                    <a:pt x="849" y="588"/>
                  </a:lnTo>
                  <a:lnTo>
                    <a:pt x="849" y="589"/>
                  </a:lnTo>
                  <a:lnTo>
                    <a:pt x="848" y="588"/>
                  </a:lnTo>
                  <a:lnTo>
                    <a:pt x="848" y="587"/>
                  </a:lnTo>
                  <a:lnTo>
                    <a:pt x="848" y="587"/>
                  </a:lnTo>
                  <a:lnTo>
                    <a:pt x="847" y="587"/>
                  </a:lnTo>
                  <a:lnTo>
                    <a:pt x="846" y="587"/>
                  </a:lnTo>
                  <a:lnTo>
                    <a:pt x="846" y="587"/>
                  </a:lnTo>
                  <a:lnTo>
                    <a:pt x="845" y="587"/>
                  </a:lnTo>
                  <a:lnTo>
                    <a:pt x="845" y="590"/>
                  </a:lnTo>
                  <a:lnTo>
                    <a:pt x="845" y="591"/>
                  </a:lnTo>
                  <a:lnTo>
                    <a:pt x="845" y="591"/>
                  </a:lnTo>
                  <a:lnTo>
                    <a:pt x="844" y="590"/>
                  </a:lnTo>
                  <a:lnTo>
                    <a:pt x="844" y="589"/>
                  </a:lnTo>
                  <a:lnTo>
                    <a:pt x="843" y="589"/>
                  </a:lnTo>
                  <a:lnTo>
                    <a:pt x="843" y="588"/>
                  </a:lnTo>
                  <a:lnTo>
                    <a:pt x="844" y="588"/>
                  </a:lnTo>
                  <a:lnTo>
                    <a:pt x="844" y="587"/>
                  </a:lnTo>
                  <a:lnTo>
                    <a:pt x="844" y="587"/>
                  </a:lnTo>
                  <a:lnTo>
                    <a:pt x="844" y="587"/>
                  </a:lnTo>
                  <a:lnTo>
                    <a:pt x="845" y="587"/>
                  </a:lnTo>
                  <a:lnTo>
                    <a:pt x="844" y="587"/>
                  </a:lnTo>
                  <a:lnTo>
                    <a:pt x="844" y="585"/>
                  </a:lnTo>
                  <a:lnTo>
                    <a:pt x="845" y="584"/>
                  </a:lnTo>
                  <a:lnTo>
                    <a:pt x="845" y="583"/>
                  </a:lnTo>
                  <a:lnTo>
                    <a:pt x="844" y="583"/>
                  </a:lnTo>
                  <a:lnTo>
                    <a:pt x="844" y="581"/>
                  </a:lnTo>
                  <a:lnTo>
                    <a:pt x="843" y="581"/>
                  </a:lnTo>
                  <a:lnTo>
                    <a:pt x="842" y="581"/>
                  </a:lnTo>
                  <a:lnTo>
                    <a:pt x="841" y="580"/>
                  </a:lnTo>
                  <a:lnTo>
                    <a:pt x="841" y="580"/>
                  </a:lnTo>
                  <a:lnTo>
                    <a:pt x="841" y="579"/>
                  </a:lnTo>
                  <a:lnTo>
                    <a:pt x="840" y="578"/>
                  </a:lnTo>
                  <a:lnTo>
                    <a:pt x="840" y="578"/>
                  </a:lnTo>
                  <a:lnTo>
                    <a:pt x="840" y="578"/>
                  </a:lnTo>
                  <a:lnTo>
                    <a:pt x="839" y="578"/>
                  </a:lnTo>
                  <a:lnTo>
                    <a:pt x="838" y="578"/>
                  </a:lnTo>
                  <a:lnTo>
                    <a:pt x="837" y="579"/>
                  </a:lnTo>
                  <a:lnTo>
                    <a:pt x="836" y="579"/>
                  </a:lnTo>
                  <a:lnTo>
                    <a:pt x="836" y="580"/>
                  </a:lnTo>
                  <a:lnTo>
                    <a:pt x="836" y="581"/>
                  </a:lnTo>
                  <a:lnTo>
                    <a:pt x="837" y="582"/>
                  </a:lnTo>
                  <a:lnTo>
                    <a:pt x="837" y="583"/>
                  </a:lnTo>
                  <a:lnTo>
                    <a:pt x="838" y="583"/>
                  </a:lnTo>
                  <a:lnTo>
                    <a:pt x="838" y="583"/>
                  </a:lnTo>
                  <a:lnTo>
                    <a:pt x="838" y="586"/>
                  </a:lnTo>
                  <a:lnTo>
                    <a:pt x="837" y="587"/>
                  </a:lnTo>
                  <a:lnTo>
                    <a:pt x="837" y="587"/>
                  </a:lnTo>
                  <a:lnTo>
                    <a:pt x="837" y="588"/>
                  </a:lnTo>
                  <a:lnTo>
                    <a:pt x="837" y="588"/>
                  </a:lnTo>
                  <a:lnTo>
                    <a:pt x="836" y="589"/>
                  </a:lnTo>
                  <a:lnTo>
                    <a:pt x="835" y="588"/>
                  </a:lnTo>
                  <a:lnTo>
                    <a:pt x="835" y="588"/>
                  </a:lnTo>
                  <a:lnTo>
                    <a:pt x="834" y="588"/>
                  </a:lnTo>
                  <a:lnTo>
                    <a:pt x="833" y="588"/>
                  </a:lnTo>
                  <a:lnTo>
                    <a:pt x="833" y="588"/>
                  </a:lnTo>
                  <a:lnTo>
                    <a:pt x="832" y="588"/>
                  </a:lnTo>
                  <a:lnTo>
                    <a:pt x="832" y="589"/>
                  </a:lnTo>
                  <a:lnTo>
                    <a:pt x="832" y="589"/>
                  </a:lnTo>
                  <a:lnTo>
                    <a:pt x="830" y="588"/>
                  </a:lnTo>
                  <a:lnTo>
                    <a:pt x="830" y="585"/>
                  </a:lnTo>
                  <a:lnTo>
                    <a:pt x="832" y="583"/>
                  </a:lnTo>
                  <a:lnTo>
                    <a:pt x="832" y="583"/>
                  </a:lnTo>
                  <a:lnTo>
                    <a:pt x="832" y="582"/>
                  </a:lnTo>
                  <a:lnTo>
                    <a:pt x="832" y="581"/>
                  </a:lnTo>
                  <a:lnTo>
                    <a:pt x="833" y="581"/>
                  </a:lnTo>
                  <a:lnTo>
                    <a:pt x="833" y="581"/>
                  </a:lnTo>
                  <a:lnTo>
                    <a:pt x="833" y="579"/>
                  </a:lnTo>
                  <a:lnTo>
                    <a:pt x="833" y="578"/>
                  </a:lnTo>
                  <a:lnTo>
                    <a:pt x="833" y="578"/>
                  </a:lnTo>
                  <a:lnTo>
                    <a:pt x="833" y="578"/>
                  </a:lnTo>
                  <a:lnTo>
                    <a:pt x="834" y="578"/>
                  </a:lnTo>
                  <a:lnTo>
                    <a:pt x="834" y="577"/>
                  </a:lnTo>
                  <a:lnTo>
                    <a:pt x="835" y="577"/>
                  </a:lnTo>
                  <a:lnTo>
                    <a:pt x="836" y="577"/>
                  </a:lnTo>
                  <a:lnTo>
                    <a:pt x="836" y="576"/>
                  </a:lnTo>
                  <a:lnTo>
                    <a:pt x="838" y="577"/>
                  </a:lnTo>
                  <a:lnTo>
                    <a:pt x="839" y="577"/>
                  </a:lnTo>
                  <a:lnTo>
                    <a:pt x="839" y="577"/>
                  </a:lnTo>
                  <a:lnTo>
                    <a:pt x="840" y="577"/>
                  </a:lnTo>
                  <a:lnTo>
                    <a:pt x="840" y="576"/>
                  </a:lnTo>
                  <a:lnTo>
                    <a:pt x="841" y="574"/>
                  </a:lnTo>
                  <a:lnTo>
                    <a:pt x="841" y="574"/>
                  </a:lnTo>
                  <a:lnTo>
                    <a:pt x="842" y="574"/>
                  </a:lnTo>
                  <a:lnTo>
                    <a:pt x="842" y="574"/>
                  </a:lnTo>
                  <a:lnTo>
                    <a:pt x="841" y="573"/>
                  </a:lnTo>
                  <a:lnTo>
                    <a:pt x="841" y="573"/>
                  </a:lnTo>
                  <a:lnTo>
                    <a:pt x="840" y="572"/>
                  </a:lnTo>
                  <a:lnTo>
                    <a:pt x="840" y="571"/>
                  </a:lnTo>
                  <a:lnTo>
                    <a:pt x="839" y="571"/>
                  </a:lnTo>
                  <a:lnTo>
                    <a:pt x="839" y="570"/>
                  </a:lnTo>
                  <a:lnTo>
                    <a:pt x="838" y="570"/>
                  </a:lnTo>
                  <a:lnTo>
                    <a:pt x="837" y="568"/>
                  </a:lnTo>
                  <a:lnTo>
                    <a:pt x="836" y="567"/>
                  </a:lnTo>
                  <a:lnTo>
                    <a:pt x="836" y="567"/>
                  </a:lnTo>
                  <a:lnTo>
                    <a:pt x="836" y="567"/>
                  </a:lnTo>
                  <a:lnTo>
                    <a:pt x="835" y="565"/>
                  </a:lnTo>
                  <a:lnTo>
                    <a:pt x="834" y="565"/>
                  </a:lnTo>
                  <a:lnTo>
                    <a:pt x="834" y="564"/>
                  </a:lnTo>
                  <a:lnTo>
                    <a:pt x="832" y="565"/>
                  </a:lnTo>
                  <a:lnTo>
                    <a:pt x="832" y="563"/>
                  </a:lnTo>
                  <a:lnTo>
                    <a:pt x="832" y="563"/>
                  </a:lnTo>
                  <a:lnTo>
                    <a:pt x="833" y="562"/>
                  </a:lnTo>
                  <a:lnTo>
                    <a:pt x="834" y="563"/>
                  </a:lnTo>
                  <a:lnTo>
                    <a:pt x="834" y="564"/>
                  </a:lnTo>
                  <a:lnTo>
                    <a:pt x="836" y="564"/>
                  </a:lnTo>
                  <a:lnTo>
                    <a:pt x="837" y="563"/>
                  </a:lnTo>
                  <a:lnTo>
                    <a:pt x="837" y="562"/>
                  </a:lnTo>
                  <a:lnTo>
                    <a:pt x="838" y="561"/>
                  </a:lnTo>
                  <a:lnTo>
                    <a:pt x="839" y="561"/>
                  </a:lnTo>
                  <a:lnTo>
                    <a:pt x="840" y="561"/>
                  </a:lnTo>
                  <a:close/>
                  <a:moveTo>
                    <a:pt x="790" y="557"/>
                  </a:moveTo>
                  <a:lnTo>
                    <a:pt x="792" y="558"/>
                  </a:lnTo>
                  <a:lnTo>
                    <a:pt x="793" y="559"/>
                  </a:lnTo>
                  <a:lnTo>
                    <a:pt x="793" y="560"/>
                  </a:lnTo>
                  <a:lnTo>
                    <a:pt x="793" y="561"/>
                  </a:lnTo>
                  <a:lnTo>
                    <a:pt x="793" y="562"/>
                  </a:lnTo>
                  <a:lnTo>
                    <a:pt x="793" y="565"/>
                  </a:lnTo>
                  <a:lnTo>
                    <a:pt x="793" y="565"/>
                  </a:lnTo>
                  <a:lnTo>
                    <a:pt x="793" y="568"/>
                  </a:lnTo>
                  <a:lnTo>
                    <a:pt x="793" y="570"/>
                  </a:lnTo>
                  <a:lnTo>
                    <a:pt x="793" y="570"/>
                  </a:lnTo>
                  <a:lnTo>
                    <a:pt x="793" y="573"/>
                  </a:lnTo>
                  <a:lnTo>
                    <a:pt x="792" y="573"/>
                  </a:lnTo>
                  <a:lnTo>
                    <a:pt x="792" y="573"/>
                  </a:lnTo>
                  <a:lnTo>
                    <a:pt x="791" y="571"/>
                  </a:lnTo>
                  <a:lnTo>
                    <a:pt x="791" y="571"/>
                  </a:lnTo>
                  <a:lnTo>
                    <a:pt x="790" y="570"/>
                  </a:lnTo>
                  <a:lnTo>
                    <a:pt x="789" y="570"/>
                  </a:lnTo>
                  <a:lnTo>
                    <a:pt x="789" y="569"/>
                  </a:lnTo>
                  <a:lnTo>
                    <a:pt x="788" y="569"/>
                  </a:lnTo>
                  <a:lnTo>
                    <a:pt x="788" y="567"/>
                  </a:lnTo>
                  <a:lnTo>
                    <a:pt x="788" y="565"/>
                  </a:lnTo>
                  <a:lnTo>
                    <a:pt x="788" y="565"/>
                  </a:lnTo>
                  <a:lnTo>
                    <a:pt x="788" y="565"/>
                  </a:lnTo>
                  <a:lnTo>
                    <a:pt x="788" y="561"/>
                  </a:lnTo>
                  <a:lnTo>
                    <a:pt x="788" y="559"/>
                  </a:lnTo>
                  <a:lnTo>
                    <a:pt x="788" y="559"/>
                  </a:lnTo>
                  <a:lnTo>
                    <a:pt x="788" y="559"/>
                  </a:lnTo>
                  <a:lnTo>
                    <a:pt x="789" y="558"/>
                  </a:lnTo>
                  <a:lnTo>
                    <a:pt x="790" y="557"/>
                  </a:lnTo>
                  <a:close/>
                  <a:moveTo>
                    <a:pt x="766" y="548"/>
                  </a:moveTo>
                  <a:lnTo>
                    <a:pt x="766" y="548"/>
                  </a:lnTo>
                  <a:lnTo>
                    <a:pt x="767" y="548"/>
                  </a:lnTo>
                  <a:lnTo>
                    <a:pt x="767" y="548"/>
                  </a:lnTo>
                  <a:lnTo>
                    <a:pt x="767" y="549"/>
                  </a:lnTo>
                  <a:lnTo>
                    <a:pt x="768" y="549"/>
                  </a:lnTo>
                  <a:lnTo>
                    <a:pt x="769" y="550"/>
                  </a:lnTo>
                  <a:lnTo>
                    <a:pt x="769" y="549"/>
                  </a:lnTo>
                  <a:lnTo>
                    <a:pt x="769" y="548"/>
                  </a:lnTo>
                  <a:lnTo>
                    <a:pt x="770" y="548"/>
                  </a:lnTo>
                  <a:lnTo>
                    <a:pt x="770" y="549"/>
                  </a:lnTo>
                  <a:lnTo>
                    <a:pt x="771" y="549"/>
                  </a:lnTo>
                  <a:lnTo>
                    <a:pt x="771" y="550"/>
                  </a:lnTo>
                  <a:lnTo>
                    <a:pt x="771" y="550"/>
                  </a:lnTo>
                  <a:lnTo>
                    <a:pt x="771" y="551"/>
                  </a:lnTo>
                  <a:lnTo>
                    <a:pt x="770" y="551"/>
                  </a:lnTo>
                  <a:lnTo>
                    <a:pt x="770" y="552"/>
                  </a:lnTo>
                  <a:lnTo>
                    <a:pt x="771" y="552"/>
                  </a:lnTo>
                  <a:lnTo>
                    <a:pt x="771" y="552"/>
                  </a:lnTo>
                  <a:lnTo>
                    <a:pt x="771" y="553"/>
                  </a:lnTo>
                  <a:lnTo>
                    <a:pt x="771" y="553"/>
                  </a:lnTo>
                  <a:lnTo>
                    <a:pt x="771" y="553"/>
                  </a:lnTo>
                  <a:lnTo>
                    <a:pt x="771" y="554"/>
                  </a:lnTo>
                  <a:lnTo>
                    <a:pt x="771" y="554"/>
                  </a:lnTo>
                  <a:lnTo>
                    <a:pt x="771" y="555"/>
                  </a:lnTo>
                  <a:lnTo>
                    <a:pt x="773" y="555"/>
                  </a:lnTo>
                  <a:lnTo>
                    <a:pt x="776" y="555"/>
                  </a:lnTo>
                  <a:lnTo>
                    <a:pt x="776" y="555"/>
                  </a:lnTo>
                  <a:lnTo>
                    <a:pt x="779" y="555"/>
                  </a:lnTo>
                  <a:lnTo>
                    <a:pt x="780" y="553"/>
                  </a:lnTo>
                  <a:lnTo>
                    <a:pt x="782" y="552"/>
                  </a:lnTo>
                  <a:lnTo>
                    <a:pt x="784" y="552"/>
                  </a:lnTo>
                  <a:lnTo>
                    <a:pt x="784" y="552"/>
                  </a:lnTo>
                  <a:lnTo>
                    <a:pt x="784" y="552"/>
                  </a:lnTo>
                  <a:lnTo>
                    <a:pt x="784" y="554"/>
                  </a:lnTo>
                  <a:lnTo>
                    <a:pt x="785" y="554"/>
                  </a:lnTo>
                  <a:lnTo>
                    <a:pt x="786" y="554"/>
                  </a:lnTo>
                  <a:lnTo>
                    <a:pt x="786" y="556"/>
                  </a:lnTo>
                  <a:lnTo>
                    <a:pt x="785" y="557"/>
                  </a:lnTo>
                  <a:lnTo>
                    <a:pt x="785" y="557"/>
                  </a:lnTo>
                  <a:lnTo>
                    <a:pt x="784" y="557"/>
                  </a:lnTo>
                  <a:lnTo>
                    <a:pt x="784" y="557"/>
                  </a:lnTo>
                  <a:lnTo>
                    <a:pt x="784" y="557"/>
                  </a:lnTo>
                  <a:lnTo>
                    <a:pt x="783" y="557"/>
                  </a:lnTo>
                  <a:lnTo>
                    <a:pt x="783" y="558"/>
                  </a:lnTo>
                  <a:lnTo>
                    <a:pt x="783" y="558"/>
                  </a:lnTo>
                  <a:lnTo>
                    <a:pt x="783" y="560"/>
                  </a:lnTo>
                  <a:lnTo>
                    <a:pt x="782" y="561"/>
                  </a:lnTo>
                  <a:lnTo>
                    <a:pt x="782" y="561"/>
                  </a:lnTo>
                  <a:lnTo>
                    <a:pt x="783" y="563"/>
                  </a:lnTo>
                  <a:lnTo>
                    <a:pt x="784" y="565"/>
                  </a:lnTo>
                  <a:lnTo>
                    <a:pt x="784" y="565"/>
                  </a:lnTo>
                  <a:lnTo>
                    <a:pt x="784" y="567"/>
                  </a:lnTo>
                  <a:lnTo>
                    <a:pt x="784" y="569"/>
                  </a:lnTo>
                  <a:lnTo>
                    <a:pt x="784" y="570"/>
                  </a:lnTo>
                  <a:lnTo>
                    <a:pt x="783" y="570"/>
                  </a:lnTo>
                  <a:lnTo>
                    <a:pt x="782" y="570"/>
                  </a:lnTo>
                  <a:lnTo>
                    <a:pt x="781" y="570"/>
                  </a:lnTo>
                  <a:lnTo>
                    <a:pt x="780" y="570"/>
                  </a:lnTo>
                  <a:lnTo>
                    <a:pt x="780" y="571"/>
                  </a:lnTo>
                  <a:lnTo>
                    <a:pt x="780" y="571"/>
                  </a:lnTo>
                  <a:lnTo>
                    <a:pt x="779" y="571"/>
                  </a:lnTo>
                  <a:lnTo>
                    <a:pt x="779" y="572"/>
                  </a:lnTo>
                  <a:lnTo>
                    <a:pt x="778" y="571"/>
                  </a:lnTo>
                  <a:lnTo>
                    <a:pt x="777" y="572"/>
                  </a:lnTo>
                  <a:lnTo>
                    <a:pt x="775" y="572"/>
                  </a:lnTo>
                  <a:lnTo>
                    <a:pt x="775" y="572"/>
                  </a:lnTo>
                  <a:lnTo>
                    <a:pt x="775" y="572"/>
                  </a:lnTo>
                  <a:lnTo>
                    <a:pt x="775" y="572"/>
                  </a:lnTo>
                  <a:lnTo>
                    <a:pt x="771" y="572"/>
                  </a:lnTo>
                  <a:lnTo>
                    <a:pt x="771" y="571"/>
                  </a:lnTo>
                  <a:lnTo>
                    <a:pt x="771" y="571"/>
                  </a:lnTo>
                  <a:lnTo>
                    <a:pt x="771" y="571"/>
                  </a:lnTo>
                  <a:lnTo>
                    <a:pt x="769" y="570"/>
                  </a:lnTo>
                  <a:lnTo>
                    <a:pt x="768" y="570"/>
                  </a:lnTo>
                  <a:lnTo>
                    <a:pt x="767" y="569"/>
                  </a:lnTo>
                  <a:lnTo>
                    <a:pt x="767" y="569"/>
                  </a:lnTo>
                  <a:lnTo>
                    <a:pt x="766" y="569"/>
                  </a:lnTo>
                  <a:lnTo>
                    <a:pt x="766" y="569"/>
                  </a:lnTo>
                  <a:lnTo>
                    <a:pt x="766" y="569"/>
                  </a:lnTo>
                  <a:lnTo>
                    <a:pt x="766" y="568"/>
                  </a:lnTo>
                  <a:lnTo>
                    <a:pt x="765" y="568"/>
                  </a:lnTo>
                  <a:lnTo>
                    <a:pt x="765" y="568"/>
                  </a:lnTo>
                  <a:lnTo>
                    <a:pt x="765" y="568"/>
                  </a:lnTo>
                  <a:lnTo>
                    <a:pt x="765" y="567"/>
                  </a:lnTo>
                  <a:lnTo>
                    <a:pt x="765" y="567"/>
                  </a:lnTo>
                  <a:lnTo>
                    <a:pt x="764" y="566"/>
                  </a:lnTo>
                  <a:lnTo>
                    <a:pt x="763" y="565"/>
                  </a:lnTo>
                  <a:lnTo>
                    <a:pt x="762" y="565"/>
                  </a:lnTo>
                  <a:lnTo>
                    <a:pt x="762" y="565"/>
                  </a:lnTo>
                  <a:lnTo>
                    <a:pt x="762" y="565"/>
                  </a:lnTo>
                  <a:lnTo>
                    <a:pt x="762" y="564"/>
                  </a:lnTo>
                  <a:lnTo>
                    <a:pt x="762" y="563"/>
                  </a:lnTo>
                  <a:lnTo>
                    <a:pt x="762" y="563"/>
                  </a:lnTo>
                  <a:lnTo>
                    <a:pt x="762" y="563"/>
                  </a:lnTo>
                  <a:lnTo>
                    <a:pt x="762" y="562"/>
                  </a:lnTo>
                  <a:lnTo>
                    <a:pt x="761" y="561"/>
                  </a:lnTo>
                  <a:lnTo>
                    <a:pt x="760" y="561"/>
                  </a:lnTo>
                  <a:lnTo>
                    <a:pt x="759" y="561"/>
                  </a:lnTo>
                  <a:lnTo>
                    <a:pt x="759" y="561"/>
                  </a:lnTo>
                  <a:lnTo>
                    <a:pt x="759" y="561"/>
                  </a:lnTo>
                  <a:lnTo>
                    <a:pt x="759" y="561"/>
                  </a:lnTo>
                  <a:lnTo>
                    <a:pt x="759" y="560"/>
                  </a:lnTo>
                  <a:lnTo>
                    <a:pt x="758" y="560"/>
                  </a:lnTo>
                  <a:lnTo>
                    <a:pt x="759" y="559"/>
                  </a:lnTo>
                  <a:lnTo>
                    <a:pt x="759" y="559"/>
                  </a:lnTo>
                  <a:lnTo>
                    <a:pt x="759" y="559"/>
                  </a:lnTo>
                  <a:lnTo>
                    <a:pt x="759" y="558"/>
                  </a:lnTo>
                  <a:lnTo>
                    <a:pt x="758" y="557"/>
                  </a:lnTo>
                  <a:lnTo>
                    <a:pt x="758" y="557"/>
                  </a:lnTo>
                  <a:lnTo>
                    <a:pt x="758" y="557"/>
                  </a:lnTo>
                  <a:lnTo>
                    <a:pt x="758" y="556"/>
                  </a:lnTo>
                  <a:lnTo>
                    <a:pt x="759" y="556"/>
                  </a:lnTo>
                  <a:lnTo>
                    <a:pt x="761" y="555"/>
                  </a:lnTo>
                  <a:lnTo>
                    <a:pt x="761" y="554"/>
                  </a:lnTo>
                  <a:lnTo>
                    <a:pt x="760" y="554"/>
                  </a:lnTo>
                  <a:lnTo>
                    <a:pt x="760" y="554"/>
                  </a:lnTo>
                  <a:lnTo>
                    <a:pt x="761" y="554"/>
                  </a:lnTo>
                  <a:lnTo>
                    <a:pt x="761" y="552"/>
                  </a:lnTo>
                  <a:lnTo>
                    <a:pt x="761" y="552"/>
                  </a:lnTo>
                  <a:lnTo>
                    <a:pt x="762" y="552"/>
                  </a:lnTo>
                  <a:lnTo>
                    <a:pt x="762" y="552"/>
                  </a:lnTo>
                  <a:lnTo>
                    <a:pt x="762" y="552"/>
                  </a:lnTo>
                  <a:lnTo>
                    <a:pt x="762" y="552"/>
                  </a:lnTo>
                  <a:lnTo>
                    <a:pt x="762" y="551"/>
                  </a:lnTo>
                  <a:lnTo>
                    <a:pt x="762" y="551"/>
                  </a:lnTo>
                  <a:lnTo>
                    <a:pt x="762" y="550"/>
                  </a:lnTo>
                  <a:lnTo>
                    <a:pt x="764" y="549"/>
                  </a:lnTo>
                  <a:lnTo>
                    <a:pt x="764" y="548"/>
                  </a:lnTo>
                  <a:lnTo>
                    <a:pt x="764" y="548"/>
                  </a:lnTo>
                  <a:lnTo>
                    <a:pt x="764" y="548"/>
                  </a:lnTo>
                  <a:lnTo>
                    <a:pt x="765" y="548"/>
                  </a:lnTo>
                  <a:lnTo>
                    <a:pt x="765" y="548"/>
                  </a:lnTo>
                  <a:lnTo>
                    <a:pt x="766" y="548"/>
                  </a:lnTo>
                  <a:close/>
                  <a:moveTo>
                    <a:pt x="819" y="531"/>
                  </a:moveTo>
                  <a:lnTo>
                    <a:pt x="819" y="532"/>
                  </a:lnTo>
                  <a:lnTo>
                    <a:pt x="819" y="534"/>
                  </a:lnTo>
                  <a:lnTo>
                    <a:pt x="819" y="534"/>
                  </a:lnTo>
                  <a:lnTo>
                    <a:pt x="819" y="535"/>
                  </a:lnTo>
                  <a:lnTo>
                    <a:pt x="819" y="535"/>
                  </a:lnTo>
                  <a:lnTo>
                    <a:pt x="819" y="535"/>
                  </a:lnTo>
                  <a:lnTo>
                    <a:pt x="819" y="535"/>
                  </a:lnTo>
                  <a:lnTo>
                    <a:pt x="818" y="535"/>
                  </a:lnTo>
                  <a:lnTo>
                    <a:pt x="818" y="536"/>
                  </a:lnTo>
                  <a:lnTo>
                    <a:pt x="818" y="537"/>
                  </a:lnTo>
                  <a:lnTo>
                    <a:pt x="818" y="538"/>
                  </a:lnTo>
                  <a:lnTo>
                    <a:pt x="819" y="538"/>
                  </a:lnTo>
                  <a:lnTo>
                    <a:pt x="819" y="538"/>
                  </a:lnTo>
                  <a:lnTo>
                    <a:pt x="819" y="538"/>
                  </a:lnTo>
                  <a:lnTo>
                    <a:pt x="819" y="538"/>
                  </a:lnTo>
                  <a:lnTo>
                    <a:pt x="820" y="538"/>
                  </a:lnTo>
                  <a:lnTo>
                    <a:pt x="820" y="539"/>
                  </a:lnTo>
                  <a:lnTo>
                    <a:pt x="821" y="539"/>
                  </a:lnTo>
                  <a:lnTo>
                    <a:pt x="821" y="539"/>
                  </a:lnTo>
                  <a:lnTo>
                    <a:pt x="822" y="539"/>
                  </a:lnTo>
                  <a:lnTo>
                    <a:pt x="823" y="540"/>
                  </a:lnTo>
                  <a:lnTo>
                    <a:pt x="823" y="542"/>
                  </a:lnTo>
                  <a:lnTo>
                    <a:pt x="823" y="542"/>
                  </a:lnTo>
                  <a:lnTo>
                    <a:pt x="823" y="544"/>
                  </a:lnTo>
                  <a:lnTo>
                    <a:pt x="822" y="544"/>
                  </a:lnTo>
                  <a:lnTo>
                    <a:pt x="822" y="545"/>
                  </a:lnTo>
                  <a:lnTo>
                    <a:pt x="821" y="545"/>
                  </a:lnTo>
                  <a:lnTo>
                    <a:pt x="821" y="545"/>
                  </a:lnTo>
                  <a:lnTo>
                    <a:pt x="820" y="546"/>
                  </a:lnTo>
                  <a:lnTo>
                    <a:pt x="820" y="547"/>
                  </a:lnTo>
                  <a:lnTo>
                    <a:pt x="820" y="548"/>
                  </a:lnTo>
                  <a:lnTo>
                    <a:pt x="820" y="548"/>
                  </a:lnTo>
                  <a:lnTo>
                    <a:pt x="819" y="548"/>
                  </a:lnTo>
                  <a:lnTo>
                    <a:pt x="819" y="550"/>
                  </a:lnTo>
                  <a:lnTo>
                    <a:pt x="819" y="551"/>
                  </a:lnTo>
                  <a:lnTo>
                    <a:pt x="819" y="552"/>
                  </a:lnTo>
                  <a:lnTo>
                    <a:pt x="819" y="553"/>
                  </a:lnTo>
                  <a:lnTo>
                    <a:pt x="819" y="554"/>
                  </a:lnTo>
                  <a:lnTo>
                    <a:pt x="819" y="556"/>
                  </a:lnTo>
                  <a:lnTo>
                    <a:pt x="819" y="557"/>
                  </a:lnTo>
                  <a:lnTo>
                    <a:pt x="819" y="558"/>
                  </a:lnTo>
                  <a:lnTo>
                    <a:pt x="819" y="558"/>
                  </a:lnTo>
                  <a:lnTo>
                    <a:pt x="819" y="559"/>
                  </a:lnTo>
                  <a:lnTo>
                    <a:pt x="819" y="560"/>
                  </a:lnTo>
                  <a:lnTo>
                    <a:pt x="819" y="561"/>
                  </a:lnTo>
                  <a:lnTo>
                    <a:pt x="819" y="561"/>
                  </a:lnTo>
                  <a:lnTo>
                    <a:pt x="819" y="562"/>
                  </a:lnTo>
                  <a:lnTo>
                    <a:pt x="819" y="562"/>
                  </a:lnTo>
                  <a:lnTo>
                    <a:pt x="820" y="561"/>
                  </a:lnTo>
                  <a:lnTo>
                    <a:pt x="820" y="561"/>
                  </a:lnTo>
                  <a:lnTo>
                    <a:pt x="821" y="562"/>
                  </a:lnTo>
                  <a:lnTo>
                    <a:pt x="822" y="562"/>
                  </a:lnTo>
                  <a:lnTo>
                    <a:pt x="822" y="563"/>
                  </a:lnTo>
                  <a:lnTo>
                    <a:pt x="822" y="563"/>
                  </a:lnTo>
                  <a:lnTo>
                    <a:pt x="822" y="564"/>
                  </a:lnTo>
                  <a:lnTo>
                    <a:pt x="822" y="564"/>
                  </a:lnTo>
                  <a:lnTo>
                    <a:pt x="822" y="565"/>
                  </a:lnTo>
                  <a:lnTo>
                    <a:pt x="822" y="566"/>
                  </a:lnTo>
                  <a:lnTo>
                    <a:pt x="819" y="566"/>
                  </a:lnTo>
                  <a:lnTo>
                    <a:pt x="819" y="566"/>
                  </a:lnTo>
                  <a:lnTo>
                    <a:pt x="816" y="566"/>
                  </a:lnTo>
                  <a:lnTo>
                    <a:pt x="815" y="566"/>
                  </a:lnTo>
                  <a:lnTo>
                    <a:pt x="815" y="568"/>
                  </a:lnTo>
                  <a:lnTo>
                    <a:pt x="813" y="569"/>
                  </a:lnTo>
                  <a:lnTo>
                    <a:pt x="813" y="567"/>
                  </a:lnTo>
                  <a:lnTo>
                    <a:pt x="813" y="566"/>
                  </a:lnTo>
                  <a:lnTo>
                    <a:pt x="813" y="566"/>
                  </a:lnTo>
                  <a:lnTo>
                    <a:pt x="813" y="565"/>
                  </a:lnTo>
                  <a:lnTo>
                    <a:pt x="813" y="565"/>
                  </a:lnTo>
                  <a:lnTo>
                    <a:pt x="812" y="565"/>
                  </a:lnTo>
                  <a:lnTo>
                    <a:pt x="812" y="565"/>
                  </a:lnTo>
                  <a:lnTo>
                    <a:pt x="812" y="561"/>
                  </a:lnTo>
                  <a:lnTo>
                    <a:pt x="812" y="561"/>
                  </a:lnTo>
                  <a:lnTo>
                    <a:pt x="811" y="560"/>
                  </a:lnTo>
                  <a:lnTo>
                    <a:pt x="811" y="559"/>
                  </a:lnTo>
                  <a:lnTo>
                    <a:pt x="810" y="559"/>
                  </a:lnTo>
                  <a:lnTo>
                    <a:pt x="810" y="559"/>
                  </a:lnTo>
                  <a:lnTo>
                    <a:pt x="810" y="558"/>
                  </a:lnTo>
                  <a:lnTo>
                    <a:pt x="809" y="557"/>
                  </a:lnTo>
                  <a:lnTo>
                    <a:pt x="808" y="557"/>
                  </a:lnTo>
                  <a:lnTo>
                    <a:pt x="808" y="558"/>
                  </a:lnTo>
                  <a:lnTo>
                    <a:pt x="807" y="558"/>
                  </a:lnTo>
                  <a:lnTo>
                    <a:pt x="807" y="557"/>
                  </a:lnTo>
                  <a:lnTo>
                    <a:pt x="807" y="555"/>
                  </a:lnTo>
                  <a:lnTo>
                    <a:pt x="807" y="552"/>
                  </a:lnTo>
                  <a:lnTo>
                    <a:pt x="807" y="551"/>
                  </a:lnTo>
                  <a:lnTo>
                    <a:pt x="807" y="549"/>
                  </a:lnTo>
                  <a:lnTo>
                    <a:pt x="807" y="549"/>
                  </a:lnTo>
                  <a:lnTo>
                    <a:pt x="808" y="549"/>
                  </a:lnTo>
                  <a:lnTo>
                    <a:pt x="808" y="552"/>
                  </a:lnTo>
                  <a:lnTo>
                    <a:pt x="809" y="552"/>
                  </a:lnTo>
                  <a:lnTo>
                    <a:pt x="810" y="552"/>
                  </a:lnTo>
                  <a:lnTo>
                    <a:pt x="810" y="552"/>
                  </a:lnTo>
                  <a:lnTo>
                    <a:pt x="810" y="552"/>
                  </a:lnTo>
                  <a:lnTo>
                    <a:pt x="811" y="553"/>
                  </a:lnTo>
                  <a:lnTo>
                    <a:pt x="812" y="553"/>
                  </a:lnTo>
                  <a:lnTo>
                    <a:pt x="813" y="552"/>
                  </a:lnTo>
                  <a:lnTo>
                    <a:pt x="813" y="552"/>
                  </a:lnTo>
                  <a:lnTo>
                    <a:pt x="814" y="552"/>
                  </a:lnTo>
                  <a:lnTo>
                    <a:pt x="814" y="552"/>
                  </a:lnTo>
                  <a:lnTo>
                    <a:pt x="814" y="552"/>
                  </a:lnTo>
                  <a:lnTo>
                    <a:pt x="815" y="550"/>
                  </a:lnTo>
                  <a:lnTo>
                    <a:pt x="815" y="550"/>
                  </a:lnTo>
                  <a:lnTo>
                    <a:pt x="815" y="549"/>
                  </a:lnTo>
                  <a:lnTo>
                    <a:pt x="815" y="549"/>
                  </a:lnTo>
                  <a:lnTo>
                    <a:pt x="815" y="546"/>
                  </a:lnTo>
                  <a:lnTo>
                    <a:pt x="815" y="545"/>
                  </a:lnTo>
                  <a:lnTo>
                    <a:pt x="814" y="545"/>
                  </a:lnTo>
                  <a:lnTo>
                    <a:pt x="814" y="544"/>
                  </a:lnTo>
                  <a:lnTo>
                    <a:pt x="814" y="544"/>
                  </a:lnTo>
                  <a:lnTo>
                    <a:pt x="813" y="544"/>
                  </a:lnTo>
                  <a:lnTo>
                    <a:pt x="814" y="542"/>
                  </a:lnTo>
                  <a:lnTo>
                    <a:pt x="814" y="541"/>
                  </a:lnTo>
                  <a:lnTo>
                    <a:pt x="814" y="540"/>
                  </a:lnTo>
                  <a:lnTo>
                    <a:pt x="814" y="539"/>
                  </a:lnTo>
                  <a:lnTo>
                    <a:pt x="814" y="539"/>
                  </a:lnTo>
                  <a:lnTo>
                    <a:pt x="814" y="539"/>
                  </a:lnTo>
                  <a:lnTo>
                    <a:pt x="814" y="538"/>
                  </a:lnTo>
                  <a:lnTo>
                    <a:pt x="813" y="538"/>
                  </a:lnTo>
                  <a:lnTo>
                    <a:pt x="813" y="538"/>
                  </a:lnTo>
                  <a:lnTo>
                    <a:pt x="813" y="536"/>
                  </a:lnTo>
                  <a:lnTo>
                    <a:pt x="814" y="535"/>
                  </a:lnTo>
                  <a:lnTo>
                    <a:pt x="814" y="535"/>
                  </a:lnTo>
                  <a:lnTo>
                    <a:pt x="817" y="533"/>
                  </a:lnTo>
                  <a:lnTo>
                    <a:pt x="818" y="532"/>
                  </a:lnTo>
                  <a:lnTo>
                    <a:pt x="818" y="532"/>
                  </a:lnTo>
                  <a:lnTo>
                    <a:pt x="818" y="531"/>
                  </a:lnTo>
                  <a:lnTo>
                    <a:pt x="819" y="531"/>
                  </a:lnTo>
                  <a:close/>
                  <a:moveTo>
                    <a:pt x="875" y="511"/>
                  </a:moveTo>
                  <a:lnTo>
                    <a:pt x="875" y="512"/>
                  </a:lnTo>
                  <a:lnTo>
                    <a:pt x="875" y="512"/>
                  </a:lnTo>
                  <a:lnTo>
                    <a:pt x="875" y="512"/>
                  </a:lnTo>
                  <a:lnTo>
                    <a:pt x="875" y="512"/>
                  </a:lnTo>
                  <a:lnTo>
                    <a:pt x="875" y="513"/>
                  </a:lnTo>
                  <a:lnTo>
                    <a:pt x="875" y="513"/>
                  </a:lnTo>
                  <a:lnTo>
                    <a:pt x="875" y="514"/>
                  </a:lnTo>
                  <a:lnTo>
                    <a:pt x="875" y="515"/>
                  </a:lnTo>
                  <a:lnTo>
                    <a:pt x="875" y="515"/>
                  </a:lnTo>
                  <a:lnTo>
                    <a:pt x="875" y="516"/>
                  </a:lnTo>
                  <a:lnTo>
                    <a:pt x="875" y="517"/>
                  </a:lnTo>
                  <a:lnTo>
                    <a:pt x="875" y="518"/>
                  </a:lnTo>
                  <a:lnTo>
                    <a:pt x="875" y="518"/>
                  </a:lnTo>
                  <a:lnTo>
                    <a:pt x="875" y="518"/>
                  </a:lnTo>
                  <a:lnTo>
                    <a:pt x="875" y="518"/>
                  </a:lnTo>
                  <a:lnTo>
                    <a:pt x="875" y="518"/>
                  </a:lnTo>
                  <a:lnTo>
                    <a:pt x="875" y="519"/>
                  </a:lnTo>
                  <a:lnTo>
                    <a:pt x="875" y="520"/>
                  </a:lnTo>
                  <a:lnTo>
                    <a:pt x="877" y="521"/>
                  </a:lnTo>
                  <a:lnTo>
                    <a:pt x="877" y="521"/>
                  </a:lnTo>
                  <a:lnTo>
                    <a:pt x="878" y="521"/>
                  </a:lnTo>
                  <a:lnTo>
                    <a:pt x="878" y="522"/>
                  </a:lnTo>
                  <a:lnTo>
                    <a:pt x="879" y="522"/>
                  </a:lnTo>
                  <a:lnTo>
                    <a:pt x="879" y="522"/>
                  </a:lnTo>
                  <a:lnTo>
                    <a:pt x="881" y="522"/>
                  </a:lnTo>
                  <a:lnTo>
                    <a:pt x="883" y="522"/>
                  </a:lnTo>
                  <a:lnTo>
                    <a:pt x="883" y="522"/>
                  </a:lnTo>
                  <a:lnTo>
                    <a:pt x="883" y="522"/>
                  </a:lnTo>
                  <a:lnTo>
                    <a:pt x="883" y="523"/>
                  </a:lnTo>
                  <a:lnTo>
                    <a:pt x="882" y="523"/>
                  </a:lnTo>
                  <a:lnTo>
                    <a:pt x="881" y="523"/>
                  </a:lnTo>
                  <a:lnTo>
                    <a:pt x="880" y="522"/>
                  </a:lnTo>
                  <a:lnTo>
                    <a:pt x="879" y="522"/>
                  </a:lnTo>
                  <a:lnTo>
                    <a:pt x="879" y="523"/>
                  </a:lnTo>
                  <a:lnTo>
                    <a:pt x="878" y="523"/>
                  </a:lnTo>
                  <a:lnTo>
                    <a:pt x="878" y="523"/>
                  </a:lnTo>
                  <a:lnTo>
                    <a:pt x="877" y="522"/>
                  </a:lnTo>
                  <a:lnTo>
                    <a:pt x="876" y="523"/>
                  </a:lnTo>
                  <a:lnTo>
                    <a:pt x="875" y="523"/>
                  </a:lnTo>
                  <a:lnTo>
                    <a:pt x="875" y="523"/>
                  </a:lnTo>
                  <a:lnTo>
                    <a:pt x="875" y="523"/>
                  </a:lnTo>
                  <a:lnTo>
                    <a:pt x="874" y="523"/>
                  </a:lnTo>
                  <a:lnTo>
                    <a:pt x="874" y="523"/>
                  </a:lnTo>
                  <a:lnTo>
                    <a:pt x="874" y="522"/>
                  </a:lnTo>
                  <a:lnTo>
                    <a:pt x="873" y="522"/>
                  </a:lnTo>
                  <a:lnTo>
                    <a:pt x="872" y="522"/>
                  </a:lnTo>
                  <a:lnTo>
                    <a:pt x="871" y="521"/>
                  </a:lnTo>
                  <a:lnTo>
                    <a:pt x="870" y="521"/>
                  </a:lnTo>
                  <a:lnTo>
                    <a:pt x="869" y="522"/>
                  </a:lnTo>
                  <a:lnTo>
                    <a:pt x="866" y="522"/>
                  </a:lnTo>
                  <a:lnTo>
                    <a:pt x="865" y="523"/>
                  </a:lnTo>
                  <a:lnTo>
                    <a:pt x="865" y="524"/>
                  </a:lnTo>
                  <a:lnTo>
                    <a:pt x="864" y="524"/>
                  </a:lnTo>
                  <a:lnTo>
                    <a:pt x="864" y="526"/>
                  </a:lnTo>
                  <a:lnTo>
                    <a:pt x="862" y="527"/>
                  </a:lnTo>
                  <a:lnTo>
                    <a:pt x="862" y="528"/>
                  </a:lnTo>
                  <a:lnTo>
                    <a:pt x="863" y="528"/>
                  </a:lnTo>
                  <a:lnTo>
                    <a:pt x="862" y="529"/>
                  </a:lnTo>
                  <a:lnTo>
                    <a:pt x="862" y="530"/>
                  </a:lnTo>
                  <a:lnTo>
                    <a:pt x="862" y="530"/>
                  </a:lnTo>
                  <a:lnTo>
                    <a:pt x="860" y="532"/>
                  </a:lnTo>
                  <a:lnTo>
                    <a:pt x="860" y="532"/>
                  </a:lnTo>
                  <a:lnTo>
                    <a:pt x="860" y="533"/>
                  </a:lnTo>
                  <a:lnTo>
                    <a:pt x="860" y="533"/>
                  </a:lnTo>
                  <a:lnTo>
                    <a:pt x="859" y="534"/>
                  </a:lnTo>
                  <a:lnTo>
                    <a:pt x="859" y="534"/>
                  </a:lnTo>
                  <a:lnTo>
                    <a:pt x="859" y="533"/>
                  </a:lnTo>
                  <a:lnTo>
                    <a:pt x="859" y="533"/>
                  </a:lnTo>
                  <a:lnTo>
                    <a:pt x="859" y="532"/>
                  </a:lnTo>
                  <a:lnTo>
                    <a:pt x="860" y="531"/>
                  </a:lnTo>
                  <a:lnTo>
                    <a:pt x="860" y="531"/>
                  </a:lnTo>
                  <a:lnTo>
                    <a:pt x="860" y="531"/>
                  </a:lnTo>
                  <a:lnTo>
                    <a:pt x="858" y="530"/>
                  </a:lnTo>
                  <a:lnTo>
                    <a:pt x="858" y="529"/>
                  </a:lnTo>
                  <a:lnTo>
                    <a:pt x="857" y="530"/>
                  </a:lnTo>
                  <a:lnTo>
                    <a:pt x="857" y="530"/>
                  </a:lnTo>
                  <a:lnTo>
                    <a:pt x="856" y="531"/>
                  </a:lnTo>
                  <a:lnTo>
                    <a:pt x="856" y="531"/>
                  </a:lnTo>
                  <a:lnTo>
                    <a:pt x="855" y="532"/>
                  </a:lnTo>
                  <a:lnTo>
                    <a:pt x="856" y="532"/>
                  </a:lnTo>
                  <a:lnTo>
                    <a:pt x="857" y="532"/>
                  </a:lnTo>
                  <a:lnTo>
                    <a:pt x="858" y="531"/>
                  </a:lnTo>
                  <a:lnTo>
                    <a:pt x="858" y="531"/>
                  </a:lnTo>
                  <a:lnTo>
                    <a:pt x="858" y="531"/>
                  </a:lnTo>
                  <a:lnTo>
                    <a:pt x="858" y="530"/>
                  </a:lnTo>
                  <a:lnTo>
                    <a:pt x="858" y="531"/>
                  </a:lnTo>
                  <a:lnTo>
                    <a:pt x="858" y="531"/>
                  </a:lnTo>
                  <a:lnTo>
                    <a:pt x="858" y="531"/>
                  </a:lnTo>
                  <a:lnTo>
                    <a:pt x="858" y="532"/>
                  </a:lnTo>
                  <a:lnTo>
                    <a:pt x="858" y="533"/>
                  </a:lnTo>
                  <a:lnTo>
                    <a:pt x="858" y="534"/>
                  </a:lnTo>
                  <a:lnTo>
                    <a:pt x="858" y="535"/>
                  </a:lnTo>
                  <a:lnTo>
                    <a:pt x="858" y="535"/>
                  </a:lnTo>
                  <a:lnTo>
                    <a:pt x="858" y="536"/>
                  </a:lnTo>
                  <a:lnTo>
                    <a:pt x="859" y="538"/>
                  </a:lnTo>
                  <a:lnTo>
                    <a:pt x="861" y="538"/>
                  </a:lnTo>
                  <a:lnTo>
                    <a:pt x="861" y="539"/>
                  </a:lnTo>
                  <a:lnTo>
                    <a:pt x="861" y="540"/>
                  </a:lnTo>
                  <a:lnTo>
                    <a:pt x="861" y="540"/>
                  </a:lnTo>
                  <a:lnTo>
                    <a:pt x="861" y="540"/>
                  </a:lnTo>
                  <a:lnTo>
                    <a:pt x="860" y="540"/>
                  </a:lnTo>
                  <a:lnTo>
                    <a:pt x="860" y="540"/>
                  </a:lnTo>
                  <a:lnTo>
                    <a:pt x="860" y="539"/>
                  </a:lnTo>
                  <a:lnTo>
                    <a:pt x="859" y="539"/>
                  </a:lnTo>
                  <a:lnTo>
                    <a:pt x="858" y="539"/>
                  </a:lnTo>
                  <a:lnTo>
                    <a:pt x="858" y="539"/>
                  </a:lnTo>
                  <a:lnTo>
                    <a:pt x="858" y="539"/>
                  </a:lnTo>
                  <a:lnTo>
                    <a:pt x="858" y="537"/>
                  </a:lnTo>
                  <a:lnTo>
                    <a:pt x="857" y="536"/>
                  </a:lnTo>
                  <a:lnTo>
                    <a:pt x="856" y="536"/>
                  </a:lnTo>
                  <a:lnTo>
                    <a:pt x="856" y="536"/>
                  </a:lnTo>
                  <a:lnTo>
                    <a:pt x="856" y="537"/>
                  </a:lnTo>
                  <a:lnTo>
                    <a:pt x="855" y="537"/>
                  </a:lnTo>
                  <a:lnTo>
                    <a:pt x="854" y="536"/>
                  </a:lnTo>
                  <a:lnTo>
                    <a:pt x="854" y="536"/>
                  </a:lnTo>
                  <a:lnTo>
                    <a:pt x="853" y="535"/>
                  </a:lnTo>
                  <a:lnTo>
                    <a:pt x="852" y="535"/>
                  </a:lnTo>
                  <a:lnTo>
                    <a:pt x="852" y="535"/>
                  </a:lnTo>
                  <a:lnTo>
                    <a:pt x="850" y="536"/>
                  </a:lnTo>
                  <a:lnTo>
                    <a:pt x="850" y="536"/>
                  </a:lnTo>
                  <a:lnTo>
                    <a:pt x="850" y="537"/>
                  </a:lnTo>
                  <a:lnTo>
                    <a:pt x="850" y="537"/>
                  </a:lnTo>
                  <a:lnTo>
                    <a:pt x="850" y="539"/>
                  </a:lnTo>
                  <a:lnTo>
                    <a:pt x="850" y="539"/>
                  </a:lnTo>
                  <a:lnTo>
                    <a:pt x="850" y="541"/>
                  </a:lnTo>
                  <a:lnTo>
                    <a:pt x="850" y="542"/>
                  </a:lnTo>
                  <a:lnTo>
                    <a:pt x="849" y="541"/>
                  </a:lnTo>
                  <a:lnTo>
                    <a:pt x="849" y="541"/>
                  </a:lnTo>
                  <a:lnTo>
                    <a:pt x="849" y="540"/>
                  </a:lnTo>
                  <a:lnTo>
                    <a:pt x="848" y="539"/>
                  </a:lnTo>
                  <a:lnTo>
                    <a:pt x="848" y="539"/>
                  </a:lnTo>
                  <a:lnTo>
                    <a:pt x="848" y="539"/>
                  </a:lnTo>
                  <a:lnTo>
                    <a:pt x="849" y="538"/>
                  </a:lnTo>
                  <a:lnTo>
                    <a:pt x="849" y="538"/>
                  </a:lnTo>
                  <a:lnTo>
                    <a:pt x="848" y="537"/>
                  </a:lnTo>
                  <a:lnTo>
                    <a:pt x="848" y="536"/>
                  </a:lnTo>
                  <a:lnTo>
                    <a:pt x="848" y="536"/>
                  </a:lnTo>
                  <a:lnTo>
                    <a:pt x="847" y="536"/>
                  </a:lnTo>
                  <a:lnTo>
                    <a:pt x="847" y="536"/>
                  </a:lnTo>
                  <a:lnTo>
                    <a:pt x="846" y="536"/>
                  </a:lnTo>
                  <a:lnTo>
                    <a:pt x="845" y="536"/>
                  </a:lnTo>
                  <a:lnTo>
                    <a:pt x="845" y="539"/>
                  </a:lnTo>
                  <a:lnTo>
                    <a:pt x="845" y="539"/>
                  </a:lnTo>
                  <a:lnTo>
                    <a:pt x="845" y="539"/>
                  </a:lnTo>
                  <a:lnTo>
                    <a:pt x="844" y="539"/>
                  </a:lnTo>
                  <a:lnTo>
                    <a:pt x="844" y="539"/>
                  </a:lnTo>
                  <a:lnTo>
                    <a:pt x="844" y="539"/>
                  </a:lnTo>
                  <a:lnTo>
                    <a:pt x="844" y="538"/>
                  </a:lnTo>
                  <a:lnTo>
                    <a:pt x="844" y="538"/>
                  </a:lnTo>
                  <a:lnTo>
                    <a:pt x="844" y="537"/>
                  </a:lnTo>
                  <a:lnTo>
                    <a:pt x="845" y="536"/>
                  </a:lnTo>
                  <a:lnTo>
                    <a:pt x="844" y="536"/>
                  </a:lnTo>
                  <a:lnTo>
                    <a:pt x="843" y="536"/>
                  </a:lnTo>
                  <a:lnTo>
                    <a:pt x="843" y="535"/>
                  </a:lnTo>
                  <a:lnTo>
                    <a:pt x="840" y="535"/>
                  </a:lnTo>
                  <a:lnTo>
                    <a:pt x="840" y="535"/>
                  </a:lnTo>
                  <a:lnTo>
                    <a:pt x="840" y="536"/>
                  </a:lnTo>
                  <a:lnTo>
                    <a:pt x="839" y="537"/>
                  </a:lnTo>
                  <a:lnTo>
                    <a:pt x="839" y="537"/>
                  </a:lnTo>
                  <a:lnTo>
                    <a:pt x="839" y="538"/>
                  </a:lnTo>
                  <a:lnTo>
                    <a:pt x="839" y="539"/>
                  </a:lnTo>
                  <a:lnTo>
                    <a:pt x="838" y="539"/>
                  </a:lnTo>
                  <a:lnTo>
                    <a:pt x="838" y="542"/>
                  </a:lnTo>
                  <a:lnTo>
                    <a:pt x="837" y="543"/>
                  </a:lnTo>
                  <a:lnTo>
                    <a:pt x="837" y="543"/>
                  </a:lnTo>
                  <a:lnTo>
                    <a:pt x="836" y="543"/>
                  </a:lnTo>
                  <a:lnTo>
                    <a:pt x="836" y="543"/>
                  </a:lnTo>
                  <a:lnTo>
                    <a:pt x="836" y="544"/>
                  </a:lnTo>
                  <a:lnTo>
                    <a:pt x="836" y="544"/>
                  </a:lnTo>
                  <a:lnTo>
                    <a:pt x="835" y="544"/>
                  </a:lnTo>
                  <a:lnTo>
                    <a:pt x="834" y="545"/>
                  </a:lnTo>
                  <a:lnTo>
                    <a:pt x="834" y="545"/>
                  </a:lnTo>
                  <a:lnTo>
                    <a:pt x="833" y="546"/>
                  </a:lnTo>
                  <a:lnTo>
                    <a:pt x="833" y="547"/>
                  </a:lnTo>
                  <a:lnTo>
                    <a:pt x="833" y="549"/>
                  </a:lnTo>
                  <a:lnTo>
                    <a:pt x="833" y="549"/>
                  </a:lnTo>
                  <a:lnTo>
                    <a:pt x="833" y="550"/>
                  </a:lnTo>
                  <a:lnTo>
                    <a:pt x="833" y="551"/>
                  </a:lnTo>
                  <a:lnTo>
                    <a:pt x="832" y="551"/>
                  </a:lnTo>
                  <a:lnTo>
                    <a:pt x="832" y="551"/>
                  </a:lnTo>
                  <a:lnTo>
                    <a:pt x="832" y="549"/>
                  </a:lnTo>
                  <a:lnTo>
                    <a:pt x="832" y="549"/>
                  </a:lnTo>
                  <a:lnTo>
                    <a:pt x="832" y="548"/>
                  </a:lnTo>
                  <a:lnTo>
                    <a:pt x="831" y="547"/>
                  </a:lnTo>
                  <a:lnTo>
                    <a:pt x="831" y="547"/>
                  </a:lnTo>
                  <a:lnTo>
                    <a:pt x="831" y="547"/>
                  </a:lnTo>
                  <a:lnTo>
                    <a:pt x="830" y="548"/>
                  </a:lnTo>
                  <a:lnTo>
                    <a:pt x="830" y="549"/>
                  </a:lnTo>
                  <a:lnTo>
                    <a:pt x="830" y="550"/>
                  </a:lnTo>
                  <a:lnTo>
                    <a:pt x="831" y="551"/>
                  </a:lnTo>
                  <a:lnTo>
                    <a:pt x="831" y="552"/>
                  </a:lnTo>
                  <a:lnTo>
                    <a:pt x="831" y="553"/>
                  </a:lnTo>
                  <a:lnTo>
                    <a:pt x="829" y="553"/>
                  </a:lnTo>
                  <a:lnTo>
                    <a:pt x="829" y="552"/>
                  </a:lnTo>
                  <a:lnTo>
                    <a:pt x="829" y="552"/>
                  </a:lnTo>
                  <a:lnTo>
                    <a:pt x="829" y="551"/>
                  </a:lnTo>
                  <a:lnTo>
                    <a:pt x="829" y="551"/>
                  </a:lnTo>
                  <a:lnTo>
                    <a:pt x="828" y="551"/>
                  </a:lnTo>
                  <a:lnTo>
                    <a:pt x="828" y="550"/>
                  </a:lnTo>
                  <a:lnTo>
                    <a:pt x="828" y="546"/>
                  </a:lnTo>
                  <a:lnTo>
                    <a:pt x="828" y="544"/>
                  </a:lnTo>
                  <a:lnTo>
                    <a:pt x="828" y="544"/>
                  </a:lnTo>
                  <a:lnTo>
                    <a:pt x="828" y="543"/>
                  </a:lnTo>
                  <a:lnTo>
                    <a:pt x="828" y="543"/>
                  </a:lnTo>
                  <a:lnTo>
                    <a:pt x="829" y="541"/>
                  </a:lnTo>
                  <a:lnTo>
                    <a:pt x="830" y="540"/>
                  </a:lnTo>
                  <a:lnTo>
                    <a:pt x="832" y="541"/>
                  </a:lnTo>
                  <a:lnTo>
                    <a:pt x="831" y="539"/>
                  </a:lnTo>
                  <a:lnTo>
                    <a:pt x="832" y="539"/>
                  </a:lnTo>
                  <a:lnTo>
                    <a:pt x="833" y="539"/>
                  </a:lnTo>
                  <a:lnTo>
                    <a:pt x="834" y="539"/>
                  </a:lnTo>
                  <a:lnTo>
                    <a:pt x="835" y="537"/>
                  </a:lnTo>
                  <a:lnTo>
                    <a:pt x="835" y="536"/>
                  </a:lnTo>
                  <a:lnTo>
                    <a:pt x="835" y="536"/>
                  </a:lnTo>
                  <a:lnTo>
                    <a:pt x="835" y="536"/>
                  </a:lnTo>
                  <a:lnTo>
                    <a:pt x="835" y="535"/>
                  </a:lnTo>
                  <a:lnTo>
                    <a:pt x="835" y="535"/>
                  </a:lnTo>
                  <a:lnTo>
                    <a:pt x="836" y="535"/>
                  </a:lnTo>
                  <a:lnTo>
                    <a:pt x="836" y="535"/>
                  </a:lnTo>
                  <a:lnTo>
                    <a:pt x="836" y="535"/>
                  </a:lnTo>
                  <a:lnTo>
                    <a:pt x="837" y="534"/>
                  </a:lnTo>
                  <a:lnTo>
                    <a:pt x="837" y="533"/>
                  </a:lnTo>
                  <a:lnTo>
                    <a:pt x="838" y="533"/>
                  </a:lnTo>
                  <a:lnTo>
                    <a:pt x="838" y="532"/>
                  </a:lnTo>
                  <a:lnTo>
                    <a:pt x="839" y="531"/>
                  </a:lnTo>
                  <a:lnTo>
                    <a:pt x="840" y="531"/>
                  </a:lnTo>
                  <a:lnTo>
                    <a:pt x="840" y="531"/>
                  </a:lnTo>
                  <a:lnTo>
                    <a:pt x="840" y="531"/>
                  </a:lnTo>
                  <a:lnTo>
                    <a:pt x="841" y="530"/>
                  </a:lnTo>
                  <a:lnTo>
                    <a:pt x="842" y="530"/>
                  </a:lnTo>
                  <a:lnTo>
                    <a:pt x="843" y="530"/>
                  </a:lnTo>
                  <a:lnTo>
                    <a:pt x="843" y="530"/>
                  </a:lnTo>
                  <a:lnTo>
                    <a:pt x="843" y="530"/>
                  </a:lnTo>
                  <a:lnTo>
                    <a:pt x="843" y="529"/>
                  </a:lnTo>
                  <a:lnTo>
                    <a:pt x="844" y="529"/>
                  </a:lnTo>
                  <a:lnTo>
                    <a:pt x="845" y="529"/>
                  </a:lnTo>
                  <a:lnTo>
                    <a:pt x="845" y="528"/>
                  </a:lnTo>
                  <a:lnTo>
                    <a:pt x="845" y="527"/>
                  </a:lnTo>
                  <a:lnTo>
                    <a:pt x="845" y="527"/>
                  </a:lnTo>
                  <a:lnTo>
                    <a:pt x="844" y="527"/>
                  </a:lnTo>
                  <a:lnTo>
                    <a:pt x="844" y="527"/>
                  </a:lnTo>
                  <a:lnTo>
                    <a:pt x="843" y="527"/>
                  </a:lnTo>
                  <a:lnTo>
                    <a:pt x="843" y="527"/>
                  </a:lnTo>
                  <a:lnTo>
                    <a:pt x="843" y="526"/>
                  </a:lnTo>
                  <a:lnTo>
                    <a:pt x="843" y="526"/>
                  </a:lnTo>
                  <a:lnTo>
                    <a:pt x="844" y="526"/>
                  </a:lnTo>
                  <a:lnTo>
                    <a:pt x="845" y="526"/>
                  </a:lnTo>
                  <a:lnTo>
                    <a:pt x="845" y="526"/>
                  </a:lnTo>
                  <a:lnTo>
                    <a:pt x="845" y="526"/>
                  </a:lnTo>
                  <a:lnTo>
                    <a:pt x="846" y="526"/>
                  </a:lnTo>
                  <a:lnTo>
                    <a:pt x="845" y="525"/>
                  </a:lnTo>
                  <a:lnTo>
                    <a:pt x="845" y="524"/>
                  </a:lnTo>
                  <a:lnTo>
                    <a:pt x="845" y="523"/>
                  </a:lnTo>
                  <a:lnTo>
                    <a:pt x="845" y="523"/>
                  </a:lnTo>
                  <a:lnTo>
                    <a:pt x="845" y="523"/>
                  </a:lnTo>
                  <a:lnTo>
                    <a:pt x="843" y="522"/>
                  </a:lnTo>
                  <a:lnTo>
                    <a:pt x="842" y="522"/>
                  </a:lnTo>
                  <a:lnTo>
                    <a:pt x="842" y="518"/>
                  </a:lnTo>
                  <a:lnTo>
                    <a:pt x="842" y="517"/>
                  </a:lnTo>
                  <a:lnTo>
                    <a:pt x="841" y="516"/>
                  </a:lnTo>
                  <a:lnTo>
                    <a:pt x="841" y="515"/>
                  </a:lnTo>
                  <a:lnTo>
                    <a:pt x="841" y="514"/>
                  </a:lnTo>
                  <a:lnTo>
                    <a:pt x="841" y="513"/>
                  </a:lnTo>
                  <a:lnTo>
                    <a:pt x="841" y="513"/>
                  </a:lnTo>
                  <a:lnTo>
                    <a:pt x="841" y="513"/>
                  </a:lnTo>
                  <a:lnTo>
                    <a:pt x="841" y="513"/>
                  </a:lnTo>
                  <a:lnTo>
                    <a:pt x="842" y="513"/>
                  </a:lnTo>
                  <a:lnTo>
                    <a:pt x="842" y="513"/>
                  </a:lnTo>
                  <a:lnTo>
                    <a:pt x="842" y="513"/>
                  </a:lnTo>
                  <a:lnTo>
                    <a:pt x="842" y="514"/>
                  </a:lnTo>
                  <a:lnTo>
                    <a:pt x="842" y="514"/>
                  </a:lnTo>
                  <a:lnTo>
                    <a:pt x="842" y="515"/>
                  </a:lnTo>
                  <a:lnTo>
                    <a:pt x="843" y="516"/>
                  </a:lnTo>
                  <a:lnTo>
                    <a:pt x="843" y="517"/>
                  </a:lnTo>
                  <a:lnTo>
                    <a:pt x="843" y="517"/>
                  </a:lnTo>
                  <a:lnTo>
                    <a:pt x="843" y="518"/>
                  </a:lnTo>
                  <a:lnTo>
                    <a:pt x="843" y="518"/>
                  </a:lnTo>
                  <a:lnTo>
                    <a:pt x="843" y="518"/>
                  </a:lnTo>
                  <a:lnTo>
                    <a:pt x="844" y="519"/>
                  </a:lnTo>
                  <a:lnTo>
                    <a:pt x="845" y="518"/>
                  </a:lnTo>
                  <a:lnTo>
                    <a:pt x="845" y="518"/>
                  </a:lnTo>
                  <a:lnTo>
                    <a:pt x="845" y="518"/>
                  </a:lnTo>
                  <a:lnTo>
                    <a:pt x="846" y="518"/>
                  </a:lnTo>
                  <a:lnTo>
                    <a:pt x="847" y="518"/>
                  </a:lnTo>
                  <a:lnTo>
                    <a:pt x="848" y="518"/>
                  </a:lnTo>
                  <a:lnTo>
                    <a:pt x="849" y="518"/>
                  </a:lnTo>
                  <a:lnTo>
                    <a:pt x="849" y="517"/>
                  </a:lnTo>
                  <a:lnTo>
                    <a:pt x="849" y="516"/>
                  </a:lnTo>
                  <a:lnTo>
                    <a:pt x="851" y="516"/>
                  </a:lnTo>
                  <a:lnTo>
                    <a:pt x="851" y="516"/>
                  </a:lnTo>
                  <a:lnTo>
                    <a:pt x="851" y="515"/>
                  </a:lnTo>
                  <a:lnTo>
                    <a:pt x="851" y="515"/>
                  </a:lnTo>
                  <a:lnTo>
                    <a:pt x="851" y="514"/>
                  </a:lnTo>
                  <a:lnTo>
                    <a:pt x="852" y="513"/>
                  </a:lnTo>
                  <a:lnTo>
                    <a:pt x="853" y="513"/>
                  </a:lnTo>
                  <a:lnTo>
                    <a:pt x="853" y="514"/>
                  </a:lnTo>
                  <a:lnTo>
                    <a:pt x="854" y="514"/>
                  </a:lnTo>
                  <a:lnTo>
                    <a:pt x="854" y="514"/>
                  </a:lnTo>
                  <a:lnTo>
                    <a:pt x="856" y="514"/>
                  </a:lnTo>
                  <a:lnTo>
                    <a:pt x="857" y="514"/>
                  </a:lnTo>
                  <a:lnTo>
                    <a:pt x="857" y="514"/>
                  </a:lnTo>
                  <a:lnTo>
                    <a:pt x="857" y="514"/>
                  </a:lnTo>
                  <a:lnTo>
                    <a:pt x="858" y="514"/>
                  </a:lnTo>
                  <a:lnTo>
                    <a:pt x="858" y="514"/>
                  </a:lnTo>
                  <a:lnTo>
                    <a:pt x="857" y="514"/>
                  </a:lnTo>
                  <a:lnTo>
                    <a:pt x="857" y="515"/>
                  </a:lnTo>
                  <a:lnTo>
                    <a:pt x="858" y="515"/>
                  </a:lnTo>
                  <a:lnTo>
                    <a:pt x="858" y="516"/>
                  </a:lnTo>
                  <a:lnTo>
                    <a:pt x="855" y="518"/>
                  </a:lnTo>
                  <a:lnTo>
                    <a:pt x="856" y="518"/>
                  </a:lnTo>
                  <a:lnTo>
                    <a:pt x="854" y="518"/>
                  </a:lnTo>
                  <a:lnTo>
                    <a:pt x="853" y="518"/>
                  </a:lnTo>
                  <a:lnTo>
                    <a:pt x="852" y="520"/>
                  </a:lnTo>
                  <a:lnTo>
                    <a:pt x="852" y="522"/>
                  </a:lnTo>
                  <a:lnTo>
                    <a:pt x="851" y="522"/>
                  </a:lnTo>
                  <a:lnTo>
                    <a:pt x="851" y="522"/>
                  </a:lnTo>
                  <a:lnTo>
                    <a:pt x="850" y="522"/>
                  </a:lnTo>
                  <a:lnTo>
                    <a:pt x="850" y="523"/>
                  </a:lnTo>
                  <a:lnTo>
                    <a:pt x="850" y="524"/>
                  </a:lnTo>
                  <a:lnTo>
                    <a:pt x="849" y="524"/>
                  </a:lnTo>
                  <a:lnTo>
                    <a:pt x="849" y="524"/>
                  </a:lnTo>
                  <a:lnTo>
                    <a:pt x="849" y="524"/>
                  </a:lnTo>
                  <a:lnTo>
                    <a:pt x="849" y="526"/>
                  </a:lnTo>
                  <a:lnTo>
                    <a:pt x="850" y="526"/>
                  </a:lnTo>
                  <a:lnTo>
                    <a:pt x="850" y="526"/>
                  </a:lnTo>
                  <a:lnTo>
                    <a:pt x="849" y="526"/>
                  </a:lnTo>
                  <a:lnTo>
                    <a:pt x="849" y="526"/>
                  </a:lnTo>
                  <a:lnTo>
                    <a:pt x="848" y="526"/>
                  </a:lnTo>
                  <a:lnTo>
                    <a:pt x="849" y="528"/>
                  </a:lnTo>
                  <a:lnTo>
                    <a:pt x="852" y="528"/>
                  </a:lnTo>
                  <a:lnTo>
                    <a:pt x="852" y="528"/>
                  </a:lnTo>
                  <a:lnTo>
                    <a:pt x="852" y="528"/>
                  </a:lnTo>
                  <a:lnTo>
                    <a:pt x="853" y="528"/>
                  </a:lnTo>
                  <a:lnTo>
                    <a:pt x="853" y="527"/>
                  </a:lnTo>
                  <a:lnTo>
                    <a:pt x="852" y="527"/>
                  </a:lnTo>
                  <a:lnTo>
                    <a:pt x="852" y="527"/>
                  </a:lnTo>
                  <a:lnTo>
                    <a:pt x="853" y="525"/>
                  </a:lnTo>
                  <a:lnTo>
                    <a:pt x="853" y="525"/>
                  </a:lnTo>
                  <a:lnTo>
                    <a:pt x="853" y="526"/>
                  </a:lnTo>
                  <a:lnTo>
                    <a:pt x="853" y="526"/>
                  </a:lnTo>
                  <a:lnTo>
                    <a:pt x="853" y="526"/>
                  </a:lnTo>
                  <a:lnTo>
                    <a:pt x="853" y="527"/>
                  </a:lnTo>
                  <a:lnTo>
                    <a:pt x="853" y="527"/>
                  </a:lnTo>
                  <a:lnTo>
                    <a:pt x="854" y="528"/>
                  </a:lnTo>
                  <a:lnTo>
                    <a:pt x="854" y="527"/>
                  </a:lnTo>
                  <a:lnTo>
                    <a:pt x="855" y="527"/>
                  </a:lnTo>
                  <a:lnTo>
                    <a:pt x="854" y="527"/>
                  </a:lnTo>
                  <a:lnTo>
                    <a:pt x="854" y="526"/>
                  </a:lnTo>
                  <a:lnTo>
                    <a:pt x="857" y="526"/>
                  </a:lnTo>
                  <a:lnTo>
                    <a:pt x="857" y="526"/>
                  </a:lnTo>
                  <a:lnTo>
                    <a:pt x="857" y="526"/>
                  </a:lnTo>
                  <a:lnTo>
                    <a:pt x="857" y="525"/>
                  </a:lnTo>
                  <a:lnTo>
                    <a:pt x="858" y="525"/>
                  </a:lnTo>
                  <a:lnTo>
                    <a:pt x="858" y="525"/>
                  </a:lnTo>
                  <a:lnTo>
                    <a:pt x="858" y="525"/>
                  </a:lnTo>
                  <a:lnTo>
                    <a:pt x="858" y="525"/>
                  </a:lnTo>
                  <a:lnTo>
                    <a:pt x="858" y="524"/>
                  </a:lnTo>
                  <a:lnTo>
                    <a:pt x="858" y="524"/>
                  </a:lnTo>
                  <a:lnTo>
                    <a:pt x="858" y="524"/>
                  </a:lnTo>
                  <a:lnTo>
                    <a:pt x="858" y="524"/>
                  </a:lnTo>
                  <a:lnTo>
                    <a:pt x="858" y="523"/>
                  </a:lnTo>
                  <a:lnTo>
                    <a:pt x="859" y="522"/>
                  </a:lnTo>
                  <a:lnTo>
                    <a:pt x="860" y="522"/>
                  </a:lnTo>
                  <a:lnTo>
                    <a:pt x="861" y="522"/>
                  </a:lnTo>
                  <a:lnTo>
                    <a:pt x="862" y="522"/>
                  </a:lnTo>
                  <a:lnTo>
                    <a:pt x="862" y="521"/>
                  </a:lnTo>
                  <a:lnTo>
                    <a:pt x="863" y="520"/>
                  </a:lnTo>
                  <a:lnTo>
                    <a:pt x="863" y="520"/>
                  </a:lnTo>
                  <a:lnTo>
                    <a:pt x="863" y="519"/>
                  </a:lnTo>
                  <a:lnTo>
                    <a:pt x="863" y="519"/>
                  </a:lnTo>
                  <a:lnTo>
                    <a:pt x="864" y="518"/>
                  </a:lnTo>
                  <a:lnTo>
                    <a:pt x="865" y="518"/>
                  </a:lnTo>
                  <a:lnTo>
                    <a:pt x="866" y="518"/>
                  </a:lnTo>
                  <a:lnTo>
                    <a:pt x="866" y="518"/>
                  </a:lnTo>
                  <a:lnTo>
                    <a:pt x="866" y="518"/>
                  </a:lnTo>
                  <a:lnTo>
                    <a:pt x="866" y="518"/>
                  </a:lnTo>
                  <a:lnTo>
                    <a:pt x="867" y="519"/>
                  </a:lnTo>
                  <a:lnTo>
                    <a:pt x="869" y="519"/>
                  </a:lnTo>
                  <a:lnTo>
                    <a:pt x="869" y="519"/>
                  </a:lnTo>
                  <a:lnTo>
                    <a:pt x="870" y="519"/>
                  </a:lnTo>
                  <a:lnTo>
                    <a:pt x="871" y="518"/>
                  </a:lnTo>
                  <a:lnTo>
                    <a:pt x="871" y="517"/>
                  </a:lnTo>
                  <a:lnTo>
                    <a:pt x="871" y="515"/>
                  </a:lnTo>
                  <a:lnTo>
                    <a:pt x="871" y="515"/>
                  </a:lnTo>
                  <a:lnTo>
                    <a:pt x="871" y="514"/>
                  </a:lnTo>
                  <a:lnTo>
                    <a:pt x="871" y="514"/>
                  </a:lnTo>
                  <a:lnTo>
                    <a:pt x="871" y="513"/>
                  </a:lnTo>
                  <a:lnTo>
                    <a:pt x="872" y="513"/>
                  </a:lnTo>
                  <a:lnTo>
                    <a:pt x="872" y="513"/>
                  </a:lnTo>
                  <a:lnTo>
                    <a:pt x="872" y="512"/>
                  </a:lnTo>
                  <a:lnTo>
                    <a:pt x="873" y="512"/>
                  </a:lnTo>
                  <a:lnTo>
                    <a:pt x="874" y="511"/>
                  </a:lnTo>
                  <a:lnTo>
                    <a:pt x="875" y="511"/>
                  </a:lnTo>
                  <a:lnTo>
                    <a:pt x="875" y="511"/>
                  </a:lnTo>
                  <a:close/>
                  <a:moveTo>
                    <a:pt x="785" y="496"/>
                  </a:moveTo>
                  <a:lnTo>
                    <a:pt x="786" y="496"/>
                  </a:lnTo>
                  <a:lnTo>
                    <a:pt x="787" y="496"/>
                  </a:lnTo>
                  <a:lnTo>
                    <a:pt x="787" y="496"/>
                  </a:lnTo>
                  <a:lnTo>
                    <a:pt x="787" y="497"/>
                  </a:lnTo>
                  <a:lnTo>
                    <a:pt x="786" y="497"/>
                  </a:lnTo>
                  <a:lnTo>
                    <a:pt x="786" y="498"/>
                  </a:lnTo>
                  <a:lnTo>
                    <a:pt x="787" y="498"/>
                  </a:lnTo>
                  <a:lnTo>
                    <a:pt x="787" y="498"/>
                  </a:lnTo>
                  <a:lnTo>
                    <a:pt x="788" y="499"/>
                  </a:lnTo>
                  <a:lnTo>
                    <a:pt x="788" y="500"/>
                  </a:lnTo>
                  <a:lnTo>
                    <a:pt x="787" y="500"/>
                  </a:lnTo>
                  <a:lnTo>
                    <a:pt x="785" y="500"/>
                  </a:lnTo>
                  <a:lnTo>
                    <a:pt x="785" y="500"/>
                  </a:lnTo>
                  <a:lnTo>
                    <a:pt x="785" y="502"/>
                  </a:lnTo>
                  <a:lnTo>
                    <a:pt x="784" y="502"/>
                  </a:lnTo>
                  <a:lnTo>
                    <a:pt x="784" y="502"/>
                  </a:lnTo>
                  <a:lnTo>
                    <a:pt x="784" y="502"/>
                  </a:lnTo>
                  <a:lnTo>
                    <a:pt x="784" y="502"/>
                  </a:lnTo>
                  <a:lnTo>
                    <a:pt x="784" y="501"/>
                  </a:lnTo>
                  <a:lnTo>
                    <a:pt x="784" y="501"/>
                  </a:lnTo>
                  <a:lnTo>
                    <a:pt x="784" y="502"/>
                  </a:lnTo>
                  <a:lnTo>
                    <a:pt x="784" y="502"/>
                  </a:lnTo>
                  <a:lnTo>
                    <a:pt x="784" y="503"/>
                  </a:lnTo>
                  <a:lnTo>
                    <a:pt x="784" y="503"/>
                  </a:lnTo>
                  <a:lnTo>
                    <a:pt x="784" y="503"/>
                  </a:lnTo>
                  <a:lnTo>
                    <a:pt x="785" y="503"/>
                  </a:lnTo>
                  <a:lnTo>
                    <a:pt x="785" y="503"/>
                  </a:lnTo>
                  <a:lnTo>
                    <a:pt x="785" y="503"/>
                  </a:lnTo>
                  <a:lnTo>
                    <a:pt x="786" y="502"/>
                  </a:lnTo>
                  <a:lnTo>
                    <a:pt x="786" y="503"/>
                  </a:lnTo>
                  <a:lnTo>
                    <a:pt x="786" y="504"/>
                  </a:lnTo>
                  <a:lnTo>
                    <a:pt x="786" y="505"/>
                  </a:lnTo>
                  <a:lnTo>
                    <a:pt x="786" y="506"/>
                  </a:lnTo>
                  <a:lnTo>
                    <a:pt x="786" y="506"/>
                  </a:lnTo>
                  <a:lnTo>
                    <a:pt x="786" y="506"/>
                  </a:lnTo>
                  <a:lnTo>
                    <a:pt x="785" y="507"/>
                  </a:lnTo>
                  <a:lnTo>
                    <a:pt x="784" y="507"/>
                  </a:lnTo>
                  <a:lnTo>
                    <a:pt x="784" y="507"/>
                  </a:lnTo>
                  <a:lnTo>
                    <a:pt x="783" y="508"/>
                  </a:lnTo>
                  <a:lnTo>
                    <a:pt x="782" y="508"/>
                  </a:lnTo>
                  <a:lnTo>
                    <a:pt x="782" y="507"/>
                  </a:lnTo>
                  <a:lnTo>
                    <a:pt x="781" y="507"/>
                  </a:lnTo>
                  <a:lnTo>
                    <a:pt x="781" y="507"/>
                  </a:lnTo>
                  <a:lnTo>
                    <a:pt x="781" y="508"/>
                  </a:lnTo>
                  <a:lnTo>
                    <a:pt x="781" y="509"/>
                  </a:lnTo>
                  <a:lnTo>
                    <a:pt x="780" y="509"/>
                  </a:lnTo>
                  <a:lnTo>
                    <a:pt x="780" y="509"/>
                  </a:lnTo>
                  <a:lnTo>
                    <a:pt x="780" y="510"/>
                  </a:lnTo>
                  <a:lnTo>
                    <a:pt x="781" y="510"/>
                  </a:lnTo>
                  <a:lnTo>
                    <a:pt x="782" y="510"/>
                  </a:lnTo>
                  <a:lnTo>
                    <a:pt x="782" y="509"/>
                  </a:lnTo>
                  <a:lnTo>
                    <a:pt x="783" y="509"/>
                  </a:lnTo>
                  <a:lnTo>
                    <a:pt x="784" y="510"/>
                  </a:lnTo>
                  <a:lnTo>
                    <a:pt x="785" y="510"/>
                  </a:lnTo>
                  <a:lnTo>
                    <a:pt x="785" y="511"/>
                  </a:lnTo>
                  <a:lnTo>
                    <a:pt x="785" y="512"/>
                  </a:lnTo>
                  <a:lnTo>
                    <a:pt x="785" y="512"/>
                  </a:lnTo>
                  <a:lnTo>
                    <a:pt x="786" y="513"/>
                  </a:lnTo>
                  <a:lnTo>
                    <a:pt x="786" y="513"/>
                  </a:lnTo>
                  <a:lnTo>
                    <a:pt x="787" y="512"/>
                  </a:lnTo>
                  <a:lnTo>
                    <a:pt x="788" y="511"/>
                  </a:lnTo>
                  <a:lnTo>
                    <a:pt x="788" y="511"/>
                  </a:lnTo>
                  <a:lnTo>
                    <a:pt x="788" y="512"/>
                  </a:lnTo>
                  <a:lnTo>
                    <a:pt x="788" y="511"/>
                  </a:lnTo>
                  <a:lnTo>
                    <a:pt x="788" y="512"/>
                  </a:lnTo>
                  <a:lnTo>
                    <a:pt x="788" y="512"/>
                  </a:lnTo>
                  <a:lnTo>
                    <a:pt x="788" y="512"/>
                  </a:lnTo>
                  <a:lnTo>
                    <a:pt x="788" y="514"/>
                  </a:lnTo>
                  <a:lnTo>
                    <a:pt x="789" y="514"/>
                  </a:lnTo>
                  <a:lnTo>
                    <a:pt x="790" y="514"/>
                  </a:lnTo>
                  <a:lnTo>
                    <a:pt x="790" y="514"/>
                  </a:lnTo>
                  <a:lnTo>
                    <a:pt x="791" y="513"/>
                  </a:lnTo>
                  <a:lnTo>
                    <a:pt x="791" y="513"/>
                  </a:lnTo>
                  <a:lnTo>
                    <a:pt x="792" y="513"/>
                  </a:lnTo>
                  <a:lnTo>
                    <a:pt x="792" y="513"/>
                  </a:lnTo>
                  <a:lnTo>
                    <a:pt x="792" y="514"/>
                  </a:lnTo>
                  <a:lnTo>
                    <a:pt x="793" y="516"/>
                  </a:lnTo>
                  <a:lnTo>
                    <a:pt x="793" y="516"/>
                  </a:lnTo>
                  <a:lnTo>
                    <a:pt x="793" y="515"/>
                  </a:lnTo>
                  <a:lnTo>
                    <a:pt x="793" y="515"/>
                  </a:lnTo>
                  <a:lnTo>
                    <a:pt x="794" y="515"/>
                  </a:lnTo>
                  <a:lnTo>
                    <a:pt x="794" y="513"/>
                  </a:lnTo>
                  <a:lnTo>
                    <a:pt x="794" y="514"/>
                  </a:lnTo>
                  <a:lnTo>
                    <a:pt x="794" y="513"/>
                  </a:lnTo>
                  <a:lnTo>
                    <a:pt x="794" y="514"/>
                  </a:lnTo>
                  <a:lnTo>
                    <a:pt x="795" y="514"/>
                  </a:lnTo>
                  <a:lnTo>
                    <a:pt x="795" y="516"/>
                  </a:lnTo>
                  <a:lnTo>
                    <a:pt x="795" y="516"/>
                  </a:lnTo>
                  <a:lnTo>
                    <a:pt x="796" y="516"/>
                  </a:lnTo>
                  <a:lnTo>
                    <a:pt x="796" y="517"/>
                  </a:lnTo>
                  <a:lnTo>
                    <a:pt x="795" y="518"/>
                  </a:lnTo>
                  <a:lnTo>
                    <a:pt x="795" y="518"/>
                  </a:lnTo>
                  <a:lnTo>
                    <a:pt x="796" y="518"/>
                  </a:lnTo>
                  <a:lnTo>
                    <a:pt x="797" y="518"/>
                  </a:lnTo>
                  <a:lnTo>
                    <a:pt x="797" y="518"/>
                  </a:lnTo>
                  <a:lnTo>
                    <a:pt x="797" y="518"/>
                  </a:lnTo>
                  <a:lnTo>
                    <a:pt x="797" y="518"/>
                  </a:lnTo>
                  <a:lnTo>
                    <a:pt x="797" y="519"/>
                  </a:lnTo>
                  <a:lnTo>
                    <a:pt x="797" y="519"/>
                  </a:lnTo>
                  <a:lnTo>
                    <a:pt x="798" y="520"/>
                  </a:lnTo>
                  <a:lnTo>
                    <a:pt x="798" y="522"/>
                  </a:lnTo>
                  <a:lnTo>
                    <a:pt x="797" y="522"/>
                  </a:lnTo>
                  <a:lnTo>
                    <a:pt x="797" y="523"/>
                  </a:lnTo>
                  <a:lnTo>
                    <a:pt x="798" y="524"/>
                  </a:lnTo>
                  <a:lnTo>
                    <a:pt x="798" y="525"/>
                  </a:lnTo>
                  <a:lnTo>
                    <a:pt x="798" y="525"/>
                  </a:lnTo>
                  <a:lnTo>
                    <a:pt x="798" y="526"/>
                  </a:lnTo>
                  <a:lnTo>
                    <a:pt x="798" y="526"/>
                  </a:lnTo>
                  <a:lnTo>
                    <a:pt x="798" y="526"/>
                  </a:lnTo>
                  <a:lnTo>
                    <a:pt x="799" y="526"/>
                  </a:lnTo>
                  <a:lnTo>
                    <a:pt x="799" y="525"/>
                  </a:lnTo>
                  <a:lnTo>
                    <a:pt x="800" y="525"/>
                  </a:lnTo>
                  <a:lnTo>
                    <a:pt x="801" y="525"/>
                  </a:lnTo>
                  <a:lnTo>
                    <a:pt x="801" y="526"/>
                  </a:lnTo>
                  <a:lnTo>
                    <a:pt x="801" y="525"/>
                  </a:lnTo>
                  <a:lnTo>
                    <a:pt x="802" y="526"/>
                  </a:lnTo>
                  <a:lnTo>
                    <a:pt x="803" y="527"/>
                  </a:lnTo>
                  <a:lnTo>
                    <a:pt x="804" y="529"/>
                  </a:lnTo>
                  <a:lnTo>
                    <a:pt x="804" y="530"/>
                  </a:lnTo>
                  <a:lnTo>
                    <a:pt x="805" y="530"/>
                  </a:lnTo>
                  <a:lnTo>
                    <a:pt x="805" y="531"/>
                  </a:lnTo>
                  <a:lnTo>
                    <a:pt x="806" y="531"/>
                  </a:lnTo>
                  <a:lnTo>
                    <a:pt x="806" y="531"/>
                  </a:lnTo>
                  <a:lnTo>
                    <a:pt x="806" y="532"/>
                  </a:lnTo>
                  <a:lnTo>
                    <a:pt x="806" y="533"/>
                  </a:lnTo>
                  <a:lnTo>
                    <a:pt x="805" y="533"/>
                  </a:lnTo>
                  <a:lnTo>
                    <a:pt x="804" y="532"/>
                  </a:lnTo>
                  <a:lnTo>
                    <a:pt x="803" y="532"/>
                  </a:lnTo>
                  <a:lnTo>
                    <a:pt x="802" y="531"/>
                  </a:lnTo>
                  <a:lnTo>
                    <a:pt x="801" y="531"/>
                  </a:lnTo>
                  <a:lnTo>
                    <a:pt x="801" y="532"/>
                  </a:lnTo>
                  <a:lnTo>
                    <a:pt x="801" y="532"/>
                  </a:lnTo>
                  <a:lnTo>
                    <a:pt x="801" y="533"/>
                  </a:lnTo>
                  <a:lnTo>
                    <a:pt x="801" y="534"/>
                  </a:lnTo>
                  <a:lnTo>
                    <a:pt x="800" y="535"/>
                  </a:lnTo>
                  <a:lnTo>
                    <a:pt x="799" y="535"/>
                  </a:lnTo>
                  <a:lnTo>
                    <a:pt x="799" y="536"/>
                  </a:lnTo>
                  <a:lnTo>
                    <a:pt x="799" y="537"/>
                  </a:lnTo>
                  <a:lnTo>
                    <a:pt x="799" y="538"/>
                  </a:lnTo>
                  <a:lnTo>
                    <a:pt x="797" y="539"/>
                  </a:lnTo>
                  <a:lnTo>
                    <a:pt x="797" y="539"/>
                  </a:lnTo>
                  <a:lnTo>
                    <a:pt x="797" y="539"/>
                  </a:lnTo>
                  <a:lnTo>
                    <a:pt x="797" y="535"/>
                  </a:lnTo>
                  <a:lnTo>
                    <a:pt x="797" y="535"/>
                  </a:lnTo>
                  <a:lnTo>
                    <a:pt x="798" y="535"/>
                  </a:lnTo>
                  <a:lnTo>
                    <a:pt x="798" y="535"/>
                  </a:lnTo>
                  <a:lnTo>
                    <a:pt x="799" y="535"/>
                  </a:lnTo>
                  <a:lnTo>
                    <a:pt x="799" y="534"/>
                  </a:lnTo>
                  <a:lnTo>
                    <a:pt x="798" y="533"/>
                  </a:lnTo>
                  <a:lnTo>
                    <a:pt x="798" y="533"/>
                  </a:lnTo>
                  <a:lnTo>
                    <a:pt x="798" y="533"/>
                  </a:lnTo>
                  <a:lnTo>
                    <a:pt x="798" y="532"/>
                  </a:lnTo>
                  <a:lnTo>
                    <a:pt x="799" y="532"/>
                  </a:lnTo>
                  <a:lnTo>
                    <a:pt x="799" y="532"/>
                  </a:lnTo>
                  <a:lnTo>
                    <a:pt x="799" y="531"/>
                  </a:lnTo>
                  <a:lnTo>
                    <a:pt x="799" y="530"/>
                  </a:lnTo>
                  <a:lnTo>
                    <a:pt x="798" y="530"/>
                  </a:lnTo>
                  <a:lnTo>
                    <a:pt x="798" y="529"/>
                  </a:lnTo>
                  <a:lnTo>
                    <a:pt x="797" y="529"/>
                  </a:lnTo>
                  <a:lnTo>
                    <a:pt x="797" y="530"/>
                  </a:lnTo>
                  <a:lnTo>
                    <a:pt x="797" y="531"/>
                  </a:lnTo>
                  <a:lnTo>
                    <a:pt x="797" y="531"/>
                  </a:lnTo>
                  <a:lnTo>
                    <a:pt x="797" y="531"/>
                  </a:lnTo>
                  <a:lnTo>
                    <a:pt x="796" y="530"/>
                  </a:lnTo>
                  <a:lnTo>
                    <a:pt x="796" y="528"/>
                  </a:lnTo>
                  <a:lnTo>
                    <a:pt x="796" y="527"/>
                  </a:lnTo>
                  <a:lnTo>
                    <a:pt x="796" y="527"/>
                  </a:lnTo>
                  <a:lnTo>
                    <a:pt x="795" y="527"/>
                  </a:lnTo>
                  <a:lnTo>
                    <a:pt x="795" y="526"/>
                  </a:lnTo>
                  <a:lnTo>
                    <a:pt x="795" y="526"/>
                  </a:lnTo>
                  <a:lnTo>
                    <a:pt x="794" y="526"/>
                  </a:lnTo>
                  <a:lnTo>
                    <a:pt x="794" y="526"/>
                  </a:lnTo>
                  <a:lnTo>
                    <a:pt x="793" y="525"/>
                  </a:lnTo>
                  <a:lnTo>
                    <a:pt x="793" y="524"/>
                  </a:lnTo>
                  <a:lnTo>
                    <a:pt x="793" y="524"/>
                  </a:lnTo>
                  <a:lnTo>
                    <a:pt x="793" y="523"/>
                  </a:lnTo>
                  <a:lnTo>
                    <a:pt x="793" y="522"/>
                  </a:lnTo>
                  <a:lnTo>
                    <a:pt x="793" y="522"/>
                  </a:lnTo>
                  <a:lnTo>
                    <a:pt x="793" y="523"/>
                  </a:lnTo>
                  <a:lnTo>
                    <a:pt x="792" y="523"/>
                  </a:lnTo>
                  <a:lnTo>
                    <a:pt x="791" y="522"/>
                  </a:lnTo>
                  <a:lnTo>
                    <a:pt x="791" y="522"/>
                  </a:lnTo>
                  <a:lnTo>
                    <a:pt x="791" y="522"/>
                  </a:lnTo>
                  <a:lnTo>
                    <a:pt x="790" y="522"/>
                  </a:lnTo>
                  <a:lnTo>
                    <a:pt x="790" y="520"/>
                  </a:lnTo>
                  <a:lnTo>
                    <a:pt x="789" y="520"/>
                  </a:lnTo>
                  <a:lnTo>
                    <a:pt x="788" y="521"/>
                  </a:lnTo>
                  <a:lnTo>
                    <a:pt x="787" y="520"/>
                  </a:lnTo>
                  <a:lnTo>
                    <a:pt x="786" y="520"/>
                  </a:lnTo>
                  <a:lnTo>
                    <a:pt x="786" y="519"/>
                  </a:lnTo>
                  <a:lnTo>
                    <a:pt x="786" y="519"/>
                  </a:lnTo>
                  <a:lnTo>
                    <a:pt x="785" y="519"/>
                  </a:lnTo>
                  <a:lnTo>
                    <a:pt x="784" y="519"/>
                  </a:lnTo>
                  <a:lnTo>
                    <a:pt x="784" y="519"/>
                  </a:lnTo>
                  <a:lnTo>
                    <a:pt x="784" y="520"/>
                  </a:lnTo>
                  <a:lnTo>
                    <a:pt x="785" y="521"/>
                  </a:lnTo>
                  <a:lnTo>
                    <a:pt x="785" y="522"/>
                  </a:lnTo>
                  <a:lnTo>
                    <a:pt x="785" y="522"/>
                  </a:lnTo>
                  <a:lnTo>
                    <a:pt x="787" y="523"/>
                  </a:lnTo>
                  <a:lnTo>
                    <a:pt x="788" y="524"/>
                  </a:lnTo>
                  <a:lnTo>
                    <a:pt x="788" y="524"/>
                  </a:lnTo>
                  <a:lnTo>
                    <a:pt x="787" y="525"/>
                  </a:lnTo>
                  <a:lnTo>
                    <a:pt x="786" y="525"/>
                  </a:lnTo>
                  <a:lnTo>
                    <a:pt x="786" y="525"/>
                  </a:lnTo>
                  <a:lnTo>
                    <a:pt x="786" y="525"/>
                  </a:lnTo>
                  <a:lnTo>
                    <a:pt x="785" y="526"/>
                  </a:lnTo>
                  <a:lnTo>
                    <a:pt x="785" y="526"/>
                  </a:lnTo>
                  <a:lnTo>
                    <a:pt x="785" y="525"/>
                  </a:lnTo>
                  <a:lnTo>
                    <a:pt x="784" y="525"/>
                  </a:lnTo>
                  <a:lnTo>
                    <a:pt x="784" y="526"/>
                  </a:lnTo>
                  <a:lnTo>
                    <a:pt x="784" y="526"/>
                  </a:lnTo>
                  <a:lnTo>
                    <a:pt x="784" y="526"/>
                  </a:lnTo>
                  <a:lnTo>
                    <a:pt x="783" y="526"/>
                  </a:lnTo>
                  <a:lnTo>
                    <a:pt x="783" y="526"/>
                  </a:lnTo>
                  <a:lnTo>
                    <a:pt x="782" y="526"/>
                  </a:lnTo>
                  <a:lnTo>
                    <a:pt x="782" y="526"/>
                  </a:lnTo>
                  <a:lnTo>
                    <a:pt x="781" y="526"/>
                  </a:lnTo>
                  <a:lnTo>
                    <a:pt x="781" y="528"/>
                  </a:lnTo>
                  <a:lnTo>
                    <a:pt x="782" y="529"/>
                  </a:lnTo>
                  <a:lnTo>
                    <a:pt x="781" y="529"/>
                  </a:lnTo>
                  <a:lnTo>
                    <a:pt x="780" y="527"/>
                  </a:lnTo>
                  <a:lnTo>
                    <a:pt x="780" y="527"/>
                  </a:lnTo>
                  <a:lnTo>
                    <a:pt x="779" y="526"/>
                  </a:lnTo>
                  <a:lnTo>
                    <a:pt x="778" y="526"/>
                  </a:lnTo>
                  <a:lnTo>
                    <a:pt x="778" y="526"/>
                  </a:lnTo>
                  <a:lnTo>
                    <a:pt x="778" y="525"/>
                  </a:lnTo>
                  <a:lnTo>
                    <a:pt x="777" y="525"/>
                  </a:lnTo>
                  <a:lnTo>
                    <a:pt x="777" y="524"/>
                  </a:lnTo>
                  <a:lnTo>
                    <a:pt x="776" y="524"/>
                  </a:lnTo>
                  <a:lnTo>
                    <a:pt x="776" y="524"/>
                  </a:lnTo>
                  <a:lnTo>
                    <a:pt x="775" y="524"/>
                  </a:lnTo>
                  <a:lnTo>
                    <a:pt x="774" y="522"/>
                  </a:lnTo>
                  <a:lnTo>
                    <a:pt x="774" y="522"/>
                  </a:lnTo>
                  <a:lnTo>
                    <a:pt x="775" y="522"/>
                  </a:lnTo>
                  <a:lnTo>
                    <a:pt x="775" y="521"/>
                  </a:lnTo>
                  <a:lnTo>
                    <a:pt x="775" y="521"/>
                  </a:lnTo>
                  <a:lnTo>
                    <a:pt x="775" y="521"/>
                  </a:lnTo>
                  <a:lnTo>
                    <a:pt x="775" y="520"/>
                  </a:lnTo>
                  <a:lnTo>
                    <a:pt x="775" y="520"/>
                  </a:lnTo>
                  <a:lnTo>
                    <a:pt x="775" y="520"/>
                  </a:lnTo>
                  <a:lnTo>
                    <a:pt x="775" y="519"/>
                  </a:lnTo>
                  <a:lnTo>
                    <a:pt x="775" y="519"/>
                  </a:lnTo>
                  <a:lnTo>
                    <a:pt x="775" y="518"/>
                  </a:lnTo>
                  <a:lnTo>
                    <a:pt x="774" y="518"/>
                  </a:lnTo>
                  <a:lnTo>
                    <a:pt x="775" y="517"/>
                  </a:lnTo>
                  <a:lnTo>
                    <a:pt x="775" y="517"/>
                  </a:lnTo>
                  <a:lnTo>
                    <a:pt x="775" y="516"/>
                  </a:lnTo>
                  <a:lnTo>
                    <a:pt x="775" y="516"/>
                  </a:lnTo>
                  <a:lnTo>
                    <a:pt x="775" y="514"/>
                  </a:lnTo>
                  <a:lnTo>
                    <a:pt x="775" y="514"/>
                  </a:lnTo>
                  <a:lnTo>
                    <a:pt x="775" y="514"/>
                  </a:lnTo>
                  <a:lnTo>
                    <a:pt x="774" y="513"/>
                  </a:lnTo>
                  <a:lnTo>
                    <a:pt x="773" y="513"/>
                  </a:lnTo>
                  <a:lnTo>
                    <a:pt x="773" y="512"/>
                  </a:lnTo>
                  <a:lnTo>
                    <a:pt x="772" y="512"/>
                  </a:lnTo>
                  <a:lnTo>
                    <a:pt x="772" y="511"/>
                  </a:lnTo>
                  <a:lnTo>
                    <a:pt x="771" y="511"/>
                  </a:lnTo>
                  <a:lnTo>
                    <a:pt x="771" y="512"/>
                  </a:lnTo>
                  <a:lnTo>
                    <a:pt x="771" y="511"/>
                  </a:lnTo>
                  <a:lnTo>
                    <a:pt x="770" y="510"/>
                  </a:lnTo>
                  <a:lnTo>
                    <a:pt x="769" y="510"/>
                  </a:lnTo>
                  <a:lnTo>
                    <a:pt x="768" y="509"/>
                  </a:lnTo>
                  <a:lnTo>
                    <a:pt x="768" y="509"/>
                  </a:lnTo>
                  <a:lnTo>
                    <a:pt x="768" y="509"/>
                  </a:lnTo>
                  <a:lnTo>
                    <a:pt x="768" y="509"/>
                  </a:lnTo>
                  <a:lnTo>
                    <a:pt x="767" y="509"/>
                  </a:lnTo>
                  <a:lnTo>
                    <a:pt x="767" y="508"/>
                  </a:lnTo>
                  <a:lnTo>
                    <a:pt x="767" y="508"/>
                  </a:lnTo>
                  <a:lnTo>
                    <a:pt x="767" y="508"/>
                  </a:lnTo>
                  <a:lnTo>
                    <a:pt x="767" y="507"/>
                  </a:lnTo>
                  <a:lnTo>
                    <a:pt x="767" y="508"/>
                  </a:lnTo>
                  <a:lnTo>
                    <a:pt x="767" y="507"/>
                  </a:lnTo>
                  <a:lnTo>
                    <a:pt x="767" y="507"/>
                  </a:lnTo>
                  <a:lnTo>
                    <a:pt x="767" y="506"/>
                  </a:lnTo>
                  <a:lnTo>
                    <a:pt x="767" y="506"/>
                  </a:lnTo>
                  <a:lnTo>
                    <a:pt x="767" y="505"/>
                  </a:lnTo>
                  <a:lnTo>
                    <a:pt x="767" y="505"/>
                  </a:lnTo>
                  <a:lnTo>
                    <a:pt x="767" y="505"/>
                  </a:lnTo>
                  <a:lnTo>
                    <a:pt x="766" y="505"/>
                  </a:lnTo>
                  <a:lnTo>
                    <a:pt x="766" y="505"/>
                  </a:lnTo>
                  <a:lnTo>
                    <a:pt x="767" y="505"/>
                  </a:lnTo>
                  <a:lnTo>
                    <a:pt x="767" y="505"/>
                  </a:lnTo>
                  <a:lnTo>
                    <a:pt x="768" y="505"/>
                  </a:lnTo>
                  <a:lnTo>
                    <a:pt x="768" y="505"/>
                  </a:lnTo>
                  <a:lnTo>
                    <a:pt x="768" y="505"/>
                  </a:lnTo>
                  <a:lnTo>
                    <a:pt x="769" y="505"/>
                  </a:lnTo>
                  <a:lnTo>
                    <a:pt x="769" y="505"/>
                  </a:lnTo>
                  <a:lnTo>
                    <a:pt x="770" y="506"/>
                  </a:lnTo>
                  <a:lnTo>
                    <a:pt x="770" y="506"/>
                  </a:lnTo>
                  <a:lnTo>
                    <a:pt x="770" y="506"/>
                  </a:lnTo>
                  <a:lnTo>
                    <a:pt x="771" y="506"/>
                  </a:lnTo>
                  <a:lnTo>
                    <a:pt x="771" y="506"/>
                  </a:lnTo>
                  <a:lnTo>
                    <a:pt x="771" y="506"/>
                  </a:lnTo>
                  <a:lnTo>
                    <a:pt x="771" y="507"/>
                  </a:lnTo>
                  <a:lnTo>
                    <a:pt x="772" y="507"/>
                  </a:lnTo>
                  <a:lnTo>
                    <a:pt x="772" y="507"/>
                  </a:lnTo>
                  <a:lnTo>
                    <a:pt x="772" y="507"/>
                  </a:lnTo>
                  <a:lnTo>
                    <a:pt x="773" y="508"/>
                  </a:lnTo>
                  <a:lnTo>
                    <a:pt x="773" y="507"/>
                  </a:lnTo>
                  <a:lnTo>
                    <a:pt x="773" y="507"/>
                  </a:lnTo>
                  <a:lnTo>
                    <a:pt x="774" y="507"/>
                  </a:lnTo>
                  <a:lnTo>
                    <a:pt x="774" y="506"/>
                  </a:lnTo>
                  <a:lnTo>
                    <a:pt x="774" y="505"/>
                  </a:lnTo>
                  <a:lnTo>
                    <a:pt x="775" y="505"/>
                  </a:lnTo>
                  <a:lnTo>
                    <a:pt x="775" y="506"/>
                  </a:lnTo>
                  <a:lnTo>
                    <a:pt x="776" y="506"/>
                  </a:lnTo>
                  <a:lnTo>
                    <a:pt x="776" y="506"/>
                  </a:lnTo>
                  <a:lnTo>
                    <a:pt x="777" y="506"/>
                  </a:lnTo>
                  <a:lnTo>
                    <a:pt x="777" y="506"/>
                  </a:lnTo>
                  <a:lnTo>
                    <a:pt x="777" y="506"/>
                  </a:lnTo>
                  <a:lnTo>
                    <a:pt x="777" y="505"/>
                  </a:lnTo>
                  <a:lnTo>
                    <a:pt x="778" y="505"/>
                  </a:lnTo>
                  <a:lnTo>
                    <a:pt x="778" y="505"/>
                  </a:lnTo>
                  <a:lnTo>
                    <a:pt x="780" y="505"/>
                  </a:lnTo>
                  <a:lnTo>
                    <a:pt x="780" y="505"/>
                  </a:lnTo>
                  <a:lnTo>
                    <a:pt x="780" y="505"/>
                  </a:lnTo>
                  <a:lnTo>
                    <a:pt x="780" y="505"/>
                  </a:lnTo>
                  <a:lnTo>
                    <a:pt x="780" y="505"/>
                  </a:lnTo>
                  <a:lnTo>
                    <a:pt x="781" y="505"/>
                  </a:lnTo>
                  <a:lnTo>
                    <a:pt x="781" y="505"/>
                  </a:lnTo>
                  <a:lnTo>
                    <a:pt x="781" y="505"/>
                  </a:lnTo>
                  <a:lnTo>
                    <a:pt x="781" y="504"/>
                  </a:lnTo>
                  <a:lnTo>
                    <a:pt x="781" y="504"/>
                  </a:lnTo>
                  <a:lnTo>
                    <a:pt x="781" y="504"/>
                  </a:lnTo>
                  <a:lnTo>
                    <a:pt x="781" y="504"/>
                  </a:lnTo>
                  <a:lnTo>
                    <a:pt x="781" y="500"/>
                  </a:lnTo>
                  <a:lnTo>
                    <a:pt x="781" y="500"/>
                  </a:lnTo>
                  <a:lnTo>
                    <a:pt x="782" y="500"/>
                  </a:lnTo>
                  <a:lnTo>
                    <a:pt x="782" y="498"/>
                  </a:lnTo>
                  <a:lnTo>
                    <a:pt x="782" y="498"/>
                  </a:lnTo>
                  <a:lnTo>
                    <a:pt x="784" y="497"/>
                  </a:lnTo>
                  <a:lnTo>
                    <a:pt x="784" y="497"/>
                  </a:lnTo>
                  <a:lnTo>
                    <a:pt x="784" y="497"/>
                  </a:lnTo>
                  <a:lnTo>
                    <a:pt x="785" y="496"/>
                  </a:lnTo>
                  <a:close/>
                  <a:moveTo>
                    <a:pt x="799" y="487"/>
                  </a:moveTo>
                  <a:lnTo>
                    <a:pt x="799" y="487"/>
                  </a:lnTo>
                  <a:lnTo>
                    <a:pt x="799" y="487"/>
                  </a:lnTo>
                  <a:lnTo>
                    <a:pt x="799" y="488"/>
                  </a:lnTo>
                  <a:lnTo>
                    <a:pt x="800" y="488"/>
                  </a:lnTo>
                  <a:lnTo>
                    <a:pt x="800" y="489"/>
                  </a:lnTo>
                  <a:lnTo>
                    <a:pt x="800" y="490"/>
                  </a:lnTo>
                  <a:lnTo>
                    <a:pt x="800" y="491"/>
                  </a:lnTo>
                  <a:lnTo>
                    <a:pt x="801" y="491"/>
                  </a:lnTo>
                  <a:lnTo>
                    <a:pt x="801" y="492"/>
                  </a:lnTo>
                  <a:lnTo>
                    <a:pt x="800" y="493"/>
                  </a:lnTo>
                  <a:lnTo>
                    <a:pt x="800" y="494"/>
                  </a:lnTo>
                  <a:lnTo>
                    <a:pt x="800" y="494"/>
                  </a:lnTo>
                  <a:lnTo>
                    <a:pt x="800" y="494"/>
                  </a:lnTo>
                  <a:lnTo>
                    <a:pt x="799" y="495"/>
                  </a:lnTo>
                  <a:lnTo>
                    <a:pt x="799" y="494"/>
                  </a:lnTo>
                  <a:lnTo>
                    <a:pt x="798" y="494"/>
                  </a:lnTo>
                  <a:lnTo>
                    <a:pt x="797" y="495"/>
                  </a:lnTo>
                  <a:lnTo>
                    <a:pt x="798" y="496"/>
                  </a:lnTo>
                  <a:lnTo>
                    <a:pt x="798" y="496"/>
                  </a:lnTo>
                  <a:lnTo>
                    <a:pt x="798" y="496"/>
                  </a:lnTo>
                  <a:lnTo>
                    <a:pt x="798" y="496"/>
                  </a:lnTo>
                  <a:lnTo>
                    <a:pt x="797" y="496"/>
                  </a:lnTo>
                  <a:lnTo>
                    <a:pt x="797" y="497"/>
                  </a:lnTo>
                  <a:lnTo>
                    <a:pt x="797" y="498"/>
                  </a:lnTo>
                  <a:lnTo>
                    <a:pt x="797" y="499"/>
                  </a:lnTo>
                  <a:lnTo>
                    <a:pt x="797" y="499"/>
                  </a:lnTo>
                  <a:lnTo>
                    <a:pt x="798" y="500"/>
                  </a:lnTo>
                  <a:lnTo>
                    <a:pt x="799" y="501"/>
                  </a:lnTo>
                  <a:lnTo>
                    <a:pt x="799" y="501"/>
                  </a:lnTo>
                  <a:lnTo>
                    <a:pt x="799" y="501"/>
                  </a:lnTo>
                  <a:lnTo>
                    <a:pt x="799" y="502"/>
                  </a:lnTo>
                  <a:lnTo>
                    <a:pt x="799" y="503"/>
                  </a:lnTo>
                  <a:lnTo>
                    <a:pt x="798" y="503"/>
                  </a:lnTo>
                  <a:lnTo>
                    <a:pt x="798" y="504"/>
                  </a:lnTo>
                  <a:lnTo>
                    <a:pt x="798" y="504"/>
                  </a:lnTo>
                  <a:lnTo>
                    <a:pt x="798" y="504"/>
                  </a:lnTo>
                  <a:lnTo>
                    <a:pt x="799" y="504"/>
                  </a:lnTo>
                  <a:lnTo>
                    <a:pt x="799" y="504"/>
                  </a:lnTo>
                  <a:lnTo>
                    <a:pt x="799" y="505"/>
                  </a:lnTo>
                  <a:lnTo>
                    <a:pt x="799" y="505"/>
                  </a:lnTo>
                  <a:lnTo>
                    <a:pt x="798" y="505"/>
                  </a:lnTo>
                  <a:lnTo>
                    <a:pt x="798" y="506"/>
                  </a:lnTo>
                  <a:lnTo>
                    <a:pt x="798" y="507"/>
                  </a:lnTo>
                  <a:lnTo>
                    <a:pt x="798" y="507"/>
                  </a:lnTo>
                  <a:lnTo>
                    <a:pt x="797" y="507"/>
                  </a:lnTo>
                  <a:lnTo>
                    <a:pt x="797" y="508"/>
                  </a:lnTo>
                  <a:lnTo>
                    <a:pt x="797" y="508"/>
                  </a:lnTo>
                  <a:lnTo>
                    <a:pt x="797" y="507"/>
                  </a:lnTo>
                  <a:lnTo>
                    <a:pt x="797" y="507"/>
                  </a:lnTo>
                  <a:lnTo>
                    <a:pt x="797" y="507"/>
                  </a:lnTo>
                  <a:lnTo>
                    <a:pt x="797" y="506"/>
                  </a:lnTo>
                  <a:lnTo>
                    <a:pt x="796" y="505"/>
                  </a:lnTo>
                  <a:lnTo>
                    <a:pt x="795" y="506"/>
                  </a:lnTo>
                  <a:lnTo>
                    <a:pt x="795" y="506"/>
                  </a:lnTo>
                  <a:lnTo>
                    <a:pt x="794" y="508"/>
                  </a:lnTo>
                  <a:lnTo>
                    <a:pt x="794" y="508"/>
                  </a:lnTo>
                  <a:lnTo>
                    <a:pt x="794" y="508"/>
                  </a:lnTo>
                  <a:lnTo>
                    <a:pt x="793" y="508"/>
                  </a:lnTo>
                  <a:lnTo>
                    <a:pt x="793" y="507"/>
                  </a:lnTo>
                  <a:lnTo>
                    <a:pt x="793" y="506"/>
                  </a:lnTo>
                  <a:lnTo>
                    <a:pt x="793" y="505"/>
                  </a:lnTo>
                  <a:lnTo>
                    <a:pt x="793" y="505"/>
                  </a:lnTo>
                  <a:lnTo>
                    <a:pt x="793" y="504"/>
                  </a:lnTo>
                  <a:lnTo>
                    <a:pt x="793" y="502"/>
                  </a:lnTo>
                  <a:lnTo>
                    <a:pt x="793" y="502"/>
                  </a:lnTo>
                  <a:lnTo>
                    <a:pt x="793" y="501"/>
                  </a:lnTo>
                  <a:lnTo>
                    <a:pt x="793" y="501"/>
                  </a:lnTo>
                  <a:lnTo>
                    <a:pt x="793" y="501"/>
                  </a:lnTo>
                  <a:lnTo>
                    <a:pt x="793" y="499"/>
                  </a:lnTo>
                  <a:lnTo>
                    <a:pt x="793" y="499"/>
                  </a:lnTo>
                  <a:lnTo>
                    <a:pt x="793" y="498"/>
                  </a:lnTo>
                  <a:lnTo>
                    <a:pt x="794" y="497"/>
                  </a:lnTo>
                  <a:lnTo>
                    <a:pt x="794" y="496"/>
                  </a:lnTo>
                  <a:lnTo>
                    <a:pt x="794" y="496"/>
                  </a:lnTo>
                  <a:lnTo>
                    <a:pt x="795" y="496"/>
                  </a:lnTo>
                  <a:lnTo>
                    <a:pt x="795" y="496"/>
                  </a:lnTo>
                  <a:lnTo>
                    <a:pt x="795" y="496"/>
                  </a:lnTo>
                  <a:lnTo>
                    <a:pt x="795" y="495"/>
                  </a:lnTo>
                  <a:lnTo>
                    <a:pt x="795" y="495"/>
                  </a:lnTo>
                  <a:lnTo>
                    <a:pt x="795" y="495"/>
                  </a:lnTo>
                  <a:lnTo>
                    <a:pt x="795" y="494"/>
                  </a:lnTo>
                  <a:lnTo>
                    <a:pt x="795" y="493"/>
                  </a:lnTo>
                  <a:lnTo>
                    <a:pt x="795" y="493"/>
                  </a:lnTo>
                  <a:lnTo>
                    <a:pt x="795" y="492"/>
                  </a:lnTo>
                  <a:lnTo>
                    <a:pt x="796" y="492"/>
                  </a:lnTo>
                  <a:lnTo>
                    <a:pt x="797" y="489"/>
                  </a:lnTo>
                  <a:lnTo>
                    <a:pt x="797" y="488"/>
                  </a:lnTo>
                  <a:lnTo>
                    <a:pt x="797" y="487"/>
                  </a:lnTo>
                  <a:lnTo>
                    <a:pt x="798" y="487"/>
                  </a:lnTo>
                  <a:lnTo>
                    <a:pt x="798" y="487"/>
                  </a:lnTo>
                  <a:lnTo>
                    <a:pt x="799" y="487"/>
                  </a:lnTo>
                  <a:lnTo>
                    <a:pt x="799" y="487"/>
                  </a:lnTo>
                  <a:close/>
                  <a:moveTo>
                    <a:pt x="1080" y="285"/>
                  </a:moveTo>
                  <a:lnTo>
                    <a:pt x="1084" y="285"/>
                  </a:lnTo>
                  <a:lnTo>
                    <a:pt x="1084" y="286"/>
                  </a:lnTo>
                  <a:lnTo>
                    <a:pt x="1085" y="286"/>
                  </a:lnTo>
                  <a:lnTo>
                    <a:pt x="1086" y="286"/>
                  </a:lnTo>
                  <a:lnTo>
                    <a:pt x="1085" y="286"/>
                  </a:lnTo>
                  <a:lnTo>
                    <a:pt x="1085" y="287"/>
                  </a:lnTo>
                  <a:lnTo>
                    <a:pt x="1085" y="287"/>
                  </a:lnTo>
                  <a:lnTo>
                    <a:pt x="1085" y="287"/>
                  </a:lnTo>
                  <a:lnTo>
                    <a:pt x="1085" y="288"/>
                  </a:lnTo>
                  <a:lnTo>
                    <a:pt x="1084" y="288"/>
                  </a:lnTo>
                  <a:lnTo>
                    <a:pt x="1084" y="288"/>
                  </a:lnTo>
                  <a:lnTo>
                    <a:pt x="1084" y="288"/>
                  </a:lnTo>
                  <a:lnTo>
                    <a:pt x="1084" y="288"/>
                  </a:lnTo>
                  <a:lnTo>
                    <a:pt x="1084" y="288"/>
                  </a:lnTo>
                  <a:lnTo>
                    <a:pt x="1083" y="288"/>
                  </a:lnTo>
                  <a:lnTo>
                    <a:pt x="1082" y="288"/>
                  </a:lnTo>
                  <a:lnTo>
                    <a:pt x="1082" y="288"/>
                  </a:lnTo>
                  <a:lnTo>
                    <a:pt x="1081" y="288"/>
                  </a:lnTo>
                  <a:lnTo>
                    <a:pt x="1080" y="288"/>
                  </a:lnTo>
                  <a:lnTo>
                    <a:pt x="1079" y="288"/>
                  </a:lnTo>
                  <a:lnTo>
                    <a:pt x="1079" y="287"/>
                  </a:lnTo>
                  <a:lnTo>
                    <a:pt x="1079" y="285"/>
                  </a:lnTo>
                  <a:lnTo>
                    <a:pt x="1078" y="284"/>
                  </a:lnTo>
                  <a:lnTo>
                    <a:pt x="1079" y="284"/>
                  </a:lnTo>
                  <a:lnTo>
                    <a:pt x="1079" y="284"/>
                  </a:lnTo>
                  <a:lnTo>
                    <a:pt x="1080" y="285"/>
                  </a:lnTo>
                  <a:close/>
                  <a:moveTo>
                    <a:pt x="1056" y="266"/>
                  </a:moveTo>
                  <a:lnTo>
                    <a:pt x="1054" y="259"/>
                  </a:lnTo>
                  <a:lnTo>
                    <a:pt x="1053" y="263"/>
                  </a:lnTo>
                  <a:lnTo>
                    <a:pt x="1054" y="264"/>
                  </a:lnTo>
                  <a:lnTo>
                    <a:pt x="1053" y="265"/>
                  </a:lnTo>
                  <a:lnTo>
                    <a:pt x="1053" y="266"/>
                  </a:lnTo>
                  <a:lnTo>
                    <a:pt x="1053" y="267"/>
                  </a:lnTo>
                  <a:lnTo>
                    <a:pt x="1052" y="266"/>
                  </a:lnTo>
                  <a:lnTo>
                    <a:pt x="1050" y="262"/>
                  </a:lnTo>
                  <a:lnTo>
                    <a:pt x="1051" y="261"/>
                  </a:lnTo>
                  <a:lnTo>
                    <a:pt x="1050" y="260"/>
                  </a:lnTo>
                  <a:lnTo>
                    <a:pt x="1051" y="259"/>
                  </a:lnTo>
                  <a:lnTo>
                    <a:pt x="1052" y="259"/>
                  </a:lnTo>
                  <a:lnTo>
                    <a:pt x="1053" y="258"/>
                  </a:lnTo>
                  <a:lnTo>
                    <a:pt x="1053" y="257"/>
                  </a:lnTo>
                  <a:lnTo>
                    <a:pt x="1056" y="254"/>
                  </a:lnTo>
                  <a:lnTo>
                    <a:pt x="1055" y="253"/>
                  </a:lnTo>
                  <a:lnTo>
                    <a:pt x="1053" y="253"/>
                  </a:lnTo>
                  <a:lnTo>
                    <a:pt x="1053" y="250"/>
                  </a:lnTo>
                  <a:lnTo>
                    <a:pt x="1053" y="251"/>
                  </a:lnTo>
                  <a:lnTo>
                    <a:pt x="1054" y="249"/>
                  </a:lnTo>
                  <a:lnTo>
                    <a:pt x="1057" y="250"/>
                  </a:lnTo>
                  <a:lnTo>
                    <a:pt x="1057" y="247"/>
                  </a:lnTo>
                  <a:lnTo>
                    <a:pt x="1059" y="247"/>
                  </a:lnTo>
                  <a:lnTo>
                    <a:pt x="1057" y="249"/>
                  </a:lnTo>
                  <a:lnTo>
                    <a:pt x="1058" y="250"/>
                  </a:lnTo>
                  <a:lnTo>
                    <a:pt x="1057" y="253"/>
                  </a:lnTo>
                  <a:lnTo>
                    <a:pt x="1057" y="253"/>
                  </a:lnTo>
                  <a:lnTo>
                    <a:pt x="1056" y="258"/>
                  </a:lnTo>
                  <a:lnTo>
                    <a:pt x="1059" y="253"/>
                  </a:lnTo>
                  <a:lnTo>
                    <a:pt x="1061" y="254"/>
                  </a:lnTo>
                  <a:lnTo>
                    <a:pt x="1057" y="263"/>
                  </a:lnTo>
                  <a:lnTo>
                    <a:pt x="1056" y="266"/>
                  </a:lnTo>
                  <a:close/>
                  <a:moveTo>
                    <a:pt x="1061" y="252"/>
                  </a:moveTo>
                  <a:lnTo>
                    <a:pt x="1059" y="252"/>
                  </a:lnTo>
                  <a:lnTo>
                    <a:pt x="1061" y="247"/>
                  </a:lnTo>
                  <a:lnTo>
                    <a:pt x="1060" y="246"/>
                  </a:lnTo>
                  <a:lnTo>
                    <a:pt x="1061" y="244"/>
                  </a:lnTo>
                  <a:lnTo>
                    <a:pt x="1063" y="242"/>
                  </a:lnTo>
                  <a:lnTo>
                    <a:pt x="1064" y="243"/>
                  </a:lnTo>
                  <a:lnTo>
                    <a:pt x="1062" y="246"/>
                  </a:lnTo>
                  <a:lnTo>
                    <a:pt x="1063" y="249"/>
                  </a:lnTo>
                  <a:lnTo>
                    <a:pt x="1061" y="252"/>
                  </a:lnTo>
                  <a:close/>
                  <a:moveTo>
                    <a:pt x="1098" y="228"/>
                  </a:moveTo>
                  <a:lnTo>
                    <a:pt x="1097" y="231"/>
                  </a:lnTo>
                  <a:lnTo>
                    <a:pt x="1097" y="232"/>
                  </a:lnTo>
                  <a:lnTo>
                    <a:pt x="1098" y="232"/>
                  </a:lnTo>
                  <a:lnTo>
                    <a:pt x="1099" y="232"/>
                  </a:lnTo>
                  <a:lnTo>
                    <a:pt x="1100" y="231"/>
                  </a:lnTo>
                  <a:lnTo>
                    <a:pt x="1101" y="228"/>
                  </a:lnTo>
                  <a:lnTo>
                    <a:pt x="1101" y="229"/>
                  </a:lnTo>
                  <a:lnTo>
                    <a:pt x="1101" y="232"/>
                  </a:lnTo>
                  <a:lnTo>
                    <a:pt x="1101" y="237"/>
                  </a:lnTo>
                  <a:lnTo>
                    <a:pt x="1101" y="239"/>
                  </a:lnTo>
                  <a:lnTo>
                    <a:pt x="1099" y="240"/>
                  </a:lnTo>
                  <a:lnTo>
                    <a:pt x="1099" y="240"/>
                  </a:lnTo>
                  <a:lnTo>
                    <a:pt x="1098" y="244"/>
                  </a:lnTo>
                  <a:lnTo>
                    <a:pt x="1098" y="248"/>
                  </a:lnTo>
                  <a:lnTo>
                    <a:pt x="1095" y="249"/>
                  </a:lnTo>
                  <a:lnTo>
                    <a:pt x="1091" y="247"/>
                  </a:lnTo>
                  <a:lnTo>
                    <a:pt x="1089" y="245"/>
                  </a:lnTo>
                  <a:lnTo>
                    <a:pt x="1091" y="235"/>
                  </a:lnTo>
                  <a:lnTo>
                    <a:pt x="1089" y="231"/>
                  </a:lnTo>
                  <a:lnTo>
                    <a:pt x="1087" y="228"/>
                  </a:lnTo>
                  <a:lnTo>
                    <a:pt x="1086" y="228"/>
                  </a:lnTo>
                  <a:lnTo>
                    <a:pt x="1086" y="224"/>
                  </a:lnTo>
                  <a:lnTo>
                    <a:pt x="1086" y="224"/>
                  </a:lnTo>
                  <a:lnTo>
                    <a:pt x="1088" y="225"/>
                  </a:lnTo>
                  <a:lnTo>
                    <a:pt x="1088" y="224"/>
                  </a:lnTo>
                  <a:lnTo>
                    <a:pt x="1090" y="226"/>
                  </a:lnTo>
                  <a:lnTo>
                    <a:pt x="1091" y="224"/>
                  </a:lnTo>
                  <a:lnTo>
                    <a:pt x="1092" y="226"/>
                  </a:lnTo>
                  <a:lnTo>
                    <a:pt x="1093" y="226"/>
                  </a:lnTo>
                  <a:lnTo>
                    <a:pt x="1095" y="228"/>
                  </a:lnTo>
                  <a:lnTo>
                    <a:pt x="1096" y="227"/>
                  </a:lnTo>
                  <a:lnTo>
                    <a:pt x="1095" y="223"/>
                  </a:lnTo>
                  <a:lnTo>
                    <a:pt x="1096" y="222"/>
                  </a:lnTo>
                  <a:lnTo>
                    <a:pt x="1097" y="226"/>
                  </a:lnTo>
                  <a:lnTo>
                    <a:pt x="1097" y="226"/>
                  </a:lnTo>
                  <a:lnTo>
                    <a:pt x="1097" y="227"/>
                  </a:lnTo>
                  <a:lnTo>
                    <a:pt x="1098" y="228"/>
                  </a:lnTo>
                  <a:close/>
                  <a:moveTo>
                    <a:pt x="1118" y="158"/>
                  </a:moveTo>
                  <a:lnTo>
                    <a:pt x="1123" y="158"/>
                  </a:lnTo>
                  <a:lnTo>
                    <a:pt x="1125" y="158"/>
                  </a:lnTo>
                  <a:lnTo>
                    <a:pt x="1126" y="158"/>
                  </a:lnTo>
                  <a:lnTo>
                    <a:pt x="1123" y="160"/>
                  </a:lnTo>
                  <a:lnTo>
                    <a:pt x="1122" y="162"/>
                  </a:lnTo>
                  <a:lnTo>
                    <a:pt x="1120" y="164"/>
                  </a:lnTo>
                  <a:lnTo>
                    <a:pt x="1120" y="166"/>
                  </a:lnTo>
                  <a:lnTo>
                    <a:pt x="1119" y="167"/>
                  </a:lnTo>
                  <a:lnTo>
                    <a:pt x="1118" y="168"/>
                  </a:lnTo>
                  <a:lnTo>
                    <a:pt x="1117" y="169"/>
                  </a:lnTo>
                  <a:lnTo>
                    <a:pt x="1116" y="171"/>
                  </a:lnTo>
                  <a:lnTo>
                    <a:pt x="1114" y="171"/>
                  </a:lnTo>
                  <a:lnTo>
                    <a:pt x="1114" y="175"/>
                  </a:lnTo>
                  <a:lnTo>
                    <a:pt x="1113" y="175"/>
                  </a:lnTo>
                  <a:lnTo>
                    <a:pt x="1109" y="176"/>
                  </a:lnTo>
                  <a:lnTo>
                    <a:pt x="1106" y="175"/>
                  </a:lnTo>
                  <a:lnTo>
                    <a:pt x="1106" y="174"/>
                  </a:lnTo>
                  <a:lnTo>
                    <a:pt x="1105" y="174"/>
                  </a:lnTo>
                  <a:lnTo>
                    <a:pt x="1104" y="172"/>
                  </a:lnTo>
                  <a:lnTo>
                    <a:pt x="1104" y="171"/>
                  </a:lnTo>
                  <a:lnTo>
                    <a:pt x="1105" y="171"/>
                  </a:lnTo>
                  <a:lnTo>
                    <a:pt x="1107" y="169"/>
                  </a:lnTo>
                  <a:lnTo>
                    <a:pt x="1106" y="167"/>
                  </a:lnTo>
                  <a:lnTo>
                    <a:pt x="1107" y="165"/>
                  </a:lnTo>
                  <a:lnTo>
                    <a:pt x="1110" y="163"/>
                  </a:lnTo>
                  <a:lnTo>
                    <a:pt x="1110" y="161"/>
                  </a:lnTo>
                  <a:lnTo>
                    <a:pt x="1110" y="162"/>
                  </a:lnTo>
                  <a:lnTo>
                    <a:pt x="1111" y="162"/>
                  </a:lnTo>
                  <a:lnTo>
                    <a:pt x="1111" y="163"/>
                  </a:lnTo>
                  <a:lnTo>
                    <a:pt x="1114" y="162"/>
                  </a:lnTo>
                  <a:lnTo>
                    <a:pt x="1115" y="160"/>
                  </a:lnTo>
                  <a:lnTo>
                    <a:pt x="1115" y="158"/>
                  </a:lnTo>
                  <a:lnTo>
                    <a:pt x="1117" y="157"/>
                  </a:lnTo>
                  <a:lnTo>
                    <a:pt x="1118" y="158"/>
                  </a:lnTo>
                  <a:close/>
                  <a:moveTo>
                    <a:pt x="1081" y="140"/>
                  </a:moveTo>
                  <a:lnTo>
                    <a:pt x="1079" y="140"/>
                  </a:lnTo>
                  <a:lnTo>
                    <a:pt x="1074" y="145"/>
                  </a:lnTo>
                  <a:lnTo>
                    <a:pt x="1068" y="150"/>
                  </a:lnTo>
                  <a:lnTo>
                    <a:pt x="1066" y="153"/>
                  </a:lnTo>
                  <a:lnTo>
                    <a:pt x="1069" y="150"/>
                  </a:lnTo>
                  <a:lnTo>
                    <a:pt x="1072" y="149"/>
                  </a:lnTo>
                  <a:lnTo>
                    <a:pt x="1075" y="146"/>
                  </a:lnTo>
                  <a:lnTo>
                    <a:pt x="1078" y="145"/>
                  </a:lnTo>
                  <a:lnTo>
                    <a:pt x="1079" y="147"/>
                  </a:lnTo>
                  <a:lnTo>
                    <a:pt x="1073" y="151"/>
                  </a:lnTo>
                  <a:lnTo>
                    <a:pt x="1082" y="147"/>
                  </a:lnTo>
                  <a:lnTo>
                    <a:pt x="1083" y="150"/>
                  </a:lnTo>
                  <a:lnTo>
                    <a:pt x="1082" y="151"/>
                  </a:lnTo>
                  <a:lnTo>
                    <a:pt x="1083" y="152"/>
                  </a:lnTo>
                  <a:lnTo>
                    <a:pt x="1081" y="157"/>
                  </a:lnTo>
                  <a:lnTo>
                    <a:pt x="1083" y="158"/>
                  </a:lnTo>
                  <a:lnTo>
                    <a:pt x="1084" y="156"/>
                  </a:lnTo>
                  <a:lnTo>
                    <a:pt x="1084" y="154"/>
                  </a:lnTo>
                  <a:lnTo>
                    <a:pt x="1086" y="154"/>
                  </a:lnTo>
                  <a:lnTo>
                    <a:pt x="1085" y="153"/>
                  </a:lnTo>
                  <a:lnTo>
                    <a:pt x="1085" y="150"/>
                  </a:lnTo>
                  <a:lnTo>
                    <a:pt x="1087" y="152"/>
                  </a:lnTo>
                  <a:lnTo>
                    <a:pt x="1088" y="150"/>
                  </a:lnTo>
                  <a:lnTo>
                    <a:pt x="1088" y="147"/>
                  </a:lnTo>
                  <a:lnTo>
                    <a:pt x="1092" y="141"/>
                  </a:lnTo>
                  <a:lnTo>
                    <a:pt x="1092" y="145"/>
                  </a:lnTo>
                  <a:lnTo>
                    <a:pt x="1093" y="145"/>
                  </a:lnTo>
                  <a:lnTo>
                    <a:pt x="1094" y="141"/>
                  </a:lnTo>
                  <a:lnTo>
                    <a:pt x="1096" y="138"/>
                  </a:lnTo>
                  <a:lnTo>
                    <a:pt x="1097" y="139"/>
                  </a:lnTo>
                  <a:lnTo>
                    <a:pt x="1098" y="137"/>
                  </a:lnTo>
                  <a:lnTo>
                    <a:pt x="1098" y="136"/>
                  </a:lnTo>
                  <a:lnTo>
                    <a:pt x="1099" y="136"/>
                  </a:lnTo>
                  <a:lnTo>
                    <a:pt x="1101" y="134"/>
                  </a:lnTo>
                  <a:lnTo>
                    <a:pt x="1102" y="136"/>
                  </a:lnTo>
                  <a:lnTo>
                    <a:pt x="1101" y="137"/>
                  </a:lnTo>
                  <a:lnTo>
                    <a:pt x="1102" y="138"/>
                  </a:lnTo>
                  <a:lnTo>
                    <a:pt x="1102" y="139"/>
                  </a:lnTo>
                  <a:lnTo>
                    <a:pt x="1100" y="142"/>
                  </a:lnTo>
                  <a:lnTo>
                    <a:pt x="1097" y="145"/>
                  </a:lnTo>
                  <a:lnTo>
                    <a:pt x="1096" y="148"/>
                  </a:lnTo>
                  <a:lnTo>
                    <a:pt x="1095" y="149"/>
                  </a:lnTo>
                  <a:lnTo>
                    <a:pt x="1094" y="150"/>
                  </a:lnTo>
                  <a:lnTo>
                    <a:pt x="1092" y="151"/>
                  </a:lnTo>
                  <a:lnTo>
                    <a:pt x="1090" y="152"/>
                  </a:lnTo>
                  <a:lnTo>
                    <a:pt x="1088" y="155"/>
                  </a:lnTo>
                  <a:lnTo>
                    <a:pt x="1088" y="154"/>
                  </a:lnTo>
                  <a:lnTo>
                    <a:pt x="1087" y="157"/>
                  </a:lnTo>
                  <a:lnTo>
                    <a:pt x="1088" y="158"/>
                  </a:lnTo>
                  <a:lnTo>
                    <a:pt x="1088" y="161"/>
                  </a:lnTo>
                  <a:lnTo>
                    <a:pt x="1089" y="161"/>
                  </a:lnTo>
                  <a:lnTo>
                    <a:pt x="1091" y="157"/>
                  </a:lnTo>
                  <a:lnTo>
                    <a:pt x="1092" y="154"/>
                  </a:lnTo>
                  <a:lnTo>
                    <a:pt x="1095" y="156"/>
                  </a:lnTo>
                  <a:lnTo>
                    <a:pt x="1097" y="156"/>
                  </a:lnTo>
                  <a:lnTo>
                    <a:pt x="1098" y="156"/>
                  </a:lnTo>
                  <a:lnTo>
                    <a:pt x="1097" y="158"/>
                  </a:lnTo>
                  <a:lnTo>
                    <a:pt x="1097" y="160"/>
                  </a:lnTo>
                  <a:lnTo>
                    <a:pt x="1097" y="160"/>
                  </a:lnTo>
                  <a:lnTo>
                    <a:pt x="1097" y="166"/>
                  </a:lnTo>
                  <a:lnTo>
                    <a:pt x="1097" y="167"/>
                  </a:lnTo>
                  <a:lnTo>
                    <a:pt x="1094" y="167"/>
                  </a:lnTo>
                  <a:lnTo>
                    <a:pt x="1092" y="167"/>
                  </a:lnTo>
                  <a:lnTo>
                    <a:pt x="1092" y="169"/>
                  </a:lnTo>
                  <a:lnTo>
                    <a:pt x="1090" y="169"/>
                  </a:lnTo>
                  <a:lnTo>
                    <a:pt x="1088" y="168"/>
                  </a:lnTo>
                  <a:lnTo>
                    <a:pt x="1082" y="167"/>
                  </a:lnTo>
                  <a:lnTo>
                    <a:pt x="1079" y="168"/>
                  </a:lnTo>
                  <a:lnTo>
                    <a:pt x="1081" y="170"/>
                  </a:lnTo>
                  <a:lnTo>
                    <a:pt x="1081" y="171"/>
                  </a:lnTo>
                  <a:lnTo>
                    <a:pt x="1081" y="176"/>
                  </a:lnTo>
                  <a:lnTo>
                    <a:pt x="1082" y="178"/>
                  </a:lnTo>
                  <a:lnTo>
                    <a:pt x="1083" y="178"/>
                  </a:lnTo>
                  <a:lnTo>
                    <a:pt x="1083" y="176"/>
                  </a:lnTo>
                  <a:lnTo>
                    <a:pt x="1084" y="173"/>
                  </a:lnTo>
                  <a:lnTo>
                    <a:pt x="1085" y="176"/>
                  </a:lnTo>
                  <a:lnTo>
                    <a:pt x="1086" y="175"/>
                  </a:lnTo>
                  <a:lnTo>
                    <a:pt x="1086" y="176"/>
                  </a:lnTo>
                  <a:lnTo>
                    <a:pt x="1087" y="176"/>
                  </a:lnTo>
                  <a:lnTo>
                    <a:pt x="1087" y="179"/>
                  </a:lnTo>
                  <a:lnTo>
                    <a:pt x="1088" y="179"/>
                  </a:lnTo>
                  <a:lnTo>
                    <a:pt x="1088" y="178"/>
                  </a:lnTo>
                  <a:lnTo>
                    <a:pt x="1089" y="179"/>
                  </a:lnTo>
                  <a:lnTo>
                    <a:pt x="1091" y="177"/>
                  </a:lnTo>
                  <a:lnTo>
                    <a:pt x="1092" y="177"/>
                  </a:lnTo>
                  <a:lnTo>
                    <a:pt x="1092" y="178"/>
                  </a:lnTo>
                  <a:lnTo>
                    <a:pt x="1092" y="179"/>
                  </a:lnTo>
                  <a:lnTo>
                    <a:pt x="1094" y="178"/>
                  </a:lnTo>
                  <a:lnTo>
                    <a:pt x="1096" y="177"/>
                  </a:lnTo>
                  <a:lnTo>
                    <a:pt x="1097" y="178"/>
                  </a:lnTo>
                  <a:lnTo>
                    <a:pt x="1095" y="180"/>
                  </a:lnTo>
                  <a:lnTo>
                    <a:pt x="1094" y="181"/>
                  </a:lnTo>
                  <a:lnTo>
                    <a:pt x="1096" y="184"/>
                  </a:lnTo>
                  <a:lnTo>
                    <a:pt x="1095" y="185"/>
                  </a:lnTo>
                  <a:lnTo>
                    <a:pt x="1094" y="184"/>
                  </a:lnTo>
                  <a:lnTo>
                    <a:pt x="1091" y="184"/>
                  </a:lnTo>
                  <a:lnTo>
                    <a:pt x="1088" y="186"/>
                  </a:lnTo>
                  <a:lnTo>
                    <a:pt x="1085" y="190"/>
                  </a:lnTo>
                  <a:lnTo>
                    <a:pt x="1084" y="191"/>
                  </a:lnTo>
                  <a:lnTo>
                    <a:pt x="1084" y="193"/>
                  </a:lnTo>
                  <a:lnTo>
                    <a:pt x="1085" y="192"/>
                  </a:lnTo>
                  <a:lnTo>
                    <a:pt x="1084" y="194"/>
                  </a:lnTo>
                  <a:lnTo>
                    <a:pt x="1084" y="197"/>
                  </a:lnTo>
                  <a:lnTo>
                    <a:pt x="1086" y="197"/>
                  </a:lnTo>
                  <a:lnTo>
                    <a:pt x="1086" y="194"/>
                  </a:lnTo>
                  <a:lnTo>
                    <a:pt x="1090" y="195"/>
                  </a:lnTo>
                  <a:lnTo>
                    <a:pt x="1090" y="194"/>
                  </a:lnTo>
                  <a:lnTo>
                    <a:pt x="1090" y="193"/>
                  </a:lnTo>
                  <a:lnTo>
                    <a:pt x="1092" y="193"/>
                  </a:lnTo>
                  <a:lnTo>
                    <a:pt x="1092" y="194"/>
                  </a:lnTo>
                  <a:lnTo>
                    <a:pt x="1091" y="197"/>
                  </a:lnTo>
                  <a:lnTo>
                    <a:pt x="1093" y="195"/>
                  </a:lnTo>
                  <a:lnTo>
                    <a:pt x="1094" y="197"/>
                  </a:lnTo>
                  <a:lnTo>
                    <a:pt x="1092" y="200"/>
                  </a:lnTo>
                  <a:lnTo>
                    <a:pt x="1089" y="197"/>
                  </a:lnTo>
                  <a:lnTo>
                    <a:pt x="1088" y="199"/>
                  </a:lnTo>
                  <a:lnTo>
                    <a:pt x="1086" y="198"/>
                  </a:lnTo>
                  <a:lnTo>
                    <a:pt x="1084" y="202"/>
                  </a:lnTo>
                  <a:lnTo>
                    <a:pt x="1084" y="204"/>
                  </a:lnTo>
                  <a:lnTo>
                    <a:pt x="1082" y="204"/>
                  </a:lnTo>
                  <a:lnTo>
                    <a:pt x="1082" y="206"/>
                  </a:lnTo>
                  <a:lnTo>
                    <a:pt x="1079" y="205"/>
                  </a:lnTo>
                  <a:lnTo>
                    <a:pt x="1079" y="203"/>
                  </a:lnTo>
                  <a:lnTo>
                    <a:pt x="1082" y="199"/>
                  </a:lnTo>
                  <a:lnTo>
                    <a:pt x="1078" y="199"/>
                  </a:lnTo>
                  <a:lnTo>
                    <a:pt x="1078" y="201"/>
                  </a:lnTo>
                  <a:lnTo>
                    <a:pt x="1077" y="200"/>
                  </a:lnTo>
                  <a:lnTo>
                    <a:pt x="1078" y="197"/>
                  </a:lnTo>
                  <a:lnTo>
                    <a:pt x="1077" y="196"/>
                  </a:lnTo>
                  <a:lnTo>
                    <a:pt x="1075" y="197"/>
                  </a:lnTo>
                  <a:lnTo>
                    <a:pt x="1075" y="198"/>
                  </a:lnTo>
                  <a:lnTo>
                    <a:pt x="1075" y="202"/>
                  </a:lnTo>
                  <a:lnTo>
                    <a:pt x="1077" y="202"/>
                  </a:lnTo>
                  <a:lnTo>
                    <a:pt x="1076" y="204"/>
                  </a:lnTo>
                  <a:lnTo>
                    <a:pt x="1075" y="206"/>
                  </a:lnTo>
                  <a:lnTo>
                    <a:pt x="1073" y="206"/>
                  </a:lnTo>
                  <a:lnTo>
                    <a:pt x="1071" y="208"/>
                  </a:lnTo>
                  <a:lnTo>
                    <a:pt x="1072" y="209"/>
                  </a:lnTo>
                  <a:lnTo>
                    <a:pt x="1073" y="209"/>
                  </a:lnTo>
                  <a:lnTo>
                    <a:pt x="1076" y="208"/>
                  </a:lnTo>
                  <a:lnTo>
                    <a:pt x="1077" y="207"/>
                  </a:lnTo>
                  <a:lnTo>
                    <a:pt x="1078" y="208"/>
                  </a:lnTo>
                  <a:lnTo>
                    <a:pt x="1078" y="209"/>
                  </a:lnTo>
                  <a:lnTo>
                    <a:pt x="1076" y="210"/>
                  </a:lnTo>
                  <a:lnTo>
                    <a:pt x="1076" y="212"/>
                  </a:lnTo>
                  <a:lnTo>
                    <a:pt x="1072" y="219"/>
                  </a:lnTo>
                  <a:lnTo>
                    <a:pt x="1076" y="217"/>
                  </a:lnTo>
                  <a:lnTo>
                    <a:pt x="1077" y="215"/>
                  </a:lnTo>
                  <a:lnTo>
                    <a:pt x="1080" y="210"/>
                  </a:lnTo>
                  <a:lnTo>
                    <a:pt x="1081" y="211"/>
                  </a:lnTo>
                  <a:lnTo>
                    <a:pt x="1082" y="212"/>
                  </a:lnTo>
                  <a:lnTo>
                    <a:pt x="1081" y="213"/>
                  </a:lnTo>
                  <a:lnTo>
                    <a:pt x="1079" y="215"/>
                  </a:lnTo>
                  <a:lnTo>
                    <a:pt x="1080" y="215"/>
                  </a:lnTo>
                  <a:lnTo>
                    <a:pt x="1081" y="216"/>
                  </a:lnTo>
                  <a:lnTo>
                    <a:pt x="1079" y="218"/>
                  </a:lnTo>
                  <a:lnTo>
                    <a:pt x="1079" y="219"/>
                  </a:lnTo>
                  <a:lnTo>
                    <a:pt x="1078" y="220"/>
                  </a:lnTo>
                  <a:lnTo>
                    <a:pt x="1075" y="226"/>
                  </a:lnTo>
                  <a:lnTo>
                    <a:pt x="1077" y="224"/>
                  </a:lnTo>
                  <a:lnTo>
                    <a:pt x="1084" y="218"/>
                  </a:lnTo>
                  <a:lnTo>
                    <a:pt x="1085" y="218"/>
                  </a:lnTo>
                  <a:lnTo>
                    <a:pt x="1084" y="223"/>
                  </a:lnTo>
                  <a:lnTo>
                    <a:pt x="1085" y="222"/>
                  </a:lnTo>
                  <a:lnTo>
                    <a:pt x="1085" y="222"/>
                  </a:lnTo>
                  <a:lnTo>
                    <a:pt x="1083" y="228"/>
                  </a:lnTo>
                  <a:lnTo>
                    <a:pt x="1084" y="231"/>
                  </a:lnTo>
                  <a:lnTo>
                    <a:pt x="1085" y="231"/>
                  </a:lnTo>
                  <a:lnTo>
                    <a:pt x="1088" y="234"/>
                  </a:lnTo>
                  <a:lnTo>
                    <a:pt x="1087" y="236"/>
                  </a:lnTo>
                  <a:lnTo>
                    <a:pt x="1084" y="235"/>
                  </a:lnTo>
                  <a:lnTo>
                    <a:pt x="1084" y="236"/>
                  </a:lnTo>
                  <a:lnTo>
                    <a:pt x="1084" y="238"/>
                  </a:lnTo>
                  <a:lnTo>
                    <a:pt x="1084" y="243"/>
                  </a:lnTo>
                  <a:lnTo>
                    <a:pt x="1084" y="243"/>
                  </a:lnTo>
                  <a:lnTo>
                    <a:pt x="1083" y="241"/>
                  </a:lnTo>
                  <a:lnTo>
                    <a:pt x="1082" y="239"/>
                  </a:lnTo>
                  <a:lnTo>
                    <a:pt x="1081" y="239"/>
                  </a:lnTo>
                  <a:lnTo>
                    <a:pt x="1080" y="240"/>
                  </a:lnTo>
                  <a:lnTo>
                    <a:pt x="1080" y="242"/>
                  </a:lnTo>
                  <a:lnTo>
                    <a:pt x="1080" y="245"/>
                  </a:lnTo>
                  <a:lnTo>
                    <a:pt x="1079" y="245"/>
                  </a:lnTo>
                  <a:lnTo>
                    <a:pt x="1079" y="243"/>
                  </a:lnTo>
                  <a:lnTo>
                    <a:pt x="1076" y="243"/>
                  </a:lnTo>
                  <a:lnTo>
                    <a:pt x="1075" y="244"/>
                  </a:lnTo>
                  <a:lnTo>
                    <a:pt x="1077" y="245"/>
                  </a:lnTo>
                  <a:lnTo>
                    <a:pt x="1076" y="249"/>
                  </a:lnTo>
                  <a:lnTo>
                    <a:pt x="1074" y="251"/>
                  </a:lnTo>
                  <a:lnTo>
                    <a:pt x="1073" y="251"/>
                  </a:lnTo>
                  <a:lnTo>
                    <a:pt x="1073" y="253"/>
                  </a:lnTo>
                  <a:lnTo>
                    <a:pt x="1075" y="253"/>
                  </a:lnTo>
                  <a:lnTo>
                    <a:pt x="1075" y="258"/>
                  </a:lnTo>
                  <a:lnTo>
                    <a:pt x="1075" y="258"/>
                  </a:lnTo>
                  <a:lnTo>
                    <a:pt x="1075" y="260"/>
                  </a:lnTo>
                  <a:lnTo>
                    <a:pt x="1074" y="261"/>
                  </a:lnTo>
                  <a:lnTo>
                    <a:pt x="1075" y="262"/>
                  </a:lnTo>
                  <a:lnTo>
                    <a:pt x="1075" y="264"/>
                  </a:lnTo>
                  <a:lnTo>
                    <a:pt x="1076" y="266"/>
                  </a:lnTo>
                  <a:lnTo>
                    <a:pt x="1077" y="266"/>
                  </a:lnTo>
                  <a:lnTo>
                    <a:pt x="1076" y="270"/>
                  </a:lnTo>
                  <a:lnTo>
                    <a:pt x="1081" y="271"/>
                  </a:lnTo>
                  <a:lnTo>
                    <a:pt x="1081" y="273"/>
                  </a:lnTo>
                  <a:lnTo>
                    <a:pt x="1075" y="274"/>
                  </a:lnTo>
                  <a:lnTo>
                    <a:pt x="1075" y="273"/>
                  </a:lnTo>
                  <a:lnTo>
                    <a:pt x="1075" y="271"/>
                  </a:lnTo>
                  <a:lnTo>
                    <a:pt x="1075" y="271"/>
                  </a:lnTo>
                  <a:lnTo>
                    <a:pt x="1075" y="270"/>
                  </a:lnTo>
                  <a:lnTo>
                    <a:pt x="1075" y="271"/>
                  </a:lnTo>
                  <a:lnTo>
                    <a:pt x="1074" y="271"/>
                  </a:lnTo>
                  <a:lnTo>
                    <a:pt x="1074" y="275"/>
                  </a:lnTo>
                  <a:lnTo>
                    <a:pt x="1072" y="275"/>
                  </a:lnTo>
                  <a:lnTo>
                    <a:pt x="1071" y="275"/>
                  </a:lnTo>
                  <a:lnTo>
                    <a:pt x="1071" y="279"/>
                  </a:lnTo>
                  <a:lnTo>
                    <a:pt x="1072" y="279"/>
                  </a:lnTo>
                  <a:lnTo>
                    <a:pt x="1073" y="283"/>
                  </a:lnTo>
                  <a:lnTo>
                    <a:pt x="1075" y="285"/>
                  </a:lnTo>
                  <a:lnTo>
                    <a:pt x="1076" y="285"/>
                  </a:lnTo>
                  <a:lnTo>
                    <a:pt x="1076" y="285"/>
                  </a:lnTo>
                  <a:lnTo>
                    <a:pt x="1076" y="286"/>
                  </a:lnTo>
                  <a:lnTo>
                    <a:pt x="1078" y="287"/>
                  </a:lnTo>
                  <a:lnTo>
                    <a:pt x="1078" y="287"/>
                  </a:lnTo>
                  <a:lnTo>
                    <a:pt x="1078" y="287"/>
                  </a:lnTo>
                  <a:lnTo>
                    <a:pt x="1078" y="288"/>
                  </a:lnTo>
                  <a:lnTo>
                    <a:pt x="1078" y="288"/>
                  </a:lnTo>
                  <a:lnTo>
                    <a:pt x="1079" y="288"/>
                  </a:lnTo>
                  <a:lnTo>
                    <a:pt x="1079" y="289"/>
                  </a:lnTo>
                  <a:lnTo>
                    <a:pt x="1077" y="288"/>
                  </a:lnTo>
                  <a:lnTo>
                    <a:pt x="1078" y="289"/>
                  </a:lnTo>
                  <a:lnTo>
                    <a:pt x="1077" y="289"/>
                  </a:lnTo>
                  <a:lnTo>
                    <a:pt x="1077" y="290"/>
                  </a:lnTo>
                  <a:lnTo>
                    <a:pt x="1077" y="291"/>
                  </a:lnTo>
                  <a:lnTo>
                    <a:pt x="1078" y="291"/>
                  </a:lnTo>
                  <a:lnTo>
                    <a:pt x="1077" y="292"/>
                  </a:lnTo>
                  <a:lnTo>
                    <a:pt x="1078" y="292"/>
                  </a:lnTo>
                  <a:lnTo>
                    <a:pt x="1078" y="292"/>
                  </a:lnTo>
                  <a:lnTo>
                    <a:pt x="1078" y="292"/>
                  </a:lnTo>
                  <a:lnTo>
                    <a:pt x="1078" y="292"/>
                  </a:lnTo>
                  <a:lnTo>
                    <a:pt x="1077" y="293"/>
                  </a:lnTo>
                  <a:lnTo>
                    <a:pt x="1077" y="293"/>
                  </a:lnTo>
                  <a:lnTo>
                    <a:pt x="1078" y="293"/>
                  </a:lnTo>
                  <a:lnTo>
                    <a:pt x="1078" y="294"/>
                  </a:lnTo>
                  <a:lnTo>
                    <a:pt x="1078" y="294"/>
                  </a:lnTo>
                  <a:lnTo>
                    <a:pt x="1078" y="295"/>
                  </a:lnTo>
                  <a:lnTo>
                    <a:pt x="1077" y="295"/>
                  </a:lnTo>
                  <a:lnTo>
                    <a:pt x="1077" y="295"/>
                  </a:lnTo>
                  <a:lnTo>
                    <a:pt x="1076" y="294"/>
                  </a:lnTo>
                  <a:lnTo>
                    <a:pt x="1076" y="294"/>
                  </a:lnTo>
                  <a:lnTo>
                    <a:pt x="1076" y="293"/>
                  </a:lnTo>
                  <a:lnTo>
                    <a:pt x="1075" y="294"/>
                  </a:lnTo>
                  <a:lnTo>
                    <a:pt x="1074" y="288"/>
                  </a:lnTo>
                  <a:lnTo>
                    <a:pt x="1074" y="288"/>
                  </a:lnTo>
                  <a:lnTo>
                    <a:pt x="1073" y="288"/>
                  </a:lnTo>
                  <a:lnTo>
                    <a:pt x="1073" y="290"/>
                  </a:lnTo>
                  <a:lnTo>
                    <a:pt x="1073" y="290"/>
                  </a:lnTo>
                  <a:lnTo>
                    <a:pt x="1073" y="290"/>
                  </a:lnTo>
                  <a:lnTo>
                    <a:pt x="1073" y="291"/>
                  </a:lnTo>
                  <a:lnTo>
                    <a:pt x="1073" y="291"/>
                  </a:lnTo>
                  <a:lnTo>
                    <a:pt x="1073" y="292"/>
                  </a:lnTo>
                  <a:lnTo>
                    <a:pt x="1072" y="292"/>
                  </a:lnTo>
                  <a:lnTo>
                    <a:pt x="1072" y="292"/>
                  </a:lnTo>
                  <a:lnTo>
                    <a:pt x="1071" y="291"/>
                  </a:lnTo>
                  <a:lnTo>
                    <a:pt x="1071" y="292"/>
                  </a:lnTo>
                  <a:lnTo>
                    <a:pt x="1071" y="291"/>
                  </a:lnTo>
                  <a:lnTo>
                    <a:pt x="1071" y="289"/>
                  </a:lnTo>
                  <a:lnTo>
                    <a:pt x="1070" y="288"/>
                  </a:lnTo>
                  <a:lnTo>
                    <a:pt x="1070" y="288"/>
                  </a:lnTo>
                  <a:lnTo>
                    <a:pt x="1069" y="288"/>
                  </a:lnTo>
                  <a:lnTo>
                    <a:pt x="1069" y="288"/>
                  </a:lnTo>
                  <a:lnTo>
                    <a:pt x="1069" y="288"/>
                  </a:lnTo>
                  <a:lnTo>
                    <a:pt x="1068" y="289"/>
                  </a:lnTo>
                  <a:lnTo>
                    <a:pt x="1069" y="289"/>
                  </a:lnTo>
                  <a:lnTo>
                    <a:pt x="1068" y="289"/>
                  </a:lnTo>
                  <a:lnTo>
                    <a:pt x="1068" y="289"/>
                  </a:lnTo>
                  <a:lnTo>
                    <a:pt x="1068" y="289"/>
                  </a:lnTo>
                  <a:lnTo>
                    <a:pt x="1067" y="288"/>
                  </a:lnTo>
                  <a:lnTo>
                    <a:pt x="1066" y="289"/>
                  </a:lnTo>
                  <a:lnTo>
                    <a:pt x="1066" y="288"/>
                  </a:lnTo>
                  <a:lnTo>
                    <a:pt x="1066" y="289"/>
                  </a:lnTo>
                  <a:lnTo>
                    <a:pt x="1066" y="290"/>
                  </a:lnTo>
                  <a:lnTo>
                    <a:pt x="1066" y="290"/>
                  </a:lnTo>
                  <a:lnTo>
                    <a:pt x="1066" y="290"/>
                  </a:lnTo>
                  <a:lnTo>
                    <a:pt x="1067" y="291"/>
                  </a:lnTo>
                  <a:lnTo>
                    <a:pt x="1066" y="292"/>
                  </a:lnTo>
                  <a:lnTo>
                    <a:pt x="1067" y="292"/>
                  </a:lnTo>
                  <a:lnTo>
                    <a:pt x="1067" y="293"/>
                  </a:lnTo>
                  <a:lnTo>
                    <a:pt x="1068" y="293"/>
                  </a:lnTo>
                  <a:lnTo>
                    <a:pt x="1068" y="293"/>
                  </a:lnTo>
                  <a:lnTo>
                    <a:pt x="1068" y="293"/>
                  </a:lnTo>
                  <a:lnTo>
                    <a:pt x="1068" y="293"/>
                  </a:lnTo>
                  <a:lnTo>
                    <a:pt x="1069" y="292"/>
                  </a:lnTo>
                  <a:lnTo>
                    <a:pt x="1069" y="292"/>
                  </a:lnTo>
                  <a:lnTo>
                    <a:pt x="1069" y="292"/>
                  </a:lnTo>
                  <a:lnTo>
                    <a:pt x="1070" y="293"/>
                  </a:lnTo>
                  <a:lnTo>
                    <a:pt x="1069" y="294"/>
                  </a:lnTo>
                  <a:lnTo>
                    <a:pt x="1070" y="295"/>
                  </a:lnTo>
                  <a:lnTo>
                    <a:pt x="1068" y="295"/>
                  </a:lnTo>
                  <a:lnTo>
                    <a:pt x="1068" y="296"/>
                  </a:lnTo>
                  <a:lnTo>
                    <a:pt x="1069" y="296"/>
                  </a:lnTo>
                  <a:lnTo>
                    <a:pt x="1069" y="297"/>
                  </a:lnTo>
                  <a:lnTo>
                    <a:pt x="1069" y="297"/>
                  </a:lnTo>
                  <a:lnTo>
                    <a:pt x="1068" y="297"/>
                  </a:lnTo>
                  <a:lnTo>
                    <a:pt x="1069" y="297"/>
                  </a:lnTo>
                  <a:lnTo>
                    <a:pt x="1069" y="297"/>
                  </a:lnTo>
                  <a:lnTo>
                    <a:pt x="1069" y="298"/>
                  </a:lnTo>
                  <a:lnTo>
                    <a:pt x="1069" y="298"/>
                  </a:lnTo>
                  <a:lnTo>
                    <a:pt x="1069" y="298"/>
                  </a:lnTo>
                  <a:lnTo>
                    <a:pt x="1069" y="298"/>
                  </a:lnTo>
                  <a:lnTo>
                    <a:pt x="1069" y="299"/>
                  </a:lnTo>
                  <a:lnTo>
                    <a:pt x="1069" y="300"/>
                  </a:lnTo>
                  <a:lnTo>
                    <a:pt x="1069" y="301"/>
                  </a:lnTo>
                  <a:lnTo>
                    <a:pt x="1070" y="301"/>
                  </a:lnTo>
                  <a:lnTo>
                    <a:pt x="1069" y="301"/>
                  </a:lnTo>
                  <a:lnTo>
                    <a:pt x="1068" y="301"/>
                  </a:lnTo>
                  <a:lnTo>
                    <a:pt x="1068" y="301"/>
                  </a:lnTo>
                  <a:lnTo>
                    <a:pt x="1068" y="301"/>
                  </a:lnTo>
                  <a:lnTo>
                    <a:pt x="1068" y="301"/>
                  </a:lnTo>
                  <a:lnTo>
                    <a:pt x="1068" y="301"/>
                  </a:lnTo>
                  <a:lnTo>
                    <a:pt x="1068" y="301"/>
                  </a:lnTo>
                  <a:lnTo>
                    <a:pt x="1067" y="301"/>
                  </a:lnTo>
                  <a:lnTo>
                    <a:pt x="1067" y="302"/>
                  </a:lnTo>
                  <a:lnTo>
                    <a:pt x="1068" y="303"/>
                  </a:lnTo>
                  <a:lnTo>
                    <a:pt x="1068" y="303"/>
                  </a:lnTo>
                  <a:lnTo>
                    <a:pt x="1068" y="303"/>
                  </a:lnTo>
                  <a:lnTo>
                    <a:pt x="1068" y="304"/>
                  </a:lnTo>
                  <a:lnTo>
                    <a:pt x="1068" y="305"/>
                  </a:lnTo>
                  <a:lnTo>
                    <a:pt x="1068" y="305"/>
                  </a:lnTo>
                  <a:lnTo>
                    <a:pt x="1068" y="305"/>
                  </a:lnTo>
                  <a:lnTo>
                    <a:pt x="1069" y="305"/>
                  </a:lnTo>
                  <a:lnTo>
                    <a:pt x="1069" y="306"/>
                  </a:lnTo>
                  <a:lnTo>
                    <a:pt x="1069" y="306"/>
                  </a:lnTo>
                  <a:lnTo>
                    <a:pt x="1068" y="307"/>
                  </a:lnTo>
                  <a:lnTo>
                    <a:pt x="1068" y="307"/>
                  </a:lnTo>
                  <a:lnTo>
                    <a:pt x="1067" y="308"/>
                  </a:lnTo>
                  <a:lnTo>
                    <a:pt x="1066" y="308"/>
                  </a:lnTo>
                  <a:lnTo>
                    <a:pt x="1066" y="309"/>
                  </a:lnTo>
                  <a:lnTo>
                    <a:pt x="1067" y="310"/>
                  </a:lnTo>
                  <a:lnTo>
                    <a:pt x="1067" y="310"/>
                  </a:lnTo>
                  <a:lnTo>
                    <a:pt x="1067" y="310"/>
                  </a:lnTo>
                  <a:lnTo>
                    <a:pt x="1066" y="310"/>
                  </a:lnTo>
                  <a:lnTo>
                    <a:pt x="1066" y="310"/>
                  </a:lnTo>
                  <a:lnTo>
                    <a:pt x="1066" y="311"/>
                  </a:lnTo>
                  <a:lnTo>
                    <a:pt x="1066" y="312"/>
                  </a:lnTo>
                  <a:lnTo>
                    <a:pt x="1065" y="312"/>
                  </a:lnTo>
                  <a:lnTo>
                    <a:pt x="1064" y="311"/>
                  </a:lnTo>
                  <a:lnTo>
                    <a:pt x="1063" y="311"/>
                  </a:lnTo>
                  <a:lnTo>
                    <a:pt x="1063" y="312"/>
                  </a:lnTo>
                  <a:lnTo>
                    <a:pt x="1064" y="313"/>
                  </a:lnTo>
                  <a:lnTo>
                    <a:pt x="1064" y="314"/>
                  </a:lnTo>
                  <a:lnTo>
                    <a:pt x="1065" y="314"/>
                  </a:lnTo>
                  <a:lnTo>
                    <a:pt x="1065" y="314"/>
                  </a:lnTo>
                  <a:lnTo>
                    <a:pt x="1066" y="314"/>
                  </a:lnTo>
                  <a:lnTo>
                    <a:pt x="1066" y="314"/>
                  </a:lnTo>
                  <a:lnTo>
                    <a:pt x="1066" y="315"/>
                  </a:lnTo>
                  <a:lnTo>
                    <a:pt x="1066" y="315"/>
                  </a:lnTo>
                  <a:lnTo>
                    <a:pt x="1066" y="315"/>
                  </a:lnTo>
                  <a:lnTo>
                    <a:pt x="1066" y="316"/>
                  </a:lnTo>
                  <a:lnTo>
                    <a:pt x="1066" y="316"/>
                  </a:lnTo>
                  <a:lnTo>
                    <a:pt x="1066" y="317"/>
                  </a:lnTo>
                  <a:lnTo>
                    <a:pt x="1066" y="318"/>
                  </a:lnTo>
                  <a:lnTo>
                    <a:pt x="1066" y="318"/>
                  </a:lnTo>
                  <a:lnTo>
                    <a:pt x="1066" y="318"/>
                  </a:lnTo>
                  <a:lnTo>
                    <a:pt x="1066" y="318"/>
                  </a:lnTo>
                  <a:lnTo>
                    <a:pt x="1066" y="319"/>
                  </a:lnTo>
                  <a:lnTo>
                    <a:pt x="1066" y="320"/>
                  </a:lnTo>
                  <a:lnTo>
                    <a:pt x="1066" y="321"/>
                  </a:lnTo>
                  <a:lnTo>
                    <a:pt x="1066" y="322"/>
                  </a:lnTo>
                  <a:lnTo>
                    <a:pt x="1066" y="323"/>
                  </a:lnTo>
                  <a:lnTo>
                    <a:pt x="1066" y="323"/>
                  </a:lnTo>
                  <a:lnTo>
                    <a:pt x="1065" y="323"/>
                  </a:lnTo>
                  <a:lnTo>
                    <a:pt x="1065" y="323"/>
                  </a:lnTo>
                  <a:lnTo>
                    <a:pt x="1064" y="324"/>
                  </a:lnTo>
                  <a:lnTo>
                    <a:pt x="1064" y="323"/>
                  </a:lnTo>
                  <a:lnTo>
                    <a:pt x="1064" y="323"/>
                  </a:lnTo>
                  <a:lnTo>
                    <a:pt x="1063" y="323"/>
                  </a:lnTo>
                  <a:lnTo>
                    <a:pt x="1063" y="323"/>
                  </a:lnTo>
                  <a:lnTo>
                    <a:pt x="1062" y="323"/>
                  </a:lnTo>
                  <a:lnTo>
                    <a:pt x="1062" y="323"/>
                  </a:lnTo>
                  <a:lnTo>
                    <a:pt x="1062" y="324"/>
                  </a:lnTo>
                  <a:lnTo>
                    <a:pt x="1062" y="324"/>
                  </a:lnTo>
                  <a:lnTo>
                    <a:pt x="1063" y="324"/>
                  </a:lnTo>
                  <a:lnTo>
                    <a:pt x="1064" y="324"/>
                  </a:lnTo>
                  <a:lnTo>
                    <a:pt x="1065" y="325"/>
                  </a:lnTo>
                  <a:lnTo>
                    <a:pt x="1065" y="325"/>
                  </a:lnTo>
                  <a:lnTo>
                    <a:pt x="1065" y="325"/>
                  </a:lnTo>
                  <a:lnTo>
                    <a:pt x="1066" y="326"/>
                  </a:lnTo>
                  <a:lnTo>
                    <a:pt x="1065" y="326"/>
                  </a:lnTo>
                  <a:lnTo>
                    <a:pt x="1064" y="327"/>
                  </a:lnTo>
                  <a:lnTo>
                    <a:pt x="1064" y="327"/>
                  </a:lnTo>
                  <a:lnTo>
                    <a:pt x="1065" y="327"/>
                  </a:lnTo>
                  <a:lnTo>
                    <a:pt x="1066" y="326"/>
                  </a:lnTo>
                  <a:lnTo>
                    <a:pt x="1066" y="326"/>
                  </a:lnTo>
                  <a:lnTo>
                    <a:pt x="1067" y="327"/>
                  </a:lnTo>
                  <a:lnTo>
                    <a:pt x="1067" y="327"/>
                  </a:lnTo>
                  <a:lnTo>
                    <a:pt x="1066" y="327"/>
                  </a:lnTo>
                  <a:lnTo>
                    <a:pt x="1066" y="327"/>
                  </a:lnTo>
                  <a:lnTo>
                    <a:pt x="1066" y="327"/>
                  </a:lnTo>
                  <a:lnTo>
                    <a:pt x="1066" y="328"/>
                  </a:lnTo>
                  <a:lnTo>
                    <a:pt x="1066" y="328"/>
                  </a:lnTo>
                  <a:lnTo>
                    <a:pt x="1066" y="328"/>
                  </a:lnTo>
                  <a:lnTo>
                    <a:pt x="1066" y="329"/>
                  </a:lnTo>
                  <a:lnTo>
                    <a:pt x="1066" y="329"/>
                  </a:lnTo>
                  <a:lnTo>
                    <a:pt x="1066" y="330"/>
                  </a:lnTo>
                  <a:lnTo>
                    <a:pt x="1066" y="331"/>
                  </a:lnTo>
                  <a:lnTo>
                    <a:pt x="1066" y="331"/>
                  </a:lnTo>
                  <a:lnTo>
                    <a:pt x="1066" y="332"/>
                  </a:lnTo>
                  <a:lnTo>
                    <a:pt x="1066" y="333"/>
                  </a:lnTo>
                  <a:lnTo>
                    <a:pt x="1066" y="334"/>
                  </a:lnTo>
                  <a:lnTo>
                    <a:pt x="1066" y="334"/>
                  </a:lnTo>
                  <a:lnTo>
                    <a:pt x="1066" y="334"/>
                  </a:lnTo>
                  <a:lnTo>
                    <a:pt x="1066" y="334"/>
                  </a:lnTo>
                  <a:lnTo>
                    <a:pt x="1065" y="334"/>
                  </a:lnTo>
                  <a:lnTo>
                    <a:pt x="1065" y="334"/>
                  </a:lnTo>
                  <a:lnTo>
                    <a:pt x="1066" y="333"/>
                  </a:lnTo>
                  <a:lnTo>
                    <a:pt x="1065" y="333"/>
                  </a:lnTo>
                  <a:lnTo>
                    <a:pt x="1065" y="332"/>
                  </a:lnTo>
                  <a:lnTo>
                    <a:pt x="1065" y="331"/>
                  </a:lnTo>
                  <a:lnTo>
                    <a:pt x="1064" y="331"/>
                  </a:lnTo>
                  <a:lnTo>
                    <a:pt x="1064" y="330"/>
                  </a:lnTo>
                  <a:lnTo>
                    <a:pt x="1063" y="329"/>
                  </a:lnTo>
                  <a:lnTo>
                    <a:pt x="1062" y="328"/>
                  </a:lnTo>
                  <a:lnTo>
                    <a:pt x="1062" y="327"/>
                  </a:lnTo>
                  <a:lnTo>
                    <a:pt x="1063" y="327"/>
                  </a:lnTo>
                  <a:lnTo>
                    <a:pt x="1063" y="327"/>
                  </a:lnTo>
                  <a:lnTo>
                    <a:pt x="1063" y="327"/>
                  </a:lnTo>
                  <a:lnTo>
                    <a:pt x="1062" y="327"/>
                  </a:lnTo>
                  <a:lnTo>
                    <a:pt x="1062" y="327"/>
                  </a:lnTo>
                  <a:lnTo>
                    <a:pt x="1062" y="327"/>
                  </a:lnTo>
                  <a:lnTo>
                    <a:pt x="1062" y="327"/>
                  </a:lnTo>
                  <a:lnTo>
                    <a:pt x="1062" y="328"/>
                  </a:lnTo>
                  <a:lnTo>
                    <a:pt x="1061" y="329"/>
                  </a:lnTo>
                  <a:lnTo>
                    <a:pt x="1061" y="329"/>
                  </a:lnTo>
                  <a:lnTo>
                    <a:pt x="1061" y="329"/>
                  </a:lnTo>
                  <a:lnTo>
                    <a:pt x="1061" y="330"/>
                  </a:lnTo>
                  <a:lnTo>
                    <a:pt x="1061" y="331"/>
                  </a:lnTo>
                  <a:lnTo>
                    <a:pt x="1060" y="331"/>
                  </a:lnTo>
                  <a:lnTo>
                    <a:pt x="1060" y="331"/>
                  </a:lnTo>
                  <a:lnTo>
                    <a:pt x="1061" y="332"/>
                  </a:lnTo>
                  <a:lnTo>
                    <a:pt x="1060" y="332"/>
                  </a:lnTo>
                  <a:lnTo>
                    <a:pt x="1060" y="333"/>
                  </a:lnTo>
                  <a:lnTo>
                    <a:pt x="1060" y="333"/>
                  </a:lnTo>
                  <a:lnTo>
                    <a:pt x="1059" y="333"/>
                  </a:lnTo>
                  <a:lnTo>
                    <a:pt x="1060" y="332"/>
                  </a:lnTo>
                  <a:lnTo>
                    <a:pt x="1059" y="331"/>
                  </a:lnTo>
                  <a:lnTo>
                    <a:pt x="1060" y="331"/>
                  </a:lnTo>
                  <a:lnTo>
                    <a:pt x="1060" y="331"/>
                  </a:lnTo>
                  <a:lnTo>
                    <a:pt x="1060" y="331"/>
                  </a:lnTo>
                  <a:lnTo>
                    <a:pt x="1060" y="331"/>
                  </a:lnTo>
                  <a:lnTo>
                    <a:pt x="1060" y="331"/>
                  </a:lnTo>
                  <a:lnTo>
                    <a:pt x="1059" y="330"/>
                  </a:lnTo>
                  <a:lnTo>
                    <a:pt x="1059" y="329"/>
                  </a:lnTo>
                  <a:lnTo>
                    <a:pt x="1058" y="328"/>
                  </a:lnTo>
                  <a:lnTo>
                    <a:pt x="1059" y="328"/>
                  </a:lnTo>
                  <a:lnTo>
                    <a:pt x="1058" y="328"/>
                  </a:lnTo>
                  <a:lnTo>
                    <a:pt x="1059" y="328"/>
                  </a:lnTo>
                  <a:lnTo>
                    <a:pt x="1059" y="327"/>
                  </a:lnTo>
                  <a:lnTo>
                    <a:pt x="1060" y="327"/>
                  </a:lnTo>
                  <a:lnTo>
                    <a:pt x="1060" y="327"/>
                  </a:lnTo>
                  <a:lnTo>
                    <a:pt x="1060" y="325"/>
                  </a:lnTo>
                  <a:lnTo>
                    <a:pt x="1061" y="324"/>
                  </a:lnTo>
                  <a:lnTo>
                    <a:pt x="1060" y="324"/>
                  </a:lnTo>
                  <a:lnTo>
                    <a:pt x="1060" y="324"/>
                  </a:lnTo>
                  <a:lnTo>
                    <a:pt x="1059" y="323"/>
                  </a:lnTo>
                  <a:lnTo>
                    <a:pt x="1059" y="322"/>
                  </a:lnTo>
                  <a:lnTo>
                    <a:pt x="1058" y="322"/>
                  </a:lnTo>
                  <a:lnTo>
                    <a:pt x="1058" y="320"/>
                  </a:lnTo>
                  <a:lnTo>
                    <a:pt x="1058" y="319"/>
                  </a:lnTo>
                  <a:lnTo>
                    <a:pt x="1057" y="318"/>
                  </a:lnTo>
                  <a:lnTo>
                    <a:pt x="1056" y="318"/>
                  </a:lnTo>
                  <a:lnTo>
                    <a:pt x="1054" y="319"/>
                  </a:lnTo>
                  <a:lnTo>
                    <a:pt x="1054" y="319"/>
                  </a:lnTo>
                  <a:lnTo>
                    <a:pt x="1054" y="320"/>
                  </a:lnTo>
                  <a:lnTo>
                    <a:pt x="1054" y="320"/>
                  </a:lnTo>
                  <a:lnTo>
                    <a:pt x="1054" y="321"/>
                  </a:lnTo>
                  <a:lnTo>
                    <a:pt x="1054" y="322"/>
                  </a:lnTo>
                  <a:lnTo>
                    <a:pt x="1054" y="323"/>
                  </a:lnTo>
                  <a:lnTo>
                    <a:pt x="1053" y="324"/>
                  </a:lnTo>
                  <a:lnTo>
                    <a:pt x="1053" y="324"/>
                  </a:lnTo>
                  <a:lnTo>
                    <a:pt x="1053" y="323"/>
                  </a:lnTo>
                  <a:lnTo>
                    <a:pt x="1053" y="323"/>
                  </a:lnTo>
                  <a:lnTo>
                    <a:pt x="1053" y="323"/>
                  </a:lnTo>
                  <a:lnTo>
                    <a:pt x="1052" y="323"/>
                  </a:lnTo>
                  <a:lnTo>
                    <a:pt x="1052" y="321"/>
                  </a:lnTo>
                  <a:lnTo>
                    <a:pt x="1052" y="321"/>
                  </a:lnTo>
                  <a:lnTo>
                    <a:pt x="1052" y="321"/>
                  </a:lnTo>
                  <a:lnTo>
                    <a:pt x="1052" y="321"/>
                  </a:lnTo>
                  <a:lnTo>
                    <a:pt x="1051" y="321"/>
                  </a:lnTo>
                  <a:lnTo>
                    <a:pt x="1050" y="322"/>
                  </a:lnTo>
                  <a:lnTo>
                    <a:pt x="1050" y="322"/>
                  </a:lnTo>
                  <a:lnTo>
                    <a:pt x="1049" y="322"/>
                  </a:lnTo>
                  <a:lnTo>
                    <a:pt x="1049" y="322"/>
                  </a:lnTo>
                  <a:lnTo>
                    <a:pt x="1049" y="322"/>
                  </a:lnTo>
                  <a:lnTo>
                    <a:pt x="1049" y="322"/>
                  </a:lnTo>
                  <a:lnTo>
                    <a:pt x="1049" y="323"/>
                  </a:lnTo>
                  <a:lnTo>
                    <a:pt x="1049" y="323"/>
                  </a:lnTo>
                  <a:lnTo>
                    <a:pt x="1048" y="323"/>
                  </a:lnTo>
                  <a:lnTo>
                    <a:pt x="1048" y="322"/>
                  </a:lnTo>
                  <a:lnTo>
                    <a:pt x="1048" y="322"/>
                  </a:lnTo>
                  <a:lnTo>
                    <a:pt x="1047" y="321"/>
                  </a:lnTo>
                  <a:lnTo>
                    <a:pt x="1048" y="321"/>
                  </a:lnTo>
                  <a:lnTo>
                    <a:pt x="1048" y="321"/>
                  </a:lnTo>
                  <a:lnTo>
                    <a:pt x="1048" y="321"/>
                  </a:lnTo>
                  <a:lnTo>
                    <a:pt x="1049" y="321"/>
                  </a:lnTo>
                  <a:lnTo>
                    <a:pt x="1049" y="320"/>
                  </a:lnTo>
                  <a:lnTo>
                    <a:pt x="1048" y="320"/>
                  </a:lnTo>
                  <a:lnTo>
                    <a:pt x="1048" y="318"/>
                  </a:lnTo>
                  <a:lnTo>
                    <a:pt x="1048" y="318"/>
                  </a:lnTo>
                  <a:lnTo>
                    <a:pt x="1047" y="318"/>
                  </a:lnTo>
                  <a:lnTo>
                    <a:pt x="1047" y="317"/>
                  </a:lnTo>
                  <a:lnTo>
                    <a:pt x="1047" y="317"/>
                  </a:lnTo>
                  <a:lnTo>
                    <a:pt x="1047" y="316"/>
                  </a:lnTo>
                  <a:lnTo>
                    <a:pt x="1047" y="316"/>
                  </a:lnTo>
                  <a:lnTo>
                    <a:pt x="1047" y="315"/>
                  </a:lnTo>
                  <a:lnTo>
                    <a:pt x="1047" y="315"/>
                  </a:lnTo>
                  <a:lnTo>
                    <a:pt x="1047" y="315"/>
                  </a:lnTo>
                  <a:lnTo>
                    <a:pt x="1046" y="314"/>
                  </a:lnTo>
                  <a:lnTo>
                    <a:pt x="1046" y="314"/>
                  </a:lnTo>
                  <a:lnTo>
                    <a:pt x="1048" y="313"/>
                  </a:lnTo>
                  <a:lnTo>
                    <a:pt x="1048" y="314"/>
                  </a:lnTo>
                  <a:lnTo>
                    <a:pt x="1049" y="314"/>
                  </a:lnTo>
                  <a:lnTo>
                    <a:pt x="1048" y="313"/>
                  </a:lnTo>
                  <a:lnTo>
                    <a:pt x="1049" y="313"/>
                  </a:lnTo>
                  <a:lnTo>
                    <a:pt x="1050" y="313"/>
                  </a:lnTo>
                  <a:lnTo>
                    <a:pt x="1050" y="313"/>
                  </a:lnTo>
                  <a:lnTo>
                    <a:pt x="1050" y="312"/>
                  </a:lnTo>
                  <a:lnTo>
                    <a:pt x="1051" y="312"/>
                  </a:lnTo>
                  <a:lnTo>
                    <a:pt x="1051" y="312"/>
                  </a:lnTo>
                  <a:lnTo>
                    <a:pt x="1051" y="312"/>
                  </a:lnTo>
                  <a:lnTo>
                    <a:pt x="1051" y="311"/>
                  </a:lnTo>
                  <a:lnTo>
                    <a:pt x="1051" y="311"/>
                  </a:lnTo>
                  <a:lnTo>
                    <a:pt x="1050" y="310"/>
                  </a:lnTo>
                  <a:lnTo>
                    <a:pt x="1050" y="310"/>
                  </a:lnTo>
                  <a:lnTo>
                    <a:pt x="1049" y="310"/>
                  </a:lnTo>
                  <a:lnTo>
                    <a:pt x="1048" y="310"/>
                  </a:lnTo>
                  <a:lnTo>
                    <a:pt x="1048" y="310"/>
                  </a:lnTo>
                  <a:lnTo>
                    <a:pt x="1049" y="309"/>
                  </a:lnTo>
                  <a:lnTo>
                    <a:pt x="1049" y="309"/>
                  </a:lnTo>
                  <a:lnTo>
                    <a:pt x="1050" y="310"/>
                  </a:lnTo>
                  <a:lnTo>
                    <a:pt x="1050" y="310"/>
                  </a:lnTo>
                  <a:lnTo>
                    <a:pt x="1050" y="309"/>
                  </a:lnTo>
                  <a:lnTo>
                    <a:pt x="1051" y="309"/>
                  </a:lnTo>
                  <a:lnTo>
                    <a:pt x="1051" y="308"/>
                  </a:lnTo>
                  <a:lnTo>
                    <a:pt x="1050" y="308"/>
                  </a:lnTo>
                  <a:lnTo>
                    <a:pt x="1050" y="308"/>
                  </a:lnTo>
                  <a:lnTo>
                    <a:pt x="1050" y="308"/>
                  </a:lnTo>
                  <a:lnTo>
                    <a:pt x="1049" y="308"/>
                  </a:lnTo>
                  <a:lnTo>
                    <a:pt x="1049" y="307"/>
                  </a:lnTo>
                  <a:lnTo>
                    <a:pt x="1049" y="307"/>
                  </a:lnTo>
                  <a:lnTo>
                    <a:pt x="1049" y="307"/>
                  </a:lnTo>
                  <a:lnTo>
                    <a:pt x="1050" y="307"/>
                  </a:lnTo>
                  <a:lnTo>
                    <a:pt x="1050" y="307"/>
                  </a:lnTo>
                  <a:lnTo>
                    <a:pt x="1050" y="306"/>
                  </a:lnTo>
                  <a:lnTo>
                    <a:pt x="1051" y="306"/>
                  </a:lnTo>
                  <a:lnTo>
                    <a:pt x="1050" y="306"/>
                  </a:lnTo>
                  <a:lnTo>
                    <a:pt x="1051" y="306"/>
                  </a:lnTo>
                  <a:lnTo>
                    <a:pt x="1051" y="305"/>
                  </a:lnTo>
                  <a:lnTo>
                    <a:pt x="1051" y="305"/>
                  </a:lnTo>
                  <a:lnTo>
                    <a:pt x="1051" y="304"/>
                  </a:lnTo>
                  <a:lnTo>
                    <a:pt x="1051" y="304"/>
                  </a:lnTo>
                  <a:lnTo>
                    <a:pt x="1051" y="304"/>
                  </a:lnTo>
                  <a:lnTo>
                    <a:pt x="1051" y="303"/>
                  </a:lnTo>
                  <a:lnTo>
                    <a:pt x="1051" y="303"/>
                  </a:lnTo>
                  <a:lnTo>
                    <a:pt x="1051" y="302"/>
                  </a:lnTo>
                  <a:lnTo>
                    <a:pt x="1052" y="302"/>
                  </a:lnTo>
                  <a:lnTo>
                    <a:pt x="1052" y="303"/>
                  </a:lnTo>
                  <a:lnTo>
                    <a:pt x="1053" y="304"/>
                  </a:lnTo>
                  <a:lnTo>
                    <a:pt x="1054" y="303"/>
                  </a:lnTo>
                  <a:lnTo>
                    <a:pt x="1054" y="303"/>
                  </a:lnTo>
                  <a:lnTo>
                    <a:pt x="1054" y="303"/>
                  </a:lnTo>
                  <a:lnTo>
                    <a:pt x="1054" y="302"/>
                  </a:lnTo>
                  <a:lnTo>
                    <a:pt x="1054" y="301"/>
                  </a:lnTo>
                  <a:lnTo>
                    <a:pt x="1055" y="301"/>
                  </a:lnTo>
                  <a:lnTo>
                    <a:pt x="1055" y="302"/>
                  </a:lnTo>
                  <a:lnTo>
                    <a:pt x="1055" y="303"/>
                  </a:lnTo>
                  <a:lnTo>
                    <a:pt x="1055" y="303"/>
                  </a:lnTo>
                  <a:lnTo>
                    <a:pt x="1055" y="303"/>
                  </a:lnTo>
                  <a:lnTo>
                    <a:pt x="1056" y="304"/>
                  </a:lnTo>
                  <a:lnTo>
                    <a:pt x="1056" y="303"/>
                  </a:lnTo>
                  <a:lnTo>
                    <a:pt x="1056" y="303"/>
                  </a:lnTo>
                  <a:lnTo>
                    <a:pt x="1057" y="303"/>
                  </a:lnTo>
                  <a:lnTo>
                    <a:pt x="1057" y="302"/>
                  </a:lnTo>
                  <a:lnTo>
                    <a:pt x="1057" y="301"/>
                  </a:lnTo>
                  <a:lnTo>
                    <a:pt x="1057" y="301"/>
                  </a:lnTo>
                  <a:lnTo>
                    <a:pt x="1057" y="301"/>
                  </a:lnTo>
                  <a:lnTo>
                    <a:pt x="1056" y="301"/>
                  </a:lnTo>
                  <a:lnTo>
                    <a:pt x="1056" y="301"/>
                  </a:lnTo>
                  <a:lnTo>
                    <a:pt x="1055" y="301"/>
                  </a:lnTo>
                  <a:lnTo>
                    <a:pt x="1055" y="301"/>
                  </a:lnTo>
                  <a:lnTo>
                    <a:pt x="1055" y="299"/>
                  </a:lnTo>
                  <a:lnTo>
                    <a:pt x="1056" y="299"/>
                  </a:lnTo>
                  <a:lnTo>
                    <a:pt x="1055" y="297"/>
                  </a:lnTo>
                  <a:lnTo>
                    <a:pt x="1056" y="298"/>
                  </a:lnTo>
                  <a:lnTo>
                    <a:pt x="1056" y="297"/>
                  </a:lnTo>
                  <a:lnTo>
                    <a:pt x="1057" y="297"/>
                  </a:lnTo>
                  <a:lnTo>
                    <a:pt x="1057" y="297"/>
                  </a:lnTo>
                  <a:lnTo>
                    <a:pt x="1056" y="297"/>
                  </a:lnTo>
                  <a:lnTo>
                    <a:pt x="1056" y="297"/>
                  </a:lnTo>
                  <a:lnTo>
                    <a:pt x="1055" y="297"/>
                  </a:lnTo>
                  <a:lnTo>
                    <a:pt x="1055" y="296"/>
                  </a:lnTo>
                  <a:lnTo>
                    <a:pt x="1055" y="296"/>
                  </a:lnTo>
                  <a:lnTo>
                    <a:pt x="1054" y="296"/>
                  </a:lnTo>
                  <a:lnTo>
                    <a:pt x="1055" y="297"/>
                  </a:lnTo>
                  <a:lnTo>
                    <a:pt x="1055" y="297"/>
                  </a:lnTo>
                  <a:lnTo>
                    <a:pt x="1055" y="297"/>
                  </a:lnTo>
                  <a:lnTo>
                    <a:pt x="1055" y="297"/>
                  </a:lnTo>
                  <a:lnTo>
                    <a:pt x="1054" y="297"/>
                  </a:lnTo>
                  <a:lnTo>
                    <a:pt x="1054" y="297"/>
                  </a:lnTo>
                  <a:lnTo>
                    <a:pt x="1053" y="297"/>
                  </a:lnTo>
                  <a:lnTo>
                    <a:pt x="1053" y="297"/>
                  </a:lnTo>
                  <a:lnTo>
                    <a:pt x="1054" y="297"/>
                  </a:lnTo>
                  <a:lnTo>
                    <a:pt x="1053" y="296"/>
                  </a:lnTo>
                  <a:lnTo>
                    <a:pt x="1053" y="296"/>
                  </a:lnTo>
                  <a:lnTo>
                    <a:pt x="1053" y="297"/>
                  </a:lnTo>
                  <a:lnTo>
                    <a:pt x="1053" y="297"/>
                  </a:lnTo>
                  <a:lnTo>
                    <a:pt x="1053" y="297"/>
                  </a:lnTo>
                  <a:lnTo>
                    <a:pt x="1053" y="297"/>
                  </a:lnTo>
                  <a:lnTo>
                    <a:pt x="1053" y="297"/>
                  </a:lnTo>
                  <a:lnTo>
                    <a:pt x="1053" y="296"/>
                  </a:lnTo>
                  <a:lnTo>
                    <a:pt x="1053" y="296"/>
                  </a:lnTo>
                  <a:lnTo>
                    <a:pt x="1053" y="297"/>
                  </a:lnTo>
                  <a:lnTo>
                    <a:pt x="1052" y="297"/>
                  </a:lnTo>
                  <a:lnTo>
                    <a:pt x="1052" y="297"/>
                  </a:lnTo>
                  <a:lnTo>
                    <a:pt x="1051" y="297"/>
                  </a:lnTo>
                  <a:lnTo>
                    <a:pt x="1051" y="296"/>
                  </a:lnTo>
                  <a:lnTo>
                    <a:pt x="1051" y="295"/>
                  </a:lnTo>
                  <a:lnTo>
                    <a:pt x="1052" y="295"/>
                  </a:lnTo>
                  <a:lnTo>
                    <a:pt x="1052" y="295"/>
                  </a:lnTo>
                  <a:lnTo>
                    <a:pt x="1052" y="295"/>
                  </a:lnTo>
                  <a:lnTo>
                    <a:pt x="1052" y="294"/>
                  </a:lnTo>
                  <a:lnTo>
                    <a:pt x="1053" y="294"/>
                  </a:lnTo>
                  <a:lnTo>
                    <a:pt x="1053" y="293"/>
                  </a:lnTo>
                  <a:lnTo>
                    <a:pt x="1053" y="293"/>
                  </a:lnTo>
                  <a:lnTo>
                    <a:pt x="1053" y="292"/>
                  </a:lnTo>
                  <a:lnTo>
                    <a:pt x="1052" y="292"/>
                  </a:lnTo>
                  <a:lnTo>
                    <a:pt x="1052" y="292"/>
                  </a:lnTo>
                  <a:lnTo>
                    <a:pt x="1053" y="292"/>
                  </a:lnTo>
                  <a:lnTo>
                    <a:pt x="1053" y="292"/>
                  </a:lnTo>
                  <a:lnTo>
                    <a:pt x="1053" y="292"/>
                  </a:lnTo>
                  <a:lnTo>
                    <a:pt x="1054" y="293"/>
                  </a:lnTo>
                  <a:lnTo>
                    <a:pt x="1054" y="293"/>
                  </a:lnTo>
                  <a:lnTo>
                    <a:pt x="1055" y="293"/>
                  </a:lnTo>
                  <a:lnTo>
                    <a:pt x="1055" y="293"/>
                  </a:lnTo>
                  <a:lnTo>
                    <a:pt x="1054" y="289"/>
                  </a:lnTo>
                  <a:lnTo>
                    <a:pt x="1053" y="289"/>
                  </a:lnTo>
                  <a:lnTo>
                    <a:pt x="1053" y="284"/>
                  </a:lnTo>
                  <a:lnTo>
                    <a:pt x="1054" y="282"/>
                  </a:lnTo>
                  <a:lnTo>
                    <a:pt x="1055" y="284"/>
                  </a:lnTo>
                  <a:lnTo>
                    <a:pt x="1057" y="282"/>
                  </a:lnTo>
                  <a:lnTo>
                    <a:pt x="1056" y="280"/>
                  </a:lnTo>
                  <a:lnTo>
                    <a:pt x="1057" y="277"/>
                  </a:lnTo>
                  <a:lnTo>
                    <a:pt x="1059" y="273"/>
                  </a:lnTo>
                  <a:lnTo>
                    <a:pt x="1059" y="268"/>
                  </a:lnTo>
                  <a:lnTo>
                    <a:pt x="1063" y="253"/>
                  </a:lnTo>
                  <a:lnTo>
                    <a:pt x="1064" y="253"/>
                  </a:lnTo>
                  <a:lnTo>
                    <a:pt x="1064" y="247"/>
                  </a:lnTo>
                  <a:lnTo>
                    <a:pt x="1066" y="242"/>
                  </a:lnTo>
                  <a:lnTo>
                    <a:pt x="1066" y="240"/>
                  </a:lnTo>
                  <a:lnTo>
                    <a:pt x="1065" y="239"/>
                  </a:lnTo>
                  <a:lnTo>
                    <a:pt x="1064" y="240"/>
                  </a:lnTo>
                  <a:lnTo>
                    <a:pt x="1063" y="240"/>
                  </a:lnTo>
                  <a:lnTo>
                    <a:pt x="1061" y="241"/>
                  </a:lnTo>
                  <a:lnTo>
                    <a:pt x="1059" y="241"/>
                  </a:lnTo>
                  <a:lnTo>
                    <a:pt x="1060" y="238"/>
                  </a:lnTo>
                  <a:lnTo>
                    <a:pt x="1062" y="237"/>
                  </a:lnTo>
                  <a:lnTo>
                    <a:pt x="1062" y="236"/>
                  </a:lnTo>
                  <a:lnTo>
                    <a:pt x="1061" y="236"/>
                  </a:lnTo>
                  <a:lnTo>
                    <a:pt x="1060" y="234"/>
                  </a:lnTo>
                  <a:lnTo>
                    <a:pt x="1060" y="232"/>
                  </a:lnTo>
                  <a:lnTo>
                    <a:pt x="1062" y="224"/>
                  </a:lnTo>
                  <a:lnTo>
                    <a:pt x="1062" y="223"/>
                  </a:lnTo>
                  <a:lnTo>
                    <a:pt x="1062" y="220"/>
                  </a:lnTo>
                  <a:lnTo>
                    <a:pt x="1061" y="221"/>
                  </a:lnTo>
                  <a:lnTo>
                    <a:pt x="1058" y="231"/>
                  </a:lnTo>
                  <a:lnTo>
                    <a:pt x="1057" y="232"/>
                  </a:lnTo>
                  <a:lnTo>
                    <a:pt x="1058" y="225"/>
                  </a:lnTo>
                  <a:lnTo>
                    <a:pt x="1058" y="223"/>
                  </a:lnTo>
                  <a:lnTo>
                    <a:pt x="1060" y="216"/>
                  </a:lnTo>
                  <a:lnTo>
                    <a:pt x="1059" y="218"/>
                  </a:lnTo>
                  <a:lnTo>
                    <a:pt x="1058" y="219"/>
                  </a:lnTo>
                  <a:lnTo>
                    <a:pt x="1057" y="226"/>
                  </a:lnTo>
                  <a:lnTo>
                    <a:pt x="1057" y="228"/>
                  </a:lnTo>
                  <a:lnTo>
                    <a:pt x="1056" y="229"/>
                  </a:lnTo>
                  <a:lnTo>
                    <a:pt x="1055" y="231"/>
                  </a:lnTo>
                  <a:lnTo>
                    <a:pt x="1057" y="219"/>
                  </a:lnTo>
                  <a:lnTo>
                    <a:pt x="1059" y="215"/>
                  </a:lnTo>
                  <a:lnTo>
                    <a:pt x="1059" y="212"/>
                  </a:lnTo>
                  <a:lnTo>
                    <a:pt x="1059" y="210"/>
                  </a:lnTo>
                  <a:lnTo>
                    <a:pt x="1060" y="205"/>
                  </a:lnTo>
                  <a:lnTo>
                    <a:pt x="1062" y="203"/>
                  </a:lnTo>
                  <a:lnTo>
                    <a:pt x="1062" y="202"/>
                  </a:lnTo>
                  <a:lnTo>
                    <a:pt x="1062" y="200"/>
                  </a:lnTo>
                  <a:lnTo>
                    <a:pt x="1057" y="208"/>
                  </a:lnTo>
                  <a:lnTo>
                    <a:pt x="1058" y="210"/>
                  </a:lnTo>
                  <a:lnTo>
                    <a:pt x="1054" y="217"/>
                  </a:lnTo>
                  <a:lnTo>
                    <a:pt x="1052" y="218"/>
                  </a:lnTo>
                  <a:lnTo>
                    <a:pt x="1052" y="213"/>
                  </a:lnTo>
                  <a:lnTo>
                    <a:pt x="1050" y="207"/>
                  </a:lnTo>
                  <a:lnTo>
                    <a:pt x="1049" y="206"/>
                  </a:lnTo>
                  <a:lnTo>
                    <a:pt x="1049" y="206"/>
                  </a:lnTo>
                  <a:lnTo>
                    <a:pt x="1051" y="206"/>
                  </a:lnTo>
                  <a:lnTo>
                    <a:pt x="1051" y="206"/>
                  </a:lnTo>
                  <a:lnTo>
                    <a:pt x="1050" y="203"/>
                  </a:lnTo>
                  <a:lnTo>
                    <a:pt x="1049" y="203"/>
                  </a:lnTo>
                  <a:lnTo>
                    <a:pt x="1048" y="202"/>
                  </a:lnTo>
                  <a:lnTo>
                    <a:pt x="1046" y="202"/>
                  </a:lnTo>
                  <a:lnTo>
                    <a:pt x="1045" y="203"/>
                  </a:lnTo>
                  <a:lnTo>
                    <a:pt x="1044" y="202"/>
                  </a:lnTo>
                  <a:lnTo>
                    <a:pt x="1043" y="201"/>
                  </a:lnTo>
                  <a:lnTo>
                    <a:pt x="1041" y="200"/>
                  </a:lnTo>
                  <a:lnTo>
                    <a:pt x="1039" y="201"/>
                  </a:lnTo>
                  <a:lnTo>
                    <a:pt x="1041" y="202"/>
                  </a:lnTo>
                  <a:lnTo>
                    <a:pt x="1043" y="205"/>
                  </a:lnTo>
                  <a:lnTo>
                    <a:pt x="1045" y="207"/>
                  </a:lnTo>
                  <a:lnTo>
                    <a:pt x="1046" y="206"/>
                  </a:lnTo>
                  <a:lnTo>
                    <a:pt x="1047" y="207"/>
                  </a:lnTo>
                  <a:lnTo>
                    <a:pt x="1048" y="212"/>
                  </a:lnTo>
                  <a:lnTo>
                    <a:pt x="1050" y="214"/>
                  </a:lnTo>
                  <a:lnTo>
                    <a:pt x="1051" y="218"/>
                  </a:lnTo>
                  <a:lnTo>
                    <a:pt x="1049" y="220"/>
                  </a:lnTo>
                  <a:lnTo>
                    <a:pt x="1049" y="220"/>
                  </a:lnTo>
                  <a:lnTo>
                    <a:pt x="1049" y="219"/>
                  </a:lnTo>
                  <a:lnTo>
                    <a:pt x="1049" y="215"/>
                  </a:lnTo>
                  <a:lnTo>
                    <a:pt x="1044" y="219"/>
                  </a:lnTo>
                  <a:lnTo>
                    <a:pt x="1044" y="213"/>
                  </a:lnTo>
                  <a:lnTo>
                    <a:pt x="1044" y="215"/>
                  </a:lnTo>
                  <a:lnTo>
                    <a:pt x="1044" y="219"/>
                  </a:lnTo>
                  <a:lnTo>
                    <a:pt x="1042" y="223"/>
                  </a:lnTo>
                  <a:lnTo>
                    <a:pt x="1044" y="223"/>
                  </a:lnTo>
                  <a:lnTo>
                    <a:pt x="1044" y="225"/>
                  </a:lnTo>
                  <a:lnTo>
                    <a:pt x="1040" y="229"/>
                  </a:lnTo>
                  <a:lnTo>
                    <a:pt x="1038" y="228"/>
                  </a:lnTo>
                  <a:lnTo>
                    <a:pt x="1037" y="227"/>
                  </a:lnTo>
                  <a:lnTo>
                    <a:pt x="1037" y="223"/>
                  </a:lnTo>
                  <a:lnTo>
                    <a:pt x="1035" y="228"/>
                  </a:lnTo>
                  <a:lnTo>
                    <a:pt x="1035" y="229"/>
                  </a:lnTo>
                  <a:lnTo>
                    <a:pt x="1036" y="232"/>
                  </a:lnTo>
                  <a:lnTo>
                    <a:pt x="1035" y="233"/>
                  </a:lnTo>
                  <a:lnTo>
                    <a:pt x="1034" y="236"/>
                  </a:lnTo>
                  <a:lnTo>
                    <a:pt x="1032" y="236"/>
                  </a:lnTo>
                  <a:lnTo>
                    <a:pt x="1032" y="233"/>
                  </a:lnTo>
                  <a:lnTo>
                    <a:pt x="1031" y="233"/>
                  </a:lnTo>
                  <a:lnTo>
                    <a:pt x="1031" y="232"/>
                  </a:lnTo>
                  <a:lnTo>
                    <a:pt x="1030" y="232"/>
                  </a:lnTo>
                  <a:lnTo>
                    <a:pt x="1028" y="233"/>
                  </a:lnTo>
                  <a:lnTo>
                    <a:pt x="1027" y="229"/>
                  </a:lnTo>
                  <a:lnTo>
                    <a:pt x="1027" y="232"/>
                  </a:lnTo>
                  <a:lnTo>
                    <a:pt x="1025" y="231"/>
                  </a:lnTo>
                  <a:lnTo>
                    <a:pt x="1026" y="228"/>
                  </a:lnTo>
                  <a:lnTo>
                    <a:pt x="1025" y="227"/>
                  </a:lnTo>
                  <a:lnTo>
                    <a:pt x="1024" y="226"/>
                  </a:lnTo>
                  <a:lnTo>
                    <a:pt x="1024" y="224"/>
                  </a:lnTo>
                  <a:lnTo>
                    <a:pt x="1023" y="225"/>
                  </a:lnTo>
                  <a:lnTo>
                    <a:pt x="1022" y="225"/>
                  </a:lnTo>
                  <a:lnTo>
                    <a:pt x="1021" y="226"/>
                  </a:lnTo>
                  <a:lnTo>
                    <a:pt x="1019" y="222"/>
                  </a:lnTo>
                  <a:lnTo>
                    <a:pt x="1019" y="219"/>
                  </a:lnTo>
                  <a:lnTo>
                    <a:pt x="1021" y="218"/>
                  </a:lnTo>
                  <a:lnTo>
                    <a:pt x="1024" y="216"/>
                  </a:lnTo>
                  <a:lnTo>
                    <a:pt x="1025" y="216"/>
                  </a:lnTo>
                  <a:lnTo>
                    <a:pt x="1026" y="218"/>
                  </a:lnTo>
                  <a:lnTo>
                    <a:pt x="1030" y="218"/>
                  </a:lnTo>
                  <a:lnTo>
                    <a:pt x="1030" y="217"/>
                  </a:lnTo>
                  <a:lnTo>
                    <a:pt x="1027" y="216"/>
                  </a:lnTo>
                  <a:lnTo>
                    <a:pt x="1027" y="215"/>
                  </a:lnTo>
                  <a:lnTo>
                    <a:pt x="1031" y="213"/>
                  </a:lnTo>
                  <a:lnTo>
                    <a:pt x="1031" y="212"/>
                  </a:lnTo>
                  <a:lnTo>
                    <a:pt x="1027" y="214"/>
                  </a:lnTo>
                  <a:lnTo>
                    <a:pt x="1026" y="214"/>
                  </a:lnTo>
                  <a:lnTo>
                    <a:pt x="1026" y="210"/>
                  </a:lnTo>
                  <a:lnTo>
                    <a:pt x="1026" y="210"/>
                  </a:lnTo>
                  <a:lnTo>
                    <a:pt x="1027" y="209"/>
                  </a:lnTo>
                  <a:lnTo>
                    <a:pt x="1025" y="208"/>
                  </a:lnTo>
                  <a:lnTo>
                    <a:pt x="1023" y="207"/>
                  </a:lnTo>
                  <a:lnTo>
                    <a:pt x="1023" y="206"/>
                  </a:lnTo>
                  <a:lnTo>
                    <a:pt x="1024" y="205"/>
                  </a:lnTo>
                  <a:lnTo>
                    <a:pt x="1023" y="205"/>
                  </a:lnTo>
                  <a:lnTo>
                    <a:pt x="1022" y="206"/>
                  </a:lnTo>
                  <a:lnTo>
                    <a:pt x="1023" y="208"/>
                  </a:lnTo>
                  <a:lnTo>
                    <a:pt x="1024" y="209"/>
                  </a:lnTo>
                  <a:lnTo>
                    <a:pt x="1023" y="212"/>
                  </a:lnTo>
                  <a:lnTo>
                    <a:pt x="1022" y="213"/>
                  </a:lnTo>
                  <a:lnTo>
                    <a:pt x="1020" y="215"/>
                  </a:lnTo>
                  <a:lnTo>
                    <a:pt x="1019" y="217"/>
                  </a:lnTo>
                  <a:lnTo>
                    <a:pt x="1018" y="219"/>
                  </a:lnTo>
                  <a:lnTo>
                    <a:pt x="1018" y="212"/>
                  </a:lnTo>
                  <a:lnTo>
                    <a:pt x="1018" y="211"/>
                  </a:lnTo>
                  <a:lnTo>
                    <a:pt x="1017" y="211"/>
                  </a:lnTo>
                  <a:lnTo>
                    <a:pt x="1016" y="210"/>
                  </a:lnTo>
                  <a:lnTo>
                    <a:pt x="1015" y="211"/>
                  </a:lnTo>
                  <a:lnTo>
                    <a:pt x="1015" y="213"/>
                  </a:lnTo>
                  <a:lnTo>
                    <a:pt x="1015" y="214"/>
                  </a:lnTo>
                  <a:lnTo>
                    <a:pt x="1014" y="212"/>
                  </a:lnTo>
                  <a:lnTo>
                    <a:pt x="1012" y="210"/>
                  </a:lnTo>
                  <a:lnTo>
                    <a:pt x="1011" y="212"/>
                  </a:lnTo>
                  <a:lnTo>
                    <a:pt x="1009" y="212"/>
                  </a:lnTo>
                  <a:lnTo>
                    <a:pt x="1010" y="214"/>
                  </a:lnTo>
                  <a:lnTo>
                    <a:pt x="1010" y="215"/>
                  </a:lnTo>
                  <a:lnTo>
                    <a:pt x="1010" y="215"/>
                  </a:lnTo>
                  <a:lnTo>
                    <a:pt x="1006" y="215"/>
                  </a:lnTo>
                  <a:lnTo>
                    <a:pt x="1005" y="214"/>
                  </a:lnTo>
                  <a:lnTo>
                    <a:pt x="1004" y="214"/>
                  </a:lnTo>
                  <a:lnTo>
                    <a:pt x="1002" y="212"/>
                  </a:lnTo>
                  <a:lnTo>
                    <a:pt x="1002" y="210"/>
                  </a:lnTo>
                  <a:lnTo>
                    <a:pt x="1003" y="210"/>
                  </a:lnTo>
                  <a:lnTo>
                    <a:pt x="1003" y="209"/>
                  </a:lnTo>
                  <a:lnTo>
                    <a:pt x="1001" y="210"/>
                  </a:lnTo>
                  <a:lnTo>
                    <a:pt x="997" y="206"/>
                  </a:lnTo>
                  <a:lnTo>
                    <a:pt x="995" y="207"/>
                  </a:lnTo>
                  <a:lnTo>
                    <a:pt x="994" y="206"/>
                  </a:lnTo>
                  <a:lnTo>
                    <a:pt x="995" y="203"/>
                  </a:lnTo>
                  <a:lnTo>
                    <a:pt x="993" y="202"/>
                  </a:lnTo>
                  <a:lnTo>
                    <a:pt x="995" y="201"/>
                  </a:lnTo>
                  <a:lnTo>
                    <a:pt x="993" y="199"/>
                  </a:lnTo>
                  <a:lnTo>
                    <a:pt x="994" y="197"/>
                  </a:lnTo>
                  <a:lnTo>
                    <a:pt x="993" y="197"/>
                  </a:lnTo>
                  <a:lnTo>
                    <a:pt x="996" y="195"/>
                  </a:lnTo>
                  <a:lnTo>
                    <a:pt x="996" y="193"/>
                  </a:lnTo>
                  <a:lnTo>
                    <a:pt x="996" y="193"/>
                  </a:lnTo>
                  <a:lnTo>
                    <a:pt x="997" y="191"/>
                  </a:lnTo>
                  <a:lnTo>
                    <a:pt x="994" y="190"/>
                  </a:lnTo>
                  <a:lnTo>
                    <a:pt x="993" y="188"/>
                  </a:lnTo>
                  <a:lnTo>
                    <a:pt x="997" y="184"/>
                  </a:lnTo>
                  <a:lnTo>
                    <a:pt x="997" y="184"/>
                  </a:lnTo>
                  <a:lnTo>
                    <a:pt x="1000" y="183"/>
                  </a:lnTo>
                  <a:lnTo>
                    <a:pt x="1003" y="183"/>
                  </a:lnTo>
                  <a:lnTo>
                    <a:pt x="1005" y="183"/>
                  </a:lnTo>
                  <a:lnTo>
                    <a:pt x="1010" y="182"/>
                  </a:lnTo>
                  <a:lnTo>
                    <a:pt x="1011" y="184"/>
                  </a:lnTo>
                  <a:lnTo>
                    <a:pt x="1010" y="186"/>
                  </a:lnTo>
                  <a:lnTo>
                    <a:pt x="1012" y="186"/>
                  </a:lnTo>
                  <a:lnTo>
                    <a:pt x="1014" y="186"/>
                  </a:lnTo>
                  <a:lnTo>
                    <a:pt x="1014" y="184"/>
                  </a:lnTo>
                  <a:lnTo>
                    <a:pt x="1015" y="187"/>
                  </a:lnTo>
                  <a:lnTo>
                    <a:pt x="1018" y="186"/>
                  </a:lnTo>
                  <a:lnTo>
                    <a:pt x="1021" y="187"/>
                  </a:lnTo>
                  <a:lnTo>
                    <a:pt x="1021" y="185"/>
                  </a:lnTo>
                  <a:lnTo>
                    <a:pt x="1018" y="184"/>
                  </a:lnTo>
                  <a:lnTo>
                    <a:pt x="1018" y="182"/>
                  </a:lnTo>
                  <a:lnTo>
                    <a:pt x="1019" y="182"/>
                  </a:lnTo>
                  <a:lnTo>
                    <a:pt x="1020" y="183"/>
                  </a:lnTo>
                  <a:lnTo>
                    <a:pt x="1022" y="180"/>
                  </a:lnTo>
                  <a:lnTo>
                    <a:pt x="1026" y="179"/>
                  </a:lnTo>
                  <a:lnTo>
                    <a:pt x="1027" y="180"/>
                  </a:lnTo>
                  <a:lnTo>
                    <a:pt x="1027" y="180"/>
                  </a:lnTo>
                  <a:lnTo>
                    <a:pt x="1028" y="184"/>
                  </a:lnTo>
                  <a:lnTo>
                    <a:pt x="1030" y="189"/>
                  </a:lnTo>
                  <a:lnTo>
                    <a:pt x="1029" y="193"/>
                  </a:lnTo>
                  <a:lnTo>
                    <a:pt x="1031" y="193"/>
                  </a:lnTo>
                  <a:lnTo>
                    <a:pt x="1032" y="192"/>
                  </a:lnTo>
                  <a:lnTo>
                    <a:pt x="1031" y="192"/>
                  </a:lnTo>
                  <a:lnTo>
                    <a:pt x="1031" y="189"/>
                  </a:lnTo>
                  <a:lnTo>
                    <a:pt x="1031" y="189"/>
                  </a:lnTo>
                  <a:lnTo>
                    <a:pt x="1030" y="184"/>
                  </a:lnTo>
                  <a:lnTo>
                    <a:pt x="1028" y="183"/>
                  </a:lnTo>
                  <a:lnTo>
                    <a:pt x="1030" y="183"/>
                  </a:lnTo>
                  <a:lnTo>
                    <a:pt x="1031" y="183"/>
                  </a:lnTo>
                  <a:lnTo>
                    <a:pt x="1032" y="184"/>
                  </a:lnTo>
                  <a:lnTo>
                    <a:pt x="1036" y="186"/>
                  </a:lnTo>
                  <a:lnTo>
                    <a:pt x="1036" y="185"/>
                  </a:lnTo>
                  <a:lnTo>
                    <a:pt x="1035" y="185"/>
                  </a:lnTo>
                  <a:lnTo>
                    <a:pt x="1033" y="184"/>
                  </a:lnTo>
                  <a:lnTo>
                    <a:pt x="1036" y="183"/>
                  </a:lnTo>
                  <a:lnTo>
                    <a:pt x="1033" y="183"/>
                  </a:lnTo>
                  <a:lnTo>
                    <a:pt x="1034" y="180"/>
                  </a:lnTo>
                  <a:lnTo>
                    <a:pt x="1036" y="180"/>
                  </a:lnTo>
                  <a:lnTo>
                    <a:pt x="1036" y="179"/>
                  </a:lnTo>
                  <a:lnTo>
                    <a:pt x="1037" y="178"/>
                  </a:lnTo>
                  <a:lnTo>
                    <a:pt x="1039" y="176"/>
                  </a:lnTo>
                  <a:lnTo>
                    <a:pt x="1039" y="178"/>
                  </a:lnTo>
                  <a:lnTo>
                    <a:pt x="1040" y="180"/>
                  </a:lnTo>
                  <a:lnTo>
                    <a:pt x="1042" y="180"/>
                  </a:lnTo>
                  <a:lnTo>
                    <a:pt x="1045" y="180"/>
                  </a:lnTo>
                  <a:lnTo>
                    <a:pt x="1046" y="183"/>
                  </a:lnTo>
                  <a:lnTo>
                    <a:pt x="1046" y="185"/>
                  </a:lnTo>
                  <a:lnTo>
                    <a:pt x="1046" y="185"/>
                  </a:lnTo>
                  <a:lnTo>
                    <a:pt x="1046" y="190"/>
                  </a:lnTo>
                  <a:lnTo>
                    <a:pt x="1048" y="190"/>
                  </a:lnTo>
                  <a:lnTo>
                    <a:pt x="1049" y="190"/>
                  </a:lnTo>
                  <a:lnTo>
                    <a:pt x="1049" y="185"/>
                  </a:lnTo>
                  <a:lnTo>
                    <a:pt x="1049" y="184"/>
                  </a:lnTo>
                  <a:lnTo>
                    <a:pt x="1049" y="179"/>
                  </a:lnTo>
                  <a:lnTo>
                    <a:pt x="1047" y="178"/>
                  </a:lnTo>
                  <a:lnTo>
                    <a:pt x="1048" y="178"/>
                  </a:lnTo>
                  <a:lnTo>
                    <a:pt x="1049" y="173"/>
                  </a:lnTo>
                  <a:lnTo>
                    <a:pt x="1050" y="171"/>
                  </a:lnTo>
                  <a:lnTo>
                    <a:pt x="1051" y="171"/>
                  </a:lnTo>
                  <a:lnTo>
                    <a:pt x="1052" y="171"/>
                  </a:lnTo>
                  <a:lnTo>
                    <a:pt x="1053" y="173"/>
                  </a:lnTo>
                  <a:lnTo>
                    <a:pt x="1055" y="172"/>
                  </a:lnTo>
                  <a:lnTo>
                    <a:pt x="1055" y="171"/>
                  </a:lnTo>
                  <a:lnTo>
                    <a:pt x="1053" y="171"/>
                  </a:lnTo>
                  <a:lnTo>
                    <a:pt x="1053" y="169"/>
                  </a:lnTo>
                  <a:lnTo>
                    <a:pt x="1054" y="168"/>
                  </a:lnTo>
                  <a:lnTo>
                    <a:pt x="1054" y="167"/>
                  </a:lnTo>
                  <a:lnTo>
                    <a:pt x="1053" y="167"/>
                  </a:lnTo>
                  <a:lnTo>
                    <a:pt x="1054" y="165"/>
                  </a:lnTo>
                  <a:lnTo>
                    <a:pt x="1057" y="166"/>
                  </a:lnTo>
                  <a:lnTo>
                    <a:pt x="1061" y="165"/>
                  </a:lnTo>
                  <a:lnTo>
                    <a:pt x="1062" y="167"/>
                  </a:lnTo>
                  <a:lnTo>
                    <a:pt x="1064" y="167"/>
                  </a:lnTo>
                  <a:lnTo>
                    <a:pt x="1065" y="168"/>
                  </a:lnTo>
                  <a:lnTo>
                    <a:pt x="1066" y="167"/>
                  </a:lnTo>
                  <a:lnTo>
                    <a:pt x="1063" y="166"/>
                  </a:lnTo>
                  <a:lnTo>
                    <a:pt x="1062" y="163"/>
                  </a:lnTo>
                  <a:lnTo>
                    <a:pt x="1060" y="162"/>
                  </a:lnTo>
                  <a:lnTo>
                    <a:pt x="1055" y="162"/>
                  </a:lnTo>
                  <a:lnTo>
                    <a:pt x="1053" y="163"/>
                  </a:lnTo>
                  <a:lnTo>
                    <a:pt x="1052" y="162"/>
                  </a:lnTo>
                  <a:lnTo>
                    <a:pt x="1050" y="163"/>
                  </a:lnTo>
                  <a:lnTo>
                    <a:pt x="1050" y="162"/>
                  </a:lnTo>
                  <a:lnTo>
                    <a:pt x="1052" y="159"/>
                  </a:lnTo>
                  <a:lnTo>
                    <a:pt x="1053" y="158"/>
                  </a:lnTo>
                  <a:lnTo>
                    <a:pt x="1052" y="154"/>
                  </a:lnTo>
                  <a:lnTo>
                    <a:pt x="1050" y="154"/>
                  </a:lnTo>
                  <a:lnTo>
                    <a:pt x="1049" y="155"/>
                  </a:lnTo>
                  <a:lnTo>
                    <a:pt x="1048" y="158"/>
                  </a:lnTo>
                  <a:lnTo>
                    <a:pt x="1047" y="159"/>
                  </a:lnTo>
                  <a:lnTo>
                    <a:pt x="1046" y="166"/>
                  </a:lnTo>
                  <a:lnTo>
                    <a:pt x="1042" y="169"/>
                  </a:lnTo>
                  <a:lnTo>
                    <a:pt x="1041" y="168"/>
                  </a:lnTo>
                  <a:lnTo>
                    <a:pt x="1040" y="168"/>
                  </a:lnTo>
                  <a:lnTo>
                    <a:pt x="1038" y="170"/>
                  </a:lnTo>
                  <a:lnTo>
                    <a:pt x="1037" y="169"/>
                  </a:lnTo>
                  <a:lnTo>
                    <a:pt x="1036" y="169"/>
                  </a:lnTo>
                  <a:lnTo>
                    <a:pt x="1033" y="167"/>
                  </a:lnTo>
                  <a:lnTo>
                    <a:pt x="1033" y="165"/>
                  </a:lnTo>
                  <a:lnTo>
                    <a:pt x="1032" y="161"/>
                  </a:lnTo>
                  <a:lnTo>
                    <a:pt x="1033" y="161"/>
                  </a:lnTo>
                  <a:lnTo>
                    <a:pt x="1034" y="158"/>
                  </a:lnTo>
                  <a:lnTo>
                    <a:pt x="1036" y="156"/>
                  </a:lnTo>
                  <a:lnTo>
                    <a:pt x="1037" y="155"/>
                  </a:lnTo>
                  <a:lnTo>
                    <a:pt x="1038" y="155"/>
                  </a:lnTo>
                  <a:lnTo>
                    <a:pt x="1040" y="154"/>
                  </a:lnTo>
                  <a:lnTo>
                    <a:pt x="1040" y="157"/>
                  </a:lnTo>
                  <a:lnTo>
                    <a:pt x="1041" y="158"/>
                  </a:lnTo>
                  <a:lnTo>
                    <a:pt x="1043" y="158"/>
                  </a:lnTo>
                  <a:lnTo>
                    <a:pt x="1044" y="159"/>
                  </a:lnTo>
                  <a:lnTo>
                    <a:pt x="1046" y="159"/>
                  </a:lnTo>
                  <a:lnTo>
                    <a:pt x="1042" y="156"/>
                  </a:lnTo>
                  <a:lnTo>
                    <a:pt x="1043" y="153"/>
                  </a:lnTo>
                  <a:lnTo>
                    <a:pt x="1044" y="154"/>
                  </a:lnTo>
                  <a:lnTo>
                    <a:pt x="1047" y="152"/>
                  </a:lnTo>
                  <a:lnTo>
                    <a:pt x="1047" y="153"/>
                  </a:lnTo>
                  <a:lnTo>
                    <a:pt x="1049" y="152"/>
                  </a:lnTo>
                  <a:lnTo>
                    <a:pt x="1050" y="151"/>
                  </a:lnTo>
                  <a:lnTo>
                    <a:pt x="1053" y="149"/>
                  </a:lnTo>
                  <a:lnTo>
                    <a:pt x="1053" y="148"/>
                  </a:lnTo>
                  <a:lnTo>
                    <a:pt x="1053" y="146"/>
                  </a:lnTo>
                  <a:lnTo>
                    <a:pt x="1053" y="142"/>
                  </a:lnTo>
                  <a:lnTo>
                    <a:pt x="1055" y="139"/>
                  </a:lnTo>
                  <a:lnTo>
                    <a:pt x="1056" y="139"/>
                  </a:lnTo>
                  <a:lnTo>
                    <a:pt x="1057" y="139"/>
                  </a:lnTo>
                  <a:lnTo>
                    <a:pt x="1058" y="137"/>
                  </a:lnTo>
                  <a:lnTo>
                    <a:pt x="1064" y="136"/>
                  </a:lnTo>
                  <a:lnTo>
                    <a:pt x="1066" y="137"/>
                  </a:lnTo>
                  <a:lnTo>
                    <a:pt x="1066" y="136"/>
                  </a:lnTo>
                  <a:lnTo>
                    <a:pt x="1067" y="135"/>
                  </a:lnTo>
                  <a:lnTo>
                    <a:pt x="1066" y="134"/>
                  </a:lnTo>
                  <a:lnTo>
                    <a:pt x="1065" y="131"/>
                  </a:lnTo>
                  <a:lnTo>
                    <a:pt x="1062" y="132"/>
                  </a:lnTo>
                  <a:lnTo>
                    <a:pt x="1060" y="132"/>
                  </a:lnTo>
                  <a:lnTo>
                    <a:pt x="1059" y="129"/>
                  </a:lnTo>
                  <a:lnTo>
                    <a:pt x="1060" y="128"/>
                  </a:lnTo>
                  <a:lnTo>
                    <a:pt x="1062" y="128"/>
                  </a:lnTo>
                  <a:lnTo>
                    <a:pt x="1062" y="126"/>
                  </a:lnTo>
                  <a:lnTo>
                    <a:pt x="1062" y="124"/>
                  </a:lnTo>
                  <a:lnTo>
                    <a:pt x="1064" y="121"/>
                  </a:lnTo>
                  <a:lnTo>
                    <a:pt x="1065" y="123"/>
                  </a:lnTo>
                  <a:lnTo>
                    <a:pt x="1066" y="124"/>
                  </a:lnTo>
                  <a:lnTo>
                    <a:pt x="1065" y="127"/>
                  </a:lnTo>
                  <a:lnTo>
                    <a:pt x="1064" y="130"/>
                  </a:lnTo>
                  <a:lnTo>
                    <a:pt x="1065" y="130"/>
                  </a:lnTo>
                  <a:lnTo>
                    <a:pt x="1066" y="128"/>
                  </a:lnTo>
                  <a:lnTo>
                    <a:pt x="1066" y="127"/>
                  </a:lnTo>
                  <a:lnTo>
                    <a:pt x="1071" y="120"/>
                  </a:lnTo>
                  <a:lnTo>
                    <a:pt x="1072" y="119"/>
                  </a:lnTo>
                  <a:lnTo>
                    <a:pt x="1074" y="120"/>
                  </a:lnTo>
                  <a:lnTo>
                    <a:pt x="1075" y="121"/>
                  </a:lnTo>
                  <a:lnTo>
                    <a:pt x="1076" y="124"/>
                  </a:lnTo>
                  <a:lnTo>
                    <a:pt x="1076" y="127"/>
                  </a:lnTo>
                  <a:lnTo>
                    <a:pt x="1075" y="129"/>
                  </a:lnTo>
                  <a:lnTo>
                    <a:pt x="1075" y="132"/>
                  </a:lnTo>
                  <a:lnTo>
                    <a:pt x="1079" y="130"/>
                  </a:lnTo>
                  <a:lnTo>
                    <a:pt x="1081" y="132"/>
                  </a:lnTo>
                  <a:lnTo>
                    <a:pt x="1081" y="134"/>
                  </a:lnTo>
                  <a:lnTo>
                    <a:pt x="1079" y="134"/>
                  </a:lnTo>
                  <a:lnTo>
                    <a:pt x="1075" y="137"/>
                  </a:lnTo>
                  <a:lnTo>
                    <a:pt x="1077" y="137"/>
                  </a:lnTo>
                  <a:lnTo>
                    <a:pt x="1080" y="136"/>
                  </a:lnTo>
                  <a:lnTo>
                    <a:pt x="1083" y="137"/>
                  </a:lnTo>
                  <a:lnTo>
                    <a:pt x="1083" y="139"/>
                  </a:lnTo>
                  <a:lnTo>
                    <a:pt x="1081" y="140"/>
                  </a:lnTo>
                  <a:close/>
                  <a:moveTo>
                    <a:pt x="1132" y="95"/>
                  </a:moveTo>
                  <a:lnTo>
                    <a:pt x="1134" y="94"/>
                  </a:lnTo>
                  <a:lnTo>
                    <a:pt x="1133" y="96"/>
                  </a:lnTo>
                  <a:lnTo>
                    <a:pt x="1132" y="95"/>
                  </a:lnTo>
                  <a:close/>
                  <a:moveTo>
                    <a:pt x="1132" y="95"/>
                  </a:moveTo>
                  <a:lnTo>
                    <a:pt x="1128" y="97"/>
                  </a:lnTo>
                  <a:lnTo>
                    <a:pt x="1127" y="94"/>
                  </a:lnTo>
                  <a:lnTo>
                    <a:pt x="1126" y="93"/>
                  </a:lnTo>
                  <a:lnTo>
                    <a:pt x="1125" y="93"/>
                  </a:lnTo>
                  <a:lnTo>
                    <a:pt x="1124" y="89"/>
                  </a:lnTo>
                  <a:lnTo>
                    <a:pt x="1123" y="86"/>
                  </a:lnTo>
                  <a:lnTo>
                    <a:pt x="1122" y="83"/>
                  </a:lnTo>
                  <a:lnTo>
                    <a:pt x="1120" y="83"/>
                  </a:lnTo>
                  <a:lnTo>
                    <a:pt x="1120" y="80"/>
                  </a:lnTo>
                  <a:lnTo>
                    <a:pt x="1119" y="80"/>
                  </a:lnTo>
                  <a:lnTo>
                    <a:pt x="1119" y="77"/>
                  </a:lnTo>
                  <a:lnTo>
                    <a:pt x="1121" y="76"/>
                  </a:lnTo>
                  <a:lnTo>
                    <a:pt x="1121" y="74"/>
                  </a:lnTo>
                  <a:lnTo>
                    <a:pt x="1122" y="74"/>
                  </a:lnTo>
                  <a:lnTo>
                    <a:pt x="1123" y="76"/>
                  </a:lnTo>
                  <a:lnTo>
                    <a:pt x="1125" y="74"/>
                  </a:lnTo>
                  <a:lnTo>
                    <a:pt x="1126" y="76"/>
                  </a:lnTo>
                  <a:lnTo>
                    <a:pt x="1130" y="77"/>
                  </a:lnTo>
                  <a:lnTo>
                    <a:pt x="1130" y="75"/>
                  </a:lnTo>
                  <a:lnTo>
                    <a:pt x="1131" y="73"/>
                  </a:lnTo>
                  <a:lnTo>
                    <a:pt x="1132" y="73"/>
                  </a:lnTo>
                  <a:lnTo>
                    <a:pt x="1135" y="73"/>
                  </a:lnTo>
                  <a:lnTo>
                    <a:pt x="1136" y="75"/>
                  </a:lnTo>
                  <a:lnTo>
                    <a:pt x="1138" y="74"/>
                  </a:lnTo>
                  <a:lnTo>
                    <a:pt x="1140" y="76"/>
                  </a:lnTo>
                  <a:lnTo>
                    <a:pt x="1140" y="82"/>
                  </a:lnTo>
                  <a:lnTo>
                    <a:pt x="1140" y="83"/>
                  </a:lnTo>
                  <a:lnTo>
                    <a:pt x="1142" y="82"/>
                  </a:lnTo>
                  <a:lnTo>
                    <a:pt x="1142" y="84"/>
                  </a:lnTo>
                  <a:lnTo>
                    <a:pt x="1144" y="85"/>
                  </a:lnTo>
                  <a:lnTo>
                    <a:pt x="1144" y="84"/>
                  </a:lnTo>
                  <a:lnTo>
                    <a:pt x="1145" y="80"/>
                  </a:lnTo>
                  <a:lnTo>
                    <a:pt x="1146" y="80"/>
                  </a:lnTo>
                  <a:lnTo>
                    <a:pt x="1147" y="79"/>
                  </a:lnTo>
                  <a:lnTo>
                    <a:pt x="1148" y="79"/>
                  </a:lnTo>
                  <a:lnTo>
                    <a:pt x="1148" y="81"/>
                  </a:lnTo>
                  <a:lnTo>
                    <a:pt x="1149" y="82"/>
                  </a:lnTo>
                  <a:lnTo>
                    <a:pt x="1149" y="86"/>
                  </a:lnTo>
                  <a:lnTo>
                    <a:pt x="1145" y="90"/>
                  </a:lnTo>
                  <a:lnTo>
                    <a:pt x="1144" y="93"/>
                  </a:lnTo>
                  <a:lnTo>
                    <a:pt x="1145" y="93"/>
                  </a:lnTo>
                  <a:lnTo>
                    <a:pt x="1143" y="95"/>
                  </a:lnTo>
                  <a:lnTo>
                    <a:pt x="1143" y="93"/>
                  </a:lnTo>
                  <a:lnTo>
                    <a:pt x="1141" y="93"/>
                  </a:lnTo>
                  <a:lnTo>
                    <a:pt x="1139" y="91"/>
                  </a:lnTo>
                  <a:lnTo>
                    <a:pt x="1139" y="89"/>
                  </a:lnTo>
                  <a:lnTo>
                    <a:pt x="1136" y="89"/>
                  </a:lnTo>
                  <a:lnTo>
                    <a:pt x="1136" y="90"/>
                  </a:lnTo>
                  <a:lnTo>
                    <a:pt x="1134" y="89"/>
                  </a:lnTo>
                  <a:lnTo>
                    <a:pt x="1134" y="87"/>
                  </a:lnTo>
                  <a:lnTo>
                    <a:pt x="1132" y="86"/>
                  </a:lnTo>
                  <a:lnTo>
                    <a:pt x="1131" y="88"/>
                  </a:lnTo>
                  <a:lnTo>
                    <a:pt x="1129" y="87"/>
                  </a:lnTo>
                  <a:lnTo>
                    <a:pt x="1127" y="87"/>
                  </a:lnTo>
                  <a:lnTo>
                    <a:pt x="1127" y="89"/>
                  </a:lnTo>
                  <a:lnTo>
                    <a:pt x="1128" y="89"/>
                  </a:lnTo>
                  <a:lnTo>
                    <a:pt x="1131" y="90"/>
                  </a:lnTo>
                  <a:lnTo>
                    <a:pt x="1131" y="93"/>
                  </a:lnTo>
                  <a:lnTo>
                    <a:pt x="1132" y="93"/>
                  </a:lnTo>
                  <a:lnTo>
                    <a:pt x="1132" y="95"/>
                  </a:lnTo>
                  <a:close/>
                  <a:moveTo>
                    <a:pt x="1046" y="153"/>
                  </a:moveTo>
                  <a:lnTo>
                    <a:pt x="1046" y="152"/>
                  </a:lnTo>
                  <a:lnTo>
                    <a:pt x="1045" y="152"/>
                  </a:lnTo>
                  <a:lnTo>
                    <a:pt x="1043" y="153"/>
                  </a:lnTo>
                  <a:lnTo>
                    <a:pt x="1041" y="151"/>
                  </a:lnTo>
                  <a:lnTo>
                    <a:pt x="1041" y="150"/>
                  </a:lnTo>
                  <a:lnTo>
                    <a:pt x="1043" y="148"/>
                  </a:lnTo>
                  <a:lnTo>
                    <a:pt x="1044" y="148"/>
                  </a:lnTo>
                  <a:lnTo>
                    <a:pt x="1044" y="149"/>
                  </a:lnTo>
                  <a:lnTo>
                    <a:pt x="1045" y="149"/>
                  </a:lnTo>
                  <a:lnTo>
                    <a:pt x="1045" y="147"/>
                  </a:lnTo>
                  <a:lnTo>
                    <a:pt x="1045" y="146"/>
                  </a:lnTo>
                  <a:lnTo>
                    <a:pt x="1044" y="145"/>
                  </a:lnTo>
                  <a:lnTo>
                    <a:pt x="1042" y="146"/>
                  </a:lnTo>
                  <a:lnTo>
                    <a:pt x="1041" y="146"/>
                  </a:lnTo>
                  <a:lnTo>
                    <a:pt x="1039" y="147"/>
                  </a:lnTo>
                  <a:lnTo>
                    <a:pt x="1036" y="145"/>
                  </a:lnTo>
                  <a:lnTo>
                    <a:pt x="1035" y="145"/>
                  </a:lnTo>
                  <a:lnTo>
                    <a:pt x="1036" y="144"/>
                  </a:lnTo>
                  <a:lnTo>
                    <a:pt x="1035" y="142"/>
                  </a:lnTo>
                  <a:lnTo>
                    <a:pt x="1035" y="139"/>
                  </a:lnTo>
                  <a:lnTo>
                    <a:pt x="1036" y="140"/>
                  </a:lnTo>
                  <a:lnTo>
                    <a:pt x="1036" y="138"/>
                  </a:lnTo>
                  <a:lnTo>
                    <a:pt x="1036" y="136"/>
                  </a:lnTo>
                  <a:lnTo>
                    <a:pt x="1038" y="135"/>
                  </a:lnTo>
                  <a:lnTo>
                    <a:pt x="1040" y="134"/>
                  </a:lnTo>
                  <a:lnTo>
                    <a:pt x="1038" y="134"/>
                  </a:lnTo>
                  <a:lnTo>
                    <a:pt x="1036" y="134"/>
                  </a:lnTo>
                  <a:lnTo>
                    <a:pt x="1034" y="134"/>
                  </a:lnTo>
                  <a:lnTo>
                    <a:pt x="1033" y="133"/>
                  </a:lnTo>
                  <a:lnTo>
                    <a:pt x="1033" y="130"/>
                  </a:lnTo>
                  <a:lnTo>
                    <a:pt x="1036" y="129"/>
                  </a:lnTo>
                  <a:lnTo>
                    <a:pt x="1037" y="128"/>
                  </a:lnTo>
                  <a:lnTo>
                    <a:pt x="1038" y="128"/>
                  </a:lnTo>
                  <a:lnTo>
                    <a:pt x="1038" y="127"/>
                  </a:lnTo>
                  <a:lnTo>
                    <a:pt x="1037" y="127"/>
                  </a:lnTo>
                  <a:lnTo>
                    <a:pt x="1035" y="128"/>
                  </a:lnTo>
                  <a:lnTo>
                    <a:pt x="1034" y="128"/>
                  </a:lnTo>
                  <a:lnTo>
                    <a:pt x="1033" y="128"/>
                  </a:lnTo>
                  <a:lnTo>
                    <a:pt x="1035" y="122"/>
                  </a:lnTo>
                  <a:lnTo>
                    <a:pt x="1034" y="121"/>
                  </a:lnTo>
                  <a:lnTo>
                    <a:pt x="1031" y="124"/>
                  </a:lnTo>
                  <a:lnTo>
                    <a:pt x="1029" y="127"/>
                  </a:lnTo>
                  <a:lnTo>
                    <a:pt x="1030" y="128"/>
                  </a:lnTo>
                  <a:lnTo>
                    <a:pt x="1030" y="129"/>
                  </a:lnTo>
                  <a:lnTo>
                    <a:pt x="1028" y="130"/>
                  </a:lnTo>
                  <a:lnTo>
                    <a:pt x="1029" y="131"/>
                  </a:lnTo>
                  <a:lnTo>
                    <a:pt x="1028" y="132"/>
                  </a:lnTo>
                  <a:lnTo>
                    <a:pt x="1027" y="132"/>
                  </a:lnTo>
                  <a:lnTo>
                    <a:pt x="1026" y="131"/>
                  </a:lnTo>
                  <a:lnTo>
                    <a:pt x="1026" y="129"/>
                  </a:lnTo>
                  <a:lnTo>
                    <a:pt x="1024" y="130"/>
                  </a:lnTo>
                  <a:lnTo>
                    <a:pt x="1023" y="129"/>
                  </a:lnTo>
                  <a:lnTo>
                    <a:pt x="1024" y="128"/>
                  </a:lnTo>
                  <a:lnTo>
                    <a:pt x="1027" y="128"/>
                  </a:lnTo>
                  <a:lnTo>
                    <a:pt x="1027" y="126"/>
                  </a:lnTo>
                  <a:lnTo>
                    <a:pt x="1028" y="124"/>
                  </a:lnTo>
                  <a:lnTo>
                    <a:pt x="1027" y="124"/>
                  </a:lnTo>
                  <a:lnTo>
                    <a:pt x="1025" y="124"/>
                  </a:lnTo>
                  <a:lnTo>
                    <a:pt x="1023" y="125"/>
                  </a:lnTo>
                  <a:lnTo>
                    <a:pt x="1023" y="124"/>
                  </a:lnTo>
                  <a:lnTo>
                    <a:pt x="1022" y="124"/>
                  </a:lnTo>
                  <a:lnTo>
                    <a:pt x="1020" y="123"/>
                  </a:lnTo>
                  <a:lnTo>
                    <a:pt x="1018" y="122"/>
                  </a:lnTo>
                  <a:lnTo>
                    <a:pt x="1018" y="122"/>
                  </a:lnTo>
                  <a:lnTo>
                    <a:pt x="1015" y="125"/>
                  </a:lnTo>
                  <a:lnTo>
                    <a:pt x="1013" y="124"/>
                  </a:lnTo>
                  <a:lnTo>
                    <a:pt x="1010" y="125"/>
                  </a:lnTo>
                  <a:lnTo>
                    <a:pt x="1010" y="124"/>
                  </a:lnTo>
                  <a:lnTo>
                    <a:pt x="1009" y="127"/>
                  </a:lnTo>
                  <a:lnTo>
                    <a:pt x="1008" y="127"/>
                  </a:lnTo>
                  <a:lnTo>
                    <a:pt x="1007" y="124"/>
                  </a:lnTo>
                  <a:lnTo>
                    <a:pt x="1005" y="124"/>
                  </a:lnTo>
                  <a:lnTo>
                    <a:pt x="1005" y="122"/>
                  </a:lnTo>
                  <a:lnTo>
                    <a:pt x="1009" y="115"/>
                  </a:lnTo>
                  <a:lnTo>
                    <a:pt x="1010" y="115"/>
                  </a:lnTo>
                  <a:lnTo>
                    <a:pt x="1012" y="115"/>
                  </a:lnTo>
                  <a:lnTo>
                    <a:pt x="1012" y="117"/>
                  </a:lnTo>
                  <a:lnTo>
                    <a:pt x="1014" y="115"/>
                  </a:lnTo>
                  <a:lnTo>
                    <a:pt x="1014" y="117"/>
                  </a:lnTo>
                  <a:lnTo>
                    <a:pt x="1017" y="117"/>
                  </a:lnTo>
                  <a:lnTo>
                    <a:pt x="1016" y="115"/>
                  </a:lnTo>
                  <a:lnTo>
                    <a:pt x="1014" y="115"/>
                  </a:lnTo>
                  <a:lnTo>
                    <a:pt x="1017" y="110"/>
                  </a:lnTo>
                  <a:lnTo>
                    <a:pt x="1016" y="109"/>
                  </a:lnTo>
                  <a:lnTo>
                    <a:pt x="1017" y="103"/>
                  </a:lnTo>
                  <a:lnTo>
                    <a:pt x="1019" y="101"/>
                  </a:lnTo>
                  <a:lnTo>
                    <a:pt x="1022" y="99"/>
                  </a:lnTo>
                  <a:lnTo>
                    <a:pt x="1023" y="100"/>
                  </a:lnTo>
                  <a:lnTo>
                    <a:pt x="1024" y="103"/>
                  </a:lnTo>
                  <a:lnTo>
                    <a:pt x="1023" y="105"/>
                  </a:lnTo>
                  <a:lnTo>
                    <a:pt x="1024" y="107"/>
                  </a:lnTo>
                  <a:lnTo>
                    <a:pt x="1031" y="112"/>
                  </a:lnTo>
                  <a:lnTo>
                    <a:pt x="1032" y="115"/>
                  </a:lnTo>
                  <a:lnTo>
                    <a:pt x="1034" y="115"/>
                  </a:lnTo>
                  <a:lnTo>
                    <a:pt x="1036" y="116"/>
                  </a:lnTo>
                  <a:lnTo>
                    <a:pt x="1037" y="115"/>
                  </a:lnTo>
                  <a:lnTo>
                    <a:pt x="1043" y="115"/>
                  </a:lnTo>
                  <a:lnTo>
                    <a:pt x="1044" y="114"/>
                  </a:lnTo>
                  <a:lnTo>
                    <a:pt x="1044" y="113"/>
                  </a:lnTo>
                  <a:lnTo>
                    <a:pt x="1043" y="114"/>
                  </a:lnTo>
                  <a:lnTo>
                    <a:pt x="1035" y="115"/>
                  </a:lnTo>
                  <a:lnTo>
                    <a:pt x="1030" y="108"/>
                  </a:lnTo>
                  <a:lnTo>
                    <a:pt x="1028" y="106"/>
                  </a:lnTo>
                  <a:lnTo>
                    <a:pt x="1027" y="104"/>
                  </a:lnTo>
                  <a:lnTo>
                    <a:pt x="1028" y="103"/>
                  </a:lnTo>
                  <a:lnTo>
                    <a:pt x="1027" y="102"/>
                  </a:lnTo>
                  <a:lnTo>
                    <a:pt x="1029" y="102"/>
                  </a:lnTo>
                  <a:lnTo>
                    <a:pt x="1032" y="100"/>
                  </a:lnTo>
                  <a:lnTo>
                    <a:pt x="1031" y="98"/>
                  </a:lnTo>
                  <a:lnTo>
                    <a:pt x="1035" y="96"/>
                  </a:lnTo>
                  <a:lnTo>
                    <a:pt x="1036" y="94"/>
                  </a:lnTo>
                  <a:lnTo>
                    <a:pt x="1038" y="94"/>
                  </a:lnTo>
                  <a:lnTo>
                    <a:pt x="1038" y="92"/>
                  </a:lnTo>
                  <a:lnTo>
                    <a:pt x="1038" y="90"/>
                  </a:lnTo>
                  <a:lnTo>
                    <a:pt x="1037" y="89"/>
                  </a:lnTo>
                  <a:lnTo>
                    <a:pt x="1037" y="88"/>
                  </a:lnTo>
                  <a:lnTo>
                    <a:pt x="1036" y="86"/>
                  </a:lnTo>
                  <a:lnTo>
                    <a:pt x="1040" y="84"/>
                  </a:lnTo>
                  <a:lnTo>
                    <a:pt x="1038" y="84"/>
                  </a:lnTo>
                  <a:lnTo>
                    <a:pt x="1040" y="81"/>
                  </a:lnTo>
                  <a:lnTo>
                    <a:pt x="1040" y="79"/>
                  </a:lnTo>
                  <a:lnTo>
                    <a:pt x="1043" y="79"/>
                  </a:lnTo>
                  <a:lnTo>
                    <a:pt x="1044" y="80"/>
                  </a:lnTo>
                  <a:lnTo>
                    <a:pt x="1046" y="80"/>
                  </a:lnTo>
                  <a:lnTo>
                    <a:pt x="1049" y="82"/>
                  </a:lnTo>
                  <a:lnTo>
                    <a:pt x="1049" y="80"/>
                  </a:lnTo>
                  <a:lnTo>
                    <a:pt x="1049" y="81"/>
                  </a:lnTo>
                  <a:lnTo>
                    <a:pt x="1049" y="82"/>
                  </a:lnTo>
                  <a:lnTo>
                    <a:pt x="1050" y="82"/>
                  </a:lnTo>
                  <a:lnTo>
                    <a:pt x="1052" y="80"/>
                  </a:lnTo>
                  <a:lnTo>
                    <a:pt x="1053" y="81"/>
                  </a:lnTo>
                  <a:lnTo>
                    <a:pt x="1052" y="82"/>
                  </a:lnTo>
                  <a:lnTo>
                    <a:pt x="1053" y="83"/>
                  </a:lnTo>
                  <a:lnTo>
                    <a:pt x="1054" y="82"/>
                  </a:lnTo>
                  <a:lnTo>
                    <a:pt x="1053" y="86"/>
                  </a:lnTo>
                  <a:lnTo>
                    <a:pt x="1055" y="85"/>
                  </a:lnTo>
                  <a:lnTo>
                    <a:pt x="1055" y="84"/>
                  </a:lnTo>
                  <a:lnTo>
                    <a:pt x="1052" y="79"/>
                  </a:lnTo>
                  <a:lnTo>
                    <a:pt x="1053" y="78"/>
                  </a:lnTo>
                  <a:lnTo>
                    <a:pt x="1053" y="77"/>
                  </a:lnTo>
                  <a:lnTo>
                    <a:pt x="1053" y="76"/>
                  </a:lnTo>
                  <a:lnTo>
                    <a:pt x="1054" y="75"/>
                  </a:lnTo>
                  <a:lnTo>
                    <a:pt x="1055" y="76"/>
                  </a:lnTo>
                  <a:lnTo>
                    <a:pt x="1057" y="76"/>
                  </a:lnTo>
                  <a:lnTo>
                    <a:pt x="1058" y="72"/>
                  </a:lnTo>
                  <a:lnTo>
                    <a:pt x="1059" y="72"/>
                  </a:lnTo>
                  <a:lnTo>
                    <a:pt x="1060" y="73"/>
                  </a:lnTo>
                  <a:lnTo>
                    <a:pt x="1059" y="74"/>
                  </a:lnTo>
                  <a:lnTo>
                    <a:pt x="1058" y="75"/>
                  </a:lnTo>
                  <a:lnTo>
                    <a:pt x="1059" y="76"/>
                  </a:lnTo>
                  <a:lnTo>
                    <a:pt x="1060" y="76"/>
                  </a:lnTo>
                  <a:lnTo>
                    <a:pt x="1061" y="78"/>
                  </a:lnTo>
                  <a:lnTo>
                    <a:pt x="1060" y="78"/>
                  </a:lnTo>
                  <a:lnTo>
                    <a:pt x="1060" y="80"/>
                  </a:lnTo>
                  <a:lnTo>
                    <a:pt x="1059" y="85"/>
                  </a:lnTo>
                  <a:lnTo>
                    <a:pt x="1060" y="85"/>
                  </a:lnTo>
                  <a:lnTo>
                    <a:pt x="1057" y="89"/>
                  </a:lnTo>
                  <a:lnTo>
                    <a:pt x="1056" y="89"/>
                  </a:lnTo>
                  <a:lnTo>
                    <a:pt x="1055" y="89"/>
                  </a:lnTo>
                  <a:lnTo>
                    <a:pt x="1056" y="92"/>
                  </a:lnTo>
                  <a:lnTo>
                    <a:pt x="1057" y="92"/>
                  </a:lnTo>
                  <a:lnTo>
                    <a:pt x="1057" y="93"/>
                  </a:lnTo>
                  <a:lnTo>
                    <a:pt x="1057" y="93"/>
                  </a:lnTo>
                  <a:lnTo>
                    <a:pt x="1058" y="97"/>
                  </a:lnTo>
                  <a:lnTo>
                    <a:pt x="1057" y="101"/>
                  </a:lnTo>
                  <a:lnTo>
                    <a:pt x="1058" y="102"/>
                  </a:lnTo>
                  <a:lnTo>
                    <a:pt x="1057" y="102"/>
                  </a:lnTo>
                  <a:lnTo>
                    <a:pt x="1057" y="103"/>
                  </a:lnTo>
                  <a:lnTo>
                    <a:pt x="1057" y="106"/>
                  </a:lnTo>
                  <a:lnTo>
                    <a:pt x="1054" y="105"/>
                  </a:lnTo>
                  <a:lnTo>
                    <a:pt x="1053" y="106"/>
                  </a:lnTo>
                  <a:lnTo>
                    <a:pt x="1052" y="105"/>
                  </a:lnTo>
                  <a:lnTo>
                    <a:pt x="1051" y="107"/>
                  </a:lnTo>
                  <a:lnTo>
                    <a:pt x="1049" y="108"/>
                  </a:lnTo>
                  <a:lnTo>
                    <a:pt x="1049" y="110"/>
                  </a:lnTo>
                  <a:lnTo>
                    <a:pt x="1053" y="108"/>
                  </a:lnTo>
                  <a:lnTo>
                    <a:pt x="1054" y="108"/>
                  </a:lnTo>
                  <a:lnTo>
                    <a:pt x="1055" y="110"/>
                  </a:lnTo>
                  <a:lnTo>
                    <a:pt x="1053" y="110"/>
                  </a:lnTo>
                  <a:lnTo>
                    <a:pt x="1051" y="111"/>
                  </a:lnTo>
                  <a:lnTo>
                    <a:pt x="1050" y="113"/>
                  </a:lnTo>
                  <a:lnTo>
                    <a:pt x="1053" y="111"/>
                  </a:lnTo>
                  <a:lnTo>
                    <a:pt x="1056" y="112"/>
                  </a:lnTo>
                  <a:lnTo>
                    <a:pt x="1057" y="115"/>
                  </a:lnTo>
                  <a:lnTo>
                    <a:pt x="1056" y="115"/>
                  </a:lnTo>
                  <a:lnTo>
                    <a:pt x="1054" y="115"/>
                  </a:lnTo>
                  <a:lnTo>
                    <a:pt x="1054" y="117"/>
                  </a:lnTo>
                  <a:lnTo>
                    <a:pt x="1055" y="118"/>
                  </a:lnTo>
                  <a:lnTo>
                    <a:pt x="1055" y="121"/>
                  </a:lnTo>
                  <a:lnTo>
                    <a:pt x="1057" y="118"/>
                  </a:lnTo>
                  <a:lnTo>
                    <a:pt x="1058" y="117"/>
                  </a:lnTo>
                  <a:lnTo>
                    <a:pt x="1059" y="119"/>
                  </a:lnTo>
                  <a:lnTo>
                    <a:pt x="1058" y="119"/>
                  </a:lnTo>
                  <a:lnTo>
                    <a:pt x="1058" y="121"/>
                  </a:lnTo>
                  <a:lnTo>
                    <a:pt x="1060" y="122"/>
                  </a:lnTo>
                  <a:lnTo>
                    <a:pt x="1056" y="124"/>
                  </a:lnTo>
                  <a:lnTo>
                    <a:pt x="1056" y="128"/>
                  </a:lnTo>
                  <a:lnTo>
                    <a:pt x="1055" y="129"/>
                  </a:lnTo>
                  <a:lnTo>
                    <a:pt x="1055" y="131"/>
                  </a:lnTo>
                  <a:lnTo>
                    <a:pt x="1056" y="132"/>
                  </a:lnTo>
                  <a:lnTo>
                    <a:pt x="1057" y="134"/>
                  </a:lnTo>
                  <a:lnTo>
                    <a:pt x="1054" y="136"/>
                  </a:lnTo>
                  <a:lnTo>
                    <a:pt x="1053" y="133"/>
                  </a:lnTo>
                  <a:lnTo>
                    <a:pt x="1052" y="132"/>
                  </a:lnTo>
                  <a:lnTo>
                    <a:pt x="1053" y="136"/>
                  </a:lnTo>
                  <a:lnTo>
                    <a:pt x="1053" y="137"/>
                  </a:lnTo>
                  <a:lnTo>
                    <a:pt x="1051" y="138"/>
                  </a:lnTo>
                  <a:lnTo>
                    <a:pt x="1051" y="141"/>
                  </a:lnTo>
                  <a:lnTo>
                    <a:pt x="1049" y="142"/>
                  </a:lnTo>
                  <a:lnTo>
                    <a:pt x="1050" y="145"/>
                  </a:lnTo>
                  <a:lnTo>
                    <a:pt x="1050" y="146"/>
                  </a:lnTo>
                  <a:lnTo>
                    <a:pt x="1050" y="147"/>
                  </a:lnTo>
                  <a:lnTo>
                    <a:pt x="1049" y="148"/>
                  </a:lnTo>
                  <a:lnTo>
                    <a:pt x="1048" y="149"/>
                  </a:lnTo>
                  <a:lnTo>
                    <a:pt x="1049" y="150"/>
                  </a:lnTo>
                  <a:lnTo>
                    <a:pt x="1047" y="150"/>
                  </a:lnTo>
                  <a:lnTo>
                    <a:pt x="1046" y="153"/>
                  </a:lnTo>
                  <a:close/>
                  <a:moveTo>
                    <a:pt x="1099" y="40"/>
                  </a:moveTo>
                  <a:lnTo>
                    <a:pt x="1099" y="41"/>
                  </a:lnTo>
                  <a:lnTo>
                    <a:pt x="1100" y="40"/>
                  </a:lnTo>
                  <a:lnTo>
                    <a:pt x="1101" y="41"/>
                  </a:lnTo>
                  <a:lnTo>
                    <a:pt x="1102" y="41"/>
                  </a:lnTo>
                  <a:lnTo>
                    <a:pt x="1103" y="42"/>
                  </a:lnTo>
                  <a:lnTo>
                    <a:pt x="1105" y="41"/>
                  </a:lnTo>
                  <a:lnTo>
                    <a:pt x="1104" y="40"/>
                  </a:lnTo>
                  <a:lnTo>
                    <a:pt x="1106" y="41"/>
                  </a:lnTo>
                  <a:lnTo>
                    <a:pt x="1108" y="41"/>
                  </a:lnTo>
                  <a:lnTo>
                    <a:pt x="1108" y="42"/>
                  </a:lnTo>
                  <a:lnTo>
                    <a:pt x="1110" y="44"/>
                  </a:lnTo>
                  <a:lnTo>
                    <a:pt x="1109" y="46"/>
                  </a:lnTo>
                  <a:lnTo>
                    <a:pt x="1109" y="48"/>
                  </a:lnTo>
                  <a:lnTo>
                    <a:pt x="1110" y="48"/>
                  </a:lnTo>
                  <a:lnTo>
                    <a:pt x="1112" y="50"/>
                  </a:lnTo>
                  <a:lnTo>
                    <a:pt x="1111" y="50"/>
                  </a:lnTo>
                  <a:lnTo>
                    <a:pt x="1110" y="50"/>
                  </a:lnTo>
                  <a:lnTo>
                    <a:pt x="1110" y="50"/>
                  </a:lnTo>
                  <a:lnTo>
                    <a:pt x="1110" y="52"/>
                  </a:lnTo>
                  <a:lnTo>
                    <a:pt x="1110" y="54"/>
                  </a:lnTo>
                  <a:lnTo>
                    <a:pt x="1111" y="56"/>
                  </a:lnTo>
                  <a:lnTo>
                    <a:pt x="1112" y="58"/>
                  </a:lnTo>
                  <a:lnTo>
                    <a:pt x="1110" y="59"/>
                  </a:lnTo>
                  <a:lnTo>
                    <a:pt x="1110" y="61"/>
                  </a:lnTo>
                  <a:lnTo>
                    <a:pt x="1112" y="67"/>
                  </a:lnTo>
                  <a:lnTo>
                    <a:pt x="1111" y="67"/>
                  </a:lnTo>
                  <a:lnTo>
                    <a:pt x="1112" y="70"/>
                  </a:lnTo>
                  <a:lnTo>
                    <a:pt x="1113" y="71"/>
                  </a:lnTo>
                  <a:lnTo>
                    <a:pt x="1114" y="71"/>
                  </a:lnTo>
                  <a:lnTo>
                    <a:pt x="1114" y="72"/>
                  </a:lnTo>
                  <a:lnTo>
                    <a:pt x="1112" y="72"/>
                  </a:lnTo>
                  <a:lnTo>
                    <a:pt x="1111" y="72"/>
                  </a:lnTo>
                  <a:lnTo>
                    <a:pt x="1110" y="71"/>
                  </a:lnTo>
                  <a:lnTo>
                    <a:pt x="1105" y="70"/>
                  </a:lnTo>
                  <a:lnTo>
                    <a:pt x="1105" y="69"/>
                  </a:lnTo>
                  <a:lnTo>
                    <a:pt x="1103" y="65"/>
                  </a:lnTo>
                  <a:lnTo>
                    <a:pt x="1101" y="63"/>
                  </a:lnTo>
                  <a:lnTo>
                    <a:pt x="1101" y="65"/>
                  </a:lnTo>
                  <a:lnTo>
                    <a:pt x="1102" y="66"/>
                  </a:lnTo>
                  <a:lnTo>
                    <a:pt x="1102" y="69"/>
                  </a:lnTo>
                  <a:lnTo>
                    <a:pt x="1104" y="72"/>
                  </a:lnTo>
                  <a:lnTo>
                    <a:pt x="1105" y="74"/>
                  </a:lnTo>
                  <a:lnTo>
                    <a:pt x="1106" y="74"/>
                  </a:lnTo>
                  <a:lnTo>
                    <a:pt x="1107" y="75"/>
                  </a:lnTo>
                  <a:lnTo>
                    <a:pt x="1107" y="79"/>
                  </a:lnTo>
                  <a:lnTo>
                    <a:pt x="1105" y="84"/>
                  </a:lnTo>
                  <a:lnTo>
                    <a:pt x="1105" y="82"/>
                  </a:lnTo>
                  <a:lnTo>
                    <a:pt x="1102" y="84"/>
                  </a:lnTo>
                  <a:lnTo>
                    <a:pt x="1101" y="82"/>
                  </a:lnTo>
                  <a:lnTo>
                    <a:pt x="1100" y="80"/>
                  </a:lnTo>
                  <a:lnTo>
                    <a:pt x="1096" y="83"/>
                  </a:lnTo>
                  <a:lnTo>
                    <a:pt x="1097" y="84"/>
                  </a:lnTo>
                  <a:lnTo>
                    <a:pt x="1098" y="84"/>
                  </a:lnTo>
                  <a:lnTo>
                    <a:pt x="1100" y="84"/>
                  </a:lnTo>
                  <a:lnTo>
                    <a:pt x="1102" y="85"/>
                  </a:lnTo>
                  <a:lnTo>
                    <a:pt x="1105" y="85"/>
                  </a:lnTo>
                  <a:lnTo>
                    <a:pt x="1106" y="87"/>
                  </a:lnTo>
                  <a:lnTo>
                    <a:pt x="1106" y="88"/>
                  </a:lnTo>
                  <a:lnTo>
                    <a:pt x="1108" y="88"/>
                  </a:lnTo>
                  <a:lnTo>
                    <a:pt x="1108" y="89"/>
                  </a:lnTo>
                  <a:lnTo>
                    <a:pt x="1108" y="90"/>
                  </a:lnTo>
                  <a:lnTo>
                    <a:pt x="1110" y="91"/>
                  </a:lnTo>
                  <a:lnTo>
                    <a:pt x="1110" y="92"/>
                  </a:lnTo>
                  <a:lnTo>
                    <a:pt x="1109" y="93"/>
                  </a:lnTo>
                  <a:lnTo>
                    <a:pt x="1110" y="96"/>
                  </a:lnTo>
                  <a:lnTo>
                    <a:pt x="1109" y="98"/>
                  </a:lnTo>
                  <a:lnTo>
                    <a:pt x="1107" y="97"/>
                  </a:lnTo>
                  <a:lnTo>
                    <a:pt x="1107" y="98"/>
                  </a:lnTo>
                  <a:lnTo>
                    <a:pt x="1108" y="98"/>
                  </a:lnTo>
                  <a:lnTo>
                    <a:pt x="1109" y="101"/>
                  </a:lnTo>
                  <a:lnTo>
                    <a:pt x="1108" y="102"/>
                  </a:lnTo>
                  <a:lnTo>
                    <a:pt x="1108" y="102"/>
                  </a:lnTo>
                  <a:lnTo>
                    <a:pt x="1105" y="102"/>
                  </a:lnTo>
                  <a:lnTo>
                    <a:pt x="1105" y="103"/>
                  </a:lnTo>
                  <a:lnTo>
                    <a:pt x="1104" y="103"/>
                  </a:lnTo>
                  <a:lnTo>
                    <a:pt x="1104" y="101"/>
                  </a:lnTo>
                  <a:lnTo>
                    <a:pt x="1103" y="102"/>
                  </a:lnTo>
                  <a:lnTo>
                    <a:pt x="1103" y="103"/>
                  </a:lnTo>
                  <a:lnTo>
                    <a:pt x="1103" y="104"/>
                  </a:lnTo>
                  <a:lnTo>
                    <a:pt x="1104" y="104"/>
                  </a:lnTo>
                  <a:lnTo>
                    <a:pt x="1105" y="106"/>
                  </a:lnTo>
                  <a:lnTo>
                    <a:pt x="1104" y="106"/>
                  </a:lnTo>
                  <a:lnTo>
                    <a:pt x="1103" y="106"/>
                  </a:lnTo>
                  <a:lnTo>
                    <a:pt x="1105" y="108"/>
                  </a:lnTo>
                  <a:lnTo>
                    <a:pt x="1107" y="108"/>
                  </a:lnTo>
                  <a:lnTo>
                    <a:pt x="1105" y="111"/>
                  </a:lnTo>
                  <a:lnTo>
                    <a:pt x="1107" y="112"/>
                  </a:lnTo>
                  <a:lnTo>
                    <a:pt x="1105" y="111"/>
                  </a:lnTo>
                  <a:lnTo>
                    <a:pt x="1105" y="113"/>
                  </a:lnTo>
                  <a:lnTo>
                    <a:pt x="1106" y="115"/>
                  </a:lnTo>
                  <a:lnTo>
                    <a:pt x="1105" y="115"/>
                  </a:lnTo>
                  <a:lnTo>
                    <a:pt x="1104" y="116"/>
                  </a:lnTo>
                  <a:lnTo>
                    <a:pt x="1105" y="118"/>
                  </a:lnTo>
                  <a:lnTo>
                    <a:pt x="1101" y="119"/>
                  </a:lnTo>
                  <a:lnTo>
                    <a:pt x="1101" y="120"/>
                  </a:lnTo>
                  <a:lnTo>
                    <a:pt x="1101" y="122"/>
                  </a:lnTo>
                  <a:lnTo>
                    <a:pt x="1100" y="122"/>
                  </a:lnTo>
                  <a:lnTo>
                    <a:pt x="1093" y="116"/>
                  </a:lnTo>
                  <a:lnTo>
                    <a:pt x="1092" y="115"/>
                  </a:lnTo>
                  <a:lnTo>
                    <a:pt x="1092" y="115"/>
                  </a:lnTo>
                  <a:lnTo>
                    <a:pt x="1090" y="117"/>
                  </a:lnTo>
                  <a:lnTo>
                    <a:pt x="1091" y="120"/>
                  </a:lnTo>
                  <a:lnTo>
                    <a:pt x="1092" y="120"/>
                  </a:lnTo>
                  <a:lnTo>
                    <a:pt x="1094" y="122"/>
                  </a:lnTo>
                  <a:lnTo>
                    <a:pt x="1094" y="123"/>
                  </a:lnTo>
                  <a:lnTo>
                    <a:pt x="1092" y="124"/>
                  </a:lnTo>
                  <a:lnTo>
                    <a:pt x="1089" y="122"/>
                  </a:lnTo>
                  <a:lnTo>
                    <a:pt x="1088" y="123"/>
                  </a:lnTo>
                  <a:lnTo>
                    <a:pt x="1085" y="122"/>
                  </a:lnTo>
                  <a:lnTo>
                    <a:pt x="1085" y="119"/>
                  </a:lnTo>
                  <a:lnTo>
                    <a:pt x="1084" y="119"/>
                  </a:lnTo>
                  <a:lnTo>
                    <a:pt x="1082" y="115"/>
                  </a:lnTo>
                  <a:lnTo>
                    <a:pt x="1081" y="111"/>
                  </a:lnTo>
                  <a:lnTo>
                    <a:pt x="1079" y="111"/>
                  </a:lnTo>
                  <a:lnTo>
                    <a:pt x="1079" y="111"/>
                  </a:lnTo>
                  <a:lnTo>
                    <a:pt x="1081" y="110"/>
                  </a:lnTo>
                  <a:lnTo>
                    <a:pt x="1081" y="106"/>
                  </a:lnTo>
                  <a:lnTo>
                    <a:pt x="1080" y="104"/>
                  </a:lnTo>
                  <a:lnTo>
                    <a:pt x="1079" y="103"/>
                  </a:lnTo>
                  <a:lnTo>
                    <a:pt x="1081" y="101"/>
                  </a:lnTo>
                  <a:lnTo>
                    <a:pt x="1080" y="97"/>
                  </a:lnTo>
                  <a:lnTo>
                    <a:pt x="1080" y="94"/>
                  </a:lnTo>
                  <a:lnTo>
                    <a:pt x="1079" y="93"/>
                  </a:lnTo>
                  <a:lnTo>
                    <a:pt x="1079" y="97"/>
                  </a:lnTo>
                  <a:lnTo>
                    <a:pt x="1079" y="98"/>
                  </a:lnTo>
                  <a:lnTo>
                    <a:pt x="1078" y="97"/>
                  </a:lnTo>
                  <a:lnTo>
                    <a:pt x="1077" y="95"/>
                  </a:lnTo>
                  <a:lnTo>
                    <a:pt x="1078" y="92"/>
                  </a:lnTo>
                  <a:lnTo>
                    <a:pt x="1079" y="91"/>
                  </a:lnTo>
                  <a:lnTo>
                    <a:pt x="1077" y="86"/>
                  </a:lnTo>
                  <a:lnTo>
                    <a:pt x="1078" y="85"/>
                  </a:lnTo>
                  <a:lnTo>
                    <a:pt x="1077" y="82"/>
                  </a:lnTo>
                  <a:lnTo>
                    <a:pt x="1079" y="77"/>
                  </a:lnTo>
                  <a:lnTo>
                    <a:pt x="1079" y="75"/>
                  </a:lnTo>
                  <a:lnTo>
                    <a:pt x="1079" y="72"/>
                  </a:lnTo>
                  <a:lnTo>
                    <a:pt x="1082" y="69"/>
                  </a:lnTo>
                  <a:lnTo>
                    <a:pt x="1084" y="66"/>
                  </a:lnTo>
                  <a:lnTo>
                    <a:pt x="1085" y="66"/>
                  </a:lnTo>
                  <a:lnTo>
                    <a:pt x="1085" y="76"/>
                  </a:lnTo>
                  <a:lnTo>
                    <a:pt x="1086" y="77"/>
                  </a:lnTo>
                  <a:lnTo>
                    <a:pt x="1088" y="77"/>
                  </a:lnTo>
                  <a:lnTo>
                    <a:pt x="1091" y="83"/>
                  </a:lnTo>
                  <a:lnTo>
                    <a:pt x="1092" y="82"/>
                  </a:lnTo>
                  <a:lnTo>
                    <a:pt x="1091" y="81"/>
                  </a:lnTo>
                  <a:lnTo>
                    <a:pt x="1091" y="79"/>
                  </a:lnTo>
                  <a:lnTo>
                    <a:pt x="1089" y="76"/>
                  </a:lnTo>
                  <a:lnTo>
                    <a:pt x="1087" y="76"/>
                  </a:lnTo>
                  <a:lnTo>
                    <a:pt x="1086" y="75"/>
                  </a:lnTo>
                  <a:lnTo>
                    <a:pt x="1087" y="72"/>
                  </a:lnTo>
                  <a:lnTo>
                    <a:pt x="1087" y="69"/>
                  </a:lnTo>
                  <a:lnTo>
                    <a:pt x="1087" y="67"/>
                  </a:lnTo>
                  <a:lnTo>
                    <a:pt x="1088" y="67"/>
                  </a:lnTo>
                  <a:lnTo>
                    <a:pt x="1088" y="63"/>
                  </a:lnTo>
                  <a:lnTo>
                    <a:pt x="1088" y="63"/>
                  </a:lnTo>
                  <a:lnTo>
                    <a:pt x="1089" y="56"/>
                  </a:lnTo>
                  <a:lnTo>
                    <a:pt x="1088" y="55"/>
                  </a:lnTo>
                  <a:lnTo>
                    <a:pt x="1089" y="54"/>
                  </a:lnTo>
                  <a:lnTo>
                    <a:pt x="1089" y="54"/>
                  </a:lnTo>
                  <a:lnTo>
                    <a:pt x="1090" y="53"/>
                  </a:lnTo>
                  <a:lnTo>
                    <a:pt x="1089" y="52"/>
                  </a:lnTo>
                  <a:lnTo>
                    <a:pt x="1088" y="51"/>
                  </a:lnTo>
                  <a:lnTo>
                    <a:pt x="1091" y="44"/>
                  </a:lnTo>
                  <a:lnTo>
                    <a:pt x="1090" y="41"/>
                  </a:lnTo>
                  <a:lnTo>
                    <a:pt x="1090" y="41"/>
                  </a:lnTo>
                  <a:lnTo>
                    <a:pt x="1091" y="41"/>
                  </a:lnTo>
                  <a:lnTo>
                    <a:pt x="1092" y="40"/>
                  </a:lnTo>
                  <a:lnTo>
                    <a:pt x="1093" y="41"/>
                  </a:lnTo>
                  <a:lnTo>
                    <a:pt x="1096" y="40"/>
                  </a:lnTo>
                  <a:lnTo>
                    <a:pt x="1097" y="42"/>
                  </a:lnTo>
                  <a:lnTo>
                    <a:pt x="1098" y="44"/>
                  </a:lnTo>
                  <a:lnTo>
                    <a:pt x="1098" y="41"/>
                  </a:lnTo>
                  <a:lnTo>
                    <a:pt x="1098" y="40"/>
                  </a:lnTo>
                  <a:lnTo>
                    <a:pt x="1099" y="40"/>
                  </a:lnTo>
                  <a:close/>
                  <a:moveTo>
                    <a:pt x="1131" y="14"/>
                  </a:moveTo>
                  <a:lnTo>
                    <a:pt x="1132" y="15"/>
                  </a:lnTo>
                  <a:lnTo>
                    <a:pt x="1132" y="14"/>
                  </a:lnTo>
                  <a:lnTo>
                    <a:pt x="1135" y="11"/>
                  </a:lnTo>
                  <a:lnTo>
                    <a:pt x="1136" y="9"/>
                  </a:lnTo>
                  <a:lnTo>
                    <a:pt x="1135" y="7"/>
                  </a:lnTo>
                  <a:lnTo>
                    <a:pt x="1136" y="3"/>
                  </a:lnTo>
                  <a:lnTo>
                    <a:pt x="1137" y="3"/>
                  </a:lnTo>
                  <a:lnTo>
                    <a:pt x="1137" y="2"/>
                  </a:lnTo>
                  <a:lnTo>
                    <a:pt x="1138" y="2"/>
                  </a:lnTo>
                  <a:lnTo>
                    <a:pt x="1138" y="4"/>
                  </a:lnTo>
                  <a:lnTo>
                    <a:pt x="1139" y="4"/>
                  </a:lnTo>
                  <a:lnTo>
                    <a:pt x="1140" y="5"/>
                  </a:lnTo>
                  <a:lnTo>
                    <a:pt x="1141" y="5"/>
                  </a:lnTo>
                  <a:lnTo>
                    <a:pt x="1143" y="6"/>
                  </a:lnTo>
                  <a:lnTo>
                    <a:pt x="1144" y="5"/>
                  </a:lnTo>
                  <a:lnTo>
                    <a:pt x="1145" y="7"/>
                  </a:lnTo>
                  <a:lnTo>
                    <a:pt x="1149" y="6"/>
                  </a:lnTo>
                  <a:lnTo>
                    <a:pt x="1149" y="6"/>
                  </a:lnTo>
                  <a:lnTo>
                    <a:pt x="1148" y="7"/>
                  </a:lnTo>
                  <a:lnTo>
                    <a:pt x="1148" y="10"/>
                  </a:lnTo>
                  <a:lnTo>
                    <a:pt x="1150" y="10"/>
                  </a:lnTo>
                  <a:lnTo>
                    <a:pt x="1151" y="10"/>
                  </a:lnTo>
                  <a:lnTo>
                    <a:pt x="1150" y="11"/>
                  </a:lnTo>
                  <a:lnTo>
                    <a:pt x="1149" y="11"/>
                  </a:lnTo>
                  <a:lnTo>
                    <a:pt x="1145" y="11"/>
                  </a:lnTo>
                  <a:lnTo>
                    <a:pt x="1144" y="13"/>
                  </a:lnTo>
                  <a:lnTo>
                    <a:pt x="1144" y="14"/>
                  </a:lnTo>
                  <a:lnTo>
                    <a:pt x="1146" y="15"/>
                  </a:lnTo>
                  <a:lnTo>
                    <a:pt x="1146" y="16"/>
                  </a:lnTo>
                  <a:lnTo>
                    <a:pt x="1148" y="17"/>
                  </a:lnTo>
                  <a:lnTo>
                    <a:pt x="1147" y="20"/>
                  </a:lnTo>
                  <a:lnTo>
                    <a:pt x="1148" y="23"/>
                  </a:lnTo>
                  <a:lnTo>
                    <a:pt x="1146" y="23"/>
                  </a:lnTo>
                  <a:lnTo>
                    <a:pt x="1147" y="21"/>
                  </a:lnTo>
                  <a:lnTo>
                    <a:pt x="1144" y="22"/>
                  </a:lnTo>
                  <a:lnTo>
                    <a:pt x="1144" y="21"/>
                  </a:lnTo>
                  <a:lnTo>
                    <a:pt x="1143" y="21"/>
                  </a:lnTo>
                  <a:lnTo>
                    <a:pt x="1140" y="20"/>
                  </a:lnTo>
                  <a:lnTo>
                    <a:pt x="1139" y="21"/>
                  </a:lnTo>
                  <a:lnTo>
                    <a:pt x="1141" y="23"/>
                  </a:lnTo>
                  <a:lnTo>
                    <a:pt x="1140" y="25"/>
                  </a:lnTo>
                  <a:lnTo>
                    <a:pt x="1141" y="27"/>
                  </a:lnTo>
                  <a:lnTo>
                    <a:pt x="1144" y="28"/>
                  </a:lnTo>
                  <a:lnTo>
                    <a:pt x="1144" y="30"/>
                  </a:lnTo>
                  <a:lnTo>
                    <a:pt x="1133" y="30"/>
                  </a:lnTo>
                  <a:lnTo>
                    <a:pt x="1133" y="32"/>
                  </a:lnTo>
                  <a:lnTo>
                    <a:pt x="1136" y="32"/>
                  </a:lnTo>
                  <a:lnTo>
                    <a:pt x="1137" y="32"/>
                  </a:lnTo>
                  <a:lnTo>
                    <a:pt x="1140" y="32"/>
                  </a:lnTo>
                  <a:lnTo>
                    <a:pt x="1142" y="33"/>
                  </a:lnTo>
                  <a:lnTo>
                    <a:pt x="1141" y="37"/>
                  </a:lnTo>
                  <a:lnTo>
                    <a:pt x="1138" y="40"/>
                  </a:lnTo>
                  <a:lnTo>
                    <a:pt x="1137" y="42"/>
                  </a:lnTo>
                  <a:lnTo>
                    <a:pt x="1135" y="42"/>
                  </a:lnTo>
                  <a:lnTo>
                    <a:pt x="1132" y="49"/>
                  </a:lnTo>
                  <a:lnTo>
                    <a:pt x="1133" y="50"/>
                  </a:lnTo>
                  <a:lnTo>
                    <a:pt x="1136" y="51"/>
                  </a:lnTo>
                  <a:lnTo>
                    <a:pt x="1136" y="52"/>
                  </a:lnTo>
                  <a:lnTo>
                    <a:pt x="1137" y="53"/>
                  </a:lnTo>
                  <a:lnTo>
                    <a:pt x="1137" y="53"/>
                  </a:lnTo>
                  <a:lnTo>
                    <a:pt x="1137" y="51"/>
                  </a:lnTo>
                  <a:lnTo>
                    <a:pt x="1138" y="51"/>
                  </a:lnTo>
                  <a:lnTo>
                    <a:pt x="1139" y="55"/>
                  </a:lnTo>
                  <a:lnTo>
                    <a:pt x="1138" y="56"/>
                  </a:lnTo>
                  <a:lnTo>
                    <a:pt x="1136" y="55"/>
                  </a:lnTo>
                  <a:lnTo>
                    <a:pt x="1136" y="57"/>
                  </a:lnTo>
                  <a:lnTo>
                    <a:pt x="1135" y="59"/>
                  </a:lnTo>
                  <a:lnTo>
                    <a:pt x="1134" y="59"/>
                  </a:lnTo>
                  <a:lnTo>
                    <a:pt x="1133" y="57"/>
                  </a:lnTo>
                  <a:lnTo>
                    <a:pt x="1131" y="58"/>
                  </a:lnTo>
                  <a:lnTo>
                    <a:pt x="1127" y="56"/>
                  </a:lnTo>
                  <a:lnTo>
                    <a:pt x="1126" y="54"/>
                  </a:lnTo>
                  <a:lnTo>
                    <a:pt x="1126" y="53"/>
                  </a:lnTo>
                  <a:lnTo>
                    <a:pt x="1123" y="54"/>
                  </a:lnTo>
                  <a:lnTo>
                    <a:pt x="1123" y="57"/>
                  </a:lnTo>
                  <a:lnTo>
                    <a:pt x="1121" y="59"/>
                  </a:lnTo>
                  <a:lnTo>
                    <a:pt x="1120" y="59"/>
                  </a:lnTo>
                  <a:lnTo>
                    <a:pt x="1116" y="58"/>
                  </a:lnTo>
                  <a:lnTo>
                    <a:pt x="1116" y="57"/>
                  </a:lnTo>
                  <a:lnTo>
                    <a:pt x="1117" y="56"/>
                  </a:lnTo>
                  <a:lnTo>
                    <a:pt x="1116" y="54"/>
                  </a:lnTo>
                  <a:lnTo>
                    <a:pt x="1114" y="55"/>
                  </a:lnTo>
                  <a:lnTo>
                    <a:pt x="1114" y="55"/>
                  </a:lnTo>
                  <a:lnTo>
                    <a:pt x="1114" y="54"/>
                  </a:lnTo>
                  <a:lnTo>
                    <a:pt x="1114" y="51"/>
                  </a:lnTo>
                  <a:lnTo>
                    <a:pt x="1117" y="51"/>
                  </a:lnTo>
                  <a:lnTo>
                    <a:pt x="1115" y="49"/>
                  </a:lnTo>
                  <a:lnTo>
                    <a:pt x="1115" y="47"/>
                  </a:lnTo>
                  <a:lnTo>
                    <a:pt x="1114" y="43"/>
                  </a:lnTo>
                  <a:lnTo>
                    <a:pt x="1114" y="43"/>
                  </a:lnTo>
                  <a:lnTo>
                    <a:pt x="1118" y="45"/>
                  </a:lnTo>
                  <a:lnTo>
                    <a:pt x="1118" y="45"/>
                  </a:lnTo>
                  <a:lnTo>
                    <a:pt x="1118" y="41"/>
                  </a:lnTo>
                  <a:lnTo>
                    <a:pt x="1116" y="41"/>
                  </a:lnTo>
                  <a:lnTo>
                    <a:pt x="1116" y="40"/>
                  </a:lnTo>
                  <a:lnTo>
                    <a:pt x="1118" y="40"/>
                  </a:lnTo>
                  <a:lnTo>
                    <a:pt x="1116" y="37"/>
                  </a:lnTo>
                  <a:lnTo>
                    <a:pt x="1117" y="35"/>
                  </a:lnTo>
                  <a:lnTo>
                    <a:pt x="1119" y="36"/>
                  </a:lnTo>
                  <a:lnTo>
                    <a:pt x="1119" y="35"/>
                  </a:lnTo>
                  <a:lnTo>
                    <a:pt x="1119" y="34"/>
                  </a:lnTo>
                  <a:lnTo>
                    <a:pt x="1120" y="33"/>
                  </a:lnTo>
                  <a:lnTo>
                    <a:pt x="1119" y="29"/>
                  </a:lnTo>
                  <a:lnTo>
                    <a:pt x="1121" y="29"/>
                  </a:lnTo>
                  <a:lnTo>
                    <a:pt x="1122" y="24"/>
                  </a:lnTo>
                  <a:lnTo>
                    <a:pt x="1120" y="20"/>
                  </a:lnTo>
                  <a:lnTo>
                    <a:pt x="1118" y="20"/>
                  </a:lnTo>
                  <a:lnTo>
                    <a:pt x="1118" y="19"/>
                  </a:lnTo>
                  <a:lnTo>
                    <a:pt x="1123" y="13"/>
                  </a:lnTo>
                  <a:lnTo>
                    <a:pt x="1120" y="12"/>
                  </a:lnTo>
                  <a:lnTo>
                    <a:pt x="1121" y="11"/>
                  </a:lnTo>
                  <a:lnTo>
                    <a:pt x="1125" y="9"/>
                  </a:lnTo>
                  <a:lnTo>
                    <a:pt x="1127" y="7"/>
                  </a:lnTo>
                  <a:lnTo>
                    <a:pt x="1127" y="7"/>
                  </a:lnTo>
                  <a:lnTo>
                    <a:pt x="1127" y="3"/>
                  </a:lnTo>
                  <a:lnTo>
                    <a:pt x="1128" y="2"/>
                  </a:lnTo>
                  <a:lnTo>
                    <a:pt x="1131" y="0"/>
                  </a:lnTo>
                  <a:lnTo>
                    <a:pt x="1131" y="1"/>
                  </a:lnTo>
                  <a:lnTo>
                    <a:pt x="1132" y="7"/>
                  </a:lnTo>
                  <a:lnTo>
                    <a:pt x="1131" y="13"/>
                  </a:lnTo>
                  <a:lnTo>
                    <a:pt x="1131" y="14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6"/>
            <p:cNvSpPr>
              <a:spLocks noEditPoints="1"/>
            </p:cNvSpPr>
            <p:nvPr/>
          </p:nvSpPr>
          <p:spPr bwMode="auto">
            <a:xfrm>
              <a:off x="7574610" y="3380658"/>
              <a:ext cx="833519" cy="678488"/>
            </a:xfrm>
            <a:custGeom>
              <a:avLst/>
              <a:gdLst>
                <a:gd name="T0" fmla="*/ 299 w 457"/>
                <a:gd name="T1" fmla="*/ 22 h 372"/>
                <a:gd name="T2" fmla="*/ 314 w 457"/>
                <a:gd name="T3" fmla="*/ 25 h 372"/>
                <a:gd name="T4" fmla="*/ 334 w 457"/>
                <a:gd name="T5" fmla="*/ 29 h 372"/>
                <a:gd name="T6" fmla="*/ 353 w 457"/>
                <a:gd name="T7" fmla="*/ 37 h 372"/>
                <a:gd name="T8" fmla="*/ 356 w 457"/>
                <a:gd name="T9" fmla="*/ 62 h 372"/>
                <a:gd name="T10" fmla="*/ 367 w 457"/>
                <a:gd name="T11" fmla="*/ 86 h 372"/>
                <a:gd name="T12" fmla="*/ 376 w 457"/>
                <a:gd name="T13" fmla="*/ 102 h 372"/>
                <a:gd name="T14" fmla="*/ 394 w 457"/>
                <a:gd name="T15" fmla="*/ 137 h 372"/>
                <a:gd name="T16" fmla="*/ 408 w 457"/>
                <a:gd name="T17" fmla="*/ 155 h 372"/>
                <a:gd name="T18" fmla="*/ 403 w 457"/>
                <a:gd name="T19" fmla="*/ 141 h 372"/>
                <a:gd name="T20" fmla="*/ 412 w 457"/>
                <a:gd name="T21" fmla="*/ 162 h 372"/>
                <a:gd name="T22" fmla="*/ 387 w 457"/>
                <a:gd name="T23" fmla="*/ 179 h 372"/>
                <a:gd name="T24" fmla="*/ 377 w 457"/>
                <a:gd name="T25" fmla="*/ 202 h 372"/>
                <a:gd name="T26" fmla="*/ 394 w 457"/>
                <a:gd name="T27" fmla="*/ 191 h 372"/>
                <a:gd name="T28" fmla="*/ 423 w 457"/>
                <a:gd name="T29" fmla="*/ 187 h 372"/>
                <a:gd name="T30" fmla="*/ 438 w 457"/>
                <a:gd name="T31" fmla="*/ 191 h 372"/>
                <a:gd name="T32" fmla="*/ 445 w 457"/>
                <a:gd name="T33" fmla="*/ 210 h 372"/>
                <a:gd name="T34" fmla="*/ 455 w 457"/>
                <a:gd name="T35" fmla="*/ 243 h 372"/>
                <a:gd name="T36" fmla="*/ 451 w 457"/>
                <a:gd name="T37" fmla="*/ 259 h 372"/>
                <a:gd name="T38" fmla="*/ 447 w 457"/>
                <a:gd name="T39" fmla="*/ 277 h 372"/>
                <a:gd name="T40" fmla="*/ 438 w 457"/>
                <a:gd name="T41" fmla="*/ 271 h 372"/>
                <a:gd name="T42" fmla="*/ 437 w 457"/>
                <a:gd name="T43" fmla="*/ 256 h 372"/>
                <a:gd name="T44" fmla="*/ 439 w 457"/>
                <a:gd name="T45" fmla="*/ 252 h 372"/>
                <a:gd name="T46" fmla="*/ 440 w 457"/>
                <a:gd name="T47" fmla="*/ 244 h 372"/>
                <a:gd name="T48" fmla="*/ 437 w 457"/>
                <a:gd name="T49" fmla="*/ 232 h 372"/>
                <a:gd name="T50" fmla="*/ 428 w 457"/>
                <a:gd name="T51" fmla="*/ 220 h 372"/>
                <a:gd name="T52" fmla="*/ 410 w 457"/>
                <a:gd name="T53" fmla="*/ 225 h 372"/>
                <a:gd name="T54" fmla="*/ 422 w 457"/>
                <a:gd name="T55" fmla="*/ 233 h 372"/>
                <a:gd name="T56" fmla="*/ 421 w 457"/>
                <a:gd name="T57" fmla="*/ 232 h 372"/>
                <a:gd name="T58" fmla="*/ 421 w 457"/>
                <a:gd name="T59" fmla="*/ 241 h 372"/>
                <a:gd name="T60" fmla="*/ 422 w 457"/>
                <a:gd name="T61" fmla="*/ 247 h 372"/>
                <a:gd name="T62" fmla="*/ 423 w 457"/>
                <a:gd name="T63" fmla="*/ 251 h 372"/>
                <a:gd name="T64" fmla="*/ 422 w 457"/>
                <a:gd name="T65" fmla="*/ 258 h 372"/>
                <a:gd name="T66" fmla="*/ 416 w 457"/>
                <a:gd name="T67" fmla="*/ 270 h 372"/>
                <a:gd name="T68" fmla="*/ 425 w 457"/>
                <a:gd name="T69" fmla="*/ 271 h 372"/>
                <a:gd name="T70" fmla="*/ 435 w 457"/>
                <a:gd name="T71" fmla="*/ 271 h 372"/>
                <a:gd name="T72" fmla="*/ 438 w 457"/>
                <a:gd name="T73" fmla="*/ 286 h 372"/>
                <a:gd name="T74" fmla="*/ 435 w 457"/>
                <a:gd name="T75" fmla="*/ 297 h 372"/>
                <a:gd name="T76" fmla="*/ 425 w 457"/>
                <a:gd name="T77" fmla="*/ 305 h 372"/>
                <a:gd name="T78" fmla="*/ 421 w 457"/>
                <a:gd name="T79" fmla="*/ 312 h 372"/>
                <a:gd name="T80" fmla="*/ 409 w 457"/>
                <a:gd name="T81" fmla="*/ 308 h 372"/>
                <a:gd name="T82" fmla="*/ 391 w 457"/>
                <a:gd name="T83" fmla="*/ 305 h 372"/>
                <a:gd name="T84" fmla="*/ 388 w 457"/>
                <a:gd name="T85" fmla="*/ 307 h 372"/>
                <a:gd name="T86" fmla="*/ 370 w 457"/>
                <a:gd name="T87" fmla="*/ 357 h 372"/>
                <a:gd name="T88" fmla="*/ 349 w 457"/>
                <a:gd name="T89" fmla="*/ 368 h 372"/>
                <a:gd name="T90" fmla="*/ 342 w 457"/>
                <a:gd name="T91" fmla="*/ 360 h 372"/>
                <a:gd name="T92" fmla="*/ 325 w 457"/>
                <a:gd name="T93" fmla="*/ 350 h 372"/>
                <a:gd name="T94" fmla="*/ 310 w 457"/>
                <a:gd name="T95" fmla="*/ 339 h 372"/>
                <a:gd name="T96" fmla="*/ 264 w 457"/>
                <a:gd name="T97" fmla="*/ 365 h 372"/>
                <a:gd name="T98" fmla="*/ 162 w 457"/>
                <a:gd name="T99" fmla="*/ 294 h 372"/>
                <a:gd name="T100" fmla="*/ 130 w 457"/>
                <a:gd name="T101" fmla="*/ 345 h 372"/>
                <a:gd name="T102" fmla="*/ 25 w 457"/>
                <a:gd name="T103" fmla="*/ 277 h 372"/>
                <a:gd name="T104" fmla="*/ 61 w 457"/>
                <a:gd name="T105" fmla="*/ 196 h 372"/>
                <a:gd name="T106" fmla="*/ 126 w 457"/>
                <a:gd name="T107" fmla="*/ 109 h 372"/>
                <a:gd name="T108" fmla="*/ 157 w 457"/>
                <a:gd name="T109" fmla="*/ 80 h 372"/>
                <a:gd name="T110" fmla="*/ 188 w 457"/>
                <a:gd name="T111" fmla="*/ 75 h 372"/>
                <a:gd name="T112" fmla="*/ 199 w 457"/>
                <a:gd name="T113" fmla="*/ 56 h 372"/>
                <a:gd name="T114" fmla="*/ 214 w 457"/>
                <a:gd name="T115" fmla="*/ 43 h 372"/>
                <a:gd name="T116" fmla="*/ 243 w 457"/>
                <a:gd name="T117" fmla="*/ 37 h 372"/>
                <a:gd name="T118" fmla="*/ 256 w 457"/>
                <a:gd name="T119" fmla="*/ 32 h 372"/>
                <a:gd name="T120" fmla="*/ 277 w 457"/>
                <a:gd name="T121" fmla="*/ 23 h 372"/>
                <a:gd name="T122" fmla="*/ 333 w 457"/>
                <a:gd name="T123" fmla="*/ 12 h 372"/>
                <a:gd name="T124" fmla="*/ 319 w 457"/>
                <a:gd name="T125" fmla="*/ 8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7" h="372">
                  <a:moveTo>
                    <a:pt x="282" y="18"/>
                  </a:moveTo>
                  <a:lnTo>
                    <a:pt x="282" y="18"/>
                  </a:lnTo>
                  <a:lnTo>
                    <a:pt x="282" y="18"/>
                  </a:lnTo>
                  <a:lnTo>
                    <a:pt x="282" y="18"/>
                  </a:lnTo>
                  <a:lnTo>
                    <a:pt x="283" y="18"/>
                  </a:lnTo>
                  <a:lnTo>
                    <a:pt x="283" y="18"/>
                  </a:lnTo>
                  <a:lnTo>
                    <a:pt x="285" y="18"/>
                  </a:lnTo>
                  <a:lnTo>
                    <a:pt x="285" y="19"/>
                  </a:lnTo>
                  <a:lnTo>
                    <a:pt x="285" y="19"/>
                  </a:lnTo>
                  <a:lnTo>
                    <a:pt x="285" y="20"/>
                  </a:lnTo>
                  <a:lnTo>
                    <a:pt x="286" y="19"/>
                  </a:lnTo>
                  <a:lnTo>
                    <a:pt x="286" y="20"/>
                  </a:lnTo>
                  <a:lnTo>
                    <a:pt x="286" y="20"/>
                  </a:lnTo>
                  <a:lnTo>
                    <a:pt x="286" y="20"/>
                  </a:lnTo>
                  <a:lnTo>
                    <a:pt x="286" y="21"/>
                  </a:lnTo>
                  <a:lnTo>
                    <a:pt x="286" y="21"/>
                  </a:lnTo>
                  <a:lnTo>
                    <a:pt x="286" y="22"/>
                  </a:lnTo>
                  <a:lnTo>
                    <a:pt x="286" y="22"/>
                  </a:lnTo>
                  <a:lnTo>
                    <a:pt x="287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89" y="22"/>
                  </a:lnTo>
                  <a:lnTo>
                    <a:pt x="290" y="22"/>
                  </a:lnTo>
                  <a:lnTo>
                    <a:pt x="290" y="22"/>
                  </a:lnTo>
                  <a:lnTo>
                    <a:pt x="290" y="22"/>
                  </a:lnTo>
                  <a:lnTo>
                    <a:pt x="291" y="22"/>
                  </a:lnTo>
                  <a:lnTo>
                    <a:pt x="292" y="22"/>
                  </a:lnTo>
                  <a:lnTo>
                    <a:pt x="292" y="22"/>
                  </a:lnTo>
                  <a:lnTo>
                    <a:pt x="293" y="22"/>
                  </a:lnTo>
                  <a:lnTo>
                    <a:pt x="294" y="23"/>
                  </a:lnTo>
                  <a:lnTo>
                    <a:pt x="294" y="23"/>
                  </a:lnTo>
                  <a:lnTo>
                    <a:pt x="293" y="23"/>
                  </a:lnTo>
                  <a:lnTo>
                    <a:pt x="294" y="24"/>
                  </a:lnTo>
                  <a:lnTo>
                    <a:pt x="294" y="24"/>
                  </a:lnTo>
                  <a:lnTo>
                    <a:pt x="295" y="24"/>
                  </a:lnTo>
                  <a:lnTo>
                    <a:pt x="295" y="24"/>
                  </a:lnTo>
                  <a:lnTo>
                    <a:pt x="295" y="25"/>
                  </a:lnTo>
                  <a:lnTo>
                    <a:pt x="296" y="24"/>
                  </a:lnTo>
                  <a:lnTo>
                    <a:pt x="296" y="24"/>
                  </a:lnTo>
                  <a:lnTo>
                    <a:pt x="297" y="24"/>
                  </a:lnTo>
                  <a:lnTo>
                    <a:pt x="299" y="22"/>
                  </a:lnTo>
                  <a:lnTo>
                    <a:pt x="298" y="22"/>
                  </a:lnTo>
                  <a:lnTo>
                    <a:pt x="299" y="22"/>
                  </a:lnTo>
                  <a:lnTo>
                    <a:pt x="299" y="21"/>
                  </a:lnTo>
                  <a:lnTo>
                    <a:pt x="299" y="21"/>
                  </a:lnTo>
                  <a:lnTo>
                    <a:pt x="299" y="21"/>
                  </a:lnTo>
                  <a:lnTo>
                    <a:pt x="300" y="21"/>
                  </a:lnTo>
                  <a:lnTo>
                    <a:pt x="300" y="21"/>
                  </a:lnTo>
                  <a:lnTo>
                    <a:pt x="300" y="21"/>
                  </a:lnTo>
                  <a:lnTo>
                    <a:pt x="300" y="21"/>
                  </a:lnTo>
                  <a:lnTo>
                    <a:pt x="300" y="21"/>
                  </a:lnTo>
                  <a:lnTo>
                    <a:pt x="300" y="20"/>
                  </a:lnTo>
                  <a:lnTo>
                    <a:pt x="301" y="21"/>
                  </a:lnTo>
                  <a:lnTo>
                    <a:pt x="301" y="20"/>
                  </a:lnTo>
                  <a:lnTo>
                    <a:pt x="301" y="20"/>
                  </a:lnTo>
                  <a:lnTo>
                    <a:pt x="302" y="20"/>
                  </a:lnTo>
                  <a:lnTo>
                    <a:pt x="301" y="20"/>
                  </a:lnTo>
                  <a:lnTo>
                    <a:pt x="302" y="21"/>
                  </a:lnTo>
                  <a:lnTo>
                    <a:pt x="303" y="21"/>
                  </a:lnTo>
                  <a:lnTo>
                    <a:pt x="303" y="22"/>
                  </a:lnTo>
                  <a:lnTo>
                    <a:pt x="303" y="22"/>
                  </a:lnTo>
                  <a:lnTo>
                    <a:pt x="303" y="22"/>
                  </a:lnTo>
                  <a:lnTo>
                    <a:pt x="303" y="22"/>
                  </a:lnTo>
                  <a:lnTo>
                    <a:pt x="304" y="21"/>
                  </a:lnTo>
                  <a:lnTo>
                    <a:pt x="304" y="21"/>
                  </a:lnTo>
                  <a:lnTo>
                    <a:pt x="304" y="22"/>
                  </a:lnTo>
                  <a:lnTo>
                    <a:pt x="305" y="22"/>
                  </a:lnTo>
                  <a:lnTo>
                    <a:pt x="307" y="22"/>
                  </a:lnTo>
                  <a:lnTo>
                    <a:pt x="308" y="22"/>
                  </a:lnTo>
                  <a:lnTo>
                    <a:pt x="307" y="22"/>
                  </a:lnTo>
                  <a:lnTo>
                    <a:pt x="308" y="22"/>
                  </a:lnTo>
                  <a:lnTo>
                    <a:pt x="308" y="22"/>
                  </a:lnTo>
                  <a:lnTo>
                    <a:pt x="308" y="22"/>
                  </a:lnTo>
                  <a:lnTo>
                    <a:pt x="308" y="23"/>
                  </a:lnTo>
                  <a:lnTo>
                    <a:pt x="308" y="23"/>
                  </a:lnTo>
                  <a:lnTo>
                    <a:pt x="308" y="23"/>
                  </a:lnTo>
                  <a:lnTo>
                    <a:pt x="309" y="24"/>
                  </a:lnTo>
                  <a:lnTo>
                    <a:pt x="309" y="24"/>
                  </a:lnTo>
                  <a:lnTo>
                    <a:pt x="311" y="25"/>
                  </a:lnTo>
                  <a:lnTo>
                    <a:pt x="312" y="25"/>
                  </a:lnTo>
                  <a:lnTo>
                    <a:pt x="313" y="25"/>
                  </a:lnTo>
                  <a:lnTo>
                    <a:pt x="314" y="25"/>
                  </a:lnTo>
                  <a:lnTo>
                    <a:pt x="314" y="25"/>
                  </a:lnTo>
                  <a:lnTo>
                    <a:pt x="314" y="26"/>
                  </a:lnTo>
                  <a:lnTo>
                    <a:pt x="315" y="26"/>
                  </a:lnTo>
                  <a:lnTo>
                    <a:pt x="315" y="26"/>
                  </a:lnTo>
                  <a:lnTo>
                    <a:pt x="316" y="27"/>
                  </a:lnTo>
                  <a:lnTo>
                    <a:pt x="316" y="27"/>
                  </a:lnTo>
                  <a:lnTo>
                    <a:pt x="317" y="27"/>
                  </a:lnTo>
                  <a:lnTo>
                    <a:pt x="318" y="28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19" y="29"/>
                  </a:lnTo>
                  <a:lnTo>
                    <a:pt x="320" y="30"/>
                  </a:lnTo>
                  <a:lnTo>
                    <a:pt x="321" y="30"/>
                  </a:lnTo>
                  <a:lnTo>
                    <a:pt x="322" y="31"/>
                  </a:lnTo>
                  <a:lnTo>
                    <a:pt x="322" y="31"/>
                  </a:lnTo>
                  <a:lnTo>
                    <a:pt x="323" y="31"/>
                  </a:lnTo>
                  <a:lnTo>
                    <a:pt x="323" y="31"/>
                  </a:lnTo>
                  <a:lnTo>
                    <a:pt x="323" y="31"/>
                  </a:lnTo>
                  <a:lnTo>
                    <a:pt x="323" y="32"/>
                  </a:lnTo>
                  <a:lnTo>
                    <a:pt x="323" y="32"/>
                  </a:lnTo>
                  <a:lnTo>
                    <a:pt x="324" y="32"/>
                  </a:lnTo>
                  <a:lnTo>
                    <a:pt x="324" y="32"/>
                  </a:lnTo>
                  <a:lnTo>
                    <a:pt x="325" y="32"/>
                  </a:lnTo>
                  <a:lnTo>
                    <a:pt x="325" y="31"/>
                  </a:lnTo>
                  <a:lnTo>
                    <a:pt x="325" y="31"/>
                  </a:lnTo>
                  <a:lnTo>
                    <a:pt x="327" y="31"/>
                  </a:lnTo>
                  <a:lnTo>
                    <a:pt x="327" y="31"/>
                  </a:lnTo>
                  <a:lnTo>
                    <a:pt x="328" y="31"/>
                  </a:lnTo>
                  <a:lnTo>
                    <a:pt x="328" y="31"/>
                  </a:lnTo>
                  <a:lnTo>
                    <a:pt x="329" y="31"/>
                  </a:lnTo>
                  <a:lnTo>
                    <a:pt x="329" y="30"/>
                  </a:lnTo>
                  <a:lnTo>
                    <a:pt x="329" y="30"/>
                  </a:lnTo>
                  <a:lnTo>
                    <a:pt x="330" y="31"/>
                  </a:lnTo>
                  <a:lnTo>
                    <a:pt x="330" y="30"/>
                  </a:lnTo>
                  <a:lnTo>
                    <a:pt x="331" y="30"/>
                  </a:lnTo>
                  <a:lnTo>
                    <a:pt x="331" y="30"/>
                  </a:lnTo>
                  <a:lnTo>
                    <a:pt x="332" y="30"/>
                  </a:lnTo>
                  <a:lnTo>
                    <a:pt x="332" y="30"/>
                  </a:lnTo>
                  <a:lnTo>
                    <a:pt x="333" y="30"/>
                  </a:lnTo>
                  <a:lnTo>
                    <a:pt x="334" y="29"/>
                  </a:lnTo>
                  <a:lnTo>
                    <a:pt x="334" y="29"/>
                  </a:lnTo>
                  <a:lnTo>
                    <a:pt x="334" y="29"/>
                  </a:lnTo>
                  <a:lnTo>
                    <a:pt x="334" y="28"/>
                  </a:lnTo>
                  <a:lnTo>
                    <a:pt x="334" y="27"/>
                  </a:lnTo>
                  <a:lnTo>
                    <a:pt x="335" y="27"/>
                  </a:lnTo>
                  <a:lnTo>
                    <a:pt x="335" y="26"/>
                  </a:lnTo>
                  <a:lnTo>
                    <a:pt x="335" y="26"/>
                  </a:lnTo>
                  <a:lnTo>
                    <a:pt x="336" y="26"/>
                  </a:lnTo>
                  <a:lnTo>
                    <a:pt x="336" y="26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8" y="26"/>
                  </a:lnTo>
                  <a:lnTo>
                    <a:pt x="339" y="26"/>
                  </a:lnTo>
                  <a:lnTo>
                    <a:pt x="339" y="26"/>
                  </a:lnTo>
                  <a:lnTo>
                    <a:pt x="340" y="26"/>
                  </a:lnTo>
                  <a:lnTo>
                    <a:pt x="341" y="27"/>
                  </a:lnTo>
                  <a:lnTo>
                    <a:pt x="341" y="28"/>
                  </a:lnTo>
                  <a:lnTo>
                    <a:pt x="341" y="28"/>
                  </a:lnTo>
                  <a:lnTo>
                    <a:pt x="342" y="28"/>
                  </a:lnTo>
                  <a:lnTo>
                    <a:pt x="342" y="29"/>
                  </a:lnTo>
                  <a:lnTo>
                    <a:pt x="342" y="30"/>
                  </a:lnTo>
                  <a:lnTo>
                    <a:pt x="343" y="31"/>
                  </a:lnTo>
                  <a:lnTo>
                    <a:pt x="343" y="31"/>
                  </a:lnTo>
                  <a:lnTo>
                    <a:pt x="344" y="31"/>
                  </a:lnTo>
                  <a:lnTo>
                    <a:pt x="345" y="31"/>
                  </a:lnTo>
                  <a:lnTo>
                    <a:pt x="345" y="31"/>
                  </a:lnTo>
                  <a:lnTo>
                    <a:pt x="346" y="31"/>
                  </a:lnTo>
                  <a:lnTo>
                    <a:pt x="347" y="32"/>
                  </a:lnTo>
                  <a:lnTo>
                    <a:pt x="348" y="32"/>
                  </a:lnTo>
                  <a:lnTo>
                    <a:pt x="350" y="34"/>
                  </a:lnTo>
                  <a:lnTo>
                    <a:pt x="351" y="34"/>
                  </a:lnTo>
                  <a:lnTo>
                    <a:pt x="351" y="35"/>
                  </a:lnTo>
                  <a:lnTo>
                    <a:pt x="351" y="35"/>
                  </a:lnTo>
                  <a:lnTo>
                    <a:pt x="352" y="34"/>
                  </a:lnTo>
                  <a:lnTo>
                    <a:pt x="352" y="34"/>
                  </a:lnTo>
                  <a:lnTo>
                    <a:pt x="352" y="34"/>
                  </a:lnTo>
                  <a:lnTo>
                    <a:pt x="352" y="35"/>
                  </a:lnTo>
                  <a:lnTo>
                    <a:pt x="352" y="35"/>
                  </a:lnTo>
                  <a:lnTo>
                    <a:pt x="352" y="35"/>
                  </a:lnTo>
                  <a:lnTo>
                    <a:pt x="352" y="35"/>
                  </a:lnTo>
                  <a:lnTo>
                    <a:pt x="352" y="35"/>
                  </a:lnTo>
                  <a:lnTo>
                    <a:pt x="351" y="35"/>
                  </a:lnTo>
                  <a:lnTo>
                    <a:pt x="352" y="36"/>
                  </a:lnTo>
                  <a:lnTo>
                    <a:pt x="353" y="37"/>
                  </a:lnTo>
                  <a:lnTo>
                    <a:pt x="353" y="37"/>
                  </a:lnTo>
                  <a:lnTo>
                    <a:pt x="353" y="38"/>
                  </a:lnTo>
                  <a:lnTo>
                    <a:pt x="353" y="38"/>
                  </a:lnTo>
                  <a:lnTo>
                    <a:pt x="354" y="39"/>
                  </a:lnTo>
                  <a:lnTo>
                    <a:pt x="354" y="40"/>
                  </a:lnTo>
                  <a:lnTo>
                    <a:pt x="355" y="41"/>
                  </a:lnTo>
                  <a:lnTo>
                    <a:pt x="355" y="42"/>
                  </a:lnTo>
                  <a:lnTo>
                    <a:pt x="355" y="42"/>
                  </a:lnTo>
                  <a:lnTo>
                    <a:pt x="356" y="42"/>
                  </a:lnTo>
                  <a:lnTo>
                    <a:pt x="357" y="42"/>
                  </a:lnTo>
                  <a:lnTo>
                    <a:pt x="357" y="43"/>
                  </a:lnTo>
                  <a:lnTo>
                    <a:pt x="358" y="43"/>
                  </a:lnTo>
                  <a:lnTo>
                    <a:pt x="358" y="43"/>
                  </a:lnTo>
                  <a:lnTo>
                    <a:pt x="358" y="44"/>
                  </a:lnTo>
                  <a:lnTo>
                    <a:pt x="358" y="45"/>
                  </a:lnTo>
                  <a:lnTo>
                    <a:pt x="358" y="45"/>
                  </a:lnTo>
                  <a:lnTo>
                    <a:pt x="358" y="46"/>
                  </a:lnTo>
                  <a:lnTo>
                    <a:pt x="359" y="47"/>
                  </a:lnTo>
                  <a:lnTo>
                    <a:pt x="358" y="47"/>
                  </a:lnTo>
                  <a:lnTo>
                    <a:pt x="359" y="47"/>
                  </a:lnTo>
                  <a:lnTo>
                    <a:pt x="358" y="48"/>
                  </a:lnTo>
                  <a:lnTo>
                    <a:pt x="359" y="48"/>
                  </a:lnTo>
                  <a:lnTo>
                    <a:pt x="359" y="50"/>
                  </a:lnTo>
                  <a:lnTo>
                    <a:pt x="359" y="50"/>
                  </a:lnTo>
                  <a:lnTo>
                    <a:pt x="359" y="50"/>
                  </a:lnTo>
                  <a:lnTo>
                    <a:pt x="359" y="51"/>
                  </a:lnTo>
                  <a:lnTo>
                    <a:pt x="357" y="52"/>
                  </a:lnTo>
                  <a:lnTo>
                    <a:pt x="357" y="52"/>
                  </a:lnTo>
                  <a:lnTo>
                    <a:pt x="356" y="53"/>
                  </a:lnTo>
                  <a:lnTo>
                    <a:pt x="355" y="53"/>
                  </a:lnTo>
                  <a:lnTo>
                    <a:pt x="355" y="55"/>
                  </a:lnTo>
                  <a:lnTo>
                    <a:pt x="355" y="55"/>
                  </a:lnTo>
                  <a:lnTo>
                    <a:pt x="356" y="55"/>
                  </a:lnTo>
                  <a:lnTo>
                    <a:pt x="356" y="56"/>
                  </a:lnTo>
                  <a:lnTo>
                    <a:pt x="357" y="56"/>
                  </a:lnTo>
                  <a:lnTo>
                    <a:pt x="357" y="57"/>
                  </a:lnTo>
                  <a:lnTo>
                    <a:pt x="357" y="57"/>
                  </a:lnTo>
                  <a:lnTo>
                    <a:pt x="357" y="57"/>
                  </a:lnTo>
                  <a:lnTo>
                    <a:pt x="357" y="60"/>
                  </a:lnTo>
                  <a:lnTo>
                    <a:pt x="357" y="60"/>
                  </a:lnTo>
                  <a:lnTo>
                    <a:pt x="356" y="61"/>
                  </a:lnTo>
                  <a:lnTo>
                    <a:pt x="356" y="62"/>
                  </a:lnTo>
                  <a:lnTo>
                    <a:pt x="356" y="62"/>
                  </a:lnTo>
                  <a:lnTo>
                    <a:pt x="355" y="63"/>
                  </a:lnTo>
                  <a:lnTo>
                    <a:pt x="355" y="64"/>
                  </a:lnTo>
                  <a:lnTo>
                    <a:pt x="355" y="65"/>
                  </a:lnTo>
                  <a:lnTo>
                    <a:pt x="355" y="66"/>
                  </a:lnTo>
                  <a:lnTo>
                    <a:pt x="353" y="67"/>
                  </a:lnTo>
                  <a:lnTo>
                    <a:pt x="353" y="68"/>
                  </a:lnTo>
                  <a:lnTo>
                    <a:pt x="354" y="68"/>
                  </a:lnTo>
                  <a:lnTo>
                    <a:pt x="354" y="69"/>
                  </a:lnTo>
                  <a:lnTo>
                    <a:pt x="354" y="69"/>
                  </a:lnTo>
                  <a:lnTo>
                    <a:pt x="354" y="70"/>
                  </a:lnTo>
                  <a:lnTo>
                    <a:pt x="353" y="71"/>
                  </a:lnTo>
                  <a:lnTo>
                    <a:pt x="354" y="72"/>
                  </a:lnTo>
                  <a:lnTo>
                    <a:pt x="353" y="72"/>
                  </a:lnTo>
                  <a:lnTo>
                    <a:pt x="353" y="73"/>
                  </a:lnTo>
                  <a:lnTo>
                    <a:pt x="353" y="74"/>
                  </a:lnTo>
                  <a:lnTo>
                    <a:pt x="353" y="74"/>
                  </a:lnTo>
                  <a:lnTo>
                    <a:pt x="353" y="74"/>
                  </a:lnTo>
                  <a:lnTo>
                    <a:pt x="354" y="74"/>
                  </a:lnTo>
                  <a:lnTo>
                    <a:pt x="354" y="75"/>
                  </a:lnTo>
                  <a:lnTo>
                    <a:pt x="355" y="75"/>
                  </a:lnTo>
                  <a:lnTo>
                    <a:pt x="355" y="76"/>
                  </a:lnTo>
                  <a:lnTo>
                    <a:pt x="356" y="76"/>
                  </a:lnTo>
                  <a:lnTo>
                    <a:pt x="357" y="75"/>
                  </a:lnTo>
                  <a:lnTo>
                    <a:pt x="358" y="75"/>
                  </a:lnTo>
                  <a:lnTo>
                    <a:pt x="359" y="74"/>
                  </a:lnTo>
                  <a:lnTo>
                    <a:pt x="360" y="75"/>
                  </a:lnTo>
                  <a:lnTo>
                    <a:pt x="361" y="74"/>
                  </a:lnTo>
                  <a:lnTo>
                    <a:pt x="364" y="74"/>
                  </a:lnTo>
                  <a:lnTo>
                    <a:pt x="365" y="74"/>
                  </a:lnTo>
                  <a:lnTo>
                    <a:pt x="368" y="75"/>
                  </a:lnTo>
                  <a:lnTo>
                    <a:pt x="368" y="76"/>
                  </a:lnTo>
                  <a:lnTo>
                    <a:pt x="368" y="77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68" y="79"/>
                  </a:lnTo>
                  <a:lnTo>
                    <a:pt x="368" y="80"/>
                  </a:lnTo>
                  <a:lnTo>
                    <a:pt x="368" y="80"/>
                  </a:lnTo>
                  <a:lnTo>
                    <a:pt x="368" y="82"/>
                  </a:lnTo>
                  <a:lnTo>
                    <a:pt x="367" y="82"/>
                  </a:lnTo>
                  <a:lnTo>
                    <a:pt x="368" y="85"/>
                  </a:lnTo>
                  <a:lnTo>
                    <a:pt x="367" y="86"/>
                  </a:lnTo>
                  <a:lnTo>
                    <a:pt x="367" y="86"/>
                  </a:lnTo>
                  <a:lnTo>
                    <a:pt x="366" y="87"/>
                  </a:lnTo>
                  <a:lnTo>
                    <a:pt x="367" y="87"/>
                  </a:lnTo>
                  <a:lnTo>
                    <a:pt x="366" y="87"/>
                  </a:lnTo>
                  <a:lnTo>
                    <a:pt x="366" y="87"/>
                  </a:lnTo>
                  <a:lnTo>
                    <a:pt x="366" y="88"/>
                  </a:lnTo>
                  <a:lnTo>
                    <a:pt x="366" y="88"/>
                  </a:lnTo>
                  <a:lnTo>
                    <a:pt x="366" y="88"/>
                  </a:lnTo>
                  <a:lnTo>
                    <a:pt x="366" y="89"/>
                  </a:lnTo>
                  <a:lnTo>
                    <a:pt x="366" y="90"/>
                  </a:lnTo>
                  <a:lnTo>
                    <a:pt x="365" y="91"/>
                  </a:lnTo>
                  <a:lnTo>
                    <a:pt x="365" y="91"/>
                  </a:lnTo>
                  <a:lnTo>
                    <a:pt x="365" y="91"/>
                  </a:lnTo>
                  <a:lnTo>
                    <a:pt x="364" y="91"/>
                  </a:lnTo>
                  <a:lnTo>
                    <a:pt x="364" y="93"/>
                  </a:lnTo>
                  <a:lnTo>
                    <a:pt x="364" y="94"/>
                  </a:lnTo>
                  <a:lnTo>
                    <a:pt x="364" y="94"/>
                  </a:lnTo>
                  <a:lnTo>
                    <a:pt x="364" y="95"/>
                  </a:lnTo>
                  <a:lnTo>
                    <a:pt x="364" y="95"/>
                  </a:lnTo>
                  <a:lnTo>
                    <a:pt x="364" y="96"/>
                  </a:lnTo>
                  <a:lnTo>
                    <a:pt x="365" y="97"/>
                  </a:lnTo>
                  <a:lnTo>
                    <a:pt x="365" y="97"/>
                  </a:lnTo>
                  <a:lnTo>
                    <a:pt x="365" y="98"/>
                  </a:lnTo>
                  <a:lnTo>
                    <a:pt x="365" y="98"/>
                  </a:lnTo>
                  <a:lnTo>
                    <a:pt x="366" y="97"/>
                  </a:lnTo>
                  <a:lnTo>
                    <a:pt x="367" y="97"/>
                  </a:lnTo>
                  <a:lnTo>
                    <a:pt x="368" y="97"/>
                  </a:lnTo>
                  <a:lnTo>
                    <a:pt x="368" y="97"/>
                  </a:lnTo>
                  <a:lnTo>
                    <a:pt x="369" y="99"/>
                  </a:lnTo>
                  <a:lnTo>
                    <a:pt x="369" y="99"/>
                  </a:lnTo>
                  <a:lnTo>
                    <a:pt x="369" y="100"/>
                  </a:lnTo>
                  <a:lnTo>
                    <a:pt x="369" y="100"/>
                  </a:lnTo>
                  <a:lnTo>
                    <a:pt x="369" y="100"/>
                  </a:lnTo>
                  <a:lnTo>
                    <a:pt x="369" y="100"/>
                  </a:lnTo>
                  <a:lnTo>
                    <a:pt x="370" y="100"/>
                  </a:lnTo>
                  <a:lnTo>
                    <a:pt x="370" y="100"/>
                  </a:lnTo>
                  <a:lnTo>
                    <a:pt x="371" y="100"/>
                  </a:lnTo>
                  <a:lnTo>
                    <a:pt x="373" y="100"/>
                  </a:lnTo>
                  <a:lnTo>
                    <a:pt x="374" y="100"/>
                  </a:lnTo>
                  <a:lnTo>
                    <a:pt x="375" y="101"/>
                  </a:lnTo>
                  <a:lnTo>
                    <a:pt x="375" y="102"/>
                  </a:lnTo>
                  <a:lnTo>
                    <a:pt x="376" y="102"/>
                  </a:lnTo>
                  <a:lnTo>
                    <a:pt x="377" y="106"/>
                  </a:lnTo>
                  <a:lnTo>
                    <a:pt x="378" y="107"/>
                  </a:lnTo>
                  <a:lnTo>
                    <a:pt x="378" y="107"/>
                  </a:lnTo>
                  <a:lnTo>
                    <a:pt x="379" y="108"/>
                  </a:lnTo>
                  <a:lnTo>
                    <a:pt x="380" y="109"/>
                  </a:lnTo>
                  <a:lnTo>
                    <a:pt x="381" y="112"/>
                  </a:lnTo>
                  <a:lnTo>
                    <a:pt x="381" y="113"/>
                  </a:lnTo>
                  <a:lnTo>
                    <a:pt x="381" y="114"/>
                  </a:lnTo>
                  <a:lnTo>
                    <a:pt x="381" y="115"/>
                  </a:lnTo>
                  <a:lnTo>
                    <a:pt x="382" y="116"/>
                  </a:lnTo>
                  <a:lnTo>
                    <a:pt x="382" y="117"/>
                  </a:lnTo>
                  <a:lnTo>
                    <a:pt x="382" y="118"/>
                  </a:lnTo>
                  <a:lnTo>
                    <a:pt x="383" y="119"/>
                  </a:lnTo>
                  <a:lnTo>
                    <a:pt x="385" y="120"/>
                  </a:lnTo>
                  <a:lnTo>
                    <a:pt x="386" y="121"/>
                  </a:lnTo>
                  <a:lnTo>
                    <a:pt x="386" y="121"/>
                  </a:lnTo>
                  <a:lnTo>
                    <a:pt x="387" y="120"/>
                  </a:lnTo>
                  <a:lnTo>
                    <a:pt x="388" y="120"/>
                  </a:lnTo>
                  <a:lnTo>
                    <a:pt x="388" y="120"/>
                  </a:lnTo>
                  <a:lnTo>
                    <a:pt x="389" y="120"/>
                  </a:lnTo>
                  <a:lnTo>
                    <a:pt x="389" y="121"/>
                  </a:lnTo>
                  <a:lnTo>
                    <a:pt x="389" y="122"/>
                  </a:lnTo>
                  <a:lnTo>
                    <a:pt x="389" y="123"/>
                  </a:lnTo>
                  <a:lnTo>
                    <a:pt x="389" y="124"/>
                  </a:lnTo>
                  <a:lnTo>
                    <a:pt x="390" y="126"/>
                  </a:lnTo>
                  <a:lnTo>
                    <a:pt x="390" y="126"/>
                  </a:lnTo>
                  <a:lnTo>
                    <a:pt x="391" y="126"/>
                  </a:lnTo>
                  <a:lnTo>
                    <a:pt x="392" y="127"/>
                  </a:lnTo>
                  <a:lnTo>
                    <a:pt x="395" y="130"/>
                  </a:lnTo>
                  <a:lnTo>
                    <a:pt x="395" y="132"/>
                  </a:lnTo>
                  <a:lnTo>
                    <a:pt x="396" y="134"/>
                  </a:lnTo>
                  <a:lnTo>
                    <a:pt x="396" y="135"/>
                  </a:lnTo>
                  <a:lnTo>
                    <a:pt x="396" y="137"/>
                  </a:lnTo>
                  <a:lnTo>
                    <a:pt x="396" y="137"/>
                  </a:lnTo>
                  <a:lnTo>
                    <a:pt x="396" y="138"/>
                  </a:lnTo>
                  <a:lnTo>
                    <a:pt x="395" y="138"/>
                  </a:lnTo>
                  <a:lnTo>
                    <a:pt x="395" y="137"/>
                  </a:lnTo>
                  <a:lnTo>
                    <a:pt x="395" y="136"/>
                  </a:lnTo>
                  <a:lnTo>
                    <a:pt x="394" y="136"/>
                  </a:lnTo>
                  <a:lnTo>
                    <a:pt x="394" y="136"/>
                  </a:lnTo>
                  <a:lnTo>
                    <a:pt x="393" y="135"/>
                  </a:lnTo>
                  <a:lnTo>
                    <a:pt x="394" y="137"/>
                  </a:lnTo>
                  <a:lnTo>
                    <a:pt x="394" y="139"/>
                  </a:lnTo>
                  <a:lnTo>
                    <a:pt x="394" y="140"/>
                  </a:lnTo>
                  <a:lnTo>
                    <a:pt x="395" y="140"/>
                  </a:lnTo>
                  <a:lnTo>
                    <a:pt x="395" y="141"/>
                  </a:lnTo>
                  <a:lnTo>
                    <a:pt x="395" y="142"/>
                  </a:lnTo>
                  <a:lnTo>
                    <a:pt x="395" y="143"/>
                  </a:lnTo>
                  <a:lnTo>
                    <a:pt x="398" y="143"/>
                  </a:lnTo>
                  <a:lnTo>
                    <a:pt x="399" y="143"/>
                  </a:lnTo>
                  <a:lnTo>
                    <a:pt x="399" y="144"/>
                  </a:lnTo>
                  <a:lnTo>
                    <a:pt x="399" y="144"/>
                  </a:lnTo>
                  <a:lnTo>
                    <a:pt x="399" y="144"/>
                  </a:lnTo>
                  <a:lnTo>
                    <a:pt x="399" y="143"/>
                  </a:lnTo>
                  <a:lnTo>
                    <a:pt x="400" y="143"/>
                  </a:lnTo>
                  <a:lnTo>
                    <a:pt x="400" y="144"/>
                  </a:lnTo>
                  <a:lnTo>
                    <a:pt x="400" y="144"/>
                  </a:lnTo>
                  <a:lnTo>
                    <a:pt x="401" y="144"/>
                  </a:lnTo>
                  <a:lnTo>
                    <a:pt x="401" y="144"/>
                  </a:lnTo>
                  <a:lnTo>
                    <a:pt x="402" y="143"/>
                  </a:lnTo>
                  <a:lnTo>
                    <a:pt x="403" y="143"/>
                  </a:lnTo>
                  <a:lnTo>
                    <a:pt x="404" y="144"/>
                  </a:lnTo>
                  <a:lnTo>
                    <a:pt x="405" y="145"/>
                  </a:lnTo>
                  <a:lnTo>
                    <a:pt x="406" y="146"/>
                  </a:lnTo>
                  <a:lnTo>
                    <a:pt x="406" y="147"/>
                  </a:lnTo>
                  <a:lnTo>
                    <a:pt x="405" y="147"/>
                  </a:lnTo>
                  <a:lnTo>
                    <a:pt x="405" y="147"/>
                  </a:lnTo>
                  <a:lnTo>
                    <a:pt x="405" y="147"/>
                  </a:lnTo>
                  <a:lnTo>
                    <a:pt x="404" y="147"/>
                  </a:lnTo>
                  <a:lnTo>
                    <a:pt x="404" y="146"/>
                  </a:lnTo>
                  <a:lnTo>
                    <a:pt x="403" y="146"/>
                  </a:lnTo>
                  <a:lnTo>
                    <a:pt x="403" y="146"/>
                  </a:lnTo>
                  <a:lnTo>
                    <a:pt x="404" y="147"/>
                  </a:lnTo>
                  <a:lnTo>
                    <a:pt x="404" y="148"/>
                  </a:lnTo>
                  <a:lnTo>
                    <a:pt x="405" y="149"/>
                  </a:lnTo>
                  <a:lnTo>
                    <a:pt x="405" y="149"/>
                  </a:lnTo>
                  <a:lnTo>
                    <a:pt x="406" y="150"/>
                  </a:lnTo>
                  <a:lnTo>
                    <a:pt x="406" y="150"/>
                  </a:lnTo>
                  <a:lnTo>
                    <a:pt x="407" y="151"/>
                  </a:lnTo>
                  <a:lnTo>
                    <a:pt x="407" y="151"/>
                  </a:lnTo>
                  <a:lnTo>
                    <a:pt x="406" y="151"/>
                  </a:lnTo>
                  <a:lnTo>
                    <a:pt x="406" y="152"/>
                  </a:lnTo>
                  <a:lnTo>
                    <a:pt x="407" y="152"/>
                  </a:lnTo>
                  <a:lnTo>
                    <a:pt x="408" y="155"/>
                  </a:lnTo>
                  <a:lnTo>
                    <a:pt x="408" y="156"/>
                  </a:lnTo>
                  <a:lnTo>
                    <a:pt x="408" y="156"/>
                  </a:lnTo>
                  <a:lnTo>
                    <a:pt x="409" y="157"/>
                  </a:lnTo>
                  <a:lnTo>
                    <a:pt x="409" y="157"/>
                  </a:lnTo>
                  <a:lnTo>
                    <a:pt x="409" y="154"/>
                  </a:lnTo>
                  <a:lnTo>
                    <a:pt x="409" y="153"/>
                  </a:lnTo>
                  <a:lnTo>
                    <a:pt x="408" y="154"/>
                  </a:lnTo>
                  <a:lnTo>
                    <a:pt x="408" y="153"/>
                  </a:lnTo>
                  <a:lnTo>
                    <a:pt x="409" y="152"/>
                  </a:lnTo>
                  <a:lnTo>
                    <a:pt x="409" y="152"/>
                  </a:lnTo>
                  <a:lnTo>
                    <a:pt x="409" y="152"/>
                  </a:lnTo>
                  <a:lnTo>
                    <a:pt x="409" y="152"/>
                  </a:lnTo>
                  <a:lnTo>
                    <a:pt x="408" y="152"/>
                  </a:lnTo>
                  <a:lnTo>
                    <a:pt x="408" y="152"/>
                  </a:lnTo>
                  <a:lnTo>
                    <a:pt x="408" y="152"/>
                  </a:lnTo>
                  <a:lnTo>
                    <a:pt x="408" y="151"/>
                  </a:lnTo>
                  <a:lnTo>
                    <a:pt x="408" y="150"/>
                  </a:lnTo>
                  <a:lnTo>
                    <a:pt x="408" y="150"/>
                  </a:lnTo>
                  <a:lnTo>
                    <a:pt x="408" y="149"/>
                  </a:lnTo>
                  <a:lnTo>
                    <a:pt x="408" y="148"/>
                  </a:lnTo>
                  <a:lnTo>
                    <a:pt x="408" y="148"/>
                  </a:lnTo>
                  <a:lnTo>
                    <a:pt x="407" y="148"/>
                  </a:lnTo>
                  <a:lnTo>
                    <a:pt x="408" y="147"/>
                  </a:lnTo>
                  <a:lnTo>
                    <a:pt x="408" y="147"/>
                  </a:lnTo>
                  <a:lnTo>
                    <a:pt x="407" y="147"/>
                  </a:lnTo>
                  <a:lnTo>
                    <a:pt x="406" y="146"/>
                  </a:lnTo>
                  <a:lnTo>
                    <a:pt x="406" y="146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06" y="145"/>
                  </a:lnTo>
                  <a:lnTo>
                    <a:pt x="406" y="145"/>
                  </a:lnTo>
                  <a:lnTo>
                    <a:pt x="405" y="145"/>
                  </a:lnTo>
                  <a:lnTo>
                    <a:pt x="405" y="145"/>
                  </a:lnTo>
                  <a:lnTo>
                    <a:pt x="405" y="145"/>
                  </a:lnTo>
                  <a:lnTo>
                    <a:pt x="405" y="144"/>
                  </a:lnTo>
                  <a:lnTo>
                    <a:pt x="403" y="143"/>
                  </a:lnTo>
                  <a:lnTo>
                    <a:pt x="403" y="143"/>
                  </a:lnTo>
                  <a:lnTo>
                    <a:pt x="403" y="143"/>
                  </a:lnTo>
                  <a:lnTo>
                    <a:pt x="404" y="143"/>
                  </a:lnTo>
                  <a:lnTo>
                    <a:pt x="404" y="143"/>
                  </a:lnTo>
                  <a:lnTo>
                    <a:pt x="403" y="142"/>
                  </a:lnTo>
                  <a:lnTo>
                    <a:pt x="403" y="141"/>
                  </a:lnTo>
                  <a:lnTo>
                    <a:pt x="400" y="140"/>
                  </a:lnTo>
                  <a:lnTo>
                    <a:pt x="400" y="139"/>
                  </a:lnTo>
                  <a:lnTo>
                    <a:pt x="399" y="139"/>
                  </a:lnTo>
                  <a:lnTo>
                    <a:pt x="398" y="137"/>
                  </a:lnTo>
                  <a:lnTo>
                    <a:pt x="397" y="135"/>
                  </a:lnTo>
                  <a:lnTo>
                    <a:pt x="397" y="134"/>
                  </a:lnTo>
                  <a:lnTo>
                    <a:pt x="398" y="134"/>
                  </a:lnTo>
                  <a:lnTo>
                    <a:pt x="398" y="135"/>
                  </a:lnTo>
                  <a:lnTo>
                    <a:pt x="399" y="135"/>
                  </a:lnTo>
                  <a:lnTo>
                    <a:pt x="399" y="134"/>
                  </a:lnTo>
                  <a:lnTo>
                    <a:pt x="399" y="134"/>
                  </a:lnTo>
                  <a:lnTo>
                    <a:pt x="399" y="134"/>
                  </a:lnTo>
                  <a:lnTo>
                    <a:pt x="399" y="133"/>
                  </a:lnTo>
                  <a:lnTo>
                    <a:pt x="399" y="133"/>
                  </a:lnTo>
                  <a:lnTo>
                    <a:pt x="401" y="134"/>
                  </a:lnTo>
                  <a:lnTo>
                    <a:pt x="402" y="134"/>
                  </a:lnTo>
                  <a:lnTo>
                    <a:pt x="402" y="134"/>
                  </a:lnTo>
                  <a:lnTo>
                    <a:pt x="402" y="134"/>
                  </a:lnTo>
                  <a:lnTo>
                    <a:pt x="402" y="133"/>
                  </a:lnTo>
                  <a:lnTo>
                    <a:pt x="402" y="132"/>
                  </a:lnTo>
                  <a:lnTo>
                    <a:pt x="403" y="133"/>
                  </a:lnTo>
                  <a:lnTo>
                    <a:pt x="405" y="134"/>
                  </a:lnTo>
                  <a:lnTo>
                    <a:pt x="408" y="135"/>
                  </a:lnTo>
                  <a:lnTo>
                    <a:pt x="408" y="135"/>
                  </a:lnTo>
                  <a:lnTo>
                    <a:pt x="408" y="136"/>
                  </a:lnTo>
                  <a:lnTo>
                    <a:pt x="412" y="141"/>
                  </a:lnTo>
                  <a:lnTo>
                    <a:pt x="413" y="146"/>
                  </a:lnTo>
                  <a:lnTo>
                    <a:pt x="414" y="147"/>
                  </a:lnTo>
                  <a:lnTo>
                    <a:pt x="414" y="148"/>
                  </a:lnTo>
                  <a:lnTo>
                    <a:pt x="414" y="150"/>
                  </a:lnTo>
                  <a:lnTo>
                    <a:pt x="414" y="150"/>
                  </a:lnTo>
                  <a:lnTo>
                    <a:pt x="414" y="152"/>
                  </a:lnTo>
                  <a:lnTo>
                    <a:pt x="414" y="152"/>
                  </a:lnTo>
                  <a:lnTo>
                    <a:pt x="414" y="155"/>
                  </a:lnTo>
                  <a:lnTo>
                    <a:pt x="414" y="155"/>
                  </a:lnTo>
                  <a:lnTo>
                    <a:pt x="413" y="157"/>
                  </a:lnTo>
                  <a:lnTo>
                    <a:pt x="415" y="160"/>
                  </a:lnTo>
                  <a:lnTo>
                    <a:pt x="414" y="160"/>
                  </a:lnTo>
                  <a:lnTo>
                    <a:pt x="413" y="160"/>
                  </a:lnTo>
                  <a:lnTo>
                    <a:pt x="412" y="161"/>
                  </a:lnTo>
                  <a:lnTo>
                    <a:pt x="412" y="161"/>
                  </a:lnTo>
                  <a:lnTo>
                    <a:pt x="412" y="162"/>
                  </a:lnTo>
                  <a:lnTo>
                    <a:pt x="412" y="162"/>
                  </a:lnTo>
                  <a:lnTo>
                    <a:pt x="412" y="163"/>
                  </a:lnTo>
                  <a:lnTo>
                    <a:pt x="412" y="163"/>
                  </a:lnTo>
                  <a:lnTo>
                    <a:pt x="412" y="163"/>
                  </a:lnTo>
                  <a:lnTo>
                    <a:pt x="411" y="164"/>
                  </a:lnTo>
                  <a:lnTo>
                    <a:pt x="411" y="164"/>
                  </a:lnTo>
                  <a:lnTo>
                    <a:pt x="411" y="165"/>
                  </a:lnTo>
                  <a:lnTo>
                    <a:pt x="411" y="165"/>
                  </a:lnTo>
                  <a:lnTo>
                    <a:pt x="410" y="165"/>
                  </a:lnTo>
                  <a:lnTo>
                    <a:pt x="408" y="167"/>
                  </a:lnTo>
                  <a:lnTo>
                    <a:pt x="408" y="168"/>
                  </a:lnTo>
                  <a:lnTo>
                    <a:pt x="407" y="168"/>
                  </a:lnTo>
                  <a:lnTo>
                    <a:pt x="407" y="168"/>
                  </a:lnTo>
                  <a:lnTo>
                    <a:pt x="406" y="169"/>
                  </a:lnTo>
                  <a:lnTo>
                    <a:pt x="406" y="169"/>
                  </a:lnTo>
                  <a:lnTo>
                    <a:pt x="405" y="170"/>
                  </a:lnTo>
                  <a:lnTo>
                    <a:pt x="404" y="170"/>
                  </a:lnTo>
                  <a:lnTo>
                    <a:pt x="404" y="171"/>
                  </a:lnTo>
                  <a:lnTo>
                    <a:pt x="403" y="171"/>
                  </a:lnTo>
                  <a:lnTo>
                    <a:pt x="403" y="172"/>
                  </a:lnTo>
                  <a:lnTo>
                    <a:pt x="402" y="173"/>
                  </a:lnTo>
                  <a:lnTo>
                    <a:pt x="401" y="173"/>
                  </a:lnTo>
                  <a:lnTo>
                    <a:pt x="401" y="172"/>
                  </a:lnTo>
                  <a:lnTo>
                    <a:pt x="401" y="172"/>
                  </a:lnTo>
                  <a:lnTo>
                    <a:pt x="399" y="172"/>
                  </a:lnTo>
                  <a:lnTo>
                    <a:pt x="397" y="173"/>
                  </a:lnTo>
                  <a:lnTo>
                    <a:pt x="396" y="173"/>
                  </a:lnTo>
                  <a:lnTo>
                    <a:pt x="395" y="174"/>
                  </a:lnTo>
                  <a:lnTo>
                    <a:pt x="395" y="174"/>
                  </a:lnTo>
                  <a:lnTo>
                    <a:pt x="395" y="175"/>
                  </a:lnTo>
                  <a:lnTo>
                    <a:pt x="393" y="176"/>
                  </a:lnTo>
                  <a:lnTo>
                    <a:pt x="393" y="176"/>
                  </a:lnTo>
                  <a:lnTo>
                    <a:pt x="393" y="176"/>
                  </a:lnTo>
                  <a:lnTo>
                    <a:pt x="390" y="176"/>
                  </a:lnTo>
                  <a:lnTo>
                    <a:pt x="390" y="176"/>
                  </a:lnTo>
                  <a:lnTo>
                    <a:pt x="389" y="177"/>
                  </a:lnTo>
                  <a:lnTo>
                    <a:pt x="389" y="178"/>
                  </a:lnTo>
                  <a:lnTo>
                    <a:pt x="388" y="178"/>
                  </a:lnTo>
                  <a:lnTo>
                    <a:pt x="388" y="179"/>
                  </a:lnTo>
                  <a:lnTo>
                    <a:pt x="388" y="178"/>
                  </a:lnTo>
                  <a:lnTo>
                    <a:pt x="387" y="178"/>
                  </a:lnTo>
                  <a:lnTo>
                    <a:pt x="387" y="179"/>
                  </a:lnTo>
                  <a:lnTo>
                    <a:pt x="386" y="179"/>
                  </a:lnTo>
                  <a:lnTo>
                    <a:pt x="384" y="182"/>
                  </a:lnTo>
                  <a:lnTo>
                    <a:pt x="382" y="183"/>
                  </a:lnTo>
                  <a:lnTo>
                    <a:pt x="381" y="184"/>
                  </a:lnTo>
                  <a:lnTo>
                    <a:pt x="381" y="185"/>
                  </a:lnTo>
                  <a:lnTo>
                    <a:pt x="380" y="186"/>
                  </a:lnTo>
                  <a:lnTo>
                    <a:pt x="379" y="186"/>
                  </a:lnTo>
                  <a:lnTo>
                    <a:pt x="379" y="188"/>
                  </a:lnTo>
                  <a:lnTo>
                    <a:pt x="379" y="189"/>
                  </a:lnTo>
                  <a:lnTo>
                    <a:pt x="379" y="189"/>
                  </a:lnTo>
                  <a:lnTo>
                    <a:pt x="379" y="190"/>
                  </a:lnTo>
                  <a:lnTo>
                    <a:pt x="378" y="191"/>
                  </a:lnTo>
                  <a:lnTo>
                    <a:pt x="378" y="191"/>
                  </a:lnTo>
                  <a:lnTo>
                    <a:pt x="377" y="192"/>
                  </a:lnTo>
                  <a:lnTo>
                    <a:pt x="377" y="193"/>
                  </a:lnTo>
                  <a:lnTo>
                    <a:pt x="377" y="193"/>
                  </a:lnTo>
                  <a:lnTo>
                    <a:pt x="377" y="194"/>
                  </a:lnTo>
                  <a:lnTo>
                    <a:pt x="377" y="194"/>
                  </a:lnTo>
                  <a:lnTo>
                    <a:pt x="377" y="195"/>
                  </a:lnTo>
                  <a:lnTo>
                    <a:pt x="377" y="195"/>
                  </a:lnTo>
                  <a:lnTo>
                    <a:pt x="379" y="195"/>
                  </a:lnTo>
                  <a:lnTo>
                    <a:pt x="379" y="195"/>
                  </a:lnTo>
                  <a:lnTo>
                    <a:pt x="379" y="197"/>
                  </a:lnTo>
                  <a:lnTo>
                    <a:pt x="379" y="197"/>
                  </a:lnTo>
                  <a:lnTo>
                    <a:pt x="378" y="197"/>
                  </a:lnTo>
                  <a:lnTo>
                    <a:pt x="378" y="199"/>
                  </a:lnTo>
                  <a:lnTo>
                    <a:pt x="379" y="199"/>
                  </a:lnTo>
                  <a:lnTo>
                    <a:pt x="380" y="198"/>
                  </a:lnTo>
                  <a:lnTo>
                    <a:pt x="380" y="197"/>
                  </a:lnTo>
                  <a:lnTo>
                    <a:pt x="381" y="196"/>
                  </a:lnTo>
                  <a:lnTo>
                    <a:pt x="382" y="196"/>
                  </a:lnTo>
                  <a:lnTo>
                    <a:pt x="382" y="197"/>
                  </a:lnTo>
                  <a:lnTo>
                    <a:pt x="382" y="197"/>
                  </a:lnTo>
                  <a:lnTo>
                    <a:pt x="381" y="198"/>
                  </a:lnTo>
                  <a:lnTo>
                    <a:pt x="381" y="199"/>
                  </a:lnTo>
                  <a:lnTo>
                    <a:pt x="380" y="200"/>
                  </a:lnTo>
                  <a:lnTo>
                    <a:pt x="379" y="200"/>
                  </a:lnTo>
                  <a:lnTo>
                    <a:pt x="378" y="201"/>
                  </a:lnTo>
                  <a:lnTo>
                    <a:pt x="378" y="201"/>
                  </a:lnTo>
                  <a:lnTo>
                    <a:pt x="377" y="202"/>
                  </a:lnTo>
                  <a:lnTo>
                    <a:pt x="377" y="202"/>
                  </a:lnTo>
                  <a:lnTo>
                    <a:pt x="377" y="202"/>
                  </a:lnTo>
                  <a:lnTo>
                    <a:pt x="379" y="201"/>
                  </a:lnTo>
                  <a:lnTo>
                    <a:pt x="380" y="200"/>
                  </a:lnTo>
                  <a:lnTo>
                    <a:pt x="380" y="200"/>
                  </a:lnTo>
                  <a:lnTo>
                    <a:pt x="379" y="201"/>
                  </a:lnTo>
                  <a:lnTo>
                    <a:pt x="378" y="203"/>
                  </a:lnTo>
                  <a:lnTo>
                    <a:pt x="377" y="204"/>
                  </a:lnTo>
                  <a:lnTo>
                    <a:pt x="377" y="204"/>
                  </a:lnTo>
                  <a:lnTo>
                    <a:pt x="378" y="204"/>
                  </a:lnTo>
                  <a:lnTo>
                    <a:pt x="379" y="203"/>
                  </a:lnTo>
                  <a:lnTo>
                    <a:pt x="379" y="203"/>
                  </a:lnTo>
                  <a:lnTo>
                    <a:pt x="379" y="202"/>
                  </a:lnTo>
                  <a:lnTo>
                    <a:pt x="380" y="202"/>
                  </a:lnTo>
                  <a:lnTo>
                    <a:pt x="380" y="201"/>
                  </a:lnTo>
                  <a:lnTo>
                    <a:pt x="381" y="200"/>
                  </a:lnTo>
                  <a:lnTo>
                    <a:pt x="381" y="201"/>
                  </a:lnTo>
                  <a:lnTo>
                    <a:pt x="381" y="201"/>
                  </a:lnTo>
                  <a:lnTo>
                    <a:pt x="381" y="203"/>
                  </a:lnTo>
                  <a:lnTo>
                    <a:pt x="380" y="203"/>
                  </a:lnTo>
                  <a:lnTo>
                    <a:pt x="380" y="204"/>
                  </a:lnTo>
                  <a:lnTo>
                    <a:pt x="381" y="204"/>
                  </a:lnTo>
                  <a:lnTo>
                    <a:pt x="381" y="204"/>
                  </a:lnTo>
                  <a:lnTo>
                    <a:pt x="381" y="204"/>
                  </a:lnTo>
                  <a:lnTo>
                    <a:pt x="381" y="204"/>
                  </a:lnTo>
                  <a:lnTo>
                    <a:pt x="381" y="203"/>
                  </a:lnTo>
                  <a:lnTo>
                    <a:pt x="381" y="201"/>
                  </a:lnTo>
                  <a:lnTo>
                    <a:pt x="381" y="200"/>
                  </a:lnTo>
                  <a:lnTo>
                    <a:pt x="381" y="199"/>
                  </a:lnTo>
                  <a:lnTo>
                    <a:pt x="381" y="199"/>
                  </a:lnTo>
                  <a:lnTo>
                    <a:pt x="382" y="198"/>
                  </a:lnTo>
                  <a:lnTo>
                    <a:pt x="383" y="198"/>
                  </a:lnTo>
                  <a:lnTo>
                    <a:pt x="383" y="196"/>
                  </a:lnTo>
                  <a:lnTo>
                    <a:pt x="385" y="197"/>
                  </a:lnTo>
                  <a:lnTo>
                    <a:pt x="386" y="197"/>
                  </a:lnTo>
                  <a:lnTo>
                    <a:pt x="386" y="197"/>
                  </a:lnTo>
                  <a:lnTo>
                    <a:pt x="386" y="197"/>
                  </a:lnTo>
                  <a:lnTo>
                    <a:pt x="387" y="195"/>
                  </a:lnTo>
                  <a:lnTo>
                    <a:pt x="390" y="194"/>
                  </a:lnTo>
                  <a:lnTo>
                    <a:pt x="391" y="193"/>
                  </a:lnTo>
                  <a:lnTo>
                    <a:pt x="392" y="192"/>
                  </a:lnTo>
                  <a:lnTo>
                    <a:pt x="392" y="192"/>
                  </a:lnTo>
                  <a:lnTo>
                    <a:pt x="394" y="191"/>
                  </a:lnTo>
                  <a:lnTo>
                    <a:pt x="394" y="191"/>
                  </a:lnTo>
                  <a:lnTo>
                    <a:pt x="395" y="190"/>
                  </a:lnTo>
                  <a:lnTo>
                    <a:pt x="395" y="190"/>
                  </a:lnTo>
                  <a:lnTo>
                    <a:pt x="396" y="189"/>
                  </a:lnTo>
                  <a:lnTo>
                    <a:pt x="397" y="189"/>
                  </a:lnTo>
                  <a:lnTo>
                    <a:pt x="397" y="189"/>
                  </a:lnTo>
                  <a:lnTo>
                    <a:pt x="398" y="189"/>
                  </a:lnTo>
                  <a:lnTo>
                    <a:pt x="399" y="188"/>
                  </a:lnTo>
                  <a:lnTo>
                    <a:pt x="400" y="187"/>
                  </a:lnTo>
                  <a:lnTo>
                    <a:pt x="401" y="187"/>
                  </a:lnTo>
                  <a:lnTo>
                    <a:pt x="402" y="186"/>
                  </a:lnTo>
                  <a:lnTo>
                    <a:pt x="402" y="186"/>
                  </a:lnTo>
                  <a:lnTo>
                    <a:pt x="404" y="186"/>
                  </a:lnTo>
                  <a:lnTo>
                    <a:pt x="406" y="185"/>
                  </a:lnTo>
                  <a:lnTo>
                    <a:pt x="406" y="185"/>
                  </a:lnTo>
                  <a:lnTo>
                    <a:pt x="406" y="185"/>
                  </a:lnTo>
                  <a:lnTo>
                    <a:pt x="406" y="186"/>
                  </a:lnTo>
                  <a:lnTo>
                    <a:pt x="407" y="186"/>
                  </a:lnTo>
                  <a:lnTo>
                    <a:pt x="407" y="186"/>
                  </a:lnTo>
                  <a:lnTo>
                    <a:pt x="408" y="186"/>
                  </a:lnTo>
                  <a:lnTo>
                    <a:pt x="408" y="186"/>
                  </a:lnTo>
                  <a:lnTo>
                    <a:pt x="408" y="187"/>
                  </a:lnTo>
                  <a:lnTo>
                    <a:pt x="410" y="187"/>
                  </a:lnTo>
                  <a:lnTo>
                    <a:pt x="411" y="187"/>
                  </a:lnTo>
                  <a:lnTo>
                    <a:pt x="412" y="187"/>
                  </a:lnTo>
                  <a:lnTo>
                    <a:pt x="413" y="187"/>
                  </a:lnTo>
                  <a:lnTo>
                    <a:pt x="413" y="188"/>
                  </a:lnTo>
                  <a:lnTo>
                    <a:pt x="414" y="188"/>
                  </a:lnTo>
                  <a:lnTo>
                    <a:pt x="414" y="187"/>
                  </a:lnTo>
                  <a:lnTo>
                    <a:pt x="416" y="187"/>
                  </a:lnTo>
                  <a:lnTo>
                    <a:pt x="416" y="187"/>
                  </a:lnTo>
                  <a:lnTo>
                    <a:pt x="416" y="187"/>
                  </a:lnTo>
                  <a:lnTo>
                    <a:pt x="416" y="187"/>
                  </a:lnTo>
                  <a:lnTo>
                    <a:pt x="417" y="188"/>
                  </a:lnTo>
                  <a:lnTo>
                    <a:pt x="417" y="187"/>
                  </a:lnTo>
                  <a:lnTo>
                    <a:pt x="418" y="187"/>
                  </a:lnTo>
                  <a:lnTo>
                    <a:pt x="419" y="186"/>
                  </a:lnTo>
                  <a:lnTo>
                    <a:pt x="420" y="186"/>
                  </a:lnTo>
                  <a:lnTo>
                    <a:pt x="421" y="187"/>
                  </a:lnTo>
                  <a:lnTo>
                    <a:pt x="421" y="188"/>
                  </a:lnTo>
                  <a:lnTo>
                    <a:pt x="421" y="188"/>
                  </a:lnTo>
                  <a:lnTo>
                    <a:pt x="422" y="188"/>
                  </a:lnTo>
                  <a:lnTo>
                    <a:pt x="423" y="187"/>
                  </a:lnTo>
                  <a:lnTo>
                    <a:pt x="423" y="186"/>
                  </a:lnTo>
                  <a:lnTo>
                    <a:pt x="423" y="186"/>
                  </a:lnTo>
                  <a:lnTo>
                    <a:pt x="423" y="186"/>
                  </a:lnTo>
                  <a:lnTo>
                    <a:pt x="422" y="186"/>
                  </a:lnTo>
                  <a:lnTo>
                    <a:pt x="422" y="185"/>
                  </a:lnTo>
                  <a:lnTo>
                    <a:pt x="423" y="183"/>
                  </a:lnTo>
                  <a:lnTo>
                    <a:pt x="425" y="183"/>
                  </a:lnTo>
                  <a:lnTo>
                    <a:pt x="425" y="184"/>
                  </a:lnTo>
                  <a:lnTo>
                    <a:pt x="426" y="184"/>
                  </a:lnTo>
                  <a:lnTo>
                    <a:pt x="426" y="186"/>
                  </a:lnTo>
                  <a:lnTo>
                    <a:pt x="427" y="186"/>
                  </a:lnTo>
                  <a:lnTo>
                    <a:pt x="428" y="186"/>
                  </a:lnTo>
                  <a:lnTo>
                    <a:pt x="428" y="185"/>
                  </a:lnTo>
                  <a:lnTo>
                    <a:pt x="428" y="185"/>
                  </a:lnTo>
                  <a:lnTo>
                    <a:pt x="429" y="184"/>
                  </a:lnTo>
                  <a:lnTo>
                    <a:pt x="429" y="184"/>
                  </a:lnTo>
                  <a:lnTo>
                    <a:pt x="429" y="184"/>
                  </a:lnTo>
                  <a:lnTo>
                    <a:pt x="429" y="184"/>
                  </a:lnTo>
                  <a:lnTo>
                    <a:pt x="429" y="185"/>
                  </a:lnTo>
                  <a:lnTo>
                    <a:pt x="430" y="185"/>
                  </a:lnTo>
                  <a:lnTo>
                    <a:pt x="431" y="185"/>
                  </a:lnTo>
                  <a:lnTo>
                    <a:pt x="432" y="184"/>
                  </a:lnTo>
                  <a:lnTo>
                    <a:pt x="432" y="185"/>
                  </a:lnTo>
                  <a:lnTo>
                    <a:pt x="433" y="186"/>
                  </a:lnTo>
                  <a:lnTo>
                    <a:pt x="433" y="185"/>
                  </a:lnTo>
                  <a:lnTo>
                    <a:pt x="434" y="186"/>
                  </a:lnTo>
                  <a:lnTo>
                    <a:pt x="434" y="186"/>
                  </a:lnTo>
                  <a:lnTo>
                    <a:pt x="434" y="187"/>
                  </a:lnTo>
                  <a:lnTo>
                    <a:pt x="434" y="187"/>
                  </a:lnTo>
                  <a:lnTo>
                    <a:pt x="434" y="188"/>
                  </a:lnTo>
                  <a:lnTo>
                    <a:pt x="434" y="188"/>
                  </a:lnTo>
                  <a:lnTo>
                    <a:pt x="434" y="189"/>
                  </a:lnTo>
                  <a:lnTo>
                    <a:pt x="435" y="189"/>
                  </a:lnTo>
                  <a:lnTo>
                    <a:pt x="435" y="189"/>
                  </a:lnTo>
                  <a:lnTo>
                    <a:pt x="437" y="191"/>
                  </a:lnTo>
                  <a:lnTo>
                    <a:pt x="437" y="191"/>
                  </a:lnTo>
                  <a:lnTo>
                    <a:pt x="437" y="191"/>
                  </a:lnTo>
                  <a:lnTo>
                    <a:pt x="437" y="191"/>
                  </a:lnTo>
                  <a:lnTo>
                    <a:pt x="438" y="191"/>
                  </a:lnTo>
                  <a:lnTo>
                    <a:pt x="438" y="191"/>
                  </a:lnTo>
                  <a:lnTo>
                    <a:pt x="438" y="191"/>
                  </a:lnTo>
                  <a:lnTo>
                    <a:pt x="438" y="191"/>
                  </a:lnTo>
                  <a:lnTo>
                    <a:pt x="438" y="191"/>
                  </a:lnTo>
                  <a:lnTo>
                    <a:pt x="438" y="191"/>
                  </a:lnTo>
                  <a:lnTo>
                    <a:pt x="438" y="191"/>
                  </a:lnTo>
                  <a:lnTo>
                    <a:pt x="439" y="191"/>
                  </a:lnTo>
                  <a:lnTo>
                    <a:pt x="439" y="192"/>
                  </a:lnTo>
                  <a:lnTo>
                    <a:pt x="439" y="193"/>
                  </a:lnTo>
                  <a:lnTo>
                    <a:pt x="439" y="195"/>
                  </a:lnTo>
                  <a:lnTo>
                    <a:pt x="440" y="194"/>
                  </a:lnTo>
                  <a:lnTo>
                    <a:pt x="440" y="194"/>
                  </a:lnTo>
                  <a:lnTo>
                    <a:pt x="440" y="194"/>
                  </a:lnTo>
                  <a:lnTo>
                    <a:pt x="441" y="194"/>
                  </a:lnTo>
                  <a:lnTo>
                    <a:pt x="440" y="195"/>
                  </a:lnTo>
                  <a:lnTo>
                    <a:pt x="441" y="195"/>
                  </a:lnTo>
                  <a:lnTo>
                    <a:pt x="441" y="195"/>
                  </a:lnTo>
                  <a:lnTo>
                    <a:pt x="442" y="195"/>
                  </a:lnTo>
                  <a:lnTo>
                    <a:pt x="441" y="196"/>
                  </a:lnTo>
                  <a:lnTo>
                    <a:pt x="442" y="196"/>
                  </a:lnTo>
                  <a:lnTo>
                    <a:pt x="442" y="196"/>
                  </a:lnTo>
                  <a:lnTo>
                    <a:pt x="441" y="197"/>
                  </a:lnTo>
                  <a:lnTo>
                    <a:pt x="440" y="197"/>
                  </a:lnTo>
                  <a:lnTo>
                    <a:pt x="440" y="197"/>
                  </a:lnTo>
                  <a:lnTo>
                    <a:pt x="441" y="198"/>
                  </a:lnTo>
                  <a:lnTo>
                    <a:pt x="440" y="199"/>
                  </a:lnTo>
                  <a:lnTo>
                    <a:pt x="440" y="199"/>
                  </a:lnTo>
                  <a:lnTo>
                    <a:pt x="440" y="201"/>
                  </a:lnTo>
                  <a:lnTo>
                    <a:pt x="441" y="201"/>
                  </a:lnTo>
                  <a:lnTo>
                    <a:pt x="441" y="201"/>
                  </a:lnTo>
                  <a:lnTo>
                    <a:pt x="441" y="202"/>
                  </a:lnTo>
                  <a:lnTo>
                    <a:pt x="440" y="202"/>
                  </a:lnTo>
                  <a:lnTo>
                    <a:pt x="441" y="203"/>
                  </a:lnTo>
                  <a:lnTo>
                    <a:pt x="441" y="204"/>
                  </a:lnTo>
                  <a:lnTo>
                    <a:pt x="441" y="204"/>
                  </a:lnTo>
                  <a:lnTo>
                    <a:pt x="441" y="204"/>
                  </a:lnTo>
                  <a:lnTo>
                    <a:pt x="442" y="204"/>
                  </a:lnTo>
                  <a:lnTo>
                    <a:pt x="442" y="205"/>
                  </a:lnTo>
                  <a:lnTo>
                    <a:pt x="442" y="206"/>
                  </a:lnTo>
                  <a:lnTo>
                    <a:pt x="442" y="207"/>
                  </a:lnTo>
                  <a:lnTo>
                    <a:pt x="442" y="208"/>
                  </a:lnTo>
                  <a:lnTo>
                    <a:pt x="443" y="209"/>
                  </a:lnTo>
                  <a:lnTo>
                    <a:pt x="444" y="209"/>
                  </a:lnTo>
                  <a:lnTo>
                    <a:pt x="445" y="209"/>
                  </a:lnTo>
                  <a:lnTo>
                    <a:pt x="445" y="210"/>
                  </a:lnTo>
                  <a:lnTo>
                    <a:pt x="445" y="210"/>
                  </a:lnTo>
                  <a:lnTo>
                    <a:pt x="445" y="212"/>
                  </a:lnTo>
                  <a:lnTo>
                    <a:pt x="446" y="212"/>
                  </a:lnTo>
                  <a:lnTo>
                    <a:pt x="446" y="213"/>
                  </a:lnTo>
                  <a:lnTo>
                    <a:pt x="447" y="213"/>
                  </a:lnTo>
                  <a:lnTo>
                    <a:pt x="447" y="213"/>
                  </a:lnTo>
                  <a:lnTo>
                    <a:pt x="447" y="213"/>
                  </a:lnTo>
                  <a:lnTo>
                    <a:pt x="448" y="216"/>
                  </a:lnTo>
                  <a:lnTo>
                    <a:pt x="449" y="217"/>
                  </a:lnTo>
                  <a:lnTo>
                    <a:pt x="450" y="217"/>
                  </a:lnTo>
                  <a:lnTo>
                    <a:pt x="449" y="218"/>
                  </a:lnTo>
                  <a:lnTo>
                    <a:pt x="450" y="219"/>
                  </a:lnTo>
                  <a:lnTo>
                    <a:pt x="449" y="219"/>
                  </a:lnTo>
                  <a:lnTo>
                    <a:pt x="449" y="220"/>
                  </a:lnTo>
                  <a:lnTo>
                    <a:pt x="448" y="221"/>
                  </a:lnTo>
                  <a:lnTo>
                    <a:pt x="448" y="221"/>
                  </a:lnTo>
                  <a:lnTo>
                    <a:pt x="448" y="222"/>
                  </a:lnTo>
                  <a:lnTo>
                    <a:pt x="449" y="223"/>
                  </a:lnTo>
                  <a:lnTo>
                    <a:pt x="448" y="225"/>
                  </a:lnTo>
                  <a:lnTo>
                    <a:pt x="448" y="225"/>
                  </a:lnTo>
                  <a:lnTo>
                    <a:pt x="449" y="227"/>
                  </a:lnTo>
                  <a:lnTo>
                    <a:pt x="450" y="227"/>
                  </a:lnTo>
                  <a:lnTo>
                    <a:pt x="450" y="227"/>
                  </a:lnTo>
                  <a:lnTo>
                    <a:pt x="450" y="227"/>
                  </a:lnTo>
                  <a:lnTo>
                    <a:pt x="451" y="228"/>
                  </a:lnTo>
                  <a:lnTo>
                    <a:pt x="451" y="231"/>
                  </a:lnTo>
                  <a:lnTo>
                    <a:pt x="451" y="232"/>
                  </a:lnTo>
                  <a:lnTo>
                    <a:pt x="451" y="234"/>
                  </a:lnTo>
                  <a:lnTo>
                    <a:pt x="452" y="236"/>
                  </a:lnTo>
                  <a:lnTo>
                    <a:pt x="452" y="237"/>
                  </a:lnTo>
                  <a:lnTo>
                    <a:pt x="453" y="238"/>
                  </a:lnTo>
                  <a:lnTo>
                    <a:pt x="454" y="238"/>
                  </a:lnTo>
                  <a:lnTo>
                    <a:pt x="455" y="238"/>
                  </a:lnTo>
                  <a:lnTo>
                    <a:pt x="455" y="238"/>
                  </a:lnTo>
                  <a:lnTo>
                    <a:pt x="456" y="238"/>
                  </a:lnTo>
                  <a:lnTo>
                    <a:pt x="456" y="238"/>
                  </a:lnTo>
                  <a:lnTo>
                    <a:pt x="457" y="239"/>
                  </a:lnTo>
                  <a:lnTo>
                    <a:pt x="457" y="240"/>
                  </a:lnTo>
                  <a:lnTo>
                    <a:pt x="456" y="241"/>
                  </a:lnTo>
                  <a:lnTo>
                    <a:pt x="456" y="242"/>
                  </a:lnTo>
                  <a:lnTo>
                    <a:pt x="455" y="243"/>
                  </a:lnTo>
                  <a:lnTo>
                    <a:pt x="455" y="243"/>
                  </a:lnTo>
                  <a:lnTo>
                    <a:pt x="455" y="243"/>
                  </a:lnTo>
                  <a:lnTo>
                    <a:pt x="456" y="243"/>
                  </a:lnTo>
                  <a:lnTo>
                    <a:pt x="456" y="244"/>
                  </a:lnTo>
                  <a:lnTo>
                    <a:pt x="456" y="245"/>
                  </a:lnTo>
                  <a:lnTo>
                    <a:pt x="456" y="246"/>
                  </a:lnTo>
                  <a:lnTo>
                    <a:pt x="455" y="247"/>
                  </a:lnTo>
                  <a:lnTo>
                    <a:pt x="455" y="247"/>
                  </a:lnTo>
                  <a:lnTo>
                    <a:pt x="456" y="247"/>
                  </a:lnTo>
                  <a:lnTo>
                    <a:pt x="456" y="247"/>
                  </a:lnTo>
                  <a:lnTo>
                    <a:pt x="456" y="248"/>
                  </a:lnTo>
                  <a:lnTo>
                    <a:pt x="455" y="249"/>
                  </a:lnTo>
                  <a:lnTo>
                    <a:pt x="455" y="249"/>
                  </a:lnTo>
                  <a:lnTo>
                    <a:pt x="455" y="249"/>
                  </a:lnTo>
                  <a:lnTo>
                    <a:pt x="454" y="249"/>
                  </a:lnTo>
                  <a:lnTo>
                    <a:pt x="454" y="251"/>
                  </a:lnTo>
                  <a:lnTo>
                    <a:pt x="454" y="251"/>
                  </a:lnTo>
                  <a:lnTo>
                    <a:pt x="453" y="251"/>
                  </a:lnTo>
                  <a:lnTo>
                    <a:pt x="454" y="251"/>
                  </a:lnTo>
                  <a:lnTo>
                    <a:pt x="454" y="252"/>
                  </a:lnTo>
                  <a:lnTo>
                    <a:pt x="453" y="252"/>
                  </a:lnTo>
                  <a:lnTo>
                    <a:pt x="453" y="253"/>
                  </a:lnTo>
                  <a:lnTo>
                    <a:pt x="453" y="253"/>
                  </a:lnTo>
                  <a:lnTo>
                    <a:pt x="453" y="253"/>
                  </a:lnTo>
                  <a:lnTo>
                    <a:pt x="453" y="253"/>
                  </a:lnTo>
                  <a:lnTo>
                    <a:pt x="453" y="253"/>
                  </a:lnTo>
                  <a:lnTo>
                    <a:pt x="452" y="254"/>
                  </a:lnTo>
                  <a:lnTo>
                    <a:pt x="452" y="253"/>
                  </a:lnTo>
                  <a:lnTo>
                    <a:pt x="452" y="253"/>
                  </a:lnTo>
                  <a:lnTo>
                    <a:pt x="451" y="254"/>
                  </a:lnTo>
                  <a:lnTo>
                    <a:pt x="451" y="254"/>
                  </a:lnTo>
                  <a:lnTo>
                    <a:pt x="449" y="256"/>
                  </a:lnTo>
                  <a:lnTo>
                    <a:pt x="449" y="257"/>
                  </a:lnTo>
                  <a:lnTo>
                    <a:pt x="449" y="257"/>
                  </a:lnTo>
                  <a:lnTo>
                    <a:pt x="450" y="257"/>
                  </a:lnTo>
                  <a:lnTo>
                    <a:pt x="450" y="257"/>
                  </a:lnTo>
                  <a:lnTo>
                    <a:pt x="451" y="257"/>
                  </a:lnTo>
                  <a:lnTo>
                    <a:pt x="451" y="258"/>
                  </a:lnTo>
                  <a:lnTo>
                    <a:pt x="451" y="258"/>
                  </a:lnTo>
                  <a:lnTo>
                    <a:pt x="451" y="258"/>
                  </a:lnTo>
                  <a:lnTo>
                    <a:pt x="451" y="259"/>
                  </a:lnTo>
                  <a:lnTo>
                    <a:pt x="451" y="259"/>
                  </a:lnTo>
                  <a:lnTo>
                    <a:pt x="451" y="259"/>
                  </a:lnTo>
                  <a:lnTo>
                    <a:pt x="451" y="259"/>
                  </a:lnTo>
                  <a:lnTo>
                    <a:pt x="452" y="260"/>
                  </a:lnTo>
                  <a:lnTo>
                    <a:pt x="452" y="264"/>
                  </a:lnTo>
                  <a:lnTo>
                    <a:pt x="452" y="264"/>
                  </a:lnTo>
                  <a:lnTo>
                    <a:pt x="451" y="264"/>
                  </a:lnTo>
                  <a:lnTo>
                    <a:pt x="452" y="264"/>
                  </a:lnTo>
                  <a:lnTo>
                    <a:pt x="452" y="265"/>
                  </a:lnTo>
                  <a:lnTo>
                    <a:pt x="452" y="266"/>
                  </a:lnTo>
                  <a:lnTo>
                    <a:pt x="453" y="266"/>
                  </a:lnTo>
                  <a:lnTo>
                    <a:pt x="452" y="268"/>
                  </a:lnTo>
                  <a:lnTo>
                    <a:pt x="452" y="269"/>
                  </a:lnTo>
                  <a:lnTo>
                    <a:pt x="451" y="269"/>
                  </a:lnTo>
                  <a:lnTo>
                    <a:pt x="451" y="269"/>
                  </a:lnTo>
                  <a:lnTo>
                    <a:pt x="451" y="269"/>
                  </a:lnTo>
                  <a:lnTo>
                    <a:pt x="451" y="269"/>
                  </a:lnTo>
                  <a:lnTo>
                    <a:pt x="451" y="269"/>
                  </a:lnTo>
                  <a:lnTo>
                    <a:pt x="450" y="269"/>
                  </a:lnTo>
                  <a:lnTo>
                    <a:pt x="450" y="269"/>
                  </a:lnTo>
                  <a:lnTo>
                    <a:pt x="448" y="269"/>
                  </a:lnTo>
                  <a:lnTo>
                    <a:pt x="448" y="270"/>
                  </a:lnTo>
                  <a:lnTo>
                    <a:pt x="447" y="271"/>
                  </a:lnTo>
                  <a:lnTo>
                    <a:pt x="447" y="271"/>
                  </a:lnTo>
                  <a:lnTo>
                    <a:pt x="448" y="271"/>
                  </a:lnTo>
                  <a:lnTo>
                    <a:pt x="448" y="272"/>
                  </a:lnTo>
                  <a:lnTo>
                    <a:pt x="448" y="273"/>
                  </a:lnTo>
                  <a:lnTo>
                    <a:pt x="447" y="273"/>
                  </a:lnTo>
                  <a:lnTo>
                    <a:pt x="447" y="274"/>
                  </a:lnTo>
                  <a:lnTo>
                    <a:pt x="447" y="274"/>
                  </a:lnTo>
                  <a:lnTo>
                    <a:pt x="447" y="274"/>
                  </a:lnTo>
                  <a:lnTo>
                    <a:pt x="448" y="274"/>
                  </a:lnTo>
                  <a:lnTo>
                    <a:pt x="448" y="274"/>
                  </a:lnTo>
                  <a:lnTo>
                    <a:pt x="449" y="274"/>
                  </a:lnTo>
                  <a:lnTo>
                    <a:pt x="449" y="274"/>
                  </a:lnTo>
                  <a:lnTo>
                    <a:pt x="449" y="274"/>
                  </a:lnTo>
                  <a:lnTo>
                    <a:pt x="449" y="276"/>
                  </a:lnTo>
                  <a:lnTo>
                    <a:pt x="449" y="276"/>
                  </a:lnTo>
                  <a:lnTo>
                    <a:pt x="449" y="277"/>
                  </a:lnTo>
                  <a:lnTo>
                    <a:pt x="448" y="277"/>
                  </a:lnTo>
                  <a:lnTo>
                    <a:pt x="448" y="277"/>
                  </a:lnTo>
                  <a:lnTo>
                    <a:pt x="447" y="277"/>
                  </a:lnTo>
                  <a:lnTo>
                    <a:pt x="447" y="277"/>
                  </a:lnTo>
                  <a:lnTo>
                    <a:pt x="447" y="277"/>
                  </a:lnTo>
                  <a:lnTo>
                    <a:pt x="447" y="277"/>
                  </a:lnTo>
                  <a:lnTo>
                    <a:pt x="447" y="277"/>
                  </a:lnTo>
                  <a:lnTo>
                    <a:pt x="447" y="277"/>
                  </a:lnTo>
                  <a:lnTo>
                    <a:pt x="447" y="278"/>
                  </a:lnTo>
                  <a:lnTo>
                    <a:pt x="447" y="278"/>
                  </a:lnTo>
                  <a:lnTo>
                    <a:pt x="447" y="279"/>
                  </a:lnTo>
                  <a:lnTo>
                    <a:pt x="447" y="278"/>
                  </a:lnTo>
                  <a:lnTo>
                    <a:pt x="447" y="278"/>
                  </a:lnTo>
                  <a:lnTo>
                    <a:pt x="447" y="280"/>
                  </a:lnTo>
                  <a:lnTo>
                    <a:pt x="447" y="280"/>
                  </a:lnTo>
                  <a:lnTo>
                    <a:pt x="447" y="281"/>
                  </a:lnTo>
                  <a:lnTo>
                    <a:pt x="447" y="281"/>
                  </a:lnTo>
                  <a:lnTo>
                    <a:pt x="447" y="281"/>
                  </a:lnTo>
                  <a:lnTo>
                    <a:pt x="447" y="282"/>
                  </a:lnTo>
                  <a:lnTo>
                    <a:pt x="447" y="282"/>
                  </a:lnTo>
                  <a:lnTo>
                    <a:pt x="447" y="282"/>
                  </a:lnTo>
                  <a:lnTo>
                    <a:pt x="447" y="282"/>
                  </a:lnTo>
                  <a:lnTo>
                    <a:pt x="447" y="283"/>
                  </a:lnTo>
                  <a:lnTo>
                    <a:pt x="445" y="284"/>
                  </a:lnTo>
                  <a:lnTo>
                    <a:pt x="444" y="282"/>
                  </a:lnTo>
                  <a:lnTo>
                    <a:pt x="444" y="281"/>
                  </a:lnTo>
                  <a:lnTo>
                    <a:pt x="443" y="281"/>
                  </a:lnTo>
                  <a:lnTo>
                    <a:pt x="443" y="281"/>
                  </a:lnTo>
                  <a:lnTo>
                    <a:pt x="442" y="281"/>
                  </a:lnTo>
                  <a:lnTo>
                    <a:pt x="442" y="281"/>
                  </a:lnTo>
                  <a:lnTo>
                    <a:pt x="442" y="282"/>
                  </a:lnTo>
                  <a:lnTo>
                    <a:pt x="442" y="282"/>
                  </a:lnTo>
                  <a:lnTo>
                    <a:pt x="442" y="281"/>
                  </a:lnTo>
                  <a:lnTo>
                    <a:pt x="441" y="280"/>
                  </a:lnTo>
                  <a:lnTo>
                    <a:pt x="441" y="279"/>
                  </a:lnTo>
                  <a:lnTo>
                    <a:pt x="441" y="277"/>
                  </a:lnTo>
                  <a:lnTo>
                    <a:pt x="441" y="277"/>
                  </a:lnTo>
                  <a:lnTo>
                    <a:pt x="441" y="277"/>
                  </a:lnTo>
                  <a:lnTo>
                    <a:pt x="441" y="277"/>
                  </a:lnTo>
                  <a:lnTo>
                    <a:pt x="441" y="276"/>
                  </a:lnTo>
                  <a:lnTo>
                    <a:pt x="440" y="275"/>
                  </a:lnTo>
                  <a:lnTo>
                    <a:pt x="440" y="275"/>
                  </a:lnTo>
                  <a:lnTo>
                    <a:pt x="440" y="274"/>
                  </a:lnTo>
                  <a:lnTo>
                    <a:pt x="439" y="274"/>
                  </a:lnTo>
                  <a:lnTo>
                    <a:pt x="439" y="274"/>
                  </a:lnTo>
                  <a:lnTo>
                    <a:pt x="439" y="273"/>
                  </a:lnTo>
                  <a:lnTo>
                    <a:pt x="438" y="271"/>
                  </a:lnTo>
                  <a:lnTo>
                    <a:pt x="438" y="271"/>
                  </a:lnTo>
                  <a:lnTo>
                    <a:pt x="438" y="270"/>
                  </a:lnTo>
                  <a:lnTo>
                    <a:pt x="438" y="270"/>
                  </a:lnTo>
                  <a:lnTo>
                    <a:pt x="438" y="270"/>
                  </a:lnTo>
                  <a:lnTo>
                    <a:pt x="437" y="269"/>
                  </a:lnTo>
                  <a:lnTo>
                    <a:pt x="437" y="269"/>
                  </a:lnTo>
                  <a:lnTo>
                    <a:pt x="436" y="268"/>
                  </a:lnTo>
                  <a:lnTo>
                    <a:pt x="436" y="267"/>
                  </a:lnTo>
                  <a:lnTo>
                    <a:pt x="435" y="267"/>
                  </a:lnTo>
                  <a:lnTo>
                    <a:pt x="434" y="267"/>
                  </a:lnTo>
                  <a:lnTo>
                    <a:pt x="434" y="266"/>
                  </a:lnTo>
                  <a:lnTo>
                    <a:pt x="433" y="266"/>
                  </a:lnTo>
                  <a:lnTo>
                    <a:pt x="433" y="267"/>
                  </a:lnTo>
                  <a:lnTo>
                    <a:pt x="433" y="267"/>
                  </a:lnTo>
                  <a:lnTo>
                    <a:pt x="433" y="266"/>
                  </a:lnTo>
                  <a:lnTo>
                    <a:pt x="433" y="266"/>
                  </a:lnTo>
                  <a:lnTo>
                    <a:pt x="433" y="266"/>
                  </a:lnTo>
                  <a:lnTo>
                    <a:pt x="434" y="265"/>
                  </a:lnTo>
                  <a:lnTo>
                    <a:pt x="434" y="265"/>
                  </a:lnTo>
                  <a:lnTo>
                    <a:pt x="433" y="264"/>
                  </a:lnTo>
                  <a:lnTo>
                    <a:pt x="433" y="264"/>
                  </a:lnTo>
                  <a:lnTo>
                    <a:pt x="433" y="264"/>
                  </a:lnTo>
                  <a:lnTo>
                    <a:pt x="433" y="263"/>
                  </a:lnTo>
                  <a:lnTo>
                    <a:pt x="433" y="262"/>
                  </a:lnTo>
                  <a:lnTo>
                    <a:pt x="433" y="261"/>
                  </a:lnTo>
                  <a:lnTo>
                    <a:pt x="433" y="261"/>
                  </a:lnTo>
                  <a:lnTo>
                    <a:pt x="433" y="260"/>
                  </a:lnTo>
                  <a:lnTo>
                    <a:pt x="434" y="260"/>
                  </a:lnTo>
                  <a:lnTo>
                    <a:pt x="434" y="259"/>
                  </a:lnTo>
                  <a:lnTo>
                    <a:pt x="434" y="259"/>
                  </a:lnTo>
                  <a:lnTo>
                    <a:pt x="434" y="258"/>
                  </a:lnTo>
                  <a:lnTo>
                    <a:pt x="434" y="258"/>
                  </a:lnTo>
                  <a:lnTo>
                    <a:pt x="433" y="257"/>
                  </a:lnTo>
                  <a:lnTo>
                    <a:pt x="433" y="257"/>
                  </a:lnTo>
                  <a:lnTo>
                    <a:pt x="434" y="258"/>
                  </a:lnTo>
                  <a:lnTo>
                    <a:pt x="434" y="258"/>
                  </a:lnTo>
                  <a:lnTo>
                    <a:pt x="434" y="256"/>
                  </a:lnTo>
                  <a:lnTo>
                    <a:pt x="434" y="256"/>
                  </a:lnTo>
                  <a:lnTo>
                    <a:pt x="434" y="256"/>
                  </a:lnTo>
                  <a:lnTo>
                    <a:pt x="435" y="256"/>
                  </a:lnTo>
                  <a:lnTo>
                    <a:pt x="435" y="256"/>
                  </a:lnTo>
                  <a:lnTo>
                    <a:pt x="437" y="256"/>
                  </a:lnTo>
                  <a:lnTo>
                    <a:pt x="437" y="255"/>
                  </a:lnTo>
                  <a:lnTo>
                    <a:pt x="437" y="255"/>
                  </a:lnTo>
                  <a:lnTo>
                    <a:pt x="438" y="254"/>
                  </a:lnTo>
                  <a:lnTo>
                    <a:pt x="438" y="254"/>
                  </a:lnTo>
                  <a:lnTo>
                    <a:pt x="438" y="255"/>
                  </a:lnTo>
                  <a:lnTo>
                    <a:pt x="438" y="255"/>
                  </a:lnTo>
                  <a:lnTo>
                    <a:pt x="438" y="256"/>
                  </a:lnTo>
                  <a:lnTo>
                    <a:pt x="438" y="255"/>
                  </a:lnTo>
                  <a:lnTo>
                    <a:pt x="439" y="256"/>
                  </a:lnTo>
                  <a:lnTo>
                    <a:pt x="439" y="256"/>
                  </a:lnTo>
                  <a:lnTo>
                    <a:pt x="438" y="256"/>
                  </a:lnTo>
                  <a:lnTo>
                    <a:pt x="438" y="256"/>
                  </a:lnTo>
                  <a:lnTo>
                    <a:pt x="438" y="256"/>
                  </a:lnTo>
                  <a:lnTo>
                    <a:pt x="439" y="256"/>
                  </a:lnTo>
                  <a:lnTo>
                    <a:pt x="439" y="256"/>
                  </a:lnTo>
                  <a:lnTo>
                    <a:pt x="439" y="256"/>
                  </a:lnTo>
                  <a:lnTo>
                    <a:pt x="439" y="256"/>
                  </a:lnTo>
                  <a:lnTo>
                    <a:pt x="438" y="255"/>
                  </a:lnTo>
                  <a:lnTo>
                    <a:pt x="438" y="255"/>
                  </a:lnTo>
                  <a:lnTo>
                    <a:pt x="439" y="255"/>
                  </a:lnTo>
                  <a:lnTo>
                    <a:pt x="439" y="255"/>
                  </a:lnTo>
                  <a:lnTo>
                    <a:pt x="439" y="255"/>
                  </a:lnTo>
                  <a:lnTo>
                    <a:pt x="440" y="255"/>
                  </a:lnTo>
                  <a:lnTo>
                    <a:pt x="439" y="255"/>
                  </a:lnTo>
                  <a:lnTo>
                    <a:pt x="439" y="254"/>
                  </a:lnTo>
                  <a:lnTo>
                    <a:pt x="439" y="254"/>
                  </a:lnTo>
                  <a:lnTo>
                    <a:pt x="438" y="254"/>
                  </a:lnTo>
                  <a:lnTo>
                    <a:pt x="438" y="254"/>
                  </a:lnTo>
                  <a:lnTo>
                    <a:pt x="438" y="254"/>
                  </a:lnTo>
                  <a:lnTo>
                    <a:pt x="438" y="253"/>
                  </a:lnTo>
                  <a:lnTo>
                    <a:pt x="437" y="253"/>
                  </a:lnTo>
                  <a:lnTo>
                    <a:pt x="438" y="253"/>
                  </a:lnTo>
                  <a:lnTo>
                    <a:pt x="438" y="252"/>
                  </a:lnTo>
                  <a:lnTo>
                    <a:pt x="438" y="252"/>
                  </a:lnTo>
                  <a:lnTo>
                    <a:pt x="439" y="253"/>
                  </a:lnTo>
                  <a:lnTo>
                    <a:pt x="439" y="253"/>
                  </a:lnTo>
                  <a:lnTo>
                    <a:pt x="439" y="253"/>
                  </a:lnTo>
                  <a:lnTo>
                    <a:pt x="440" y="253"/>
                  </a:lnTo>
                  <a:lnTo>
                    <a:pt x="440" y="253"/>
                  </a:lnTo>
                  <a:lnTo>
                    <a:pt x="440" y="253"/>
                  </a:lnTo>
                  <a:lnTo>
                    <a:pt x="440" y="252"/>
                  </a:lnTo>
                  <a:lnTo>
                    <a:pt x="439" y="252"/>
                  </a:lnTo>
                  <a:lnTo>
                    <a:pt x="439" y="251"/>
                  </a:lnTo>
                  <a:lnTo>
                    <a:pt x="440" y="251"/>
                  </a:lnTo>
                  <a:lnTo>
                    <a:pt x="440" y="251"/>
                  </a:lnTo>
                  <a:lnTo>
                    <a:pt x="440" y="251"/>
                  </a:lnTo>
                  <a:lnTo>
                    <a:pt x="440" y="251"/>
                  </a:lnTo>
                  <a:lnTo>
                    <a:pt x="440" y="250"/>
                  </a:lnTo>
                  <a:lnTo>
                    <a:pt x="440" y="249"/>
                  </a:lnTo>
                  <a:lnTo>
                    <a:pt x="440" y="249"/>
                  </a:lnTo>
                  <a:lnTo>
                    <a:pt x="440" y="249"/>
                  </a:lnTo>
                  <a:lnTo>
                    <a:pt x="440" y="249"/>
                  </a:lnTo>
                  <a:lnTo>
                    <a:pt x="440" y="248"/>
                  </a:lnTo>
                  <a:lnTo>
                    <a:pt x="439" y="247"/>
                  </a:lnTo>
                  <a:lnTo>
                    <a:pt x="440" y="247"/>
                  </a:lnTo>
                  <a:lnTo>
                    <a:pt x="440" y="247"/>
                  </a:lnTo>
                  <a:lnTo>
                    <a:pt x="440" y="247"/>
                  </a:lnTo>
                  <a:lnTo>
                    <a:pt x="440" y="247"/>
                  </a:lnTo>
                  <a:lnTo>
                    <a:pt x="439" y="247"/>
                  </a:lnTo>
                  <a:lnTo>
                    <a:pt x="439" y="247"/>
                  </a:lnTo>
                  <a:lnTo>
                    <a:pt x="439" y="247"/>
                  </a:lnTo>
                  <a:lnTo>
                    <a:pt x="439" y="247"/>
                  </a:lnTo>
                  <a:lnTo>
                    <a:pt x="439" y="247"/>
                  </a:lnTo>
                  <a:lnTo>
                    <a:pt x="439" y="247"/>
                  </a:lnTo>
                  <a:lnTo>
                    <a:pt x="438" y="247"/>
                  </a:lnTo>
                  <a:lnTo>
                    <a:pt x="438" y="247"/>
                  </a:lnTo>
                  <a:lnTo>
                    <a:pt x="437" y="247"/>
                  </a:lnTo>
                  <a:lnTo>
                    <a:pt x="437" y="247"/>
                  </a:lnTo>
                  <a:lnTo>
                    <a:pt x="436" y="247"/>
                  </a:lnTo>
                  <a:lnTo>
                    <a:pt x="436" y="247"/>
                  </a:lnTo>
                  <a:lnTo>
                    <a:pt x="437" y="247"/>
                  </a:lnTo>
                  <a:lnTo>
                    <a:pt x="437" y="247"/>
                  </a:lnTo>
                  <a:lnTo>
                    <a:pt x="438" y="247"/>
                  </a:lnTo>
                  <a:lnTo>
                    <a:pt x="438" y="247"/>
                  </a:lnTo>
                  <a:lnTo>
                    <a:pt x="438" y="247"/>
                  </a:lnTo>
                  <a:lnTo>
                    <a:pt x="438" y="247"/>
                  </a:lnTo>
                  <a:lnTo>
                    <a:pt x="438" y="247"/>
                  </a:lnTo>
                  <a:lnTo>
                    <a:pt x="438" y="247"/>
                  </a:lnTo>
                  <a:lnTo>
                    <a:pt x="438" y="246"/>
                  </a:lnTo>
                  <a:lnTo>
                    <a:pt x="439" y="246"/>
                  </a:lnTo>
                  <a:lnTo>
                    <a:pt x="438" y="245"/>
                  </a:lnTo>
                  <a:lnTo>
                    <a:pt x="440" y="244"/>
                  </a:lnTo>
                  <a:lnTo>
                    <a:pt x="440" y="244"/>
                  </a:lnTo>
                  <a:lnTo>
                    <a:pt x="440" y="244"/>
                  </a:lnTo>
                  <a:lnTo>
                    <a:pt x="439" y="244"/>
                  </a:lnTo>
                  <a:lnTo>
                    <a:pt x="439" y="244"/>
                  </a:lnTo>
                  <a:lnTo>
                    <a:pt x="439" y="244"/>
                  </a:lnTo>
                  <a:lnTo>
                    <a:pt x="439" y="244"/>
                  </a:lnTo>
                  <a:lnTo>
                    <a:pt x="439" y="243"/>
                  </a:lnTo>
                  <a:lnTo>
                    <a:pt x="439" y="243"/>
                  </a:lnTo>
                  <a:lnTo>
                    <a:pt x="439" y="243"/>
                  </a:lnTo>
                  <a:lnTo>
                    <a:pt x="439" y="243"/>
                  </a:lnTo>
                  <a:lnTo>
                    <a:pt x="438" y="243"/>
                  </a:lnTo>
                  <a:lnTo>
                    <a:pt x="439" y="243"/>
                  </a:lnTo>
                  <a:lnTo>
                    <a:pt x="438" y="243"/>
                  </a:lnTo>
                  <a:lnTo>
                    <a:pt x="439" y="242"/>
                  </a:lnTo>
                  <a:lnTo>
                    <a:pt x="439" y="242"/>
                  </a:lnTo>
                  <a:lnTo>
                    <a:pt x="438" y="242"/>
                  </a:lnTo>
                  <a:lnTo>
                    <a:pt x="440" y="240"/>
                  </a:lnTo>
                  <a:lnTo>
                    <a:pt x="441" y="240"/>
                  </a:lnTo>
                  <a:lnTo>
                    <a:pt x="440" y="240"/>
                  </a:lnTo>
                  <a:lnTo>
                    <a:pt x="440" y="240"/>
                  </a:lnTo>
                  <a:lnTo>
                    <a:pt x="440" y="240"/>
                  </a:lnTo>
                  <a:lnTo>
                    <a:pt x="439" y="240"/>
                  </a:lnTo>
                  <a:lnTo>
                    <a:pt x="439" y="240"/>
                  </a:lnTo>
                  <a:lnTo>
                    <a:pt x="438" y="240"/>
                  </a:lnTo>
                  <a:lnTo>
                    <a:pt x="438" y="239"/>
                  </a:lnTo>
                  <a:lnTo>
                    <a:pt x="438" y="239"/>
                  </a:lnTo>
                  <a:lnTo>
                    <a:pt x="438" y="239"/>
                  </a:lnTo>
                  <a:lnTo>
                    <a:pt x="439" y="239"/>
                  </a:lnTo>
                  <a:lnTo>
                    <a:pt x="439" y="238"/>
                  </a:lnTo>
                  <a:lnTo>
                    <a:pt x="439" y="238"/>
                  </a:lnTo>
                  <a:lnTo>
                    <a:pt x="439" y="237"/>
                  </a:lnTo>
                  <a:lnTo>
                    <a:pt x="439" y="237"/>
                  </a:lnTo>
                  <a:lnTo>
                    <a:pt x="438" y="237"/>
                  </a:lnTo>
                  <a:lnTo>
                    <a:pt x="438" y="237"/>
                  </a:lnTo>
                  <a:lnTo>
                    <a:pt x="438" y="235"/>
                  </a:lnTo>
                  <a:lnTo>
                    <a:pt x="438" y="234"/>
                  </a:lnTo>
                  <a:lnTo>
                    <a:pt x="438" y="234"/>
                  </a:lnTo>
                  <a:lnTo>
                    <a:pt x="438" y="234"/>
                  </a:lnTo>
                  <a:lnTo>
                    <a:pt x="437" y="234"/>
                  </a:lnTo>
                  <a:lnTo>
                    <a:pt x="438" y="234"/>
                  </a:lnTo>
                  <a:lnTo>
                    <a:pt x="438" y="233"/>
                  </a:lnTo>
                  <a:lnTo>
                    <a:pt x="437" y="233"/>
                  </a:lnTo>
                  <a:lnTo>
                    <a:pt x="437" y="232"/>
                  </a:lnTo>
                  <a:lnTo>
                    <a:pt x="437" y="232"/>
                  </a:lnTo>
                  <a:lnTo>
                    <a:pt x="437" y="231"/>
                  </a:lnTo>
                  <a:lnTo>
                    <a:pt x="437" y="231"/>
                  </a:lnTo>
                  <a:lnTo>
                    <a:pt x="437" y="231"/>
                  </a:lnTo>
                  <a:lnTo>
                    <a:pt x="437" y="231"/>
                  </a:lnTo>
                  <a:lnTo>
                    <a:pt x="437" y="230"/>
                  </a:lnTo>
                  <a:lnTo>
                    <a:pt x="438" y="230"/>
                  </a:lnTo>
                  <a:lnTo>
                    <a:pt x="437" y="230"/>
                  </a:lnTo>
                  <a:lnTo>
                    <a:pt x="436" y="230"/>
                  </a:lnTo>
                  <a:lnTo>
                    <a:pt x="437" y="228"/>
                  </a:lnTo>
                  <a:lnTo>
                    <a:pt x="436" y="227"/>
                  </a:lnTo>
                  <a:lnTo>
                    <a:pt x="436" y="227"/>
                  </a:lnTo>
                  <a:lnTo>
                    <a:pt x="436" y="226"/>
                  </a:lnTo>
                  <a:lnTo>
                    <a:pt x="436" y="226"/>
                  </a:lnTo>
                  <a:lnTo>
                    <a:pt x="435" y="225"/>
                  </a:lnTo>
                  <a:lnTo>
                    <a:pt x="435" y="225"/>
                  </a:lnTo>
                  <a:lnTo>
                    <a:pt x="434" y="225"/>
                  </a:lnTo>
                  <a:lnTo>
                    <a:pt x="434" y="225"/>
                  </a:lnTo>
                  <a:lnTo>
                    <a:pt x="434" y="225"/>
                  </a:lnTo>
                  <a:lnTo>
                    <a:pt x="434" y="225"/>
                  </a:lnTo>
                  <a:lnTo>
                    <a:pt x="434" y="225"/>
                  </a:lnTo>
                  <a:lnTo>
                    <a:pt x="434" y="226"/>
                  </a:lnTo>
                  <a:lnTo>
                    <a:pt x="434" y="226"/>
                  </a:lnTo>
                  <a:lnTo>
                    <a:pt x="433" y="226"/>
                  </a:lnTo>
                  <a:lnTo>
                    <a:pt x="432" y="226"/>
                  </a:lnTo>
                  <a:lnTo>
                    <a:pt x="432" y="225"/>
                  </a:lnTo>
                  <a:lnTo>
                    <a:pt x="431" y="225"/>
                  </a:lnTo>
                  <a:lnTo>
                    <a:pt x="431" y="225"/>
                  </a:lnTo>
                  <a:lnTo>
                    <a:pt x="431" y="225"/>
                  </a:lnTo>
                  <a:lnTo>
                    <a:pt x="431" y="225"/>
                  </a:lnTo>
                  <a:lnTo>
                    <a:pt x="431" y="224"/>
                  </a:lnTo>
                  <a:lnTo>
                    <a:pt x="430" y="224"/>
                  </a:lnTo>
                  <a:lnTo>
                    <a:pt x="429" y="222"/>
                  </a:lnTo>
                  <a:lnTo>
                    <a:pt x="429" y="222"/>
                  </a:lnTo>
                  <a:lnTo>
                    <a:pt x="429" y="222"/>
                  </a:lnTo>
                  <a:lnTo>
                    <a:pt x="429" y="221"/>
                  </a:lnTo>
                  <a:lnTo>
                    <a:pt x="429" y="221"/>
                  </a:lnTo>
                  <a:lnTo>
                    <a:pt x="429" y="221"/>
                  </a:lnTo>
                  <a:lnTo>
                    <a:pt x="429" y="221"/>
                  </a:lnTo>
                  <a:lnTo>
                    <a:pt x="429" y="221"/>
                  </a:lnTo>
                  <a:lnTo>
                    <a:pt x="428" y="221"/>
                  </a:lnTo>
                  <a:lnTo>
                    <a:pt x="428" y="221"/>
                  </a:lnTo>
                  <a:lnTo>
                    <a:pt x="428" y="220"/>
                  </a:lnTo>
                  <a:lnTo>
                    <a:pt x="427" y="218"/>
                  </a:lnTo>
                  <a:lnTo>
                    <a:pt x="425" y="218"/>
                  </a:lnTo>
                  <a:lnTo>
                    <a:pt x="424" y="217"/>
                  </a:lnTo>
                  <a:lnTo>
                    <a:pt x="422" y="217"/>
                  </a:lnTo>
                  <a:lnTo>
                    <a:pt x="422" y="217"/>
                  </a:lnTo>
                  <a:lnTo>
                    <a:pt x="423" y="217"/>
                  </a:lnTo>
                  <a:lnTo>
                    <a:pt x="422" y="217"/>
                  </a:lnTo>
                  <a:lnTo>
                    <a:pt x="421" y="217"/>
                  </a:lnTo>
                  <a:lnTo>
                    <a:pt x="421" y="216"/>
                  </a:lnTo>
                  <a:lnTo>
                    <a:pt x="420" y="216"/>
                  </a:lnTo>
                  <a:lnTo>
                    <a:pt x="420" y="216"/>
                  </a:lnTo>
                  <a:lnTo>
                    <a:pt x="420" y="215"/>
                  </a:lnTo>
                  <a:lnTo>
                    <a:pt x="419" y="215"/>
                  </a:lnTo>
                  <a:lnTo>
                    <a:pt x="418" y="214"/>
                  </a:lnTo>
                  <a:lnTo>
                    <a:pt x="418" y="214"/>
                  </a:lnTo>
                  <a:lnTo>
                    <a:pt x="417" y="213"/>
                  </a:lnTo>
                  <a:lnTo>
                    <a:pt x="416" y="212"/>
                  </a:lnTo>
                  <a:lnTo>
                    <a:pt x="416" y="212"/>
                  </a:lnTo>
                  <a:lnTo>
                    <a:pt x="416" y="212"/>
                  </a:lnTo>
                  <a:lnTo>
                    <a:pt x="415" y="212"/>
                  </a:lnTo>
                  <a:lnTo>
                    <a:pt x="414" y="212"/>
                  </a:lnTo>
                  <a:lnTo>
                    <a:pt x="414" y="214"/>
                  </a:lnTo>
                  <a:lnTo>
                    <a:pt x="413" y="215"/>
                  </a:lnTo>
                  <a:lnTo>
                    <a:pt x="413" y="216"/>
                  </a:lnTo>
                  <a:lnTo>
                    <a:pt x="412" y="216"/>
                  </a:lnTo>
                  <a:lnTo>
                    <a:pt x="413" y="217"/>
                  </a:lnTo>
                  <a:lnTo>
                    <a:pt x="412" y="217"/>
                  </a:lnTo>
                  <a:lnTo>
                    <a:pt x="413" y="218"/>
                  </a:lnTo>
                  <a:lnTo>
                    <a:pt x="412" y="218"/>
                  </a:lnTo>
                  <a:lnTo>
                    <a:pt x="413" y="219"/>
                  </a:lnTo>
                  <a:lnTo>
                    <a:pt x="412" y="220"/>
                  </a:lnTo>
                  <a:lnTo>
                    <a:pt x="412" y="221"/>
                  </a:lnTo>
                  <a:lnTo>
                    <a:pt x="413" y="221"/>
                  </a:lnTo>
                  <a:lnTo>
                    <a:pt x="413" y="222"/>
                  </a:lnTo>
                  <a:lnTo>
                    <a:pt x="412" y="222"/>
                  </a:lnTo>
                  <a:lnTo>
                    <a:pt x="411" y="223"/>
                  </a:lnTo>
                  <a:lnTo>
                    <a:pt x="410" y="224"/>
                  </a:lnTo>
                  <a:lnTo>
                    <a:pt x="409" y="224"/>
                  </a:lnTo>
                  <a:lnTo>
                    <a:pt x="408" y="224"/>
                  </a:lnTo>
                  <a:lnTo>
                    <a:pt x="408" y="224"/>
                  </a:lnTo>
                  <a:lnTo>
                    <a:pt x="410" y="225"/>
                  </a:lnTo>
                  <a:lnTo>
                    <a:pt x="410" y="225"/>
                  </a:lnTo>
                  <a:lnTo>
                    <a:pt x="412" y="225"/>
                  </a:lnTo>
                  <a:lnTo>
                    <a:pt x="412" y="225"/>
                  </a:lnTo>
                  <a:lnTo>
                    <a:pt x="412" y="225"/>
                  </a:lnTo>
                  <a:lnTo>
                    <a:pt x="412" y="225"/>
                  </a:lnTo>
                  <a:lnTo>
                    <a:pt x="413" y="225"/>
                  </a:lnTo>
                  <a:lnTo>
                    <a:pt x="415" y="226"/>
                  </a:lnTo>
                  <a:lnTo>
                    <a:pt x="415" y="226"/>
                  </a:lnTo>
                  <a:lnTo>
                    <a:pt x="415" y="227"/>
                  </a:lnTo>
                  <a:lnTo>
                    <a:pt x="415" y="227"/>
                  </a:lnTo>
                  <a:lnTo>
                    <a:pt x="415" y="228"/>
                  </a:lnTo>
                  <a:lnTo>
                    <a:pt x="416" y="228"/>
                  </a:lnTo>
                  <a:lnTo>
                    <a:pt x="416" y="228"/>
                  </a:lnTo>
                  <a:lnTo>
                    <a:pt x="416" y="229"/>
                  </a:lnTo>
                  <a:lnTo>
                    <a:pt x="416" y="229"/>
                  </a:lnTo>
                  <a:lnTo>
                    <a:pt x="416" y="229"/>
                  </a:lnTo>
                  <a:lnTo>
                    <a:pt x="416" y="229"/>
                  </a:lnTo>
                  <a:lnTo>
                    <a:pt x="416" y="229"/>
                  </a:lnTo>
                  <a:lnTo>
                    <a:pt x="416" y="229"/>
                  </a:lnTo>
                  <a:lnTo>
                    <a:pt x="418" y="229"/>
                  </a:lnTo>
                  <a:lnTo>
                    <a:pt x="418" y="230"/>
                  </a:lnTo>
                  <a:lnTo>
                    <a:pt x="419" y="230"/>
                  </a:lnTo>
                  <a:lnTo>
                    <a:pt x="419" y="230"/>
                  </a:lnTo>
                  <a:lnTo>
                    <a:pt x="419" y="230"/>
                  </a:lnTo>
                  <a:lnTo>
                    <a:pt x="419" y="230"/>
                  </a:lnTo>
                  <a:lnTo>
                    <a:pt x="419" y="230"/>
                  </a:lnTo>
                  <a:lnTo>
                    <a:pt x="420" y="230"/>
                  </a:lnTo>
                  <a:lnTo>
                    <a:pt x="421" y="230"/>
                  </a:lnTo>
                  <a:lnTo>
                    <a:pt x="421" y="230"/>
                  </a:lnTo>
                  <a:lnTo>
                    <a:pt x="421" y="230"/>
                  </a:lnTo>
                  <a:lnTo>
                    <a:pt x="421" y="230"/>
                  </a:lnTo>
                  <a:lnTo>
                    <a:pt x="421" y="231"/>
                  </a:lnTo>
                  <a:lnTo>
                    <a:pt x="422" y="231"/>
                  </a:lnTo>
                  <a:lnTo>
                    <a:pt x="422" y="230"/>
                  </a:lnTo>
                  <a:lnTo>
                    <a:pt x="423" y="230"/>
                  </a:lnTo>
                  <a:lnTo>
                    <a:pt x="424" y="230"/>
                  </a:lnTo>
                  <a:lnTo>
                    <a:pt x="424" y="231"/>
                  </a:lnTo>
                  <a:lnTo>
                    <a:pt x="423" y="231"/>
                  </a:lnTo>
                  <a:lnTo>
                    <a:pt x="423" y="231"/>
                  </a:lnTo>
                  <a:lnTo>
                    <a:pt x="423" y="231"/>
                  </a:lnTo>
                  <a:lnTo>
                    <a:pt x="423" y="232"/>
                  </a:lnTo>
                  <a:lnTo>
                    <a:pt x="422" y="232"/>
                  </a:lnTo>
                  <a:lnTo>
                    <a:pt x="422" y="233"/>
                  </a:lnTo>
                  <a:lnTo>
                    <a:pt x="421" y="234"/>
                  </a:lnTo>
                  <a:lnTo>
                    <a:pt x="422" y="234"/>
                  </a:lnTo>
                  <a:lnTo>
                    <a:pt x="421" y="235"/>
                  </a:lnTo>
                  <a:lnTo>
                    <a:pt x="421" y="235"/>
                  </a:lnTo>
                  <a:lnTo>
                    <a:pt x="423" y="235"/>
                  </a:lnTo>
                  <a:lnTo>
                    <a:pt x="423" y="234"/>
                  </a:lnTo>
                  <a:lnTo>
                    <a:pt x="424" y="234"/>
                  </a:lnTo>
                  <a:lnTo>
                    <a:pt x="424" y="234"/>
                  </a:lnTo>
                  <a:lnTo>
                    <a:pt x="425" y="234"/>
                  </a:lnTo>
                  <a:lnTo>
                    <a:pt x="425" y="234"/>
                  </a:lnTo>
                  <a:lnTo>
                    <a:pt x="425" y="234"/>
                  </a:lnTo>
                  <a:lnTo>
                    <a:pt x="425" y="234"/>
                  </a:lnTo>
                  <a:lnTo>
                    <a:pt x="425" y="233"/>
                  </a:lnTo>
                  <a:lnTo>
                    <a:pt x="426" y="234"/>
                  </a:lnTo>
                  <a:lnTo>
                    <a:pt x="426" y="234"/>
                  </a:lnTo>
                  <a:lnTo>
                    <a:pt x="425" y="234"/>
                  </a:lnTo>
                  <a:lnTo>
                    <a:pt x="425" y="234"/>
                  </a:lnTo>
                  <a:lnTo>
                    <a:pt x="426" y="234"/>
                  </a:lnTo>
                  <a:lnTo>
                    <a:pt x="426" y="234"/>
                  </a:lnTo>
                  <a:lnTo>
                    <a:pt x="425" y="234"/>
                  </a:lnTo>
                  <a:lnTo>
                    <a:pt x="425" y="234"/>
                  </a:lnTo>
                  <a:lnTo>
                    <a:pt x="425" y="234"/>
                  </a:lnTo>
                  <a:lnTo>
                    <a:pt x="425" y="234"/>
                  </a:lnTo>
                  <a:lnTo>
                    <a:pt x="425" y="235"/>
                  </a:lnTo>
                  <a:lnTo>
                    <a:pt x="424" y="236"/>
                  </a:lnTo>
                  <a:lnTo>
                    <a:pt x="424" y="236"/>
                  </a:lnTo>
                  <a:lnTo>
                    <a:pt x="424" y="236"/>
                  </a:lnTo>
                  <a:lnTo>
                    <a:pt x="422" y="237"/>
                  </a:lnTo>
                  <a:lnTo>
                    <a:pt x="422" y="236"/>
                  </a:lnTo>
                  <a:lnTo>
                    <a:pt x="421" y="236"/>
                  </a:lnTo>
                  <a:lnTo>
                    <a:pt x="421" y="236"/>
                  </a:lnTo>
                  <a:lnTo>
                    <a:pt x="421" y="235"/>
                  </a:lnTo>
                  <a:lnTo>
                    <a:pt x="421" y="234"/>
                  </a:lnTo>
                  <a:lnTo>
                    <a:pt x="421" y="234"/>
                  </a:lnTo>
                  <a:lnTo>
                    <a:pt x="421" y="234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21" y="232"/>
                  </a:lnTo>
                  <a:lnTo>
                    <a:pt x="421" y="231"/>
                  </a:lnTo>
                  <a:lnTo>
                    <a:pt x="421" y="231"/>
                  </a:lnTo>
                  <a:lnTo>
                    <a:pt x="421" y="232"/>
                  </a:lnTo>
                  <a:lnTo>
                    <a:pt x="421" y="232"/>
                  </a:lnTo>
                  <a:lnTo>
                    <a:pt x="421" y="233"/>
                  </a:lnTo>
                  <a:lnTo>
                    <a:pt x="420" y="234"/>
                  </a:lnTo>
                  <a:lnTo>
                    <a:pt x="420" y="234"/>
                  </a:lnTo>
                  <a:lnTo>
                    <a:pt x="420" y="233"/>
                  </a:lnTo>
                  <a:lnTo>
                    <a:pt x="421" y="232"/>
                  </a:lnTo>
                  <a:lnTo>
                    <a:pt x="420" y="231"/>
                  </a:lnTo>
                  <a:lnTo>
                    <a:pt x="420" y="231"/>
                  </a:lnTo>
                  <a:lnTo>
                    <a:pt x="418" y="232"/>
                  </a:lnTo>
                  <a:lnTo>
                    <a:pt x="418" y="234"/>
                  </a:lnTo>
                  <a:lnTo>
                    <a:pt x="418" y="234"/>
                  </a:lnTo>
                  <a:lnTo>
                    <a:pt x="417" y="233"/>
                  </a:lnTo>
                  <a:lnTo>
                    <a:pt x="417" y="233"/>
                  </a:lnTo>
                  <a:lnTo>
                    <a:pt x="416" y="233"/>
                  </a:lnTo>
                  <a:lnTo>
                    <a:pt x="416" y="234"/>
                  </a:lnTo>
                  <a:lnTo>
                    <a:pt x="416" y="234"/>
                  </a:lnTo>
                  <a:lnTo>
                    <a:pt x="416" y="235"/>
                  </a:lnTo>
                  <a:lnTo>
                    <a:pt x="416" y="235"/>
                  </a:lnTo>
                  <a:lnTo>
                    <a:pt x="416" y="236"/>
                  </a:lnTo>
                  <a:lnTo>
                    <a:pt x="416" y="236"/>
                  </a:lnTo>
                  <a:lnTo>
                    <a:pt x="417" y="236"/>
                  </a:lnTo>
                  <a:lnTo>
                    <a:pt x="417" y="237"/>
                  </a:lnTo>
                  <a:lnTo>
                    <a:pt x="417" y="237"/>
                  </a:lnTo>
                  <a:lnTo>
                    <a:pt x="417" y="238"/>
                  </a:lnTo>
                  <a:lnTo>
                    <a:pt x="417" y="238"/>
                  </a:lnTo>
                  <a:lnTo>
                    <a:pt x="418" y="238"/>
                  </a:lnTo>
                  <a:lnTo>
                    <a:pt x="418" y="237"/>
                  </a:lnTo>
                  <a:lnTo>
                    <a:pt x="418" y="237"/>
                  </a:lnTo>
                  <a:lnTo>
                    <a:pt x="419" y="237"/>
                  </a:lnTo>
                  <a:lnTo>
                    <a:pt x="419" y="236"/>
                  </a:lnTo>
                  <a:lnTo>
                    <a:pt x="419" y="236"/>
                  </a:lnTo>
                  <a:lnTo>
                    <a:pt x="421" y="237"/>
                  </a:lnTo>
                  <a:lnTo>
                    <a:pt x="421" y="237"/>
                  </a:lnTo>
                  <a:lnTo>
                    <a:pt x="421" y="238"/>
                  </a:lnTo>
                  <a:lnTo>
                    <a:pt x="421" y="239"/>
                  </a:lnTo>
                  <a:lnTo>
                    <a:pt x="421" y="239"/>
                  </a:lnTo>
                  <a:lnTo>
                    <a:pt x="421" y="239"/>
                  </a:lnTo>
                  <a:lnTo>
                    <a:pt x="420" y="239"/>
                  </a:lnTo>
                  <a:lnTo>
                    <a:pt x="421" y="240"/>
                  </a:lnTo>
                  <a:lnTo>
                    <a:pt x="421" y="240"/>
                  </a:lnTo>
                  <a:lnTo>
                    <a:pt x="421" y="240"/>
                  </a:lnTo>
                  <a:lnTo>
                    <a:pt x="421" y="241"/>
                  </a:lnTo>
                  <a:lnTo>
                    <a:pt x="421" y="241"/>
                  </a:lnTo>
                  <a:lnTo>
                    <a:pt x="421" y="241"/>
                  </a:lnTo>
                  <a:lnTo>
                    <a:pt x="421" y="242"/>
                  </a:lnTo>
                  <a:lnTo>
                    <a:pt x="421" y="242"/>
                  </a:lnTo>
                  <a:lnTo>
                    <a:pt x="421" y="243"/>
                  </a:lnTo>
                  <a:lnTo>
                    <a:pt x="421" y="243"/>
                  </a:lnTo>
                  <a:lnTo>
                    <a:pt x="421" y="243"/>
                  </a:lnTo>
                  <a:lnTo>
                    <a:pt x="421" y="243"/>
                  </a:lnTo>
                  <a:lnTo>
                    <a:pt x="421" y="243"/>
                  </a:lnTo>
                  <a:lnTo>
                    <a:pt x="421" y="243"/>
                  </a:lnTo>
                  <a:lnTo>
                    <a:pt x="421" y="243"/>
                  </a:lnTo>
                  <a:lnTo>
                    <a:pt x="421" y="243"/>
                  </a:lnTo>
                  <a:lnTo>
                    <a:pt x="421" y="244"/>
                  </a:lnTo>
                  <a:lnTo>
                    <a:pt x="421" y="244"/>
                  </a:lnTo>
                  <a:lnTo>
                    <a:pt x="421" y="244"/>
                  </a:lnTo>
                  <a:lnTo>
                    <a:pt x="420" y="244"/>
                  </a:lnTo>
                  <a:lnTo>
                    <a:pt x="420" y="244"/>
                  </a:lnTo>
                  <a:lnTo>
                    <a:pt x="420" y="244"/>
                  </a:lnTo>
                  <a:lnTo>
                    <a:pt x="420" y="245"/>
                  </a:lnTo>
                  <a:lnTo>
                    <a:pt x="420" y="245"/>
                  </a:lnTo>
                  <a:lnTo>
                    <a:pt x="420" y="245"/>
                  </a:lnTo>
                  <a:lnTo>
                    <a:pt x="421" y="246"/>
                  </a:lnTo>
                  <a:lnTo>
                    <a:pt x="421" y="245"/>
                  </a:lnTo>
                  <a:lnTo>
                    <a:pt x="421" y="245"/>
                  </a:lnTo>
                  <a:lnTo>
                    <a:pt x="421" y="245"/>
                  </a:lnTo>
                  <a:lnTo>
                    <a:pt x="421" y="245"/>
                  </a:lnTo>
                  <a:lnTo>
                    <a:pt x="421" y="244"/>
                  </a:lnTo>
                  <a:lnTo>
                    <a:pt x="421" y="244"/>
                  </a:lnTo>
                  <a:lnTo>
                    <a:pt x="422" y="245"/>
                  </a:lnTo>
                  <a:lnTo>
                    <a:pt x="422" y="245"/>
                  </a:lnTo>
                  <a:lnTo>
                    <a:pt x="422" y="246"/>
                  </a:lnTo>
                  <a:lnTo>
                    <a:pt x="422" y="246"/>
                  </a:lnTo>
                  <a:lnTo>
                    <a:pt x="422" y="247"/>
                  </a:lnTo>
                  <a:lnTo>
                    <a:pt x="422" y="247"/>
                  </a:lnTo>
                  <a:lnTo>
                    <a:pt x="422" y="247"/>
                  </a:lnTo>
                  <a:lnTo>
                    <a:pt x="422" y="247"/>
                  </a:lnTo>
                  <a:lnTo>
                    <a:pt x="421" y="247"/>
                  </a:lnTo>
                  <a:lnTo>
                    <a:pt x="421" y="247"/>
                  </a:lnTo>
                  <a:lnTo>
                    <a:pt x="421" y="247"/>
                  </a:lnTo>
                  <a:lnTo>
                    <a:pt x="421" y="248"/>
                  </a:lnTo>
                  <a:lnTo>
                    <a:pt x="422" y="248"/>
                  </a:lnTo>
                  <a:lnTo>
                    <a:pt x="422" y="247"/>
                  </a:lnTo>
                  <a:lnTo>
                    <a:pt x="422" y="247"/>
                  </a:lnTo>
                  <a:lnTo>
                    <a:pt x="422" y="248"/>
                  </a:lnTo>
                  <a:lnTo>
                    <a:pt x="422" y="248"/>
                  </a:lnTo>
                  <a:lnTo>
                    <a:pt x="422" y="248"/>
                  </a:lnTo>
                  <a:lnTo>
                    <a:pt x="421" y="248"/>
                  </a:lnTo>
                  <a:lnTo>
                    <a:pt x="421" y="248"/>
                  </a:lnTo>
                  <a:lnTo>
                    <a:pt x="421" y="248"/>
                  </a:lnTo>
                  <a:lnTo>
                    <a:pt x="421" y="248"/>
                  </a:lnTo>
                  <a:lnTo>
                    <a:pt x="421" y="248"/>
                  </a:lnTo>
                  <a:lnTo>
                    <a:pt x="421" y="249"/>
                  </a:lnTo>
                  <a:lnTo>
                    <a:pt x="422" y="249"/>
                  </a:lnTo>
                  <a:lnTo>
                    <a:pt x="422" y="249"/>
                  </a:lnTo>
                  <a:lnTo>
                    <a:pt x="423" y="249"/>
                  </a:lnTo>
                  <a:lnTo>
                    <a:pt x="423" y="248"/>
                  </a:lnTo>
                  <a:lnTo>
                    <a:pt x="423" y="247"/>
                  </a:lnTo>
                  <a:lnTo>
                    <a:pt x="423" y="247"/>
                  </a:lnTo>
                  <a:lnTo>
                    <a:pt x="423" y="248"/>
                  </a:lnTo>
                  <a:lnTo>
                    <a:pt x="424" y="248"/>
                  </a:lnTo>
                  <a:lnTo>
                    <a:pt x="424" y="247"/>
                  </a:lnTo>
                  <a:lnTo>
                    <a:pt x="423" y="247"/>
                  </a:lnTo>
                  <a:lnTo>
                    <a:pt x="424" y="247"/>
                  </a:lnTo>
                  <a:lnTo>
                    <a:pt x="424" y="247"/>
                  </a:lnTo>
                  <a:lnTo>
                    <a:pt x="424" y="246"/>
                  </a:lnTo>
                  <a:lnTo>
                    <a:pt x="424" y="245"/>
                  </a:lnTo>
                  <a:lnTo>
                    <a:pt x="425" y="246"/>
                  </a:lnTo>
                  <a:lnTo>
                    <a:pt x="425" y="246"/>
                  </a:lnTo>
                  <a:lnTo>
                    <a:pt x="425" y="247"/>
                  </a:lnTo>
                  <a:lnTo>
                    <a:pt x="425" y="247"/>
                  </a:lnTo>
                  <a:lnTo>
                    <a:pt x="425" y="247"/>
                  </a:lnTo>
                  <a:lnTo>
                    <a:pt x="425" y="247"/>
                  </a:lnTo>
                  <a:lnTo>
                    <a:pt x="425" y="248"/>
                  </a:lnTo>
                  <a:lnTo>
                    <a:pt x="424" y="249"/>
                  </a:lnTo>
                  <a:lnTo>
                    <a:pt x="424" y="249"/>
                  </a:lnTo>
                  <a:lnTo>
                    <a:pt x="424" y="249"/>
                  </a:lnTo>
                  <a:lnTo>
                    <a:pt x="424" y="250"/>
                  </a:lnTo>
                  <a:lnTo>
                    <a:pt x="424" y="251"/>
                  </a:lnTo>
                  <a:lnTo>
                    <a:pt x="424" y="251"/>
                  </a:lnTo>
                  <a:lnTo>
                    <a:pt x="423" y="251"/>
                  </a:lnTo>
                  <a:lnTo>
                    <a:pt x="423" y="251"/>
                  </a:lnTo>
                  <a:lnTo>
                    <a:pt x="423" y="251"/>
                  </a:lnTo>
                  <a:lnTo>
                    <a:pt x="423" y="251"/>
                  </a:lnTo>
                  <a:lnTo>
                    <a:pt x="423" y="251"/>
                  </a:lnTo>
                  <a:lnTo>
                    <a:pt x="423" y="251"/>
                  </a:lnTo>
                  <a:lnTo>
                    <a:pt x="422" y="252"/>
                  </a:lnTo>
                  <a:lnTo>
                    <a:pt x="422" y="252"/>
                  </a:lnTo>
                  <a:lnTo>
                    <a:pt x="422" y="253"/>
                  </a:lnTo>
                  <a:lnTo>
                    <a:pt x="422" y="253"/>
                  </a:lnTo>
                  <a:lnTo>
                    <a:pt x="423" y="253"/>
                  </a:lnTo>
                  <a:lnTo>
                    <a:pt x="423" y="253"/>
                  </a:lnTo>
                  <a:lnTo>
                    <a:pt x="423" y="252"/>
                  </a:lnTo>
                  <a:lnTo>
                    <a:pt x="423" y="252"/>
                  </a:lnTo>
                  <a:lnTo>
                    <a:pt x="423" y="252"/>
                  </a:lnTo>
                  <a:lnTo>
                    <a:pt x="424" y="253"/>
                  </a:lnTo>
                  <a:lnTo>
                    <a:pt x="425" y="253"/>
                  </a:lnTo>
                  <a:lnTo>
                    <a:pt x="425" y="253"/>
                  </a:lnTo>
                  <a:lnTo>
                    <a:pt x="424" y="254"/>
                  </a:lnTo>
                  <a:lnTo>
                    <a:pt x="425" y="254"/>
                  </a:lnTo>
                  <a:lnTo>
                    <a:pt x="425" y="254"/>
                  </a:lnTo>
                  <a:lnTo>
                    <a:pt x="425" y="254"/>
                  </a:lnTo>
                  <a:lnTo>
                    <a:pt x="424" y="255"/>
                  </a:lnTo>
                  <a:lnTo>
                    <a:pt x="425" y="255"/>
                  </a:lnTo>
                  <a:lnTo>
                    <a:pt x="425" y="256"/>
                  </a:lnTo>
                  <a:lnTo>
                    <a:pt x="424" y="256"/>
                  </a:lnTo>
                  <a:lnTo>
                    <a:pt x="424" y="256"/>
                  </a:lnTo>
                  <a:lnTo>
                    <a:pt x="423" y="256"/>
                  </a:lnTo>
                  <a:lnTo>
                    <a:pt x="423" y="255"/>
                  </a:lnTo>
                  <a:lnTo>
                    <a:pt x="424" y="255"/>
                  </a:lnTo>
                  <a:lnTo>
                    <a:pt x="424" y="255"/>
                  </a:lnTo>
                  <a:lnTo>
                    <a:pt x="424" y="254"/>
                  </a:lnTo>
                  <a:lnTo>
                    <a:pt x="423" y="255"/>
                  </a:lnTo>
                  <a:lnTo>
                    <a:pt x="423" y="256"/>
                  </a:lnTo>
                  <a:lnTo>
                    <a:pt x="423" y="256"/>
                  </a:lnTo>
                  <a:lnTo>
                    <a:pt x="422" y="256"/>
                  </a:lnTo>
                  <a:lnTo>
                    <a:pt x="422" y="256"/>
                  </a:lnTo>
                  <a:lnTo>
                    <a:pt x="422" y="256"/>
                  </a:lnTo>
                  <a:lnTo>
                    <a:pt x="422" y="256"/>
                  </a:lnTo>
                  <a:lnTo>
                    <a:pt x="422" y="256"/>
                  </a:lnTo>
                  <a:lnTo>
                    <a:pt x="422" y="256"/>
                  </a:lnTo>
                  <a:lnTo>
                    <a:pt x="422" y="256"/>
                  </a:lnTo>
                  <a:lnTo>
                    <a:pt x="423" y="256"/>
                  </a:lnTo>
                  <a:lnTo>
                    <a:pt x="423" y="256"/>
                  </a:lnTo>
                  <a:lnTo>
                    <a:pt x="422" y="256"/>
                  </a:lnTo>
                  <a:lnTo>
                    <a:pt x="422" y="257"/>
                  </a:lnTo>
                  <a:lnTo>
                    <a:pt x="422" y="258"/>
                  </a:lnTo>
                  <a:lnTo>
                    <a:pt x="422" y="258"/>
                  </a:lnTo>
                  <a:lnTo>
                    <a:pt x="421" y="258"/>
                  </a:lnTo>
                  <a:lnTo>
                    <a:pt x="421" y="258"/>
                  </a:lnTo>
                  <a:lnTo>
                    <a:pt x="421" y="259"/>
                  </a:lnTo>
                  <a:lnTo>
                    <a:pt x="422" y="259"/>
                  </a:lnTo>
                  <a:lnTo>
                    <a:pt x="422" y="260"/>
                  </a:lnTo>
                  <a:lnTo>
                    <a:pt x="421" y="260"/>
                  </a:lnTo>
                  <a:lnTo>
                    <a:pt x="421" y="260"/>
                  </a:lnTo>
                  <a:lnTo>
                    <a:pt x="421" y="260"/>
                  </a:lnTo>
                  <a:lnTo>
                    <a:pt x="421" y="261"/>
                  </a:lnTo>
                  <a:lnTo>
                    <a:pt x="421" y="260"/>
                  </a:lnTo>
                  <a:lnTo>
                    <a:pt x="422" y="260"/>
                  </a:lnTo>
                  <a:lnTo>
                    <a:pt x="422" y="261"/>
                  </a:lnTo>
                  <a:lnTo>
                    <a:pt x="422" y="262"/>
                  </a:lnTo>
                  <a:lnTo>
                    <a:pt x="422" y="263"/>
                  </a:lnTo>
                  <a:lnTo>
                    <a:pt x="422" y="264"/>
                  </a:lnTo>
                  <a:lnTo>
                    <a:pt x="422" y="264"/>
                  </a:lnTo>
                  <a:lnTo>
                    <a:pt x="422" y="264"/>
                  </a:lnTo>
                  <a:lnTo>
                    <a:pt x="421" y="264"/>
                  </a:lnTo>
                  <a:lnTo>
                    <a:pt x="421" y="264"/>
                  </a:lnTo>
                  <a:lnTo>
                    <a:pt x="421" y="264"/>
                  </a:lnTo>
                  <a:lnTo>
                    <a:pt x="421" y="265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1" y="267"/>
                  </a:lnTo>
                  <a:lnTo>
                    <a:pt x="421" y="267"/>
                  </a:lnTo>
                  <a:lnTo>
                    <a:pt x="420" y="268"/>
                  </a:lnTo>
                  <a:lnTo>
                    <a:pt x="420" y="268"/>
                  </a:lnTo>
                  <a:lnTo>
                    <a:pt x="420" y="269"/>
                  </a:lnTo>
                  <a:lnTo>
                    <a:pt x="420" y="269"/>
                  </a:lnTo>
                  <a:lnTo>
                    <a:pt x="421" y="269"/>
                  </a:lnTo>
                  <a:lnTo>
                    <a:pt x="419" y="269"/>
                  </a:lnTo>
                  <a:lnTo>
                    <a:pt x="419" y="269"/>
                  </a:lnTo>
                  <a:lnTo>
                    <a:pt x="419" y="269"/>
                  </a:lnTo>
                  <a:lnTo>
                    <a:pt x="419" y="269"/>
                  </a:lnTo>
                  <a:lnTo>
                    <a:pt x="418" y="269"/>
                  </a:lnTo>
                  <a:lnTo>
                    <a:pt x="418" y="269"/>
                  </a:lnTo>
                  <a:lnTo>
                    <a:pt x="417" y="270"/>
                  </a:lnTo>
                  <a:lnTo>
                    <a:pt x="416" y="270"/>
                  </a:lnTo>
                  <a:lnTo>
                    <a:pt x="416" y="271"/>
                  </a:lnTo>
                  <a:lnTo>
                    <a:pt x="416" y="271"/>
                  </a:lnTo>
                  <a:lnTo>
                    <a:pt x="416" y="270"/>
                  </a:lnTo>
                  <a:lnTo>
                    <a:pt x="416" y="270"/>
                  </a:lnTo>
                  <a:lnTo>
                    <a:pt x="416" y="271"/>
                  </a:lnTo>
                  <a:lnTo>
                    <a:pt x="416" y="271"/>
                  </a:lnTo>
                  <a:lnTo>
                    <a:pt x="416" y="271"/>
                  </a:lnTo>
                  <a:lnTo>
                    <a:pt x="415" y="272"/>
                  </a:lnTo>
                  <a:lnTo>
                    <a:pt x="416" y="272"/>
                  </a:lnTo>
                  <a:lnTo>
                    <a:pt x="416" y="272"/>
                  </a:lnTo>
                  <a:lnTo>
                    <a:pt x="416" y="272"/>
                  </a:lnTo>
                  <a:lnTo>
                    <a:pt x="416" y="273"/>
                  </a:lnTo>
                  <a:lnTo>
                    <a:pt x="416" y="273"/>
                  </a:lnTo>
                  <a:lnTo>
                    <a:pt x="416" y="273"/>
                  </a:lnTo>
                  <a:lnTo>
                    <a:pt x="416" y="273"/>
                  </a:lnTo>
                  <a:lnTo>
                    <a:pt x="417" y="273"/>
                  </a:lnTo>
                  <a:lnTo>
                    <a:pt x="417" y="273"/>
                  </a:lnTo>
                  <a:lnTo>
                    <a:pt x="418" y="273"/>
                  </a:lnTo>
                  <a:lnTo>
                    <a:pt x="418" y="274"/>
                  </a:lnTo>
                  <a:lnTo>
                    <a:pt x="418" y="274"/>
                  </a:lnTo>
                  <a:lnTo>
                    <a:pt x="418" y="273"/>
                  </a:lnTo>
                  <a:lnTo>
                    <a:pt x="418" y="273"/>
                  </a:lnTo>
                  <a:lnTo>
                    <a:pt x="419" y="273"/>
                  </a:lnTo>
                  <a:lnTo>
                    <a:pt x="420" y="273"/>
                  </a:lnTo>
                  <a:lnTo>
                    <a:pt x="420" y="273"/>
                  </a:lnTo>
                  <a:lnTo>
                    <a:pt x="420" y="273"/>
                  </a:lnTo>
                  <a:lnTo>
                    <a:pt x="421" y="273"/>
                  </a:lnTo>
                  <a:lnTo>
                    <a:pt x="421" y="273"/>
                  </a:lnTo>
                  <a:lnTo>
                    <a:pt x="421" y="273"/>
                  </a:lnTo>
                  <a:lnTo>
                    <a:pt x="421" y="273"/>
                  </a:lnTo>
                  <a:lnTo>
                    <a:pt x="421" y="273"/>
                  </a:lnTo>
                  <a:lnTo>
                    <a:pt x="422" y="273"/>
                  </a:lnTo>
                  <a:lnTo>
                    <a:pt x="422" y="272"/>
                  </a:lnTo>
                  <a:lnTo>
                    <a:pt x="422" y="271"/>
                  </a:lnTo>
                  <a:lnTo>
                    <a:pt x="422" y="271"/>
                  </a:lnTo>
                  <a:lnTo>
                    <a:pt x="422" y="271"/>
                  </a:lnTo>
                  <a:lnTo>
                    <a:pt x="422" y="272"/>
                  </a:lnTo>
                  <a:lnTo>
                    <a:pt x="423" y="272"/>
                  </a:lnTo>
                  <a:lnTo>
                    <a:pt x="423" y="272"/>
                  </a:lnTo>
                  <a:lnTo>
                    <a:pt x="424" y="272"/>
                  </a:lnTo>
                  <a:lnTo>
                    <a:pt x="424" y="271"/>
                  </a:lnTo>
                  <a:lnTo>
                    <a:pt x="425" y="271"/>
                  </a:lnTo>
                  <a:lnTo>
                    <a:pt x="424" y="271"/>
                  </a:lnTo>
                  <a:lnTo>
                    <a:pt x="425" y="271"/>
                  </a:lnTo>
                  <a:lnTo>
                    <a:pt x="425" y="271"/>
                  </a:lnTo>
                  <a:lnTo>
                    <a:pt x="425" y="270"/>
                  </a:lnTo>
                  <a:lnTo>
                    <a:pt x="426" y="270"/>
                  </a:lnTo>
                  <a:lnTo>
                    <a:pt x="426" y="269"/>
                  </a:lnTo>
                  <a:lnTo>
                    <a:pt x="427" y="269"/>
                  </a:lnTo>
                  <a:lnTo>
                    <a:pt x="428" y="270"/>
                  </a:lnTo>
                  <a:lnTo>
                    <a:pt x="428" y="270"/>
                  </a:lnTo>
                  <a:lnTo>
                    <a:pt x="428" y="270"/>
                  </a:lnTo>
                  <a:lnTo>
                    <a:pt x="429" y="270"/>
                  </a:lnTo>
                  <a:lnTo>
                    <a:pt x="429" y="270"/>
                  </a:lnTo>
                  <a:lnTo>
                    <a:pt x="429" y="269"/>
                  </a:lnTo>
                  <a:lnTo>
                    <a:pt x="429" y="269"/>
                  </a:lnTo>
                  <a:lnTo>
                    <a:pt x="429" y="270"/>
                  </a:lnTo>
                  <a:lnTo>
                    <a:pt x="429" y="270"/>
                  </a:lnTo>
                  <a:lnTo>
                    <a:pt x="429" y="269"/>
                  </a:lnTo>
                  <a:lnTo>
                    <a:pt x="429" y="269"/>
                  </a:lnTo>
                  <a:lnTo>
                    <a:pt x="429" y="269"/>
                  </a:lnTo>
                  <a:lnTo>
                    <a:pt x="429" y="269"/>
                  </a:lnTo>
                  <a:lnTo>
                    <a:pt x="430" y="269"/>
                  </a:lnTo>
                  <a:lnTo>
                    <a:pt x="430" y="269"/>
                  </a:lnTo>
                  <a:lnTo>
                    <a:pt x="431" y="269"/>
                  </a:lnTo>
                  <a:lnTo>
                    <a:pt x="431" y="268"/>
                  </a:lnTo>
                  <a:lnTo>
                    <a:pt x="431" y="268"/>
                  </a:lnTo>
                  <a:lnTo>
                    <a:pt x="432" y="269"/>
                  </a:lnTo>
                  <a:lnTo>
                    <a:pt x="432" y="269"/>
                  </a:lnTo>
                  <a:lnTo>
                    <a:pt x="434" y="269"/>
                  </a:lnTo>
                  <a:lnTo>
                    <a:pt x="434" y="269"/>
                  </a:lnTo>
                  <a:lnTo>
                    <a:pt x="434" y="270"/>
                  </a:lnTo>
                  <a:lnTo>
                    <a:pt x="434" y="271"/>
                  </a:lnTo>
                  <a:lnTo>
                    <a:pt x="434" y="271"/>
                  </a:lnTo>
                  <a:lnTo>
                    <a:pt x="433" y="272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4" y="273"/>
                  </a:lnTo>
                  <a:lnTo>
                    <a:pt x="435" y="273"/>
                  </a:lnTo>
                  <a:lnTo>
                    <a:pt x="435" y="273"/>
                  </a:lnTo>
                  <a:lnTo>
                    <a:pt x="435" y="273"/>
                  </a:lnTo>
                  <a:lnTo>
                    <a:pt x="435" y="273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5" y="272"/>
                  </a:lnTo>
                  <a:lnTo>
                    <a:pt x="435" y="271"/>
                  </a:lnTo>
                  <a:lnTo>
                    <a:pt x="435" y="270"/>
                  </a:lnTo>
                  <a:lnTo>
                    <a:pt x="436" y="270"/>
                  </a:lnTo>
                  <a:lnTo>
                    <a:pt x="437" y="271"/>
                  </a:lnTo>
                  <a:lnTo>
                    <a:pt x="437" y="271"/>
                  </a:lnTo>
                  <a:lnTo>
                    <a:pt x="437" y="272"/>
                  </a:lnTo>
                  <a:lnTo>
                    <a:pt x="437" y="272"/>
                  </a:lnTo>
                  <a:lnTo>
                    <a:pt x="438" y="273"/>
                  </a:lnTo>
                  <a:lnTo>
                    <a:pt x="438" y="273"/>
                  </a:lnTo>
                  <a:lnTo>
                    <a:pt x="438" y="273"/>
                  </a:lnTo>
                  <a:lnTo>
                    <a:pt x="438" y="274"/>
                  </a:lnTo>
                  <a:lnTo>
                    <a:pt x="438" y="275"/>
                  </a:lnTo>
                  <a:lnTo>
                    <a:pt x="438" y="276"/>
                  </a:lnTo>
                  <a:lnTo>
                    <a:pt x="438" y="276"/>
                  </a:lnTo>
                  <a:lnTo>
                    <a:pt x="438" y="276"/>
                  </a:lnTo>
                  <a:lnTo>
                    <a:pt x="438" y="276"/>
                  </a:lnTo>
                  <a:lnTo>
                    <a:pt x="438" y="276"/>
                  </a:lnTo>
                  <a:lnTo>
                    <a:pt x="438" y="277"/>
                  </a:lnTo>
                  <a:lnTo>
                    <a:pt x="438" y="277"/>
                  </a:lnTo>
                  <a:lnTo>
                    <a:pt x="438" y="278"/>
                  </a:lnTo>
                  <a:lnTo>
                    <a:pt x="438" y="279"/>
                  </a:lnTo>
                  <a:lnTo>
                    <a:pt x="438" y="279"/>
                  </a:lnTo>
                  <a:lnTo>
                    <a:pt x="438" y="280"/>
                  </a:lnTo>
                  <a:lnTo>
                    <a:pt x="438" y="280"/>
                  </a:lnTo>
                  <a:lnTo>
                    <a:pt x="438" y="280"/>
                  </a:lnTo>
                  <a:lnTo>
                    <a:pt x="438" y="279"/>
                  </a:lnTo>
                  <a:lnTo>
                    <a:pt x="438" y="279"/>
                  </a:lnTo>
                  <a:lnTo>
                    <a:pt x="438" y="279"/>
                  </a:lnTo>
                  <a:lnTo>
                    <a:pt x="438" y="280"/>
                  </a:lnTo>
                  <a:lnTo>
                    <a:pt x="438" y="281"/>
                  </a:lnTo>
                  <a:lnTo>
                    <a:pt x="439" y="282"/>
                  </a:lnTo>
                  <a:lnTo>
                    <a:pt x="438" y="283"/>
                  </a:lnTo>
                  <a:lnTo>
                    <a:pt x="439" y="284"/>
                  </a:lnTo>
                  <a:lnTo>
                    <a:pt x="439" y="284"/>
                  </a:lnTo>
                  <a:lnTo>
                    <a:pt x="439" y="284"/>
                  </a:lnTo>
                  <a:lnTo>
                    <a:pt x="439" y="284"/>
                  </a:lnTo>
                  <a:lnTo>
                    <a:pt x="439" y="286"/>
                  </a:lnTo>
                  <a:lnTo>
                    <a:pt x="439" y="286"/>
                  </a:lnTo>
                  <a:lnTo>
                    <a:pt x="438" y="286"/>
                  </a:lnTo>
                  <a:lnTo>
                    <a:pt x="438" y="286"/>
                  </a:lnTo>
                  <a:lnTo>
                    <a:pt x="439" y="286"/>
                  </a:lnTo>
                  <a:lnTo>
                    <a:pt x="438" y="286"/>
                  </a:lnTo>
                  <a:lnTo>
                    <a:pt x="438" y="286"/>
                  </a:lnTo>
                  <a:lnTo>
                    <a:pt x="439" y="287"/>
                  </a:lnTo>
                  <a:lnTo>
                    <a:pt x="440" y="287"/>
                  </a:lnTo>
                  <a:lnTo>
                    <a:pt x="440" y="287"/>
                  </a:lnTo>
                  <a:lnTo>
                    <a:pt x="442" y="288"/>
                  </a:lnTo>
                  <a:lnTo>
                    <a:pt x="442" y="288"/>
                  </a:lnTo>
                  <a:lnTo>
                    <a:pt x="442" y="288"/>
                  </a:lnTo>
                  <a:lnTo>
                    <a:pt x="442" y="288"/>
                  </a:lnTo>
                  <a:lnTo>
                    <a:pt x="442" y="289"/>
                  </a:lnTo>
                  <a:lnTo>
                    <a:pt x="442" y="290"/>
                  </a:lnTo>
                  <a:lnTo>
                    <a:pt x="442" y="290"/>
                  </a:lnTo>
                  <a:lnTo>
                    <a:pt x="441" y="290"/>
                  </a:lnTo>
                  <a:lnTo>
                    <a:pt x="441" y="290"/>
                  </a:lnTo>
                  <a:lnTo>
                    <a:pt x="440" y="290"/>
                  </a:lnTo>
                  <a:lnTo>
                    <a:pt x="440" y="290"/>
                  </a:lnTo>
                  <a:lnTo>
                    <a:pt x="441" y="290"/>
                  </a:lnTo>
                  <a:lnTo>
                    <a:pt x="441" y="289"/>
                  </a:lnTo>
                  <a:lnTo>
                    <a:pt x="441" y="289"/>
                  </a:lnTo>
                  <a:lnTo>
                    <a:pt x="440" y="289"/>
                  </a:lnTo>
                  <a:lnTo>
                    <a:pt x="439" y="289"/>
                  </a:lnTo>
                  <a:lnTo>
                    <a:pt x="439" y="289"/>
                  </a:lnTo>
                  <a:lnTo>
                    <a:pt x="439" y="290"/>
                  </a:lnTo>
                  <a:lnTo>
                    <a:pt x="439" y="290"/>
                  </a:lnTo>
                  <a:lnTo>
                    <a:pt x="439" y="290"/>
                  </a:lnTo>
                  <a:lnTo>
                    <a:pt x="438" y="290"/>
                  </a:lnTo>
                  <a:lnTo>
                    <a:pt x="438" y="290"/>
                  </a:lnTo>
                  <a:lnTo>
                    <a:pt x="438" y="290"/>
                  </a:lnTo>
                  <a:lnTo>
                    <a:pt x="438" y="290"/>
                  </a:lnTo>
                  <a:lnTo>
                    <a:pt x="437" y="290"/>
                  </a:lnTo>
                  <a:lnTo>
                    <a:pt x="437" y="291"/>
                  </a:lnTo>
                  <a:lnTo>
                    <a:pt x="437" y="291"/>
                  </a:lnTo>
                  <a:lnTo>
                    <a:pt x="437" y="292"/>
                  </a:lnTo>
                  <a:lnTo>
                    <a:pt x="437" y="292"/>
                  </a:lnTo>
                  <a:lnTo>
                    <a:pt x="437" y="292"/>
                  </a:lnTo>
                  <a:lnTo>
                    <a:pt x="437" y="293"/>
                  </a:lnTo>
                  <a:lnTo>
                    <a:pt x="437" y="293"/>
                  </a:lnTo>
                  <a:lnTo>
                    <a:pt x="437" y="294"/>
                  </a:lnTo>
                  <a:lnTo>
                    <a:pt x="436" y="294"/>
                  </a:lnTo>
                  <a:lnTo>
                    <a:pt x="436" y="295"/>
                  </a:lnTo>
                  <a:lnTo>
                    <a:pt x="436" y="295"/>
                  </a:lnTo>
                  <a:lnTo>
                    <a:pt x="436" y="296"/>
                  </a:lnTo>
                  <a:lnTo>
                    <a:pt x="435" y="296"/>
                  </a:lnTo>
                  <a:lnTo>
                    <a:pt x="435" y="297"/>
                  </a:lnTo>
                  <a:lnTo>
                    <a:pt x="435" y="297"/>
                  </a:lnTo>
                  <a:lnTo>
                    <a:pt x="435" y="298"/>
                  </a:lnTo>
                  <a:lnTo>
                    <a:pt x="434" y="298"/>
                  </a:lnTo>
                  <a:lnTo>
                    <a:pt x="434" y="299"/>
                  </a:lnTo>
                  <a:lnTo>
                    <a:pt x="434" y="299"/>
                  </a:lnTo>
                  <a:lnTo>
                    <a:pt x="434" y="299"/>
                  </a:lnTo>
                  <a:lnTo>
                    <a:pt x="434" y="299"/>
                  </a:lnTo>
                  <a:lnTo>
                    <a:pt x="434" y="300"/>
                  </a:lnTo>
                  <a:lnTo>
                    <a:pt x="433" y="300"/>
                  </a:lnTo>
                  <a:lnTo>
                    <a:pt x="432" y="300"/>
                  </a:lnTo>
                  <a:lnTo>
                    <a:pt x="432" y="300"/>
                  </a:lnTo>
                  <a:lnTo>
                    <a:pt x="431" y="301"/>
                  </a:lnTo>
                  <a:lnTo>
                    <a:pt x="432" y="301"/>
                  </a:lnTo>
                  <a:lnTo>
                    <a:pt x="431" y="302"/>
                  </a:lnTo>
                  <a:lnTo>
                    <a:pt x="431" y="302"/>
                  </a:lnTo>
                  <a:lnTo>
                    <a:pt x="431" y="303"/>
                  </a:lnTo>
                  <a:lnTo>
                    <a:pt x="430" y="303"/>
                  </a:lnTo>
                  <a:lnTo>
                    <a:pt x="430" y="303"/>
                  </a:lnTo>
                  <a:lnTo>
                    <a:pt x="430" y="303"/>
                  </a:lnTo>
                  <a:lnTo>
                    <a:pt x="429" y="303"/>
                  </a:lnTo>
                  <a:lnTo>
                    <a:pt x="429" y="303"/>
                  </a:lnTo>
                  <a:lnTo>
                    <a:pt x="429" y="303"/>
                  </a:lnTo>
                  <a:lnTo>
                    <a:pt x="429" y="303"/>
                  </a:lnTo>
                  <a:lnTo>
                    <a:pt x="429" y="303"/>
                  </a:lnTo>
                  <a:lnTo>
                    <a:pt x="429" y="302"/>
                  </a:lnTo>
                  <a:lnTo>
                    <a:pt x="428" y="302"/>
                  </a:lnTo>
                  <a:lnTo>
                    <a:pt x="428" y="303"/>
                  </a:lnTo>
                  <a:lnTo>
                    <a:pt x="428" y="303"/>
                  </a:lnTo>
                  <a:lnTo>
                    <a:pt x="428" y="303"/>
                  </a:lnTo>
                  <a:lnTo>
                    <a:pt x="429" y="303"/>
                  </a:lnTo>
                  <a:lnTo>
                    <a:pt x="429" y="303"/>
                  </a:lnTo>
                  <a:lnTo>
                    <a:pt x="429" y="304"/>
                  </a:lnTo>
                  <a:lnTo>
                    <a:pt x="429" y="305"/>
                  </a:lnTo>
                  <a:lnTo>
                    <a:pt x="427" y="308"/>
                  </a:lnTo>
                  <a:lnTo>
                    <a:pt x="426" y="308"/>
                  </a:lnTo>
                  <a:lnTo>
                    <a:pt x="426" y="307"/>
                  </a:lnTo>
                  <a:lnTo>
                    <a:pt x="426" y="307"/>
                  </a:lnTo>
                  <a:lnTo>
                    <a:pt x="426" y="307"/>
                  </a:lnTo>
                  <a:lnTo>
                    <a:pt x="426" y="306"/>
                  </a:lnTo>
                  <a:lnTo>
                    <a:pt x="426" y="306"/>
                  </a:lnTo>
                  <a:lnTo>
                    <a:pt x="425" y="305"/>
                  </a:lnTo>
                  <a:lnTo>
                    <a:pt x="425" y="305"/>
                  </a:lnTo>
                  <a:lnTo>
                    <a:pt x="425" y="305"/>
                  </a:lnTo>
                  <a:lnTo>
                    <a:pt x="425" y="305"/>
                  </a:lnTo>
                  <a:lnTo>
                    <a:pt x="425" y="305"/>
                  </a:lnTo>
                  <a:lnTo>
                    <a:pt x="425" y="306"/>
                  </a:lnTo>
                  <a:lnTo>
                    <a:pt x="425" y="307"/>
                  </a:lnTo>
                  <a:lnTo>
                    <a:pt x="424" y="307"/>
                  </a:lnTo>
                  <a:lnTo>
                    <a:pt x="424" y="307"/>
                  </a:lnTo>
                  <a:lnTo>
                    <a:pt x="423" y="306"/>
                  </a:lnTo>
                  <a:lnTo>
                    <a:pt x="425" y="305"/>
                  </a:lnTo>
                  <a:lnTo>
                    <a:pt x="424" y="305"/>
                  </a:lnTo>
                  <a:lnTo>
                    <a:pt x="425" y="304"/>
                  </a:lnTo>
                  <a:lnTo>
                    <a:pt x="424" y="303"/>
                  </a:lnTo>
                  <a:lnTo>
                    <a:pt x="423" y="303"/>
                  </a:lnTo>
                  <a:lnTo>
                    <a:pt x="423" y="303"/>
                  </a:lnTo>
                  <a:lnTo>
                    <a:pt x="423" y="303"/>
                  </a:lnTo>
                  <a:lnTo>
                    <a:pt x="422" y="303"/>
                  </a:lnTo>
                  <a:lnTo>
                    <a:pt x="421" y="304"/>
                  </a:lnTo>
                  <a:lnTo>
                    <a:pt x="421" y="305"/>
                  </a:lnTo>
                  <a:lnTo>
                    <a:pt x="422" y="305"/>
                  </a:lnTo>
                  <a:lnTo>
                    <a:pt x="422" y="305"/>
                  </a:lnTo>
                  <a:lnTo>
                    <a:pt x="422" y="306"/>
                  </a:lnTo>
                  <a:lnTo>
                    <a:pt x="423" y="307"/>
                  </a:lnTo>
                  <a:lnTo>
                    <a:pt x="423" y="307"/>
                  </a:lnTo>
                  <a:lnTo>
                    <a:pt x="423" y="307"/>
                  </a:lnTo>
                  <a:lnTo>
                    <a:pt x="423" y="307"/>
                  </a:lnTo>
                  <a:lnTo>
                    <a:pt x="423" y="308"/>
                  </a:lnTo>
                  <a:lnTo>
                    <a:pt x="423" y="308"/>
                  </a:lnTo>
                  <a:lnTo>
                    <a:pt x="423" y="308"/>
                  </a:lnTo>
                  <a:lnTo>
                    <a:pt x="423" y="308"/>
                  </a:lnTo>
                  <a:lnTo>
                    <a:pt x="423" y="309"/>
                  </a:lnTo>
                  <a:lnTo>
                    <a:pt x="423" y="309"/>
                  </a:lnTo>
                  <a:lnTo>
                    <a:pt x="423" y="309"/>
                  </a:lnTo>
                  <a:lnTo>
                    <a:pt x="423" y="310"/>
                  </a:lnTo>
                  <a:lnTo>
                    <a:pt x="422" y="309"/>
                  </a:lnTo>
                  <a:lnTo>
                    <a:pt x="422" y="309"/>
                  </a:lnTo>
                  <a:lnTo>
                    <a:pt x="422" y="309"/>
                  </a:lnTo>
                  <a:lnTo>
                    <a:pt x="422" y="309"/>
                  </a:lnTo>
                  <a:lnTo>
                    <a:pt x="422" y="310"/>
                  </a:lnTo>
                  <a:lnTo>
                    <a:pt x="422" y="311"/>
                  </a:lnTo>
                  <a:lnTo>
                    <a:pt x="421" y="311"/>
                  </a:lnTo>
                  <a:lnTo>
                    <a:pt x="421" y="312"/>
                  </a:lnTo>
                  <a:lnTo>
                    <a:pt x="421" y="312"/>
                  </a:lnTo>
                  <a:lnTo>
                    <a:pt x="421" y="312"/>
                  </a:lnTo>
                  <a:lnTo>
                    <a:pt x="421" y="312"/>
                  </a:lnTo>
                  <a:lnTo>
                    <a:pt x="421" y="312"/>
                  </a:lnTo>
                  <a:lnTo>
                    <a:pt x="420" y="312"/>
                  </a:lnTo>
                  <a:lnTo>
                    <a:pt x="420" y="313"/>
                  </a:lnTo>
                  <a:lnTo>
                    <a:pt x="419" y="313"/>
                  </a:lnTo>
                  <a:lnTo>
                    <a:pt x="418" y="313"/>
                  </a:lnTo>
                  <a:lnTo>
                    <a:pt x="418" y="312"/>
                  </a:lnTo>
                  <a:lnTo>
                    <a:pt x="418" y="312"/>
                  </a:lnTo>
                  <a:lnTo>
                    <a:pt x="418" y="311"/>
                  </a:lnTo>
                  <a:lnTo>
                    <a:pt x="417" y="311"/>
                  </a:lnTo>
                  <a:lnTo>
                    <a:pt x="417" y="312"/>
                  </a:lnTo>
                  <a:lnTo>
                    <a:pt x="417" y="312"/>
                  </a:lnTo>
                  <a:lnTo>
                    <a:pt x="417" y="311"/>
                  </a:lnTo>
                  <a:lnTo>
                    <a:pt x="416" y="311"/>
                  </a:lnTo>
                  <a:lnTo>
                    <a:pt x="416" y="310"/>
                  </a:lnTo>
                  <a:lnTo>
                    <a:pt x="417" y="310"/>
                  </a:lnTo>
                  <a:lnTo>
                    <a:pt x="417" y="310"/>
                  </a:lnTo>
                  <a:lnTo>
                    <a:pt x="416" y="310"/>
                  </a:lnTo>
                  <a:lnTo>
                    <a:pt x="416" y="310"/>
                  </a:lnTo>
                  <a:lnTo>
                    <a:pt x="417" y="309"/>
                  </a:lnTo>
                  <a:lnTo>
                    <a:pt x="417" y="309"/>
                  </a:lnTo>
                  <a:lnTo>
                    <a:pt x="416" y="308"/>
                  </a:lnTo>
                  <a:lnTo>
                    <a:pt x="416" y="308"/>
                  </a:lnTo>
                  <a:lnTo>
                    <a:pt x="416" y="308"/>
                  </a:lnTo>
                  <a:lnTo>
                    <a:pt x="416" y="307"/>
                  </a:lnTo>
                  <a:lnTo>
                    <a:pt x="416" y="307"/>
                  </a:lnTo>
                  <a:lnTo>
                    <a:pt x="416" y="308"/>
                  </a:lnTo>
                  <a:lnTo>
                    <a:pt x="415" y="308"/>
                  </a:lnTo>
                  <a:lnTo>
                    <a:pt x="415" y="307"/>
                  </a:lnTo>
                  <a:lnTo>
                    <a:pt x="414" y="306"/>
                  </a:lnTo>
                  <a:lnTo>
                    <a:pt x="412" y="307"/>
                  </a:lnTo>
                  <a:lnTo>
                    <a:pt x="412" y="307"/>
                  </a:lnTo>
                  <a:lnTo>
                    <a:pt x="412" y="307"/>
                  </a:lnTo>
                  <a:lnTo>
                    <a:pt x="411" y="306"/>
                  </a:lnTo>
                  <a:lnTo>
                    <a:pt x="411" y="307"/>
                  </a:lnTo>
                  <a:lnTo>
                    <a:pt x="410" y="307"/>
                  </a:lnTo>
                  <a:lnTo>
                    <a:pt x="410" y="307"/>
                  </a:lnTo>
                  <a:lnTo>
                    <a:pt x="409" y="307"/>
                  </a:lnTo>
                  <a:lnTo>
                    <a:pt x="409" y="307"/>
                  </a:lnTo>
                  <a:lnTo>
                    <a:pt x="409" y="308"/>
                  </a:lnTo>
                  <a:lnTo>
                    <a:pt x="409" y="308"/>
                  </a:lnTo>
                  <a:lnTo>
                    <a:pt x="408" y="307"/>
                  </a:lnTo>
                  <a:lnTo>
                    <a:pt x="408" y="306"/>
                  </a:lnTo>
                  <a:lnTo>
                    <a:pt x="408" y="306"/>
                  </a:lnTo>
                  <a:lnTo>
                    <a:pt x="407" y="306"/>
                  </a:lnTo>
                  <a:lnTo>
                    <a:pt x="404" y="306"/>
                  </a:lnTo>
                  <a:lnTo>
                    <a:pt x="404" y="307"/>
                  </a:lnTo>
                  <a:lnTo>
                    <a:pt x="404" y="307"/>
                  </a:lnTo>
                  <a:lnTo>
                    <a:pt x="403" y="307"/>
                  </a:lnTo>
                  <a:lnTo>
                    <a:pt x="403" y="308"/>
                  </a:lnTo>
                  <a:lnTo>
                    <a:pt x="403" y="308"/>
                  </a:lnTo>
                  <a:lnTo>
                    <a:pt x="403" y="308"/>
                  </a:lnTo>
                  <a:lnTo>
                    <a:pt x="403" y="308"/>
                  </a:lnTo>
                  <a:lnTo>
                    <a:pt x="403" y="307"/>
                  </a:lnTo>
                  <a:lnTo>
                    <a:pt x="402" y="308"/>
                  </a:lnTo>
                  <a:lnTo>
                    <a:pt x="402" y="308"/>
                  </a:lnTo>
                  <a:lnTo>
                    <a:pt x="401" y="308"/>
                  </a:lnTo>
                  <a:lnTo>
                    <a:pt x="400" y="308"/>
                  </a:lnTo>
                  <a:lnTo>
                    <a:pt x="400" y="308"/>
                  </a:lnTo>
                  <a:lnTo>
                    <a:pt x="400" y="308"/>
                  </a:lnTo>
                  <a:lnTo>
                    <a:pt x="399" y="308"/>
                  </a:lnTo>
                  <a:lnTo>
                    <a:pt x="399" y="308"/>
                  </a:lnTo>
                  <a:lnTo>
                    <a:pt x="400" y="308"/>
                  </a:lnTo>
                  <a:lnTo>
                    <a:pt x="400" y="309"/>
                  </a:lnTo>
                  <a:lnTo>
                    <a:pt x="399" y="309"/>
                  </a:lnTo>
                  <a:lnTo>
                    <a:pt x="399" y="308"/>
                  </a:lnTo>
                  <a:lnTo>
                    <a:pt x="399" y="308"/>
                  </a:lnTo>
                  <a:lnTo>
                    <a:pt x="399" y="308"/>
                  </a:lnTo>
                  <a:lnTo>
                    <a:pt x="397" y="308"/>
                  </a:lnTo>
                  <a:lnTo>
                    <a:pt x="397" y="308"/>
                  </a:lnTo>
                  <a:lnTo>
                    <a:pt x="396" y="308"/>
                  </a:lnTo>
                  <a:lnTo>
                    <a:pt x="395" y="308"/>
                  </a:lnTo>
                  <a:lnTo>
                    <a:pt x="393" y="308"/>
                  </a:lnTo>
                  <a:lnTo>
                    <a:pt x="392" y="308"/>
                  </a:lnTo>
                  <a:lnTo>
                    <a:pt x="392" y="308"/>
                  </a:lnTo>
                  <a:lnTo>
                    <a:pt x="392" y="308"/>
                  </a:lnTo>
                  <a:lnTo>
                    <a:pt x="390" y="306"/>
                  </a:lnTo>
                  <a:lnTo>
                    <a:pt x="390" y="306"/>
                  </a:lnTo>
                  <a:lnTo>
                    <a:pt x="390" y="305"/>
                  </a:lnTo>
                  <a:lnTo>
                    <a:pt x="390" y="305"/>
                  </a:lnTo>
                  <a:lnTo>
                    <a:pt x="390" y="304"/>
                  </a:lnTo>
                  <a:lnTo>
                    <a:pt x="390" y="304"/>
                  </a:lnTo>
                  <a:lnTo>
                    <a:pt x="391" y="305"/>
                  </a:lnTo>
                  <a:lnTo>
                    <a:pt x="392" y="305"/>
                  </a:lnTo>
                  <a:lnTo>
                    <a:pt x="393" y="304"/>
                  </a:lnTo>
                  <a:lnTo>
                    <a:pt x="393" y="304"/>
                  </a:lnTo>
                  <a:lnTo>
                    <a:pt x="393" y="303"/>
                  </a:lnTo>
                  <a:lnTo>
                    <a:pt x="393" y="303"/>
                  </a:lnTo>
                  <a:lnTo>
                    <a:pt x="393" y="303"/>
                  </a:lnTo>
                  <a:lnTo>
                    <a:pt x="393" y="301"/>
                  </a:lnTo>
                  <a:lnTo>
                    <a:pt x="392" y="301"/>
                  </a:lnTo>
                  <a:lnTo>
                    <a:pt x="393" y="300"/>
                  </a:lnTo>
                  <a:lnTo>
                    <a:pt x="393" y="299"/>
                  </a:lnTo>
                  <a:lnTo>
                    <a:pt x="393" y="298"/>
                  </a:lnTo>
                  <a:lnTo>
                    <a:pt x="393" y="297"/>
                  </a:lnTo>
                  <a:lnTo>
                    <a:pt x="393" y="297"/>
                  </a:lnTo>
                  <a:lnTo>
                    <a:pt x="392" y="298"/>
                  </a:lnTo>
                  <a:lnTo>
                    <a:pt x="392" y="299"/>
                  </a:lnTo>
                  <a:lnTo>
                    <a:pt x="391" y="299"/>
                  </a:lnTo>
                  <a:lnTo>
                    <a:pt x="391" y="299"/>
                  </a:lnTo>
                  <a:lnTo>
                    <a:pt x="391" y="299"/>
                  </a:lnTo>
                  <a:lnTo>
                    <a:pt x="391" y="300"/>
                  </a:lnTo>
                  <a:lnTo>
                    <a:pt x="391" y="301"/>
                  </a:lnTo>
                  <a:lnTo>
                    <a:pt x="390" y="302"/>
                  </a:lnTo>
                  <a:lnTo>
                    <a:pt x="390" y="302"/>
                  </a:lnTo>
                  <a:lnTo>
                    <a:pt x="390" y="303"/>
                  </a:lnTo>
                  <a:lnTo>
                    <a:pt x="389" y="305"/>
                  </a:lnTo>
                  <a:lnTo>
                    <a:pt x="389" y="305"/>
                  </a:lnTo>
                  <a:lnTo>
                    <a:pt x="389" y="305"/>
                  </a:lnTo>
                  <a:lnTo>
                    <a:pt x="389" y="305"/>
                  </a:lnTo>
                  <a:lnTo>
                    <a:pt x="388" y="305"/>
                  </a:lnTo>
                  <a:lnTo>
                    <a:pt x="387" y="306"/>
                  </a:lnTo>
                  <a:lnTo>
                    <a:pt x="388" y="307"/>
                  </a:lnTo>
                  <a:lnTo>
                    <a:pt x="387" y="307"/>
                  </a:lnTo>
                  <a:lnTo>
                    <a:pt x="387" y="306"/>
                  </a:lnTo>
                  <a:lnTo>
                    <a:pt x="387" y="306"/>
                  </a:lnTo>
                  <a:lnTo>
                    <a:pt x="387" y="307"/>
                  </a:lnTo>
                  <a:lnTo>
                    <a:pt x="386" y="307"/>
                  </a:lnTo>
                  <a:lnTo>
                    <a:pt x="386" y="307"/>
                  </a:lnTo>
                  <a:lnTo>
                    <a:pt x="386" y="308"/>
                  </a:lnTo>
                  <a:lnTo>
                    <a:pt x="386" y="310"/>
                  </a:lnTo>
                  <a:lnTo>
                    <a:pt x="386" y="310"/>
                  </a:lnTo>
                  <a:lnTo>
                    <a:pt x="387" y="308"/>
                  </a:lnTo>
                  <a:lnTo>
                    <a:pt x="388" y="307"/>
                  </a:lnTo>
                  <a:lnTo>
                    <a:pt x="388" y="307"/>
                  </a:lnTo>
                  <a:lnTo>
                    <a:pt x="390" y="307"/>
                  </a:lnTo>
                  <a:lnTo>
                    <a:pt x="390" y="306"/>
                  </a:lnTo>
                  <a:lnTo>
                    <a:pt x="390" y="307"/>
                  </a:lnTo>
                  <a:lnTo>
                    <a:pt x="391" y="308"/>
                  </a:lnTo>
                  <a:lnTo>
                    <a:pt x="391" y="309"/>
                  </a:lnTo>
                  <a:lnTo>
                    <a:pt x="390" y="310"/>
                  </a:lnTo>
                  <a:lnTo>
                    <a:pt x="387" y="312"/>
                  </a:lnTo>
                  <a:lnTo>
                    <a:pt x="387" y="312"/>
                  </a:lnTo>
                  <a:lnTo>
                    <a:pt x="386" y="313"/>
                  </a:lnTo>
                  <a:lnTo>
                    <a:pt x="385" y="314"/>
                  </a:lnTo>
                  <a:lnTo>
                    <a:pt x="383" y="316"/>
                  </a:lnTo>
                  <a:lnTo>
                    <a:pt x="382" y="316"/>
                  </a:lnTo>
                  <a:lnTo>
                    <a:pt x="381" y="319"/>
                  </a:lnTo>
                  <a:lnTo>
                    <a:pt x="381" y="321"/>
                  </a:lnTo>
                  <a:lnTo>
                    <a:pt x="382" y="322"/>
                  </a:lnTo>
                  <a:lnTo>
                    <a:pt x="383" y="324"/>
                  </a:lnTo>
                  <a:lnTo>
                    <a:pt x="384" y="327"/>
                  </a:lnTo>
                  <a:lnTo>
                    <a:pt x="384" y="330"/>
                  </a:lnTo>
                  <a:lnTo>
                    <a:pt x="384" y="334"/>
                  </a:lnTo>
                  <a:lnTo>
                    <a:pt x="382" y="337"/>
                  </a:lnTo>
                  <a:lnTo>
                    <a:pt x="381" y="338"/>
                  </a:lnTo>
                  <a:lnTo>
                    <a:pt x="381" y="338"/>
                  </a:lnTo>
                  <a:lnTo>
                    <a:pt x="381" y="338"/>
                  </a:lnTo>
                  <a:lnTo>
                    <a:pt x="381" y="339"/>
                  </a:lnTo>
                  <a:lnTo>
                    <a:pt x="381" y="341"/>
                  </a:lnTo>
                  <a:lnTo>
                    <a:pt x="381" y="341"/>
                  </a:lnTo>
                  <a:lnTo>
                    <a:pt x="381" y="342"/>
                  </a:lnTo>
                  <a:lnTo>
                    <a:pt x="381" y="343"/>
                  </a:lnTo>
                  <a:lnTo>
                    <a:pt x="381" y="343"/>
                  </a:lnTo>
                  <a:lnTo>
                    <a:pt x="381" y="344"/>
                  </a:lnTo>
                  <a:lnTo>
                    <a:pt x="381" y="344"/>
                  </a:lnTo>
                  <a:lnTo>
                    <a:pt x="381" y="346"/>
                  </a:lnTo>
                  <a:lnTo>
                    <a:pt x="381" y="347"/>
                  </a:lnTo>
                  <a:lnTo>
                    <a:pt x="380" y="347"/>
                  </a:lnTo>
                  <a:lnTo>
                    <a:pt x="379" y="349"/>
                  </a:lnTo>
                  <a:lnTo>
                    <a:pt x="379" y="350"/>
                  </a:lnTo>
                  <a:lnTo>
                    <a:pt x="377" y="350"/>
                  </a:lnTo>
                  <a:lnTo>
                    <a:pt x="377" y="351"/>
                  </a:lnTo>
                  <a:lnTo>
                    <a:pt x="376" y="351"/>
                  </a:lnTo>
                  <a:lnTo>
                    <a:pt x="372" y="355"/>
                  </a:lnTo>
                  <a:lnTo>
                    <a:pt x="371" y="355"/>
                  </a:lnTo>
                  <a:lnTo>
                    <a:pt x="370" y="357"/>
                  </a:lnTo>
                  <a:lnTo>
                    <a:pt x="369" y="357"/>
                  </a:lnTo>
                  <a:lnTo>
                    <a:pt x="370" y="357"/>
                  </a:lnTo>
                  <a:lnTo>
                    <a:pt x="370" y="359"/>
                  </a:lnTo>
                  <a:lnTo>
                    <a:pt x="369" y="359"/>
                  </a:lnTo>
                  <a:lnTo>
                    <a:pt x="369" y="360"/>
                  </a:lnTo>
                  <a:lnTo>
                    <a:pt x="368" y="360"/>
                  </a:lnTo>
                  <a:lnTo>
                    <a:pt x="368" y="360"/>
                  </a:lnTo>
                  <a:lnTo>
                    <a:pt x="367" y="360"/>
                  </a:lnTo>
                  <a:lnTo>
                    <a:pt x="366" y="360"/>
                  </a:lnTo>
                  <a:lnTo>
                    <a:pt x="366" y="361"/>
                  </a:lnTo>
                  <a:lnTo>
                    <a:pt x="365" y="361"/>
                  </a:lnTo>
                  <a:lnTo>
                    <a:pt x="363" y="362"/>
                  </a:lnTo>
                  <a:lnTo>
                    <a:pt x="363" y="362"/>
                  </a:lnTo>
                  <a:lnTo>
                    <a:pt x="362" y="363"/>
                  </a:lnTo>
                  <a:lnTo>
                    <a:pt x="362" y="363"/>
                  </a:lnTo>
                  <a:lnTo>
                    <a:pt x="361" y="364"/>
                  </a:lnTo>
                  <a:lnTo>
                    <a:pt x="361" y="364"/>
                  </a:lnTo>
                  <a:lnTo>
                    <a:pt x="361" y="364"/>
                  </a:lnTo>
                  <a:lnTo>
                    <a:pt x="361" y="365"/>
                  </a:lnTo>
                  <a:lnTo>
                    <a:pt x="360" y="365"/>
                  </a:lnTo>
                  <a:lnTo>
                    <a:pt x="360" y="366"/>
                  </a:lnTo>
                  <a:lnTo>
                    <a:pt x="360" y="366"/>
                  </a:lnTo>
                  <a:lnTo>
                    <a:pt x="360" y="367"/>
                  </a:lnTo>
                  <a:lnTo>
                    <a:pt x="359" y="367"/>
                  </a:lnTo>
                  <a:lnTo>
                    <a:pt x="359" y="367"/>
                  </a:lnTo>
                  <a:lnTo>
                    <a:pt x="358" y="368"/>
                  </a:lnTo>
                  <a:lnTo>
                    <a:pt x="356" y="368"/>
                  </a:lnTo>
                  <a:lnTo>
                    <a:pt x="356" y="368"/>
                  </a:lnTo>
                  <a:lnTo>
                    <a:pt x="356" y="368"/>
                  </a:lnTo>
                  <a:lnTo>
                    <a:pt x="356" y="368"/>
                  </a:lnTo>
                  <a:lnTo>
                    <a:pt x="355" y="369"/>
                  </a:lnTo>
                  <a:lnTo>
                    <a:pt x="354" y="370"/>
                  </a:lnTo>
                  <a:lnTo>
                    <a:pt x="354" y="370"/>
                  </a:lnTo>
                  <a:lnTo>
                    <a:pt x="353" y="371"/>
                  </a:lnTo>
                  <a:lnTo>
                    <a:pt x="353" y="371"/>
                  </a:lnTo>
                  <a:lnTo>
                    <a:pt x="352" y="372"/>
                  </a:lnTo>
                  <a:lnTo>
                    <a:pt x="352" y="372"/>
                  </a:lnTo>
                  <a:lnTo>
                    <a:pt x="352" y="370"/>
                  </a:lnTo>
                  <a:lnTo>
                    <a:pt x="351" y="369"/>
                  </a:lnTo>
                  <a:lnTo>
                    <a:pt x="351" y="369"/>
                  </a:lnTo>
                  <a:lnTo>
                    <a:pt x="349" y="369"/>
                  </a:lnTo>
                  <a:lnTo>
                    <a:pt x="349" y="368"/>
                  </a:lnTo>
                  <a:lnTo>
                    <a:pt x="348" y="368"/>
                  </a:lnTo>
                  <a:lnTo>
                    <a:pt x="348" y="368"/>
                  </a:lnTo>
                  <a:lnTo>
                    <a:pt x="348" y="368"/>
                  </a:lnTo>
                  <a:lnTo>
                    <a:pt x="347" y="367"/>
                  </a:lnTo>
                  <a:lnTo>
                    <a:pt x="347" y="367"/>
                  </a:lnTo>
                  <a:lnTo>
                    <a:pt x="347" y="367"/>
                  </a:lnTo>
                  <a:lnTo>
                    <a:pt x="345" y="366"/>
                  </a:lnTo>
                  <a:lnTo>
                    <a:pt x="346" y="366"/>
                  </a:lnTo>
                  <a:lnTo>
                    <a:pt x="346" y="366"/>
                  </a:lnTo>
                  <a:lnTo>
                    <a:pt x="347" y="365"/>
                  </a:lnTo>
                  <a:lnTo>
                    <a:pt x="346" y="365"/>
                  </a:lnTo>
                  <a:lnTo>
                    <a:pt x="347" y="364"/>
                  </a:lnTo>
                  <a:lnTo>
                    <a:pt x="347" y="364"/>
                  </a:lnTo>
                  <a:lnTo>
                    <a:pt x="347" y="364"/>
                  </a:lnTo>
                  <a:lnTo>
                    <a:pt x="347" y="364"/>
                  </a:lnTo>
                  <a:lnTo>
                    <a:pt x="348" y="364"/>
                  </a:lnTo>
                  <a:lnTo>
                    <a:pt x="348" y="364"/>
                  </a:lnTo>
                  <a:lnTo>
                    <a:pt x="349" y="364"/>
                  </a:lnTo>
                  <a:lnTo>
                    <a:pt x="349" y="365"/>
                  </a:lnTo>
                  <a:lnTo>
                    <a:pt x="350" y="364"/>
                  </a:lnTo>
                  <a:lnTo>
                    <a:pt x="350" y="364"/>
                  </a:lnTo>
                  <a:lnTo>
                    <a:pt x="350" y="364"/>
                  </a:lnTo>
                  <a:lnTo>
                    <a:pt x="350" y="363"/>
                  </a:lnTo>
                  <a:lnTo>
                    <a:pt x="349" y="362"/>
                  </a:lnTo>
                  <a:lnTo>
                    <a:pt x="349" y="362"/>
                  </a:lnTo>
                  <a:lnTo>
                    <a:pt x="348" y="361"/>
                  </a:lnTo>
                  <a:lnTo>
                    <a:pt x="347" y="361"/>
                  </a:lnTo>
                  <a:lnTo>
                    <a:pt x="347" y="362"/>
                  </a:lnTo>
                  <a:lnTo>
                    <a:pt x="347" y="362"/>
                  </a:lnTo>
                  <a:lnTo>
                    <a:pt x="347" y="362"/>
                  </a:lnTo>
                  <a:lnTo>
                    <a:pt x="347" y="360"/>
                  </a:lnTo>
                  <a:lnTo>
                    <a:pt x="347" y="360"/>
                  </a:lnTo>
                  <a:lnTo>
                    <a:pt x="347" y="360"/>
                  </a:lnTo>
                  <a:lnTo>
                    <a:pt x="347" y="360"/>
                  </a:lnTo>
                  <a:lnTo>
                    <a:pt x="345" y="360"/>
                  </a:lnTo>
                  <a:lnTo>
                    <a:pt x="344" y="360"/>
                  </a:lnTo>
                  <a:lnTo>
                    <a:pt x="344" y="360"/>
                  </a:lnTo>
                  <a:lnTo>
                    <a:pt x="342" y="360"/>
                  </a:lnTo>
                  <a:lnTo>
                    <a:pt x="342" y="360"/>
                  </a:lnTo>
                  <a:lnTo>
                    <a:pt x="342" y="360"/>
                  </a:lnTo>
                  <a:lnTo>
                    <a:pt x="342" y="360"/>
                  </a:lnTo>
                  <a:lnTo>
                    <a:pt x="342" y="360"/>
                  </a:lnTo>
                  <a:lnTo>
                    <a:pt x="342" y="360"/>
                  </a:lnTo>
                  <a:lnTo>
                    <a:pt x="342" y="360"/>
                  </a:lnTo>
                  <a:lnTo>
                    <a:pt x="342" y="359"/>
                  </a:lnTo>
                  <a:lnTo>
                    <a:pt x="341" y="359"/>
                  </a:lnTo>
                  <a:lnTo>
                    <a:pt x="341" y="360"/>
                  </a:lnTo>
                  <a:lnTo>
                    <a:pt x="341" y="360"/>
                  </a:lnTo>
                  <a:lnTo>
                    <a:pt x="341" y="360"/>
                  </a:lnTo>
                  <a:lnTo>
                    <a:pt x="340" y="360"/>
                  </a:lnTo>
                  <a:lnTo>
                    <a:pt x="340" y="360"/>
                  </a:lnTo>
                  <a:lnTo>
                    <a:pt x="340" y="361"/>
                  </a:lnTo>
                  <a:lnTo>
                    <a:pt x="339" y="360"/>
                  </a:lnTo>
                  <a:lnTo>
                    <a:pt x="338" y="360"/>
                  </a:lnTo>
                  <a:lnTo>
                    <a:pt x="338" y="360"/>
                  </a:lnTo>
                  <a:lnTo>
                    <a:pt x="338" y="360"/>
                  </a:lnTo>
                  <a:lnTo>
                    <a:pt x="338" y="360"/>
                  </a:lnTo>
                  <a:lnTo>
                    <a:pt x="338" y="360"/>
                  </a:lnTo>
                  <a:lnTo>
                    <a:pt x="337" y="360"/>
                  </a:lnTo>
                  <a:lnTo>
                    <a:pt x="337" y="360"/>
                  </a:lnTo>
                  <a:lnTo>
                    <a:pt x="336" y="360"/>
                  </a:lnTo>
                  <a:lnTo>
                    <a:pt x="335" y="359"/>
                  </a:lnTo>
                  <a:lnTo>
                    <a:pt x="335" y="359"/>
                  </a:lnTo>
                  <a:lnTo>
                    <a:pt x="334" y="358"/>
                  </a:lnTo>
                  <a:lnTo>
                    <a:pt x="334" y="358"/>
                  </a:lnTo>
                  <a:lnTo>
                    <a:pt x="334" y="357"/>
                  </a:lnTo>
                  <a:lnTo>
                    <a:pt x="333" y="357"/>
                  </a:lnTo>
                  <a:lnTo>
                    <a:pt x="332" y="357"/>
                  </a:lnTo>
                  <a:lnTo>
                    <a:pt x="332" y="356"/>
                  </a:lnTo>
                  <a:lnTo>
                    <a:pt x="332" y="355"/>
                  </a:lnTo>
                  <a:lnTo>
                    <a:pt x="331" y="355"/>
                  </a:lnTo>
                  <a:lnTo>
                    <a:pt x="331" y="354"/>
                  </a:lnTo>
                  <a:lnTo>
                    <a:pt x="331" y="351"/>
                  </a:lnTo>
                  <a:lnTo>
                    <a:pt x="331" y="351"/>
                  </a:lnTo>
                  <a:lnTo>
                    <a:pt x="331" y="351"/>
                  </a:lnTo>
                  <a:lnTo>
                    <a:pt x="329" y="351"/>
                  </a:lnTo>
                  <a:lnTo>
                    <a:pt x="328" y="350"/>
                  </a:lnTo>
                  <a:lnTo>
                    <a:pt x="328" y="351"/>
                  </a:lnTo>
                  <a:lnTo>
                    <a:pt x="327" y="351"/>
                  </a:lnTo>
                  <a:lnTo>
                    <a:pt x="327" y="350"/>
                  </a:lnTo>
                  <a:lnTo>
                    <a:pt x="327" y="350"/>
                  </a:lnTo>
                  <a:lnTo>
                    <a:pt x="325" y="350"/>
                  </a:lnTo>
                  <a:lnTo>
                    <a:pt x="325" y="349"/>
                  </a:lnTo>
                  <a:lnTo>
                    <a:pt x="325" y="350"/>
                  </a:lnTo>
                  <a:lnTo>
                    <a:pt x="325" y="350"/>
                  </a:lnTo>
                  <a:lnTo>
                    <a:pt x="324" y="350"/>
                  </a:lnTo>
                  <a:lnTo>
                    <a:pt x="324" y="349"/>
                  </a:lnTo>
                  <a:lnTo>
                    <a:pt x="322" y="350"/>
                  </a:lnTo>
                  <a:lnTo>
                    <a:pt x="322" y="350"/>
                  </a:lnTo>
                  <a:lnTo>
                    <a:pt x="321" y="350"/>
                  </a:lnTo>
                  <a:lnTo>
                    <a:pt x="321" y="351"/>
                  </a:lnTo>
                  <a:lnTo>
                    <a:pt x="321" y="351"/>
                  </a:lnTo>
                  <a:lnTo>
                    <a:pt x="321" y="351"/>
                  </a:lnTo>
                  <a:lnTo>
                    <a:pt x="320" y="350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8" y="348"/>
                  </a:lnTo>
                  <a:lnTo>
                    <a:pt x="317" y="348"/>
                  </a:lnTo>
                  <a:lnTo>
                    <a:pt x="316" y="347"/>
                  </a:lnTo>
                  <a:lnTo>
                    <a:pt x="316" y="347"/>
                  </a:lnTo>
                  <a:lnTo>
                    <a:pt x="316" y="347"/>
                  </a:lnTo>
                  <a:lnTo>
                    <a:pt x="316" y="347"/>
                  </a:lnTo>
                  <a:lnTo>
                    <a:pt x="314" y="346"/>
                  </a:lnTo>
                  <a:lnTo>
                    <a:pt x="313" y="346"/>
                  </a:lnTo>
                  <a:lnTo>
                    <a:pt x="313" y="345"/>
                  </a:lnTo>
                  <a:lnTo>
                    <a:pt x="313" y="344"/>
                  </a:lnTo>
                  <a:lnTo>
                    <a:pt x="313" y="343"/>
                  </a:lnTo>
                  <a:lnTo>
                    <a:pt x="312" y="343"/>
                  </a:lnTo>
                  <a:lnTo>
                    <a:pt x="312" y="341"/>
                  </a:lnTo>
                  <a:lnTo>
                    <a:pt x="312" y="341"/>
                  </a:lnTo>
                  <a:lnTo>
                    <a:pt x="312" y="340"/>
                  </a:lnTo>
                  <a:lnTo>
                    <a:pt x="311" y="340"/>
                  </a:lnTo>
                  <a:lnTo>
                    <a:pt x="311" y="339"/>
                  </a:lnTo>
                  <a:lnTo>
                    <a:pt x="311" y="338"/>
                  </a:lnTo>
                  <a:lnTo>
                    <a:pt x="311" y="338"/>
                  </a:lnTo>
                  <a:lnTo>
                    <a:pt x="310" y="337"/>
                  </a:lnTo>
                  <a:lnTo>
                    <a:pt x="310" y="337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09" y="338"/>
                  </a:lnTo>
                  <a:lnTo>
                    <a:pt x="309" y="338"/>
                  </a:lnTo>
                  <a:lnTo>
                    <a:pt x="309" y="338"/>
                  </a:lnTo>
                  <a:lnTo>
                    <a:pt x="309" y="338"/>
                  </a:lnTo>
                  <a:lnTo>
                    <a:pt x="310" y="338"/>
                  </a:lnTo>
                  <a:lnTo>
                    <a:pt x="310" y="339"/>
                  </a:lnTo>
                  <a:lnTo>
                    <a:pt x="310" y="340"/>
                  </a:lnTo>
                  <a:lnTo>
                    <a:pt x="310" y="340"/>
                  </a:lnTo>
                  <a:lnTo>
                    <a:pt x="311" y="341"/>
                  </a:lnTo>
                  <a:lnTo>
                    <a:pt x="312" y="342"/>
                  </a:lnTo>
                  <a:lnTo>
                    <a:pt x="312" y="342"/>
                  </a:lnTo>
                  <a:lnTo>
                    <a:pt x="312" y="343"/>
                  </a:lnTo>
                  <a:lnTo>
                    <a:pt x="312" y="344"/>
                  </a:lnTo>
                  <a:lnTo>
                    <a:pt x="312" y="344"/>
                  </a:lnTo>
                  <a:lnTo>
                    <a:pt x="313" y="345"/>
                  </a:lnTo>
                  <a:lnTo>
                    <a:pt x="313" y="346"/>
                  </a:lnTo>
                  <a:lnTo>
                    <a:pt x="314" y="346"/>
                  </a:lnTo>
                  <a:lnTo>
                    <a:pt x="314" y="346"/>
                  </a:lnTo>
                  <a:lnTo>
                    <a:pt x="314" y="346"/>
                  </a:lnTo>
                  <a:lnTo>
                    <a:pt x="314" y="346"/>
                  </a:lnTo>
                  <a:lnTo>
                    <a:pt x="314" y="347"/>
                  </a:lnTo>
                  <a:lnTo>
                    <a:pt x="314" y="347"/>
                  </a:lnTo>
                  <a:lnTo>
                    <a:pt x="314" y="347"/>
                  </a:lnTo>
                  <a:lnTo>
                    <a:pt x="315" y="347"/>
                  </a:lnTo>
                  <a:lnTo>
                    <a:pt x="315" y="347"/>
                  </a:lnTo>
                  <a:lnTo>
                    <a:pt x="315" y="347"/>
                  </a:lnTo>
                  <a:lnTo>
                    <a:pt x="316" y="347"/>
                  </a:lnTo>
                  <a:lnTo>
                    <a:pt x="316" y="347"/>
                  </a:lnTo>
                  <a:lnTo>
                    <a:pt x="316" y="347"/>
                  </a:lnTo>
                  <a:lnTo>
                    <a:pt x="314" y="347"/>
                  </a:lnTo>
                  <a:lnTo>
                    <a:pt x="310" y="351"/>
                  </a:lnTo>
                  <a:lnTo>
                    <a:pt x="307" y="346"/>
                  </a:lnTo>
                  <a:lnTo>
                    <a:pt x="304" y="345"/>
                  </a:lnTo>
                  <a:lnTo>
                    <a:pt x="303" y="346"/>
                  </a:lnTo>
                  <a:lnTo>
                    <a:pt x="303" y="347"/>
                  </a:lnTo>
                  <a:lnTo>
                    <a:pt x="304" y="355"/>
                  </a:lnTo>
                  <a:lnTo>
                    <a:pt x="303" y="357"/>
                  </a:lnTo>
                  <a:lnTo>
                    <a:pt x="301" y="358"/>
                  </a:lnTo>
                  <a:lnTo>
                    <a:pt x="300" y="359"/>
                  </a:lnTo>
                  <a:lnTo>
                    <a:pt x="289" y="362"/>
                  </a:lnTo>
                  <a:lnTo>
                    <a:pt x="288" y="358"/>
                  </a:lnTo>
                  <a:lnTo>
                    <a:pt x="284" y="355"/>
                  </a:lnTo>
                  <a:lnTo>
                    <a:pt x="284" y="359"/>
                  </a:lnTo>
                  <a:lnTo>
                    <a:pt x="278" y="362"/>
                  </a:lnTo>
                  <a:lnTo>
                    <a:pt x="274" y="361"/>
                  </a:lnTo>
                  <a:lnTo>
                    <a:pt x="268" y="364"/>
                  </a:lnTo>
                  <a:lnTo>
                    <a:pt x="265" y="363"/>
                  </a:lnTo>
                  <a:lnTo>
                    <a:pt x="264" y="365"/>
                  </a:lnTo>
                  <a:lnTo>
                    <a:pt x="262" y="365"/>
                  </a:lnTo>
                  <a:lnTo>
                    <a:pt x="260" y="368"/>
                  </a:lnTo>
                  <a:lnTo>
                    <a:pt x="258" y="367"/>
                  </a:lnTo>
                  <a:lnTo>
                    <a:pt x="254" y="360"/>
                  </a:lnTo>
                  <a:lnTo>
                    <a:pt x="251" y="358"/>
                  </a:lnTo>
                  <a:lnTo>
                    <a:pt x="252" y="355"/>
                  </a:lnTo>
                  <a:lnTo>
                    <a:pt x="252" y="352"/>
                  </a:lnTo>
                  <a:lnTo>
                    <a:pt x="254" y="349"/>
                  </a:lnTo>
                  <a:lnTo>
                    <a:pt x="251" y="345"/>
                  </a:lnTo>
                  <a:lnTo>
                    <a:pt x="256" y="339"/>
                  </a:lnTo>
                  <a:lnTo>
                    <a:pt x="258" y="334"/>
                  </a:lnTo>
                  <a:lnTo>
                    <a:pt x="256" y="329"/>
                  </a:lnTo>
                  <a:lnTo>
                    <a:pt x="254" y="326"/>
                  </a:lnTo>
                  <a:lnTo>
                    <a:pt x="247" y="321"/>
                  </a:lnTo>
                  <a:lnTo>
                    <a:pt x="244" y="321"/>
                  </a:lnTo>
                  <a:lnTo>
                    <a:pt x="240" y="326"/>
                  </a:lnTo>
                  <a:lnTo>
                    <a:pt x="230" y="318"/>
                  </a:lnTo>
                  <a:lnTo>
                    <a:pt x="228" y="314"/>
                  </a:lnTo>
                  <a:lnTo>
                    <a:pt x="225" y="303"/>
                  </a:lnTo>
                  <a:lnTo>
                    <a:pt x="220" y="299"/>
                  </a:lnTo>
                  <a:lnTo>
                    <a:pt x="221" y="296"/>
                  </a:lnTo>
                  <a:lnTo>
                    <a:pt x="221" y="296"/>
                  </a:lnTo>
                  <a:lnTo>
                    <a:pt x="218" y="285"/>
                  </a:lnTo>
                  <a:lnTo>
                    <a:pt x="216" y="280"/>
                  </a:lnTo>
                  <a:lnTo>
                    <a:pt x="212" y="278"/>
                  </a:lnTo>
                  <a:lnTo>
                    <a:pt x="211" y="273"/>
                  </a:lnTo>
                  <a:lnTo>
                    <a:pt x="208" y="270"/>
                  </a:lnTo>
                  <a:lnTo>
                    <a:pt x="200" y="264"/>
                  </a:lnTo>
                  <a:lnTo>
                    <a:pt x="191" y="260"/>
                  </a:lnTo>
                  <a:lnTo>
                    <a:pt x="189" y="260"/>
                  </a:lnTo>
                  <a:lnTo>
                    <a:pt x="186" y="264"/>
                  </a:lnTo>
                  <a:lnTo>
                    <a:pt x="186" y="264"/>
                  </a:lnTo>
                  <a:lnTo>
                    <a:pt x="179" y="273"/>
                  </a:lnTo>
                  <a:lnTo>
                    <a:pt x="179" y="276"/>
                  </a:lnTo>
                  <a:lnTo>
                    <a:pt x="177" y="277"/>
                  </a:lnTo>
                  <a:lnTo>
                    <a:pt x="177" y="277"/>
                  </a:lnTo>
                  <a:lnTo>
                    <a:pt x="175" y="279"/>
                  </a:lnTo>
                  <a:lnTo>
                    <a:pt x="171" y="282"/>
                  </a:lnTo>
                  <a:lnTo>
                    <a:pt x="167" y="282"/>
                  </a:lnTo>
                  <a:lnTo>
                    <a:pt x="167" y="287"/>
                  </a:lnTo>
                  <a:lnTo>
                    <a:pt x="164" y="290"/>
                  </a:lnTo>
                  <a:lnTo>
                    <a:pt x="162" y="294"/>
                  </a:lnTo>
                  <a:lnTo>
                    <a:pt x="164" y="295"/>
                  </a:lnTo>
                  <a:lnTo>
                    <a:pt x="166" y="295"/>
                  </a:lnTo>
                  <a:lnTo>
                    <a:pt x="167" y="297"/>
                  </a:lnTo>
                  <a:lnTo>
                    <a:pt x="166" y="298"/>
                  </a:lnTo>
                  <a:lnTo>
                    <a:pt x="167" y="299"/>
                  </a:lnTo>
                  <a:lnTo>
                    <a:pt x="171" y="301"/>
                  </a:lnTo>
                  <a:lnTo>
                    <a:pt x="172" y="313"/>
                  </a:lnTo>
                  <a:lnTo>
                    <a:pt x="172" y="314"/>
                  </a:lnTo>
                  <a:lnTo>
                    <a:pt x="172" y="314"/>
                  </a:lnTo>
                  <a:lnTo>
                    <a:pt x="169" y="316"/>
                  </a:lnTo>
                  <a:lnTo>
                    <a:pt x="163" y="316"/>
                  </a:lnTo>
                  <a:lnTo>
                    <a:pt x="156" y="321"/>
                  </a:lnTo>
                  <a:lnTo>
                    <a:pt x="158" y="322"/>
                  </a:lnTo>
                  <a:lnTo>
                    <a:pt x="155" y="324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154" y="332"/>
                  </a:lnTo>
                  <a:lnTo>
                    <a:pt x="154" y="336"/>
                  </a:lnTo>
                  <a:lnTo>
                    <a:pt x="150" y="342"/>
                  </a:lnTo>
                  <a:lnTo>
                    <a:pt x="148" y="343"/>
                  </a:lnTo>
                  <a:lnTo>
                    <a:pt x="148" y="343"/>
                  </a:lnTo>
                  <a:lnTo>
                    <a:pt x="148" y="343"/>
                  </a:lnTo>
                  <a:lnTo>
                    <a:pt x="148" y="343"/>
                  </a:lnTo>
                  <a:lnTo>
                    <a:pt x="146" y="342"/>
                  </a:lnTo>
                  <a:lnTo>
                    <a:pt x="147" y="338"/>
                  </a:lnTo>
                  <a:lnTo>
                    <a:pt x="147" y="337"/>
                  </a:lnTo>
                  <a:lnTo>
                    <a:pt x="149" y="334"/>
                  </a:lnTo>
                  <a:lnTo>
                    <a:pt x="148" y="331"/>
                  </a:lnTo>
                  <a:lnTo>
                    <a:pt x="146" y="330"/>
                  </a:lnTo>
                  <a:lnTo>
                    <a:pt x="145" y="331"/>
                  </a:lnTo>
                  <a:lnTo>
                    <a:pt x="142" y="336"/>
                  </a:lnTo>
                  <a:lnTo>
                    <a:pt x="142" y="338"/>
                  </a:lnTo>
                  <a:lnTo>
                    <a:pt x="145" y="340"/>
                  </a:lnTo>
                  <a:lnTo>
                    <a:pt x="144" y="343"/>
                  </a:lnTo>
                  <a:lnTo>
                    <a:pt x="145" y="344"/>
                  </a:lnTo>
                  <a:lnTo>
                    <a:pt x="143" y="347"/>
                  </a:lnTo>
                  <a:lnTo>
                    <a:pt x="138" y="345"/>
                  </a:lnTo>
                  <a:lnTo>
                    <a:pt x="135" y="342"/>
                  </a:lnTo>
                  <a:lnTo>
                    <a:pt x="130" y="345"/>
                  </a:lnTo>
                  <a:lnTo>
                    <a:pt x="130" y="344"/>
                  </a:lnTo>
                  <a:lnTo>
                    <a:pt x="130" y="340"/>
                  </a:lnTo>
                  <a:lnTo>
                    <a:pt x="130" y="339"/>
                  </a:lnTo>
                  <a:lnTo>
                    <a:pt x="125" y="339"/>
                  </a:lnTo>
                  <a:lnTo>
                    <a:pt x="125" y="338"/>
                  </a:lnTo>
                  <a:lnTo>
                    <a:pt x="127" y="336"/>
                  </a:lnTo>
                  <a:lnTo>
                    <a:pt x="127" y="335"/>
                  </a:lnTo>
                  <a:lnTo>
                    <a:pt x="122" y="337"/>
                  </a:lnTo>
                  <a:lnTo>
                    <a:pt x="121" y="337"/>
                  </a:lnTo>
                  <a:lnTo>
                    <a:pt x="119" y="338"/>
                  </a:lnTo>
                  <a:lnTo>
                    <a:pt x="119" y="341"/>
                  </a:lnTo>
                  <a:lnTo>
                    <a:pt x="117" y="342"/>
                  </a:lnTo>
                  <a:lnTo>
                    <a:pt x="108" y="340"/>
                  </a:lnTo>
                  <a:lnTo>
                    <a:pt x="108" y="341"/>
                  </a:lnTo>
                  <a:lnTo>
                    <a:pt x="108" y="341"/>
                  </a:lnTo>
                  <a:lnTo>
                    <a:pt x="104" y="342"/>
                  </a:lnTo>
                  <a:lnTo>
                    <a:pt x="101" y="338"/>
                  </a:lnTo>
                  <a:lnTo>
                    <a:pt x="100" y="338"/>
                  </a:lnTo>
                  <a:lnTo>
                    <a:pt x="99" y="337"/>
                  </a:lnTo>
                  <a:lnTo>
                    <a:pt x="95" y="338"/>
                  </a:lnTo>
                  <a:lnTo>
                    <a:pt x="93" y="337"/>
                  </a:lnTo>
                  <a:lnTo>
                    <a:pt x="92" y="331"/>
                  </a:lnTo>
                  <a:lnTo>
                    <a:pt x="87" y="328"/>
                  </a:lnTo>
                  <a:lnTo>
                    <a:pt x="86" y="325"/>
                  </a:lnTo>
                  <a:lnTo>
                    <a:pt x="83" y="326"/>
                  </a:lnTo>
                  <a:lnTo>
                    <a:pt x="80" y="321"/>
                  </a:lnTo>
                  <a:lnTo>
                    <a:pt x="63" y="321"/>
                  </a:lnTo>
                  <a:lnTo>
                    <a:pt x="59" y="321"/>
                  </a:lnTo>
                  <a:lnTo>
                    <a:pt x="54" y="318"/>
                  </a:lnTo>
                  <a:lnTo>
                    <a:pt x="51" y="315"/>
                  </a:lnTo>
                  <a:lnTo>
                    <a:pt x="51" y="308"/>
                  </a:lnTo>
                  <a:lnTo>
                    <a:pt x="50" y="302"/>
                  </a:lnTo>
                  <a:lnTo>
                    <a:pt x="50" y="298"/>
                  </a:lnTo>
                  <a:lnTo>
                    <a:pt x="50" y="296"/>
                  </a:lnTo>
                  <a:lnTo>
                    <a:pt x="39" y="293"/>
                  </a:lnTo>
                  <a:lnTo>
                    <a:pt x="37" y="291"/>
                  </a:lnTo>
                  <a:lnTo>
                    <a:pt x="38" y="290"/>
                  </a:lnTo>
                  <a:lnTo>
                    <a:pt x="34" y="282"/>
                  </a:lnTo>
                  <a:lnTo>
                    <a:pt x="30" y="277"/>
                  </a:lnTo>
                  <a:lnTo>
                    <a:pt x="30" y="277"/>
                  </a:lnTo>
                  <a:lnTo>
                    <a:pt x="29" y="275"/>
                  </a:lnTo>
                  <a:lnTo>
                    <a:pt x="25" y="277"/>
                  </a:lnTo>
                  <a:lnTo>
                    <a:pt x="25" y="276"/>
                  </a:lnTo>
                  <a:lnTo>
                    <a:pt x="22" y="274"/>
                  </a:lnTo>
                  <a:lnTo>
                    <a:pt x="14" y="262"/>
                  </a:lnTo>
                  <a:lnTo>
                    <a:pt x="4" y="254"/>
                  </a:lnTo>
                  <a:lnTo>
                    <a:pt x="6" y="249"/>
                  </a:lnTo>
                  <a:lnTo>
                    <a:pt x="4" y="248"/>
                  </a:lnTo>
                  <a:lnTo>
                    <a:pt x="2" y="248"/>
                  </a:lnTo>
                  <a:lnTo>
                    <a:pt x="0" y="246"/>
                  </a:lnTo>
                  <a:lnTo>
                    <a:pt x="1" y="246"/>
                  </a:lnTo>
                  <a:lnTo>
                    <a:pt x="1" y="245"/>
                  </a:lnTo>
                  <a:lnTo>
                    <a:pt x="6" y="244"/>
                  </a:lnTo>
                  <a:lnTo>
                    <a:pt x="10" y="245"/>
                  </a:lnTo>
                  <a:lnTo>
                    <a:pt x="10" y="243"/>
                  </a:lnTo>
                  <a:lnTo>
                    <a:pt x="12" y="243"/>
                  </a:lnTo>
                  <a:lnTo>
                    <a:pt x="15" y="242"/>
                  </a:lnTo>
                  <a:lnTo>
                    <a:pt x="18" y="239"/>
                  </a:lnTo>
                  <a:lnTo>
                    <a:pt x="21" y="239"/>
                  </a:lnTo>
                  <a:lnTo>
                    <a:pt x="21" y="238"/>
                  </a:lnTo>
                  <a:lnTo>
                    <a:pt x="21" y="233"/>
                  </a:lnTo>
                  <a:lnTo>
                    <a:pt x="29" y="223"/>
                  </a:lnTo>
                  <a:lnTo>
                    <a:pt x="30" y="224"/>
                  </a:lnTo>
                  <a:lnTo>
                    <a:pt x="34" y="224"/>
                  </a:lnTo>
                  <a:lnTo>
                    <a:pt x="34" y="223"/>
                  </a:lnTo>
                  <a:lnTo>
                    <a:pt x="34" y="224"/>
                  </a:lnTo>
                  <a:lnTo>
                    <a:pt x="41" y="225"/>
                  </a:lnTo>
                  <a:lnTo>
                    <a:pt x="43" y="225"/>
                  </a:lnTo>
                  <a:lnTo>
                    <a:pt x="44" y="225"/>
                  </a:lnTo>
                  <a:lnTo>
                    <a:pt x="47" y="225"/>
                  </a:lnTo>
                  <a:lnTo>
                    <a:pt x="58" y="223"/>
                  </a:lnTo>
                  <a:lnTo>
                    <a:pt x="59" y="222"/>
                  </a:lnTo>
                  <a:lnTo>
                    <a:pt x="60" y="218"/>
                  </a:lnTo>
                  <a:lnTo>
                    <a:pt x="64" y="215"/>
                  </a:lnTo>
                  <a:lnTo>
                    <a:pt x="64" y="212"/>
                  </a:lnTo>
                  <a:lnTo>
                    <a:pt x="69" y="212"/>
                  </a:lnTo>
                  <a:lnTo>
                    <a:pt x="73" y="208"/>
                  </a:lnTo>
                  <a:lnTo>
                    <a:pt x="74" y="207"/>
                  </a:lnTo>
                  <a:lnTo>
                    <a:pt x="78" y="205"/>
                  </a:lnTo>
                  <a:lnTo>
                    <a:pt x="78" y="199"/>
                  </a:lnTo>
                  <a:lnTo>
                    <a:pt x="73" y="202"/>
                  </a:lnTo>
                  <a:lnTo>
                    <a:pt x="70" y="202"/>
                  </a:lnTo>
                  <a:lnTo>
                    <a:pt x="66" y="198"/>
                  </a:lnTo>
                  <a:lnTo>
                    <a:pt x="61" y="196"/>
                  </a:lnTo>
                  <a:lnTo>
                    <a:pt x="60" y="195"/>
                  </a:lnTo>
                  <a:lnTo>
                    <a:pt x="58" y="197"/>
                  </a:lnTo>
                  <a:lnTo>
                    <a:pt x="53" y="197"/>
                  </a:lnTo>
                  <a:lnTo>
                    <a:pt x="52" y="192"/>
                  </a:lnTo>
                  <a:lnTo>
                    <a:pt x="47" y="191"/>
                  </a:lnTo>
                  <a:lnTo>
                    <a:pt x="43" y="187"/>
                  </a:lnTo>
                  <a:lnTo>
                    <a:pt x="45" y="182"/>
                  </a:lnTo>
                  <a:lnTo>
                    <a:pt x="42" y="180"/>
                  </a:lnTo>
                  <a:lnTo>
                    <a:pt x="42" y="178"/>
                  </a:lnTo>
                  <a:lnTo>
                    <a:pt x="48" y="178"/>
                  </a:lnTo>
                  <a:lnTo>
                    <a:pt x="49" y="177"/>
                  </a:lnTo>
                  <a:lnTo>
                    <a:pt x="51" y="177"/>
                  </a:lnTo>
                  <a:lnTo>
                    <a:pt x="55" y="169"/>
                  </a:lnTo>
                  <a:lnTo>
                    <a:pt x="57" y="168"/>
                  </a:lnTo>
                  <a:lnTo>
                    <a:pt x="71" y="177"/>
                  </a:lnTo>
                  <a:lnTo>
                    <a:pt x="73" y="177"/>
                  </a:lnTo>
                  <a:lnTo>
                    <a:pt x="73" y="175"/>
                  </a:lnTo>
                  <a:lnTo>
                    <a:pt x="82" y="170"/>
                  </a:lnTo>
                  <a:lnTo>
                    <a:pt x="88" y="165"/>
                  </a:lnTo>
                  <a:lnTo>
                    <a:pt x="89" y="165"/>
                  </a:lnTo>
                  <a:lnTo>
                    <a:pt x="100" y="165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6" y="165"/>
                  </a:lnTo>
                  <a:lnTo>
                    <a:pt x="104" y="160"/>
                  </a:lnTo>
                  <a:lnTo>
                    <a:pt x="104" y="154"/>
                  </a:lnTo>
                  <a:lnTo>
                    <a:pt x="104" y="152"/>
                  </a:lnTo>
                  <a:lnTo>
                    <a:pt x="105" y="150"/>
                  </a:lnTo>
                  <a:lnTo>
                    <a:pt x="109" y="146"/>
                  </a:lnTo>
                  <a:lnTo>
                    <a:pt x="109" y="146"/>
                  </a:lnTo>
                  <a:lnTo>
                    <a:pt x="116" y="141"/>
                  </a:lnTo>
                  <a:lnTo>
                    <a:pt x="117" y="137"/>
                  </a:lnTo>
                  <a:lnTo>
                    <a:pt x="117" y="137"/>
                  </a:lnTo>
                  <a:lnTo>
                    <a:pt x="120" y="133"/>
                  </a:lnTo>
                  <a:lnTo>
                    <a:pt x="121" y="130"/>
                  </a:lnTo>
                  <a:lnTo>
                    <a:pt x="121" y="130"/>
                  </a:lnTo>
                  <a:lnTo>
                    <a:pt x="121" y="130"/>
                  </a:lnTo>
                  <a:lnTo>
                    <a:pt x="122" y="126"/>
                  </a:lnTo>
                  <a:lnTo>
                    <a:pt x="121" y="121"/>
                  </a:lnTo>
                  <a:lnTo>
                    <a:pt x="122" y="111"/>
                  </a:lnTo>
                  <a:lnTo>
                    <a:pt x="122" y="111"/>
                  </a:lnTo>
                  <a:lnTo>
                    <a:pt x="126" y="109"/>
                  </a:lnTo>
                  <a:lnTo>
                    <a:pt x="127" y="108"/>
                  </a:lnTo>
                  <a:lnTo>
                    <a:pt x="127" y="108"/>
                  </a:lnTo>
                  <a:lnTo>
                    <a:pt x="127" y="108"/>
                  </a:lnTo>
                  <a:lnTo>
                    <a:pt x="130" y="108"/>
                  </a:lnTo>
                  <a:lnTo>
                    <a:pt x="130" y="100"/>
                  </a:lnTo>
                  <a:lnTo>
                    <a:pt x="129" y="97"/>
                  </a:lnTo>
                  <a:lnTo>
                    <a:pt x="131" y="95"/>
                  </a:lnTo>
                  <a:lnTo>
                    <a:pt x="130" y="91"/>
                  </a:lnTo>
                  <a:lnTo>
                    <a:pt x="132" y="89"/>
                  </a:lnTo>
                  <a:lnTo>
                    <a:pt x="133" y="85"/>
                  </a:lnTo>
                  <a:lnTo>
                    <a:pt x="137" y="78"/>
                  </a:lnTo>
                  <a:lnTo>
                    <a:pt x="139" y="78"/>
                  </a:lnTo>
                  <a:lnTo>
                    <a:pt x="140" y="78"/>
                  </a:lnTo>
                  <a:lnTo>
                    <a:pt x="145" y="78"/>
                  </a:lnTo>
                  <a:lnTo>
                    <a:pt x="147" y="76"/>
                  </a:lnTo>
                  <a:lnTo>
                    <a:pt x="150" y="76"/>
                  </a:lnTo>
                  <a:lnTo>
                    <a:pt x="152" y="73"/>
                  </a:lnTo>
                  <a:lnTo>
                    <a:pt x="152" y="73"/>
                  </a:lnTo>
                  <a:lnTo>
                    <a:pt x="152" y="73"/>
                  </a:lnTo>
                  <a:lnTo>
                    <a:pt x="155" y="74"/>
                  </a:lnTo>
                  <a:lnTo>
                    <a:pt x="155" y="74"/>
                  </a:lnTo>
                  <a:lnTo>
                    <a:pt x="155" y="74"/>
                  </a:lnTo>
                  <a:lnTo>
                    <a:pt x="154" y="77"/>
                  </a:lnTo>
                  <a:lnTo>
                    <a:pt x="153" y="77"/>
                  </a:lnTo>
                  <a:lnTo>
                    <a:pt x="154" y="78"/>
                  </a:lnTo>
                  <a:lnTo>
                    <a:pt x="153" y="78"/>
                  </a:lnTo>
                  <a:lnTo>
                    <a:pt x="153" y="78"/>
                  </a:lnTo>
                  <a:lnTo>
                    <a:pt x="152" y="78"/>
                  </a:lnTo>
                  <a:lnTo>
                    <a:pt x="152" y="78"/>
                  </a:lnTo>
                  <a:lnTo>
                    <a:pt x="151" y="78"/>
                  </a:lnTo>
                  <a:lnTo>
                    <a:pt x="151" y="79"/>
                  </a:lnTo>
                  <a:lnTo>
                    <a:pt x="151" y="79"/>
                  </a:lnTo>
                  <a:lnTo>
                    <a:pt x="151" y="80"/>
                  </a:lnTo>
                  <a:lnTo>
                    <a:pt x="152" y="79"/>
                  </a:lnTo>
                  <a:lnTo>
                    <a:pt x="153" y="79"/>
                  </a:lnTo>
                  <a:lnTo>
                    <a:pt x="154" y="79"/>
                  </a:lnTo>
                  <a:lnTo>
                    <a:pt x="156" y="78"/>
                  </a:lnTo>
                  <a:lnTo>
                    <a:pt x="157" y="78"/>
                  </a:lnTo>
                  <a:lnTo>
                    <a:pt x="157" y="79"/>
                  </a:lnTo>
                  <a:lnTo>
                    <a:pt x="156" y="80"/>
                  </a:lnTo>
                  <a:lnTo>
                    <a:pt x="157" y="80"/>
                  </a:lnTo>
                  <a:lnTo>
                    <a:pt x="157" y="80"/>
                  </a:lnTo>
                  <a:lnTo>
                    <a:pt x="157" y="78"/>
                  </a:lnTo>
                  <a:lnTo>
                    <a:pt x="157" y="78"/>
                  </a:lnTo>
                  <a:lnTo>
                    <a:pt x="156" y="78"/>
                  </a:lnTo>
                  <a:lnTo>
                    <a:pt x="156" y="77"/>
                  </a:lnTo>
                  <a:lnTo>
                    <a:pt x="157" y="76"/>
                  </a:lnTo>
                  <a:lnTo>
                    <a:pt x="157" y="76"/>
                  </a:lnTo>
                  <a:lnTo>
                    <a:pt x="157" y="75"/>
                  </a:lnTo>
                  <a:lnTo>
                    <a:pt x="158" y="74"/>
                  </a:lnTo>
                  <a:lnTo>
                    <a:pt x="158" y="74"/>
                  </a:lnTo>
                  <a:lnTo>
                    <a:pt x="159" y="74"/>
                  </a:lnTo>
                  <a:lnTo>
                    <a:pt x="160" y="75"/>
                  </a:lnTo>
                  <a:lnTo>
                    <a:pt x="160" y="75"/>
                  </a:lnTo>
                  <a:lnTo>
                    <a:pt x="160" y="76"/>
                  </a:lnTo>
                  <a:lnTo>
                    <a:pt x="160" y="76"/>
                  </a:lnTo>
                  <a:lnTo>
                    <a:pt x="160" y="75"/>
                  </a:lnTo>
                  <a:lnTo>
                    <a:pt x="161" y="75"/>
                  </a:lnTo>
                  <a:lnTo>
                    <a:pt x="165" y="74"/>
                  </a:lnTo>
                  <a:lnTo>
                    <a:pt x="169" y="75"/>
                  </a:lnTo>
                  <a:lnTo>
                    <a:pt x="170" y="75"/>
                  </a:lnTo>
                  <a:lnTo>
                    <a:pt x="171" y="76"/>
                  </a:lnTo>
                  <a:lnTo>
                    <a:pt x="171" y="78"/>
                  </a:lnTo>
                  <a:lnTo>
                    <a:pt x="172" y="79"/>
                  </a:lnTo>
                  <a:lnTo>
                    <a:pt x="173" y="79"/>
                  </a:lnTo>
                  <a:lnTo>
                    <a:pt x="173" y="80"/>
                  </a:lnTo>
                  <a:lnTo>
                    <a:pt x="178" y="80"/>
                  </a:lnTo>
                  <a:lnTo>
                    <a:pt x="180" y="79"/>
                  </a:lnTo>
                  <a:lnTo>
                    <a:pt x="181" y="79"/>
                  </a:lnTo>
                  <a:lnTo>
                    <a:pt x="182" y="79"/>
                  </a:lnTo>
                  <a:lnTo>
                    <a:pt x="182" y="78"/>
                  </a:lnTo>
                  <a:lnTo>
                    <a:pt x="182" y="78"/>
                  </a:lnTo>
                  <a:lnTo>
                    <a:pt x="183" y="78"/>
                  </a:lnTo>
                  <a:lnTo>
                    <a:pt x="184" y="78"/>
                  </a:lnTo>
                  <a:lnTo>
                    <a:pt x="186" y="78"/>
                  </a:lnTo>
                  <a:lnTo>
                    <a:pt x="186" y="78"/>
                  </a:lnTo>
                  <a:lnTo>
                    <a:pt x="187" y="78"/>
                  </a:lnTo>
                  <a:lnTo>
                    <a:pt x="187" y="78"/>
                  </a:lnTo>
                  <a:lnTo>
                    <a:pt x="188" y="77"/>
                  </a:lnTo>
                  <a:lnTo>
                    <a:pt x="187" y="75"/>
                  </a:lnTo>
                  <a:lnTo>
                    <a:pt x="188" y="76"/>
                  </a:lnTo>
                  <a:lnTo>
                    <a:pt x="188" y="76"/>
                  </a:lnTo>
                  <a:lnTo>
                    <a:pt x="188" y="75"/>
                  </a:lnTo>
                  <a:lnTo>
                    <a:pt x="188" y="75"/>
                  </a:lnTo>
                  <a:lnTo>
                    <a:pt x="189" y="75"/>
                  </a:lnTo>
                  <a:lnTo>
                    <a:pt x="189" y="74"/>
                  </a:lnTo>
                  <a:lnTo>
                    <a:pt x="190" y="74"/>
                  </a:lnTo>
                  <a:lnTo>
                    <a:pt x="192" y="72"/>
                  </a:lnTo>
                  <a:lnTo>
                    <a:pt x="194" y="70"/>
                  </a:lnTo>
                  <a:lnTo>
                    <a:pt x="194" y="69"/>
                  </a:lnTo>
                  <a:lnTo>
                    <a:pt x="194" y="69"/>
                  </a:lnTo>
                  <a:lnTo>
                    <a:pt x="193" y="68"/>
                  </a:lnTo>
                  <a:lnTo>
                    <a:pt x="192" y="66"/>
                  </a:lnTo>
                  <a:lnTo>
                    <a:pt x="192" y="64"/>
                  </a:lnTo>
                  <a:lnTo>
                    <a:pt x="192" y="63"/>
                  </a:lnTo>
                  <a:lnTo>
                    <a:pt x="193" y="63"/>
                  </a:lnTo>
                  <a:lnTo>
                    <a:pt x="193" y="62"/>
                  </a:lnTo>
                  <a:lnTo>
                    <a:pt x="193" y="62"/>
                  </a:lnTo>
                  <a:lnTo>
                    <a:pt x="194" y="61"/>
                  </a:lnTo>
                  <a:lnTo>
                    <a:pt x="195" y="61"/>
                  </a:lnTo>
                  <a:lnTo>
                    <a:pt x="195" y="61"/>
                  </a:lnTo>
                  <a:lnTo>
                    <a:pt x="195" y="61"/>
                  </a:lnTo>
                  <a:lnTo>
                    <a:pt x="197" y="61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8" y="61"/>
                  </a:lnTo>
                  <a:lnTo>
                    <a:pt x="198" y="61"/>
                  </a:lnTo>
                  <a:lnTo>
                    <a:pt x="198" y="61"/>
                  </a:lnTo>
                  <a:lnTo>
                    <a:pt x="197" y="61"/>
                  </a:lnTo>
                  <a:lnTo>
                    <a:pt x="197" y="61"/>
                  </a:lnTo>
                  <a:lnTo>
                    <a:pt x="196" y="61"/>
                  </a:lnTo>
                  <a:lnTo>
                    <a:pt x="196" y="60"/>
                  </a:lnTo>
                  <a:lnTo>
                    <a:pt x="196" y="60"/>
                  </a:lnTo>
                  <a:lnTo>
                    <a:pt x="197" y="60"/>
                  </a:lnTo>
                  <a:lnTo>
                    <a:pt x="198" y="61"/>
                  </a:lnTo>
                  <a:lnTo>
                    <a:pt x="197" y="60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97" y="59"/>
                  </a:lnTo>
                  <a:lnTo>
                    <a:pt x="198" y="59"/>
                  </a:lnTo>
                  <a:lnTo>
                    <a:pt x="198" y="58"/>
                  </a:lnTo>
                  <a:lnTo>
                    <a:pt x="198" y="58"/>
                  </a:lnTo>
                  <a:lnTo>
                    <a:pt x="198" y="58"/>
                  </a:lnTo>
                  <a:lnTo>
                    <a:pt x="198" y="56"/>
                  </a:lnTo>
                  <a:lnTo>
                    <a:pt x="199" y="56"/>
                  </a:lnTo>
                  <a:lnTo>
                    <a:pt x="199" y="56"/>
                  </a:lnTo>
                  <a:lnTo>
                    <a:pt x="199" y="55"/>
                  </a:lnTo>
                  <a:lnTo>
                    <a:pt x="199" y="55"/>
                  </a:lnTo>
                  <a:lnTo>
                    <a:pt x="199" y="54"/>
                  </a:lnTo>
                  <a:lnTo>
                    <a:pt x="199" y="53"/>
                  </a:lnTo>
                  <a:lnTo>
                    <a:pt x="199" y="52"/>
                  </a:lnTo>
                  <a:lnTo>
                    <a:pt x="200" y="52"/>
                  </a:lnTo>
                  <a:lnTo>
                    <a:pt x="200" y="52"/>
                  </a:lnTo>
                  <a:lnTo>
                    <a:pt x="200" y="52"/>
                  </a:lnTo>
                  <a:lnTo>
                    <a:pt x="200" y="51"/>
                  </a:lnTo>
                  <a:lnTo>
                    <a:pt x="201" y="51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48"/>
                  </a:lnTo>
                  <a:lnTo>
                    <a:pt x="201" y="48"/>
                  </a:lnTo>
                  <a:lnTo>
                    <a:pt x="202" y="47"/>
                  </a:lnTo>
                  <a:lnTo>
                    <a:pt x="202" y="46"/>
                  </a:lnTo>
                  <a:lnTo>
                    <a:pt x="202" y="45"/>
                  </a:lnTo>
                  <a:lnTo>
                    <a:pt x="203" y="4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3" y="41"/>
                  </a:lnTo>
                  <a:lnTo>
                    <a:pt x="203" y="41"/>
                  </a:lnTo>
                  <a:lnTo>
                    <a:pt x="203" y="39"/>
                  </a:lnTo>
                  <a:lnTo>
                    <a:pt x="203" y="39"/>
                  </a:lnTo>
                  <a:lnTo>
                    <a:pt x="202" y="38"/>
                  </a:lnTo>
                  <a:lnTo>
                    <a:pt x="202" y="37"/>
                  </a:lnTo>
                  <a:lnTo>
                    <a:pt x="202" y="37"/>
                  </a:lnTo>
                  <a:lnTo>
                    <a:pt x="202" y="36"/>
                  </a:lnTo>
                  <a:lnTo>
                    <a:pt x="203" y="36"/>
                  </a:lnTo>
                  <a:lnTo>
                    <a:pt x="203" y="36"/>
                  </a:lnTo>
                  <a:lnTo>
                    <a:pt x="205" y="38"/>
                  </a:lnTo>
                  <a:lnTo>
                    <a:pt x="205" y="38"/>
                  </a:lnTo>
                  <a:lnTo>
                    <a:pt x="205" y="38"/>
                  </a:lnTo>
                  <a:lnTo>
                    <a:pt x="208" y="39"/>
                  </a:lnTo>
                  <a:lnTo>
                    <a:pt x="208" y="40"/>
                  </a:lnTo>
                  <a:lnTo>
                    <a:pt x="210" y="42"/>
                  </a:lnTo>
                  <a:lnTo>
                    <a:pt x="211" y="42"/>
                  </a:lnTo>
                  <a:lnTo>
                    <a:pt x="212" y="43"/>
                  </a:lnTo>
                  <a:lnTo>
                    <a:pt x="212" y="43"/>
                  </a:lnTo>
                  <a:lnTo>
                    <a:pt x="212" y="43"/>
                  </a:lnTo>
                  <a:lnTo>
                    <a:pt x="214" y="43"/>
                  </a:lnTo>
                  <a:lnTo>
                    <a:pt x="214" y="43"/>
                  </a:lnTo>
                  <a:lnTo>
                    <a:pt x="216" y="43"/>
                  </a:lnTo>
                  <a:lnTo>
                    <a:pt x="216" y="43"/>
                  </a:lnTo>
                  <a:lnTo>
                    <a:pt x="218" y="43"/>
                  </a:lnTo>
                  <a:lnTo>
                    <a:pt x="220" y="44"/>
                  </a:lnTo>
                  <a:lnTo>
                    <a:pt x="222" y="44"/>
                  </a:lnTo>
                  <a:lnTo>
                    <a:pt x="223" y="44"/>
                  </a:lnTo>
                  <a:lnTo>
                    <a:pt x="226" y="43"/>
                  </a:lnTo>
                  <a:lnTo>
                    <a:pt x="228" y="43"/>
                  </a:lnTo>
                  <a:lnTo>
                    <a:pt x="229" y="43"/>
                  </a:lnTo>
                  <a:lnTo>
                    <a:pt x="231" y="43"/>
                  </a:lnTo>
                  <a:lnTo>
                    <a:pt x="231" y="43"/>
                  </a:lnTo>
                  <a:lnTo>
                    <a:pt x="231" y="43"/>
                  </a:lnTo>
                  <a:lnTo>
                    <a:pt x="232" y="43"/>
                  </a:lnTo>
                  <a:lnTo>
                    <a:pt x="234" y="43"/>
                  </a:lnTo>
                  <a:lnTo>
                    <a:pt x="234" y="43"/>
                  </a:lnTo>
                  <a:lnTo>
                    <a:pt x="234" y="43"/>
                  </a:lnTo>
                  <a:lnTo>
                    <a:pt x="234" y="43"/>
                  </a:lnTo>
                  <a:lnTo>
                    <a:pt x="234" y="43"/>
                  </a:lnTo>
                  <a:lnTo>
                    <a:pt x="234" y="43"/>
                  </a:lnTo>
                  <a:lnTo>
                    <a:pt x="234" y="43"/>
                  </a:lnTo>
                  <a:lnTo>
                    <a:pt x="234" y="43"/>
                  </a:lnTo>
                  <a:lnTo>
                    <a:pt x="234" y="43"/>
                  </a:lnTo>
                  <a:lnTo>
                    <a:pt x="235" y="43"/>
                  </a:lnTo>
                  <a:lnTo>
                    <a:pt x="235" y="43"/>
                  </a:lnTo>
                  <a:lnTo>
                    <a:pt x="235" y="43"/>
                  </a:lnTo>
                  <a:lnTo>
                    <a:pt x="238" y="43"/>
                  </a:lnTo>
                  <a:lnTo>
                    <a:pt x="239" y="43"/>
                  </a:lnTo>
                  <a:lnTo>
                    <a:pt x="241" y="43"/>
                  </a:lnTo>
                  <a:lnTo>
                    <a:pt x="242" y="43"/>
                  </a:lnTo>
                  <a:lnTo>
                    <a:pt x="242" y="42"/>
                  </a:lnTo>
                  <a:lnTo>
                    <a:pt x="242" y="42"/>
                  </a:lnTo>
                  <a:lnTo>
                    <a:pt x="242" y="40"/>
                  </a:lnTo>
                  <a:lnTo>
                    <a:pt x="242" y="39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3" y="38"/>
                  </a:lnTo>
                  <a:lnTo>
                    <a:pt x="243" y="38"/>
                  </a:lnTo>
                  <a:lnTo>
                    <a:pt x="242" y="38"/>
                  </a:lnTo>
                  <a:lnTo>
                    <a:pt x="243" y="37"/>
                  </a:lnTo>
                  <a:lnTo>
                    <a:pt x="243" y="37"/>
                  </a:lnTo>
                  <a:lnTo>
                    <a:pt x="244" y="37"/>
                  </a:lnTo>
                  <a:lnTo>
                    <a:pt x="244" y="37"/>
                  </a:lnTo>
                  <a:lnTo>
                    <a:pt x="244" y="36"/>
                  </a:lnTo>
                  <a:lnTo>
                    <a:pt x="244" y="36"/>
                  </a:lnTo>
                  <a:lnTo>
                    <a:pt x="245" y="36"/>
                  </a:lnTo>
                  <a:lnTo>
                    <a:pt x="245" y="36"/>
                  </a:lnTo>
                  <a:lnTo>
                    <a:pt x="245" y="36"/>
                  </a:lnTo>
                  <a:lnTo>
                    <a:pt x="246" y="36"/>
                  </a:lnTo>
                  <a:lnTo>
                    <a:pt x="246" y="35"/>
                  </a:lnTo>
                  <a:lnTo>
                    <a:pt x="247" y="36"/>
                  </a:lnTo>
                  <a:lnTo>
                    <a:pt x="247" y="35"/>
                  </a:lnTo>
                  <a:lnTo>
                    <a:pt x="247" y="35"/>
                  </a:lnTo>
                  <a:lnTo>
                    <a:pt x="248" y="35"/>
                  </a:lnTo>
                  <a:lnTo>
                    <a:pt x="248" y="35"/>
                  </a:lnTo>
                  <a:lnTo>
                    <a:pt x="249" y="35"/>
                  </a:lnTo>
                  <a:lnTo>
                    <a:pt x="250" y="35"/>
                  </a:lnTo>
                  <a:lnTo>
                    <a:pt x="251" y="35"/>
                  </a:lnTo>
                  <a:lnTo>
                    <a:pt x="253" y="35"/>
                  </a:lnTo>
                  <a:lnTo>
                    <a:pt x="253" y="35"/>
                  </a:lnTo>
                  <a:lnTo>
                    <a:pt x="253" y="34"/>
                  </a:lnTo>
                  <a:lnTo>
                    <a:pt x="253" y="33"/>
                  </a:lnTo>
                  <a:lnTo>
                    <a:pt x="253" y="33"/>
                  </a:lnTo>
                  <a:lnTo>
                    <a:pt x="253" y="32"/>
                  </a:lnTo>
                  <a:lnTo>
                    <a:pt x="253" y="32"/>
                  </a:lnTo>
                  <a:lnTo>
                    <a:pt x="253" y="32"/>
                  </a:lnTo>
                  <a:lnTo>
                    <a:pt x="252" y="33"/>
                  </a:lnTo>
                  <a:lnTo>
                    <a:pt x="252" y="32"/>
                  </a:lnTo>
                  <a:lnTo>
                    <a:pt x="252" y="31"/>
                  </a:lnTo>
                  <a:lnTo>
                    <a:pt x="252" y="31"/>
                  </a:lnTo>
                  <a:lnTo>
                    <a:pt x="252" y="31"/>
                  </a:lnTo>
                  <a:lnTo>
                    <a:pt x="253" y="31"/>
                  </a:lnTo>
                  <a:lnTo>
                    <a:pt x="253" y="31"/>
                  </a:lnTo>
                  <a:lnTo>
                    <a:pt x="254" y="31"/>
                  </a:lnTo>
                  <a:lnTo>
                    <a:pt x="254" y="32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56" y="33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57" y="32"/>
                  </a:lnTo>
                  <a:lnTo>
                    <a:pt x="259" y="32"/>
                  </a:lnTo>
                  <a:lnTo>
                    <a:pt x="260" y="32"/>
                  </a:lnTo>
                  <a:lnTo>
                    <a:pt x="261" y="32"/>
                  </a:lnTo>
                  <a:lnTo>
                    <a:pt x="262" y="32"/>
                  </a:lnTo>
                  <a:lnTo>
                    <a:pt x="264" y="31"/>
                  </a:lnTo>
                  <a:lnTo>
                    <a:pt x="264" y="31"/>
                  </a:lnTo>
                  <a:lnTo>
                    <a:pt x="265" y="31"/>
                  </a:lnTo>
                  <a:lnTo>
                    <a:pt x="265" y="31"/>
                  </a:lnTo>
                  <a:lnTo>
                    <a:pt x="266" y="31"/>
                  </a:lnTo>
                  <a:lnTo>
                    <a:pt x="266" y="31"/>
                  </a:lnTo>
                  <a:lnTo>
                    <a:pt x="267" y="31"/>
                  </a:lnTo>
                  <a:lnTo>
                    <a:pt x="267" y="30"/>
                  </a:lnTo>
                  <a:lnTo>
                    <a:pt x="267" y="30"/>
                  </a:lnTo>
                  <a:lnTo>
                    <a:pt x="267" y="30"/>
                  </a:lnTo>
                  <a:lnTo>
                    <a:pt x="268" y="30"/>
                  </a:lnTo>
                  <a:lnTo>
                    <a:pt x="268" y="30"/>
                  </a:lnTo>
                  <a:lnTo>
                    <a:pt x="269" y="30"/>
                  </a:lnTo>
                  <a:lnTo>
                    <a:pt x="269" y="29"/>
                  </a:lnTo>
                  <a:lnTo>
                    <a:pt x="270" y="28"/>
                  </a:lnTo>
                  <a:lnTo>
                    <a:pt x="271" y="28"/>
                  </a:lnTo>
                  <a:lnTo>
                    <a:pt x="271" y="30"/>
                  </a:lnTo>
                  <a:lnTo>
                    <a:pt x="272" y="30"/>
                  </a:lnTo>
                  <a:lnTo>
                    <a:pt x="271" y="29"/>
                  </a:lnTo>
                  <a:lnTo>
                    <a:pt x="271" y="28"/>
                  </a:lnTo>
                  <a:lnTo>
                    <a:pt x="272" y="28"/>
                  </a:lnTo>
                  <a:lnTo>
                    <a:pt x="272" y="28"/>
                  </a:lnTo>
                  <a:lnTo>
                    <a:pt x="272" y="28"/>
                  </a:lnTo>
                  <a:lnTo>
                    <a:pt x="273" y="28"/>
                  </a:lnTo>
                  <a:lnTo>
                    <a:pt x="274" y="27"/>
                  </a:lnTo>
                  <a:lnTo>
                    <a:pt x="274" y="26"/>
                  </a:lnTo>
                  <a:lnTo>
                    <a:pt x="274" y="26"/>
                  </a:lnTo>
                  <a:lnTo>
                    <a:pt x="273" y="26"/>
                  </a:lnTo>
                  <a:lnTo>
                    <a:pt x="274" y="25"/>
                  </a:lnTo>
                  <a:lnTo>
                    <a:pt x="275" y="24"/>
                  </a:lnTo>
                  <a:lnTo>
                    <a:pt x="276" y="24"/>
                  </a:lnTo>
                  <a:lnTo>
                    <a:pt x="276" y="23"/>
                  </a:lnTo>
                  <a:lnTo>
                    <a:pt x="276" y="23"/>
                  </a:lnTo>
                  <a:lnTo>
                    <a:pt x="276" y="23"/>
                  </a:lnTo>
                  <a:lnTo>
                    <a:pt x="276" y="22"/>
                  </a:lnTo>
                  <a:lnTo>
                    <a:pt x="277" y="23"/>
                  </a:lnTo>
                  <a:lnTo>
                    <a:pt x="277" y="22"/>
                  </a:lnTo>
                  <a:lnTo>
                    <a:pt x="277" y="22"/>
                  </a:lnTo>
                  <a:lnTo>
                    <a:pt x="278" y="22"/>
                  </a:lnTo>
                  <a:lnTo>
                    <a:pt x="278" y="22"/>
                  </a:lnTo>
                  <a:lnTo>
                    <a:pt x="278" y="21"/>
                  </a:lnTo>
                  <a:lnTo>
                    <a:pt x="278" y="21"/>
                  </a:lnTo>
                  <a:lnTo>
                    <a:pt x="280" y="21"/>
                  </a:lnTo>
                  <a:lnTo>
                    <a:pt x="280" y="20"/>
                  </a:lnTo>
                  <a:lnTo>
                    <a:pt x="281" y="20"/>
                  </a:lnTo>
                  <a:lnTo>
                    <a:pt x="281" y="20"/>
                  </a:lnTo>
                  <a:lnTo>
                    <a:pt x="281" y="20"/>
                  </a:lnTo>
                  <a:lnTo>
                    <a:pt x="282" y="19"/>
                  </a:lnTo>
                  <a:lnTo>
                    <a:pt x="282" y="18"/>
                  </a:lnTo>
                  <a:close/>
                  <a:moveTo>
                    <a:pt x="322" y="0"/>
                  </a:moveTo>
                  <a:lnTo>
                    <a:pt x="322" y="1"/>
                  </a:lnTo>
                  <a:lnTo>
                    <a:pt x="323" y="1"/>
                  </a:lnTo>
                  <a:lnTo>
                    <a:pt x="325" y="2"/>
                  </a:lnTo>
                  <a:lnTo>
                    <a:pt x="325" y="2"/>
                  </a:lnTo>
                  <a:lnTo>
                    <a:pt x="326" y="3"/>
                  </a:lnTo>
                  <a:lnTo>
                    <a:pt x="329" y="3"/>
                  </a:lnTo>
                  <a:lnTo>
                    <a:pt x="329" y="3"/>
                  </a:lnTo>
                  <a:lnTo>
                    <a:pt x="329" y="2"/>
                  </a:lnTo>
                  <a:lnTo>
                    <a:pt x="329" y="2"/>
                  </a:lnTo>
                  <a:lnTo>
                    <a:pt x="330" y="3"/>
                  </a:lnTo>
                  <a:lnTo>
                    <a:pt x="330" y="3"/>
                  </a:lnTo>
                  <a:lnTo>
                    <a:pt x="330" y="3"/>
                  </a:lnTo>
                  <a:lnTo>
                    <a:pt x="331" y="3"/>
                  </a:lnTo>
                  <a:lnTo>
                    <a:pt x="334" y="4"/>
                  </a:lnTo>
                  <a:lnTo>
                    <a:pt x="334" y="5"/>
                  </a:lnTo>
                  <a:lnTo>
                    <a:pt x="334" y="5"/>
                  </a:lnTo>
                  <a:lnTo>
                    <a:pt x="334" y="6"/>
                  </a:lnTo>
                  <a:lnTo>
                    <a:pt x="334" y="6"/>
                  </a:lnTo>
                  <a:lnTo>
                    <a:pt x="334" y="7"/>
                  </a:lnTo>
                  <a:lnTo>
                    <a:pt x="334" y="7"/>
                  </a:lnTo>
                  <a:lnTo>
                    <a:pt x="334" y="8"/>
                  </a:lnTo>
                  <a:lnTo>
                    <a:pt x="333" y="8"/>
                  </a:lnTo>
                  <a:lnTo>
                    <a:pt x="333" y="9"/>
                  </a:lnTo>
                  <a:lnTo>
                    <a:pt x="334" y="9"/>
                  </a:lnTo>
                  <a:lnTo>
                    <a:pt x="333" y="10"/>
                  </a:lnTo>
                  <a:lnTo>
                    <a:pt x="333" y="10"/>
                  </a:lnTo>
                  <a:lnTo>
                    <a:pt x="333" y="11"/>
                  </a:lnTo>
                  <a:lnTo>
                    <a:pt x="333" y="12"/>
                  </a:lnTo>
                  <a:lnTo>
                    <a:pt x="333" y="13"/>
                  </a:lnTo>
                  <a:lnTo>
                    <a:pt x="332" y="13"/>
                  </a:lnTo>
                  <a:lnTo>
                    <a:pt x="333" y="13"/>
                  </a:lnTo>
                  <a:lnTo>
                    <a:pt x="333" y="14"/>
                  </a:lnTo>
                  <a:lnTo>
                    <a:pt x="332" y="14"/>
                  </a:lnTo>
                  <a:lnTo>
                    <a:pt x="332" y="16"/>
                  </a:lnTo>
                  <a:lnTo>
                    <a:pt x="331" y="16"/>
                  </a:lnTo>
                  <a:lnTo>
                    <a:pt x="331" y="17"/>
                  </a:lnTo>
                  <a:lnTo>
                    <a:pt x="330" y="17"/>
                  </a:lnTo>
                  <a:lnTo>
                    <a:pt x="330" y="16"/>
                  </a:lnTo>
                  <a:lnTo>
                    <a:pt x="330" y="16"/>
                  </a:lnTo>
                  <a:lnTo>
                    <a:pt x="330" y="16"/>
                  </a:lnTo>
                  <a:lnTo>
                    <a:pt x="330" y="15"/>
                  </a:lnTo>
                  <a:lnTo>
                    <a:pt x="329" y="15"/>
                  </a:lnTo>
                  <a:lnTo>
                    <a:pt x="329" y="13"/>
                  </a:lnTo>
                  <a:lnTo>
                    <a:pt x="329" y="11"/>
                  </a:lnTo>
                  <a:lnTo>
                    <a:pt x="329" y="10"/>
                  </a:lnTo>
                  <a:lnTo>
                    <a:pt x="329" y="9"/>
                  </a:lnTo>
                  <a:lnTo>
                    <a:pt x="331" y="9"/>
                  </a:lnTo>
                  <a:lnTo>
                    <a:pt x="330" y="9"/>
                  </a:lnTo>
                  <a:lnTo>
                    <a:pt x="330" y="9"/>
                  </a:lnTo>
                  <a:lnTo>
                    <a:pt x="330" y="8"/>
                  </a:lnTo>
                  <a:lnTo>
                    <a:pt x="330" y="7"/>
                  </a:lnTo>
                  <a:lnTo>
                    <a:pt x="329" y="7"/>
                  </a:lnTo>
                  <a:lnTo>
                    <a:pt x="329" y="7"/>
                  </a:lnTo>
                  <a:lnTo>
                    <a:pt x="329" y="7"/>
                  </a:lnTo>
                  <a:lnTo>
                    <a:pt x="329" y="6"/>
                  </a:lnTo>
                  <a:lnTo>
                    <a:pt x="329" y="6"/>
                  </a:lnTo>
                  <a:lnTo>
                    <a:pt x="326" y="6"/>
                  </a:lnTo>
                  <a:lnTo>
                    <a:pt x="325" y="5"/>
                  </a:lnTo>
                  <a:lnTo>
                    <a:pt x="324" y="6"/>
                  </a:lnTo>
                  <a:lnTo>
                    <a:pt x="324" y="6"/>
                  </a:lnTo>
                  <a:lnTo>
                    <a:pt x="323" y="6"/>
                  </a:lnTo>
                  <a:lnTo>
                    <a:pt x="322" y="6"/>
                  </a:lnTo>
                  <a:lnTo>
                    <a:pt x="322" y="6"/>
                  </a:lnTo>
                  <a:lnTo>
                    <a:pt x="321" y="7"/>
                  </a:lnTo>
                  <a:lnTo>
                    <a:pt x="321" y="7"/>
                  </a:lnTo>
                  <a:lnTo>
                    <a:pt x="321" y="7"/>
                  </a:lnTo>
                  <a:lnTo>
                    <a:pt x="320" y="7"/>
                  </a:lnTo>
                  <a:lnTo>
                    <a:pt x="320" y="7"/>
                  </a:lnTo>
                  <a:lnTo>
                    <a:pt x="320" y="7"/>
                  </a:lnTo>
                  <a:lnTo>
                    <a:pt x="319" y="8"/>
                  </a:lnTo>
                  <a:lnTo>
                    <a:pt x="319" y="8"/>
                  </a:lnTo>
                  <a:lnTo>
                    <a:pt x="319" y="7"/>
                  </a:lnTo>
                  <a:lnTo>
                    <a:pt x="318" y="7"/>
                  </a:lnTo>
                  <a:lnTo>
                    <a:pt x="318" y="7"/>
                  </a:lnTo>
                  <a:lnTo>
                    <a:pt x="316" y="7"/>
                  </a:lnTo>
                  <a:lnTo>
                    <a:pt x="316" y="7"/>
                  </a:lnTo>
                  <a:lnTo>
                    <a:pt x="315" y="7"/>
                  </a:lnTo>
                  <a:lnTo>
                    <a:pt x="315" y="6"/>
                  </a:lnTo>
                  <a:lnTo>
                    <a:pt x="315" y="6"/>
                  </a:lnTo>
                  <a:lnTo>
                    <a:pt x="315" y="5"/>
                  </a:lnTo>
                  <a:lnTo>
                    <a:pt x="316" y="5"/>
                  </a:lnTo>
                  <a:lnTo>
                    <a:pt x="316" y="5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317" y="2"/>
                  </a:lnTo>
                  <a:lnTo>
                    <a:pt x="318" y="2"/>
                  </a:lnTo>
                  <a:lnTo>
                    <a:pt x="318" y="3"/>
                  </a:lnTo>
                  <a:lnTo>
                    <a:pt x="318" y="3"/>
                  </a:lnTo>
                  <a:lnTo>
                    <a:pt x="319" y="2"/>
                  </a:lnTo>
                  <a:lnTo>
                    <a:pt x="319" y="2"/>
                  </a:lnTo>
                  <a:lnTo>
                    <a:pt x="319" y="2"/>
                  </a:lnTo>
                  <a:lnTo>
                    <a:pt x="319" y="2"/>
                  </a:lnTo>
                  <a:lnTo>
                    <a:pt x="320" y="2"/>
                  </a:lnTo>
                  <a:lnTo>
                    <a:pt x="320" y="1"/>
                  </a:lnTo>
                  <a:lnTo>
                    <a:pt x="320" y="1"/>
                  </a:lnTo>
                  <a:lnTo>
                    <a:pt x="320" y="1"/>
                  </a:lnTo>
                  <a:lnTo>
                    <a:pt x="321" y="1"/>
                  </a:lnTo>
                  <a:lnTo>
                    <a:pt x="321" y="1"/>
                  </a:lnTo>
                  <a:lnTo>
                    <a:pt x="321" y="1"/>
                  </a:lnTo>
                  <a:lnTo>
                    <a:pt x="321" y="1"/>
                  </a:lnTo>
                  <a:lnTo>
                    <a:pt x="321" y="1"/>
                  </a:lnTo>
                  <a:lnTo>
                    <a:pt x="321" y="1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7"/>
            <p:cNvSpPr>
              <a:spLocks noEditPoints="1"/>
            </p:cNvSpPr>
            <p:nvPr/>
          </p:nvSpPr>
          <p:spPr bwMode="auto">
            <a:xfrm>
              <a:off x="9247120" y="6163919"/>
              <a:ext cx="156855" cy="153207"/>
            </a:xfrm>
            <a:custGeom>
              <a:avLst/>
              <a:gdLst>
                <a:gd name="T0" fmla="*/ 47 w 86"/>
                <a:gd name="T1" fmla="*/ 78 h 84"/>
                <a:gd name="T2" fmla="*/ 48 w 86"/>
                <a:gd name="T3" fmla="*/ 77 h 84"/>
                <a:gd name="T4" fmla="*/ 54 w 86"/>
                <a:gd name="T5" fmla="*/ 76 h 84"/>
                <a:gd name="T6" fmla="*/ 55 w 86"/>
                <a:gd name="T7" fmla="*/ 80 h 84"/>
                <a:gd name="T8" fmla="*/ 53 w 86"/>
                <a:gd name="T9" fmla="*/ 80 h 84"/>
                <a:gd name="T10" fmla="*/ 51 w 86"/>
                <a:gd name="T11" fmla="*/ 81 h 84"/>
                <a:gd name="T12" fmla="*/ 49 w 86"/>
                <a:gd name="T13" fmla="*/ 84 h 84"/>
                <a:gd name="T14" fmla="*/ 48 w 86"/>
                <a:gd name="T15" fmla="*/ 82 h 84"/>
                <a:gd name="T16" fmla="*/ 51 w 86"/>
                <a:gd name="T17" fmla="*/ 80 h 84"/>
                <a:gd name="T18" fmla="*/ 49 w 86"/>
                <a:gd name="T19" fmla="*/ 77 h 84"/>
                <a:gd name="T20" fmla="*/ 51 w 86"/>
                <a:gd name="T21" fmla="*/ 75 h 84"/>
                <a:gd name="T22" fmla="*/ 35 w 86"/>
                <a:gd name="T23" fmla="*/ 72 h 84"/>
                <a:gd name="T24" fmla="*/ 37 w 86"/>
                <a:gd name="T25" fmla="*/ 70 h 84"/>
                <a:gd name="T26" fmla="*/ 38 w 86"/>
                <a:gd name="T27" fmla="*/ 64 h 84"/>
                <a:gd name="T28" fmla="*/ 38 w 86"/>
                <a:gd name="T29" fmla="*/ 69 h 84"/>
                <a:gd name="T30" fmla="*/ 28 w 86"/>
                <a:gd name="T31" fmla="*/ 59 h 84"/>
                <a:gd name="T32" fmla="*/ 28 w 86"/>
                <a:gd name="T33" fmla="*/ 63 h 84"/>
                <a:gd name="T34" fmla="*/ 27 w 86"/>
                <a:gd name="T35" fmla="*/ 64 h 84"/>
                <a:gd name="T36" fmla="*/ 26 w 86"/>
                <a:gd name="T37" fmla="*/ 66 h 84"/>
                <a:gd name="T38" fmla="*/ 23 w 86"/>
                <a:gd name="T39" fmla="*/ 69 h 84"/>
                <a:gd name="T40" fmla="*/ 24 w 86"/>
                <a:gd name="T41" fmla="*/ 71 h 84"/>
                <a:gd name="T42" fmla="*/ 24 w 86"/>
                <a:gd name="T43" fmla="*/ 72 h 84"/>
                <a:gd name="T44" fmla="*/ 23 w 86"/>
                <a:gd name="T45" fmla="*/ 72 h 84"/>
                <a:gd name="T46" fmla="*/ 23 w 86"/>
                <a:gd name="T47" fmla="*/ 76 h 84"/>
                <a:gd name="T48" fmla="*/ 25 w 86"/>
                <a:gd name="T49" fmla="*/ 80 h 84"/>
                <a:gd name="T50" fmla="*/ 22 w 86"/>
                <a:gd name="T51" fmla="*/ 81 h 84"/>
                <a:gd name="T52" fmla="*/ 20 w 86"/>
                <a:gd name="T53" fmla="*/ 80 h 84"/>
                <a:gd name="T54" fmla="*/ 19 w 86"/>
                <a:gd name="T55" fmla="*/ 81 h 84"/>
                <a:gd name="T56" fmla="*/ 17 w 86"/>
                <a:gd name="T57" fmla="*/ 80 h 84"/>
                <a:gd name="T58" fmla="*/ 15 w 86"/>
                <a:gd name="T59" fmla="*/ 81 h 84"/>
                <a:gd name="T60" fmla="*/ 13 w 86"/>
                <a:gd name="T61" fmla="*/ 81 h 84"/>
                <a:gd name="T62" fmla="*/ 10 w 86"/>
                <a:gd name="T63" fmla="*/ 81 h 84"/>
                <a:gd name="T64" fmla="*/ 7 w 86"/>
                <a:gd name="T65" fmla="*/ 80 h 84"/>
                <a:gd name="T66" fmla="*/ 3 w 86"/>
                <a:gd name="T67" fmla="*/ 80 h 84"/>
                <a:gd name="T68" fmla="*/ 1 w 86"/>
                <a:gd name="T69" fmla="*/ 79 h 84"/>
                <a:gd name="T70" fmla="*/ 0 w 86"/>
                <a:gd name="T71" fmla="*/ 76 h 84"/>
                <a:gd name="T72" fmla="*/ 3 w 86"/>
                <a:gd name="T73" fmla="*/ 76 h 84"/>
                <a:gd name="T74" fmla="*/ 3 w 86"/>
                <a:gd name="T75" fmla="*/ 72 h 84"/>
                <a:gd name="T76" fmla="*/ 7 w 86"/>
                <a:gd name="T77" fmla="*/ 71 h 84"/>
                <a:gd name="T78" fmla="*/ 9 w 86"/>
                <a:gd name="T79" fmla="*/ 70 h 84"/>
                <a:gd name="T80" fmla="*/ 11 w 86"/>
                <a:gd name="T81" fmla="*/ 67 h 84"/>
                <a:gd name="T82" fmla="*/ 12 w 86"/>
                <a:gd name="T83" fmla="*/ 67 h 84"/>
                <a:gd name="T84" fmla="*/ 15 w 86"/>
                <a:gd name="T85" fmla="*/ 63 h 84"/>
                <a:gd name="T86" fmla="*/ 16 w 86"/>
                <a:gd name="T87" fmla="*/ 63 h 84"/>
                <a:gd name="T88" fmla="*/ 18 w 86"/>
                <a:gd name="T89" fmla="*/ 61 h 84"/>
                <a:gd name="T90" fmla="*/ 20 w 86"/>
                <a:gd name="T91" fmla="*/ 61 h 84"/>
                <a:gd name="T92" fmla="*/ 22 w 86"/>
                <a:gd name="T93" fmla="*/ 62 h 84"/>
                <a:gd name="T94" fmla="*/ 21 w 86"/>
                <a:gd name="T95" fmla="*/ 59 h 84"/>
                <a:gd name="T96" fmla="*/ 24 w 86"/>
                <a:gd name="T97" fmla="*/ 59 h 84"/>
                <a:gd name="T98" fmla="*/ 26 w 86"/>
                <a:gd name="T99" fmla="*/ 59 h 84"/>
                <a:gd name="T100" fmla="*/ 86 w 86"/>
                <a:gd name="T101" fmla="*/ 2 h 84"/>
                <a:gd name="T102" fmla="*/ 83 w 86"/>
                <a:gd name="T103" fmla="*/ 3 h 84"/>
                <a:gd name="T104" fmla="*/ 82 w 86"/>
                <a:gd name="T105" fmla="*/ 5 h 84"/>
                <a:gd name="T106" fmla="*/ 81 w 86"/>
                <a:gd name="T107" fmla="*/ 7 h 84"/>
                <a:gd name="T108" fmla="*/ 75 w 86"/>
                <a:gd name="T109" fmla="*/ 8 h 84"/>
                <a:gd name="T110" fmla="*/ 73 w 86"/>
                <a:gd name="T111" fmla="*/ 8 h 84"/>
                <a:gd name="T112" fmla="*/ 75 w 86"/>
                <a:gd name="T113" fmla="*/ 5 h 84"/>
                <a:gd name="T114" fmla="*/ 77 w 86"/>
                <a:gd name="T115" fmla="*/ 3 h 84"/>
                <a:gd name="T116" fmla="*/ 79 w 86"/>
                <a:gd name="T117" fmla="*/ 3 h 84"/>
                <a:gd name="T118" fmla="*/ 82 w 86"/>
                <a:gd name="T119" fmla="*/ 2 h 84"/>
                <a:gd name="T120" fmla="*/ 70 w 86"/>
                <a:gd name="T121" fmla="*/ 2 h 84"/>
                <a:gd name="T122" fmla="*/ 71 w 86"/>
                <a:gd name="T123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" h="84">
                  <a:moveTo>
                    <a:pt x="48" y="78"/>
                  </a:moveTo>
                  <a:lnTo>
                    <a:pt x="48" y="78"/>
                  </a:lnTo>
                  <a:lnTo>
                    <a:pt x="47" y="78"/>
                  </a:lnTo>
                  <a:lnTo>
                    <a:pt x="47" y="79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46" y="77"/>
                  </a:lnTo>
                  <a:lnTo>
                    <a:pt x="46" y="77"/>
                  </a:lnTo>
                  <a:lnTo>
                    <a:pt x="47" y="77"/>
                  </a:lnTo>
                  <a:lnTo>
                    <a:pt x="48" y="77"/>
                  </a:lnTo>
                  <a:lnTo>
                    <a:pt x="48" y="78"/>
                  </a:lnTo>
                  <a:close/>
                  <a:moveTo>
                    <a:pt x="52" y="74"/>
                  </a:moveTo>
                  <a:lnTo>
                    <a:pt x="52" y="74"/>
                  </a:lnTo>
                  <a:lnTo>
                    <a:pt x="53" y="75"/>
                  </a:lnTo>
                  <a:lnTo>
                    <a:pt x="53" y="76"/>
                  </a:lnTo>
                  <a:lnTo>
                    <a:pt x="54" y="76"/>
                  </a:lnTo>
                  <a:lnTo>
                    <a:pt x="55" y="76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78"/>
                  </a:lnTo>
                  <a:lnTo>
                    <a:pt x="55" y="79"/>
                  </a:lnTo>
                  <a:lnTo>
                    <a:pt x="55" y="8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4" y="79"/>
                  </a:lnTo>
                  <a:lnTo>
                    <a:pt x="54" y="79"/>
                  </a:lnTo>
                  <a:lnTo>
                    <a:pt x="53" y="79"/>
                  </a:lnTo>
                  <a:lnTo>
                    <a:pt x="53" y="80"/>
                  </a:lnTo>
                  <a:lnTo>
                    <a:pt x="53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1" y="81"/>
                  </a:lnTo>
                  <a:lnTo>
                    <a:pt x="51" y="81"/>
                  </a:lnTo>
                  <a:lnTo>
                    <a:pt x="51" y="82"/>
                  </a:lnTo>
                  <a:lnTo>
                    <a:pt x="51" y="83"/>
                  </a:lnTo>
                  <a:lnTo>
                    <a:pt x="50" y="83"/>
                  </a:lnTo>
                  <a:lnTo>
                    <a:pt x="50" y="84"/>
                  </a:lnTo>
                  <a:lnTo>
                    <a:pt x="50" y="84"/>
                  </a:lnTo>
                  <a:lnTo>
                    <a:pt x="49" y="84"/>
                  </a:lnTo>
                  <a:lnTo>
                    <a:pt x="49" y="84"/>
                  </a:lnTo>
                  <a:lnTo>
                    <a:pt x="50" y="83"/>
                  </a:lnTo>
                  <a:lnTo>
                    <a:pt x="49" y="83"/>
                  </a:lnTo>
                  <a:lnTo>
                    <a:pt x="49" y="82"/>
                  </a:lnTo>
                  <a:lnTo>
                    <a:pt x="48" y="82"/>
                  </a:lnTo>
                  <a:lnTo>
                    <a:pt x="48" y="82"/>
                  </a:lnTo>
                  <a:lnTo>
                    <a:pt x="49" y="81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1" y="81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51" y="79"/>
                  </a:lnTo>
                  <a:lnTo>
                    <a:pt x="50" y="79"/>
                  </a:lnTo>
                  <a:lnTo>
                    <a:pt x="50" y="79"/>
                  </a:lnTo>
                  <a:lnTo>
                    <a:pt x="50" y="78"/>
                  </a:lnTo>
                  <a:lnTo>
                    <a:pt x="49" y="77"/>
                  </a:lnTo>
                  <a:lnTo>
                    <a:pt x="50" y="76"/>
                  </a:lnTo>
                  <a:lnTo>
                    <a:pt x="51" y="76"/>
                  </a:lnTo>
                  <a:lnTo>
                    <a:pt x="51" y="76"/>
                  </a:lnTo>
                  <a:lnTo>
                    <a:pt x="51" y="76"/>
                  </a:lnTo>
                  <a:lnTo>
                    <a:pt x="51" y="76"/>
                  </a:lnTo>
                  <a:lnTo>
                    <a:pt x="51" y="75"/>
                  </a:lnTo>
                  <a:lnTo>
                    <a:pt x="51" y="74"/>
                  </a:lnTo>
                  <a:lnTo>
                    <a:pt x="51" y="73"/>
                  </a:lnTo>
                  <a:lnTo>
                    <a:pt x="51" y="73"/>
                  </a:lnTo>
                  <a:lnTo>
                    <a:pt x="51" y="74"/>
                  </a:lnTo>
                  <a:lnTo>
                    <a:pt x="52" y="74"/>
                  </a:lnTo>
                  <a:close/>
                  <a:moveTo>
                    <a:pt x="35" y="72"/>
                  </a:moveTo>
                  <a:lnTo>
                    <a:pt x="34" y="72"/>
                  </a:lnTo>
                  <a:lnTo>
                    <a:pt x="34" y="71"/>
                  </a:lnTo>
                  <a:lnTo>
                    <a:pt x="35" y="70"/>
                  </a:lnTo>
                  <a:lnTo>
                    <a:pt x="35" y="71"/>
                  </a:lnTo>
                  <a:lnTo>
                    <a:pt x="35" y="72"/>
                  </a:lnTo>
                  <a:close/>
                  <a:moveTo>
                    <a:pt x="37" y="70"/>
                  </a:moveTo>
                  <a:lnTo>
                    <a:pt x="37" y="70"/>
                  </a:lnTo>
                  <a:lnTo>
                    <a:pt x="36" y="69"/>
                  </a:lnTo>
                  <a:lnTo>
                    <a:pt x="37" y="68"/>
                  </a:lnTo>
                  <a:lnTo>
                    <a:pt x="36" y="65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7" y="70"/>
                  </a:lnTo>
                  <a:close/>
                  <a:moveTo>
                    <a:pt x="26" y="59"/>
                  </a:moveTo>
                  <a:lnTo>
                    <a:pt x="27" y="59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28" y="60"/>
                  </a:lnTo>
                  <a:lnTo>
                    <a:pt x="29" y="61"/>
                  </a:lnTo>
                  <a:lnTo>
                    <a:pt x="29" y="63"/>
                  </a:lnTo>
                  <a:lnTo>
                    <a:pt x="28" y="63"/>
                  </a:lnTo>
                  <a:lnTo>
                    <a:pt x="28" y="63"/>
                  </a:lnTo>
                  <a:lnTo>
                    <a:pt x="28" y="63"/>
                  </a:lnTo>
                  <a:lnTo>
                    <a:pt x="28" y="64"/>
                  </a:lnTo>
                  <a:lnTo>
                    <a:pt x="27" y="65"/>
                  </a:lnTo>
                  <a:lnTo>
                    <a:pt x="27" y="65"/>
                  </a:lnTo>
                  <a:lnTo>
                    <a:pt x="27" y="64"/>
                  </a:lnTo>
                  <a:lnTo>
                    <a:pt x="27" y="65"/>
                  </a:lnTo>
                  <a:lnTo>
                    <a:pt x="26" y="64"/>
                  </a:lnTo>
                  <a:lnTo>
                    <a:pt x="25" y="64"/>
                  </a:lnTo>
                  <a:lnTo>
                    <a:pt x="27" y="65"/>
                  </a:lnTo>
                  <a:lnTo>
                    <a:pt x="27" y="65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24" y="68"/>
                  </a:lnTo>
                  <a:lnTo>
                    <a:pt x="23" y="68"/>
                  </a:lnTo>
                  <a:lnTo>
                    <a:pt x="23" y="69"/>
                  </a:lnTo>
                  <a:lnTo>
                    <a:pt x="24" y="70"/>
                  </a:lnTo>
                  <a:lnTo>
                    <a:pt x="23" y="71"/>
                  </a:lnTo>
                  <a:lnTo>
                    <a:pt x="24" y="71"/>
                  </a:lnTo>
                  <a:lnTo>
                    <a:pt x="25" y="71"/>
                  </a:lnTo>
                  <a:lnTo>
                    <a:pt x="24" y="72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3" y="72"/>
                  </a:lnTo>
                  <a:lnTo>
                    <a:pt x="23" y="72"/>
                  </a:lnTo>
                  <a:lnTo>
                    <a:pt x="23" y="72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5" y="72"/>
                  </a:lnTo>
                  <a:lnTo>
                    <a:pt x="25" y="72"/>
                  </a:lnTo>
                  <a:lnTo>
                    <a:pt x="25" y="72"/>
                  </a:lnTo>
                  <a:lnTo>
                    <a:pt x="25" y="72"/>
                  </a:lnTo>
                  <a:lnTo>
                    <a:pt x="24" y="72"/>
                  </a:lnTo>
                  <a:lnTo>
                    <a:pt x="23" y="72"/>
                  </a:lnTo>
                  <a:lnTo>
                    <a:pt x="24" y="73"/>
                  </a:lnTo>
                  <a:lnTo>
                    <a:pt x="24" y="74"/>
                  </a:lnTo>
                  <a:lnTo>
                    <a:pt x="23" y="74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3" y="77"/>
                  </a:lnTo>
                  <a:lnTo>
                    <a:pt x="24" y="77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4" y="79"/>
                  </a:lnTo>
                  <a:lnTo>
                    <a:pt x="25" y="80"/>
                  </a:lnTo>
                  <a:lnTo>
                    <a:pt x="24" y="80"/>
                  </a:lnTo>
                  <a:lnTo>
                    <a:pt x="24" y="81"/>
                  </a:lnTo>
                  <a:lnTo>
                    <a:pt x="23" y="81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2" y="79"/>
                  </a:lnTo>
                  <a:lnTo>
                    <a:pt x="21" y="79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19" y="80"/>
                  </a:lnTo>
                  <a:lnTo>
                    <a:pt x="20" y="81"/>
                  </a:lnTo>
                  <a:lnTo>
                    <a:pt x="19" y="81"/>
                  </a:lnTo>
                  <a:lnTo>
                    <a:pt x="19" y="81"/>
                  </a:lnTo>
                  <a:lnTo>
                    <a:pt x="18" y="81"/>
                  </a:lnTo>
                  <a:lnTo>
                    <a:pt x="18" y="81"/>
                  </a:lnTo>
                  <a:lnTo>
                    <a:pt x="18" y="81"/>
                  </a:lnTo>
                  <a:lnTo>
                    <a:pt x="18" y="8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6" y="79"/>
                  </a:lnTo>
                  <a:lnTo>
                    <a:pt x="16" y="80"/>
                  </a:lnTo>
                  <a:lnTo>
                    <a:pt x="15" y="80"/>
                  </a:lnTo>
                  <a:lnTo>
                    <a:pt x="15" y="81"/>
                  </a:lnTo>
                  <a:lnTo>
                    <a:pt x="15" y="80"/>
                  </a:lnTo>
                  <a:lnTo>
                    <a:pt x="15" y="81"/>
                  </a:lnTo>
                  <a:lnTo>
                    <a:pt x="13" y="81"/>
                  </a:lnTo>
                  <a:lnTo>
                    <a:pt x="14" y="81"/>
                  </a:lnTo>
                  <a:lnTo>
                    <a:pt x="13" y="81"/>
                  </a:lnTo>
                  <a:lnTo>
                    <a:pt x="13" y="81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11" y="81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9" y="81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7" y="81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6" y="80"/>
                  </a:lnTo>
                  <a:lnTo>
                    <a:pt x="5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3" y="80"/>
                  </a:lnTo>
                  <a:lnTo>
                    <a:pt x="3" y="80"/>
                  </a:lnTo>
                  <a:lnTo>
                    <a:pt x="3" y="80"/>
                  </a:lnTo>
                  <a:lnTo>
                    <a:pt x="3" y="79"/>
                  </a:lnTo>
                  <a:lnTo>
                    <a:pt x="2" y="80"/>
                  </a:lnTo>
                  <a:lnTo>
                    <a:pt x="2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0" y="7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2" y="76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4" y="75"/>
                  </a:lnTo>
                  <a:lnTo>
                    <a:pt x="4" y="72"/>
                  </a:lnTo>
                  <a:lnTo>
                    <a:pt x="3" y="72"/>
                  </a:lnTo>
                  <a:lnTo>
                    <a:pt x="3" y="72"/>
                  </a:lnTo>
                  <a:lnTo>
                    <a:pt x="3" y="71"/>
                  </a:lnTo>
                  <a:lnTo>
                    <a:pt x="3" y="71"/>
                  </a:lnTo>
                  <a:lnTo>
                    <a:pt x="4" y="70"/>
                  </a:lnTo>
                  <a:lnTo>
                    <a:pt x="5" y="70"/>
                  </a:lnTo>
                  <a:lnTo>
                    <a:pt x="6" y="71"/>
                  </a:lnTo>
                  <a:lnTo>
                    <a:pt x="7" y="71"/>
                  </a:lnTo>
                  <a:lnTo>
                    <a:pt x="7" y="70"/>
                  </a:lnTo>
                  <a:lnTo>
                    <a:pt x="7" y="69"/>
                  </a:lnTo>
                  <a:lnTo>
                    <a:pt x="7" y="68"/>
                  </a:lnTo>
                  <a:lnTo>
                    <a:pt x="8" y="68"/>
                  </a:lnTo>
                  <a:lnTo>
                    <a:pt x="8" y="69"/>
                  </a:lnTo>
                  <a:lnTo>
                    <a:pt x="9" y="70"/>
                  </a:lnTo>
                  <a:lnTo>
                    <a:pt x="10" y="69"/>
                  </a:lnTo>
                  <a:lnTo>
                    <a:pt x="11" y="69"/>
                  </a:lnTo>
                  <a:lnTo>
                    <a:pt x="11" y="68"/>
                  </a:lnTo>
                  <a:lnTo>
                    <a:pt x="12" y="68"/>
                  </a:lnTo>
                  <a:lnTo>
                    <a:pt x="11" y="68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2" y="68"/>
                  </a:lnTo>
                  <a:lnTo>
                    <a:pt x="12" y="67"/>
                  </a:lnTo>
                  <a:lnTo>
                    <a:pt x="13" y="67"/>
                  </a:lnTo>
                  <a:lnTo>
                    <a:pt x="14" y="66"/>
                  </a:lnTo>
                  <a:lnTo>
                    <a:pt x="15" y="64"/>
                  </a:lnTo>
                  <a:lnTo>
                    <a:pt x="15" y="63"/>
                  </a:lnTo>
                  <a:lnTo>
                    <a:pt x="14" y="63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6" y="63"/>
                  </a:lnTo>
                  <a:lnTo>
                    <a:pt x="16" y="63"/>
                  </a:lnTo>
                  <a:lnTo>
                    <a:pt x="16" y="63"/>
                  </a:lnTo>
                  <a:lnTo>
                    <a:pt x="16" y="63"/>
                  </a:lnTo>
                  <a:lnTo>
                    <a:pt x="16" y="63"/>
                  </a:lnTo>
                  <a:lnTo>
                    <a:pt x="16" y="62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7" y="61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19" y="62"/>
                  </a:lnTo>
                  <a:lnTo>
                    <a:pt x="20" y="61"/>
                  </a:lnTo>
                  <a:lnTo>
                    <a:pt x="20" y="61"/>
                  </a:lnTo>
                  <a:lnTo>
                    <a:pt x="20" y="61"/>
                  </a:lnTo>
                  <a:lnTo>
                    <a:pt x="20" y="61"/>
                  </a:lnTo>
                  <a:lnTo>
                    <a:pt x="20" y="61"/>
                  </a:lnTo>
                  <a:lnTo>
                    <a:pt x="20" y="62"/>
                  </a:lnTo>
                  <a:lnTo>
                    <a:pt x="21" y="62"/>
                  </a:lnTo>
                  <a:lnTo>
                    <a:pt x="21" y="63"/>
                  </a:lnTo>
                  <a:lnTo>
                    <a:pt x="22" y="63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0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3" y="59"/>
                  </a:lnTo>
                  <a:lnTo>
                    <a:pt x="24" y="59"/>
                  </a:lnTo>
                  <a:lnTo>
                    <a:pt x="24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5" y="59"/>
                  </a:lnTo>
                  <a:lnTo>
                    <a:pt x="25" y="59"/>
                  </a:lnTo>
                  <a:lnTo>
                    <a:pt x="25" y="59"/>
                  </a:lnTo>
                  <a:lnTo>
                    <a:pt x="26" y="58"/>
                  </a:lnTo>
                  <a:lnTo>
                    <a:pt x="26" y="59"/>
                  </a:lnTo>
                  <a:close/>
                  <a:moveTo>
                    <a:pt x="83" y="2"/>
                  </a:moveTo>
                  <a:lnTo>
                    <a:pt x="84" y="2"/>
                  </a:lnTo>
                  <a:lnTo>
                    <a:pt x="84" y="1"/>
                  </a:lnTo>
                  <a:lnTo>
                    <a:pt x="84" y="2"/>
                  </a:lnTo>
                  <a:lnTo>
                    <a:pt x="85" y="1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6" y="3"/>
                  </a:lnTo>
                  <a:lnTo>
                    <a:pt x="85" y="3"/>
                  </a:lnTo>
                  <a:lnTo>
                    <a:pt x="85" y="3"/>
                  </a:lnTo>
                  <a:lnTo>
                    <a:pt x="83" y="3"/>
                  </a:lnTo>
                  <a:lnTo>
                    <a:pt x="83" y="3"/>
                  </a:lnTo>
                  <a:lnTo>
                    <a:pt x="83" y="4"/>
                  </a:lnTo>
                  <a:lnTo>
                    <a:pt x="83" y="4"/>
                  </a:lnTo>
                  <a:lnTo>
                    <a:pt x="83" y="6"/>
                  </a:lnTo>
                  <a:lnTo>
                    <a:pt x="82" y="6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79" y="7"/>
                  </a:lnTo>
                  <a:lnTo>
                    <a:pt x="78" y="7"/>
                  </a:lnTo>
                  <a:lnTo>
                    <a:pt x="77" y="8"/>
                  </a:lnTo>
                  <a:lnTo>
                    <a:pt x="76" y="8"/>
                  </a:lnTo>
                  <a:lnTo>
                    <a:pt x="76" y="9"/>
                  </a:lnTo>
                  <a:lnTo>
                    <a:pt x="75" y="8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4" y="9"/>
                  </a:lnTo>
                  <a:lnTo>
                    <a:pt x="73" y="9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3" y="7"/>
                  </a:lnTo>
                  <a:lnTo>
                    <a:pt x="73" y="7"/>
                  </a:lnTo>
                  <a:lnTo>
                    <a:pt x="73" y="7"/>
                  </a:lnTo>
                  <a:lnTo>
                    <a:pt x="74" y="7"/>
                  </a:lnTo>
                  <a:lnTo>
                    <a:pt x="74" y="6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7" y="3"/>
                  </a:lnTo>
                  <a:lnTo>
                    <a:pt x="78" y="3"/>
                  </a:lnTo>
                  <a:lnTo>
                    <a:pt x="78" y="3"/>
                  </a:lnTo>
                  <a:lnTo>
                    <a:pt x="77" y="3"/>
                  </a:lnTo>
                  <a:lnTo>
                    <a:pt x="78" y="3"/>
                  </a:lnTo>
                  <a:lnTo>
                    <a:pt x="78" y="3"/>
                  </a:lnTo>
                  <a:lnTo>
                    <a:pt x="78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81" y="3"/>
                  </a:lnTo>
                  <a:lnTo>
                    <a:pt x="81" y="3"/>
                  </a:lnTo>
                  <a:lnTo>
                    <a:pt x="81" y="3"/>
                  </a:lnTo>
                  <a:lnTo>
                    <a:pt x="81" y="2"/>
                  </a:lnTo>
                  <a:lnTo>
                    <a:pt x="81" y="2"/>
                  </a:lnTo>
                  <a:lnTo>
                    <a:pt x="82" y="2"/>
                  </a:lnTo>
                  <a:lnTo>
                    <a:pt x="82" y="2"/>
                  </a:lnTo>
                  <a:lnTo>
                    <a:pt x="82" y="2"/>
                  </a:lnTo>
                  <a:lnTo>
                    <a:pt x="82" y="1"/>
                  </a:lnTo>
                  <a:lnTo>
                    <a:pt x="83" y="2"/>
                  </a:lnTo>
                  <a:close/>
                  <a:moveTo>
                    <a:pt x="71" y="1"/>
                  </a:moveTo>
                  <a:lnTo>
                    <a:pt x="70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1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71" y="1"/>
                  </a:lnTo>
                  <a:lnTo>
                    <a:pt x="71" y="1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9372969" y="6384610"/>
              <a:ext cx="72956" cy="45597"/>
            </a:xfrm>
            <a:custGeom>
              <a:avLst/>
              <a:gdLst>
                <a:gd name="T0" fmla="*/ 20 w 40"/>
                <a:gd name="T1" fmla="*/ 2 h 25"/>
                <a:gd name="T2" fmla="*/ 21 w 40"/>
                <a:gd name="T3" fmla="*/ 3 h 25"/>
                <a:gd name="T4" fmla="*/ 24 w 40"/>
                <a:gd name="T5" fmla="*/ 3 h 25"/>
                <a:gd name="T6" fmla="*/ 26 w 40"/>
                <a:gd name="T7" fmla="*/ 2 h 25"/>
                <a:gd name="T8" fmla="*/ 28 w 40"/>
                <a:gd name="T9" fmla="*/ 3 h 25"/>
                <a:gd name="T10" fmla="*/ 29 w 40"/>
                <a:gd name="T11" fmla="*/ 4 h 25"/>
                <a:gd name="T12" fmla="*/ 31 w 40"/>
                <a:gd name="T13" fmla="*/ 7 h 25"/>
                <a:gd name="T14" fmla="*/ 32 w 40"/>
                <a:gd name="T15" fmla="*/ 6 h 25"/>
                <a:gd name="T16" fmla="*/ 34 w 40"/>
                <a:gd name="T17" fmla="*/ 6 h 25"/>
                <a:gd name="T18" fmla="*/ 36 w 40"/>
                <a:gd name="T19" fmla="*/ 7 h 25"/>
                <a:gd name="T20" fmla="*/ 38 w 40"/>
                <a:gd name="T21" fmla="*/ 7 h 25"/>
                <a:gd name="T22" fmla="*/ 39 w 40"/>
                <a:gd name="T23" fmla="*/ 9 h 25"/>
                <a:gd name="T24" fmla="*/ 38 w 40"/>
                <a:gd name="T25" fmla="*/ 11 h 25"/>
                <a:gd name="T26" fmla="*/ 39 w 40"/>
                <a:gd name="T27" fmla="*/ 13 h 25"/>
                <a:gd name="T28" fmla="*/ 40 w 40"/>
                <a:gd name="T29" fmla="*/ 16 h 25"/>
                <a:gd name="T30" fmla="*/ 39 w 40"/>
                <a:gd name="T31" fmla="*/ 16 h 25"/>
                <a:gd name="T32" fmla="*/ 38 w 40"/>
                <a:gd name="T33" fmla="*/ 20 h 25"/>
                <a:gd name="T34" fmla="*/ 34 w 40"/>
                <a:gd name="T35" fmla="*/ 24 h 25"/>
                <a:gd name="T36" fmla="*/ 31 w 40"/>
                <a:gd name="T37" fmla="*/ 25 h 25"/>
                <a:gd name="T38" fmla="*/ 28 w 40"/>
                <a:gd name="T39" fmla="*/ 22 h 25"/>
                <a:gd name="T40" fmla="*/ 25 w 40"/>
                <a:gd name="T41" fmla="*/ 23 h 25"/>
                <a:gd name="T42" fmla="*/ 24 w 40"/>
                <a:gd name="T43" fmla="*/ 22 h 25"/>
                <a:gd name="T44" fmla="*/ 25 w 40"/>
                <a:gd name="T45" fmla="*/ 20 h 25"/>
                <a:gd name="T46" fmla="*/ 25 w 40"/>
                <a:gd name="T47" fmla="*/ 20 h 25"/>
                <a:gd name="T48" fmla="*/ 23 w 40"/>
                <a:gd name="T49" fmla="*/ 21 h 25"/>
                <a:gd name="T50" fmla="*/ 23 w 40"/>
                <a:gd name="T51" fmla="*/ 19 h 25"/>
                <a:gd name="T52" fmla="*/ 17 w 40"/>
                <a:gd name="T53" fmla="*/ 17 h 25"/>
                <a:gd name="T54" fmla="*/ 15 w 40"/>
                <a:gd name="T55" fmla="*/ 20 h 25"/>
                <a:gd name="T56" fmla="*/ 15 w 40"/>
                <a:gd name="T57" fmla="*/ 21 h 25"/>
                <a:gd name="T58" fmla="*/ 14 w 40"/>
                <a:gd name="T59" fmla="*/ 25 h 25"/>
                <a:gd name="T60" fmla="*/ 14 w 40"/>
                <a:gd name="T61" fmla="*/ 23 h 25"/>
                <a:gd name="T62" fmla="*/ 12 w 40"/>
                <a:gd name="T63" fmla="*/ 24 h 25"/>
                <a:gd name="T64" fmla="*/ 12 w 40"/>
                <a:gd name="T65" fmla="*/ 21 h 25"/>
                <a:gd name="T66" fmla="*/ 10 w 40"/>
                <a:gd name="T67" fmla="*/ 20 h 25"/>
                <a:gd name="T68" fmla="*/ 8 w 40"/>
                <a:gd name="T69" fmla="*/ 21 h 25"/>
                <a:gd name="T70" fmla="*/ 8 w 40"/>
                <a:gd name="T71" fmla="*/ 21 h 25"/>
                <a:gd name="T72" fmla="*/ 6 w 40"/>
                <a:gd name="T73" fmla="*/ 22 h 25"/>
                <a:gd name="T74" fmla="*/ 4 w 40"/>
                <a:gd name="T75" fmla="*/ 21 h 25"/>
                <a:gd name="T76" fmla="*/ 3 w 40"/>
                <a:gd name="T77" fmla="*/ 20 h 25"/>
                <a:gd name="T78" fmla="*/ 1 w 40"/>
                <a:gd name="T79" fmla="*/ 21 h 25"/>
                <a:gd name="T80" fmla="*/ 3 w 40"/>
                <a:gd name="T81" fmla="*/ 20 h 25"/>
                <a:gd name="T82" fmla="*/ 4 w 40"/>
                <a:gd name="T83" fmla="*/ 19 h 25"/>
                <a:gd name="T84" fmla="*/ 3 w 40"/>
                <a:gd name="T85" fmla="*/ 6 h 25"/>
                <a:gd name="T86" fmla="*/ 1 w 40"/>
                <a:gd name="T87" fmla="*/ 5 h 25"/>
                <a:gd name="T88" fmla="*/ 1 w 40"/>
                <a:gd name="T89" fmla="*/ 3 h 25"/>
                <a:gd name="T90" fmla="*/ 1 w 40"/>
                <a:gd name="T91" fmla="*/ 2 h 25"/>
                <a:gd name="T92" fmla="*/ 3 w 40"/>
                <a:gd name="T93" fmla="*/ 1 h 25"/>
                <a:gd name="T94" fmla="*/ 3 w 40"/>
                <a:gd name="T95" fmla="*/ 1 h 25"/>
                <a:gd name="T96" fmla="*/ 4 w 40"/>
                <a:gd name="T97" fmla="*/ 1 h 25"/>
                <a:gd name="T98" fmla="*/ 5 w 40"/>
                <a:gd name="T99" fmla="*/ 0 h 25"/>
                <a:gd name="T100" fmla="*/ 7 w 40"/>
                <a:gd name="T101" fmla="*/ 2 h 25"/>
                <a:gd name="T102" fmla="*/ 8 w 40"/>
                <a:gd name="T103" fmla="*/ 2 h 25"/>
                <a:gd name="T104" fmla="*/ 9 w 40"/>
                <a:gd name="T105" fmla="*/ 3 h 25"/>
                <a:gd name="T106" fmla="*/ 11 w 40"/>
                <a:gd name="T107" fmla="*/ 3 h 25"/>
                <a:gd name="T108" fmla="*/ 12 w 40"/>
                <a:gd name="T109" fmla="*/ 3 h 25"/>
                <a:gd name="T110" fmla="*/ 14 w 40"/>
                <a:gd name="T111" fmla="*/ 3 h 25"/>
                <a:gd name="T112" fmla="*/ 16 w 40"/>
                <a:gd name="T113" fmla="*/ 1 h 25"/>
                <a:gd name="T114" fmla="*/ 17 w 40"/>
                <a:gd name="T1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" h="25">
                  <a:moveTo>
                    <a:pt x="17" y="0"/>
                  </a:moveTo>
                  <a:lnTo>
                    <a:pt x="18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6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6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5" y="6"/>
                  </a:lnTo>
                  <a:lnTo>
                    <a:pt x="36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9" y="9"/>
                  </a:lnTo>
                  <a:lnTo>
                    <a:pt x="39" y="10"/>
                  </a:lnTo>
                  <a:lnTo>
                    <a:pt x="39" y="10"/>
                  </a:lnTo>
                  <a:lnTo>
                    <a:pt x="38" y="10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39" y="16"/>
                  </a:lnTo>
                  <a:lnTo>
                    <a:pt x="39" y="16"/>
                  </a:lnTo>
                  <a:lnTo>
                    <a:pt x="39" y="16"/>
                  </a:lnTo>
                  <a:lnTo>
                    <a:pt x="38" y="16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8" y="24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5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3" y="25"/>
                  </a:lnTo>
                  <a:lnTo>
                    <a:pt x="32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5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6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5" y="22"/>
                  </a:lnTo>
                  <a:lnTo>
                    <a:pt x="25" y="21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4" y="21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1" y="17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3" y="23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3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6" y="15"/>
                  </a:lnTo>
                  <a:lnTo>
                    <a:pt x="5" y="12"/>
                  </a:lnTo>
                  <a:lnTo>
                    <a:pt x="4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9"/>
            <p:cNvSpPr>
              <a:spLocks noEditPoints="1"/>
            </p:cNvSpPr>
            <p:nvPr/>
          </p:nvSpPr>
          <p:spPr bwMode="auto">
            <a:xfrm>
              <a:off x="8592342" y="3853046"/>
              <a:ext cx="156855" cy="193333"/>
            </a:xfrm>
            <a:custGeom>
              <a:avLst/>
              <a:gdLst>
                <a:gd name="T0" fmla="*/ 3 w 86"/>
                <a:gd name="T1" fmla="*/ 105 h 106"/>
                <a:gd name="T2" fmla="*/ 2 w 86"/>
                <a:gd name="T3" fmla="*/ 106 h 106"/>
                <a:gd name="T4" fmla="*/ 0 w 86"/>
                <a:gd name="T5" fmla="*/ 104 h 106"/>
                <a:gd name="T6" fmla="*/ 3 w 86"/>
                <a:gd name="T7" fmla="*/ 101 h 106"/>
                <a:gd name="T8" fmla="*/ 74 w 86"/>
                <a:gd name="T9" fmla="*/ 27 h 106"/>
                <a:gd name="T10" fmla="*/ 74 w 86"/>
                <a:gd name="T11" fmla="*/ 27 h 106"/>
                <a:gd name="T12" fmla="*/ 75 w 86"/>
                <a:gd name="T13" fmla="*/ 28 h 106"/>
                <a:gd name="T14" fmla="*/ 79 w 86"/>
                <a:gd name="T15" fmla="*/ 31 h 106"/>
                <a:gd name="T16" fmla="*/ 85 w 86"/>
                <a:gd name="T17" fmla="*/ 32 h 106"/>
                <a:gd name="T18" fmla="*/ 85 w 86"/>
                <a:gd name="T19" fmla="*/ 36 h 106"/>
                <a:gd name="T20" fmla="*/ 84 w 86"/>
                <a:gd name="T21" fmla="*/ 38 h 106"/>
                <a:gd name="T22" fmla="*/ 81 w 86"/>
                <a:gd name="T23" fmla="*/ 42 h 106"/>
                <a:gd name="T24" fmla="*/ 79 w 86"/>
                <a:gd name="T25" fmla="*/ 40 h 106"/>
                <a:gd name="T26" fmla="*/ 78 w 86"/>
                <a:gd name="T27" fmla="*/ 48 h 106"/>
                <a:gd name="T28" fmla="*/ 77 w 86"/>
                <a:gd name="T29" fmla="*/ 51 h 106"/>
                <a:gd name="T30" fmla="*/ 73 w 86"/>
                <a:gd name="T31" fmla="*/ 55 h 106"/>
                <a:gd name="T32" fmla="*/ 73 w 86"/>
                <a:gd name="T33" fmla="*/ 62 h 106"/>
                <a:gd name="T34" fmla="*/ 71 w 86"/>
                <a:gd name="T35" fmla="*/ 68 h 106"/>
                <a:gd name="T36" fmla="*/ 66 w 86"/>
                <a:gd name="T37" fmla="*/ 71 h 106"/>
                <a:gd name="T38" fmla="*/ 60 w 86"/>
                <a:gd name="T39" fmla="*/ 72 h 106"/>
                <a:gd name="T40" fmla="*/ 59 w 86"/>
                <a:gd name="T41" fmla="*/ 77 h 106"/>
                <a:gd name="T42" fmla="*/ 58 w 86"/>
                <a:gd name="T43" fmla="*/ 79 h 106"/>
                <a:gd name="T44" fmla="*/ 52 w 86"/>
                <a:gd name="T45" fmla="*/ 83 h 106"/>
                <a:gd name="T46" fmla="*/ 49 w 86"/>
                <a:gd name="T47" fmla="*/ 83 h 106"/>
                <a:gd name="T48" fmla="*/ 46 w 86"/>
                <a:gd name="T49" fmla="*/ 90 h 106"/>
                <a:gd name="T50" fmla="*/ 39 w 86"/>
                <a:gd name="T51" fmla="*/ 92 h 106"/>
                <a:gd name="T52" fmla="*/ 37 w 86"/>
                <a:gd name="T53" fmla="*/ 92 h 106"/>
                <a:gd name="T54" fmla="*/ 36 w 86"/>
                <a:gd name="T55" fmla="*/ 96 h 106"/>
                <a:gd name="T56" fmla="*/ 35 w 86"/>
                <a:gd name="T57" fmla="*/ 99 h 106"/>
                <a:gd name="T58" fmla="*/ 37 w 86"/>
                <a:gd name="T59" fmla="*/ 98 h 106"/>
                <a:gd name="T60" fmla="*/ 34 w 86"/>
                <a:gd name="T61" fmla="*/ 104 h 106"/>
                <a:gd name="T62" fmla="*/ 34 w 86"/>
                <a:gd name="T63" fmla="*/ 101 h 106"/>
                <a:gd name="T64" fmla="*/ 32 w 86"/>
                <a:gd name="T65" fmla="*/ 97 h 106"/>
                <a:gd name="T66" fmla="*/ 28 w 86"/>
                <a:gd name="T67" fmla="*/ 100 h 106"/>
                <a:gd name="T68" fmla="*/ 27 w 86"/>
                <a:gd name="T69" fmla="*/ 101 h 106"/>
                <a:gd name="T70" fmla="*/ 24 w 86"/>
                <a:gd name="T71" fmla="*/ 98 h 106"/>
                <a:gd name="T72" fmla="*/ 23 w 86"/>
                <a:gd name="T73" fmla="*/ 96 h 106"/>
                <a:gd name="T74" fmla="*/ 19 w 86"/>
                <a:gd name="T75" fmla="*/ 95 h 106"/>
                <a:gd name="T76" fmla="*/ 16 w 86"/>
                <a:gd name="T77" fmla="*/ 96 h 106"/>
                <a:gd name="T78" fmla="*/ 15 w 86"/>
                <a:gd name="T79" fmla="*/ 99 h 106"/>
                <a:gd name="T80" fmla="*/ 13 w 86"/>
                <a:gd name="T81" fmla="*/ 99 h 106"/>
                <a:gd name="T82" fmla="*/ 10 w 86"/>
                <a:gd name="T83" fmla="*/ 101 h 106"/>
                <a:gd name="T84" fmla="*/ 7 w 86"/>
                <a:gd name="T85" fmla="*/ 101 h 106"/>
                <a:gd name="T86" fmla="*/ 6 w 86"/>
                <a:gd name="T87" fmla="*/ 100 h 106"/>
                <a:gd name="T88" fmla="*/ 10 w 86"/>
                <a:gd name="T89" fmla="*/ 95 h 106"/>
                <a:gd name="T90" fmla="*/ 9 w 86"/>
                <a:gd name="T91" fmla="*/ 93 h 106"/>
                <a:gd name="T92" fmla="*/ 9 w 86"/>
                <a:gd name="T93" fmla="*/ 90 h 106"/>
                <a:gd name="T94" fmla="*/ 12 w 86"/>
                <a:gd name="T95" fmla="*/ 88 h 106"/>
                <a:gd name="T96" fmla="*/ 15 w 86"/>
                <a:gd name="T97" fmla="*/ 83 h 106"/>
                <a:gd name="T98" fmla="*/ 15 w 86"/>
                <a:gd name="T99" fmla="*/ 78 h 106"/>
                <a:gd name="T100" fmla="*/ 15 w 86"/>
                <a:gd name="T101" fmla="*/ 70 h 106"/>
                <a:gd name="T102" fmla="*/ 18 w 86"/>
                <a:gd name="T103" fmla="*/ 65 h 106"/>
                <a:gd name="T104" fmla="*/ 18 w 86"/>
                <a:gd name="T105" fmla="*/ 59 h 106"/>
                <a:gd name="T106" fmla="*/ 21 w 86"/>
                <a:gd name="T107" fmla="*/ 55 h 106"/>
                <a:gd name="T108" fmla="*/ 22 w 86"/>
                <a:gd name="T109" fmla="*/ 55 h 106"/>
                <a:gd name="T110" fmla="*/ 26 w 86"/>
                <a:gd name="T111" fmla="*/ 53 h 106"/>
                <a:gd name="T112" fmla="*/ 32 w 86"/>
                <a:gd name="T113" fmla="*/ 48 h 106"/>
                <a:gd name="T114" fmla="*/ 40 w 86"/>
                <a:gd name="T115" fmla="*/ 33 h 106"/>
                <a:gd name="T116" fmla="*/ 46 w 86"/>
                <a:gd name="T117" fmla="*/ 18 h 106"/>
                <a:gd name="T118" fmla="*/ 62 w 86"/>
                <a:gd name="T119" fmla="*/ 5 h 106"/>
                <a:gd name="T120" fmla="*/ 77 w 86"/>
                <a:gd name="T121" fmla="*/ 1 h 106"/>
                <a:gd name="T122" fmla="*/ 74 w 86"/>
                <a:gd name="T123" fmla="*/ 2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" h="106">
                  <a:moveTo>
                    <a:pt x="4" y="101"/>
                  </a:moveTo>
                  <a:lnTo>
                    <a:pt x="5" y="102"/>
                  </a:lnTo>
                  <a:lnTo>
                    <a:pt x="5" y="103"/>
                  </a:lnTo>
                  <a:lnTo>
                    <a:pt x="3" y="105"/>
                  </a:lnTo>
                  <a:lnTo>
                    <a:pt x="3" y="105"/>
                  </a:lnTo>
                  <a:lnTo>
                    <a:pt x="2" y="105"/>
                  </a:lnTo>
                  <a:lnTo>
                    <a:pt x="2" y="106"/>
                  </a:lnTo>
                  <a:lnTo>
                    <a:pt x="2" y="105"/>
                  </a:lnTo>
                  <a:lnTo>
                    <a:pt x="2" y="105"/>
                  </a:lnTo>
                  <a:lnTo>
                    <a:pt x="2" y="106"/>
                  </a:lnTo>
                  <a:lnTo>
                    <a:pt x="2" y="105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2" y="101"/>
                  </a:lnTo>
                  <a:lnTo>
                    <a:pt x="2" y="102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4" y="101"/>
                  </a:lnTo>
                  <a:close/>
                  <a:moveTo>
                    <a:pt x="74" y="25"/>
                  </a:moveTo>
                  <a:lnTo>
                    <a:pt x="75" y="27"/>
                  </a:lnTo>
                  <a:lnTo>
                    <a:pt x="75" y="27"/>
                  </a:lnTo>
                  <a:lnTo>
                    <a:pt x="74" y="27"/>
                  </a:lnTo>
                  <a:lnTo>
                    <a:pt x="73" y="25"/>
                  </a:lnTo>
                  <a:lnTo>
                    <a:pt x="73" y="25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75" y="28"/>
                  </a:lnTo>
                  <a:lnTo>
                    <a:pt x="76" y="27"/>
                  </a:lnTo>
                  <a:lnTo>
                    <a:pt x="77" y="27"/>
                  </a:lnTo>
                  <a:lnTo>
                    <a:pt x="75" y="28"/>
                  </a:lnTo>
                  <a:lnTo>
                    <a:pt x="76" y="29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9" y="30"/>
                  </a:lnTo>
                  <a:lnTo>
                    <a:pt x="80" y="31"/>
                  </a:lnTo>
                  <a:lnTo>
                    <a:pt x="82" y="31"/>
                  </a:lnTo>
                  <a:lnTo>
                    <a:pt x="85" y="32"/>
                  </a:lnTo>
                  <a:lnTo>
                    <a:pt x="85" y="33"/>
                  </a:lnTo>
                  <a:lnTo>
                    <a:pt x="86" y="34"/>
                  </a:lnTo>
                  <a:lnTo>
                    <a:pt x="86" y="35"/>
                  </a:lnTo>
                  <a:lnTo>
                    <a:pt x="86" y="35"/>
                  </a:lnTo>
                  <a:lnTo>
                    <a:pt x="85" y="36"/>
                  </a:lnTo>
                  <a:lnTo>
                    <a:pt x="85" y="36"/>
                  </a:lnTo>
                  <a:lnTo>
                    <a:pt x="84" y="36"/>
                  </a:lnTo>
                  <a:lnTo>
                    <a:pt x="84" y="36"/>
                  </a:lnTo>
                  <a:lnTo>
                    <a:pt x="84" y="36"/>
                  </a:lnTo>
                  <a:lnTo>
                    <a:pt x="84" y="38"/>
                  </a:lnTo>
                  <a:lnTo>
                    <a:pt x="84" y="39"/>
                  </a:lnTo>
                  <a:lnTo>
                    <a:pt x="83" y="40"/>
                  </a:lnTo>
                  <a:lnTo>
                    <a:pt x="82" y="40"/>
                  </a:lnTo>
                  <a:lnTo>
                    <a:pt x="82" y="41"/>
                  </a:lnTo>
                  <a:lnTo>
                    <a:pt x="81" y="42"/>
                  </a:lnTo>
                  <a:lnTo>
                    <a:pt x="80" y="44"/>
                  </a:lnTo>
                  <a:lnTo>
                    <a:pt x="80" y="44"/>
                  </a:lnTo>
                  <a:lnTo>
                    <a:pt x="80" y="43"/>
                  </a:lnTo>
                  <a:lnTo>
                    <a:pt x="79" y="40"/>
                  </a:lnTo>
                  <a:lnTo>
                    <a:pt x="79" y="40"/>
                  </a:lnTo>
                  <a:lnTo>
                    <a:pt x="79" y="42"/>
                  </a:lnTo>
                  <a:lnTo>
                    <a:pt x="80" y="44"/>
                  </a:lnTo>
                  <a:lnTo>
                    <a:pt x="80" y="44"/>
                  </a:lnTo>
                  <a:lnTo>
                    <a:pt x="79" y="46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76" y="49"/>
                  </a:lnTo>
                  <a:lnTo>
                    <a:pt x="76" y="50"/>
                  </a:lnTo>
                  <a:lnTo>
                    <a:pt x="77" y="50"/>
                  </a:lnTo>
                  <a:lnTo>
                    <a:pt x="77" y="51"/>
                  </a:lnTo>
                  <a:lnTo>
                    <a:pt x="76" y="53"/>
                  </a:lnTo>
                  <a:lnTo>
                    <a:pt x="74" y="55"/>
                  </a:lnTo>
                  <a:lnTo>
                    <a:pt x="73" y="55"/>
                  </a:lnTo>
                  <a:lnTo>
                    <a:pt x="73" y="54"/>
                  </a:lnTo>
                  <a:lnTo>
                    <a:pt x="73" y="55"/>
                  </a:lnTo>
                  <a:lnTo>
                    <a:pt x="72" y="56"/>
                  </a:lnTo>
                  <a:lnTo>
                    <a:pt x="71" y="57"/>
                  </a:lnTo>
                  <a:lnTo>
                    <a:pt x="71" y="61"/>
                  </a:lnTo>
                  <a:lnTo>
                    <a:pt x="71" y="61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3" y="63"/>
                  </a:lnTo>
                  <a:lnTo>
                    <a:pt x="73" y="64"/>
                  </a:lnTo>
                  <a:lnTo>
                    <a:pt x="71" y="66"/>
                  </a:lnTo>
                  <a:lnTo>
                    <a:pt x="71" y="68"/>
                  </a:lnTo>
                  <a:lnTo>
                    <a:pt x="68" y="69"/>
                  </a:lnTo>
                  <a:lnTo>
                    <a:pt x="68" y="69"/>
                  </a:lnTo>
                  <a:lnTo>
                    <a:pt x="67" y="70"/>
                  </a:lnTo>
                  <a:lnTo>
                    <a:pt x="67" y="70"/>
                  </a:lnTo>
                  <a:lnTo>
                    <a:pt x="66" y="71"/>
                  </a:lnTo>
                  <a:lnTo>
                    <a:pt x="65" y="71"/>
                  </a:lnTo>
                  <a:lnTo>
                    <a:pt x="64" y="70"/>
                  </a:lnTo>
                  <a:lnTo>
                    <a:pt x="63" y="72"/>
                  </a:lnTo>
                  <a:lnTo>
                    <a:pt x="61" y="71"/>
                  </a:lnTo>
                  <a:lnTo>
                    <a:pt x="60" y="72"/>
                  </a:lnTo>
                  <a:lnTo>
                    <a:pt x="59" y="74"/>
                  </a:lnTo>
                  <a:lnTo>
                    <a:pt x="58" y="75"/>
                  </a:lnTo>
                  <a:lnTo>
                    <a:pt x="58" y="75"/>
                  </a:lnTo>
                  <a:lnTo>
                    <a:pt x="59" y="77"/>
                  </a:lnTo>
                  <a:lnTo>
                    <a:pt x="59" y="77"/>
                  </a:lnTo>
                  <a:lnTo>
                    <a:pt x="60" y="78"/>
                  </a:lnTo>
                  <a:lnTo>
                    <a:pt x="60" y="77"/>
                  </a:lnTo>
                  <a:lnTo>
                    <a:pt x="60" y="78"/>
                  </a:lnTo>
                  <a:lnTo>
                    <a:pt x="60" y="79"/>
                  </a:lnTo>
                  <a:lnTo>
                    <a:pt x="58" y="79"/>
                  </a:lnTo>
                  <a:lnTo>
                    <a:pt x="57" y="81"/>
                  </a:lnTo>
                  <a:lnTo>
                    <a:pt x="54" y="83"/>
                  </a:lnTo>
                  <a:lnTo>
                    <a:pt x="53" y="83"/>
                  </a:lnTo>
                  <a:lnTo>
                    <a:pt x="53" y="83"/>
                  </a:lnTo>
                  <a:lnTo>
                    <a:pt x="52" y="83"/>
                  </a:lnTo>
                  <a:lnTo>
                    <a:pt x="52" y="83"/>
                  </a:lnTo>
                  <a:lnTo>
                    <a:pt x="51" y="83"/>
                  </a:lnTo>
                  <a:lnTo>
                    <a:pt x="51" y="83"/>
                  </a:lnTo>
                  <a:lnTo>
                    <a:pt x="50" y="83"/>
                  </a:lnTo>
                  <a:lnTo>
                    <a:pt x="49" y="83"/>
                  </a:lnTo>
                  <a:lnTo>
                    <a:pt x="49" y="84"/>
                  </a:lnTo>
                  <a:lnTo>
                    <a:pt x="49" y="86"/>
                  </a:lnTo>
                  <a:lnTo>
                    <a:pt x="48" y="88"/>
                  </a:lnTo>
                  <a:lnTo>
                    <a:pt x="47" y="89"/>
                  </a:lnTo>
                  <a:lnTo>
                    <a:pt x="46" y="90"/>
                  </a:lnTo>
                  <a:lnTo>
                    <a:pt x="43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40" y="91"/>
                  </a:lnTo>
                  <a:lnTo>
                    <a:pt x="39" y="92"/>
                  </a:lnTo>
                  <a:lnTo>
                    <a:pt x="38" y="92"/>
                  </a:lnTo>
                  <a:lnTo>
                    <a:pt x="38" y="92"/>
                  </a:lnTo>
                  <a:lnTo>
                    <a:pt x="38" y="93"/>
                  </a:lnTo>
                  <a:lnTo>
                    <a:pt x="37" y="93"/>
                  </a:lnTo>
                  <a:lnTo>
                    <a:pt x="37" y="92"/>
                  </a:lnTo>
                  <a:lnTo>
                    <a:pt x="37" y="93"/>
                  </a:lnTo>
                  <a:lnTo>
                    <a:pt x="36" y="94"/>
                  </a:lnTo>
                  <a:lnTo>
                    <a:pt x="36" y="94"/>
                  </a:lnTo>
                  <a:lnTo>
                    <a:pt x="36" y="96"/>
                  </a:lnTo>
                  <a:lnTo>
                    <a:pt x="36" y="96"/>
                  </a:lnTo>
                  <a:lnTo>
                    <a:pt x="35" y="96"/>
                  </a:lnTo>
                  <a:lnTo>
                    <a:pt x="35" y="96"/>
                  </a:lnTo>
                  <a:lnTo>
                    <a:pt x="34" y="97"/>
                  </a:lnTo>
                  <a:lnTo>
                    <a:pt x="34" y="98"/>
                  </a:lnTo>
                  <a:lnTo>
                    <a:pt x="35" y="99"/>
                  </a:lnTo>
                  <a:lnTo>
                    <a:pt x="36" y="99"/>
                  </a:lnTo>
                  <a:lnTo>
                    <a:pt x="36" y="98"/>
                  </a:lnTo>
                  <a:lnTo>
                    <a:pt x="37" y="97"/>
                  </a:lnTo>
                  <a:lnTo>
                    <a:pt x="37" y="98"/>
                  </a:lnTo>
                  <a:lnTo>
                    <a:pt x="37" y="98"/>
                  </a:lnTo>
                  <a:lnTo>
                    <a:pt x="36" y="98"/>
                  </a:lnTo>
                  <a:lnTo>
                    <a:pt x="36" y="99"/>
                  </a:lnTo>
                  <a:lnTo>
                    <a:pt x="35" y="101"/>
                  </a:lnTo>
                  <a:lnTo>
                    <a:pt x="35" y="101"/>
                  </a:lnTo>
                  <a:lnTo>
                    <a:pt x="34" y="104"/>
                  </a:lnTo>
                  <a:lnTo>
                    <a:pt x="33" y="104"/>
                  </a:lnTo>
                  <a:lnTo>
                    <a:pt x="33" y="103"/>
                  </a:lnTo>
                  <a:lnTo>
                    <a:pt x="32" y="103"/>
                  </a:lnTo>
                  <a:lnTo>
                    <a:pt x="33" y="103"/>
                  </a:lnTo>
                  <a:lnTo>
                    <a:pt x="34" y="101"/>
                  </a:lnTo>
                  <a:lnTo>
                    <a:pt x="34" y="101"/>
                  </a:lnTo>
                  <a:lnTo>
                    <a:pt x="34" y="100"/>
                  </a:lnTo>
                  <a:lnTo>
                    <a:pt x="33" y="98"/>
                  </a:lnTo>
                  <a:lnTo>
                    <a:pt x="32" y="97"/>
                  </a:lnTo>
                  <a:lnTo>
                    <a:pt x="32" y="97"/>
                  </a:lnTo>
                  <a:lnTo>
                    <a:pt x="30" y="97"/>
                  </a:lnTo>
                  <a:lnTo>
                    <a:pt x="30" y="97"/>
                  </a:lnTo>
                  <a:lnTo>
                    <a:pt x="29" y="98"/>
                  </a:lnTo>
                  <a:lnTo>
                    <a:pt x="28" y="99"/>
                  </a:lnTo>
                  <a:lnTo>
                    <a:pt x="28" y="100"/>
                  </a:lnTo>
                  <a:lnTo>
                    <a:pt x="28" y="100"/>
                  </a:lnTo>
                  <a:lnTo>
                    <a:pt x="28" y="101"/>
                  </a:lnTo>
                  <a:lnTo>
                    <a:pt x="28" y="101"/>
                  </a:lnTo>
                  <a:lnTo>
                    <a:pt x="28" y="101"/>
                  </a:lnTo>
                  <a:lnTo>
                    <a:pt x="27" y="101"/>
                  </a:lnTo>
                  <a:lnTo>
                    <a:pt x="27" y="101"/>
                  </a:lnTo>
                  <a:lnTo>
                    <a:pt x="26" y="101"/>
                  </a:lnTo>
                  <a:lnTo>
                    <a:pt x="24" y="100"/>
                  </a:lnTo>
                  <a:lnTo>
                    <a:pt x="24" y="99"/>
                  </a:lnTo>
                  <a:lnTo>
                    <a:pt x="24" y="98"/>
                  </a:lnTo>
                  <a:lnTo>
                    <a:pt x="24" y="98"/>
                  </a:lnTo>
                  <a:lnTo>
                    <a:pt x="23" y="98"/>
                  </a:lnTo>
                  <a:lnTo>
                    <a:pt x="23" y="97"/>
                  </a:lnTo>
                  <a:lnTo>
                    <a:pt x="23" y="97"/>
                  </a:lnTo>
                  <a:lnTo>
                    <a:pt x="23" y="96"/>
                  </a:lnTo>
                  <a:lnTo>
                    <a:pt x="23" y="96"/>
                  </a:lnTo>
                  <a:lnTo>
                    <a:pt x="23" y="96"/>
                  </a:lnTo>
                  <a:lnTo>
                    <a:pt x="21" y="95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8" y="95"/>
                  </a:lnTo>
                  <a:lnTo>
                    <a:pt x="17" y="95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5" y="96"/>
                  </a:lnTo>
                  <a:lnTo>
                    <a:pt x="15" y="96"/>
                  </a:lnTo>
                  <a:lnTo>
                    <a:pt x="15" y="98"/>
                  </a:lnTo>
                  <a:lnTo>
                    <a:pt x="15" y="98"/>
                  </a:lnTo>
                  <a:lnTo>
                    <a:pt x="15" y="99"/>
                  </a:lnTo>
                  <a:lnTo>
                    <a:pt x="15" y="99"/>
                  </a:lnTo>
                  <a:lnTo>
                    <a:pt x="15" y="100"/>
                  </a:lnTo>
                  <a:lnTo>
                    <a:pt x="15" y="100"/>
                  </a:lnTo>
                  <a:lnTo>
                    <a:pt x="14" y="99"/>
                  </a:lnTo>
                  <a:lnTo>
                    <a:pt x="13" y="99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0" y="101"/>
                  </a:lnTo>
                  <a:lnTo>
                    <a:pt x="10" y="101"/>
                  </a:lnTo>
                  <a:lnTo>
                    <a:pt x="9" y="102"/>
                  </a:lnTo>
                  <a:lnTo>
                    <a:pt x="9" y="103"/>
                  </a:lnTo>
                  <a:lnTo>
                    <a:pt x="8" y="103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6" y="99"/>
                  </a:lnTo>
                  <a:lnTo>
                    <a:pt x="6" y="98"/>
                  </a:lnTo>
                  <a:lnTo>
                    <a:pt x="8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95"/>
                  </a:lnTo>
                  <a:lnTo>
                    <a:pt x="11" y="94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9" y="93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9" y="90"/>
                  </a:lnTo>
                  <a:lnTo>
                    <a:pt x="9" y="89"/>
                  </a:lnTo>
                  <a:lnTo>
                    <a:pt x="10" y="88"/>
                  </a:lnTo>
                  <a:lnTo>
                    <a:pt x="11" y="88"/>
                  </a:lnTo>
                  <a:lnTo>
                    <a:pt x="12" y="88"/>
                  </a:lnTo>
                  <a:lnTo>
                    <a:pt x="12" y="88"/>
                  </a:lnTo>
                  <a:lnTo>
                    <a:pt x="12" y="88"/>
                  </a:lnTo>
                  <a:lnTo>
                    <a:pt x="13" y="88"/>
                  </a:lnTo>
                  <a:lnTo>
                    <a:pt x="13" y="85"/>
                  </a:lnTo>
                  <a:lnTo>
                    <a:pt x="14" y="84"/>
                  </a:lnTo>
                  <a:lnTo>
                    <a:pt x="15" y="83"/>
                  </a:lnTo>
                  <a:lnTo>
                    <a:pt x="15" y="81"/>
                  </a:lnTo>
                  <a:lnTo>
                    <a:pt x="15" y="80"/>
                  </a:lnTo>
                  <a:lnTo>
                    <a:pt x="16" y="79"/>
                  </a:lnTo>
                  <a:lnTo>
                    <a:pt x="16" y="78"/>
                  </a:lnTo>
                  <a:lnTo>
                    <a:pt x="15" y="78"/>
                  </a:lnTo>
                  <a:lnTo>
                    <a:pt x="16" y="75"/>
                  </a:lnTo>
                  <a:lnTo>
                    <a:pt x="15" y="72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5" y="69"/>
                  </a:lnTo>
                  <a:lnTo>
                    <a:pt x="16" y="68"/>
                  </a:lnTo>
                  <a:lnTo>
                    <a:pt x="18" y="66"/>
                  </a:lnTo>
                  <a:lnTo>
                    <a:pt x="18" y="65"/>
                  </a:lnTo>
                  <a:lnTo>
                    <a:pt x="18" y="64"/>
                  </a:lnTo>
                  <a:lnTo>
                    <a:pt x="18" y="63"/>
                  </a:lnTo>
                  <a:lnTo>
                    <a:pt x="19" y="62"/>
                  </a:lnTo>
                  <a:lnTo>
                    <a:pt x="19" y="62"/>
                  </a:lnTo>
                  <a:lnTo>
                    <a:pt x="18" y="59"/>
                  </a:lnTo>
                  <a:lnTo>
                    <a:pt x="18" y="59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20" y="56"/>
                  </a:lnTo>
                  <a:lnTo>
                    <a:pt x="21" y="55"/>
                  </a:lnTo>
                  <a:lnTo>
                    <a:pt x="21" y="54"/>
                  </a:lnTo>
                  <a:lnTo>
                    <a:pt x="22" y="54"/>
                  </a:lnTo>
                  <a:lnTo>
                    <a:pt x="21" y="55"/>
                  </a:lnTo>
                  <a:lnTo>
                    <a:pt x="21" y="55"/>
                  </a:lnTo>
                  <a:lnTo>
                    <a:pt x="22" y="55"/>
                  </a:lnTo>
                  <a:lnTo>
                    <a:pt x="23" y="55"/>
                  </a:lnTo>
                  <a:lnTo>
                    <a:pt x="23" y="54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6" y="53"/>
                  </a:lnTo>
                  <a:lnTo>
                    <a:pt x="28" y="52"/>
                  </a:lnTo>
                  <a:lnTo>
                    <a:pt x="28" y="51"/>
                  </a:lnTo>
                  <a:lnTo>
                    <a:pt x="28" y="50"/>
                  </a:lnTo>
                  <a:lnTo>
                    <a:pt x="30" y="48"/>
                  </a:lnTo>
                  <a:lnTo>
                    <a:pt x="32" y="48"/>
                  </a:lnTo>
                  <a:lnTo>
                    <a:pt x="32" y="47"/>
                  </a:lnTo>
                  <a:lnTo>
                    <a:pt x="33" y="45"/>
                  </a:lnTo>
                  <a:lnTo>
                    <a:pt x="36" y="42"/>
                  </a:lnTo>
                  <a:lnTo>
                    <a:pt x="38" y="38"/>
                  </a:lnTo>
                  <a:lnTo>
                    <a:pt x="40" y="33"/>
                  </a:lnTo>
                  <a:lnTo>
                    <a:pt x="41" y="30"/>
                  </a:lnTo>
                  <a:lnTo>
                    <a:pt x="43" y="26"/>
                  </a:lnTo>
                  <a:lnTo>
                    <a:pt x="44" y="25"/>
                  </a:lnTo>
                  <a:lnTo>
                    <a:pt x="45" y="24"/>
                  </a:lnTo>
                  <a:lnTo>
                    <a:pt x="46" y="18"/>
                  </a:lnTo>
                  <a:lnTo>
                    <a:pt x="47" y="17"/>
                  </a:lnTo>
                  <a:lnTo>
                    <a:pt x="49" y="14"/>
                  </a:lnTo>
                  <a:lnTo>
                    <a:pt x="52" y="11"/>
                  </a:lnTo>
                  <a:lnTo>
                    <a:pt x="61" y="5"/>
                  </a:lnTo>
                  <a:lnTo>
                    <a:pt x="62" y="5"/>
                  </a:lnTo>
                  <a:lnTo>
                    <a:pt x="67" y="4"/>
                  </a:lnTo>
                  <a:lnTo>
                    <a:pt x="71" y="2"/>
                  </a:lnTo>
                  <a:lnTo>
                    <a:pt x="75" y="1"/>
                  </a:lnTo>
                  <a:lnTo>
                    <a:pt x="77" y="0"/>
                  </a:lnTo>
                  <a:lnTo>
                    <a:pt x="77" y="1"/>
                  </a:lnTo>
                  <a:lnTo>
                    <a:pt x="77" y="7"/>
                  </a:lnTo>
                  <a:lnTo>
                    <a:pt x="76" y="12"/>
                  </a:lnTo>
                  <a:lnTo>
                    <a:pt x="74" y="18"/>
                  </a:lnTo>
                  <a:lnTo>
                    <a:pt x="74" y="21"/>
                  </a:lnTo>
                  <a:lnTo>
                    <a:pt x="74" y="25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416786" y="1945137"/>
            <a:ext cx="2937014" cy="1670482"/>
            <a:chOff x="8416786" y="1945137"/>
            <a:chExt cx="2937014" cy="1670482"/>
          </a:xfrm>
        </p:grpSpPr>
        <p:sp>
          <p:nvSpPr>
            <p:cNvPr id="53" name="TextBox 52"/>
            <p:cNvSpPr txBox="1"/>
            <p:nvPr/>
          </p:nvSpPr>
          <p:spPr>
            <a:xfrm>
              <a:off x="8416786" y="2722073"/>
              <a:ext cx="2937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416786" y="3000066"/>
              <a:ext cx="293701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scelerisque est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9566322" y="1945137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53"/>
            <p:cNvSpPr>
              <a:spLocks/>
            </p:cNvSpPr>
            <p:nvPr/>
          </p:nvSpPr>
          <p:spPr bwMode="auto">
            <a:xfrm>
              <a:off x="9724890" y="2145170"/>
              <a:ext cx="320805" cy="237875"/>
            </a:xfrm>
            <a:custGeom>
              <a:avLst/>
              <a:gdLst>
                <a:gd name="T0" fmla="*/ 188749 w 68"/>
                <a:gd name="T1" fmla="*/ 173037 h 50"/>
                <a:gd name="T2" fmla="*/ 54909 w 68"/>
                <a:gd name="T3" fmla="*/ 173037 h 50"/>
                <a:gd name="T4" fmla="*/ 0 w 68"/>
                <a:gd name="T5" fmla="*/ 117665 h 50"/>
                <a:gd name="T6" fmla="*/ 30886 w 68"/>
                <a:gd name="T7" fmla="*/ 69215 h 50"/>
                <a:gd name="T8" fmla="*/ 30886 w 68"/>
                <a:gd name="T9" fmla="*/ 62293 h 50"/>
                <a:gd name="T10" fmla="*/ 92658 w 68"/>
                <a:gd name="T11" fmla="*/ 0 h 50"/>
                <a:gd name="T12" fmla="*/ 150999 w 68"/>
                <a:gd name="T13" fmla="*/ 38068 h 50"/>
                <a:gd name="T14" fmla="*/ 171590 w 68"/>
                <a:gd name="T15" fmla="*/ 31147 h 50"/>
                <a:gd name="T16" fmla="*/ 202476 w 68"/>
                <a:gd name="T17" fmla="*/ 62293 h 50"/>
                <a:gd name="T18" fmla="*/ 199044 w 68"/>
                <a:gd name="T19" fmla="*/ 79597 h 50"/>
                <a:gd name="T20" fmla="*/ 233362 w 68"/>
                <a:gd name="T21" fmla="*/ 124587 h 50"/>
                <a:gd name="T22" fmla="*/ 188749 w 68"/>
                <a:gd name="T23" fmla="*/ 173037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42872" y="1945137"/>
            <a:ext cx="2937014" cy="1701260"/>
            <a:chOff x="4642872" y="1945137"/>
            <a:chExt cx="2937014" cy="1701260"/>
          </a:xfrm>
        </p:grpSpPr>
        <p:sp>
          <p:nvSpPr>
            <p:cNvPr id="50" name="TextBox 49"/>
            <p:cNvSpPr txBox="1"/>
            <p:nvPr/>
          </p:nvSpPr>
          <p:spPr>
            <a:xfrm>
              <a:off x="4642872" y="2722073"/>
              <a:ext cx="2937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42872" y="3000066"/>
              <a:ext cx="29370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scelerisque est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792408" y="1945137"/>
              <a:ext cx="637940" cy="63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57"/>
            <p:cNvSpPr>
              <a:spLocks noEditPoints="1"/>
            </p:cNvSpPr>
            <p:nvPr/>
          </p:nvSpPr>
          <p:spPr bwMode="auto">
            <a:xfrm>
              <a:off x="5959757" y="2112487"/>
              <a:ext cx="303243" cy="303241"/>
            </a:xfrm>
            <a:custGeom>
              <a:avLst/>
              <a:gdLst>
                <a:gd name="T0" fmla="*/ 188913 w 55"/>
                <a:gd name="T1" fmla="*/ 106478 h 55"/>
                <a:gd name="T2" fmla="*/ 185478 w 55"/>
                <a:gd name="T3" fmla="*/ 113347 h 55"/>
                <a:gd name="T4" fmla="*/ 161435 w 55"/>
                <a:gd name="T5" fmla="*/ 116782 h 55"/>
                <a:gd name="T6" fmla="*/ 158000 w 55"/>
                <a:gd name="T7" fmla="*/ 127086 h 55"/>
                <a:gd name="T8" fmla="*/ 168304 w 55"/>
                <a:gd name="T9" fmla="*/ 144260 h 55"/>
                <a:gd name="T10" fmla="*/ 171739 w 55"/>
                <a:gd name="T11" fmla="*/ 147695 h 55"/>
                <a:gd name="T12" fmla="*/ 168304 w 55"/>
                <a:gd name="T13" fmla="*/ 151130 h 55"/>
                <a:gd name="T14" fmla="*/ 147696 w 55"/>
                <a:gd name="T15" fmla="*/ 171738 h 55"/>
                <a:gd name="T16" fmla="*/ 144261 w 55"/>
                <a:gd name="T17" fmla="*/ 171738 h 55"/>
                <a:gd name="T18" fmla="*/ 127087 w 55"/>
                <a:gd name="T19" fmla="*/ 157999 h 55"/>
                <a:gd name="T20" fmla="*/ 113348 w 55"/>
                <a:gd name="T21" fmla="*/ 161434 h 55"/>
                <a:gd name="T22" fmla="*/ 109913 w 55"/>
                <a:gd name="T23" fmla="*/ 185477 h 55"/>
                <a:gd name="T24" fmla="*/ 106478 w 55"/>
                <a:gd name="T25" fmla="*/ 188912 h 55"/>
                <a:gd name="T26" fmla="*/ 79000 w 55"/>
                <a:gd name="T27" fmla="*/ 188912 h 55"/>
                <a:gd name="T28" fmla="*/ 75565 w 55"/>
                <a:gd name="T29" fmla="*/ 185477 h 55"/>
                <a:gd name="T30" fmla="*/ 72130 w 55"/>
                <a:gd name="T31" fmla="*/ 161434 h 55"/>
                <a:gd name="T32" fmla="*/ 61826 w 55"/>
                <a:gd name="T33" fmla="*/ 157999 h 55"/>
                <a:gd name="T34" fmla="*/ 44652 w 55"/>
                <a:gd name="T35" fmla="*/ 171738 h 55"/>
                <a:gd name="T36" fmla="*/ 41217 w 55"/>
                <a:gd name="T37" fmla="*/ 171738 h 55"/>
                <a:gd name="T38" fmla="*/ 37783 w 55"/>
                <a:gd name="T39" fmla="*/ 171738 h 55"/>
                <a:gd name="T40" fmla="*/ 17174 w 55"/>
                <a:gd name="T41" fmla="*/ 151130 h 55"/>
                <a:gd name="T42" fmla="*/ 17174 w 55"/>
                <a:gd name="T43" fmla="*/ 147695 h 55"/>
                <a:gd name="T44" fmla="*/ 17174 w 55"/>
                <a:gd name="T45" fmla="*/ 144260 h 55"/>
                <a:gd name="T46" fmla="*/ 30913 w 55"/>
                <a:gd name="T47" fmla="*/ 127086 h 55"/>
                <a:gd name="T48" fmla="*/ 24043 w 55"/>
                <a:gd name="T49" fmla="*/ 113347 h 55"/>
                <a:gd name="T50" fmla="*/ 3435 w 55"/>
                <a:gd name="T51" fmla="*/ 113347 h 55"/>
                <a:gd name="T52" fmla="*/ 0 w 55"/>
                <a:gd name="T53" fmla="*/ 106478 h 55"/>
                <a:gd name="T54" fmla="*/ 0 w 55"/>
                <a:gd name="T55" fmla="*/ 79000 h 55"/>
                <a:gd name="T56" fmla="*/ 3435 w 55"/>
                <a:gd name="T57" fmla="*/ 75565 h 55"/>
                <a:gd name="T58" fmla="*/ 24043 w 55"/>
                <a:gd name="T59" fmla="*/ 72130 h 55"/>
                <a:gd name="T60" fmla="*/ 30913 w 55"/>
                <a:gd name="T61" fmla="*/ 61826 h 55"/>
                <a:gd name="T62" fmla="*/ 17174 w 55"/>
                <a:gd name="T63" fmla="*/ 44652 h 55"/>
                <a:gd name="T64" fmla="*/ 17174 w 55"/>
                <a:gd name="T65" fmla="*/ 41217 h 55"/>
                <a:gd name="T66" fmla="*/ 17174 w 55"/>
                <a:gd name="T67" fmla="*/ 37782 h 55"/>
                <a:gd name="T68" fmla="*/ 41217 w 55"/>
                <a:gd name="T69" fmla="*/ 17174 h 55"/>
                <a:gd name="T70" fmla="*/ 44652 w 55"/>
                <a:gd name="T71" fmla="*/ 17174 h 55"/>
                <a:gd name="T72" fmla="*/ 61826 w 55"/>
                <a:gd name="T73" fmla="*/ 30913 h 55"/>
                <a:gd name="T74" fmla="*/ 72130 w 55"/>
                <a:gd name="T75" fmla="*/ 27478 h 55"/>
                <a:gd name="T76" fmla="*/ 75565 w 55"/>
                <a:gd name="T77" fmla="*/ 3435 h 55"/>
                <a:gd name="T78" fmla="*/ 79000 w 55"/>
                <a:gd name="T79" fmla="*/ 0 h 55"/>
                <a:gd name="T80" fmla="*/ 106478 w 55"/>
                <a:gd name="T81" fmla="*/ 0 h 55"/>
                <a:gd name="T82" fmla="*/ 109913 w 55"/>
                <a:gd name="T83" fmla="*/ 3435 h 55"/>
                <a:gd name="T84" fmla="*/ 113348 w 55"/>
                <a:gd name="T85" fmla="*/ 27478 h 55"/>
                <a:gd name="T86" fmla="*/ 127087 w 55"/>
                <a:gd name="T87" fmla="*/ 30913 h 55"/>
                <a:gd name="T88" fmla="*/ 144261 w 55"/>
                <a:gd name="T89" fmla="*/ 17174 h 55"/>
                <a:gd name="T90" fmla="*/ 147696 w 55"/>
                <a:gd name="T91" fmla="*/ 17174 h 55"/>
                <a:gd name="T92" fmla="*/ 147696 w 55"/>
                <a:gd name="T93" fmla="*/ 17174 h 55"/>
                <a:gd name="T94" fmla="*/ 168304 w 55"/>
                <a:gd name="T95" fmla="*/ 37782 h 55"/>
                <a:gd name="T96" fmla="*/ 171739 w 55"/>
                <a:gd name="T97" fmla="*/ 41217 h 55"/>
                <a:gd name="T98" fmla="*/ 168304 w 55"/>
                <a:gd name="T99" fmla="*/ 44652 h 55"/>
                <a:gd name="T100" fmla="*/ 158000 w 55"/>
                <a:gd name="T101" fmla="*/ 61826 h 55"/>
                <a:gd name="T102" fmla="*/ 161435 w 55"/>
                <a:gd name="T103" fmla="*/ 72130 h 55"/>
                <a:gd name="T104" fmla="*/ 185478 w 55"/>
                <a:gd name="T105" fmla="*/ 75565 h 55"/>
                <a:gd name="T106" fmla="*/ 188913 w 55"/>
                <a:gd name="T107" fmla="*/ 79000 h 55"/>
                <a:gd name="T108" fmla="*/ 188913 w 55"/>
                <a:gd name="T109" fmla="*/ 106478 h 55"/>
                <a:gd name="T110" fmla="*/ 92739 w 55"/>
                <a:gd name="T111" fmla="*/ 61826 h 55"/>
                <a:gd name="T112" fmla="*/ 61826 w 55"/>
                <a:gd name="T113" fmla="*/ 92739 h 55"/>
                <a:gd name="T114" fmla="*/ 92739 w 55"/>
                <a:gd name="T115" fmla="*/ 123651 h 55"/>
                <a:gd name="T116" fmla="*/ 123652 w 55"/>
                <a:gd name="T117" fmla="*/ 92739 h 55"/>
                <a:gd name="T118" fmla="*/ 92739 w 55"/>
                <a:gd name="T119" fmla="*/ 61826 h 5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2872" y="4175484"/>
            <a:ext cx="2937014" cy="1670482"/>
            <a:chOff x="4642872" y="4175484"/>
            <a:chExt cx="2937014" cy="1670482"/>
          </a:xfrm>
        </p:grpSpPr>
        <p:sp>
          <p:nvSpPr>
            <p:cNvPr id="56" name="TextBox 55"/>
            <p:cNvSpPr txBox="1"/>
            <p:nvPr/>
          </p:nvSpPr>
          <p:spPr>
            <a:xfrm>
              <a:off x="4642872" y="4952420"/>
              <a:ext cx="2937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42872" y="5230413"/>
              <a:ext cx="293701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scelerisque est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5792408" y="4175484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128"/>
            <p:cNvSpPr>
              <a:spLocks noEditPoints="1"/>
            </p:cNvSpPr>
            <p:nvPr/>
          </p:nvSpPr>
          <p:spPr bwMode="auto">
            <a:xfrm>
              <a:off x="5971708" y="4364605"/>
              <a:ext cx="279341" cy="259698"/>
            </a:xfrm>
            <a:custGeom>
              <a:avLst/>
              <a:gdLst>
                <a:gd name="T0" fmla="*/ 34441 w 59"/>
                <a:gd name="T1" fmla="*/ 127086 h 55"/>
                <a:gd name="T2" fmla="*/ 0 w 59"/>
                <a:gd name="T3" fmla="*/ 85869 h 55"/>
                <a:gd name="T4" fmla="*/ 20664 w 59"/>
                <a:gd name="T5" fmla="*/ 61826 h 55"/>
                <a:gd name="T6" fmla="*/ 51661 w 59"/>
                <a:gd name="T7" fmla="*/ 103043 h 55"/>
                <a:gd name="T8" fmla="*/ 34441 w 59"/>
                <a:gd name="T9" fmla="*/ 127086 h 55"/>
                <a:gd name="T10" fmla="*/ 172203 w 59"/>
                <a:gd name="T11" fmla="*/ 171738 h 55"/>
                <a:gd name="T12" fmla="*/ 148095 w 59"/>
                <a:gd name="T13" fmla="*/ 188912 h 55"/>
                <a:gd name="T14" fmla="*/ 99878 w 59"/>
                <a:gd name="T15" fmla="*/ 178608 h 55"/>
                <a:gd name="T16" fmla="*/ 51661 w 59"/>
                <a:gd name="T17" fmla="*/ 188912 h 55"/>
                <a:gd name="T18" fmla="*/ 30997 w 59"/>
                <a:gd name="T19" fmla="*/ 171738 h 55"/>
                <a:gd name="T20" fmla="*/ 99878 w 59"/>
                <a:gd name="T21" fmla="*/ 99608 h 55"/>
                <a:gd name="T22" fmla="*/ 172203 w 59"/>
                <a:gd name="T23" fmla="*/ 171738 h 55"/>
                <a:gd name="T24" fmla="*/ 72325 w 59"/>
                <a:gd name="T25" fmla="*/ 72130 h 55"/>
                <a:gd name="T26" fmla="*/ 41329 w 59"/>
                <a:gd name="T27" fmla="*/ 30913 h 55"/>
                <a:gd name="T28" fmla="*/ 61993 w 59"/>
                <a:gd name="T29" fmla="*/ 0 h 55"/>
                <a:gd name="T30" fmla="*/ 96434 w 59"/>
                <a:gd name="T31" fmla="*/ 44652 h 55"/>
                <a:gd name="T32" fmla="*/ 72325 w 59"/>
                <a:gd name="T33" fmla="*/ 72130 h 55"/>
                <a:gd name="T34" fmla="*/ 106766 w 59"/>
                <a:gd name="T35" fmla="*/ 44652 h 55"/>
                <a:gd name="T36" fmla="*/ 141207 w 59"/>
                <a:gd name="T37" fmla="*/ 0 h 55"/>
                <a:gd name="T38" fmla="*/ 161871 w 59"/>
                <a:gd name="T39" fmla="*/ 30913 h 55"/>
                <a:gd name="T40" fmla="*/ 130875 w 59"/>
                <a:gd name="T41" fmla="*/ 72130 h 55"/>
                <a:gd name="T42" fmla="*/ 106766 w 59"/>
                <a:gd name="T43" fmla="*/ 44652 h 55"/>
                <a:gd name="T44" fmla="*/ 203200 w 59"/>
                <a:gd name="T45" fmla="*/ 85869 h 55"/>
                <a:gd name="T46" fmla="*/ 168759 w 59"/>
                <a:gd name="T47" fmla="*/ 127086 h 55"/>
                <a:gd name="T48" fmla="*/ 151539 w 59"/>
                <a:gd name="T49" fmla="*/ 103043 h 55"/>
                <a:gd name="T50" fmla="*/ 182536 w 59"/>
                <a:gd name="T51" fmla="*/ 61826 h 55"/>
                <a:gd name="T52" fmla="*/ 203200 w 59"/>
                <a:gd name="T53" fmla="*/ 85869 h 5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9" h="55">
                  <a:moveTo>
                    <a:pt x="10" y="37"/>
                  </a:moveTo>
                  <a:cubicBezTo>
                    <a:pt x="4" y="37"/>
                    <a:pt x="0" y="30"/>
                    <a:pt x="0" y="25"/>
                  </a:cubicBezTo>
                  <a:cubicBezTo>
                    <a:pt x="0" y="21"/>
                    <a:pt x="2" y="18"/>
                    <a:pt x="6" y="18"/>
                  </a:cubicBezTo>
                  <a:cubicBezTo>
                    <a:pt x="11" y="18"/>
                    <a:pt x="15" y="25"/>
                    <a:pt x="15" y="30"/>
                  </a:cubicBezTo>
                  <a:cubicBezTo>
                    <a:pt x="15" y="33"/>
                    <a:pt x="14" y="37"/>
                    <a:pt x="10" y="37"/>
                  </a:cubicBezTo>
                  <a:close/>
                  <a:moveTo>
                    <a:pt x="50" y="50"/>
                  </a:moveTo>
                  <a:cubicBezTo>
                    <a:pt x="50" y="54"/>
                    <a:pt x="46" y="55"/>
                    <a:pt x="43" y="55"/>
                  </a:cubicBezTo>
                  <a:cubicBezTo>
                    <a:pt x="38" y="55"/>
                    <a:pt x="34" y="52"/>
                    <a:pt x="29" y="52"/>
                  </a:cubicBezTo>
                  <a:cubicBezTo>
                    <a:pt x="25" y="52"/>
                    <a:pt x="21" y="55"/>
                    <a:pt x="15" y="55"/>
                  </a:cubicBezTo>
                  <a:cubicBezTo>
                    <a:pt x="12" y="55"/>
                    <a:pt x="9" y="54"/>
                    <a:pt x="9" y="50"/>
                  </a:cubicBezTo>
                  <a:cubicBezTo>
                    <a:pt x="9" y="41"/>
                    <a:pt x="21" y="29"/>
                    <a:pt x="29" y="29"/>
                  </a:cubicBezTo>
                  <a:cubicBezTo>
                    <a:pt x="38" y="29"/>
                    <a:pt x="50" y="41"/>
                    <a:pt x="50" y="50"/>
                  </a:cubicBezTo>
                  <a:close/>
                  <a:moveTo>
                    <a:pt x="21" y="21"/>
                  </a:moveTo>
                  <a:cubicBezTo>
                    <a:pt x="15" y="21"/>
                    <a:pt x="12" y="14"/>
                    <a:pt x="12" y="9"/>
                  </a:cubicBezTo>
                  <a:cubicBezTo>
                    <a:pt x="12" y="5"/>
                    <a:pt x="14" y="0"/>
                    <a:pt x="18" y="0"/>
                  </a:cubicBezTo>
                  <a:cubicBezTo>
                    <a:pt x="24" y="0"/>
                    <a:pt x="28" y="8"/>
                    <a:pt x="28" y="13"/>
                  </a:cubicBezTo>
                  <a:cubicBezTo>
                    <a:pt x="28" y="17"/>
                    <a:pt x="26" y="21"/>
                    <a:pt x="21" y="21"/>
                  </a:cubicBezTo>
                  <a:close/>
                  <a:moveTo>
                    <a:pt x="31" y="13"/>
                  </a:moveTo>
                  <a:cubicBezTo>
                    <a:pt x="31" y="8"/>
                    <a:pt x="35" y="0"/>
                    <a:pt x="41" y="0"/>
                  </a:cubicBezTo>
                  <a:cubicBezTo>
                    <a:pt x="45" y="0"/>
                    <a:pt x="47" y="5"/>
                    <a:pt x="47" y="9"/>
                  </a:cubicBezTo>
                  <a:cubicBezTo>
                    <a:pt x="47" y="14"/>
                    <a:pt x="44" y="21"/>
                    <a:pt x="38" y="21"/>
                  </a:cubicBezTo>
                  <a:cubicBezTo>
                    <a:pt x="33" y="21"/>
                    <a:pt x="31" y="17"/>
                    <a:pt x="31" y="13"/>
                  </a:cubicBezTo>
                  <a:close/>
                  <a:moveTo>
                    <a:pt x="59" y="25"/>
                  </a:moveTo>
                  <a:cubicBezTo>
                    <a:pt x="59" y="30"/>
                    <a:pt x="55" y="37"/>
                    <a:pt x="49" y="37"/>
                  </a:cubicBezTo>
                  <a:cubicBezTo>
                    <a:pt x="45" y="37"/>
                    <a:pt x="44" y="33"/>
                    <a:pt x="44" y="30"/>
                  </a:cubicBezTo>
                  <a:cubicBezTo>
                    <a:pt x="44" y="25"/>
                    <a:pt x="48" y="18"/>
                    <a:pt x="53" y="18"/>
                  </a:cubicBezTo>
                  <a:cubicBezTo>
                    <a:pt x="57" y="18"/>
                    <a:pt x="59" y="21"/>
                    <a:pt x="5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16786" y="4175484"/>
            <a:ext cx="2937014" cy="1670482"/>
            <a:chOff x="8416786" y="4175484"/>
            <a:chExt cx="2937014" cy="1670482"/>
          </a:xfrm>
        </p:grpSpPr>
        <p:sp>
          <p:nvSpPr>
            <p:cNvPr id="59" name="TextBox 58"/>
            <p:cNvSpPr txBox="1"/>
            <p:nvPr/>
          </p:nvSpPr>
          <p:spPr>
            <a:xfrm>
              <a:off x="8416786" y="4952420"/>
              <a:ext cx="2937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416786" y="5230413"/>
              <a:ext cx="293701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scelerisque est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9566322" y="4175484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145"/>
            <p:cNvSpPr>
              <a:spLocks/>
            </p:cNvSpPr>
            <p:nvPr/>
          </p:nvSpPr>
          <p:spPr bwMode="auto">
            <a:xfrm>
              <a:off x="9734710" y="4364605"/>
              <a:ext cx="301164" cy="259698"/>
            </a:xfrm>
            <a:custGeom>
              <a:avLst/>
              <a:gdLst>
                <a:gd name="T0" fmla="*/ 219075 w 64"/>
                <a:gd name="T1" fmla="*/ 175173 h 55"/>
                <a:gd name="T2" fmla="*/ 205383 w 64"/>
                <a:gd name="T3" fmla="*/ 188912 h 55"/>
                <a:gd name="T4" fmla="*/ 167729 w 64"/>
                <a:gd name="T5" fmla="*/ 188912 h 55"/>
                <a:gd name="T6" fmla="*/ 154037 w 64"/>
                <a:gd name="T7" fmla="*/ 175173 h 55"/>
                <a:gd name="T8" fmla="*/ 154037 w 64"/>
                <a:gd name="T9" fmla="*/ 137391 h 55"/>
                <a:gd name="T10" fmla="*/ 167729 w 64"/>
                <a:gd name="T11" fmla="*/ 123651 h 55"/>
                <a:gd name="T12" fmla="*/ 177998 w 64"/>
                <a:gd name="T13" fmla="*/ 123651 h 55"/>
                <a:gd name="T14" fmla="*/ 177998 w 64"/>
                <a:gd name="T15" fmla="*/ 103043 h 55"/>
                <a:gd name="T16" fmla="*/ 116384 w 64"/>
                <a:gd name="T17" fmla="*/ 103043 h 55"/>
                <a:gd name="T18" fmla="*/ 116384 w 64"/>
                <a:gd name="T19" fmla="*/ 123651 h 55"/>
                <a:gd name="T20" fmla="*/ 126653 w 64"/>
                <a:gd name="T21" fmla="*/ 123651 h 55"/>
                <a:gd name="T22" fmla="*/ 140345 w 64"/>
                <a:gd name="T23" fmla="*/ 137391 h 55"/>
                <a:gd name="T24" fmla="*/ 140345 w 64"/>
                <a:gd name="T25" fmla="*/ 175173 h 55"/>
                <a:gd name="T26" fmla="*/ 126653 w 64"/>
                <a:gd name="T27" fmla="*/ 188912 h 55"/>
                <a:gd name="T28" fmla="*/ 88999 w 64"/>
                <a:gd name="T29" fmla="*/ 188912 h 55"/>
                <a:gd name="T30" fmla="*/ 78730 w 64"/>
                <a:gd name="T31" fmla="*/ 175173 h 55"/>
                <a:gd name="T32" fmla="*/ 78730 w 64"/>
                <a:gd name="T33" fmla="*/ 137391 h 55"/>
                <a:gd name="T34" fmla="*/ 88999 w 64"/>
                <a:gd name="T35" fmla="*/ 123651 h 55"/>
                <a:gd name="T36" fmla="*/ 99268 w 64"/>
                <a:gd name="T37" fmla="*/ 123651 h 55"/>
                <a:gd name="T38" fmla="*/ 99268 w 64"/>
                <a:gd name="T39" fmla="*/ 103043 h 55"/>
                <a:gd name="T40" fmla="*/ 37654 w 64"/>
                <a:gd name="T41" fmla="*/ 103043 h 55"/>
                <a:gd name="T42" fmla="*/ 37654 w 64"/>
                <a:gd name="T43" fmla="*/ 123651 h 55"/>
                <a:gd name="T44" fmla="*/ 51346 w 64"/>
                <a:gd name="T45" fmla="*/ 123651 h 55"/>
                <a:gd name="T46" fmla="*/ 61615 w 64"/>
                <a:gd name="T47" fmla="*/ 137391 h 55"/>
                <a:gd name="T48" fmla="*/ 61615 w 64"/>
                <a:gd name="T49" fmla="*/ 175173 h 55"/>
                <a:gd name="T50" fmla="*/ 51346 w 64"/>
                <a:gd name="T51" fmla="*/ 188912 h 55"/>
                <a:gd name="T52" fmla="*/ 10269 w 64"/>
                <a:gd name="T53" fmla="*/ 188912 h 55"/>
                <a:gd name="T54" fmla="*/ 0 w 64"/>
                <a:gd name="T55" fmla="*/ 175173 h 55"/>
                <a:gd name="T56" fmla="*/ 0 w 64"/>
                <a:gd name="T57" fmla="*/ 137391 h 55"/>
                <a:gd name="T58" fmla="*/ 10269 w 64"/>
                <a:gd name="T59" fmla="*/ 123651 h 55"/>
                <a:gd name="T60" fmla="*/ 23961 w 64"/>
                <a:gd name="T61" fmla="*/ 123651 h 55"/>
                <a:gd name="T62" fmla="*/ 23961 w 64"/>
                <a:gd name="T63" fmla="*/ 103043 h 55"/>
                <a:gd name="T64" fmla="*/ 37654 w 64"/>
                <a:gd name="T65" fmla="*/ 85869 h 55"/>
                <a:gd name="T66" fmla="*/ 99268 w 64"/>
                <a:gd name="T67" fmla="*/ 85869 h 55"/>
                <a:gd name="T68" fmla="*/ 99268 w 64"/>
                <a:gd name="T69" fmla="*/ 61826 h 55"/>
                <a:gd name="T70" fmla="*/ 88999 w 64"/>
                <a:gd name="T71" fmla="*/ 61826 h 55"/>
                <a:gd name="T72" fmla="*/ 78730 w 64"/>
                <a:gd name="T73" fmla="*/ 51521 h 55"/>
                <a:gd name="T74" fmla="*/ 78730 w 64"/>
                <a:gd name="T75" fmla="*/ 10304 h 55"/>
                <a:gd name="T76" fmla="*/ 88999 w 64"/>
                <a:gd name="T77" fmla="*/ 0 h 55"/>
                <a:gd name="T78" fmla="*/ 126653 w 64"/>
                <a:gd name="T79" fmla="*/ 0 h 55"/>
                <a:gd name="T80" fmla="*/ 140345 w 64"/>
                <a:gd name="T81" fmla="*/ 10304 h 55"/>
                <a:gd name="T82" fmla="*/ 140345 w 64"/>
                <a:gd name="T83" fmla="*/ 51521 h 55"/>
                <a:gd name="T84" fmla="*/ 126653 w 64"/>
                <a:gd name="T85" fmla="*/ 61826 h 55"/>
                <a:gd name="T86" fmla="*/ 116384 w 64"/>
                <a:gd name="T87" fmla="*/ 61826 h 55"/>
                <a:gd name="T88" fmla="*/ 116384 w 64"/>
                <a:gd name="T89" fmla="*/ 85869 h 55"/>
                <a:gd name="T90" fmla="*/ 177998 w 64"/>
                <a:gd name="T91" fmla="*/ 85869 h 55"/>
                <a:gd name="T92" fmla="*/ 195114 w 64"/>
                <a:gd name="T93" fmla="*/ 103043 h 55"/>
                <a:gd name="T94" fmla="*/ 195114 w 64"/>
                <a:gd name="T95" fmla="*/ 123651 h 55"/>
                <a:gd name="T96" fmla="*/ 205383 w 64"/>
                <a:gd name="T97" fmla="*/ 123651 h 55"/>
                <a:gd name="T98" fmla="*/ 219075 w 64"/>
                <a:gd name="T99" fmla="*/ 137391 h 55"/>
                <a:gd name="T100" fmla="*/ 219075 w 64"/>
                <a:gd name="T101" fmla="*/ 175173 h 5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51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GET IN TOUCH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39" name="Oval 38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200" y="2333055"/>
            <a:ext cx="3425041" cy="924324"/>
            <a:chOff x="943302" y="1801232"/>
            <a:chExt cx="3425041" cy="924324"/>
          </a:xfrm>
        </p:grpSpPr>
        <p:sp>
          <p:nvSpPr>
            <p:cNvPr id="13" name="TextBox 12"/>
            <p:cNvSpPr txBox="1"/>
            <p:nvPr/>
          </p:nvSpPr>
          <p:spPr>
            <a:xfrm>
              <a:off x="1214961" y="1801232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OUR ADDRESS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4961" y="2079225"/>
              <a:ext cx="29051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827 Super 8 Dr, Battle Mountain, NV 89820, United States of America</a:t>
              </a:r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43302" y="1894566"/>
              <a:ext cx="132122" cy="132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470359"/>
            <a:ext cx="3425041" cy="616547"/>
            <a:chOff x="943302" y="3088128"/>
            <a:chExt cx="3425041" cy="616547"/>
          </a:xfrm>
        </p:grpSpPr>
        <p:sp>
          <p:nvSpPr>
            <p:cNvPr id="17" name="TextBox 16"/>
            <p:cNvSpPr txBox="1"/>
            <p:nvPr/>
          </p:nvSpPr>
          <p:spPr>
            <a:xfrm>
              <a:off x="1214961" y="3088128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OUR WEBSITE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4961" y="3366121"/>
              <a:ext cx="31533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https://graphicbulb.com</a:t>
              </a:r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943302" y="3181462"/>
              <a:ext cx="132122" cy="1321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8200" y="4299886"/>
            <a:ext cx="3425041" cy="647325"/>
            <a:chOff x="943302" y="4358587"/>
            <a:chExt cx="3425041" cy="647325"/>
          </a:xfrm>
        </p:grpSpPr>
        <p:sp>
          <p:nvSpPr>
            <p:cNvPr id="21" name="TextBox 20"/>
            <p:cNvSpPr txBox="1"/>
            <p:nvPr/>
          </p:nvSpPr>
          <p:spPr>
            <a:xfrm>
              <a:off x="1214961" y="4358587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TELEPHONE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4961" y="4636580"/>
              <a:ext cx="31533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+1 775-635-8800</a:t>
              </a:r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43302" y="4451921"/>
              <a:ext cx="132122" cy="1321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38200" y="5160190"/>
            <a:ext cx="3425041" cy="616547"/>
            <a:chOff x="943302" y="4358587"/>
            <a:chExt cx="3425041" cy="616547"/>
          </a:xfrm>
        </p:grpSpPr>
        <p:sp>
          <p:nvSpPr>
            <p:cNvPr id="54" name="TextBox 53"/>
            <p:cNvSpPr txBox="1"/>
            <p:nvPr/>
          </p:nvSpPr>
          <p:spPr>
            <a:xfrm>
              <a:off x="1214961" y="4358587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EMAIL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14961" y="4636580"/>
              <a:ext cx="31533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contact@graphicbulb.com</a:t>
              </a:r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943302" y="4451921"/>
              <a:ext cx="132122" cy="1321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6748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WELCOME MESSAGE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5" name="Oval 4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>
            <a:spLocks/>
          </p:cNvSpPr>
          <p:nvPr/>
        </p:nvSpPr>
        <p:spPr bwMode="auto">
          <a:xfrm>
            <a:off x="5825218" y="4835155"/>
            <a:ext cx="541564" cy="453072"/>
          </a:xfrm>
          <a:custGeom>
            <a:avLst/>
            <a:gdLst>
              <a:gd name="connsiteX0" fmla="*/ 829125 w 971550"/>
              <a:gd name="connsiteY0" fmla="*/ 0 h 812800"/>
              <a:gd name="connsiteX1" fmla="*/ 841038 w 971550"/>
              <a:gd name="connsiteY1" fmla="*/ 794 h 812800"/>
              <a:gd name="connsiteX2" fmla="*/ 852951 w 971550"/>
              <a:gd name="connsiteY2" fmla="*/ 1853 h 812800"/>
              <a:gd name="connsiteX3" fmla="*/ 858246 w 971550"/>
              <a:gd name="connsiteY3" fmla="*/ 3176 h 812800"/>
              <a:gd name="connsiteX4" fmla="*/ 863011 w 971550"/>
              <a:gd name="connsiteY4" fmla="*/ 5558 h 812800"/>
              <a:gd name="connsiteX5" fmla="*/ 867511 w 971550"/>
              <a:gd name="connsiteY5" fmla="*/ 8999 h 812800"/>
              <a:gd name="connsiteX6" fmla="*/ 870688 w 971550"/>
              <a:gd name="connsiteY6" fmla="*/ 13234 h 812800"/>
              <a:gd name="connsiteX7" fmla="*/ 873335 w 971550"/>
              <a:gd name="connsiteY7" fmla="*/ 17998 h 812800"/>
              <a:gd name="connsiteX8" fmla="*/ 874659 w 971550"/>
              <a:gd name="connsiteY8" fmla="*/ 23291 h 812800"/>
              <a:gd name="connsiteX9" fmla="*/ 874924 w 971550"/>
              <a:gd name="connsiteY9" fmla="*/ 28584 h 812800"/>
              <a:gd name="connsiteX10" fmla="*/ 873865 w 971550"/>
              <a:gd name="connsiteY10" fmla="*/ 34142 h 812800"/>
              <a:gd name="connsiteX11" fmla="*/ 850568 w 971550"/>
              <a:gd name="connsiteY11" fmla="*/ 118043 h 812800"/>
              <a:gd name="connsiteX12" fmla="*/ 848451 w 971550"/>
              <a:gd name="connsiteY12" fmla="*/ 123336 h 812800"/>
              <a:gd name="connsiteX13" fmla="*/ 844744 w 971550"/>
              <a:gd name="connsiteY13" fmla="*/ 128100 h 812800"/>
              <a:gd name="connsiteX14" fmla="*/ 840773 w 971550"/>
              <a:gd name="connsiteY14" fmla="*/ 132070 h 812800"/>
              <a:gd name="connsiteX15" fmla="*/ 835744 w 971550"/>
              <a:gd name="connsiteY15" fmla="*/ 134717 h 812800"/>
              <a:gd name="connsiteX16" fmla="*/ 829655 w 971550"/>
              <a:gd name="connsiteY16" fmla="*/ 136570 h 812800"/>
              <a:gd name="connsiteX17" fmla="*/ 815359 w 971550"/>
              <a:gd name="connsiteY17" fmla="*/ 139481 h 812800"/>
              <a:gd name="connsiteX18" fmla="*/ 801593 w 971550"/>
              <a:gd name="connsiteY18" fmla="*/ 143716 h 812800"/>
              <a:gd name="connsiteX19" fmla="*/ 788886 w 971550"/>
              <a:gd name="connsiteY19" fmla="*/ 149539 h 812800"/>
              <a:gd name="connsiteX20" fmla="*/ 776444 w 971550"/>
              <a:gd name="connsiteY20" fmla="*/ 156420 h 812800"/>
              <a:gd name="connsiteX21" fmla="*/ 764531 w 971550"/>
              <a:gd name="connsiteY21" fmla="*/ 164360 h 812800"/>
              <a:gd name="connsiteX22" fmla="*/ 753412 w 971550"/>
              <a:gd name="connsiteY22" fmla="*/ 173623 h 812800"/>
              <a:gd name="connsiteX23" fmla="*/ 742823 w 971550"/>
              <a:gd name="connsiteY23" fmla="*/ 183681 h 812800"/>
              <a:gd name="connsiteX24" fmla="*/ 732763 w 971550"/>
              <a:gd name="connsiteY24" fmla="*/ 194797 h 812800"/>
              <a:gd name="connsiteX25" fmla="*/ 723498 w 971550"/>
              <a:gd name="connsiteY25" fmla="*/ 206442 h 812800"/>
              <a:gd name="connsiteX26" fmla="*/ 714497 w 971550"/>
              <a:gd name="connsiteY26" fmla="*/ 218617 h 812800"/>
              <a:gd name="connsiteX27" fmla="*/ 706290 w 971550"/>
              <a:gd name="connsiteY27" fmla="*/ 231321 h 812800"/>
              <a:gd name="connsiteX28" fmla="*/ 698084 w 971550"/>
              <a:gd name="connsiteY28" fmla="*/ 244820 h 812800"/>
              <a:gd name="connsiteX29" fmla="*/ 690936 w 971550"/>
              <a:gd name="connsiteY29" fmla="*/ 258318 h 812800"/>
              <a:gd name="connsiteX30" fmla="*/ 684318 w 971550"/>
              <a:gd name="connsiteY30" fmla="*/ 271816 h 812800"/>
              <a:gd name="connsiteX31" fmla="*/ 677699 w 971550"/>
              <a:gd name="connsiteY31" fmla="*/ 285843 h 812800"/>
              <a:gd name="connsiteX32" fmla="*/ 672140 w 971550"/>
              <a:gd name="connsiteY32" fmla="*/ 299606 h 812800"/>
              <a:gd name="connsiteX33" fmla="*/ 666581 w 971550"/>
              <a:gd name="connsiteY33" fmla="*/ 313369 h 812800"/>
              <a:gd name="connsiteX34" fmla="*/ 661551 w 971550"/>
              <a:gd name="connsiteY34" fmla="*/ 326602 h 812800"/>
              <a:gd name="connsiteX35" fmla="*/ 657051 w 971550"/>
              <a:gd name="connsiteY35" fmla="*/ 339836 h 812800"/>
              <a:gd name="connsiteX36" fmla="*/ 653080 w 971550"/>
              <a:gd name="connsiteY36" fmla="*/ 352540 h 812800"/>
              <a:gd name="connsiteX37" fmla="*/ 649373 w 971550"/>
              <a:gd name="connsiteY37" fmla="*/ 364715 h 812800"/>
              <a:gd name="connsiteX38" fmla="*/ 646197 w 971550"/>
              <a:gd name="connsiteY38" fmla="*/ 376360 h 812800"/>
              <a:gd name="connsiteX39" fmla="*/ 658374 w 971550"/>
              <a:gd name="connsiteY39" fmla="*/ 371596 h 812800"/>
              <a:gd name="connsiteX40" fmla="*/ 671611 w 971550"/>
              <a:gd name="connsiteY40" fmla="*/ 367097 h 812800"/>
              <a:gd name="connsiteX41" fmla="*/ 685906 w 971550"/>
              <a:gd name="connsiteY41" fmla="*/ 363656 h 812800"/>
              <a:gd name="connsiteX42" fmla="*/ 701525 w 971550"/>
              <a:gd name="connsiteY42" fmla="*/ 360480 h 812800"/>
              <a:gd name="connsiteX43" fmla="*/ 717939 w 971550"/>
              <a:gd name="connsiteY43" fmla="*/ 358892 h 812800"/>
              <a:gd name="connsiteX44" fmla="*/ 735411 w 971550"/>
              <a:gd name="connsiteY44" fmla="*/ 358098 h 812800"/>
              <a:gd name="connsiteX45" fmla="*/ 752883 w 971550"/>
              <a:gd name="connsiteY45" fmla="*/ 358892 h 812800"/>
              <a:gd name="connsiteX46" fmla="*/ 770885 w 971550"/>
              <a:gd name="connsiteY46" fmla="*/ 360480 h 812800"/>
              <a:gd name="connsiteX47" fmla="*/ 788622 w 971550"/>
              <a:gd name="connsiteY47" fmla="*/ 363921 h 812800"/>
              <a:gd name="connsiteX48" fmla="*/ 806358 w 971550"/>
              <a:gd name="connsiteY48" fmla="*/ 368420 h 812800"/>
              <a:gd name="connsiteX49" fmla="*/ 823831 w 971550"/>
              <a:gd name="connsiteY49" fmla="*/ 373978 h 812800"/>
              <a:gd name="connsiteX50" fmla="*/ 840509 w 971550"/>
              <a:gd name="connsiteY50" fmla="*/ 381124 h 812800"/>
              <a:gd name="connsiteX51" fmla="*/ 856128 w 971550"/>
              <a:gd name="connsiteY51" fmla="*/ 389064 h 812800"/>
              <a:gd name="connsiteX52" fmla="*/ 871217 w 971550"/>
              <a:gd name="connsiteY52" fmla="*/ 398328 h 812800"/>
              <a:gd name="connsiteX53" fmla="*/ 885248 w 971550"/>
              <a:gd name="connsiteY53" fmla="*/ 408915 h 812800"/>
              <a:gd name="connsiteX54" fmla="*/ 898749 w 971550"/>
              <a:gd name="connsiteY54" fmla="*/ 420031 h 812800"/>
              <a:gd name="connsiteX55" fmla="*/ 911192 w 971550"/>
              <a:gd name="connsiteY55" fmla="*/ 432206 h 812800"/>
              <a:gd name="connsiteX56" fmla="*/ 922840 w 971550"/>
              <a:gd name="connsiteY56" fmla="*/ 445704 h 812800"/>
              <a:gd name="connsiteX57" fmla="*/ 933164 w 971550"/>
              <a:gd name="connsiteY57" fmla="*/ 459996 h 812800"/>
              <a:gd name="connsiteX58" fmla="*/ 942430 w 971550"/>
              <a:gd name="connsiteY58" fmla="*/ 475082 h 812800"/>
              <a:gd name="connsiteX59" fmla="*/ 951695 w 971550"/>
              <a:gd name="connsiteY59" fmla="*/ 493079 h 812800"/>
              <a:gd name="connsiteX60" fmla="*/ 959108 w 971550"/>
              <a:gd name="connsiteY60" fmla="*/ 511606 h 812800"/>
              <a:gd name="connsiteX61" fmla="*/ 964667 w 971550"/>
              <a:gd name="connsiteY61" fmla="*/ 530133 h 812800"/>
              <a:gd name="connsiteX62" fmla="*/ 968638 w 971550"/>
              <a:gd name="connsiteY62" fmla="*/ 549454 h 812800"/>
              <a:gd name="connsiteX63" fmla="*/ 971021 w 971550"/>
              <a:gd name="connsiteY63" fmla="*/ 569040 h 812800"/>
              <a:gd name="connsiteX64" fmla="*/ 971550 w 971550"/>
              <a:gd name="connsiteY64" fmla="*/ 588625 h 812800"/>
              <a:gd name="connsiteX65" fmla="*/ 970756 w 971550"/>
              <a:gd name="connsiteY65" fmla="*/ 608211 h 812800"/>
              <a:gd name="connsiteX66" fmla="*/ 967579 w 971550"/>
              <a:gd name="connsiteY66" fmla="*/ 627796 h 812800"/>
              <a:gd name="connsiteX67" fmla="*/ 963344 w 971550"/>
              <a:gd name="connsiteY67" fmla="*/ 647117 h 812800"/>
              <a:gd name="connsiteX68" fmla="*/ 957520 w 971550"/>
              <a:gd name="connsiteY68" fmla="*/ 665115 h 812800"/>
              <a:gd name="connsiteX69" fmla="*/ 950107 w 971550"/>
              <a:gd name="connsiteY69" fmla="*/ 682318 h 812800"/>
              <a:gd name="connsiteX70" fmla="*/ 941900 w 971550"/>
              <a:gd name="connsiteY70" fmla="*/ 698728 h 812800"/>
              <a:gd name="connsiteX71" fmla="*/ 932105 w 971550"/>
              <a:gd name="connsiteY71" fmla="*/ 714078 h 812800"/>
              <a:gd name="connsiteX72" fmla="*/ 920987 w 971550"/>
              <a:gd name="connsiteY72" fmla="*/ 728900 h 812800"/>
              <a:gd name="connsiteX73" fmla="*/ 909074 w 971550"/>
              <a:gd name="connsiteY73" fmla="*/ 742398 h 812800"/>
              <a:gd name="connsiteX74" fmla="*/ 896102 w 971550"/>
              <a:gd name="connsiteY74" fmla="*/ 754838 h 812800"/>
              <a:gd name="connsiteX75" fmla="*/ 882071 w 971550"/>
              <a:gd name="connsiteY75" fmla="*/ 766483 h 812800"/>
              <a:gd name="connsiteX76" fmla="*/ 867246 w 971550"/>
              <a:gd name="connsiteY76" fmla="*/ 777070 h 812800"/>
              <a:gd name="connsiteX77" fmla="*/ 851627 w 971550"/>
              <a:gd name="connsiteY77" fmla="*/ 785804 h 812800"/>
              <a:gd name="connsiteX78" fmla="*/ 835214 w 971550"/>
              <a:gd name="connsiteY78" fmla="*/ 794009 h 812800"/>
              <a:gd name="connsiteX79" fmla="*/ 818271 w 971550"/>
              <a:gd name="connsiteY79" fmla="*/ 800625 h 812800"/>
              <a:gd name="connsiteX80" fmla="*/ 800799 w 971550"/>
              <a:gd name="connsiteY80" fmla="*/ 805919 h 812800"/>
              <a:gd name="connsiteX81" fmla="*/ 782797 w 971550"/>
              <a:gd name="connsiteY81" fmla="*/ 809360 h 812800"/>
              <a:gd name="connsiteX82" fmla="*/ 764266 w 971550"/>
              <a:gd name="connsiteY82" fmla="*/ 811742 h 812800"/>
              <a:gd name="connsiteX83" fmla="*/ 745470 w 971550"/>
              <a:gd name="connsiteY83" fmla="*/ 812800 h 812800"/>
              <a:gd name="connsiteX84" fmla="*/ 744676 w 971550"/>
              <a:gd name="connsiteY84" fmla="*/ 812800 h 812800"/>
              <a:gd name="connsiteX85" fmla="*/ 722704 w 971550"/>
              <a:gd name="connsiteY85" fmla="*/ 811212 h 812800"/>
              <a:gd name="connsiteX86" fmla="*/ 701790 w 971550"/>
              <a:gd name="connsiteY86" fmla="*/ 808301 h 812800"/>
              <a:gd name="connsiteX87" fmla="*/ 681935 w 971550"/>
              <a:gd name="connsiteY87" fmla="*/ 803801 h 812800"/>
              <a:gd name="connsiteX88" fmla="*/ 662610 w 971550"/>
              <a:gd name="connsiteY88" fmla="*/ 797714 h 812800"/>
              <a:gd name="connsiteX89" fmla="*/ 644343 w 971550"/>
              <a:gd name="connsiteY89" fmla="*/ 790568 h 812800"/>
              <a:gd name="connsiteX90" fmla="*/ 627401 w 971550"/>
              <a:gd name="connsiteY90" fmla="*/ 782099 h 812800"/>
              <a:gd name="connsiteX91" fmla="*/ 610987 w 971550"/>
              <a:gd name="connsiteY91" fmla="*/ 772041 h 812800"/>
              <a:gd name="connsiteX92" fmla="*/ 595633 w 971550"/>
              <a:gd name="connsiteY92" fmla="*/ 760396 h 812800"/>
              <a:gd name="connsiteX93" fmla="*/ 581338 w 971550"/>
              <a:gd name="connsiteY93" fmla="*/ 747427 h 812800"/>
              <a:gd name="connsiteX94" fmla="*/ 567836 w 971550"/>
              <a:gd name="connsiteY94" fmla="*/ 733135 h 812800"/>
              <a:gd name="connsiteX95" fmla="*/ 555659 w 971550"/>
              <a:gd name="connsiteY95" fmla="*/ 717784 h 812800"/>
              <a:gd name="connsiteX96" fmla="*/ 544805 w 971550"/>
              <a:gd name="connsiteY96" fmla="*/ 701110 h 812800"/>
              <a:gd name="connsiteX97" fmla="*/ 535010 w 971550"/>
              <a:gd name="connsiteY97" fmla="*/ 683906 h 812800"/>
              <a:gd name="connsiteX98" fmla="*/ 526274 w 971550"/>
              <a:gd name="connsiteY98" fmla="*/ 665644 h 812800"/>
              <a:gd name="connsiteX99" fmla="*/ 518861 w 971550"/>
              <a:gd name="connsiteY99" fmla="*/ 646852 h 812800"/>
              <a:gd name="connsiteX100" fmla="*/ 512508 w 971550"/>
              <a:gd name="connsiteY100" fmla="*/ 627532 h 812800"/>
              <a:gd name="connsiteX101" fmla="*/ 507213 w 971550"/>
              <a:gd name="connsiteY101" fmla="*/ 607681 h 812800"/>
              <a:gd name="connsiteX102" fmla="*/ 502977 w 971550"/>
              <a:gd name="connsiteY102" fmla="*/ 587302 h 812800"/>
              <a:gd name="connsiteX103" fmla="*/ 499801 w 971550"/>
              <a:gd name="connsiteY103" fmla="*/ 566658 h 812800"/>
              <a:gd name="connsiteX104" fmla="*/ 497418 w 971550"/>
              <a:gd name="connsiteY104" fmla="*/ 545749 h 812800"/>
              <a:gd name="connsiteX105" fmla="*/ 495830 w 971550"/>
              <a:gd name="connsiteY105" fmla="*/ 524840 h 812800"/>
              <a:gd name="connsiteX106" fmla="*/ 495300 w 971550"/>
              <a:gd name="connsiteY106" fmla="*/ 503666 h 812800"/>
              <a:gd name="connsiteX107" fmla="*/ 495565 w 971550"/>
              <a:gd name="connsiteY107" fmla="*/ 483022 h 812800"/>
              <a:gd name="connsiteX108" fmla="*/ 496624 w 971550"/>
              <a:gd name="connsiteY108" fmla="*/ 462113 h 812800"/>
              <a:gd name="connsiteX109" fmla="*/ 497948 w 971550"/>
              <a:gd name="connsiteY109" fmla="*/ 441469 h 812800"/>
              <a:gd name="connsiteX110" fmla="*/ 500065 w 971550"/>
              <a:gd name="connsiteY110" fmla="*/ 421354 h 812800"/>
              <a:gd name="connsiteX111" fmla="*/ 502713 w 971550"/>
              <a:gd name="connsiteY111" fmla="*/ 401239 h 812800"/>
              <a:gd name="connsiteX112" fmla="*/ 506154 w 971550"/>
              <a:gd name="connsiteY112" fmla="*/ 381918 h 812800"/>
              <a:gd name="connsiteX113" fmla="*/ 509860 w 971550"/>
              <a:gd name="connsiteY113" fmla="*/ 362862 h 812800"/>
              <a:gd name="connsiteX114" fmla="*/ 514096 w 971550"/>
              <a:gd name="connsiteY114" fmla="*/ 344865 h 812800"/>
              <a:gd name="connsiteX115" fmla="*/ 518597 w 971550"/>
              <a:gd name="connsiteY115" fmla="*/ 327661 h 812800"/>
              <a:gd name="connsiteX116" fmla="*/ 527862 w 971550"/>
              <a:gd name="connsiteY116" fmla="*/ 297489 h 812800"/>
              <a:gd name="connsiteX117" fmla="*/ 537922 w 971550"/>
              <a:gd name="connsiteY117" fmla="*/ 268640 h 812800"/>
              <a:gd name="connsiteX118" fmla="*/ 549570 w 971550"/>
              <a:gd name="connsiteY118" fmla="*/ 240849 h 812800"/>
              <a:gd name="connsiteX119" fmla="*/ 561748 w 971550"/>
              <a:gd name="connsiteY119" fmla="*/ 214118 h 812800"/>
              <a:gd name="connsiteX120" fmla="*/ 574984 w 971550"/>
              <a:gd name="connsiteY120" fmla="*/ 188710 h 812800"/>
              <a:gd name="connsiteX121" fmla="*/ 589280 w 971550"/>
              <a:gd name="connsiteY121" fmla="*/ 164625 h 812800"/>
              <a:gd name="connsiteX122" fmla="*/ 604369 w 971550"/>
              <a:gd name="connsiteY122" fmla="*/ 142128 h 812800"/>
              <a:gd name="connsiteX123" fmla="*/ 620518 w 971550"/>
              <a:gd name="connsiteY123" fmla="*/ 120690 h 812800"/>
              <a:gd name="connsiteX124" fmla="*/ 637196 w 971550"/>
              <a:gd name="connsiteY124" fmla="*/ 101104 h 812800"/>
              <a:gd name="connsiteX125" fmla="*/ 654403 w 971550"/>
              <a:gd name="connsiteY125" fmla="*/ 82577 h 812800"/>
              <a:gd name="connsiteX126" fmla="*/ 672405 w 971550"/>
              <a:gd name="connsiteY126" fmla="*/ 66168 h 812800"/>
              <a:gd name="connsiteX127" fmla="*/ 690671 w 971550"/>
              <a:gd name="connsiteY127" fmla="*/ 51346 h 812800"/>
              <a:gd name="connsiteX128" fmla="*/ 709467 w 971550"/>
              <a:gd name="connsiteY128" fmla="*/ 38113 h 812800"/>
              <a:gd name="connsiteX129" fmla="*/ 728792 w 971550"/>
              <a:gd name="connsiteY129" fmla="*/ 26996 h 812800"/>
              <a:gd name="connsiteX130" fmla="*/ 748383 w 971550"/>
              <a:gd name="connsiteY130" fmla="*/ 17468 h 812800"/>
              <a:gd name="connsiteX131" fmla="*/ 768502 w 971550"/>
              <a:gd name="connsiteY131" fmla="*/ 10058 h 812800"/>
              <a:gd name="connsiteX132" fmla="*/ 788357 w 971550"/>
              <a:gd name="connsiteY132" fmla="*/ 4500 h 812800"/>
              <a:gd name="connsiteX133" fmla="*/ 808476 w 971550"/>
              <a:gd name="connsiteY133" fmla="*/ 1323 h 812800"/>
              <a:gd name="connsiteX134" fmla="*/ 333561 w 971550"/>
              <a:gd name="connsiteY134" fmla="*/ 0 h 812800"/>
              <a:gd name="connsiteX135" fmla="*/ 345738 w 971550"/>
              <a:gd name="connsiteY135" fmla="*/ 794 h 812800"/>
              <a:gd name="connsiteX136" fmla="*/ 357651 w 971550"/>
              <a:gd name="connsiteY136" fmla="*/ 1853 h 812800"/>
              <a:gd name="connsiteX137" fmla="*/ 362946 w 971550"/>
              <a:gd name="connsiteY137" fmla="*/ 3176 h 812800"/>
              <a:gd name="connsiteX138" fmla="*/ 367711 w 971550"/>
              <a:gd name="connsiteY138" fmla="*/ 5558 h 812800"/>
              <a:gd name="connsiteX139" fmla="*/ 372211 w 971550"/>
              <a:gd name="connsiteY139" fmla="*/ 8999 h 812800"/>
              <a:gd name="connsiteX140" fmla="*/ 375388 w 971550"/>
              <a:gd name="connsiteY140" fmla="*/ 13234 h 812800"/>
              <a:gd name="connsiteX141" fmla="*/ 378035 w 971550"/>
              <a:gd name="connsiteY141" fmla="*/ 17998 h 812800"/>
              <a:gd name="connsiteX142" fmla="*/ 379359 w 971550"/>
              <a:gd name="connsiteY142" fmla="*/ 23291 h 812800"/>
              <a:gd name="connsiteX143" fmla="*/ 379624 w 971550"/>
              <a:gd name="connsiteY143" fmla="*/ 28584 h 812800"/>
              <a:gd name="connsiteX144" fmla="*/ 378565 w 971550"/>
              <a:gd name="connsiteY144" fmla="*/ 34142 h 812800"/>
              <a:gd name="connsiteX145" fmla="*/ 355268 w 971550"/>
              <a:gd name="connsiteY145" fmla="*/ 118043 h 812800"/>
              <a:gd name="connsiteX146" fmla="*/ 353151 w 971550"/>
              <a:gd name="connsiteY146" fmla="*/ 123336 h 812800"/>
              <a:gd name="connsiteX147" fmla="*/ 349444 w 971550"/>
              <a:gd name="connsiteY147" fmla="*/ 128100 h 812800"/>
              <a:gd name="connsiteX148" fmla="*/ 345473 w 971550"/>
              <a:gd name="connsiteY148" fmla="*/ 132070 h 812800"/>
              <a:gd name="connsiteX149" fmla="*/ 340179 w 971550"/>
              <a:gd name="connsiteY149" fmla="*/ 134717 h 812800"/>
              <a:gd name="connsiteX150" fmla="*/ 334355 w 971550"/>
              <a:gd name="connsiteY150" fmla="*/ 136570 h 812800"/>
              <a:gd name="connsiteX151" fmla="*/ 320059 w 971550"/>
              <a:gd name="connsiteY151" fmla="*/ 139481 h 812800"/>
              <a:gd name="connsiteX152" fmla="*/ 306293 w 971550"/>
              <a:gd name="connsiteY152" fmla="*/ 143716 h 812800"/>
              <a:gd name="connsiteX153" fmla="*/ 293322 w 971550"/>
              <a:gd name="connsiteY153" fmla="*/ 149539 h 812800"/>
              <a:gd name="connsiteX154" fmla="*/ 281144 w 971550"/>
              <a:gd name="connsiteY154" fmla="*/ 156420 h 812800"/>
              <a:gd name="connsiteX155" fmla="*/ 269231 w 971550"/>
              <a:gd name="connsiteY155" fmla="*/ 164360 h 812800"/>
              <a:gd name="connsiteX156" fmla="*/ 258112 w 971550"/>
              <a:gd name="connsiteY156" fmla="*/ 173623 h 812800"/>
              <a:gd name="connsiteX157" fmla="*/ 247523 w 971550"/>
              <a:gd name="connsiteY157" fmla="*/ 183681 h 812800"/>
              <a:gd name="connsiteX158" fmla="*/ 237463 w 971550"/>
              <a:gd name="connsiteY158" fmla="*/ 194797 h 812800"/>
              <a:gd name="connsiteX159" fmla="*/ 227933 w 971550"/>
              <a:gd name="connsiteY159" fmla="*/ 206442 h 812800"/>
              <a:gd name="connsiteX160" fmla="*/ 219197 w 971550"/>
              <a:gd name="connsiteY160" fmla="*/ 218617 h 812800"/>
              <a:gd name="connsiteX161" fmla="*/ 210726 w 971550"/>
              <a:gd name="connsiteY161" fmla="*/ 231321 h 812800"/>
              <a:gd name="connsiteX162" fmla="*/ 202784 w 971550"/>
              <a:gd name="connsiteY162" fmla="*/ 244820 h 812800"/>
              <a:gd name="connsiteX163" fmla="*/ 195371 w 971550"/>
              <a:gd name="connsiteY163" fmla="*/ 258318 h 812800"/>
              <a:gd name="connsiteX164" fmla="*/ 189018 w 971550"/>
              <a:gd name="connsiteY164" fmla="*/ 271816 h 812800"/>
              <a:gd name="connsiteX165" fmla="*/ 182399 w 971550"/>
              <a:gd name="connsiteY165" fmla="*/ 285843 h 812800"/>
              <a:gd name="connsiteX166" fmla="*/ 176575 w 971550"/>
              <a:gd name="connsiteY166" fmla="*/ 299606 h 812800"/>
              <a:gd name="connsiteX167" fmla="*/ 171016 w 971550"/>
              <a:gd name="connsiteY167" fmla="*/ 313369 h 812800"/>
              <a:gd name="connsiteX168" fmla="*/ 166251 w 971550"/>
              <a:gd name="connsiteY168" fmla="*/ 326602 h 812800"/>
              <a:gd name="connsiteX169" fmla="*/ 161751 w 971550"/>
              <a:gd name="connsiteY169" fmla="*/ 339836 h 812800"/>
              <a:gd name="connsiteX170" fmla="*/ 157780 w 971550"/>
              <a:gd name="connsiteY170" fmla="*/ 352540 h 812800"/>
              <a:gd name="connsiteX171" fmla="*/ 154073 w 971550"/>
              <a:gd name="connsiteY171" fmla="*/ 364715 h 812800"/>
              <a:gd name="connsiteX172" fmla="*/ 150897 w 971550"/>
              <a:gd name="connsiteY172" fmla="*/ 376360 h 812800"/>
              <a:gd name="connsiteX173" fmla="*/ 163074 w 971550"/>
              <a:gd name="connsiteY173" fmla="*/ 371596 h 812800"/>
              <a:gd name="connsiteX174" fmla="*/ 176046 w 971550"/>
              <a:gd name="connsiteY174" fmla="*/ 367097 h 812800"/>
              <a:gd name="connsiteX175" fmla="*/ 190606 w 971550"/>
              <a:gd name="connsiteY175" fmla="*/ 363656 h 812800"/>
              <a:gd name="connsiteX176" fmla="*/ 206225 w 971550"/>
              <a:gd name="connsiteY176" fmla="*/ 360480 h 812800"/>
              <a:gd name="connsiteX177" fmla="*/ 222374 w 971550"/>
              <a:gd name="connsiteY177" fmla="*/ 358892 h 812800"/>
              <a:gd name="connsiteX178" fmla="*/ 240111 w 971550"/>
              <a:gd name="connsiteY178" fmla="*/ 358098 h 812800"/>
              <a:gd name="connsiteX179" fmla="*/ 257583 w 971550"/>
              <a:gd name="connsiteY179" fmla="*/ 358892 h 812800"/>
              <a:gd name="connsiteX180" fmla="*/ 275320 w 971550"/>
              <a:gd name="connsiteY180" fmla="*/ 360480 h 812800"/>
              <a:gd name="connsiteX181" fmla="*/ 293322 w 971550"/>
              <a:gd name="connsiteY181" fmla="*/ 363921 h 812800"/>
              <a:gd name="connsiteX182" fmla="*/ 311058 w 971550"/>
              <a:gd name="connsiteY182" fmla="*/ 368420 h 812800"/>
              <a:gd name="connsiteX183" fmla="*/ 328266 w 971550"/>
              <a:gd name="connsiteY183" fmla="*/ 373978 h 812800"/>
              <a:gd name="connsiteX184" fmla="*/ 344944 w 971550"/>
              <a:gd name="connsiteY184" fmla="*/ 381124 h 812800"/>
              <a:gd name="connsiteX185" fmla="*/ 360828 w 971550"/>
              <a:gd name="connsiteY185" fmla="*/ 389064 h 812800"/>
              <a:gd name="connsiteX186" fmla="*/ 375653 w 971550"/>
              <a:gd name="connsiteY186" fmla="*/ 398328 h 812800"/>
              <a:gd name="connsiteX187" fmla="*/ 389948 w 971550"/>
              <a:gd name="connsiteY187" fmla="*/ 408915 h 812800"/>
              <a:gd name="connsiteX188" fmla="*/ 403449 w 971550"/>
              <a:gd name="connsiteY188" fmla="*/ 420031 h 812800"/>
              <a:gd name="connsiteX189" fmla="*/ 415892 w 971550"/>
              <a:gd name="connsiteY189" fmla="*/ 432206 h 812800"/>
              <a:gd name="connsiteX190" fmla="*/ 427540 w 971550"/>
              <a:gd name="connsiteY190" fmla="*/ 445704 h 812800"/>
              <a:gd name="connsiteX191" fmla="*/ 437864 w 971550"/>
              <a:gd name="connsiteY191" fmla="*/ 459996 h 812800"/>
              <a:gd name="connsiteX192" fmla="*/ 447130 w 971550"/>
              <a:gd name="connsiteY192" fmla="*/ 475082 h 812800"/>
              <a:gd name="connsiteX193" fmla="*/ 456395 w 971550"/>
              <a:gd name="connsiteY193" fmla="*/ 493079 h 812800"/>
              <a:gd name="connsiteX194" fmla="*/ 463808 w 971550"/>
              <a:gd name="connsiteY194" fmla="*/ 511606 h 812800"/>
              <a:gd name="connsiteX195" fmla="*/ 469367 w 971550"/>
              <a:gd name="connsiteY195" fmla="*/ 530133 h 812800"/>
              <a:gd name="connsiteX196" fmla="*/ 473338 w 971550"/>
              <a:gd name="connsiteY196" fmla="*/ 549454 h 812800"/>
              <a:gd name="connsiteX197" fmla="*/ 475721 w 971550"/>
              <a:gd name="connsiteY197" fmla="*/ 569040 h 812800"/>
              <a:gd name="connsiteX198" fmla="*/ 476250 w 971550"/>
              <a:gd name="connsiteY198" fmla="*/ 588625 h 812800"/>
              <a:gd name="connsiteX199" fmla="*/ 475456 w 971550"/>
              <a:gd name="connsiteY199" fmla="*/ 608211 h 812800"/>
              <a:gd name="connsiteX200" fmla="*/ 472279 w 971550"/>
              <a:gd name="connsiteY200" fmla="*/ 627796 h 812800"/>
              <a:gd name="connsiteX201" fmla="*/ 467779 w 971550"/>
              <a:gd name="connsiteY201" fmla="*/ 647117 h 812800"/>
              <a:gd name="connsiteX202" fmla="*/ 461955 w 971550"/>
              <a:gd name="connsiteY202" fmla="*/ 665115 h 812800"/>
              <a:gd name="connsiteX203" fmla="*/ 454807 w 971550"/>
              <a:gd name="connsiteY203" fmla="*/ 682318 h 812800"/>
              <a:gd name="connsiteX204" fmla="*/ 446600 w 971550"/>
              <a:gd name="connsiteY204" fmla="*/ 698728 h 812800"/>
              <a:gd name="connsiteX205" fmla="*/ 436541 w 971550"/>
              <a:gd name="connsiteY205" fmla="*/ 714078 h 812800"/>
              <a:gd name="connsiteX206" fmla="*/ 425687 w 971550"/>
              <a:gd name="connsiteY206" fmla="*/ 728900 h 812800"/>
              <a:gd name="connsiteX207" fmla="*/ 413774 w 971550"/>
              <a:gd name="connsiteY207" fmla="*/ 742398 h 812800"/>
              <a:gd name="connsiteX208" fmla="*/ 400802 w 971550"/>
              <a:gd name="connsiteY208" fmla="*/ 754838 h 812800"/>
              <a:gd name="connsiteX209" fmla="*/ 386771 w 971550"/>
              <a:gd name="connsiteY209" fmla="*/ 766483 h 812800"/>
              <a:gd name="connsiteX210" fmla="*/ 371946 w 971550"/>
              <a:gd name="connsiteY210" fmla="*/ 777070 h 812800"/>
              <a:gd name="connsiteX211" fmla="*/ 356327 w 971550"/>
              <a:gd name="connsiteY211" fmla="*/ 785804 h 812800"/>
              <a:gd name="connsiteX212" fmla="*/ 339914 w 971550"/>
              <a:gd name="connsiteY212" fmla="*/ 794009 h 812800"/>
              <a:gd name="connsiteX213" fmla="*/ 322971 w 971550"/>
              <a:gd name="connsiteY213" fmla="*/ 800625 h 812800"/>
              <a:gd name="connsiteX214" fmla="*/ 305499 w 971550"/>
              <a:gd name="connsiteY214" fmla="*/ 805919 h 812800"/>
              <a:gd name="connsiteX215" fmla="*/ 287233 w 971550"/>
              <a:gd name="connsiteY215" fmla="*/ 809360 h 812800"/>
              <a:gd name="connsiteX216" fmla="*/ 268966 w 971550"/>
              <a:gd name="connsiteY216" fmla="*/ 811742 h 812800"/>
              <a:gd name="connsiteX217" fmla="*/ 250170 w 971550"/>
              <a:gd name="connsiteY217" fmla="*/ 812800 h 812800"/>
              <a:gd name="connsiteX218" fmla="*/ 249376 w 971550"/>
              <a:gd name="connsiteY218" fmla="*/ 812800 h 812800"/>
              <a:gd name="connsiteX219" fmla="*/ 227139 w 971550"/>
              <a:gd name="connsiteY219" fmla="*/ 811212 h 812800"/>
              <a:gd name="connsiteX220" fmla="*/ 206490 w 971550"/>
              <a:gd name="connsiteY220" fmla="*/ 808036 h 812800"/>
              <a:gd name="connsiteX221" fmla="*/ 186635 w 971550"/>
              <a:gd name="connsiteY221" fmla="*/ 803801 h 812800"/>
              <a:gd name="connsiteX222" fmla="*/ 167045 w 971550"/>
              <a:gd name="connsiteY222" fmla="*/ 797714 h 812800"/>
              <a:gd name="connsiteX223" fmla="*/ 149043 w 971550"/>
              <a:gd name="connsiteY223" fmla="*/ 790568 h 812800"/>
              <a:gd name="connsiteX224" fmla="*/ 131836 w 971550"/>
              <a:gd name="connsiteY224" fmla="*/ 782099 h 812800"/>
              <a:gd name="connsiteX225" fmla="*/ 115687 w 971550"/>
              <a:gd name="connsiteY225" fmla="*/ 772041 h 812800"/>
              <a:gd name="connsiteX226" fmla="*/ 100333 w 971550"/>
              <a:gd name="connsiteY226" fmla="*/ 760396 h 812800"/>
              <a:gd name="connsiteX227" fmla="*/ 86038 w 971550"/>
              <a:gd name="connsiteY227" fmla="*/ 747427 h 812800"/>
              <a:gd name="connsiteX228" fmla="*/ 72536 w 971550"/>
              <a:gd name="connsiteY228" fmla="*/ 733135 h 812800"/>
              <a:gd name="connsiteX229" fmla="*/ 60094 w 971550"/>
              <a:gd name="connsiteY229" fmla="*/ 717784 h 812800"/>
              <a:gd name="connsiteX230" fmla="*/ 48975 w 971550"/>
              <a:gd name="connsiteY230" fmla="*/ 701110 h 812800"/>
              <a:gd name="connsiteX231" fmla="*/ 39180 w 971550"/>
              <a:gd name="connsiteY231" fmla="*/ 683906 h 812800"/>
              <a:gd name="connsiteX232" fmla="*/ 30974 w 971550"/>
              <a:gd name="connsiteY232" fmla="*/ 665644 h 812800"/>
              <a:gd name="connsiteX233" fmla="*/ 23561 w 971550"/>
              <a:gd name="connsiteY233" fmla="*/ 646852 h 812800"/>
              <a:gd name="connsiteX234" fmla="*/ 17208 w 971550"/>
              <a:gd name="connsiteY234" fmla="*/ 627532 h 812800"/>
              <a:gd name="connsiteX235" fmla="*/ 11913 w 971550"/>
              <a:gd name="connsiteY235" fmla="*/ 607681 h 812800"/>
              <a:gd name="connsiteX236" fmla="*/ 7677 w 971550"/>
              <a:gd name="connsiteY236" fmla="*/ 587302 h 812800"/>
              <a:gd name="connsiteX237" fmla="*/ 4501 w 971550"/>
              <a:gd name="connsiteY237" fmla="*/ 566658 h 812800"/>
              <a:gd name="connsiteX238" fmla="*/ 2118 w 971550"/>
              <a:gd name="connsiteY238" fmla="*/ 545749 h 812800"/>
              <a:gd name="connsiteX239" fmla="*/ 530 w 971550"/>
              <a:gd name="connsiteY239" fmla="*/ 524840 h 812800"/>
              <a:gd name="connsiteX240" fmla="*/ 0 w 971550"/>
              <a:gd name="connsiteY240" fmla="*/ 503666 h 812800"/>
              <a:gd name="connsiteX241" fmla="*/ 265 w 971550"/>
              <a:gd name="connsiteY241" fmla="*/ 483022 h 812800"/>
              <a:gd name="connsiteX242" fmla="*/ 1059 w 971550"/>
              <a:gd name="connsiteY242" fmla="*/ 462113 h 812800"/>
              <a:gd name="connsiteX243" fmla="*/ 2648 w 971550"/>
              <a:gd name="connsiteY243" fmla="*/ 441469 h 812800"/>
              <a:gd name="connsiteX244" fmla="*/ 4765 w 971550"/>
              <a:gd name="connsiteY244" fmla="*/ 421354 h 812800"/>
              <a:gd name="connsiteX245" fmla="*/ 7413 w 971550"/>
              <a:gd name="connsiteY245" fmla="*/ 401239 h 812800"/>
              <a:gd name="connsiteX246" fmla="*/ 10589 w 971550"/>
              <a:gd name="connsiteY246" fmla="*/ 381918 h 812800"/>
              <a:gd name="connsiteX247" fmla="*/ 14560 w 971550"/>
              <a:gd name="connsiteY247" fmla="*/ 362862 h 812800"/>
              <a:gd name="connsiteX248" fmla="*/ 18796 w 971550"/>
              <a:gd name="connsiteY248" fmla="*/ 344865 h 812800"/>
              <a:gd name="connsiteX249" fmla="*/ 23297 w 971550"/>
              <a:gd name="connsiteY249" fmla="*/ 327661 h 812800"/>
              <a:gd name="connsiteX250" fmla="*/ 32297 w 971550"/>
              <a:gd name="connsiteY250" fmla="*/ 297489 h 812800"/>
              <a:gd name="connsiteX251" fmla="*/ 42622 w 971550"/>
              <a:gd name="connsiteY251" fmla="*/ 268640 h 812800"/>
              <a:gd name="connsiteX252" fmla="*/ 53741 w 971550"/>
              <a:gd name="connsiteY252" fmla="*/ 240849 h 812800"/>
              <a:gd name="connsiteX253" fmla="*/ 66448 w 971550"/>
              <a:gd name="connsiteY253" fmla="*/ 214118 h 812800"/>
              <a:gd name="connsiteX254" fmla="*/ 79684 w 971550"/>
              <a:gd name="connsiteY254" fmla="*/ 188710 h 812800"/>
              <a:gd name="connsiteX255" fmla="*/ 93980 w 971550"/>
              <a:gd name="connsiteY255" fmla="*/ 164625 h 812800"/>
              <a:gd name="connsiteX256" fmla="*/ 109069 w 971550"/>
              <a:gd name="connsiteY256" fmla="*/ 142128 h 812800"/>
              <a:gd name="connsiteX257" fmla="*/ 125218 w 971550"/>
              <a:gd name="connsiteY257" fmla="*/ 120690 h 812800"/>
              <a:gd name="connsiteX258" fmla="*/ 141631 w 971550"/>
              <a:gd name="connsiteY258" fmla="*/ 101104 h 812800"/>
              <a:gd name="connsiteX259" fmla="*/ 159103 w 971550"/>
              <a:gd name="connsiteY259" fmla="*/ 82577 h 812800"/>
              <a:gd name="connsiteX260" fmla="*/ 177105 w 971550"/>
              <a:gd name="connsiteY260" fmla="*/ 66168 h 812800"/>
              <a:gd name="connsiteX261" fmla="*/ 195371 w 971550"/>
              <a:gd name="connsiteY261" fmla="*/ 51346 h 812800"/>
              <a:gd name="connsiteX262" fmla="*/ 214167 w 971550"/>
              <a:gd name="connsiteY262" fmla="*/ 38113 h 812800"/>
              <a:gd name="connsiteX263" fmla="*/ 233492 w 971550"/>
              <a:gd name="connsiteY263" fmla="*/ 26996 h 812800"/>
              <a:gd name="connsiteX264" fmla="*/ 253083 w 971550"/>
              <a:gd name="connsiteY264" fmla="*/ 17468 h 812800"/>
              <a:gd name="connsiteX265" fmla="*/ 272937 w 971550"/>
              <a:gd name="connsiteY265" fmla="*/ 10058 h 812800"/>
              <a:gd name="connsiteX266" fmla="*/ 293057 w 971550"/>
              <a:gd name="connsiteY266" fmla="*/ 4500 h 812800"/>
              <a:gd name="connsiteX267" fmla="*/ 313176 w 971550"/>
              <a:gd name="connsiteY267" fmla="*/ 1323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</a:cxnLst>
            <a:rect l="l" t="t" r="r" b="b"/>
            <a:pathLst>
              <a:path w="971550" h="812800">
                <a:moveTo>
                  <a:pt x="829125" y="0"/>
                </a:moveTo>
                <a:lnTo>
                  <a:pt x="841038" y="794"/>
                </a:lnTo>
                <a:lnTo>
                  <a:pt x="852951" y="1853"/>
                </a:lnTo>
                <a:lnTo>
                  <a:pt x="858246" y="3176"/>
                </a:lnTo>
                <a:lnTo>
                  <a:pt x="863011" y="5558"/>
                </a:lnTo>
                <a:lnTo>
                  <a:pt x="867511" y="8999"/>
                </a:lnTo>
                <a:lnTo>
                  <a:pt x="870688" y="13234"/>
                </a:lnTo>
                <a:lnTo>
                  <a:pt x="873335" y="17998"/>
                </a:lnTo>
                <a:lnTo>
                  <a:pt x="874659" y="23291"/>
                </a:lnTo>
                <a:lnTo>
                  <a:pt x="874924" y="28584"/>
                </a:lnTo>
                <a:lnTo>
                  <a:pt x="873865" y="34142"/>
                </a:lnTo>
                <a:lnTo>
                  <a:pt x="850568" y="118043"/>
                </a:lnTo>
                <a:lnTo>
                  <a:pt x="848451" y="123336"/>
                </a:lnTo>
                <a:lnTo>
                  <a:pt x="844744" y="128100"/>
                </a:lnTo>
                <a:lnTo>
                  <a:pt x="840773" y="132070"/>
                </a:lnTo>
                <a:lnTo>
                  <a:pt x="835744" y="134717"/>
                </a:lnTo>
                <a:lnTo>
                  <a:pt x="829655" y="136570"/>
                </a:lnTo>
                <a:lnTo>
                  <a:pt x="815359" y="139481"/>
                </a:lnTo>
                <a:lnTo>
                  <a:pt x="801593" y="143716"/>
                </a:lnTo>
                <a:lnTo>
                  <a:pt x="788886" y="149539"/>
                </a:lnTo>
                <a:lnTo>
                  <a:pt x="776444" y="156420"/>
                </a:lnTo>
                <a:lnTo>
                  <a:pt x="764531" y="164360"/>
                </a:lnTo>
                <a:lnTo>
                  <a:pt x="753412" y="173623"/>
                </a:lnTo>
                <a:lnTo>
                  <a:pt x="742823" y="183681"/>
                </a:lnTo>
                <a:lnTo>
                  <a:pt x="732763" y="194797"/>
                </a:lnTo>
                <a:lnTo>
                  <a:pt x="723498" y="206442"/>
                </a:lnTo>
                <a:lnTo>
                  <a:pt x="714497" y="218617"/>
                </a:lnTo>
                <a:lnTo>
                  <a:pt x="706290" y="231321"/>
                </a:lnTo>
                <a:lnTo>
                  <a:pt x="698084" y="244820"/>
                </a:lnTo>
                <a:lnTo>
                  <a:pt x="690936" y="258318"/>
                </a:lnTo>
                <a:lnTo>
                  <a:pt x="684318" y="271816"/>
                </a:lnTo>
                <a:lnTo>
                  <a:pt x="677699" y="285843"/>
                </a:lnTo>
                <a:lnTo>
                  <a:pt x="672140" y="299606"/>
                </a:lnTo>
                <a:lnTo>
                  <a:pt x="666581" y="313369"/>
                </a:lnTo>
                <a:lnTo>
                  <a:pt x="661551" y="326602"/>
                </a:lnTo>
                <a:lnTo>
                  <a:pt x="657051" y="339836"/>
                </a:lnTo>
                <a:lnTo>
                  <a:pt x="653080" y="352540"/>
                </a:lnTo>
                <a:lnTo>
                  <a:pt x="649373" y="364715"/>
                </a:lnTo>
                <a:lnTo>
                  <a:pt x="646197" y="376360"/>
                </a:lnTo>
                <a:lnTo>
                  <a:pt x="658374" y="371596"/>
                </a:lnTo>
                <a:lnTo>
                  <a:pt x="671611" y="367097"/>
                </a:lnTo>
                <a:lnTo>
                  <a:pt x="685906" y="363656"/>
                </a:lnTo>
                <a:lnTo>
                  <a:pt x="701525" y="360480"/>
                </a:lnTo>
                <a:lnTo>
                  <a:pt x="717939" y="358892"/>
                </a:lnTo>
                <a:lnTo>
                  <a:pt x="735411" y="358098"/>
                </a:lnTo>
                <a:lnTo>
                  <a:pt x="752883" y="358892"/>
                </a:lnTo>
                <a:lnTo>
                  <a:pt x="770885" y="360480"/>
                </a:lnTo>
                <a:lnTo>
                  <a:pt x="788622" y="363921"/>
                </a:lnTo>
                <a:lnTo>
                  <a:pt x="806358" y="368420"/>
                </a:lnTo>
                <a:lnTo>
                  <a:pt x="823831" y="373978"/>
                </a:lnTo>
                <a:lnTo>
                  <a:pt x="840509" y="381124"/>
                </a:lnTo>
                <a:lnTo>
                  <a:pt x="856128" y="389064"/>
                </a:lnTo>
                <a:lnTo>
                  <a:pt x="871217" y="398328"/>
                </a:lnTo>
                <a:lnTo>
                  <a:pt x="885248" y="408915"/>
                </a:lnTo>
                <a:lnTo>
                  <a:pt x="898749" y="420031"/>
                </a:lnTo>
                <a:lnTo>
                  <a:pt x="911192" y="432206"/>
                </a:lnTo>
                <a:lnTo>
                  <a:pt x="922840" y="445704"/>
                </a:lnTo>
                <a:lnTo>
                  <a:pt x="933164" y="459996"/>
                </a:lnTo>
                <a:lnTo>
                  <a:pt x="942430" y="475082"/>
                </a:lnTo>
                <a:lnTo>
                  <a:pt x="951695" y="493079"/>
                </a:lnTo>
                <a:lnTo>
                  <a:pt x="959108" y="511606"/>
                </a:lnTo>
                <a:lnTo>
                  <a:pt x="964667" y="530133"/>
                </a:lnTo>
                <a:lnTo>
                  <a:pt x="968638" y="549454"/>
                </a:lnTo>
                <a:lnTo>
                  <a:pt x="971021" y="569040"/>
                </a:lnTo>
                <a:lnTo>
                  <a:pt x="971550" y="588625"/>
                </a:lnTo>
                <a:lnTo>
                  <a:pt x="970756" y="608211"/>
                </a:lnTo>
                <a:lnTo>
                  <a:pt x="967579" y="627796"/>
                </a:lnTo>
                <a:lnTo>
                  <a:pt x="963344" y="647117"/>
                </a:lnTo>
                <a:lnTo>
                  <a:pt x="957520" y="665115"/>
                </a:lnTo>
                <a:lnTo>
                  <a:pt x="950107" y="682318"/>
                </a:lnTo>
                <a:lnTo>
                  <a:pt x="941900" y="698728"/>
                </a:lnTo>
                <a:lnTo>
                  <a:pt x="932105" y="714078"/>
                </a:lnTo>
                <a:lnTo>
                  <a:pt x="920987" y="728900"/>
                </a:lnTo>
                <a:lnTo>
                  <a:pt x="909074" y="742398"/>
                </a:lnTo>
                <a:lnTo>
                  <a:pt x="896102" y="754838"/>
                </a:lnTo>
                <a:lnTo>
                  <a:pt x="882071" y="766483"/>
                </a:lnTo>
                <a:lnTo>
                  <a:pt x="867246" y="777070"/>
                </a:lnTo>
                <a:lnTo>
                  <a:pt x="851627" y="785804"/>
                </a:lnTo>
                <a:lnTo>
                  <a:pt x="835214" y="794009"/>
                </a:lnTo>
                <a:lnTo>
                  <a:pt x="818271" y="800625"/>
                </a:lnTo>
                <a:lnTo>
                  <a:pt x="800799" y="805919"/>
                </a:lnTo>
                <a:lnTo>
                  <a:pt x="782797" y="809360"/>
                </a:lnTo>
                <a:lnTo>
                  <a:pt x="764266" y="811742"/>
                </a:lnTo>
                <a:lnTo>
                  <a:pt x="745470" y="812800"/>
                </a:lnTo>
                <a:lnTo>
                  <a:pt x="744676" y="812800"/>
                </a:lnTo>
                <a:lnTo>
                  <a:pt x="722704" y="811212"/>
                </a:lnTo>
                <a:lnTo>
                  <a:pt x="701790" y="808301"/>
                </a:lnTo>
                <a:lnTo>
                  <a:pt x="681935" y="803801"/>
                </a:lnTo>
                <a:lnTo>
                  <a:pt x="662610" y="797714"/>
                </a:lnTo>
                <a:lnTo>
                  <a:pt x="644343" y="790568"/>
                </a:lnTo>
                <a:lnTo>
                  <a:pt x="627401" y="782099"/>
                </a:lnTo>
                <a:lnTo>
                  <a:pt x="610987" y="772041"/>
                </a:lnTo>
                <a:lnTo>
                  <a:pt x="595633" y="760396"/>
                </a:lnTo>
                <a:lnTo>
                  <a:pt x="581338" y="747427"/>
                </a:lnTo>
                <a:lnTo>
                  <a:pt x="567836" y="733135"/>
                </a:lnTo>
                <a:lnTo>
                  <a:pt x="555659" y="717784"/>
                </a:lnTo>
                <a:lnTo>
                  <a:pt x="544805" y="701110"/>
                </a:lnTo>
                <a:lnTo>
                  <a:pt x="535010" y="683906"/>
                </a:lnTo>
                <a:lnTo>
                  <a:pt x="526274" y="665644"/>
                </a:lnTo>
                <a:lnTo>
                  <a:pt x="518861" y="646852"/>
                </a:lnTo>
                <a:lnTo>
                  <a:pt x="512508" y="627532"/>
                </a:lnTo>
                <a:lnTo>
                  <a:pt x="507213" y="607681"/>
                </a:lnTo>
                <a:lnTo>
                  <a:pt x="502977" y="587302"/>
                </a:lnTo>
                <a:lnTo>
                  <a:pt x="499801" y="566658"/>
                </a:lnTo>
                <a:lnTo>
                  <a:pt x="497418" y="545749"/>
                </a:lnTo>
                <a:lnTo>
                  <a:pt x="495830" y="524840"/>
                </a:lnTo>
                <a:lnTo>
                  <a:pt x="495300" y="503666"/>
                </a:lnTo>
                <a:lnTo>
                  <a:pt x="495565" y="483022"/>
                </a:lnTo>
                <a:lnTo>
                  <a:pt x="496624" y="462113"/>
                </a:lnTo>
                <a:lnTo>
                  <a:pt x="497948" y="441469"/>
                </a:lnTo>
                <a:lnTo>
                  <a:pt x="500065" y="421354"/>
                </a:lnTo>
                <a:lnTo>
                  <a:pt x="502713" y="401239"/>
                </a:lnTo>
                <a:lnTo>
                  <a:pt x="506154" y="381918"/>
                </a:lnTo>
                <a:lnTo>
                  <a:pt x="509860" y="362862"/>
                </a:lnTo>
                <a:lnTo>
                  <a:pt x="514096" y="344865"/>
                </a:lnTo>
                <a:lnTo>
                  <a:pt x="518597" y="327661"/>
                </a:lnTo>
                <a:lnTo>
                  <a:pt x="527862" y="297489"/>
                </a:lnTo>
                <a:lnTo>
                  <a:pt x="537922" y="268640"/>
                </a:lnTo>
                <a:lnTo>
                  <a:pt x="549570" y="240849"/>
                </a:lnTo>
                <a:lnTo>
                  <a:pt x="561748" y="214118"/>
                </a:lnTo>
                <a:lnTo>
                  <a:pt x="574984" y="188710"/>
                </a:lnTo>
                <a:lnTo>
                  <a:pt x="589280" y="164625"/>
                </a:lnTo>
                <a:lnTo>
                  <a:pt x="604369" y="142128"/>
                </a:lnTo>
                <a:lnTo>
                  <a:pt x="620518" y="120690"/>
                </a:lnTo>
                <a:lnTo>
                  <a:pt x="637196" y="101104"/>
                </a:lnTo>
                <a:lnTo>
                  <a:pt x="654403" y="82577"/>
                </a:lnTo>
                <a:lnTo>
                  <a:pt x="672405" y="66168"/>
                </a:lnTo>
                <a:lnTo>
                  <a:pt x="690671" y="51346"/>
                </a:lnTo>
                <a:lnTo>
                  <a:pt x="709467" y="38113"/>
                </a:lnTo>
                <a:lnTo>
                  <a:pt x="728792" y="26996"/>
                </a:lnTo>
                <a:lnTo>
                  <a:pt x="748383" y="17468"/>
                </a:lnTo>
                <a:lnTo>
                  <a:pt x="768502" y="10058"/>
                </a:lnTo>
                <a:lnTo>
                  <a:pt x="788357" y="4500"/>
                </a:lnTo>
                <a:lnTo>
                  <a:pt x="808476" y="1323"/>
                </a:lnTo>
                <a:close/>
                <a:moveTo>
                  <a:pt x="333561" y="0"/>
                </a:moveTo>
                <a:lnTo>
                  <a:pt x="345738" y="794"/>
                </a:lnTo>
                <a:lnTo>
                  <a:pt x="357651" y="1853"/>
                </a:lnTo>
                <a:lnTo>
                  <a:pt x="362946" y="3176"/>
                </a:lnTo>
                <a:lnTo>
                  <a:pt x="367711" y="5558"/>
                </a:lnTo>
                <a:lnTo>
                  <a:pt x="372211" y="8999"/>
                </a:lnTo>
                <a:lnTo>
                  <a:pt x="375388" y="13234"/>
                </a:lnTo>
                <a:lnTo>
                  <a:pt x="378035" y="17998"/>
                </a:lnTo>
                <a:lnTo>
                  <a:pt x="379359" y="23291"/>
                </a:lnTo>
                <a:lnTo>
                  <a:pt x="379624" y="28584"/>
                </a:lnTo>
                <a:lnTo>
                  <a:pt x="378565" y="34142"/>
                </a:lnTo>
                <a:lnTo>
                  <a:pt x="355268" y="118043"/>
                </a:lnTo>
                <a:lnTo>
                  <a:pt x="353151" y="123336"/>
                </a:lnTo>
                <a:lnTo>
                  <a:pt x="349444" y="128100"/>
                </a:lnTo>
                <a:lnTo>
                  <a:pt x="345473" y="132070"/>
                </a:lnTo>
                <a:lnTo>
                  <a:pt x="340179" y="134717"/>
                </a:lnTo>
                <a:lnTo>
                  <a:pt x="334355" y="136570"/>
                </a:lnTo>
                <a:lnTo>
                  <a:pt x="320059" y="139481"/>
                </a:lnTo>
                <a:lnTo>
                  <a:pt x="306293" y="143716"/>
                </a:lnTo>
                <a:lnTo>
                  <a:pt x="293322" y="149539"/>
                </a:lnTo>
                <a:lnTo>
                  <a:pt x="281144" y="156420"/>
                </a:lnTo>
                <a:lnTo>
                  <a:pt x="269231" y="164360"/>
                </a:lnTo>
                <a:lnTo>
                  <a:pt x="258112" y="173623"/>
                </a:lnTo>
                <a:lnTo>
                  <a:pt x="247523" y="183681"/>
                </a:lnTo>
                <a:lnTo>
                  <a:pt x="237463" y="194797"/>
                </a:lnTo>
                <a:lnTo>
                  <a:pt x="227933" y="206442"/>
                </a:lnTo>
                <a:lnTo>
                  <a:pt x="219197" y="218617"/>
                </a:lnTo>
                <a:lnTo>
                  <a:pt x="210726" y="231321"/>
                </a:lnTo>
                <a:lnTo>
                  <a:pt x="202784" y="244820"/>
                </a:lnTo>
                <a:lnTo>
                  <a:pt x="195371" y="258318"/>
                </a:lnTo>
                <a:lnTo>
                  <a:pt x="189018" y="271816"/>
                </a:lnTo>
                <a:lnTo>
                  <a:pt x="182399" y="285843"/>
                </a:lnTo>
                <a:lnTo>
                  <a:pt x="176575" y="299606"/>
                </a:lnTo>
                <a:lnTo>
                  <a:pt x="171016" y="313369"/>
                </a:lnTo>
                <a:lnTo>
                  <a:pt x="166251" y="326602"/>
                </a:lnTo>
                <a:lnTo>
                  <a:pt x="161751" y="339836"/>
                </a:lnTo>
                <a:lnTo>
                  <a:pt x="157780" y="352540"/>
                </a:lnTo>
                <a:lnTo>
                  <a:pt x="154073" y="364715"/>
                </a:lnTo>
                <a:lnTo>
                  <a:pt x="150897" y="376360"/>
                </a:lnTo>
                <a:lnTo>
                  <a:pt x="163074" y="371596"/>
                </a:lnTo>
                <a:lnTo>
                  <a:pt x="176046" y="367097"/>
                </a:lnTo>
                <a:lnTo>
                  <a:pt x="190606" y="363656"/>
                </a:lnTo>
                <a:lnTo>
                  <a:pt x="206225" y="360480"/>
                </a:lnTo>
                <a:lnTo>
                  <a:pt x="222374" y="358892"/>
                </a:lnTo>
                <a:lnTo>
                  <a:pt x="240111" y="358098"/>
                </a:lnTo>
                <a:lnTo>
                  <a:pt x="257583" y="358892"/>
                </a:lnTo>
                <a:lnTo>
                  <a:pt x="275320" y="360480"/>
                </a:lnTo>
                <a:lnTo>
                  <a:pt x="293322" y="363921"/>
                </a:lnTo>
                <a:lnTo>
                  <a:pt x="311058" y="368420"/>
                </a:lnTo>
                <a:lnTo>
                  <a:pt x="328266" y="373978"/>
                </a:lnTo>
                <a:lnTo>
                  <a:pt x="344944" y="381124"/>
                </a:lnTo>
                <a:lnTo>
                  <a:pt x="360828" y="389064"/>
                </a:lnTo>
                <a:lnTo>
                  <a:pt x="375653" y="398328"/>
                </a:lnTo>
                <a:lnTo>
                  <a:pt x="389948" y="408915"/>
                </a:lnTo>
                <a:lnTo>
                  <a:pt x="403449" y="420031"/>
                </a:lnTo>
                <a:lnTo>
                  <a:pt x="415892" y="432206"/>
                </a:lnTo>
                <a:lnTo>
                  <a:pt x="427540" y="445704"/>
                </a:lnTo>
                <a:lnTo>
                  <a:pt x="437864" y="459996"/>
                </a:lnTo>
                <a:lnTo>
                  <a:pt x="447130" y="475082"/>
                </a:lnTo>
                <a:lnTo>
                  <a:pt x="456395" y="493079"/>
                </a:lnTo>
                <a:lnTo>
                  <a:pt x="463808" y="511606"/>
                </a:lnTo>
                <a:lnTo>
                  <a:pt x="469367" y="530133"/>
                </a:lnTo>
                <a:lnTo>
                  <a:pt x="473338" y="549454"/>
                </a:lnTo>
                <a:lnTo>
                  <a:pt x="475721" y="569040"/>
                </a:lnTo>
                <a:lnTo>
                  <a:pt x="476250" y="588625"/>
                </a:lnTo>
                <a:lnTo>
                  <a:pt x="475456" y="608211"/>
                </a:lnTo>
                <a:lnTo>
                  <a:pt x="472279" y="627796"/>
                </a:lnTo>
                <a:lnTo>
                  <a:pt x="467779" y="647117"/>
                </a:lnTo>
                <a:lnTo>
                  <a:pt x="461955" y="665115"/>
                </a:lnTo>
                <a:lnTo>
                  <a:pt x="454807" y="682318"/>
                </a:lnTo>
                <a:lnTo>
                  <a:pt x="446600" y="698728"/>
                </a:lnTo>
                <a:lnTo>
                  <a:pt x="436541" y="714078"/>
                </a:lnTo>
                <a:lnTo>
                  <a:pt x="425687" y="728900"/>
                </a:lnTo>
                <a:lnTo>
                  <a:pt x="413774" y="742398"/>
                </a:lnTo>
                <a:lnTo>
                  <a:pt x="400802" y="754838"/>
                </a:lnTo>
                <a:lnTo>
                  <a:pt x="386771" y="766483"/>
                </a:lnTo>
                <a:lnTo>
                  <a:pt x="371946" y="777070"/>
                </a:lnTo>
                <a:lnTo>
                  <a:pt x="356327" y="785804"/>
                </a:lnTo>
                <a:lnTo>
                  <a:pt x="339914" y="794009"/>
                </a:lnTo>
                <a:lnTo>
                  <a:pt x="322971" y="800625"/>
                </a:lnTo>
                <a:lnTo>
                  <a:pt x="305499" y="805919"/>
                </a:lnTo>
                <a:lnTo>
                  <a:pt x="287233" y="809360"/>
                </a:lnTo>
                <a:lnTo>
                  <a:pt x="268966" y="811742"/>
                </a:lnTo>
                <a:lnTo>
                  <a:pt x="250170" y="812800"/>
                </a:lnTo>
                <a:lnTo>
                  <a:pt x="249376" y="812800"/>
                </a:lnTo>
                <a:lnTo>
                  <a:pt x="227139" y="811212"/>
                </a:lnTo>
                <a:lnTo>
                  <a:pt x="206490" y="808036"/>
                </a:lnTo>
                <a:lnTo>
                  <a:pt x="186635" y="803801"/>
                </a:lnTo>
                <a:lnTo>
                  <a:pt x="167045" y="797714"/>
                </a:lnTo>
                <a:lnTo>
                  <a:pt x="149043" y="790568"/>
                </a:lnTo>
                <a:lnTo>
                  <a:pt x="131836" y="782099"/>
                </a:lnTo>
                <a:lnTo>
                  <a:pt x="115687" y="772041"/>
                </a:lnTo>
                <a:lnTo>
                  <a:pt x="100333" y="760396"/>
                </a:lnTo>
                <a:lnTo>
                  <a:pt x="86038" y="747427"/>
                </a:lnTo>
                <a:lnTo>
                  <a:pt x="72536" y="733135"/>
                </a:lnTo>
                <a:lnTo>
                  <a:pt x="60094" y="717784"/>
                </a:lnTo>
                <a:lnTo>
                  <a:pt x="48975" y="701110"/>
                </a:lnTo>
                <a:lnTo>
                  <a:pt x="39180" y="683906"/>
                </a:lnTo>
                <a:lnTo>
                  <a:pt x="30974" y="665644"/>
                </a:lnTo>
                <a:lnTo>
                  <a:pt x="23561" y="646852"/>
                </a:lnTo>
                <a:lnTo>
                  <a:pt x="17208" y="627532"/>
                </a:lnTo>
                <a:lnTo>
                  <a:pt x="11913" y="607681"/>
                </a:lnTo>
                <a:lnTo>
                  <a:pt x="7677" y="587302"/>
                </a:lnTo>
                <a:lnTo>
                  <a:pt x="4501" y="566658"/>
                </a:lnTo>
                <a:lnTo>
                  <a:pt x="2118" y="545749"/>
                </a:lnTo>
                <a:lnTo>
                  <a:pt x="530" y="524840"/>
                </a:lnTo>
                <a:lnTo>
                  <a:pt x="0" y="503666"/>
                </a:lnTo>
                <a:lnTo>
                  <a:pt x="265" y="483022"/>
                </a:lnTo>
                <a:lnTo>
                  <a:pt x="1059" y="462113"/>
                </a:lnTo>
                <a:lnTo>
                  <a:pt x="2648" y="441469"/>
                </a:lnTo>
                <a:lnTo>
                  <a:pt x="4765" y="421354"/>
                </a:lnTo>
                <a:lnTo>
                  <a:pt x="7413" y="401239"/>
                </a:lnTo>
                <a:lnTo>
                  <a:pt x="10589" y="381918"/>
                </a:lnTo>
                <a:lnTo>
                  <a:pt x="14560" y="362862"/>
                </a:lnTo>
                <a:lnTo>
                  <a:pt x="18796" y="344865"/>
                </a:lnTo>
                <a:lnTo>
                  <a:pt x="23297" y="327661"/>
                </a:lnTo>
                <a:lnTo>
                  <a:pt x="32297" y="297489"/>
                </a:lnTo>
                <a:lnTo>
                  <a:pt x="42622" y="268640"/>
                </a:lnTo>
                <a:lnTo>
                  <a:pt x="53741" y="240849"/>
                </a:lnTo>
                <a:lnTo>
                  <a:pt x="66448" y="214118"/>
                </a:lnTo>
                <a:lnTo>
                  <a:pt x="79684" y="188710"/>
                </a:lnTo>
                <a:lnTo>
                  <a:pt x="93980" y="164625"/>
                </a:lnTo>
                <a:lnTo>
                  <a:pt x="109069" y="142128"/>
                </a:lnTo>
                <a:lnTo>
                  <a:pt x="125218" y="120690"/>
                </a:lnTo>
                <a:lnTo>
                  <a:pt x="141631" y="101104"/>
                </a:lnTo>
                <a:lnTo>
                  <a:pt x="159103" y="82577"/>
                </a:lnTo>
                <a:lnTo>
                  <a:pt x="177105" y="66168"/>
                </a:lnTo>
                <a:lnTo>
                  <a:pt x="195371" y="51346"/>
                </a:lnTo>
                <a:lnTo>
                  <a:pt x="214167" y="38113"/>
                </a:lnTo>
                <a:lnTo>
                  <a:pt x="233492" y="26996"/>
                </a:lnTo>
                <a:lnTo>
                  <a:pt x="253083" y="17468"/>
                </a:lnTo>
                <a:lnTo>
                  <a:pt x="272937" y="10058"/>
                </a:lnTo>
                <a:lnTo>
                  <a:pt x="293057" y="4500"/>
                </a:lnTo>
                <a:lnTo>
                  <a:pt x="313176" y="13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32549" y="5429970"/>
            <a:ext cx="872690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Suspendisse congue justo a nisl sodales, ac laoreet sapien suscipit</a:t>
            </a:r>
            <a:r>
              <a:rPr lang="en-US" sz="1200" smtClean="0">
                <a:solidFill>
                  <a:schemeClr val="tx2"/>
                </a:solidFill>
              </a:rPr>
              <a:t>.</a:t>
            </a:r>
            <a:r>
              <a:rPr lang="en-US" sz="1200" b="0" i="0" smtClean="0">
                <a:solidFill>
                  <a:schemeClr val="tx2"/>
                </a:solidFill>
                <a:effectLst/>
              </a:rPr>
              <a:t> Class aptent taciti sociosqu ad litora torquent per conubia nostra, per inceptos himenaeos. Sed et maximus eros.</a:t>
            </a:r>
            <a:r>
              <a:rPr lang="en-US" sz="1200" smtClean="0">
                <a:solidFill>
                  <a:schemeClr val="tx2"/>
                </a:solidFill>
              </a:rPr>
              <a:t> </a:t>
            </a:r>
            <a:endParaRPr lang="en-US" sz="12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929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5685905"/>
            <a:ext cx="11353800" cy="290946"/>
            <a:chOff x="0" y="5685905"/>
            <a:chExt cx="14547274" cy="290946"/>
          </a:xfrm>
        </p:grpSpPr>
        <p:sp>
          <p:nvSpPr>
            <p:cNvPr id="5" name="Rectangle 4"/>
            <p:cNvSpPr/>
            <p:nvPr/>
          </p:nvSpPr>
          <p:spPr>
            <a:xfrm>
              <a:off x="0" y="5685905"/>
              <a:ext cx="3507971" cy="290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07972" y="5685905"/>
              <a:ext cx="2011680" cy="290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9652" y="5685905"/>
              <a:ext cx="3507971" cy="2909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27624" y="5685905"/>
              <a:ext cx="2011680" cy="290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39303" y="5685905"/>
              <a:ext cx="3507971" cy="2909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37888" y="4182412"/>
            <a:ext cx="7705902" cy="1123041"/>
            <a:chOff x="2737888" y="4182412"/>
            <a:chExt cx="7705902" cy="1123041"/>
          </a:xfrm>
        </p:grpSpPr>
        <p:sp>
          <p:nvSpPr>
            <p:cNvPr id="20" name="TextBox 19"/>
            <p:cNvSpPr txBox="1"/>
            <p:nvPr/>
          </p:nvSpPr>
          <p:spPr>
            <a:xfrm>
              <a:off x="2737888" y="4182412"/>
              <a:ext cx="7705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mtClean="0">
                  <a:solidFill>
                    <a:schemeClr val="tx2"/>
                  </a:solidFill>
                  <a:latin typeface="+mj-lt"/>
                </a:rPr>
                <a:t>graphicbulb.com</a:t>
              </a:r>
              <a:endParaRPr lang="en-US" sz="4800" b="1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37888" y="4905343"/>
              <a:ext cx="7705902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000" smtClean="0">
                  <a:solidFill>
                    <a:schemeClr val="tx2"/>
                  </a:solidFill>
                  <a:ea typeface="Roboto" pitchFamily="2" charset="0"/>
                </a:rPr>
                <a:t>FOR MORE TEMPLATES</a:t>
              </a:r>
              <a:endParaRPr lang="en-US" sz="2000">
                <a:solidFill>
                  <a:schemeClr val="tx2"/>
                </a:solidFill>
                <a:ea typeface="Roboto" pitchFamily="2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-27710"/>
            <a:ext cx="8651759" cy="2611566"/>
          </a:xfrm>
          <a:custGeom>
            <a:avLst/>
            <a:gdLst/>
            <a:ahLst/>
            <a:cxnLst/>
            <a:rect l="l" t="t" r="r" b="b"/>
            <a:pathLst>
              <a:path w="8651759" h="2611566">
                <a:moveTo>
                  <a:pt x="3550415" y="481546"/>
                </a:moveTo>
                <a:lnTo>
                  <a:pt x="3357130" y="1772965"/>
                </a:lnTo>
                <a:lnTo>
                  <a:pt x="3743702" y="1772965"/>
                </a:lnTo>
                <a:close/>
                <a:moveTo>
                  <a:pt x="6022238" y="29185"/>
                </a:moveTo>
                <a:lnTo>
                  <a:pt x="6423070" y="29185"/>
                </a:lnTo>
                <a:lnTo>
                  <a:pt x="6423070" y="1141655"/>
                </a:lnTo>
                <a:lnTo>
                  <a:pt x="6948393" y="29185"/>
                </a:lnTo>
                <a:lnTo>
                  <a:pt x="7349681" y="29185"/>
                </a:lnTo>
                <a:lnTo>
                  <a:pt x="6791526" y="1167187"/>
                </a:lnTo>
                <a:lnTo>
                  <a:pt x="7349681" y="2582381"/>
                </a:lnTo>
                <a:lnTo>
                  <a:pt x="6937449" y="2582381"/>
                </a:lnTo>
                <a:lnTo>
                  <a:pt x="6547105" y="1564755"/>
                </a:lnTo>
                <a:lnTo>
                  <a:pt x="6423070" y="1798189"/>
                </a:lnTo>
                <a:lnTo>
                  <a:pt x="6423070" y="2582381"/>
                </a:lnTo>
                <a:lnTo>
                  <a:pt x="6022238" y="2582381"/>
                </a:lnTo>
                <a:close/>
                <a:moveTo>
                  <a:pt x="4456490" y="29185"/>
                </a:moveTo>
                <a:lnTo>
                  <a:pt x="4959585" y="29185"/>
                </a:lnTo>
                <a:lnTo>
                  <a:pt x="5372157" y="1557460"/>
                </a:lnTo>
                <a:lnTo>
                  <a:pt x="5372157" y="29185"/>
                </a:lnTo>
                <a:lnTo>
                  <a:pt x="5729212" y="29185"/>
                </a:lnTo>
                <a:lnTo>
                  <a:pt x="5729212" y="2582381"/>
                </a:lnTo>
                <a:lnTo>
                  <a:pt x="5317391" y="2582381"/>
                </a:lnTo>
                <a:lnTo>
                  <a:pt x="4817194" y="733146"/>
                </a:lnTo>
                <a:lnTo>
                  <a:pt x="4817194" y="2582381"/>
                </a:lnTo>
                <a:lnTo>
                  <a:pt x="4456490" y="2582381"/>
                </a:lnTo>
                <a:close/>
                <a:moveTo>
                  <a:pt x="3276897" y="29185"/>
                </a:moveTo>
                <a:lnTo>
                  <a:pt x="3864050" y="29185"/>
                </a:lnTo>
                <a:lnTo>
                  <a:pt x="4272497" y="2582381"/>
                </a:lnTo>
                <a:lnTo>
                  <a:pt x="3867697" y="2582381"/>
                </a:lnTo>
                <a:lnTo>
                  <a:pt x="3798406" y="2119076"/>
                </a:lnTo>
                <a:lnTo>
                  <a:pt x="3306073" y="2119076"/>
                </a:lnTo>
                <a:lnTo>
                  <a:pt x="3236782" y="2582381"/>
                </a:lnTo>
                <a:lnTo>
                  <a:pt x="2868444" y="2582381"/>
                </a:lnTo>
                <a:close/>
                <a:moveTo>
                  <a:pt x="1412138" y="29185"/>
                </a:moveTo>
                <a:lnTo>
                  <a:pt x="1812971" y="29185"/>
                </a:lnTo>
                <a:lnTo>
                  <a:pt x="1812971" y="1123607"/>
                </a:lnTo>
                <a:lnTo>
                  <a:pt x="2269436" y="1123607"/>
                </a:lnTo>
                <a:lnTo>
                  <a:pt x="2269436" y="29185"/>
                </a:lnTo>
                <a:lnTo>
                  <a:pt x="2677564" y="29185"/>
                </a:lnTo>
                <a:lnTo>
                  <a:pt x="2677564" y="2582381"/>
                </a:lnTo>
                <a:lnTo>
                  <a:pt x="2269436" y="2582381"/>
                </a:lnTo>
                <a:lnTo>
                  <a:pt x="2269436" y="1487959"/>
                </a:lnTo>
                <a:lnTo>
                  <a:pt x="1812971" y="1487959"/>
                </a:lnTo>
                <a:lnTo>
                  <a:pt x="1812971" y="2582381"/>
                </a:lnTo>
                <a:lnTo>
                  <a:pt x="1412138" y="2582381"/>
                </a:lnTo>
                <a:close/>
                <a:moveTo>
                  <a:pt x="0" y="29185"/>
                </a:moveTo>
                <a:lnTo>
                  <a:pt x="1239889" y="29185"/>
                </a:lnTo>
                <a:lnTo>
                  <a:pt x="1239889" y="393536"/>
                </a:lnTo>
                <a:lnTo>
                  <a:pt x="820361" y="393536"/>
                </a:lnTo>
                <a:lnTo>
                  <a:pt x="820361" y="2582381"/>
                </a:lnTo>
                <a:lnTo>
                  <a:pt x="419528" y="2582381"/>
                </a:lnTo>
                <a:lnTo>
                  <a:pt x="419528" y="393536"/>
                </a:lnTo>
                <a:lnTo>
                  <a:pt x="0" y="393536"/>
                </a:lnTo>
                <a:close/>
                <a:moveTo>
                  <a:pt x="8057347" y="0"/>
                </a:moveTo>
                <a:cubicBezTo>
                  <a:pt x="8252743" y="1206"/>
                  <a:pt x="8399998" y="57090"/>
                  <a:pt x="8499114" y="167653"/>
                </a:cubicBezTo>
                <a:cubicBezTo>
                  <a:pt x="8598230" y="278216"/>
                  <a:pt x="8647898" y="436222"/>
                  <a:pt x="8648118" y="641670"/>
                </a:cubicBezTo>
                <a:lnTo>
                  <a:pt x="8648118" y="721948"/>
                </a:lnTo>
                <a:lnTo>
                  <a:pt x="8269146" y="721948"/>
                </a:lnTo>
                <a:lnTo>
                  <a:pt x="8269146" y="616127"/>
                </a:lnTo>
                <a:cubicBezTo>
                  <a:pt x="8268767" y="525816"/>
                  <a:pt x="8251274" y="461047"/>
                  <a:pt x="8216666" y="421821"/>
                </a:cubicBezTo>
                <a:cubicBezTo>
                  <a:pt x="8182058" y="382596"/>
                  <a:pt x="8132611" y="363439"/>
                  <a:pt x="8068323" y="364351"/>
                </a:cubicBezTo>
                <a:cubicBezTo>
                  <a:pt x="8004031" y="363439"/>
                  <a:pt x="7954575" y="382596"/>
                  <a:pt x="7919957" y="421821"/>
                </a:cubicBezTo>
                <a:cubicBezTo>
                  <a:pt x="7885339" y="461047"/>
                  <a:pt x="7867839" y="525816"/>
                  <a:pt x="7867458" y="616127"/>
                </a:cubicBezTo>
                <a:cubicBezTo>
                  <a:pt x="7871544" y="744735"/>
                  <a:pt x="7912392" y="854926"/>
                  <a:pt x="7990005" y="946701"/>
                </a:cubicBezTo>
                <a:cubicBezTo>
                  <a:pt x="8067618" y="1038476"/>
                  <a:pt x="8157486" y="1128370"/>
                  <a:pt x="8259608" y="1216382"/>
                </a:cubicBezTo>
                <a:cubicBezTo>
                  <a:pt x="8361730" y="1304395"/>
                  <a:pt x="8451598" y="1407060"/>
                  <a:pt x="8529211" y="1524378"/>
                </a:cubicBezTo>
                <a:cubicBezTo>
                  <a:pt x="8606825" y="1641696"/>
                  <a:pt x="8647673" y="1790201"/>
                  <a:pt x="8651759" y="1969894"/>
                </a:cubicBezTo>
                <a:cubicBezTo>
                  <a:pt x="8651464" y="2175342"/>
                  <a:pt x="8601037" y="2333347"/>
                  <a:pt x="8500478" y="2443911"/>
                </a:cubicBezTo>
                <a:cubicBezTo>
                  <a:pt x="8399919" y="2554475"/>
                  <a:pt x="8250991" y="2610360"/>
                  <a:pt x="8053695" y="2611566"/>
                </a:cubicBezTo>
                <a:cubicBezTo>
                  <a:pt x="7856412" y="2610360"/>
                  <a:pt x="7707490" y="2554475"/>
                  <a:pt x="7606930" y="2443911"/>
                </a:cubicBezTo>
                <a:cubicBezTo>
                  <a:pt x="7506369" y="2333347"/>
                  <a:pt x="7455941" y="2175342"/>
                  <a:pt x="7455646" y="1969894"/>
                </a:cubicBezTo>
                <a:lnTo>
                  <a:pt x="7455646" y="1812988"/>
                </a:lnTo>
                <a:lnTo>
                  <a:pt x="7834630" y="1812988"/>
                </a:lnTo>
                <a:lnTo>
                  <a:pt x="7834630" y="1995436"/>
                </a:lnTo>
                <a:cubicBezTo>
                  <a:pt x="7835310" y="2085601"/>
                  <a:pt x="7854016" y="2149753"/>
                  <a:pt x="7890748" y="2187891"/>
                </a:cubicBezTo>
                <a:cubicBezTo>
                  <a:pt x="7927479" y="2226029"/>
                  <a:pt x="7978150" y="2244512"/>
                  <a:pt x="8042758" y="2243338"/>
                </a:cubicBezTo>
                <a:cubicBezTo>
                  <a:pt x="8107283" y="2244402"/>
                  <a:pt x="8157901" y="2225858"/>
                  <a:pt x="8194609" y="2187705"/>
                </a:cubicBezTo>
                <a:cubicBezTo>
                  <a:pt x="8231318" y="2149552"/>
                  <a:pt x="8250014" y="2085407"/>
                  <a:pt x="8250698" y="1995269"/>
                </a:cubicBezTo>
                <a:cubicBezTo>
                  <a:pt x="8246613" y="1866693"/>
                  <a:pt x="8205762" y="1756529"/>
                  <a:pt x="8128146" y="1664776"/>
                </a:cubicBezTo>
                <a:cubicBezTo>
                  <a:pt x="8050529" y="1573023"/>
                  <a:pt x="7960657" y="1483151"/>
                  <a:pt x="7858531" y="1395161"/>
                </a:cubicBezTo>
                <a:cubicBezTo>
                  <a:pt x="7756403" y="1307170"/>
                  <a:pt x="7666531" y="1204530"/>
                  <a:pt x="7588915" y="1087240"/>
                </a:cubicBezTo>
                <a:cubicBezTo>
                  <a:pt x="7511298" y="969951"/>
                  <a:pt x="7470447" y="821482"/>
                  <a:pt x="7466362" y="641833"/>
                </a:cubicBezTo>
                <a:lnTo>
                  <a:pt x="7466591" y="641670"/>
                </a:lnTo>
                <a:cubicBezTo>
                  <a:pt x="7466809" y="436222"/>
                  <a:pt x="7516476" y="278216"/>
                  <a:pt x="7615591" y="167653"/>
                </a:cubicBezTo>
                <a:cubicBezTo>
                  <a:pt x="7714707" y="57090"/>
                  <a:pt x="7861959" y="1206"/>
                  <a:pt x="805734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700">
              <a:latin typeface="Bebas Neue Bold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5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86845" y="1784150"/>
            <a:ext cx="3425041" cy="893546"/>
            <a:chOff x="943302" y="1801232"/>
            <a:chExt cx="3425041" cy="893546"/>
          </a:xfrm>
        </p:grpSpPr>
        <p:sp>
          <p:nvSpPr>
            <p:cNvPr id="11" name="TextBox 10"/>
            <p:cNvSpPr txBox="1"/>
            <p:nvPr/>
          </p:nvSpPr>
          <p:spPr>
            <a:xfrm>
              <a:off x="1214961" y="1801232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4961" y="2079225"/>
              <a:ext cx="315338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>
                  <a:solidFill>
                    <a:schemeClr val="tx2"/>
                  </a:solidFill>
                </a:rPr>
                <a:t>Lorem ipsum dolor sit amet, consectetur adipiscing elit. Suspendisse congue justo 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943302" y="1894566"/>
              <a:ext cx="132122" cy="132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43302" y="3011915"/>
            <a:ext cx="3425041" cy="893546"/>
            <a:chOff x="943302" y="3088128"/>
            <a:chExt cx="3425041" cy="893546"/>
          </a:xfrm>
        </p:grpSpPr>
        <p:sp>
          <p:nvSpPr>
            <p:cNvPr id="17" name="TextBox 16"/>
            <p:cNvSpPr txBox="1"/>
            <p:nvPr/>
          </p:nvSpPr>
          <p:spPr>
            <a:xfrm>
              <a:off x="1214961" y="3088128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4961" y="3366121"/>
              <a:ext cx="315338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>
                  <a:solidFill>
                    <a:schemeClr val="tx2"/>
                  </a:solidFill>
                </a:rPr>
                <a:t>Lorem ipsum dolor sit amet, consectetur adipiscing elit. Suspendisse congue justo 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943302" y="3181462"/>
              <a:ext cx="132122" cy="1321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838200" y="5467445"/>
            <a:ext cx="3530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Suspendisse congue justo a nisl sodales, ac laoreet sapien suscipit. </a:t>
            </a:r>
            <a:endParaRPr lang="en-US" sz="1200"/>
          </a:p>
        </p:txBody>
      </p:sp>
      <p:grpSp>
        <p:nvGrpSpPr>
          <p:cNvPr id="20" name="Group 19"/>
          <p:cNvGrpSpPr/>
          <p:nvPr/>
        </p:nvGrpSpPr>
        <p:grpSpPr>
          <a:xfrm>
            <a:off x="943302" y="4239680"/>
            <a:ext cx="3425041" cy="893546"/>
            <a:chOff x="943302" y="4358587"/>
            <a:chExt cx="3425041" cy="893546"/>
          </a:xfrm>
        </p:grpSpPr>
        <p:sp>
          <p:nvSpPr>
            <p:cNvPr id="23" name="TextBox 22"/>
            <p:cNvSpPr txBox="1"/>
            <p:nvPr/>
          </p:nvSpPr>
          <p:spPr>
            <a:xfrm>
              <a:off x="1214961" y="4358587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4961" y="4636580"/>
              <a:ext cx="315338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>
                  <a:solidFill>
                    <a:schemeClr val="tx2"/>
                  </a:solidFill>
                </a:rPr>
                <a:t>Lorem ipsum dolor sit amet, consectetur adipiscing elit. Suspendisse congue justo 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943302" y="4451921"/>
              <a:ext cx="132122" cy="1321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199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tx2"/>
                </a:solidFill>
                <a:latin typeface="+mj-lt"/>
              </a:rPr>
              <a:t>ABOUT OUR COMPANY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89279" y="1235687"/>
            <a:ext cx="715736" cy="87086"/>
            <a:chOff x="5738133" y="1142444"/>
            <a:chExt cx="715736" cy="87086"/>
          </a:xfrm>
        </p:grpSpPr>
        <p:sp>
          <p:nvSpPr>
            <p:cNvPr id="40" name="Oval 39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228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096000" y="614904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OUR MISSIONS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5999" y="422810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786131" y="1235687"/>
            <a:ext cx="715736" cy="87086"/>
            <a:chOff x="5738133" y="1142444"/>
            <a:chExt cx="715736" cy="87086"/>
          </a:xfrm>
        </p:grpSpPr>
        <p:sp>
          <p:nvSpPr>
            <p:cNvPr id="40" name="Oval 39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580448" y="4252600"/>
            <a:ext cx="1766082" cy="1978259"/>
            <a:chOff x="9580448" y="4252600"/>
            <a:chExt cx="1766082" cy="1978259"/>
          </a:xfrm>
        </p:grpSpPr>
        <p:sp>
          <p:nvSpPr>
            <p:cNvPr id="35" name="TextBox 34"/>
            <p:cNvSpPr txBox="1"/>
            <p:nvPr/>
          </p:nvSpPr>
          <p:spPr>
            <a:xfrm>
              <a:off x="9580448" y="5029536"/>
              <a:ext cx="1766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580448" y="5307529"/>
              <a:ext cx="17660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10144518" y="4252600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10323818" y="4419897"/>
              <a:ext cx="279341" cy="303347"/>
            </a:xfrm>
            <a:custGeom>
              <a:avLst/>
              <a:gdLst>
                <a:gd name="T0" fmla="*/ 189424 w 59"/>
                <a:gd name="T1" fmla="*/ 189632 h 64"/>
                <a:gd name="T2" fmla="*/ 134319 w 59"/>
                <a:gd name="T3" fmla="*/ 189632 h 64"/>
                <a:gd name="T4" fmla="*/ 103322 w 59"/>
                <a:gd name="T5" fmla="*/ 220663 h 64"/>
                <a:gd name="T6" fmla="*/ 72325 w 59"/>
                <a:gd name="T7" fmla="*/ 189632 h 64"/>
                <a:gd name="T8" fmla="*/ 17220 w 59"/>
                <a:gd name="T9" fmla="*/ 189632 h 64"/>
                <a:gd name="T10" fmla="*/ 0 w 59"/>
                <a:gd name="T11" fmla="*/ 172393 h 64"/>
                <a:gd name="T12" fmla="*/ 37885 w 59"/>
                <a:gd name="T13" fmla="*/ 68957 h 64"/>
                <a:gd name="T14" fmla="*/ 92990 w 59"/>
                <a:gd name="T15" fmla="*/ 17239 h 64"/>
                <a:gd name="T16" fmla="*/ 89546 w 59"/>
                <a:gd name="T17" fmla="*/ 10344 h 64"/>
                <a:gd name="T18" fmla="*/ 103322 w 59"/>
                <a:gd name="T19" fmla="*/ 0 h 64"/>
                <a:gd name="T20" fmla="*/ 113654 w 59"/>
                <a:gd name="T21" fmla="*/ 10344 h 64"/>
                <a:gd name="T22" fmla="*/ 113654 w 59"/>
                <a:gd name="T23" fmla="*/ 17239 h 64"/>
                <a:gd name="T24" fmla="*/ 165315 w 59"/>
                <a:gd name="T25" fmla="*/ 68957 h 64"/>
                <a:gd name="T26" fmla="*/ 203200 w 59"/>
                <a:gd name="T27" fmla="*/ 172393 h 64"/>
                <a:gd name="T28" fmla="*/ 189424 w 59"/>
                <a:gd name="T29" fmla="*/ 189632 h 64"/>
                <a:gd name="T30" fmla="*/ 103322 w 59"/>
                <a:gd name="T31" fmla="*/ 206872 h 64"/>
                <a:gd name="T32" fmla="*/ 86102 w 59"/>
                <a:gd name="T33" fmla="*/ 189632 h 64"/>
                <a:gd name="T34" fmla="*/ 82658 w 59"/>
                <a:gd name="T35" fmla="*/ 186184 h 64"/>
                <a:gd name="T36" fmla="*/ 79214 w 59"/>
                <a:gd name="T37" fmla="*/ 189632 h 64"/>
                <a:gd name="T38" fmla="*/ 103322 w 59"/>
                <a:gd name="T39" fmla="*/ 210319 h 64"/>
                <a:gd name="T40" fmla="*/ 103322 w 59"/>
                <a:gd name="T41" fmla="*/ 206872 h 64"/>
                <a:gd name="T42" fmla="*/ 103322 w 59"/>
                <a:gd name="T43" fmla="*/ 206872 h 6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941469" y="1888374"/>
            <a:ext cx="1766082" cy="1978259"/>
            <a:chOff x="6941469" y="1888374"/>
            <a:chExt cx="1766082" cy="1978259"/>
          </a:xfrm>
        </p:grpSpPr>
        <p:sp>
          <p:nvSpPr>
            <p:cNvPr id="26" name="TextBox 25"/>
            <p:cNvSpPr txBox="1"/>
            <p:nvPr/>
          </p:nvSpPr>
          <p:spPr>
            <a:xfrm>
              <a:off x="6941469" y="2665310"/>
              <a:ext cx="1766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41469" y="2943303"/>
              <a:ext cx="17660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505539" y="1888374"/>
              <a:ext cx="637940" cy="63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1"/>
            <p:cNvSpPr>
              <a:spLocks noEditPoints="1"/>
            </p:cNvSpPr>
            <p:nvPr/>
          </p:nvSpPr>
          <p:spPr bwMode="auto">
            <a:xfrm>
              <a:off x="7673927" y="2077494"/>
              <a:ext cx="301164" cy="259700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41469" y="4252600"/>
            <a:ext cx="1766082" cy="1978259"/>
            <a:chOff x="6941469" y="4252600"/>
            <a:chExt cx="1766082" cy="1978259"/>
          </a:xfrm>
        </p:grpSpPr>
        <p:sp>
          <p:nvSpPr>
            <p:cNvPr id="32" name="TextBox 31"/>
            <p:cNvSpPr txBox="1"/>
            <p:nvPr/>
          </p:nvSpPr>
          <p:spPr>
            <a:xfrm>
              <a:off x="6941469" y="5029536"/>
              <a:ext cx="1766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41469" y="5307529"/>
              <a:ext cx="17660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505539" y="4252600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7"/>
            <p:cNvSpPr>
              <a:spLocks noEditPoints="1"/>
            </p:cNvSpPr>
            <p:nvPr/>
          </p:nvSpPr>
          <p:spPr bwMode="auto">
            <a:xfrm>
              <a:off x="7664106" y="4431900"/>
              <a:ext cx="320806" cy="279341"/>
            </a:xfrm>
            <a:custGeom>
              <a:avLst/>
              <a:gdLst>
                <a:gd name="T0" fmla="*/ 233363 w 68"/>
                <a:gd name="T1" fmla="*/ 61993 h 59"/>
                <a:gd name="T2" fmla="*/ 233363 w 68"/>
                <a:gd name="T3" fmla="*/ 172203 h 59"/>
                <a:gd name="T4" fmla="*/ 202477 w 68"/>
                <a:gd name="T5" fmla="*/ 203200 h 59"/>
                <a:gd name="T6" fmla="*/ 30886 w 68"/>
                <a:gd name="T7" fmla="*/ 203200 h 59"/>
                <a:gd name="T8" fmla="*/ 0 w 68"/>
                <a:gd name="T9" fmla="*/ 172203 h 59"/>
                <a:gd name="T10" fmla="*/ 0 w 68"/>
                <a:gd name="T11" fmla="*/ 61993 h 59"/>
                <a:gd name="T12" fmla="*/ 30886 w 68"/>
                <a:gd name="T13" fmla="*/ 30997 h 59"/>
                <a:gd name="T14" fmla="*/ 58341 w 68"/>
                <a:gd name="T15" fmla="*/ 30997 h 59"/>
                <a:gd name="T16" fmla="*/ 65204 w 68"/>
                <a:gd name="T17" fmla="*/ 13776 h 59"/>
                <a:gd name="T18" fmla="*/ 85795 w 68"/>
                <a:gd name="T19" fmla="*/ 0 h 59"/>
                <a:gd name="T20" fmla="*/ 147568 w 68"/>
                <a:gd name="T21" fmla="*/ 0 h 59"/>
                <a:gd name="T22" fmla="*/ 168159 w 68"/>
                <a:gd name="T23" fmla="*/ 13776 h 59"/>
                <a:gd name="T24" fmla="*/ 175022 w 68"/>
                <a:gd name="T25" fmla="*/ 30997 h 59"/>
                <a:gd name="T26" fmla="*/ 202477 w 68"/>
                <a:gd name="T27" fmla="*/ 30997 h 59"/>
                <a:gd name="T28" fmla="*/ 233363 w 68"/>
                <a:gd name="T29" fmla="*/ 61993 h 59"/>
                <a:gd name="T30" fmla="*/ 171590 w 68"/>
                <a:gd name="T31" fmla="*/ 117098 h 59"/>
                <a:gd name="T32" fmla="*/ 116682 w 68"/>
                <a:gd name="T33" fmla="*/ 61993 h 59"/>
                <a:gd name="T34" fmla="*/ 61773 w 68"/>
                <a:gd name="T35" fmla="*/ 117098 h 59"/>
                <a:gd name="T36" fmla="*/ 116682 w 68"/>
                <a:gd name="T37" fmla="*/ 172203 h 59"/>
                <a:gd name="T38" fmla="*/ 171590 w 68"/>
                <a:gd name="T39" fmla="*/ 117098 h 59"/>
                <a:gd name="T40" fmla="*/ 151000 w 68"/>
                <a:gd name="T41" fmla="*/ 117098 h 59"/>
                <a:gd name="T42" fmla="*/ 116682 w 68"/>
                <a:gd name="T43" fmla="*/ 151539 h 59"/>
                <a:gd name="T44" fmla="*/ 82363 w 68"/>
                <a:gd name="T45" fmla="*/ 117098 h 59"/>
                <a:gd name="T46" fmla="*/ 116682 w 68"/>
                <a:gd name="T47" fmla="*/ 82658 h 59"/>
                <a:gd name="T48" fmla="*/ 151000 w 68"/>
                <a:gd name="T49" fmla="*/ 117098 h 5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8" h="59">
                  <a:moveTo>
                    <a:pt x="68" y="18"/>
                  </a:moveTo>
                  <a:cubicBezTo>
                    <a:pt x="68" y="50"/>
                    <a:pt x="68" y="50"/>
                    <a:pt x="68" y="50"/>
                  </a:cubicBezTo>
                  <a:cubicBezTo>
                    <a:pt x="68" y="55"/>
                    <a:pt x="64" y="59"/>
                    <a:pt x="5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4" y="59"/>
                    <a:pt x="0" y="55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4" y="9"/>
                    <a:pt x="9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2"/>
                    <a:pt x="22" y="0"/>
                    <a:pt x="2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8" y="2"/>
                    <a:pt x="49" y="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4" y="9"/>
                    <a:pt x="68" y="13"/>
                    <a:pt x="68" y="18"/>
                  </a:cubicBezTo>
                  <a:close/>
                  <a:moveTo>
                    <a:pt x="50" y="34"/>
                  </a:moveTo>
                  <a:cubicBezTo>
                    <a:pt x="50" y="25"/>
                    <a:pt x="43" y="18"/>
                    <a:pt x="34" y="18"/>
                  </a:cubicBezTo>
                  <a:cubicBezTo>
                    <a:pt x="25" y="18"/>
                    <a:pt x="18" y="25"/>
                    <a:pt x="18" y="34"/>
                  </a:cubicBezTo>
                  <a:cubicBezTo>
                    <a:pt x="18" y="43"/>
                    <a:pt x="25" y="50"/>
                    <a:pt x="34" y="50"/>
                  </a:cubicBezTo>
                  <a:cubicBezTo>
                    <a:pt x="43" y="50"/>
                    <a:pt x="50" y="43"/>
                    <a:pt x="50" y="34"/>
                  </a:cubicBezTo>
                  <a:close/>
                  <a:moveTo>
                    <a:pt x="44" y="34"/>
                  </a:moveTo>
                  <a:cubicBezTo>
                    <a:pt x="44" y="40"/>
                    <a:pt x="40" y="44"/>
                    <a:pt x="34" y="44"/>
                  </a:cubicBezTo>
                  <a:cubicBezTo>
                    <a:pt x="28" y="44"/>
                    <a:pt x="24" y="40"/>
                    <a:pt x="24" y="34"/>
                  </a:cubicBezTo>
                  <a:cubicBezTo>
                    <a:pt x="24" y="28"/>
                    <a:pt x="28" y="24"/>
                    <a:pt x="34" y="24"/>
                  </a:cubicBezTo>
                  <a:cubicBezTo>
                    <a:pt x="40" y="24"/>
                    <a:pt x="44" y="28"/>
                    <a:pt x="44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580448" y="1888374"/>
            <a:ext cx="1766082" cy="1978259"/>
            <a:chOff x="9580448" y="1888374"/>
            <a:chExt cx="1766082" cy="1978259"/>
          </a:xfrm>
        </p:grpSpPr>
        <p:sp>
          <p:nvSpPr>
            <p:cNvPr id="29" name="TextBox 28"/>
            <p:cNvSpPr txBox="1"/>
            <p:nvPr/>
          </p:nvSpPr>
          <p:spPr>
            <a:xfrm>
              <a:off x="9580448" y="2665310"/>
              <a:ext cx="1766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80448" y="2943303"/>
              <a:ext cx="17660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0144518" y="1888374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8"/>
            <p:cNvSpPr>
              <a:spLocks noEditPoints="1"/>
            </p:cNvSpPr>
            <p:nvPr/>
          </p:nvSpPr>
          <p:spPr bwMode="auto">
            <a:xfrm>
              <a:off x="10291083" y="2073130"/>
              <a:ext cx="344811" cy="268428"/>
            </a:xfrm>
            <a:custGeom>
              <a:avLst/>
              <a:gdLst>
                <a:gd name="T0" fmla="*/ 250825 w 73"/>
                <a:gd name="T1" fmla="*/ 154154 h 57"/>
                <a:gd name="T2" fmla="*/ 247389 w 73"/>
                <a:gd name="T3" fmla="*/ 157580 h 57"/>
                <a:gd name="T4" fmla="*/ 233645 w 73"/>
                <a:gd name="T5" fmla="*/ 157580 h 57"/>
                <a:gd name="T6" fmla="*/ 233645 w 73"/>
                <a:gd name="T7" fmla="*/ 174708 h 57"/>
                <a:gd name="T8" fmla="*/ 209593 w 73"/>
                <a:gd name="T9" fmla="*/ 195262 h 57"/>
                <a:gd name="T10" fmla="*/ 188978 w 73"/>
                <a:gd name="T11" fmla="*/ 174708 h 57"/>
                <a:gd name="T12" fmla="*/ 188978 w 73"/>
                <a:gd name="T13" fmla="*/ 157580 h 57"/>
                <a:gd name="T14" fmla="*/ 61847 w 73"/>
                <a:gd name="T15" fmla="*/ 157580 h 57"/>
                <a:gd name="T16" fmla="*/ 61847 w 73"/>
                <a:gd name="T17" fmla="*/ 174708 h 57"/>
                <a:gd name="T18" fmla="*/ 37796 w 73"/>
                <a:gd name="T19" fmla="*/ 195262 h 57"/>
                <a:gd name="T20" fmla="*/ 13744 w 73"/>
                <a:gd name="T21" fmla="*/ 174708 h 57"/>
                <a:gd name="T22" fmla="*/ 13744 w 73"/>
                <a:gd name="T23" fmla="*/ 157580 h 57"/>
                <a:gd name="T24" fmla="*/ 3436 w 73"/>
                <a:gd name="T25" fmla="*/ 157580 h 57"/>
                <a:gd name="T26" fmla="*/ 0 w 73"/>
                <a:gd name="T27" fmla="*/ 154154 h 57"/>
                <a:gd name="T28" fmla="*/ 0 w 73"/>
                <a:gd name="T29" fmla="*/ 106195 h 57"/>
                <a:gd name="T30" fmla="*/ 27488 w 73"/>
                <a:gd name="T31" fmla="*/ 78790 h 57"/>
                <a:gd name="T32" fmla="*/ 30924 w 73"/>
                <a:gd name="T33" fmla="*/ 78790 h 57"/>
                <a:gd name="T34" fmla="*/ 44667 w 73"/>
                <a:gd name="T35" fmla="*/ 27405 h 57"/>
                <a:gd name="T36" fmla="*/ 79027 w 73"/>
                <a:gd name="T37" fmla="*/ 0 h 57"/>
                <a:gd name="T38" fmla="*/ 171798 w 73"/>
                <a:gd name="T39" fmla="*/ 0 h 57"/>
                <a:gd name="T40" fmla="*/ 206158 w 73"/>
                <a:gd name="T41" fmla="*/ 27405 h 57"/>
                <a:gd name="T42" fmla="*/ 219901 w 73"/>
                <a:gd name="T43" fmla="*/ 78790 h 57"/>
                <a:gd name="T44" fmla="*/ 223337 w 73"/>
                <a:gd name="T45" fmla="*/ 78790 h 57"/>
                <a:gd name="T46" fmla="*/ 250825 w 73"/>
                <a:gd name="T47" fmla="*/ 106195 h 57"/>
                <a:gd name="T48" fmla="*/ 250825 w 73"/>
                <a:gd name="T49" fmla="*/ 154154 h 57"/>
                <a:gd name="T50" fmla="*/ 37796 w 73"/>
                <a:gd name="T51" fmla="*/ 99344 h 57"/>
                <a:gd name="T52" fmla="*/ 17180 w 73"/>
                <a:gd name="T53" fmla="*/ 119898 h 57"/>
                <a:gd name="T54" fmla="*/ 37796 w 73"/>
                <a:gd name="T55" fmla="*/ 137026 h 57"/>
                <a:gd name="T56" fmla="*/ 58411 w 73"/>
                <a:gd name="T57" fmla="*/ 119898 h 57"/>
                <a:gd name="T58" fmla="*/ 37796 w 73"/>
                <a:gd name="T59" fmla="*/ 99344 h 57"/>
                <a:gd name="T60" fmla="*/ 185542 w 73"/>
                <a:gd name="T61" fmla="*/ 78790 h 57"/>
                <a:gd name="T62" fmla="*/ 175234 w 73"/>
                <a:gd name="T63" fmla="*/ 34256 h 57"/>
                <a:gd name="T64" fmla="*/ 171798 w 73"/>
                <a:gd name="T65" fmla="*/ 30831 h 57"/>
                <a:gd name="T66" fmla="*/ 79027 w 73"/>
                <a:gd name="T67" fmla="*/ 30831 h 57"/>
                <a:gd name="T68" fmla="*/ 72155 w 73"/>
                <a:gd name="T69" fmla="*/ 34256 h 57"/>
                <a:gd name="T70" fmla="*/ 61847 w 73"/>
                <a:gd name="T71" fmla="*/ 78790 h 57"/>
                <a:gd name="T72" fmla="*/ 185542 w 73"/>
                <a:gd name="T73" fmla="*/ 78790 h 57"/>
                <a:gd name="T74" fmla="*/ 209593 w 73"/>
                <a:gd name="T75" fmla="*/ 99344 h 57"/>
                <a:gd name="T76" fmla="*/ 192414 w 73"/>
                <a:gd name="T77" fmla="*/ 119898 h 57"/>
                <a:gd name="T78" fmla="*/ 209593 w 73"/>
                <a:gd name="T79" fmla="*/ 137026 h 57"/>
                <a:gd name="T80" fmla="*/ 230209 w 73"/>
                <a:gd name="T81" fmla="*/ 119898 h 57"/>
                <a:gd name="T82" fmla="*/ 209593 w 73"/>
                <a:gd name="T83" fmla="*/ 99344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" h="57">
                  <a:moveTo>
                    <a:pt x="73" y="45"/>
                  </a:moveTo>
                  <a:cubicBezTo>
                    <a:pt x="73" y="46"/>
                    <a:pt x="72" y="46"/>
                    <a:pt x="72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8" y="54"/>
                    <a:pt x="65" y="57"/>
                    <a:pt x="61" y="57"/>
                  </a:cubicBezTo>
                  <a:cubicBezTo>
                    <a:pt x="58" y="57"/>
                    <a:pt x="55" y="54"/>
                    <a:pt x="55" y="5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4"/>
                    <a:pt x="15" y="57"/>
                    <a:pt x="11" y="57"/>
                  </a:cubicBezTo>
                  <a:cubicBezTo>
                    <a:pt x="7" y="57"/>
                    <a:pt x="4" y="54"/>
                    <a:pt x="4" y="51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7"/>
                    <a:pt x="3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4"/>
                    <a:pt x="18" y="0"/>
                    <a:pt x="2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5" y="0"/>
                    <a:pt x="59" y="4"/>
                    <a:pt x="60" y="8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9" y="23"/>
                    <a:pt x="73" y="27"/>
                    <a:pt x="73" y="31"/>
                  </a:cubicBezTo>
                  <a:lnTo>
                    <a:pt x="73" y="45"/>
                  </a:lnTo>
                  <a:close/>
                  <a:moveTo>
                    <a:pt x="11" y="29"/>
                  </a:moveTo>
                  <a:cubicBezTo>
                    <a:pt x="8" y="29"/>
                    <a:pt x="5" y="31"/>
                    <a:pt x="5" y="35"/>
                  </a:cubicBezTo>
                  <a:cubicBezTo>
                    <a:pt x="5" y="38"/>
                    <a:pt x="8" y="40"/>
                    <a:pt x="11" y="40"/>
                  </a:cubicBezTo>
                  <a:cubicBezTo>
                    <a:pt x="14" y="40"/>
                    <a:pt x="17" y="38"/>
                    <a:pt x="17" y="35"/>
                  </a:cubicBezTo>
                  <a:cubicBezTo>
                    <a:pt x="17" y="31"/>
                    <a:pt x="14" y="29"/>
                    <a:pt x="11" y="29"/>
                  </a:cubicBezTo>
                  <a:close/>
                  <a:moveTo>
                    <a:pt x="54" y="23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0" y="9"/>
                    <a:pt x="50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9"/>
                    <a:pt x="21" y="10"/>
                    <a:pt x="21" y="10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54" y="23"/>
                  </a:lnTo>
                  <a:close/>
                  <a:moveTo>
                    <a:pt x="61" y="29"/>
                  </a:moveTo>
                  <a:cubicBezTo>
                    <a:pt x="58" y="29"/>
                    <a:pt x="56" y="31"/>
                    <a:pt x="56" y="35"/>
                  </a:cubicBezTo>
                  <a:cubicBezTo>
                    <a:pt x="56" y="38"/>
                    <a:pt x="58" y="40"/>
                    <a:pt x="61" y="40"/>
                  </a:cubicBezTo>
                  <a:cubicBezTo>
                    <a:pt x="65" y="40"/>
                    <a:pt x="67" y="38"/>
                    <a:pt x="67" y="35"/>
                  </a:cubicBezTo>
                  <a:cubicBezTo>
                    <a:pt x="67" y="31"/>
                    <a:pt x="65" y="29"/>
                    <a:pt x="61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083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OUR VISIONS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72" name="Oval 71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23544" y="5141487"/>
            <a:ext cx="2987149" cy="924324"/>
            <a:chOff x="923544" y="5141487"/>
            <a:chExt cx="2987149" cy="924324"/>
          </a:xfrm>
        </p:grpSpPr>
        <p:sp>
          <p:nvSpPr>
            <p:cNvPr id="59" name="TextBox 58"/>
            <p:cNvSpPr txBox="1"/>
            <p:nvPr/>
          </p:nvSpPr>
          <p:spPr>
            <a:xfrm>
              <a:off x="1656117" y="5141487"/>
              <a:ext cx="2254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56116" y="5419480"/>
              <a:ext cx="22545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923544" y="5205710"/>
              <a:ext cx="637940" cy="63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1082112" y="5373007"/>
              <a:ext cx="320805" cy="303347"/>
            </a:xfrm>
            <a:custGeom>
              <a:avLst/>
              <a:gdLst>
                <a:gd name="T0" fmla="*/ 233362 w 68"/>
                <a:gd name="T1" fmla="*/ 48270 h 64"/>
                <a:gd name="T2" fmla="*/ 233362 w 68"/>
                <a:gd name="T3" fmla="*/ 62061 h 64"/>
                <a:gd name="T4" fmla="*/ 219635 w 68"/>
                <a:gd name="T5" fmla="*/ 62061 h 64"/>
                <a:gd name="T6" fmla="*/ 209339 w 68"/>
                <a:gd name="T7" fmla="*/ 72405 h 64"/>
                <a:gd name="T8" fmla="*/ 24023 w 68"/>
                <a:gd name="T9" fmla="*/ 72405 h 64"/>
                <a:gd name="T10" fmla="*/ 13727 w 68"/>
                <a:gd name="T11" fmla="*/ 62061 h 64"/>
                <a:gd name="T12" fmla="*/ 0 w 68"/>
                <a:gd name="T13" fmla="*/ 62061 h 64"/>
                <a:gd name="T14" fmla="*/ 0 w 68"/>
                <a:gd name="T15" fmla="*/ 48270 h 64"/>
                <a:gd name="T16" fmla="*/ 116681 w 68"/>
                <a:gd name="T17" fmla="*/ 0 h 64"/>
                <a:gd name="T18" fmla="*/ 233362 w 68"/>
                <a:gd name="T19" fmla="*/ 48270 h 64"/>
                <a:gd name="T20" fmla="*/ 233362 w 68"/>
                <a:gd name="T21" fmla="*/ 206872 h 64"/>
                <a:gd name="T22" fmla="*/ 233362 w 68"/>
                <a:gd name="T23" fmla="*/ 220663 h 64"/>
                <a:gd name="T24" fmla="*/ 0 w 68"/>
                <a:gd name="T25" fmla="*/ 220663 h 64"/>
                <a:gd name="T26" fmla="*/ 0 w 68"/>
                <a:gd name="T27" fmla="*/ 206872 h 64"/>
                <a:gd name="T28" fmla="*/ 6864 w 68"/>
                <a:gd name="T29" fmla="*/ 196528 h 64"/>
                <a:gd name="T30" fmla="*/ 226498 w 68"/>
                <a:gd name="T31" fmla="*/ 196528 h 64"/>
                <a:gd name="T32" fmla="*/ 233362 w 68"/>
                <a:gd name="T33" fmla="*/ 206872 h 64"/>
                <a:gd name="T34" fmla="*/ 61772 w 68"/>
                <a:gd name="T35" fmla="*/ 79301 h 64"/>
                <a:gd name="T36" fmla="*/ 61772 w 68"/>
                <a:gd name="T37" fmla="*/ 172393 h 64"/>
                <a:gd name="T38" fmla="*/ 78931 w 68"/>
                <a:gd name="T39" fmla="*/ 172393 h 64"/>
                <a:gd name="T40" fmla="*/ 78931 w 68"/>
                <a:gd name="T41" fmla="*/ 79301 h 64"/>
                <a:gd name="T42" fmla="*/ 109817 w 68"/>
                <a:gd name="T43" fmla="*/ 79301 h 64"/>
                <a:gd name="T44" fmla="*/ 109817 w 68"/>
                <a:gd name="T45" fmla="*/ 172393 h 64"/>
                <a:gd name="T46" fmla="*/ 123545 w 68"/>
                <a:gd name="T47" fmla="*/ 172393 h 64"/>
                <a:gd name="T48" fmla="*/ 123545 w 68"/>
                <a:gd name="T49" fmla="*/ 79301 h 64"/>
                <a:gd name="T50" fmla="*/ 154431 w 68"/>
                <a:gd name="T51" fmla="*/ 79301 h 64"/>
                <a:gd name="T52" fmla="*/ 154431 w 68"/>
                <a:gd name="T53" fmla="*/ 172393 h 64"/>
                <a:gd name="T54" fmla="*/ 171590 w 68"/>
                <a:gd name="T55" fmla="*/ 172393 h 64"/>
                <a:gd name="T56" fmla="*/ 171590 w 68"/>
                <a:gd name="T57" fmla="*/ 79301 h 64"/>
                <a:gd name="T58" fmla="*/ 202476 w 68"/>
                <a:gd name="T59" fmla="*/ 79301 h 64"/>
                <a:gd name="T60" fmla="*/ 202476 w 68"/>
                <a:gd name="T61" fmla="*/ 172393 h 64"/>
                <a:gd name="T62" fmla="*/ 209339 w 68"/>
                <a:gd name="T63" fmla="*/ 172393 h 64"/>
                <a:gd name="T64" fmla="*/ 219635 w 68"/>
                <a:gd name="T65" fmla="*/ 182737 h 64"/>
                <a:gd name="T66" fmla="*/ 219635 w 68"/>
                <a:gd name="T67" fmla="*/ 189632 h 64"/>
                <a:gd name="T68" fmla="*/ 13727 w 68"/>
                <a:gd name="T69" fmla="*/ 189632 h 64"/>
                <a:gd name="T70" fmla="*/ 13727 w 68"/>
                <a:gd name="T71" fmla="*/ 182737 h 64"/>
                <a:gd name="T72" fmla="*/ 24023 w 68"/>
                <a:gd name="T73" fmla="*/ 172393 h 64"/>
                <a:gd name="T74" fmla="*/ 30886 w 68"/>
                <a:gd name="T75" fmla="*/ 172393 h 64"/>
                <a:gd name="T76" fmla="*/ 30886 w 68"/>
                <a:gd name="T77" fmla="*/ 79301 h 64"/>
                <a:gd name="T78" fmla="*/ 61772 w 68"/>
                <a:gd name="T79" fmla="*/ 79301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45098" y="5141487"/>
            <a:ext cx="2987149" cy="924324"/>
            <a:chOff x="4645098" y="5141487"/>
            <a:chExt cx="2987149" cy="924324"/>
          </a:xfrm>
        </p:grpSpPr>
        <p:sp>
          <p:nvSpPr>
            <p:cNvPr id="62" name="TextBox 61"/>
            <p:cNvSpPr txBox="1"/>
            <p:nvPr/>
          </p:nvSpPr>
          <p:spPr>
            <a:xfrm>
              <a:off x="5377671" y="5141487"/>
              <a:ext cx="2254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77670" y="5419480"/>
              <a:ext cx="22545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645098" y="5205710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4803666" y="5405743"/>
              <a:ext cx="320805" cy="237875"/>
            </a:xfrm>
            <a:custGeom>
              <a:avLst/>
              <a:gdLst>
                <a:gd name="T0" fmla="*/ 188749 w 68"/>
                <a:gd name="T1" fmla="*/ 173037 h 50"/>
                <a:gd name="T2" fmla="*/ 54909 w 68"/>
                <a:gd name="T3" fmla="*/ 173037 h 50"/>
                <a:gd name="T4" fmla="*/ 0 w 68"/>
                <a:gd name="T5" fmla="*/ 117665 h 50"/>
                <a:gd name="T6" fmla="*/ 30886 w 68"/>
                <a:gd name="T7" fmla="*/ 69215 h 50"/>
                <a:gd name="T8" fmla="*/ 30886 w 68"/>
                <a:gd name="T9" fmla="*/ 62293 h 50"/>
                <a:gd name="T10" fmla="*/ 92658 w 68"/>
                <a:gd name="T11" fmla="*/ 0 h 50"/>
                <a:gd name="T12" fmla="*/ 150999 w 68"/>
                <a:gd name="T13" fmla="*/ 38068 h 50"/>
                <a:gd name="T14" fmla="*/ 171590 w 68"/>
                <a:gd name="T15" fmla="*/ 31147 h 50"/>
                <a:gd name="T16" fmla="*/ 202476 w 68"/>
                <a:gd name="T17" fmla="*/ 62293 h 50"/>
                <a:gd name="T18" fmla="*/ 199044 w 68"/>
                <a:gd name="T19" fmla="*/ 79597 h 50"/>
                <a:gd name="T20" fmla="*/ 233362 w 68"/>
                <a:gd name="T21" fmla="*/ 124587 h 50"/>
                <a:gd name="T22" fmla="*/ 188749 w 68"/>
                <a:gd name="T23" fmla="*/ 173037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66651" y="5141487"/>
            <a:ext cx="2987149" cy="924324"/>
            <a:chOff x="8366651" y="5141487"/>
            <a:chExt cx="2987149" cy="924324"/>
          </a:xfrm>
        </p:grpSpPr>
        <p:sp>
          <p:nvSpPr>
            <p:cNvPr id="65" name="TextBox 64"/>
            <p:cNvSpPr txBox="1"/>
            <p:nvPr/>
          </p:nvSpPr>
          <p:spPr>
            <a:xfrm>
              <a:off x="9099224" y="5141487"/>
              <a:ext cx="2254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099223" y="5419480"/>
              <a:ext cx="22545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8366651" y="5205710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173"/>
            <p:cNvSpPr>
              <a:spLocks noEditPoints="1"/>
            </p:cNvSpPr>
            <p:nvPr/>
          </p:nvSpPr>
          <p:spPr bwMode="auto">
            <a:xfrm>
              <a:off x="8513216" y="5382828"/>
              <a:ext cx="344811" cy="283705"/>
            </a:xfrm>
            <a:custGeom>
              <a:avLst/>
              <a:gdLst>
                <a:gd name="T0" fmla="*/ 168362 w 73"/>
                <a:gd name="T1" fmla="*/ 61913 h 60"/>
                <a:gd name="T2" fmla="*/ 92771 w 73"/>
                <a:gd name="T3" fmla="*/ 134144 h 60"/>
                <a:gd name="T4" fmla="*/ 96207 w 73"/>
                <a:gd name="T5" fmla="*/ 151342 h 60"/>
                <a:gd name="T6" fmla="*/ 89335 w 73"/>
                <a:gd name="T7" fmla="*/ 151342 h 60"/>
                <a:gd name="T8" fmla="*/ 58411 w 73"/>
                <a:gd name="T9" fmla="*/ 147902 h 60"/>
                <a:gd name="T10" fmla="*/ 27488 w 73"/>
                <a:gd name="T11" fmla="*/ 161660 h 60"/>
                <a:gd name="T12" fmla="*/ 34360 w 73"/>
                <a:gd name="T13" fmla="*/ 137583 h 60"/>
                <a:gd name="T14" fmla="*/ 0 w 73"/>
                <a:gd name="T15" fmla="*/ 75671 h 60"/>
                <a:gd name="T16" fmla="*/ 89335 w 73"/>
                <a:gd name="T17" fmla="*/ 0 h 60"/>
                <a:gd name="T18" fmla="*/ 178670 w 73"/>
                <a:gd name="T19" fmla="*/ 61913 h 60"/>
                <a:gd name="T20" fmla="*/ 168362 w 73"/>
                <a:gd name="T21" fmla="*/ 61913 h 60"/>
                <a:gd name="T22" fmla="*/ 58411 w 73"/>
                <a:gd name="T23" fmla="*/ 37835 h 60"/>
                <a:gd name="T24" fmla="*/ 44667 w 73"/>
                <a:gd name="T25" fmla="*/ 48154 h 60"/>
                <a:gd name="T26" fmla="*/ 58411 w 73"/>
                <a:gd name="T27" fmla="*/ 61913 h 60"/>
                <a:gd name="T28" fmla="*/ 68719 w 73"/>
                <a:gd name="T29" fmla="*/ 48154 h 60"/>
                <a:gd name="T30" fmla="*/ 58411 w 73"/>
                <a:gd name="T31" fmla="*/ 37835 h 60"/>
                <a:gd name="T32" fmla="*/ 219901 w 73"/>
                <a:gd name="T33" fmla="*/ 182298 h 60"/>
                <a:gd name="T34" fmla="*/ 226773 w 73"/>
                <a:gd name="T35" fmla="*/ 206375 h 60"/>
                <a:gd name="T36" fmla="*/ 202722 w 73"/>
                <a:gd name="T37" fmla="*/ 192617 h 60"/>
                <a:gd name="T38" fmla="*/ 175234 w 73"/>
                <a:gd name="T39" fmla="*/ 196056 h 60"/>
                <a:gd name="T40" fmla="*/ 99643 w 73"/>
                <a:gd name="T41" fmla="*/ 130704 h 60"/>
                <a:gd name="T42" fmla="*/ 175234 w 73"/>
                <a:gd name="T43" fmla="*/ 68792 h 60"/>
                <a:gd name="T44" fmla="*/ 250825 w 73"/>
                <a:gd name="T45" fmla="*/ 130704 h 60"/>
                <a:gd name="T46" fmla="*/ 219901 w 73"/>
                <a:gd name="T47" fmla="*/ 182298 h 60"/>
                <a:gd name="T48" fmla="*/ 120259 w 73"/>
                <a:gd name="T49" fmla="*/ 37835 h 60"/>
                <a:gd name="T50" fmla="*/ 106515 w 73"/>
                <a:gd name="T51" fmla="*/ 48154 h 60"/>
                <a:gd name="T52" fmla="*/ 120259 w 73"/>
                <a:gd name="T53" fmla="*/ 61913 h 60"/>
                <a:gd name="T54" fmla="*/ 134002 w 73"/>
                <a:gd name="T55" fmla="*/ 48154 h 60"/>
                <a:gd name="T56" fmla="*/ 120259 w 73"/>
                <a:gd name="T57" fmla="*/ 37835 h 60"/>
                <a:gd name="T58" fmla="*/ 151182 w 73"/>
                <a:gd name="T59" fmla="*/ 103188 h 60"/>
                <a:gd name="T60" fmla="*/ 140874 w 73"/>
                <a:gd name="T61" fmla="*/ 113506 h 60"/>
                <a:gd name="T62" fmla="*/ 151182 w 73"/>
                <a:gd name="T63" fmla="*/ 120385 h 60"/>
                <a:gd name="T64" fmla="*/ 161490 w 73"/>
                <a:gd name="T65" fmla="*/ 113506 h 60"/>
                <a:gd name="T66" fmla="*/ 151182 w 73"/>
                <a:gd name="T67" fmla="*/ 103188 h 60"/>
                <a:gd name="T68" fmla="*/ 199286 w 73"/>
                <a:gd name="T69" fmla="*/ 103188 h 60"/>
                <a:gd name="T70" fmla="*/ 188978 w 73"/>
                <a:gd name="T71" fmla="*/ 113506 h 60"/>
                <a:gd name="T72" fmla="*/ 199286 w 73"/>
                <a:gd name="T73" fmla="*/ 120385 h 60"/>
                <a:gd name="T74" fmla="*/ 209593 w 73"/>
                <a:gd name="T75" fmla="*/ 113506 h 60"/>
                <a:gd name="T76" fmla="*/ 199286 w 73"/>
                <a:gd name="T77" fmla="*/ 103188 h 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3" h="60">
                  <a:moveTo>
                    <a:pt x="49" y="18"/>
                  </a:moveTo>
                  <a:cubicBezTo>
                    <a:pt x="37" y="18"/>
                    <a:pt x="27" y="27"/>
                    <a:pt x="27" y="39"/>
                  </a:cubicBezTo>
                  <a:cubicBezTo>
                    <a:pt x="27" y="41"/>
                    <a:pt x="28" y="42"/>
                    <a:pt x="28" y="44"/>
                  </a:cubicBezTo>
                  <a:cubicBezTo>
                    <a:pt x="27" y="44"/>
                    <a:pt x="26" y="44"/>
                    <a:pt x="26" y="44"/>
                  </a:cubicBezTo>
                  <a:cubicBezTo>
                    <a:pt x="22" y="44"/>
                    <a:pt x="20" y="44"/>
                    <a:pt x="17" y="43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4" y="35"/>
                    <a:pt x="0" y="29"/>
                    <a:pt x="0" y="22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38" y="0"/>
                    <a:pt x="50" y="8"/>
                    <a:pt x="52" y="18"/>
                  </a:cubicBezTo>
                  <a:cubicBezTo>
                    <a:pt x="51" y="18"/>
                    <a:pt x="50" y="18"/>
                    <a:pt x="49" y="18"/>
                  </a:cubicBezTo>
                  <a:close/>
                  <a:moveTo>
                    <a:pt x="17" y="11"/>
                  </a:moveTo>
                  <a:cubicBezTo>
                    <a:pt x="15" y="11"/>
                    <a:pt x="13" y="12"/>
                    <a:pt x="13" y="14"/>
                  </a:cubicBezTo>
                  <a:cubicBezTo>
                    <a:pt x="13" y="16"/>
                    <a:pt x="15" y="18"/>
                    <a:pt x="17" y="18"/>
                  </a:cubicBezTo>
                  <a:cubicBezTo>
                    <a:pt x="19" y="18"/>
                    <a:pt x="20" y="16"/>
                    <a:pt x="20" y="14"/>
                  </a:cubicBezTo>
                  <a:cubicBezTo>
                    <a:pt x="20" y="12"/>
                    <a:pt x="19" y="11"/>
                    <a:pt x="17" y="11"/>
                  </a:cubicBezTo>
                  <a:close/>
                  <a:moveTo>
                    <a:pt x="64" y="53"/>
                  </a:moveTo>
                  <a:cubicBezTo>
                    <a:pt x="66" y="60"/>
                    <a:pt x="66" y="60"/>
                    <a:pt x="66" y="60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6" y="56"/>
                    <a:pt x="53" y="57"/>
                    <a:pt x="51" y="57"/>
                  </a:cubicBezTo>
                  <a:cubicBezTo>
                    <a:pt x="39" y="57"/>
                    <a:pt x="29" y="49"/>
                    <a:pt x="29" y="38"/>
                  </a:cubicBezTo>
                  <a:cubicBezTo>
                    <a:pt x="29" y="28"/>
                    <a:pt x="39" y="20"/>
                    <a:pt x="51" y="20"/>
                  </a:cubicBezTo>
                  <a:cubicBezTo>
                    <a:pt x="63" y="20"/>
                    <a:pt x="73" y="28"/>
                    <a:pt x="73" y="38"/>
                  </a:cubicBezTo>
                  <a:cubicBezTo>
                    <a:pt x="73" y="44"/>
                    <a:pt x="69" y="49"/>
                    <a:pt x="64" y="53"/>
                  </a:cubicBezTo>
                  <a:close/>
                  <a:moveTo>
                    <a:pt x="35" y="11"/>
                  </a:moveTo>
                  <a:cubicBezTo>
                    <a:pt x="33" y="11"/>
                    <a:pt x="31" y="12"/>
                    <a:pt x="31" y="14"/>
                  </a:cubicBezTo>
                  <a:cubicBezTo>
                    <a:pt x="31" y="16"/>
                    <a:pt x="33" y="18"/>
                    <a:pt x="35" y="18"/>
                  </a:cubicBezTo>
                  <a:cubicBezTo>
                    <a:pt x="37" y="18"/>
                    <a:pt x="39" y="16"/>
                    <a:pt x="39" y="14"/>
                  </a:cubicBezTo>
                  <a:cubicBezTo>
                    <a:pt x="39" y="12"/>
                    <a:pt x="37" y="11"/>
                    <a:pt x="35" y="11"/>
                  </a:cubicBezTo>
                  <a:close/>
                  <a:moveTo>
                    <a:pt x="44" y="30"/>
                  </a:moveTo>
                  <a:cubicBezTo>
                    <a:pt x="42" y="30"/>
                    <a:pt x="41" y="31"/>
                    <a:pt x="41" y="33"/>
                  </a:cubicBezTo>
                  <a:cubicBezTo>
                    <a:pt x="41" y="34"/>
                    <a:pt x="42" y="35"/>
                    <a:pt x="44" y="35"/>
                  </a:cubicBezTo>
                  <a:cubicBezTo>
                    <a:pt x="46" y="35"/>
                    <a:pt x="47" y="34"/>
                    <a:pt x="47" y="33"/>
                  </a:cubicBezTo>
                  <a:cubicBezTo>
                    <a:pt x="47" y="31"/>
                    <a:pt x="46" y="30"/>
                    <a:pt x="44" y="30"/>
                  </a:cubicBezTo>
                  <a:close/>
                  <a:moveTo>
                    <a:pt x="58" y="30"/>
                  </a:moveTo>
                  <a:cubicBezTo>
                    <a:pt x="57" y="30"/>
                    <a:pt x="55" y="31"/>
                    <a:pt x="55" y="33"/>
                  </a:cubicBezTo>
                  <a:cubicBezTo>
                    <a:pt x="55" y="34"/>
                    <a:pt x="57" y="35"/>
                    <a:pt x="58" y="35"/>
                  </a:cubicBezTo>
                  <a:cubicBezTo>
                    <a:pt x="60" y="35"/>
                    <a:pt x="61" y="34"/>
                    <a:pt x="61" y="33"/>
                  </a:cubicBezTo>
                  <a:cubicBezTo>
                    <a:pt x="61" y="31"/>
                    <a:pt x="60" y="30"/>
                    <a:pt x="58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6391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OUR PROMISES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42" name="Oval 41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9823" y="4900493"/>
            <a:ext cx="4433976" cy="893546"/>
            <a:chOff x="6919823" y="4900493"/>
            <a:chExt cx="4433976" cy="893546"/>
          </a:xfrm>
        </p:grpSpPr>
        <p:sp>
          <p:nvSpPr>
            <p:cNvPr id="28" name="TextBox 27"/>
            <p:cNvSpPr txBox="1"/>
            <p:nvPr/>
          </p:nvSpPr>
          <p:spPr>
            <a:xfrm>
              <a:off x="7652395" y="4900493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52394" y="5178486"/>
              <a:ext cx="370140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Curabitur ornare imperdiet ullamcorper.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6919823" y="4964716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107"/>
            <p:cNvSpPr>
              <a:spLocks/>
            </p:cNvSpPr>
            <p:nvPr/>
          </p:nvSpPr>
          <p:spPr bwMode="auto">
            <a:xfrm>
              <a:off x="7099123" y="5154640"/>
              <a:ext cx="279341" cy="258092"/>
            </a:xfrm>
            <a:custGeom>
              <a:avLst/>
              <a:gdLst>
                <a:gd name="T0" fmla="*/ 196312 w 59"/>
                <a:gd name="T1" fmla="*/ 131508 h 50"/>
                <a:gd name="T2" fmla="*/ 192868 w 59"/>
                <a:gd name="T3" fmla="*/ 138430 h 50"/>
                <a:gd name="T4" fmla="*/ 172203 w 59"/>
                <a:gd name="T5" fmla="*/ 141890 h 50"/>
                <a:gd name="T6" fmla="*/ 141207 w 59"/>
                <a:gd name="T7" fmla="*/ 166116 h 50"/>
                <a:gd name="T8" fmla="*/ 141207 w 59"/>
                <a:gd name="T9" fmla="*/ 169576 h 50"/>
                <a:gd name="T10" fmla="*/ 137763 w 59"/>
                <a:gd name="T11" fmla="*/ 173037 h 50"/>
                <a:gd name="T12" fmla="*/ 127431 w 59"/>
                <a:gd name="T13" fmla="*/ 173037 h 50"/>
                <a:gd name="T14" fmla="*/ 123986 w 59"/>
                <a:gd name="T15" fmla="*/ 169576 h 50"/>
                <a:gd name="T16" fmla="*/ 123986 w 59"/>
                <a:gd name="T17" fmla="*/ 96901 h 50"/>
                <a:gd name="T18" fmla="*/ 127431 w 59"/>
                <a:gd name="T19" fmla="*/ 93440 h 50"/>
                <a:gd name="T20" fmla="*/ 137763 w 59"/>
                <a:gd name="T21" fmla="*/ 93440 h 50"/>
                <a:gd name="T22" fmla="*/ 141207 w 59"/>
                <a:gd name="T23" fmla="*/ 96901 h 50"/>
                <a:gd name="T24" fmla="*/ 141207 w 59"/>
                <a:gd name="T25" fmla="*/ 100361 h 50"/>
                <a:gd name="T26" fmla="*/ 168759 w 59"/>
                <a:gd name="T27" fmla="*/ 117665 h 50"/>
                <a:gd name="T28" fmla="*/ 175647 w 59"/>
                <a:gd name="T29" fmla="*/ 117665 h 50"/>
                <a:gd name="T30" fmla="*/ 179092 w 59"/>
                <a:gd name="T31" fmla="*/ 93440 h 50"/>
                <a:gd name="T32" fmla="*/ 99878 w 59"/>
                <a:gd name="T33" fmla="*/ 24225 h 50"/>
                <a:gd name="T34" fmla="*/ 24108 w 59"/>
                <a:gd name="T35" fmla="*/ 93440 h 50"/>
                <a:gd name="T36" fmla="*/ 27553 w 59"/>
                <a:gd name="T37" fmla="*/ 117665 h 50"/>
                <a:gd name="T38" fmla="*/ 34441 w 59"/>
                <a:gd name="T39" fmla="*/ 117665 h 50"/>
                <a:gd name="T40" fmla="*/ 61993 w 59"/>
                <a:gd name="T41" fmla="*/ 100361 h 50"/>
                <a:gd name="T42" fmla="*/ 61993 w 59"/>
                <a:gd name="T43" fmla="*/ 96901 h 50"/>
                <a:gd name="T44" fmla="*/ 65437 w 59"/>
                <a:gd name="T45" fmla="*/ 93440 h 50"/>
                <a:gd name="T46" fmla="*/ 72325 w 59"/>
                <a:gd name="T47" fmla="*/ 93440 h 50"/>
                <a:gd name="T48" fmla="*/ 79214 w 59"/>
                <a:gd name="T49" fmla="*/ 96901 h 50"/>
                <a:gd name="T50" fmla="*/ 79214 w 59"/>
                <a:gd name="T51" fmla="*/ 169576 h 50"/>
                <a:gd name="T52" fmla="*/ 72325 w 59"/>
                <a:gd name="T53" fmla="*/ 173037 h 50"/>
                <a:gd name="T54" fmla="*/ 65437 w 59"/>
                <a:gd name="T55" fmla="*/ 173037 h 50"/>
                <a:gd name="T56" fmla="*/ 61993 w 59"/>
                <a:gd name="T57" fmla="*/ 169576 h 50"/>
                <a:gd name="T58" fmla="*/ 61993 w 59"/>
                <a:gd name="T59" fmla="*/ 166116 h 50"/>
                <a:gd name="T60" fmla="*/ 30997 w 59"/>
                <a:gd name="T61" fmla="*/ 141890 h 50"/>
                <a:gd name="T62" fmla="*/ 10332 w 59"/>
                <a:gd name="T63" fmla="*/ 138430 h 50"/>
                <a:gd name="T64" fmla="*/ 6888 w 59"/>
                <a:gd name="T65" fmla="*/ 131508 h 50"/>
                <a:gd name="T66" fmla="*/ 0 w 59"/>
                <a:gd name="T67" fmla="*/ 93440 h 50"/>
                <a:gd name="T68" fmla="*/ 99878 w 59"/>
                <a:gd name="T69" fmla="*/ 0 h 50"/>
                <a:gd name="T70" fmla="*/ 203200 w 59"/>
                <a:gd name="T71" fmla="*/ 93440 h 50"/>
                <a:gd name="T72" fmla="*/ 196312 w 59"/>
                <a:gd name="T73" fmla="*/ 131508 h 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9" h="50">
                  <a:moveTo>
                    <a:pt x="57" y="38"/>
                  </a:moveTo>
                  <a:cubicBezTo>
                    <a:pt x="56" y="40"/>
                    <a:pt x="56" y="40"/>
                    <a:pt x="56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9" y="45"/>
                    <a:pt x="45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0"/>
                    <a:pt x="40" y="50"/>
                    <a:pt x="40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0"/>
                    <a:pt x="36" y="50"/>
                    <a:pt x="36" y="4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7" y="27"/>
                    <a:pt x="37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4" y="29"/>
                    <a:pt x="47" y="31"/>
                    <a:pt x="49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1"/>
                    <a:pt x="52" y="29"/>
                    <a:pt x="52" y="27"/>
                  </a:cubicBezTo>
                  <a:cubicBezTo>
                    <a:pt x="52" y="16"/>
                    <a:pt x="42" y="7"/>
                    <a:pt x="29" y="7"/>
                  </a:cubicBezTo>
                  <a:cubicBezTo>
                    <a:pt x="17" y="7"/>
                    <a:pt x="7" y="16"/>
                    <a:pt x="7" y="27"/>
                  </a:cubicBezTo>
                  <a:cubicBezTo>
                    <a:pt x="7" y="29"/>
                    <a:pt x="7" y="31"/>
                    <a:pt x="8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1"/>
                    <a:pt x="15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3" y="28"/>
                    <a:pt x="23" y="2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2" y="50"/>
                    <a:pt x="21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8" y="50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4" y="48"/>
                    <a:pt x="10" y="45"/>
                    <a:pt x="9" y="4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4"/>
                    <a:pt x="0" y="31"/>
                    <a:pt x="0" y="27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6" y="0"/>
                    <a:pt x="59" y="12"/>
                    <a:pt x="59" y="27"/>
                  </a:cubicBezTo>
                  <a:cubicBezTo>
                    <a:pt x="59" y="31"/>
                    <a:pt x="58" y="34"/>
                    <a:pt x="57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19823" y="2023577"/>
            <a:ext cx="4433976" cy="924324"/>
            <a:chOff x="6919823" y="2023577"/>
            <a:chExt cx="4433976" cy="924324"/>
          </a:xfrm>
        </p:grpSpPr>
        <p:sp>
          <p:nvSpPr>
            <p:cNvPr id="24" name="TextBox 23"/>
            <p:cNvSpPr txBox="1"/>
            <p:nvPr/>
          </p:nvSpPr>
          <p:spPr>
            <a:xfrm>
              <a:off x="7652395" y="2023577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52394" y="2301570"/>
              <a:ext cx="37014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Curabitur ornare imperdiet ullamcorper.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919823" y="2087800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119"/>
            <p:cNvSpPr>
              <a:spLocks noEditPoints="1"/>
            </p:cNvSpPr>
            <p:nvPr/>
          </p:nvSpPr>
          <p:spPr bwMode="auto">
            <a:xfrm>
              <a:off x="7141678" y="2286741"/>
              <a:ext cx="194230" cy="240059"/>
            </a:xfrm>
            <a:custGeom>
              <a:avLst/>
              <a:gdLst>
                <a:gd name="T0" fmla="*/ 141288 w 41"/>
                <a:gd name="T1" fmla="*/ 160929 h 51"/>
                <a:gd name="T2" fmla="*/ 127504 w 41"/>
                <a:gd name="T3" fmla="*/ 174625 h 51"/>
                <a:gd name="T4" fmla="*/ 10338 w 41"/>
                <a:gd name="T5" fmla="*/ 174625 h 51"/>
                <a:gd name="T6" fmla="*/ 0 w 41"/>
                <a:gd name="T7" fmla="*/ 160929 h 51"/>
                <a:gd name="T8" fmla="*/ 0 w 41"/>
                <a:gd name="T9" fmla="*/ 92449 h 51"/>
                <a:gd name="T10" fmla="*/ 10338 w 41"/>
                <a:gd name="T11" fmla="*/ 78752 h 51"/>
                <a:gd name="T12" fmla="*/ 13784 w 41"/>
                <a:gd name="T13" fmla="*/ 78752 h 51"/>
                <a:gd name="T14" fmla="*/ 13784 w 41"/>
                <a:gd name="T15" fmla="*/ 54784 h 51"/>
                <a:gd name="T16" fmla="*/ 68921 w 41"/>
                <a:gd name="T17" fmla="*/ 0 h 51"/>
                <a:gd name="T18" fmla="*/ 124058 w 41"/>
                <a:gd name="T19" fmla="*/ 54784 h 51"/>
                <a:gd name="T20" fmla="*/ 124058 w 41"/>
                <a:gd name="T21" fmla="*/ 78752 h 51"/>
                <a:gd name="T22" fmla="*/ 127504 w 41"/>
                <a:gd name="T23" fmla="*/ 78752 h 51"/>
                <a:gd name="T24" fmla="*/ 141288 w 41"/>
                <a:gd name="T25" fmla="*/ 92449 h 51"/>
                <a:gd name="T26" fmla="*/ 141288 w 41"/>
                <a:gd name="T27" fmla="*/ 160929 h 51"/>
                <a:gd name="T28" fmla="*/ 99935 w 41"/>
                <a:gd name="T29" fmla="*/ 78752 h 51"/>
                <a:gd name="T30" fmla="*/ 99935 w 41"/>
                <a:gd name="T31" fmla="*/ 54784 h 51"/>
                <a:gd name="T32" fmla="*/ 68921 w 41"/>
                <a:gd name="T33" fmla="*/ 23968 h 51"/>
                <a:gd name="T34" fmla="*/ 37907 w 41"/>
                <a:gd name="T35" fmla="*/ 54784 h 51"/>
                <a:gd name="T36" fmla="*/ 37907 w 41"/>
                <a:gd name="T37" fmla="*/ 78752 h 51"/>
                <a:gd name="T38" fmla="*/ 99935 w 41"/>
                <a:gd name="T39" fmla="*/ 78752 h 5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1" h="51">
                  <a:moveTo>
                    <a:pt x="41" y="47"/>
                  </a:moveTo>
                  <a:cubicBezTo>
                    <a:pt x="41" y="49"/>
                    <a:pt x="39" y="51"/>
                    <a:pt x="37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49"/>
                    <a:pt x="0" y="4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5"/>
                    <a:pt x="1" y="23"/>
                    <a:pt x="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12" y="0"/>
                    <a:pt x="20" y="0"/>
                  </a:cubicBezTo>
                  <a:cubicBezTo>
                    <a:pt x="29" y="0"/>
                    <a:pt x="36" y="8"/>
                    <a:pt x="36" y="1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3"/>
                    <a:pt x="41" y="25"/>
                    <a:pt x="41" y="27"/>
                  </a:cubicBezTo>
                  <a:lnTo>
                    <a:pt x="41" y="47"/>
                  </a:lnTo>
                  <a:close/>
                  <a:moveTo>
                    <a:pt x="29" y="23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1"/>
                    <a:pt x="25" y="7"/>
                    <a:pt x="20" y="7"/>
                  </a:cubicBezTo>
                  <a:cubicBezTo>
                    <a:pt x="15" y="7"/>
                    <a:pt x="11" y="11"/>
                    <a:pt x="11" y="16"/>
                  </a:cubicBezTo>
                  <a:cubicBezTo>
                    <a:pt x="11" y="23"/>
                    <a:pt x="11" y="23"/>
                    <a:pt x="11" y="23"/>
                  </a:cubicBezTo>
                  <a:lnTo>
                    <a:pt x="29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19823" y="3477424"/>
            <a:ext cx="4433976" cy="893546"/>
            <a:chOff x="6919823" y="3477424"/>
            <a:chExt cx="4433976" cy="893546"/>
          </a:xfrm>
        </p:grpSpPr>
        <p:sp>
          <p:nvSpPr>
            <p:cNvPr id="32" name="TextBox 31"/>
            <p:cNvSpPr txBox="1"/>
            <p:nvPr/>
          </p:nvSpPr>
          <p:spPr>
            <a:xfrm>
              <a:off x="7652395" y="3477424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52394" y="3755417"/>
              <a:ext cx="370140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Curabitur ornare imperdiet ullamcorper.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6919823" y="3541647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122"/>
            <p:cNvSpPr>
              <a:spLocks noEditPoints="1"/>
            </p:cNvSpPr>
            <p:nvPr/>
          </p:nvSpPr>
          <p:spPr bwMode="auto">
            <a:xfrm>
              <a:off x="7141679" y="3720946"/>
              <a:ext cx="194229" cy="279342"/>
            </a:xfrm>
            <a:custGeom>
              <a:avLst/>
              <a:gdLst>
                <a:gd name="T0" fmla="*/ 141287 w 41"/>
                <a:gd name="T1" fmla="*/ 99878 h 59"/>
                <a:gd name="T2" fmla="*/ 79259 w 41"/>
                <a:gd name="T3" fmla="*/ 172203 h 59"/>
                <a:gd name="T4" fmla="*/ 79259 w 41"/>
                <a:gd name="T5" fmla="*/ 189424 h 59"/>
                <a:gd name="T6" fmla="*/ 110273 w 41"/>
                <a:gd name="T7" fmla="*/ 189424 h 59"/>
                <a:gd name="T8" fmla="*/ 117165 w 41"/>
                <a:gd name="T9" fmla="*/ 196312 h 59"/>
                <a:gd name="T10" fmla="*/ 110273 w 41"/>
                <a:gd name="T11" fmla="*/ 203200 h 59"/>
                <a:gd name="T12" fmla="*/ 31014 w 41"/>
                <a:gd name="T13" fmla="*/ 203200 h 59"/>
                <a:gd name="T14" fmla="*/ 24122 w 41"/>
                <a:gd name="T15" fmla="*/ 196312 h 59"/>
                <a:gd name="T16" fmla="*/ 31014 w 41"/>
                <a:gd name="T17" fmla="*/ 189424 h 59"/>
                <a:gd name="T18" fmla="*/ 62028 w 41"/>
                <a:gd name="T19" fmla="*/ 189424 h 59"/>
                <a:gd name="T20" fmla="*/ 62028 w 41"/>
                <a:gd name="T21" fmla="*/ 172203 h 59"/>
                <a:gd name="T22" fmla="*/ 0 w 41"/>
                <a:gd name="T23" fmla="*/ 99878 h 59"/>
                <a:gd name="T24" fmla="*/ 0 w 41"/>
                <a:gd name="T25" fmla="*/ 86102 h 59"/>
                <a:gd name="T26" fmla="*/ 6892 w 41"/>
                <a:gd name="T27" fmla="*/ 79214 h 59"/>
                <a:gd name="T28" fmla="*/ 13784 w 41"/>
                <a:gd name="T29" fmla="*/ 86102 h 59"/>
                <a:gd name="T30" fmla="*/ 13784 w 41"/>
                <a:gd name="T31" fmla="*/ 99878 h 59"/>
                <a:gd name="T32" fmla="*/ 68920 w 41"/>
                <a:gd name="T33" fmla="*/ 154983 h 59"/>
                <a:gd name="T34" fmla="*/ 124057 w 41"/>
                <a:gd name="T35" fmla="*/ 99878 h 59"/>
                <a:gd name="T36" fmla="*/ 124057 w 41"/>
                <a:gd name="T37" fmla="*/ 86102 h 59"/>
                <a:gd name="T38" fmla="*/ 134395 w 41"/>
                <a:gd name="T39" fmla="*/ 79214 h 59"/>
                <a:gd name="T40" fmla="*/ 141287 w 41"/>
                <a:gd name="T41" fmla="*/ 86102 h 59"/>
                <a:gd name="T42" fmla="*/ 141287 w 41"/>
                <a:gd name="T43" fmla="*/ 99878 h 59"/>
                <a:gd name="T44" fmla="*/ 110273 w 41"/>
                <a:gd name="T45" fmla="*/ 99878 h 59"/>
                <a:gd name="T46" fmla="*/ 68920 w 41"/>
                <a:gd name="T47" fmla="*/ 141207 h 59"/>
                <a:gd name="T48" fmla="*/ 31014 w 41"/>
                <a:gd name="T49" fmla="*/ 99878 h 59"/>
                <a:gd name="T50" fmla="*/ 31014 w 41"/>
                <a:gd name="T51" fmla="*/ 37885 h 59"/>
                <a:gd name="T52" fmla="*/ 68920 w 41"/>
                <a:gd name="T53" fmla="*/ 0 h 59"/>
                <a:gd name="T54" fmla="*/ 110273 w 41"/>
                <a:gd name="T55" fmla="*/ 37885 h 59"/>
                <a:gd name="T56" fmla="*/ 110273 w 41"/>
                <a:gd name="T57" fmla="*/ 99878 h 5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1" h="59">
                  <a:moveTo>
                    <a:pt x="41" y="29"/>
                  </a:moveTo>
                  <a:cubicBezTo>
                    <a:pt x="41" y="40"/>
                    <a:pt x="33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5"/>
                    <a:pt x="34" y="56"/>
                    <a:pt x="34" y="57"/>
                  </a:cubicBezTo>
                  <a:cubicBezTo>
                    <a:pt x="34" y="58"/>
                    <a:pt x="33" y="59"/>
                    <a:pt x="32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7" y="58"/>
                    <a:pt x="7" y="57"/>
                  </a:cubicBezTo>
                  <a:cubicBezTo>
                    <a:pt x="7" y="56"/>
                    <a:pt x="8" y="55"/>
                    <a:pt x="9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49"/>
                    <a:pt x="0" y="40"/>
                    <a:pt x="0" y="2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3" y="23"/>
                    <a:pt x="4" y="24"/>
                    <a:pt x="4" y="2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12" y="45"/>
                    <a:pt x="20" y="45"/>
                  </a:cubicBezTo>
                  <a:cubicBezTo>
                    <a:pt x="29" y="45"/>
                    <a:pt x="36" y="38"/>
                    <a:pt x="36" y="29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4"/>
                    <a:pt x="37" y="23"/>
                    <a:pt x="39" y="23"/>
                  </a:cubicBezTo>
                  <a:cubicBezTo>
                    <a:pt x="40" y="23"/>
                    <a:pt x="41" y="24"/>
                    <a:pt x="41" y="25"/>
                  </a:cubicBezTo>
                  <a:lnTo>
                    <a:pt x="41" y="29"/>
                  </a:lnTo>
                  <a:close/>
                  <a:moveTo>
                    <a:pt x="32" y="29"/>
                  </a:moveTo>
                  <a:cubicBezTo>
                    <a:pt x="32" y="36"/>
                    <a:pt x="27" y="41"/>
                    <a:pt x="20" y="41"/>
                  </a:cubicBezTo>
                  <a:cubicBezTo>
                    <a:pt x="14" y="41"/>
                    <a:pt x="9" y="36"/>
                    <a:pt x="9" y="29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5"/>
                    <a:pt x="14" y="0"/>
                    <a:pt x="20" y="0"/>
                  </a:cubicBezTo>
                  <a:cubicBezTo>
                    <a:pt x="27" y="0"/>
                    <a:pt x="32" y="5"/>
                    <a:pt x="32" y="11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971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5267324" y="2600325"/>
            <a:ext cx="1657350" cy="1657350"/>
            <a:chOff x="5267324" y="2600325"/>
            <a:chExt cx="1657350" cy="1657350"/>
          </a:xfrm>
        </p:grpSpPr>
        <p:sp>
          <p:nvSpPr>
            <p:cNvPr id="27" name="Oval 26"/>
            <p:cNvSpPr/>
            <p:nvPr/>
          </p:nvSpPr>
          <p:spPr>
            <a:xfrm>
              <a:off x="5267324" y="2600325"/>
              <a:ext cx="1657350" cy="1657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5705279" y="3092074"/>
              <a:ext cx="781441" cy="673853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611264" y="760003"/>
            <a:ext cx="3752060" cy="924324"/>
            <a:chOff x="7611264" y="760003"/>
            <a:chExt cx="3752060" cy="924324"/>
          </a:xfrm>
        </p:grpSpPr>
        <p:sp>
          <p:nvSpPr>
            <p:cNvPr id="33" name="TextBox 32"/>
            <p:cNvSpPr txBox="1"/>
            <p:nvPr/>
          </p:nvSpPr>
          <p:spPr>
            <a:xfrm>
              <a:off x="8343836" y="760003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43836" y="1037996"/>
              <a:ext cx="30194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sociosqu ad litora</a:t>
              </a:r>
              <a:r>
                <a:rPr lang="en-US" sz="1200" smtClean="0">
                  <a:solidFill>
                    <a:schemeClr val="tx2"/>
                  </a:solidFill>
                </a:rPr>
                <a:t>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611264" y="824226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7769832" y="1024259"/>
              <a:ext cx="320805" cy="237875"/>
            </a:xfrm>
            <a:custGeom>
              <a:avLst/>
              <a:gdLst>
                <a:gd name="T0" fmla="*/ 188749 w 68"/>
                <a:gd name="T1" fmla="*/ 173037 h 50"/>
                <a:gd name="T2" fmla="*/ 54909 w 68"/>
                <a:gd name="T3" fmla="*/ 173037 h 50"/>
                <a:gd name="T4" fmla="*/ 0 w 68"/>
                <a:gd name="T5" fmla="*/ 117665 h 50"/>
                <a:gd name="T6" fmla="*/ 30886 w 68"/>
                <a:gd name="T7" fmla="*/ 69215 h 50"/>
                <a:gd name="T8" fmla="*/ 30886 w 68"/>
                <a:gd name="T9" fmla="*/ 62293 h 50"/>
                <a:gd name="T10" fmla="*/ 92658 w 68"/>
                <a:gd name="T11" fmla="*/ 0 h 50"/>
                <a:gd name="T12" fmla="*/ 150999 w 68"/>
                <a:gd name="T13" fmla="*/ 38068 h 50"/>
                <a:gd name="T14" fmla="*/ 171590 w 68"/>
                <a:gd name="T15" fmla="*/ 31147 h 50"/>
                <a:gd name="T16" fmla="*/ 202476 w 68"/>
                <a:gd name="T17" fmla="*/ 62293 h 50"/>
                <a:gd name="T18" fmla="*/ 199044 w 68"/>
                <a:gd name="T19" fmla="*/ 79597 h 50"/>
                <a:gd name="T20" fmla="*/ 233362 w 68"/>
                <a:gd name="T21" fmla="*/ 124587 h 50"/>
                <a:gd name="T22" fmla="*/ 188749 w 68"/>
                <a:gd name="T23" fmla="*/ 173037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11264" y="2283687"/>
            <a:ext cx="3752060" cy="924324"/>
            <a:chOff x="7611264" y="2283687"/>
            <a:chExt cx="3752060" cy="924324"/>
          </a:xfrm>
        </p:grpSpPr>
        <p:sp>
          <p:nvSpPr>
            <p:cNvPr id="122" name="TextBox 121"/>
            <p:cNvSpPr txBox="1"/>
            <p:nvPr/>
          </p:nvSpPr>
          <p:spPr>
            <a:xfrm>
              <a:off x="8343836" y="2283687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343836" y="2561680"/>
              <a:ext cx="30194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sociosqu ad litora</a:t>
              </a:r>
              <a:r>
                <a:rPr lang="en-US" sz="1200" smtClean="0">
                  <a:solidFill>
                    <a:schemeClr val="tx2"/>
                  </a:solidFill>
                </a:rPr>
                <a:t>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7611264" y="2347910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115"/>
            <p:cNvSpPr>
              <a:spLocks noEditPoints="1"/>
            </p:cNvSpPr>
            <p:nvPr/>
          </p:nvSpPr>
          <p:spPr bwMode="auto">
            <a:xfrm>
              <a:off x="7779652" y="2515207"/>
              <a:ext cx="301164" cy="303347"/>
            </a:xfrm>
            <a:custGeom>
              <a:avLst/>
              <a:gdLst>
                <a:gd name="T0" fmla="*/ 219075 w 64"/>
                <a:gd name="T1" fmla="*/ 110332 h 64"/>
                <a:gd name="T2" fmla="*/ 109538 w 64"/>
                <a:gd name="T3" fmla="*/ 220663 h 64"/>
                <a:gd name="T4" fmla="*/ 0 w 64"/>
                <a:gd name="T5" fmla="*/ 110332 h 64"/>
                <a:gd name="T6" fmla="*/ 109538 w 64"/>
                <a:gd name="T7" fmla="*/ 0 h 64"/>
                <a:gd name="T8" fmla="*/ 219075 w 64"/>
                <a:gd name="T9" fmla="*/ 110332 h 64"/>
                <a:gd name="T10" fmla="*/ 47923 w 64"/>
                <a:gd name="T11" fmla="*/ 131019 h 64"/>
                <a:gd name="T12" fmla="*/ 44500 w 64"/>
                <a:gd name="T13" fmla="*/ 110332 h 64"/>
                <a:gd name="T14" fmla="*/ 47923 w 64"/>
                <a:gd name="T15" fmla="*/ 89644 h 64"/>
                <a:gd name="T16" fmla="*/ 27384 w 64"/>
                <a:gd name="T17" fmla="*/ 65509 h 64"/>
                <a:gd name="T18" fmla="*/ 13692 w 64"/>
                <a:gd name="T19" fmla="*/ 110332 h 64"/>
                <a:gd name="T20" fmla="*/ 27384 w 64"/>
                <a:gd name="T21" fmla="*/ 155154 h 64"/>
                <a:gd name="T22" fmla="*/ 47923 w 64"/>
                <a:gd name="T23" fmla="*/ 131019 h 64"/>
                <a:gd name="T24" fmla="*/ 154037 w 64"/>
                <a:gd name="T25" fmla="*/ 110332 h 64"/>
                <a:gd name="T26" fmla="*/ 109538 w 64"/>
                <a:gd name="T27" fmla="*/ 62061 h 64"/>
                <a:gd name="T28" fmla="*/ 61615 w 64"/>
                <a:gd name="T29" fmla="*/ 110332 h 64"/>
                <a:gd name="T30" fmla="*/ 109538 w 64"/>
                <a:gd name="T31" fmla="*/ 158602 h 64"/>
                <a:gd name="T32" fmla="*/ 154037 w 64"/>
                <a:gd name="T33" fmla="*/ 110332 h 64"/>
                <a:gd name="T34" fmla="*/ 65038 w 64"/>
                <a:gd name="T35" fmla="*/ 27583 h 64"/>
                <a:gd name="T36" fmla="*/ 88999 w 64"/>
                <a:gd name="T37" fmla="*/ 51718 h 64"/>
                <a:gd name="T38" fmla="*/ 109538 w 64"/>
                <a:gd name="T39" fmla="*/ 48270 h 64"/>
                <a:gd name="T40" fmla="*/ 130076 w 64"/>
                <a:gd name="T41" fmla="*/ 51718 h 64"/>
                <a:gd name="T42" fmla="*/ 154037 w 64"/>
                <a:gd name="T43" fmla="*/ 27583 h 64"/>
                <a:gd name="T44" fmla="*/ 109538 w 64"/>
                <a:gd name="T45" fmla="*/ 17239 h 64"/>
                <a:gd name="T46" fmla="*/ 65038 w 64"/>
                <a:gd name="T47" fmla="*/ 27583 h 64"/>
                <a:gd name="T48" fmla="*/ 154037 w 64"/>
                <a:gd name="T49" fmla="*/ 193080 h 64"/>
                <a:gd name="T50" fmla="*/ 130076 w 64"/>
                <a:gd name="T51" fmla="*/ 168945 h 64"/>
                <a:gd name="T52" fmla="*/ 109538 w 64"/>
                <a:gd name="T53" fmla="*/ 172393 h 64"/>
                <a:gd name="T54" fmla="*/ 88999 w 64"/>
                <a:gd name="T55" fmla="*/ 168945 h 64"/>
                <a:gd name="T56" fmla="*/ 65038 w 64"/>
                <a:gd name="T57" fmla="*/ 193080 h 64"/>
                <a:gd name="T58" fmla="*/ 109538 w 64"/>
                <a:gd name="T59" fmla="*/ 206872 h 64"/>
                <a:gd name="T60" fmla="*/ 154037 w 64"/>
                <a:gd name="T61" fmla="*/ 193080 h 64"/>
                <a:gd name="T62" fmla="*/ 191691 w 64"/>
                <a:gd name="T63" fmla="*/ 155154 h 64"/>
                <a:gd name="T64" fmla="*/ 201960 w 64"/>
                <a:gd name="T65" fmla="*/ 110332 h 64"/>
                <a:gd name="T66" fmla="*/ 191691 w 64"/>
                <a:gd name="T67" fmla="*/ 65509 h 64"/>
                <a:gd name="T68" fmla="*/ 167729 w 64"/>
                <a:gd name="T69" fmla="*/ 89644 h 64"/>
                <a:gd name="T70" fmla="*/ 171152 w 64"/>
                <a:gd name="T71" fmla="*/ 110332 h 64"/>
                <a:gd name="T72" fmla="*/ 167729 w 64"/>
                <a:gd name="T73" fmla="*/ 131019 h 64"/>
                <a:gd name="T74" fmla="*/ 191691 w 64"/>
                <a:gd name="T75" fmla="*/ 155154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cubicBezTo>
                    <a:pt x="64" y="50"/>
                    <a:pt x="49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lose/>
                  <a:moveTo>
                    <a:pt x="14" y="38"/>
                  </a:moveTo>
                  <a:cubicBezTo>
                    <a:pt x="14" y="36"/>
                    <a:pt x="13" y="34"/>
                    <a:pt x="13" y="32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6" y="23"/>
                    <a:pt x="4" y="28"/>
                    <a:pt x="4" y="32"/>
                  </a:cubicBezTo>
                  <a:cubicBezTo>
                    <a:pt x="4" y="37"/>
                    <a:pt x="6" y="41"/>
                    <a:pt x="8" y="45"/>
                  </a:cubicBezTo>
                  <a:lnTo>
                    <a:pt x="14" y="38"/>
                  </a:lnTo>
                  <a:close/>
                  <a:moveTo>
                    <a:pt x="45" y="32"/>
                  </a:moveTo>
                  <a:cubicBezTo>
                    <a:pt x="45" y="25"/>
                    <a:pt x="39" y="18"/>
                    <a:pt x="32" y="18"/>
                  </a:cubicBezTo>
                  <a:cubicBezTo>
                    <a:pt x="24" y="18"/>
                    <a:pt x="18" y="25"/>
                    <a:pt x="18" y="32"/>
                  </a:cubicBezTo>
                  <a:cubicBezTo>
                    <a:pt x="18" y="40"/>
                    <a:pt x="24" y="46"/>
                    <a:pt x="32" y="46"/>
                  </a:cubicBezTo>
                  <a:cubicBezTo>
                    <a:pt x="39" y="46"/>
                    <a:pt x="45" y="40"/>
                    <a:pt x="45" y="32"/>
                  </a:cubicBezTo>
                  <a:close/>
                  <a:moveTo>
                    <a:pt x="19" y="8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4" y="14"/>
                    <a:pt x="36" y="14"/>
                    <a:pt x="38" y="1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1" y="6"/>
                    <a:pt x="36" y="5"/>
                    <a:pt x="32" y="5"/>
                  </a:cubicBezTo>
                  <a:cubicBezTo>
                    <a:pt x="27" y="5"/>
                    <a:pt x="23" y="6"/>
                    <a:pt x="19" y="8"/>
                  </a:cubicBezTo>
                  <a:close/>
                  <a:moveTo>
                    <a:pt x="45" y="56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6" y="50"/>
                    <a:pt x="34" y="50"/>
                    <a:pt x="32" y="50"/>
                  </a:cubicBezTo>
                  <a:cubicBezTo>
                    <a:pt x="30" y="50"/>
                    <a:pt x="28" y="50"/>
                    <a:pt x="26" y="49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3" y="58"/>
                    <a:pt x="27" y="60"/>
                    <a:pt x="32" y="60"/>
                  </a:cubicBezTo>
                  <a:cubicBezTo>
                    <a:pt x="36" y="60"/>
                    <a:pt x="41" y="58"/>
                    <a:pt x="45" y="56"/>
                  </a:cubicBezTo>
                  <a:close/>
                  <a:moveTo>
                    <a:pt x="56" y="45"/>
                  </a:moveTo>
                  <a:cubicBezTo>
                    <a:pt x="58" y="41"/>
                    <a:pt x="59" y="37"/>
                    <a:pt x="59" y="32"/>
                  </a:cubicBezTo>
                  <a:cubicBezTo>
                    <a:pt x="59" y="28"/>
                    <a:pt x="58" y="23"/>
                    <a:pt x="56" y="1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8"/>
                    <a:pt x="50" y="30"/>
                    <a:pt x="50" y="32"/>
                  </a:cubicBezTo>
                  <a:cubicBezTo>
                    <a:pt x="50" y="34"/>
                    <a:pt x="50" y="36"/>
                    <a:pt x="49" y="38"/>
                  </a:cubicBezTo>
                  <a:lnTo>
                    <a:pt x="56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11264" y="3807371"/>
            <a:ext cx="3752060" cy="924324"/>
            <a:chOff x="7611264" y="3807371"/>
            <a:chExt cx="3752060" cy="924324"/>
          </a:xfrm>
        </p:grpSpPr>
        <p:sp>
          <p:nvSpPr>
            <p:cNvPr id="118" name="TextBox 117"/>
            <p:cNvSpPr txBox="1"/>
            <p:nvPr/>
          </p:nvSpPr>
          <p:spPr>
            <a:xfrm>
              <a:off x="8343836" y="3807371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343836" y="4085364"/>
              <a:ext cx="30194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sociosqu ad litora</a:t>
              </a:r>
              <a:r>
                <a:rPr lang="en-US" sz="1200" smtClean="0">
                  <a:solidFill>
                    <a:schemeClr val="tx2"/>
                  </a:solidFill>
                </a:rPr>
                <a:t>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7611264" y="3871594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137"/>
            <p:cNvSpPr>
              <a:spLocks noEditPoints="1"/>
            </p:cNvSpPr>
            <p:nvPr/>
          </p:nvSpPr>
          <p:spPr bwMode="auto">
            <a:xfrm>
              <a:off x="7793838" y="4050894"/>
              <a:ext cx="272793" cy="279341"/>
            </a:xfrm>
            <a:custGeom>
              <a:avLst/>
              <a:gdLst>
                <a:gd name="T0" fmla="*/ 157381 w 58"/>
                <a:gd name="T1" fmla="*/ 103322 h 59"/>
                <a:gd name="T2" fmla="*/ 133432 w 58"/>
                <a:gd name="T3" fmla="*/ 123986 h 59"/>
                <a:gd name="T4" fmla="*/ 133432 w 58"/>
                <a:gd name="T5" fmla="*/ 172203 h 59"/>
                <a:gd name="T6" fmla="*/ 130010 w 58"/>
                <a:gd name="T7" fmla="*/ 172203 h 59"/>
                <a:gd name="T8" fmla="*/ 82112 w 58"/>
                <a:gd name="T9" fmla="*/ 199756 h 59"/>
                <a:gd name="T10" fmla="*/ 82112 w 58"/>
                <a:gd name="T11" fmla="*/ 203200 h 59"/>
                <a:gd name="T12" fmla="*/ 78691 w 58"/>
                <a:gd name="T13" fmla="*/ 199756 h 59"/>
                <a:gd name="T14" fmla="*/ 71848 w 58"/>
                <a:gd name="T15" fmla="*/ 192868 h 59"/>
                <a:gd name="T16" fmla="*/ 71848 w 58"/>
                <a:gd name="T17" fmla="*/ 189424 h 59"/>
                <a:gd name="T18" fmla="*/ 82112 w 58"/>
                <a:gd name="T19" fmla="*/ 154983 h 59"/>
                <a:gd name="T20" fmla="*/ 47899 w 58"/>
                <a:gd name="T21" fmla="*/ 120542 h 59"/>
                <a:gd name="T22" fmla="*/ 13685 w 58"/>
                <a:gd name="T23" fmla="*/ 130875 h 59"/>
                <a:gd name="T24" fmla="*/ 10264 w 58"/>
                <a:gd name="T25" fmla="*/ 130875 h 59"/>
                <a:gd name="T26" fmla="*/ 10264 w 58"/>
                <a:gd name="T27" fmla="*/ 130875 h 59"/>
                <a:gd name="T28" fmla="*/ 0 w 58"/>
                <a:gd name="T29" fmla="*/ 120542 h 59"/>
                <a:gd name="T30" fmla="*/ 0 w 58"/>
                <a:gd name="T31" fmla="*/ 117098 h 59"/>
                <a:gd name="T32" fmla="*/ 27371 w 58"/>
                <a:gd name="T33" fmla="*/ 68881 h 59"/>
                <a:gd name="T34" fmla="*/ 30792 w 58"/>
                <a:gd name="T35" fmla="*/ 68881 h 59"/>
                <a:gd name="T36" fmla="*/ 78691 w 58"/>
                <a:gd name="T37" fmla="*/ 65437 h 59"/>
                <a:gd name="T38" fmla="*/ 99219 w 58"/>
                <a:gd name="T39" fmla="*/ 41329 h 59"/>
                <a:gd name="T40" fmla="*/ 195016 w 58"/>
                <a:gd name="T41" fmla="*/ 0 h 59"/>
                <a:gd name="T42" fmla="*/ 198437 w 58"/>
                <a:gd name="T43" fmla="*/ 3444 h 59"/>
                <a:gd name="T44" fmla="*/ 157381 w 58"/>
                <a:gd name="T45" fmla="*/ 103322 h 59"/>
                <a:gd name="T46" fmla="*/ 160802 w 58"/>
                <a:gd name="T47" fmla="*/ 27553 h 59"/>
                <a:gd name="T48" fmla="*/ 147117 w 58"/>
                <a:gd name="T49" fmla="*/ 41329 h 59"/>
                <a:gd name="T50" fmla="*/ 160802 w 58"/>
                <a:gd name="T51" fmla="*/ 51661 h 59"/>
                <a:gd name="T52" fmla="*/ 171066 w 58"/>
                <a:gd name="T53" fmla="*/ 41329 h 59"/>
                <a:gd name="T54" fmla="*/ 160802 w 58"/>
                <a:gd name="T55" fmla="*/ 27553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8" h="59">
                  <a:moveTo>
                    <a:pt x="46" y="30"/>
                  </a:moveTo>
                  <a:cubicBezTo>
                    <a:pt x="44" y="32"/>
                    <a:pt x="42" y="34"/>
                    <a:pt x="39" y="36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9" y="50"/>
                    <a:pt x="38" y="50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9"/>
                    <a:pt x="23" y="58"/>
                    <a:pt x="23" y="58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0" y="55"/>
                    <a:pt x="21" y="5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20"/>
                    <a:pt x="9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5" y="17"/>
                    <a:pt x="27" y="14"/>
                    <a:pt x="29" y="12"/>
                  </a:cubicBezTo>
                  <a:cubicBezTo>
                    <a:pt x="38" y="3"/>
                    <a:pt x="45" y="0"/>
                    <a:pt x="57" y="0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8" y="13"/>
                    <a:pt x="55" y="21"/>
                    <a:pt x="46" y="30"/>
                  </a:cubicBezTo>
                  <a:close/>
                  <a:moveTo>
                    <a:pt x="47" y="8"/>
                  </a:moveTo>
                  <a:cubicBezTo>
                    <a:pt x="45" y="8"/>
                    <a:pt x="43" y="10"/>
                    <a:pt x="43" y="12"/>
                  </a:cubicBezTo>
                  <a:cubicBezTo>
                    <a:pt x="43" y="14"/>
                    <a:pt x="45" y="15"/>
                    <a:pt x="47" y="15"/>
                  </a:cubicBezTo>
                  <a:cubicBezTo>
                    <a:pt x="49" y="15"/>
                    <a:pt x="50" y="14"/>
                    <a:pt x="50" y="12"/>
                  </a:cubicBezTo>
                  <a:cubicBezTo>
                    <a:pt x="50" y="10"/>
                    <a:pt x="49" y="8"/>
                    <a:pt x="47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11264" y="5331056"/>
            <a:ext cx="3752060" cy="924324"/>
            <a:chOff x="7611264" y="5331056"/>
            <a:chExt cx="3752060" cy="924324"/>
          </a:xfrm>
        </p:grpSpPr>
        <p:sp>
          <p:nvSpPr>
            <p:cNvPr id="114" name="TextBox 113"/>
            <p:cNvSpPr txBox="1"/>
            <p:nvPr/>
          </p:nvSpPr>
          <p:spPr>
            <a:xfrm>
              <a:off x="8343836" y="5331056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343836" y="5609049"/>
              <a:ext cx="30194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sociosqu ad litora</a:t>
              </a:r>
              <a:r>
                <a:rPr lang="en-US" sz="1200" smtClean="0">
                  <a:solidFill>
                    <a:schemeClr val="tx2"/>
                  </a:solidFill>
                </a:rPr>
                <a:t>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7611264" y="5395279"/>
              <a:ext cx="637940" cy="6379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174"/>
            <p:cNvSpPr>
              <a:spLocks noEditPoints="1"/>
            </p:cNvSpPr>
            <p:nvPr/>
          </p:nvSpPr>
          <p:spPr bwMode="auto">
            <a:xfrm>
              <a:off x="7764376" y="5598585"/>
              <a:ext cx="331717" cy="231329"/>
            </a:xfrm>
            <a:custGeom>
              <a:avLst/>
              <a:gdLst>
                <a:gd name="T0" fmla="*/ 220617 w 70"/>
                <a:gd name="T1" fmla="*/ 68684 h 49"/>
                <a:gd name="T2" fmla="*/ 120650 w 70"/>
                <a:gd name="T3" fmla="*/ 30908 h 49"/>
                <a:gd name="T4" fmla="*/ 24130 w 70"/>
                <a:gd name="T5" fmla="*/ 68684 h 49"/>
                <a:gd name="T6" fmla="*/ 20683 w 70"/>
                <a:gd name="T7" fmla="*/ 68684 h 49"/>
                <a:gd name="T8" fmla="*/ 0 w 70"/>
                <a:gd name="T9" fmla="*/ 48079 h 49"/>
                <a:gd name="T10" fmla="*/ 3447 w 70"/>
                <a:gd name="T11" fmla="*/ 44644 h 49"/>
                <a:gd name="T12" fmla="*/ 120650 w 70"/>
                <a:gd name="T13" fmla="*/ 0 h 49"/>
                <a:gd name="T14" fmla="*/ 241300 w 70"/>
                <a:gd name="T15" fmla="*/ 44644 h 49"/>
                <a:gd name="T16" fmla="*/ 241300 w 70"/>
                <a:gd name="T17" fmla="*/ 48079 h 49"/>
                <a:gd name="T18" fmla="*/ 220617 w 70"/>
                <a:gd name="T19" fmla="*/ 68684 h 49"/>
                <a:gd name="T20" fmla="*/ 220617 w 70"/>
                <a:gd name="T21" fmla="*/ 68684 h 49"/>
                <a:gd name="T22" fmla="*/ 186146 w 70"/>
                <a:gd name="T23" fmla="*/ 103026 h 49"/>
                <a:gd name="T24" fmla="*/ 120650 w 70"/>
                <a:gd name="T25" fmla="*/ 75552 h 49"/>
                <a:gd name="T26" fmla="*/ 55154 w 70"/>
                <a:gd name="T27" fmla="*/ 103026 h 49"/>
                <a:gd name="T28" fmla="*/ 34471 w 70"/>
                <a:gd name="T29" fmla="*/ 82420 h 49"/>
                <a:gd name="T30" fmla="*/ 34471 w 70"/>
                <a:gd name="T31" fmla="*/ 78986 h 49"/>
                <a:gd name="T32" fmla="*/ 120650 w 70"/>
                <a:gd name="T33" fmla="*/ 44644 h 49"/>
                <a:gd name="T34" fmla="*/ 206829 w 70"/>
                <a:gd name="T35" fmla="*/ 78986 h 49"/>
                <a:gd name="T36" fmla="*/ 210276 w 70"/>
                <a:gd name="T37" fmla="*/ 82420 h 49"/>
                <a:gd name="T38" fmla="*/ 189593 w 70"/>
                <a:gd name="T39" fmla="*/ 103026 h 49"/>
                <a:gd name="T40" fmla="*/ 186146 w 70"/>
                <a:gd name="T41" fmla="*/ 103026 h 49"/>
                <a:gd name="T42" fmla="*/ 120650 w 70"/>
                <a:gd name="T43" fmla="*/ 123631 h 49"/>
                <a:gd name="T44" fmla="*/ 89626 w 70"/>
                <a:gd name="T45" fmla="*/ 137367 h 49"/>
                <a:gd name="T46" fmla="*/ 68943 w 70"/>
                <a:gd name="T47" fmla="*/ 116762 h 49"/>
                <a:gd name="T48" fmla="*/ 68943 w 70"/>
                <a:gd name="T49" fmla="*/ 113328 h 49"/>
                <a:gd name="T50" fmla="*/ 120650 w 70"/>
                <a:gd name="T51" fmla="*/ 92723 h 49"/>
                <a:gd name="T52" fmla="*/ 175804 w 70"/>
                <a:gd name="T53" fmla="*/ 113328 h 49"/>
                <a:gd name="T54" fmla="*/ 175804 w 70"/>
                <a:gd name="T55" fmla="*/ 116762 h 49"/>
                <a:gd name="T56" fmla="*/ 155121 w 70"/>
                <a:gd name="T57" fmla="*/ 137367 h 49"/>
                <a:gd name="T58" fmla="*/ 120650 w 70"/>
                <a:gd name="T59" fmla="*/ 123631 h 49"/>
                <a:gd name="T60" fmla="*/ 99967 w 70"/>
                <a:gd name="T61" fmla="*/ 147670 h 49"/>
                <a:gd name="T62" fmla="*/ 120650 w 70"/>
                <a:gd name="T63" fmla="*/ 140802 h 49"/>
                <a:gd name="T64" fmla="*/ 141333 w 70"/>
                <a:gd name="T65" fmla="*/ 147670 h 49"/>
                <a:gd name="T66" fmla="*/ 120650 w 70"/>
                <a:gd name="T67" fmla="*/ 168275 h 49"/>
                <a:gd name="T68" fmla="*/ 99967 w 70"/>
                <a:gd name="T69" fmla="*/ 147670 h 4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0" h="49">
                  <a:moveTo>
                    <a:pt x="64" y="20"/>
                  </a:moveTo>
                  <a:cubicBezTo>
                    <a:pt x="55" y="13"/>
                    <a:pt x="46" y="9"/>
                    <a:pt x="35" y="9"/>
                  </a:cubicBezTo>
                  <a:cubicBezTo>
                    <a:pt x="24" y="9"/>
                    <a:pt x="15" y="13"/>
                    <a:pt x="7" y="20"/>
                  </a:cubicBezTo>
                  <a:cubicBezTo>
                    <a:pt x="7" y="20"/>
                    <a:pt x="7" y="20"/>
                    <a:pt x="6" y="20"/>
                  </a:cubicBezTo>
                  <a:cubicBezTo>
                    <a:pt x="5" y="20"/>
                    <a:pt x="0" y="15"/>
                    <a:pt x="0" y="14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10" y="4"/>
                    <a:pt x="23" y="0"/>
                    <a:pt x="35" y="0"/>
                  </a:cubicBezTo>
                  <a:cubicBezTo>
                    <a:pt x="48" y="0"/>
                    <a:pt x="61" y="4"/>
                    <a:pt x="70" y="13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5"/>
                    <a:pt x="65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lose/>
                  <a:moveTo>
                    <a:pt x="54" y="30"/>
                  </a:moveTo>
                  <a:cubicBezTo>
                    <a:pt x="48" y="25"/>
                    <a:pt x="43" y="22"/>
                    <a:pt x="35" y="22"/>
                  </a:cubicBezTo>
                  <a:cubicBezTo>
                    <a:pt x="25" y="22"/>
                    <a:pt x="16" y="30"/>
                    <a:pt x="16" y="30"/>
                  </a:cubicBezTo>
                  <a:cubicBezTo>
                    <a:pt x="15" y="30"/>
                    <a:pt x="10" y="25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7" y="17"/>
                    <a:pt x="26" y="13"/>
                    <a:pt x="35" y="13"/>
                  </a:cubicBezTo>
                  <a:cubicBezTo>
                    <a:pt x="44" y="13"/>
                    <a:pt x="54" y="17"/>
                    <a:pt x="60" y="23"/>
                  </a:cubicBezTo>
                  <a:cubicBezTo>
                    <a:pt x="61" y="23"/>
                    <a:pt x="61" y="24"/>
                    <a:pt x="61" y="24"/>
                  </a:cubicBezTo>
                  <a:cubicBezTo>
                    <a:pt x="61" y="25"/>
                    <a:pt x="56" y="30"/>
                    <a:pt x="55" y="30"/>
                  </a:cubicBezTo>
                  <a:cubicBezTo>
                    <a:pt x="54" y="30"/>
                    <a:pt x="54" y="30"/>
                    <a:pt x="54" y="30"/>
                  </a:cubicBezTo>
                  <a:close/>
                  <a:moveTo>
                    <a:pt x="35" y="36"/>
                  </a:moveTo>
                  <a:cubicBezTo>
                    <a:pt x="30" y="36"/>
                    <a:pt x="26" y="40"/>
                    <a:pt x="26" y="40"/>
                  </a:cubicBezTo>
                  <a:cubicBezTo>
                    <a:pt x="25" y="40"/>
                    <a:pt x="20" y="35"/>
                    <a:pt x="20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4" y="29"/>
                    <a:pt x="30" y="27"/>
                    <a:pt x="35" y="27"/>
                  </a:cubicBezTo>
                  <a:cubicBezTo>
                    <a:pt x="41" y="27"/>
                    <a:pt x="47" y="29"/>
                    <a:pt x="51" y="33"/>
                  </a:cubicBezTo>
                  <a:cubicBezTo>
                    <a:pt x="51" y="33"/>
                    <a:pt x="51" y="33"/>
                    <a:pt x="51" y="34"/>
                  </a:cubicBezTo>
                  <a:cubicBezTo>
                    <a:pt x="51" y="35"/>
                    <a:pt x="46" y="40"/>
                    <a:pt x="45" y="40"/>
                  </a:cubicBezTo>
                  <a:cubicBezTo>
                    <a:pt x="44" y="40"/>
                    <a:pt x="41" y="36"/>
                    <a:pt x="35" y="36"/>
                  </a:cubicBezTo>
                  <a:close/>
                  <a:moveTo>
                    <a:pt x="29" y="43"/>
                  </a:moveTo>
                  <a:cubicBezTo>
                    <a:pt x="29" y="42"/>
                    <a:pt x="34" y="41"/>
                    <a:pt x="35" y="41"/>
                  </a:cubicBezTo>
                  <a:cubicBezTo>
                    <a:pt x="37" y="41"/>
                    <a:pt x="41" y="42"/>
                    <a:pt x="41" y="43"/>
                  </a:cubicBezTo>
                  <a:cubicBezTo>
                    <a:pt x="41" y="44"/>
                    <a:pt x="36" y="49"/>
                    <a:pt x="35" y="49"/>
                  </a:cubicBezTo>
                  <a:cubicBezTo>
                    <a:pt x="34" y="49"/>
                    <a:pt x="29" y="44"/>
                    <a:pt x="29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89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/>
          <p:cNvGrpSpPr/>
          <p:nvPr/>
        </p:nvGrpSpPr>
        <p:grpSpPr>
          <a:xfrm>
            <a:off x="838200" y="5302489"/>
            <a:ext cx="4766439" cy="893546"/>
            <a:chOff x="838200" y="5302489"/>
            <a:chExt cx="4766439" cy="893546"/>
          </a:xfrm>
        </p:grpSpPr>
        <p:sp>
          <p:nvSpPr>
            <p:cNvPr id="156" name="TextBox 155"/>
            <p:cNvSpPr txBox="1"/>
            <p:nvPr/>
          </p:nvSpPr>
          <p:spPr>
            <a:xfrm>
              <a:off x="838200" y="5302489"/>
              <a:ext cx="4766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 CAN PUT YOUR AMAZING TITLE HERE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38202" y="5580482"/>
              <a:ext cx="476643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 bitur ornare imperdiet ullamcorper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placerat orci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87361" y="5302489"/>
            <a:ext cx="4766439" cy="893546"/>
            <a:chOff x="6587361" y="5302489"/>
            <a:chExt cx="4766439" cy="893546"/>
          </a:xfrm>
        </p:grpSpPr>
        <p:sp>
          <p:nvSpPr>
            <p:cNvPr id="158" name="TextBox 157"/>
            <p:cNvSpPr txBox="1"/>
            <p:nvPr/>
          </p:nvSpPr>
          <p:spPr>
            <a:xfrm>
              <a:off x="6587361" y="5302489"/>
              <a:ext cx="4766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 CAN PUT YOUR AMAZING TITLE HERE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587363" y="5580482"/>
              <a:ext cx="476643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 bitur ornare imperdiet ullamcorper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placerat orci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8200" y="3987036"/>
            <a:ext cx="4766439" cy="893546"/>
            <a:chOff x="838200" y="3987036"/>
            <a:chExt cx="4766439" cy="893546"/>
          </a:xfrm>
        </p:grpSpPr>
        <p:sp>
          <p:nvSpPr>
            <p:cNvPr id="160" name="TextBox 159"/>
            <p:cNvSpPr txBox="1"/>
            <p:nvPr/>
          </p:nvSpPr>
          <p:spPr>
            <a:xfrm>
              <a:off x="838200" y="3987036"/>
              <a:ext cx="4766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 CAN PUT YOUR AMAZING TITLE HERE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38202" y="4265029"/>
              <a:ext cx="476643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 bitur ornare imperdiet ullamcorper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placerat orci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87361" y="3987036"/>
            <a:ext cx="4766439" cy="924324"/>
            <a:chOff x="6587361" y="3987036"/>
            <a:chExt cx="4766439" cy="924324"/>
          </a:xfrm>
        </p:grpSpPr>
        <p:sp>
          <p:nvSpPr>
            <p:cNvPr id="162" name="TextBox 161"/>
            <p:cNvSpPr txBox="1"/>
            <p:nvPr/>
          </p:nvSpPr>
          <p:spPr>
            <a:xfrm>
              <a:off x="6587361" y="3987036"/>
              <a:ext cx="4766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 CAN PUT YOUR AMAZING TITLE HERE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587363" y="4265029"/>
              <a:ext cx="47664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 bitur ornare imperdiet ullamcorper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placerat orci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838200" y="146513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600" smtClean="0">
                <a:solidFill>
                  <a:schemeClr val="bg1"/>
                </a:solidFill>
                <a:latin typeface="+mj-lt"/>
              </a:rPr>
              <a:t>THIS IS A AMAZING PRESENTATION</a:t>
            </a:r>
            <a:endParaRPr lang="en-US" sz="3600" b="1" spc="6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5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0" y="61490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tx2"/>
                </a:solidFill>
                <a:latin typeface="+mj-lt"/>
              </a:rPr>
              <a:t>IMAGE &amp; CHART LAYOUT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422810"/>
            <a:ext cx="609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47080" y="1235687"/>
            <a:ext cx="715736" cy="87086"/>
            <a:chOff x="5738133" y="1142444"/>
            <a:chExt cx="715736" cy="87086"/>
          </a:xfrm>
        </p:grpSpPr>
        <p:sp>
          <p:nvSpPr>
            <p:cNvPr id="7" name="Oval 6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096000" y="1664702"/>
            <a:ext cx="525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</a:t>
            </a:r>
            <a:r>
              <a:rPr lang="en-US" sz="1200" smtClean="0">
                <a:solidFill>
                  <a:schemeClr val="tx2"/>
                </a:solidFill>
              </a:rPr>
              <a:t>Suspendisse </a:t>
            </a:r>
            <a:r>
              <a:rPr lang="en-US" sz="1200" b="0" i="0" smtClean="0">
                <a:solidFill>
                  <a:schemeClr val="tx2"/>
                </a:solidFill>
                <a:effectLst/>
              </a:rPr>
              <a:t>tortor</a:t>
            </a:r>
            <a:r>
              <a:rPr lang="en-US" sz="1200" smtClean="0">
                <a:solidFill>
                  <a:schemeClr val="tx2"/>
                </a:solidFill>
              </a:rPr>
              <a:t> leo congue </a:t>
            </a:r>
            <a:r>
              <a:rPr lang="en-US" sz="1200">
                <a:solidFill>
                  <a:schemeClr val="tx2"/>
                </a:solidFill>
              </a:rPr>
              <a:t>justo a nisl sodales, ac laoreet sapien suscipit. </a:t>
            </a:r>
            <a:r>
              <a:rPr lang="en-US" sz="1200" b="0" i="0" smtClean="0">
                <a:solidFill>
                  <a:schemeClr val="tx2"/>
                </a:solidFill>
                <a:effectLst/>
              </a:rPr>
              <a:t>Aliquam vestibulum placerat placerat. Mauris placerat eget orci vel.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254458165"/>
              </p:ext>
            </p:extLst>
          </p:nvPr>
        </p:nvGraphicFramePr>
        <p:xfrm>
          <a:off x="5799221" y="2351138"/>
          <a:ext cx="5815263" cy="3145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6247080" y="5839854"/>
            <a:ext cx="1488566" cy="276999"/>
            <a:chOff x="6247080" y="5679433"/>
            <a:chExt cx="1488566" cy="276999"/>
          </a:xfrm>
        </p:grpSpPr>
        <p:sp>
          <p:nvSpPr>
            <p:cNvPr id="16" name="TextBox 15"/>
            <p:cNvSpPr txBox="1"/>
            <p:nvPr/>
          </p:nvSpPr>
          <p:spPr>
            <a:xfrm>
              <a:off x="6518740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247080" y="5751871"/>
              <a:ext cx="132122" cy="132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56158" y="5839854"/>
            <a:ext cx="1488566" cy="276999"/>
            <a:chOff x="8056157" y="5679433"/>
            <a:chExt cx="1488566" cy="276999"/>
          </a:xfrm>
        </p:grpSpPr>
        <p:sp>
          <p:nvSpPr>
            <p:cNvPr id="21" name="TextBox 20"/>
            <p:cNvSpPr txBox="1"/>
            <p:nvPr/>
          </p:nvSpPr>
          <p:spPr>
            <a:xfrm>
              <a:off x="8327817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056157" y="5751871"/>
              <a:ext cx="132122" cy="1321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865235" y="5839854"/>
            <a:ext cx="1488566" cy="276999"/>
            <a:chOff x="9865235" y="5679433"/>
            <a:chExt cx="1488566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10136895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865235" y="5751871"/>
              <a:ext cx="132122" cy="1321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9771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Graphic spid="14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Graphic spid="14" grpId="0">
            <p:bldAsOne/>
          </p:bldGraphic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B">
      <a:dk1>
        <a:sysClr val="windowText" lastClr="000000"/>
      </a:dk1>
      <a:lt1>
        <a:sysClr val="window" lastClr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Custom 5">
      <a:majorFont>
        <a:latin typeface="Bebas Neue Regular"/>
        <a:ea typeface=""/>
        <a:cs typeface=""/>
      </a:majorFont>
      <a:minorFont>
        <a:latin typeface="Roboto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1137</Words>
  <Application>Microsoft Office PowerPoint</Application>
  <PresentationFormat>Widescreen</PresentationFormat>
  <Paragraphs>181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Bebas Neue Bold</vt:lpstr>
      <vt:lpstr>Bebas Neue Regular</vt:lpstr>
      <vt:lpstr>Calibri</vt:lpstr>
      <vt:lpstr>Roboto</vt:lpstr>
      <vt:lpstr>Roboto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Eliyahu Mintz</cp:lastModifiedBy>
  <cp:revision>34</cp:revision>
  <dcterms:created xsi:type="dcterms:W3CDTF">2019-06-27T07:10:54Z</dcterms:created>
  <dcterms:modified xsi:type="dcterms:W3CDTF">2021-01-18T12:54:57Z</dcterms:modified>
</cp:coreProperties>
</file>