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60" r:id="rId4"/>
    <p:sldId id="262" r:id="rId5"/>
    <p:sldId id="261" r:id="rId6"/>
    <p:sldId id="263" r:id="rId7"/>
    <p:sldId id="264" r:id="rId8"/>
    <p:sldId id="257" r:id="rId9"/>
    <p:sldId id="265" r:id="rId10"/>
    <p:sldId id="268" r:id="rId11"/>
    <p:sldId id="259" r:id="rId12"/>
    <p:sldId id="266" r:id="rId13"/>
    <p:sldId id="272" r:id="rId14"/>
    <p:sldId id="279" r:id="rId15"/>
    <p:sldId id="273" r:id="rId16"/>
    <p:sldId id="274" r:id="rId17"/>
    <p:sldId id="276" r:id="rId18"/>
    <p:sldId id="275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A7A7A"/>
    <a:srgbClr val="939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6763" autoAdjust="0"/>
  </p:normalViewPr>
  <p:slideViewPr>
    <p:cSldViewPr snapToGrid="0" showGuides="1">
      <p:cViewPr varScale="1">
        <p:scale>
          <a:sx n="104" d="100"/>
          <a:sy n="104" d="100"/>
        </p:scale>
        <p:origin x="11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Desk-Computer</c:v>
                </c:pt>
                <c:pt idx="1">
                  <c:v>Sofa-Computer</c:v>
                </c:pt>
                <c:pt idx="2">
                  <c:v>Sofa-iPod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F-4E27-849F-21A6B0692C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Desk-Computer</c:v>
                </c:pt>
                <c:pt idx="1">
                  <c:v>Sofa-Computer</c:v>
                </c:pt>
                <c:pt idx="2">
                  <c:v>Sofa-iPod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F-4E27-849F-21A6B0692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000"/>
        <c:axId val="14016016"/>
      </c:barChart>
      <c:catAx>
        <c:axId val="1401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6016"/>
        <c:crosses val="autoZero"/>
        <c:auto val="1"/>
        <c:lblAlgn val="ctr"/>
        <c:lblOffset val="100"/>
        <c:noMultiLvlLbl val="0"/>
      </c:catAx>
      <c:valAx>
        <c:axId val="1401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Desk-Computer</c:v>
                </c:pt>
                <c:pt idx="1">
                  <c:v>Sofa-Computer</c:v>
                </c:pt>
                <c:pt idx="2">
                  <c:v>Sofa-iPod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F-47B4-A2C1-29BEF65E9B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Desk-Computer</c:v>
                </c:pt>
                <c:pt idx="1">
                  <c:v>Sofa-Computer</c:v>
                </c:pt>
                <c:pt idx="2">
                  <c:v>Sofa-iPod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4F-47B4-A2C1-29BEF65E9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000"/>
        <c:axId val="14016016"/>
      </c:barChart>
      <c:catAx>
        <c:axId val="1401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6016"/>
        <c:crosses val="autoZero"/>
        <c:auto val="1"/>
        <c:lblAlgn val="ctr"/>
        <c:lblOffset val="100"/>
        <c:noMultiLvlLbl val="0"/>
      </c:catAx>
      <c:valAx>
        <c:axId val="1401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1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4A91-ED79-4EB1-A3A7-F0DDC60ECB5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E7BBD-2323-4AB6-A2BA-51C5699B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58AE7-CDC9-46F6-A86E-CC9CD216C70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6D8C3-94E2-45BD-AD06-2DF57D61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D8C3-94E2-45BD-AD06-2DF57D615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8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1998" cy="2870052"/>
          </a:xfrm>
          <a:custGeom>
            <a:avLst/>
            <a:gdLst>
              <a:gd name="connsiteX0" fmla="*/ 0 w 12191998"/>
              <a:gd name="connsiteY0" fmla="*/ 0 h 2870052"/>
              <a:gd name="connsiteX1" fmla="*/ 12191998 w 12191998"/>
              <a:gd name="connsiteY1" fmla="*/ 0 h 2870052"/>
              <a:gd name="connsiteX2" fmla="*/ 12191998 w 12191998"/>
              <a:gd name="connsiteY2" fmla="*/ 2870052 h 2870052"/>
              <a:gd name="connsiteX3" fmla="*/ 0 w 12191998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2870052">
                <a:moveTo>
                  <a:pt x="0" y="0"/>
                </a:moveTo>
                <a:lnTo>
                  <a:pt x="12191998" y="0"/>
                </a:lnTo>
                <a:lnTo>
                  <a:pt x="12191998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136534" y="2214693"/>
            <a:ext cx="1917720" cy="3402991"/>
          </a:xfrm>
          <a:custGeom>
            <a:avLst/>
            <a:gdLst>
              <a:gd name="connsiteX0" fmla="*/ 0 w 1917720"/>
              <a:gd name="connsiteY0" fmla="*/ 0 h 3402991"/>
              <a:gd name="connsiteX1" fmla="*/ 1917720 w 1917720"/>
              <a:gd name="connsiteY1" fmla="*/ 0 h 3402991"/>
              <a:gd name="connsiteX2" fmla="*/ 1917720 w 1917720"/>
              <a:gd name="connsiteY2" fmla="*/ 3402991 h 3402991"/>
              <a:gd name="connsiteX3" fmla="*/ 0 w 1917720"/>
              <a:gd name="connsiteY3" fmla="*/ 3402991 h 340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720" h="3402991">
                <a:moveTo>
                  <a:pt x="0" y="0"/>
                </a:moveTo>
                <a:lnTo>
                  <a:pt x="1917720" y="0"/>
                </a:lnTo>
                <a:lnTo>
                  <a:pt x="1917720" y="3402991"/>
                </a:lnTo>
                <a:lnTo>
                  <a:pt x="0" y="34029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52917" y="2027293"/>
            <a:ext cx="4681777" cy="2639605"/>
          </a:xfrm>
          <a:custGeom>
            <a:avLst/>
            <a:gdLst>
              <a:gd name="connsiteX0" fmla="*/ 0 w 4681777"/>
              <a:gd name="connsiteY0" fmla="*/ 0 h 2639605"/>
              <a:gd name="connsiteX1" fmla="*/ 4681777 w 4681777"/>
              <a:gd name="connsiteY1" fmla="*/ 0 h 2639605"/>
              <a:gd name="connsiteX2" fmla="*/ 4681777 w 4681777"/>
              <a:gd name="connsiteY2" fmla="*/ 2639605 h 2639605"/>
              <a:gd name="connsiteX3" fmla="*/ 0 w 4681777"/>
              <a:gd name="connsiteY3" fmla="*/ 2639605 h 263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777" h="2639605">
                <a:moveTo>
                  <a:pt x="0" y="0"/>
                </a:moveTo>
                <a:lnTo>
                  <a:pt x="4681777" y="0"/>
                </a:lnTo>
                <a:lnTo>
                  <a:pt x="4681777" y="2639605"/>
                </a:lnTo>
                <a:lnTo>
                  <a:pt x="0" y="26396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8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13564" y="2010754"/>
            <a:ext cx="6740234" cy="3978679"/>
          </a:xfrm>
          <a:custGeom>
            <a:avLst/>
            <a:gdLst>
              <a:gd name="connsiteX0" fmla="*/ 0 w 6740234"/>
              <a:gd name="connsiteY0" fmla="*/ 0 h 3978679"/>
              <a:gd name="connsiteX1" fmla="*/ 6740234 w 6740234"/>
              <a:gd name="connsiteY1" fmla="*/ 0 h 3978679"/>
              <a:gd name="connsiteX2" fmla="*/ 6740234 w 6740234"/>
              <a:gd name="connsiteY2" fmla="*/ 3978679 h 3978679"/>
              <a:gd name="connsiteX3" fmla="*/ 0 w 6740234"/>
              <a:gd name="connsiteY3" fmla="*/ 3978679 h 39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234" h="3978679">
                <a:moveTo>
                  <a:pt x="0" y="0"/>
                </a:moveTo>
                <a:lnTo>
                  <a:pt x="6740234" y="0"/>
                </a:lnTo>
                <a:lnTo>
                  <a:pt x="6740234" y="3978679"/>
                </a:lnTo>
                <a:lnTo>
                  <a:pt x="0" y="39786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97381" y="1766335"/>
            <a:ext cx="1997241" cy="1997242"/>
          </a:xfrm>
          <a:custGeom>
            <a:avLst/>
            <a:gdLst>
              <a:gd name="connsiteX0" fmla="*/ 998620 w 1997241"/>
              <a:gd name="connsiteY0" fmla="*/ 0 h 1997242"/>
              <a:gd name="connsiteX1" fmla="*/ 1997241 w 1997241"/>
              <a:gd name="connsiteY1" fmla="*/ 998621 h 1997242"/>
              <a:gd name="connsiteX2" fmla="*/ 998620 w 1997241"/>
              <a:gd name="connsiteY2" fmla="*/ 1997242 h 1997242"/>
              <a:gd name="connsiteX3" fmla="*/ 0 w 1997241"/>
              <a:gd name="connsiteY3" fmla="*/ 998621 h 1997242"/>
              <a:gd name="connsiteX4" fmla="*/ 998620 w 1997241"/>
              <a:gd name="connsiteY4" fmla="*/ 0 h 19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241" h="1997242">
                <a:moveTo>
                  <a:pt x="998620" y="0"/>
                </a:moveTo>
                <a:cubicBezTo>
                  <a:pt x="1550143" y="0"/>
                  <a:pt x="1997241" y="447098"/>
                  <a:pt x="1997241" y="998621"/>
                </a:cubicBezTo>
                <a:cubicBezTo>
                  <a:pt x="1997241" y="1550144"/>
                  <a:pt x="1550143" y="1997242"/>
                  <a:pt x="998620" y="1997242"/>
                </a:cubicBezTo>
                <a:cubicBezTo>
                  <a:pt x="447097" y="1997242"/>
                  <a:pt x="0" y="1550144"/>
                  <a:pt x="0" y="998621"/>
                </a:cubicBezTo>
                <a:cubicBezTo>
                  <a:pt x="0" y="447098"/>
                  <a:pt x="447097" y="0"/>
                  <a:pt x="9986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8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8" y="0"/>
            <a:ext cx="6096001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66335"/>
            <a:ext cx="12192000" cy="2870052"/>
          </a:xfrm>
          <a:custGeom>
            <a:avLst/>
            <a:gdLst>
              <a:gd name="connsiteX0" fmla="*/ 0 w 12192000"/>
              <a:gd name="connsiteY0" fmla="*/ 0 h 2870052"/>
              <a:gd name="connsiteX1" fmla="*/ 12192000 w 12192000"/>
              <a:gd name="connsiteY1" fmla="*/ 0 h 2870052"/>
              <a:gd name="connsiteX2" fmla="*/ 12192000 w 12192000"/>
              <a:gd name="connsiteY2" fmla="*/ 2870052 h 2870052"/>
              <a:gd name="connsiteX3" fmla="*/ 0 w 12192000"/>
              <a:gd name="connsiteY3" fmla="*/ 2870052 h 287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70052">
                <a:moveTo>
                  <a:pt x="0" y="0"/>
                </a:moveTo>
                <a:lnTo>
                  <a:pt x="12192000" y="0"/>
                </a:lnTo>
                <a:lnTo>
                  <a:pt x="12192000" y="2870052"/>
                </a:lnTo>
                <a:lnTo>
                  <a:pt x="0" y="28700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6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1915065"/>
            <a:ext cx="6095999" cy="3922938"/>
          </a:xfrm>
          <a:custGeom>
            <a:avLst/>
            <a:gdLst>
              <a:gd name="connsiteX0" fmla="*/ 0 w 6095999"/>
              <a:gd name="connsiteY0" fmla="*/ 0 h 3922938"/>
              <a:gd name="connsiteX1" fmla="*/ 6095999 w 6095999"/>
              <a:gd name="connsiteY1" fmla="*/ 0 h 3922938"/>
              <a:gd name="connsiteX2" fmla="*/ 6095999 w 6095999"/>
              <a:gd name="connsiteY2" fmla="*/ 3922938 h 3922938"/>
              <a:gd name="connsiteX3" fmla="*/ 0 w 6095999"/>
              <a:gd name="connsiteY3" fmla="*/ 3922938 h 392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922938">
                <a:moveTo>
                  <a:pt x="0" y="0"/>
                </a:moveTo>
                <a:lnTo>
                  <a:pt x="6095999" y="0"/>
                </a:lnTo>
                <a:lnTo>
                  <a:pt x="6095999" y="3922938"/>
                </a:lnTo>
                <a:lnTo>
                  <a:pt x="0" y="39229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6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6340" cy="6858000"/>
          </a:xfrm>
          <a:custGeom>
            <a:avLst/>
            <a:gdLst>
              <a:gd name="connsiteX0" fmla="*/ 0 w 5006340"/>
              <a:gd name="connsiteY0" fmla="*/ 0 h 6858000"/>
              <a:gd name="connsiteX1" fmla="*/ 5006340 w 5006340"/>
              <a:gd name="connsiteY1" fmla="*/ 0 h 6858000"/>
              <a:gd name="connsiteX2" fmla="*/ 5006340 w 5006340"/>
              <a:gd name="connsiteY2" fmla="*/ 6858000 h 6858000"/>
              <a:gd name="connsiteX3" fmla="*/ 0 w 50063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340" h="6858000">
                <a:moveTo>
                  <a:pt x="0" y="0"/>
                </a:moveTo>
                <a:lnTo>
                  <a:pt x="5006340" y="0"/>
                </a:lnTo>
                <a:lnTo>
                  <a:pt x="50063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511183" y="359502"/>
            <a:ext cx="424443" cy="4244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17834" y="440917"/>
            <a:ext cx="8111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41BC090-FB63-406E-8469-18C56598DECA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1222892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1785" y="3523054"/>
            <a:ext cx="10752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Using the Internet to access information inflates future use of the </a:t>
            </a:r>
            <a:r>
              <a:rPr lang="en-US" sz="3200" dirty="0" smtClean="0"/>
              <a:t>Internet </a:t>
            </a:r>
            <a:r>
              <a:rPr lang="en-US" sz="3200" dirty="0"/>
              <a:t>to access other information 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Google Explains Neural Matching vs Rank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" y="128099"/>
            <a:ext cx="6096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9898" y="4771311"/>
            <a:ext cx="105439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Benjamin C. </a:t>
            </a:r>
            <a:r>
              <a:rPr lang="en-US" sz="1600" dirty="0" err="1"/>
              <a:t>Storma</a:t>
            </a:r>
            <a:r>
              <a:rPr lang="en-US" sz="1600" dirty="0"/>
              <a:t>, Sean M. </a:t>
            </a:r>
            <a:r>
              <a:rPr lang="en-US" sz="1600" dirty="0" err="1"/>
              <a:t>Stonea</a:t>
            </a:r>
            <a:r>
              <a:rPr lang="en-US" sz="1600" dirty="0"/>
              <a:t> and Aaron S. </a:t>
            </a:r>
            <a:r>
              <a:rPr lang="en-US" sz="1600" dirty="0" smtClean="0"/>
              <a:t>Benjamin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Department of Psychology, University of California, Santa Cruz, CA, </a:t>
            </a:r>
            <a:r>
              <a:rPr lang="en-US" sz="1200" dirty="0" smtClean="0"/>
              <a:t>USA </a:t>
            </a:r>
            <a:r>
              <a:rPr lang="en-US" sz="1200" dirty="0"/>
              <a:t>,</a:t>
            </a:r>
            <a:r>
              <a:rPr lang="en-US" sz="1200" dirty="0" smtClean="0"/>
              <a:t>Department </a:t>
            </a:r>
            <a:r>
              <a:rPr lang="en-US" sz="1200" dirty="0"/>
              <a:t>of Psychology, University of Illinois, Urbana Champaign, IL, USA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IMAGE &amp; CHART LAYOUT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39" name="TextBox 38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871166919"/>
              </p:ext>
            </p:extLst>
          </p:nvPr>
        </p:nvGraphicFramePr>
        <p:xfrm>
          <a:off x="5799221" y="2351138"/>
          <a:ext cx="5815263" cy="314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870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Graphic spid="22" grpId="0">
            <p:bldAsOne/>
          </p:bldGraphic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Graphic spid="22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7" name="Oval 4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979" y="2115075"/>
            <a:ext cx="4769684" cy="924324"/>
            <a:chOff x="923979" y="2115075"/>
            <a:chExt cx="4769684" cy="924324"/>
          </a:xfrm>
        </p:grpSpPr>
        <p:sp>
          <p:nvSpPr>
            <p:cNvPr id="14" name="TextBox 13"/>
            <p:cNvSpPr txBox="1"/>
            <p:nvPr/>
          </p:nvSpPr>
          <p:spPr>
            <a:xfrm>
              <a:off x="1656117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56116" y="2393068"/>
              <a:ext cx="40375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23979" y="2179298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1082547" y="2346595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4116" y="2115075"/>
            <a:ext cx="4769684" cy="893546"/>
            <a:chOff x="6584116" y="2115075"/>
            <a:chExt cx="4769684" cy="893546"/>
          </a:xfrm>
        </p:grpSpPr>
        <p:sp>
          <p:nvSpPr>
            <p:cNvPr id="18" name="TextBox 17"/>
            <p:cNvSpPr txBox="1"/>
            <p:nvPr/>
          </p:nvSpPr>
          <p:spPr>
            <a:xfrm>
              <a:off x="7316254" y="2115075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6253" y="2393068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84116" y="2179298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6763416" y="2346595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3979" y="3540462"/>
            <a:ext cx="4769684" cy="893546"/>
            <a:chOff x="923979" y="3540462"/>
            <a:chExt cx="4769684" cy="893546"/>
          </a:xfrm>
        </p:grpSpPr>
        <p:sp>
          <p:nvSpPr>
            <p:cNvPr id="21" name="TextBox 20"/>
            <p:cNvSpPr txBox="1"/>
            <p:nvPr/>
          </p:nvSpPr>
          <p:spPr>
            <a:xfrm>
              <a:off x="1656117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6116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23979" y="3604685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1092367" y="3793805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979" y="4935072"/>
            <a:ext cx="4770554" cy="893546"/>
            <a:chOff x="923979" y="4935072"/>
            <a:chExt cx="4770554" cy="893546"/>
          </a:xfrm>
        </p:grpSpPr>
        <p:sp>
          <p:nvSpPr>
            <p:cNvPr id="27" name="TextBox 26"/>
            <p:cNvSpPr txBox="1"/>
            <p:nvPr/>
          </p:nvSpPr>
          <p:spPr>
            <a:xfrm>
              <a:off x="1656987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56986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23979" y="4999295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070544" y="5184051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4116" y="3540462"/>
            <a:ext cx="4769684" cy="893546"/>
            <a:chOff x="6584116" y="3540462"/>
            <a:chExt cx="4769684" cy="893546"/>
          </a:xfrm>
        </p:grpSpPr>
        <p:sp>
          <p:nvSpPr>
            <p:cNvPr id="24" name="TextBox 23"/>
            <p:cNvSpPr txBox="1"/>
            <p:nvPr/>
          </p:nvSpPr>
          <p:spPr>
            <a:xfrm>
              <a:off x="7316254" y="354046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6253" y="381845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584116" y="3604685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6742684" y="3804718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4116" y="4935072"/>
            <a:ext cx="4770554" cy="893546"/>
            <a:chOff x="6584116" y="4935072"/>
            <a:chExt cx="4770554" cy="893546"/>
          </a:xfrm>
        </p:grpSpPr>
        <p:sp>
          <p:nvSpPr>
            <p:cNvPr id="30" name="TextBox 29"/>
            <p:cNvSpPr txBox="1"/>
            <p:nvPr/>
          </p:nvSpPr>
          <p:spPr>
            <a:xfrm>
              <a:off x="7317124" y="4935072"/>
              <a:ext cx="403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GREAT TARGET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7123" y="5213065"/>
              <a:ext cx="403754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 </a:t>
              </a:r>
              <a:r>
                <a:rPr lang="it-IT" sz="1200" smtClean="0">
                  <a:solidFill>
                    <a:schemeClr val="tx2"/>
                  </a:solidFill>
                </a:rPr>
                <a:t>Curabitur ornare imperdiet posuere ullamcorper.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584116" y="4999295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6"/>
            <p:cNvSpPr>
              <a:spLocks noEditPoints="1"/>
            </p:cNvSpPr>
            <p:nvPr/>
          </p:nvSpPr>
          <p:spPr bwMode="auto">
            <a:xfrm>
              <a:off x="6773237" y="5166592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OUR GREAT SERVICES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1945137"/>
            <a:ext cx="2175156" cy="1701260"/>
            <a:chOff x="838200" y="1945137"/>
            <a:chExt cx="2175156" cy="1701260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8200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606807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1765375" y="2112434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4175484"/>
            <a:ext cx="2175156" cy="1701260"/>
            <a:chOff x="838200" y="4175484"/>
            <a:chExt cx="2175156" cy="1701260"/>
          </a:xfrm>
        </p:grpSpPr>
        <p:sp>
          <p:nvSpPr>
            <p:cNvPr id="48" name="TextBox 47"/>
            <p:cNvSpPr txBox="1"/>
            <p:nvPr/>
          </p:nvSpPr>
          <p:spPr>
            <a:xfrm>
              <a:off x="838200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8200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606807" y="4175484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1786107" y="4342781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18348" y="1945137"/>
            <a:ext cx="2175156" cy="1701260"/>
            <a:chOff x="3618348" y="1945137"/>
            <a:chExt cx="2175156" cy="1701260"/>
          </a:xfrm>
        </p:grpSpPr>
        <p:sp>
          <p:nvSpPr>
            <p:cNvPr id="45" name="TextBox 44"/>
            <p:cNvSpPr txBox="1"/>
            <p:nvPr/>
          </p:nvSpPr>
          <p:spPr>
            <a:xfrm>
              <a:off x="3618348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18348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386955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555343" y="2134257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98496" y="1945137"/>
            <a:ext cx="2175156" cy="1701260"/>
            <a:chOff x="6398496" y="1945137"/>
            <a:chExt cx="2175156" cy="1701260"/>
          </a:xfrm>
        </p:grpSpPr>
        <p:sp>
          <p:nvSpPr>
            <p:cNvPr id="55" name="TextBox 54"/>
            <p:cNvSpPr txBox="1"/>
            <p:nvPr/>
          </p:nvSpPr>
          <p:spPr>
            <a:xfrm>
              <a:off x="6398496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98496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167103" y="194513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313668" y="2129893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8348" y="4175484"/>
            <a:ext cx="2175156" cy="1701260"/>
            <a:chOff x="3618348" y="4175484"/>
            <a:chExt cx="2175156" cy="1701260"/>
          </a:xfrm>
        </p:grpSpPr>
        <p:sp>
          <p:nvSpPr>
            <p:cNvPr id="51" name="TextBox 50"/>
            <p:cNvSpPr txBox="1"/>
            <p:nvPr/>
          </p:nvSpPr>
          <p:spPr>
            <a:xfrm>
              <a:off x="3618348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18348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386955" y="4175484"/>
              <a:ext cx="637940" cy="63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4545523" y="4375517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78644" y="1945137"/>
            <a:ext cx="2175156" cy="1701260"/>
            <a:chOff x="9178644" y="1945137"/>
            <a:chExt cx="2175156" cy="1701260"/>
          </a:xfrm>
        </p:grpSpPr>
        <p:sp>
          <p:nvSpPr>
            <p:cNvPr id="58" name="TextBox 57"/>
            <p:cNvSpPr txBox="1"/>
            <p:nvPr/>
          </p:nvSpPr>
          <p:spPr>
            <a:xfrm>
              <a:off x="9178644" y="2722073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78644" y="3000066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947251" y="1945137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6"/>
            <p:cNvSpPr>
              <a:spLocks noEditPoints="1"/>
            </p:cNvSpPr>
            <p:nvPr/>
          </p:nvSpPr>
          <p:spPr bwMode="auto">
            <a:xfrm>
              <a:off x="10136372" y="2112434"/>
              <a:ext cx="259698" cy="303347"/>
            </a:xfrm>
            <a:custGeom>
              <a:avLst/>
              <a:gdLst>
                <a:gd name="T0" fmla="*/ 188912 w 55"/>
                <a:gd name="T1" fmla="*/ 31031 h 64"/>
                <a:gd name="T2" fmla="*/ 188912 w 55"/>
                <a:gd name="T3" fmla="*/ 48270 h 64"/>
                <a:gd name="T4" fmla="*/ 92739 w 55"/>
                <a:gd name="T5" fmla="*/ 79301 h 64"/>
                <a:gd name="T6" fmla="*/ 0 w 55"/>
                <a:gd name="T7" fmla="*/ 48270 h 64"/>
                <a:gd name="T8" fmla="*/ 0 w 55"/>
                <a:gd name="T9" fmla="*/ 31031 h 64"/>
                <a:gd name="T10" fmla="*/ 92739 w 55"/>
                <a:gd name="T11" fmla="*/ 0 h 64"/>
                <a:gd name="T12" fmla="*/ 188912 w 55"/>
                <a:gd name="T13" fmla="*/ 31031 h 64"/>
                <a:gd name="T14" fmla="*/ 188912 w 55"/>
                <a:gd name="T15" fmla="*/ 72405 h 64"/>
                <a:gd name="T16" fmla="*/ 188912 w 55"/>
                <a:gd name="T17" fmla="*/ 93092 h 64"/>
                <a:gd name="T18" fmla="*/ 92739 w 55"/>
                <a:gd name="T19" fmla="*/ 127571 h 64"/>
                <a:gd name="T20" fmla="*/ 0 w 55"/>
                <a:gd name="T21" fmla="*/ 93092 h 64"/>
                <a:gd name="T22" fmla="*/ 0 w 55"/>
                <a:gd name="T23" fmla="*/ 72405 h 64"/>
                <a:gd name="T24" fmla="*/ 92739 w 55"/>
                <a:gd name="T25" fmla="*/ 93092 h 64"/>
                <a:gd name="T26" fmla="*/ 188912 w 55"/>
                <a:gd name="T27" fmla="*/ 72405 h 64"/>
                <a:gd name="T28" fmla="*/ 188912 w 55"/>
                <a:gd name="T29" fmla="*/ 120675 h 64"/>
                <a:gd name="T30" fmla="*/ 188912 w 55"/>
                <a:gd name="T31" fmla="*/ 141362 h 64"/>
                <a:gd name="T32" fmla="*/ 92739 w 55"/>
                <a:gd name="T33" fmla="*/ 172393 h 64"/>
                <a:gd name="T34" fmla="*/ 0 w 55"/>
                <a:gd name="T35" fmla="*/ 141362 h 64"/>
                <a:gd name="T36" fmla="*/ 0 w 55"/>
                <a:gd name="T37" fmla="*/ 120675 h 64"/>
                <a:gd name="T38" fmla="*/ 92739 w 55"/>
                <a:gd name="T39" fmla="*/ 141362 h 64"/>
                <a:gd name="T40" fmla="*/ 188912 w 55"/>
                <a:gd name="T41" fmla="*/ 120675 h 64"/>
                <a:gd name="T42" fmla="*/ 188912 w 55"/>
                <a:gd name="T43" fmla="*/ 168945 h 64"/>
                <a:gd name="T44" fmla="*/ 188912 w 55"/>
                <a:gd name="T45" fmla="*/ 189632 h 64"/>
                <a:gd name="T46" fmla="*/ 92739 w 55"/>
                <a:gd name="T47" fmla="*/ 220663 h 64"/>
                <a:gd name="T48" fmla="*/ 0 w 55"/>
                <a:gd name="T49" fmla="*/ 189632 h 64"/>
                <a:gd name="T50" fmla="*/ 0 w 55"/>
                <a:gd name="T51" fmla="*/ 168945 h 64"/>
                <a:gd name="T52" fmla="*/ 92739 w 55"/>
                <a:gd name="T53" fmla="*/ 189632 h 64"/>
                <a:gd name="T54" fmla="*/ 188912 w 55"/>
                <a:gd name="T55" fmla="*/ 168945 h 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8496" y="4175484"/>
            <a:ext cx="2175156" cy="1701260"/>
            <a:chOff x="6398496" y="4175484"/>
            <a:chExt cx="2175156" cy="1701260"/>
          </a:xfrm>
        </p:grpSpPr>
        <p:sp>
          <p:nvSpPr>
            <p:cNvPr id="61" name="TextBox 60"/>
            <p:cNvSpPr txBox="1"/>
            <p:nvPr/>
          </p:nvSpPr>
          <p:spPr>
            <a:xfrm>
              <a:off x="6398496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98496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167103" y="4175484"/>
              <a:ext cx="637940" cy="6379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0"/>
            <p:cNvSpPr>
              <a:spLocks noEditPoints="1"/>
            </p:cNvSpPr>
            <p:nvPr/>
          </p:nvSpPr>
          <p:spPr bwMode="auto">
            <a:xfrm>
              <a:off x="7347494" y="4364604"/>
              <a:ext cx="277158" cy="259700"/>
            </a:xfrm>
            <a:custGeom>
              <a:avLst/>
              <a:gdLst>
                <a:gd name="T0" fmla="*/ 201613 w 59"/>
                <a:gd name="T1" fmla="*/ 175174 h 55"/>
                <a:gd name="T2" fmla="*/ 191361 w 59"/>
                <a:gd name="T3" fmla="*/ 188913 h 55"/>
                <a:gd name="T4" fmla="*/ 10252 w 59"/>
                <a:gd name="T5" fmla="*/ 188913 h 55"/>
                <a:gd name="T6" fmla="*/ 0 w 59"/>
                <a:gd name="T7" fmla="*/ 175174 h 55"/>
                <a:gd name="T8" fmla="*/ 0 w 59"/>
                <a:gd name="T9" fmla="*/ 137391 h 55"/>
                <a:gd name="T10" fmla="*/ 10252 w 59"/>
                <a:gd name="T11" fmla="*/ 127087 h 55"/>
                <a:gd name="T12" fmla="*/ 68343 w 59"/>
                <a:gd name="T13" fmla="*/ 127087 h 55"/>
                <a:gd name="T14" fmla="*/ 85429 w 59"/>
                <a:gd name="T15" fmla="*/ 140826 h 55"/>
                <a:gd name="T16" fmla="*/ 99098 w 59"/>
                <a:gd name="T17" fmla="*/ 147696 h 55"/>
                <a:gd name="T18" fmla="*/ 116184 w 59"/>
                <a:gd name="T19" fmla="*/ 140826 h 55"/>
                <a:gd name="T20" fmla="*/ 133270 w 59"/>
                <a:gd name="T21" fmla="*/ 127087 h 55"/>
                <a:gd name="T22" fmla="*/ 191361 w 59"/>
                <a:gd name="T23" fmla="*/ 127087 h 55"/>
                <a:gd name="T24" fmla="*/ 201613 w 59"/>
                <a:gd name="T25" fmla="*/ 137391 h 55"/>
                <a:gd name="T26" fmla="*/ 201613 w 59"/>
                <a:gd name="T27" fmla="*/ 175174 h 55"/>
                <a:gd name="T28" fmla="*/ 160607 w 59"/>
                <a:gd name="T29" fmla="*/ 75565 h 55"/>
                <a:gd name="T30" fmla="*/ 105932 w 59"/>
                <a:gd name="T31" fmla="*/ 130522 h 55"/>
                <a:gd name="T32" fmla="*/ 99098 w 59"/>
                <a:gd name="T33" fmla="*/ 133956 h 55"/>
                <a:gd name="T34" fmla="*/ 95681 w 59"/>
                <a:gd name="T35" fmla="*/ 130522 h 55"/>
                <a:gd name="T36" fmla="*/ 41006 w 59"/>
                <a:gd name="T37" fmla="*/ 75565 h 55"/>
                <a:gd name="T38" fmla="*/ 37589 w 59"/>
                <a:gd name="T39" fmla="*/ 68696 h 55"/>
                <a:gd name="T40" fmla="*/ 44423 w 59"/>
                <a:gd name="T41" fmla="*/ 61826 h 55"/>
                <a:gd name="T42" fmla="*/ 78595 w 59"/>
                <a:gd name="T43" fmla="*/ 61826 h 55"/>
                <a:gd name="T44" fmla="*/ 78595 w 59"/>
                <a:gd name="T45" fmla="*/ 6870 h 55"/>
                <a:gd name="T46" fmla="*/ 85429 w 59"/>
                <a:gd name="T47" fmla="*/ 0 h 55"/>
                <a:gd name="T48" fmla="*/ 116184 w 59"/>
                <a:gd name="T49" fmla="*/ 0 h 55"/>
                <a:gd name="T50" fmla="*/ 123018 w 59"/>
                <a:gd name="T51" fmla="*/ 6870 h 55"/>
                <a:gd name="T52" fmla="*/ 123018 w 59"/>
                <a:gd name="T53" fmla="*/ 61826 h 55"/>
                <a:gd name="T54" fmla="*/ 153773 w 59"/>
                <a:gd name="T55" fmla="*/ 61826 h 55"/>
                <a:gd name="T56" fmla="*/ 164024 w 59"/>
                <a:gd name="T57" fmla="*/ 68696 h 55"/>
                <a:gd name="T58" fmla="*/ 160607 w 59"/>
                <a:gd name="T59" fmla="*/ 75565 h 55"/>
                <a:gd name="T60" fmla="*/ 146938 w 59"/>
                <a:gd name="T61" fmla="*/ 158000 h 55"/>
                <a:gd name="T62" fmla="*/ 140104 w 59"/>
                <a:gd name="T63" fmla="*/ 164870 h 55"/>
                <a:gd name="T64" fmla="*/ 146938 w 59"/>
                <a:gd name="T65" fmla="*/ 171739 h 55"/>
                <a:gd name="T66" fmla="*/ 153773 w 59"/>
                <a:gd name="T67" fmla="*/ 164870 h 55"/>
                <a:gd name="T68" fmla="*/ 146938 w 59"/>
                <a:gd name="T69" fmla="*/ 158000 h 55"/>
                <a:gd name="T70" fmla="*/ 177693 w 59"/>
                <a:gd name="T71" fmla="*/ 158000 h 55"/>
                <a:gd name="T72" fmla="*/ 170858 w 59"/>
                <a:gd name="T73" fmla="*/ 164870 h 55"/>
                <a:gd name="T74" fmla="*/ 177693 w 59"/>
                <a:gd name="T75" fmla="*/ 171739 h 55"/>
                <a:gd name="T76" fmla="*/ 187944 w 59"/>
                <a:gd name="T77" fmla="*/ 164870 h 55"/>
                <a:gd name="T78" fmla="*/ 177693 w 59"/>
                <a:gd name="T79" fmla="*/ 158000 h 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8644" y="4175484"/>
            <a:ext cx="2175156" cy="1701260"/>
            <a:chOff x="9178644" y="4175484"/>
            <a:chExt cx="2175156" cy="1701260"/>
          </a:xfrm>
        </p:grpSpPr>
        <p:sp>
          <p:nvSpPr>
            <p:cNvPr id="64" name="TextBox 63"/>
            <p:cNvSpPr txBox="1"/>
            <p:nvPr/>
          </p:nvSpPr>
          <p:spPr>
            <a:xfrm>
              <a:off x="9178644" y="4952420"/>
              <a:ext cx="2175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78644" y="5230413"/>
              <a:ext cx="217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947251" y="4175484"/>
              <a:ext cx="637940" cy="6379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44"/>
            <p:cNvSpPr>
              <a:spLocks noEditPoints="1"/>
            </p:cNvSpPr>
            <p:nvPr/>
          </p:nvSpPr>
          <p:spPr bwMode="auto">
            <a:xfrm>
              <a:off x="10126551" y="4373334"/>
              <a:ext cx="279341" cy="242240"/>
            </a:xfrm>
            <a:custGeom>
              <a:avLst/>
              <a:gdLst>
                <a:gd name="T0" fmla="*/ 203200 w 59"/>
                <a:gd name="T1" fmla="*/ 89834 h 51"/>
                <a:gd name="T2" fmla="*/ 196312 w 59"/>
                <a:gd name="T3" fmla="*/ 96744 h 51"/>
                <a:gd name="T4" fmla="*/ 68881 w 59"/>
                <a:gd name="T5" fmla="*/ 110564 h 51"/>
                <a:gd name="T6" fmla="*/ 68881 w 59"/>
                <a:gd name="T7" fmla="*/ 120930 h 51"/>
                <a:gd name="T8" fmla="*/ 65437 w 59"/>
                <a:gd name="T9" fmla="*/ 127840 h 51"/>
                <a:gd name="T10" fmla="*/ 179092 w 59"/>
                <a:gd name="T11" fmla="*/ 127840 h 51"/>
                <a:gd name="T12" fmla="*/ 189424 w 59"/>
                <a:gd name="T13" fmla="*/ 134750 h 51"/>
                <a:gd name="T14" fmla="*/ 179092 w 59"/>
                <a:gd name="T15" fmla="*/ 145116 h 51"/>
                <a:gd name="T16" fmla="*/ 55105 w 59"/>
                <a:gd name="T17" fmla="*/ 145116 h 51"/>
                <a:gd name="T18" fmla="*/ 44773 w 59"/>
                <a:gd name="T19" fmla="*/ 134750 h 51"/>
                <a:gd name="T20" fmla="*/ 55105 w 59"/>
                <a:gd name="T21" fmla="*/ 117475 h 51"/>
                <a:gd name="T22" fmla="*/ 30997 w 59"/>
                <a:gd name="T23" fmla="*/ 17276 h 51"/>
                <a:gd name="T24" fmla="*/ 6888 w 59"/>
                <a:gd name="T25" fmla="*/ 17276 h 51"/>
                <a:gd name="T26" fmla="*/ 0 w 59"/>
                <a:gd name="T27" fmla="*/ 10365 h 51"/>
                <a:gd name="T28" fmla="*/ 6888 w 59"/>
                <a:gd name="T29" fmla="*/ 0 h 51"/>
                <a:gd name="T30" fmla="*/ 37885 w 59"/>
                <a:gd name="T31" fmla="*/ 0 h 51"/>
                <a:gd name="T32" fmla="*/ 48217 w 59"/>
                <a:gd name="T33" fmla="*/ 17276 h 51"/>
                <a:gd name="T34" fmla="*/ 196312 w 59"/>
                <a:gd name="T35" fmla="*/ 17276 h 51"/>
                <a:gd name="T36" fmla="*/ 203200 w 59"/>
                <a:gd name="T37" fmla="*/ 24186 h 51"/>
                <a:gd name="T38" fmla="*/ 203200 w 59"/>
                <a:gd name="T39" fmla="*/ 89834 h 51"/>
                <a:gd name="T40" fmla="*/ 61993 w 59"/>
                <a:gd name="T41" fmla="*/ 176212 h 51"/>
                <a:gd name="T42" fmla="*/ 44773 w 59"/>
                <a:gd name="T43" fmla="*/ 158936 h 51"/>
                <a:gd name="T44" fmla="*/ 61993 w 59"/>
                <a:gd name="T45" fmla="*/ 145116 h 51"/>
                <a:gd name="T46" fmla="*/ 79214 w 59"/>
                <a:gd name="T47" fmla="*/ 158936 h 51"/>
                <a:gd name="T48" fmla="*/ 61993 w 59"/>
                <a:gd name="T49" fmla="*/ 176212 h 51"/>
                <a:gd name="T50" fmla="*/ 172203 w 59"/>
                <a:gd name="T51" fmla="*/ 176212 h 51"/>
                <a:gd name="T52" fmla="*/ 154983 w 59"/>
                <a:gd name="T53" fmla="*/ 158936 h 51"/>
                <a:gd name="T54" fmla="*/ 172203 w 59"/>
                <a:gd name="T55" fmla="*/ 145116 h 51"/>
                <a:gd name="T56" fmla="*/ 189424 w 59"/>
                <a:gd name="T57" fmla="*/ 158936 h 51"/>
                <a:gd name="T58" fmla="*/ 172203 w 59"/>
                <a:gd name="T59" fmla="*/ 176212 h 5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603484" y="2366210"/>
            <a:ext cx="1499937" cy="1499937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6032" y="2366210"/>
            <a:ext cx="1499937" cy="149993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88578" y="2366210"/>
            <a:ext cx="1499937" cy="149993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8" idx="6"/>
            <a:endCxn id="19" idx="2"/>
          </p:cNvCxnSpPr>
          <p:nvPr/>
        </p:nvCxnSpPr>
        <p:spPr>
          <a:xfrm>
            <a:off x="3103421" y="3116179"/>
            <a:ext cx="22426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  <a:endCxn id="20" idx="2"/>
          </p:cNvCxnSpPr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8515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3486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2015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6031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2016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8579" y="2793014"/>
            <a:ext cx="1499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2017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80746" y="4283250"/>
            <a:ext cx="3030508" cy="1846558"/>
            <a:chOff x="4580746" y="4283250"/>
            <a:chExt cx="3030508" cy="1846558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744294" y="4283250"/>
              <a:ext cx="703412" cy="70341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5945418" y="4505106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23292" y="4283250"/>
            <a:ext cx="3030508" cy="1846558"/>
            <a:chOff x="8323292" y="4283250"/>
            <a:chExt cx="3030508" cy="1846558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86840" y="4283250"/>
              <a:ext cx="703412" cy="70341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9698876" y="4483283"/>
              <a:ext cx="279341" cy="303347"/>
            </a:xfrm>
            <a:custGeom>
              <a:avLst/>
              <a:gdLst>
                <a:gd name="T0" fmla="*/ 189424 w 59"/>
                <a:gd name="T1" fmla="*/ 220663 h 64"/>
                <a:gd name="T2" fmla="*/ 0 w 59"/>
                <a:gd name="T3" fmla="*/ 203424 h 64"/>
                <a:gd name="T4" fmla="*/ 13776 w 59"/>
                <a:gd name="T5" fmla="*/ 31031 h 64"/>
                <a:gd name="T6" fmla="*/ 30997 w 59"/>
                <a:gd name="T7" fmla="*/ 17239 h 64"/>
                <a:gd name="T8" fmla="*/ 58549 w 59"/>
                <a:gd name="T9" fmla="*/ 0 h 64"/>
                <a:gd name="T10" fmla="*/ 79214 w 59"/>
                <a:gd name="T11" fmla="*/ 31031 h 64"/>
                <a:gd name="T12" fmla="*/ 123986 w 59"/>
                <a:gd name="T13" fmla="*/ 17239 h 64"/>
                <a:gd name="T14" fmla="*/ 151539 w 59"/>
                <a:gd name="T15" fmla="*/ 0 h 64"/>
                <a:gd name="T16" fmla="*/ 172203 w 59"/>
                <a:gd name="T17" fmla="*/ 31031 h 64"/>
                <a:gd name="T18" fmla="*/ 203200 w 59"/>
                <a:gd name="T19" fmla="*/ 44822 h 64"/>
                <a:gd name="T20" fmla="*/ 51661 w 59"/>
                <a:gd name="T21" fmla="*/ 113779 h 64"/>
                <a:gd name="T22" fmla="*/ 13776 w 59"/>
                <a:gd name="T23" fmla="*/ 79301 h 64"/>
                <a:gd name="T24" fmla="*/ 51661 w 59"/>
                <a:gd name="T25" fmla="*/ 113779 h 64"/>
                <a:gd name="T26" fmla="*/ 51661 w 59"/>
                <a:gd name="T27" fmla="*/ 120675 h 64"/>
                <a:gd name="T28" fmla="*/ 13776 w 59"/>
                <a:gd name="T29" fmla="*/ 162049 h 64"/>
                <a:gd name="T30" fmla="*/ 51661 w 59"/>
                <a:gd name="T31" fmla="*/ 203424 h 64"/>
                <a:gd name="T32" fmla="*/ 13776 w 59"/>
                <a:gd name="T33" fmla="*/ 168945 h 64"/>
                <a:gd name="T34" fmla="*/ 51661 w 59"/>
                <a:gd name="T35" fmla="*/ 203424 h 64"/>
                <a:gd name="T36" fmla="*/ 58549 w 59"/>
                <a:gd name="T37" fmla="*/ 13791 h 64"/>
                <a:gd name="T38" fmla="*/ 44773 w 59"/>
                <a:gd name="T39" fmla="*/ 17239 h 64"/>
                <a:gd name="T40" fmla="*/ 51661 w 59"/>
                <a:gd name="T41" fmla="*/ 58614 h 64"/>
                <a:gd name="T42" fmla="*/ 61993 w 59"/>
                <a:gd name="T43" fmla="*/ 55166 h 64"/>
                <a:gd name="T44" fmla="*/ 96434 w 59"/>
                <a:gd name="T45" fmla="*/ 113779 h 64"/>
                <a:gd name="T46" fmla="*/ 58549 w 59"/>
                <a:gd name="T47" fmla="*/ 79301 h 64"/>
                <a:gd name="T48" fmla="*/ 96434 w 59"/>
                <a:gd name="T49" fmla="*/ 113779 h 64"/>
                <a:gd name="T50" fmla="*/ 96434 w 59"/>
                <a:gd name="T51" fmla="*/ 120675 h 64"/>
                <a:gd name="T52" fmla="*/ 58549 w 59"/>
                <a:gd name="T53" fmla="*/ 162049 h 64"/>
                <a:gd name="T54" fmla="*/ 96434 w 59"/>
                <a:gd name="T55" fmla="*/ 203424 h 64"/>
                <a:gd name="T56" fmla="*/ 58549 w 59"/>
                <a:gd name="T57" fmla="*/ 168945 h 64"/>
                <a:gd name="T58" fmla="*/ 96434 w 59"/>
                <a:gd name="T59" fmla="*/ 203424 h 64"/>
                <a:gd name="T60" fmla="*/ 144651 w 59"/>
                <a:gd name="T61" fmla="*/ 79301 h 64"/>
                <a:gd name="T62" fmla="*/ 106766 w 59"/>
                <a:gd name="T63" fmla="*/ 113779 h 64"/>
                <a:gd name="T64" fmla="*/ 144651 w 59"/>
                <a:gd name="T65" fmla="*/ 162049 h 64"/>
                <a:gd name="T66" fmla="*/ 106766 w 59"/>
                <a:gd name="T67" fmla="*/ 120675 h 64"/>
                <a:gd name="T68" fmla="*/ 144651 w 59"/>
                <a:gd name="T69" fmla="*/ 162049 h 64"/>
                <a:gd name="T70" fmla="*/ 144651 w 59"/>
                <a:gd name="T71" fmla="*/ 168945 h 64"/>
                <a:gd name="T72" fmla="*/ 106766 w 59"/>
                <a:gd name="T73" fmla="*/ 203424 h 64"/>
                <a:gd name="T74" fmla="*/ 154983 w 59"/>
                <a:gd name="T75" fmla="*/ 17239 h 64"/>
                <a:gd name="T76" fmla="*/ 144651 w 59"/>
                <a:gd name="T77" fmla="*/ 13791 h 64"/>
                <a:gd name="T78" fmla="*/ 141207 w 59"/>
                <a:gd name="T79" fmla="*/ 55166 h 64"/>
                <a:gd name="T80" fmla="*/ 151539 w 59"/>
                <a:gd name="T81" fmla="*/ 58614 h 64"/>
                <a:gd name="T82" fmla="*/ 154983 w 59"/>
                <a:gd name="T83" fmla="*/ 17239 h 64"/>
                <a:gd name="T84" fmla="*/ 189424 w 59"/>
                <a:gd name="T85" fmla="*/ 79301 h 64"/>
                <a:gd name="T86" fmla="*/ 151539 w 59"/>
                <a:gd name="T87" fmla="*/ 113779 h 64"/>
                <a:gd name="T88" fmla="*/ 189424 w 59"/>
                <a:gd name="T89" fmla="*/ 162049 h 64"/>
                <a:gd name="T90" fmla="*/ 151539 w 59"/>
                <a:gd name="T91" fmla="*/ 120675 h 64"/>
                <a:gd name="T92" fmla="*/ 189424 w 59"/>
                <a:gd name="T93" fmla="*/ 162049 h 64"/>
                <a:gd name="T94" fmla="*/ 189424 w 59"/>
                <a:gd name="T95" fmla="*/ 168945 h 64"/>
                <a:gd name="T96" fmla="*/ 151539 w 59"/>
                <a:gd name="T97" fmla="*/ 203424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199" y="4283250"/>
            <a:ext cx="3030508" cy="1846558"/>
            <a:chOff x="838199" y="4283250"/>
            <a:chExt cx="3030508" cy="1846558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01746" y="4283250"/>
              <a:ext cx="703412" cy="70341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46"/>
            <p:cNvSpPr>
              <a:spLocks noEditPoints="1"/>
            </p:cNvSpPr>
            <p:nvPr/>
          </p:nvSpPr>
          <p:spPr bwMode="auto">
            <a:xfrm>
              <a:off x="2202870" y="4470189"/>
              <a:ext cx="301164" cy="329535"/>
            </a:xfrm>
            <a:custGeom>
              <a:avLst/>
              <a:gdLst>
                <a:gd name="T0" fmla="*/ 167729 w 64"/>
                <a:gd name="T1" fmla="*/ 143828 h 70"/>
                <a:gd name="T2" fmla="*/ 112961 w 64"/>
                <a:gd name="T3" fmla="*/ 198619 h 70"/>
                <a:gd name="T4" fmla="*/ 112961 w 64"/>
                <a:gd name="T5" fmla="*/ 157526 h 70"/>
                <a:gd name="T6" fmla="*/ 106114 w 64"/>
                <a:gd name="T7" fmla="*/ 154101 h 70"/>
                <a:gd name="T8" fmla="*/ 106114 w 64"/>
                <a:gd name="T9" fmla="*/ 198619 h 70"/>
                <a:gd name="T10" fmla="*/ 47923 w 64"/>
                <a:gd name="T11" fmla="*/ 143828 h 70"/>
                <a:gd name="T12" fmla="*/ 3423 w 64"/>
                <a:gd name="T13" fmla="*/ 113008 h 70"/>
                <a:gd name="T14" fmla="*/ 10269 w 64"/>
                <a:gd name="T15" fmla="*/ 106159 h 70"/>
                <a:gd name="T16" fmla="*/ 13692 w 64"/>
                <a:gd name="T17" fmla="*/ 106159 h 70"/>
                <a:gd name="T18" fmla="*/ 13692 w 64"/>
                <a:gd name="T19" fmla="*/ 23971 h 70"/>
                <a:gd name="T20" fmla="*/ 30807 w 64"/>
                <a:gd name="T21" fmla="*/ 0 h 70"/>
                <a:gd name="T22" fmla="*/ 184845 w 64"/>
                <a:gd name="T23" fmla="*/ 0 h 70"/>
                <a:gd name="T24" fmla="*/ 205383 w 64"/>
                <a:gd name="T25" fmla="*/ 23971 h 70"/>
                <a:gd name="T26" fmla="*/ 205383 w 64"/>
                <a:gd name="T27" fmla="*/ 106159 h 70"/>
                <a:gd name="T28" fmla="*/ 208806 w 64"/>
                <a:gd name="T29" fmla="*/ 106159 h 70"/>
                <a:gd name="T30" fmla="*/ 215652 w 64"/>
                <a:gd name="T31" fmla="*/ 113008 h 70"/>
                <a:gd name="T32" fmla="*/ 167729 w 64"/>
                <a:gd name="T33" fmla="*/ 143828 h 70"/>
                <a:gd name="T34" fmla="*/ 195114 w 64"/>
                <a:gd name="T35" fmla="*/ 30820 h 70"/>
                <a:gd name="T36" fmla="*/ 177998 w 64"/>
                <a:gd name="T37" fmla="*/ 13698 h 70"/>
                <a:gd name="T38" fmla="*/ 41077 w 64"/>
                <a:gd name="T39" fmla="*/ 13698 h 70"/>
                <a:gd name="T40" fmla="*/ 23961 w 64"/>
                <a:gd name="T41" fmla="*/ 30820 h 70"/>
                <a:gd name="T42" fmla="*/ 23961 w 64"/>
                <a:gd name="T43" fmla="*/ 113008 h 70"/>
                <a:gd name="T44" fmla="*/ 92422 w 64"/>
                <a:gd name="T45" fmla="*/ 126705 h 70"/>
                <a:gd name="T46" fmla="*/ 102691 w 64"/>
                <a:gd name="T47" fmla="*/ 130130 h 70"/>
                <a:gd name="T48" fmla="*/ 102691 w 64"/>
                <a:gd name="T49" fmla="*/ 130130 h 70"/>
                <a:gd name="T50" fmla="*/ 112961 w 64"/>
                <a:gd name="T51" fmla="*/ 136979 h 70"/>
                <a:gd name="T52" fmla="*/ 126653 w 64"/>
                <a:gd name="T53" fmla="*/ 126705 h 70"/>
                <a:gd name="T54" fmla="*/ 195114 w 64"/>
                <a:gd name="T55" fmla="*/ 113008 h 70"/>
                <a:gd name="T56" fmla="*/ 195114 w 64"/>
                <a:gd name="T57" fmla="*/ 30820 h 70"/>
                <a:gd name="T58" fmla="*/ 78730 w 64"/>
                <a:gd name="T59" fmla="*/ 116432 h 70"/>
                <a:gd name="T60" fmla="*/ 54769 w 64"/>
                <a:gd name="T61" fmla="*/ 92461 h 70"/>
                <a:gd name="T62" fmla="*/ 78730 w 64"/>
                <a:gd name="T63" fmla="*/ 68489 h 70"/>
                <a:gd name="T64" fmla="*/ 106114 w 64"/>
                <a:gd name="T65" fmla="*/ 92461 h 70"/>
                <a:gd name="T66" fmla="*/ 78730 w 64"/>
                <a:gd name="T67" fmla="*/ 116432 h 70"/>
                <a:gd name="T68" fmla="*/ 140345 w 64"/>
                <a:gd name="T69" fmla="*/ 116432 h 70"/>
                <a:gd name="T70" fmla="*/ 112961 w 64"/>
                <a:gd name="T71" fmla="*/ 92461 h 70"/>
                <a:gd name="T72" fmla="*/ 140345 w 64"/>
                <a:gd name="T73" fmla="*/ 68489 h 70"/>
                <a:gd name="T74" fmla="*/ 167729 w 64"/>
                <a:gd name="T75" fmla="*/ 92461 h 70"/>
                <a:gd name="T76" fmla="*/ 140345 w 64"/>
                <a:gd name="T77" fmla="*/ 116432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4" h="70">
                  <a:moveTo>
                    <a:pt x="49" y="42"/>
                  </a:moveTo>
                  <a:cubicBezTo>
                    <a:pt x="56" y="66"/>
                    <a:pt x="32" y="70"/>
                    <a:pt x="33" y="58"/>
                  </a:cubicBezTo>
                  <a:cubicBezTo>
                    <a:pt x="33" y="58"/>
                    <a:pt x="33" y="51"/>
                    <a:pt x="33" y="46"/>
                  </a:cubicBezTo>
                  <a:cubicBezTo>
                    <a:pt x="32" y="46"/>
                    <a:pt x="32" y="46"/>
                    <a:pt x="31" y="45"/>
                  </a:cubicBezTo>
                  <a:cubicBezTo>
                    <a:pt x="31" y="51"/>
                    <a:pt x="31" y="58"/>
                    <a:pt x="31" y="58"/>
                  </a:cubicBezTo>
                  <a:cubicBezTo>
                    <a:pt x="31" y="70"/>
                    <a:pt x="7" y="66"/>
                    <a:pt x="14" y="42"/>
                  </a:cubicBezTo>
                  <a:cubicBezTo>
                    <a:pt x="7" y="39"/>
                    <a:pt x="3" y="36"/>
                    <a:pt x="1" y="33"/>
                  </a:cubicBezTo>
                  <a:cubicBezTo>
                    <a:pt x="0" y="31"/>
                    <a:pt x="1" y="29"/>
                    <a:pt x="3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6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1" y="31"/>
                  </a:cubicBezTo>
                  <a:cubicBezTo>
                    <a:pt x="63" y="29"/>
                    <a:pt x="64" y="31"/>
                    <a:pt x="63" y="33"/>
                  </a:cubicBezTo>
                  <a:cubicBezTo>
                    <a:pt x="60" y="36"/>
                    <a:pt x="56" y="39"/>
                    <a:pt x="49" y="42"/>
                  </a:cubicBezTo>
                  <a:close/>
                  <a:moveTo>
                    <a:pt x="57" y="9"/>
                  </a:moveTo>
                  <a:cubicBezTo>
                    <a:pt x="57" y="5"/>
                    <a:pt x="56" y="4"/>
                    <a:pt x="5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7" y="5"/>
                    <a:pt x="7" y="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5" y="38"/>
                    <a:pt x="23" y="37"/>
                    <a:pt x="27" y="37"/>
                  </a:cubicBezTo>
                  <a:cubicBezTo>
                    <a:pt x="28" y="37"/>
                    <a:pt x="29" y="37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40"/>
                  </a:cubicBezTo>
                  <a:cubicBezTo>
                    <a:pt x="33" y="38"/>
                    <a:pt x="34" y="37"/>
                    <a:pt x="37" y="37"/>
                  </a:cubicBezTo>
                  <a:cubicBezTo>
                    <a:pt x="41" y="37"/>
                    <a:pt x="48" y="38"/>
                    <a:pt x="57" y="33"/>
                  </a:cubicBezTo>
                  <a:lnTo>
                    <a:pt x="57" y="9"/>
                  </a:lnTo>
                  <a:close/>
                  <a:moveTo>
                    <a:pt x="23" y="34"/>
                  </a:moveTo>
                  <a:cubicBezTo>
                    <a:pt x="19" y="34"/>
                    <a:pt x="16" y="31"/>
                    <a:pt x="16" y="27"/>
                  </a:cubicBezTo>
                  <a:cubicBezTo>
                    <a:pt x="16" y="23"/>
                    <a:pt x="19" y="20"/>
                    <a:pt x="23" y="20"/>
                  </a:cubicBezTo>
                  <a:cubicBezTo>
                    <a:pt x="27" y="20"/>
                    <a:pt x="31" y="23"/>
                    <a:pt x="31" y="27"/>
                  </a:cubicBezTo>
                  <a:cubicBezTo>
                    <a:pt x="31" y="31"/>
                    <a:pt x="27" y="34"/>
                    <a:pt x="23" y="34"/>
                  </a:cubicBezTo>
                  <a:close/>
                  <a:moveTo>
                    <a:pt x="41" y="34"/>
                  </a:moveTo>
                  <a:cubicBezTo>
                    <a:pt x="37" y="34"/>
                    <a:pt x="33" y="31"/>
                    <a:pt x="33" y="27"/>
                  </a:cubicBezTo>
                  <a:cubicBezTo>
                    <a:pt x="33" y="23"/>
                    <a:pt x="37" y="20"/>
                    <a:pt x="41" y="20"/>
                  </a:cubicBezTo>
                  <a:cubicBezTo>
                    <a:pt x="45" y="20"/>
                    <a:pt x="49" y="23"/>
                    <a:pt x="49" y="27"/>
                  </a:cubicBezTo>
                  <a:cubicBezTo>
                    <a:pt x="49" y="31"/>
                    <a:pt x="45" y="34"/>
                    <a:pt x="4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9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COMPANY TIMELINE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845969" y="3116179"/>
            <a:ext cx="22426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" y="3116179"/>
            <a:ext cx="160348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80746" y="5236262"/>
            <a:ext cx="3030508" cy="893546"/>
            <a:chOff x="4580746" y="5236262"/>
            <a:chExt cx="3030508" cy="893546"/>
          </a:xfrm>
        </p:grpSpPr>
        <p:sp>
          <p:nvSpPr>
            <p:cNvPr id="25" name="TextBox 24"/>
            <p:cNvSpPr txBox="1"/>
            <p:nvPr/>
          </p:nvSpPr>
          <p:spPr>
            <a:xfrm>
              <a:off x="4580747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0746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23292" y="5236262"/>
            <a:ext cx="3030508" cy="893546"/>
            <a:chOff x="8323292" y="5236262"/>
            <a:chExt cx="3030508" cy="893546"/>
          </a:xfrm>
        </p:grpSpPr>
        <p:sp>
          <p:nvSpPr>
            <p:cNvPr id="27" name="TextBox 26"/>
            <p:cNvSpPr txBox="1"/>
            <p:nvPr/>
          </p:nvSpPr>
          <p:spPr>
            <a:xfrm>
              <a:off x="8323293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3292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199" y="5236262"/>
            <a:ext cx="3030508" cy="893546"/>
            <a:chOff x="838199" y="5236262"/>
            <a:chExt cx="3030508" cy="893546"/>
          </a:xfrm>
        </p:grpSpPr>
        <p:sp>
          <p:nvSpPr>
            <p:cNvPr id="21" name="TextBox 20"/>
            <p:cNvSpPr txBox="1"/>
            <p:nvPr/>
          </p:nvSpPr>
          <p:spPr>
            <a:xfrm>
              <a:off x="838199" y="5236262"/>
              <a:ext cx="303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5514255"/>
              <a:ext cx="30305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it-IT" sz="1200" smtClean="0">
                  <a:solidFill>
                    <a:schemeClr val="tx2"/>
                  </a:solidFill>
                </a:rPr>
                <a:t>imperdiet posuere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</p:grpSp>
      <p:pic>
        <p:nvPicPr>
          <p:cNvPr id="6148" name="Picture 4" descr="Man on desk with pc topview Royalty Free Vecto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00" y="2091698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othult 2 Seat Sofa Top - Two Seater Sofa Top View Png - 1000x602 PNG  Download - PNGk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86" y="2237231"/>
            <a:ext cx="2704455" cy="17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95" y="1453329"/>
            <a:ext cx="2518610" cy="49201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38201" y="1989794"/>
            <a:ext cx="2987842" cy="924324"/>
            <a:chOff x="838201" y="1989794"/>
            <a:chExt cx="2987842" cy="924324"/>
          </a:xfrm>
        </p:grpSpPr>
        <p:sp>
          <p:nvSpPr>
            <p:cNvPr id="32" name="TextBox 31"/>
            <p:cNvSpPr txBox="1"/>
            <p:nvPr/>
          </p:nvSpPr>
          <p:spPr>
            <a:xfrm>
              <a:off x="83820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42421" y="1989794"/>
            <a:ext cx="2987842" cy="924324"/>
            <a:chOff x="8542421" y="1989794"/>
            <a:chExt cx="2987842" cy="924324"/>
          </a:xfrm>
        </p:grpSpPr>
        <p:sp>
          <p:nvSpPr>
            <p:cNvPr id="48" name="TextBox 47"/>
            <p:cNvSpPr txBox="1"/>
            <p:nvPr/>
          </p:nvSpPr>
          <p:spPr>
            <a:xfrm>
              <a:off x="8542421" y="1989794"/>
              <a:ext cx="2987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ABOUT THIS PHONE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542422" y="2267787"/>
              <a:ext cx="2987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1" y="3429298"/>
            <a:ext cx="2987841" cy="924324"/>
            <a:chOff x="838201" y="3429298"/>
            <a:chExt cx="2987841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157077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7077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38201" y="3493521"/>
              <a:ext cx="637940" cy="6379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027321" y="3682642"/>
              <a:ext cx="259700" cy="259698"/>
            </a:xfrm>
            <a:custGeom>
              <a:avLst/>
              <a:gdLst>
                <a:gd name="T0" fmla="*/ 92739 w 55"/>
                <a:gd name="T1" fmla="*/ 188912 h 55"/>
                <a:gd name="T2" fmla="*/ 0 w 55"/>
                <a:gd name="T3" fmla="*/ 92739 h 55"/>
                <a:gd name="T4" fmla="*/ 92739 w 55"/>
                <a:gd name="T5" fmla="*/ 0 h 55"/>
                <a:gd name="T6" fmla="*/ 188913 w 55"/>
                <a:gd name="T7" fmla="*/ 92739 h 55"/>
                <a:gd name="T8" fmla="*/ 92739 w 55"/>
                <a:gd name="T9" fmla="*/ 188912 h 55"/>
                <a:gd name="T10" fmla="*/ 92739 w 55"/>
                <a:gd name="T11" fmla="*/ 27478 h 55"/>
                <a:gd name="T12" fmla="*/ 27478 w 55"/>
                <a:gd name="T13" fmla="*/ 92739 h 55"/>
                <a:gd name="T14" fmla="*/ 92739 w 55"/>
                <a:gd name="T15" fmla="*/ 161434 h 55"/>
                <a:gd name="T16" fmla="*/ 92739 w 55"/>
                <a:gd name="T17" fmla="*/ 27478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6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1" y="4852367"/>
            <a:ext cx="2987841" cy="924324"/>
            <a:chOff x="838201" y="4852367"/>
            <a:chExt cx="2987841" cy="924324"/>
          </a:xfrm>
        </p:grpSpPr>
        <p:sp>
          <p:nvSpPr>
            <p:cNvPr id="25" name="TextBox 24"/>
            <p:cNvSpPr txBox="1"/>
            <p:nvPr/>
          </p:nvSpPr>
          <p:spPr>
            <a:xfrm>
              <a:off x="157077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7077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38201" y="491659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1017501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42421" y="3429298"/>
            <a:ext cx="2987841" cy="924324"/>
            <a:chOff x="8542421" y="3429298"/>
            <a:chExt cx="2987841" cy="924324"/>
          </a:xfrm>
        </p:grpSpPr>
        <p:sp>
          <p:nvSpPr>
            <p:cNvPr id="45" name="TextBox 44"/>
            <p:cNvSpPr txBox="1"/>
            <p:nvPr/>
          </p:nvSpPr>
          <p:spPr>
            <a:xfrm>
              <a:off x="9274993" y="3429298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274993" y="3707291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8542421" y="3493521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22"/>
            <p:cNvSpPr>
              <a:spLocks noEditPoints="1"/>
            </p:cNvSpPr>
            <p:nvPr/>
          </p:nvSpPr>
          <p:spPr bwMode="auto">
            <a:xfrm>
              <a:off x="8764277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42421" y="4852367"/>
            <a:ext cx="2987841" cy="924324"/>
            <a:chOff x="8542421" y="4852367"/>
            <a:chExt cx="2987841" cy="924324"/>
          </a:xfrm>
        </p:grpSpPr>
        <p:sp>
          <p:nvSpPr>
            <p:cNvPr id="34" name="TextBox 33"/>
            <p:cNvSpPr txBox="1"/>
            <p:nvPr/>
          </p:nvSpPr>
          <p:spPr>
            <a:xfrm>
              <a:off x="9274993" y="4852367"/>
              <a:ext cx="2255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74993" y="5130360"/>
              <a:ext cx="22552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542421" y="491659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150"/>
            <p:cNvSpPr>
              <a:spLocks noEditPoints="1"/>
            </p:cNvSpPr>
            <p:nvPr/>
          </p:nvSpPr>
          <p:spPr bwMode="auto">
            <a:xfrm>
              <a:off x="8731541" y="5100255"/>
              <a:ext cx="259700" cy="270611"/>
            </a:xfrm>
            <a:custGeom>
              <a:avLst/>
              <a:gdLst>
                <a:gd name="T0" fmla="*/ 17174 w 55"/>
                <a:gd name="T1" fmla="*/ 120873 h 57"/>
                <a:gd name="T2" fmla="*/ 0 w 55"/>
                <a:gd name="T3" fmla="*/ 100152 h 57"/>
                <a:gd name="T4" fmla="*/ 17174 w 55"/>
                <a:gd name="T5" fmla="*/ 82884 h 57"/>
                <a:gd name="T6" fmla="*/ 37783 w 55"/>
                <a:gd name="T7" fmla="*/ 100152 h 57"/>
                <a:gd name="T8" fmla="*/ 17174 w 55"/>
                <a:gd name="T9" fmla="*/ 120873 h 57"/>
                <a:gd name="T10" fmla="*/ 41217 w 55"/>
                <a:gd name="T11" fmla="*/ 69070 h 57"/>
                <a:gd name="T12" fmla="*/ 20609 w 55"/>
                <a:gd name="T13" fmla="*/ 44896 h 57"/>
                <a:gd name="T14" fmla="*/ 41217 w 55"/>
                <a:gd name="T15" fmla="*/ 24175 h 57"/>
                <a:gd name="T16" fmla="*/ 65261 w 55"/>
                <a:gd name="T17" fmla="*/ 44896 h 57"/>
                <a:gd name="T18" fmla="*/ 41217 w 55"/>
                <a:gd name="T19" fmla="*/ 69070 h 57"/>
                <a:gd name="T20" fmla="*/ 41217 w 55"/>
                <a:gd name="T21" fmla="*/ 172675 h 57"/>
                <a:gd name="T22" fmla="*/ 24043 w 55"/>
                <a:gd name="T23" fmla="*/ 155408 h 57"/>
                <a:gd name="T24" fmla="*/ 41217 w 55"/>
                <a:gd name="T25" fmla="*/ 138140 h 57"/>
                <a:gd name="T26" fmla="*/ 58391 w 55"/>
                <a:gd name="T27" fmla="*/ 155408 h 57"/>
                <a:gd name="T28" fmla="*/ 41217 w 55"/>
                <a:gd name="T29" fmla="*/ 172675 h 57"/>
                <a:gd name="T30" fmla="*/ 96174 w 55"/>
                <a:gd name="T31" fmla="*/ 44896 h 57"/>
                <a:gd name="T32" fmla="*/ 72130 w 55"/>
                <a:gd name="T33" fmla="*/ 20721 h 57"/>
                <a:gd name="T34" fmla="*/ 96174 w 55"/>
                <a:gd name="T35" fmla="*/ 0 h 57"/>
                <a:gd name="T36" fmla="*/ 120217 w 55"/>
                <a:gd name="T37" fmla="*/ 20721 h 57"/>
                <a:gd name="T38" fmla="*/ 96174 w 55"/>
                <a:gd name="T39" fmla="*/ 44896 h 57"/>
                <a:gd name="T40" fmla="*/ 96174 w 55"/>
                <a:gd name="T41" fmla="*/ 196850 h 57"/>
                <a:gd name="T42" fmla="*/ 82435 w 55"/>
                <a:gd name="T43" fmla="*/ 179582 h 57"/>
                <a:gd name="T44" fmla="*/ 96174 w 55"/>
                <a:gd name="T45" fmla="*/ 165768 h 57"/>
                <a:gd name="T46" fmla="*/ 113348 w 55"/>
                <a:gd name="T47" fmla="*/ 179582 h 57"/>
                <a:gd name="T48" fmla="*/ 96174 w 55"/>
                <a:gd name="T49" fmla="*/ 196850 h 57"/>
                <a:gd name="T50" fmla="*/ 151130 w 55"/>
                <a:gd name="T51" fmla="*/ 169222 h 57"/>
                <a:gd name="T52" fmla="*/ 137391 w 55"/>
                <a:gd name="T53" fmla="*/ 155408 h 57"/>
                <a:gd name="T54" fmla="*/ 151130 w 55"/>
                <a:gd name="T55" fmla="*/ 141594 h 57"/>
                <a:gd name="T56" fmla="*/ 164870 w 55"/>
                <a:gd name="T57" fmla="*/ 155408 h 57"/>
                <a:gd name="T58" fmla="*/ 151130 w 55"/>
                <a:gd name="T59" fmla="*/ 169222 h 57"/>
                <a:gd name="T60" fmla="*/ 151130 w 55"/>
                <a:gd name="T61" fmla="*/ 55256 h 57"/>
                <a:gd name="T62" fmla="*/ 140826 w 55"/>
                <a:gd name="T63" fmla="*/ 44896 h 57"/>
                <a:gd name="T64" fmla="*/ 151130 w 55"/>
                <a:gd name="T65" fmla="*/ 34535 h 57"/>
                <a:gd name="T66" fmla="*/ 161435 w 55"/>
                <a:gd name="T67" fmla="*/ 44896 h 57"/>
                <a:gd name="T68" fmla="*/ 151130 w 55"/>
                <a:gd name="T69" fmla="*/ 55256 h 57"/>
                <a:gd name="T70" fmla="*/ 175174 w 55"/>
                <a:gd name="T71" fmla="*/ 113966 h 57"/>
                <a:gd name="T72" fmla="*/ 164870 w 55"/>
                <a:gd name="T73" fmla="*/ 100152 h 57"/>
                <a:gd name="T74" fmla="*/ 175174 w 55"/>
                <a:gd name="T75" fmla="*/ 89791 h 57"/>
                <a:gd name="T76" fmla="*/ 188913 w 55"/>
                <a:gd name="T77" fmla="*/ 100152 h 57"/>
                <a:gd name="T78" fmla="*/ 175174 w 55"/>
                <a:gd name="T79" fmla="*/ 113966 h 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5" h="57">
                  <a:moveTo>
                    <a:pt x="5" y="35"/>
                  </a:moveTo>
                  <a:cubicBezTo>
                    <a:pt x="2" y="35"/>
                    <a:pt x="0" y="32"/>
                    <a:pt x="0" y="29"/>
                  </a:cubicBezTo>
                  <a:cubicBezTo>
                    <a:pt x="0" y="26"/>
                    <a:pt x="2" y="24"/>
                    <a:pt x="5" y="24"/>
                  </a:cubicBezTo>
                  <a:cubicBezTo>
                    <a:pt x="9" y="24"/>
                    <a:pt x="11" y="26"/>
                    <a:pt x="11" y="29"/>
                  </a:cubicBezTo>
                  <a:cubicBezTo>
                    <a:pt x="11" y="32"/>
                    <a:pt x="9" y="35"/>
                    <a:pt x="5" y="35"/>
                  </a:cubicBezTo>
                  <a:close/>
                  <a:moveTo>
                    <a:pt x="12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10"/>
                    <a:pt x="9" y="7"/>
                    <a:pt x="12" y="7"/>
                  </a:cubicBezTo>
                  <a:cubicBezTo>
                    <a:pt x="16" y="7"/>
                    <a:pt x="19" y="10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lose/>
                  <a:moveTo>
                    <a:pt x="12" y="50"/>
                  </a:moveTo>
                  <a:cubicBezTo>
                    <a:pt x="9" y="50"/>
                    <a:pt x="7" y="48"/>
                    <a:pt x="7" y="45"/>
                  </a:cubicBezTo>
                  <a:cubicBezTo>
                    <a:pt x="7" y="42"/>
                    <a:pt x="9" y="40"/>
                    <a:pt x="12" y="40"/>
                  </a:cubicBezTo>
                  <a:cubicBezTo>
                    <a:pt x="15" y="40"/>
                    <a:pt x="17" y="42"/>
                    <a:pt x="17" y="45"/>
                  </a:cubicBezTo>
                  <a:cubicBezTo>
                    <a:pt x="17" y="48"/>
                    <a:pt x="15" y="50"/>
                    <a:pt x="12" y="50"/>
                  </a:cubicBezTo>
                  <a:close/>
                  <a:moveTo>
                    <a:pt x="28" y="13"/>
                  </a:moveTo>
                  <a:cubicBezTo>
                    <a:pt x="25" y="13"/>
                    <a:pt x="21" y="10"/>
                    <a:pt x="21" y="6"/>
                  </a:cubicBezTo>
                  <a:cubicBezTo>
                    <a:pt x="21" y="3"/>
                    <a:pt x="25" y="0"/>
                    <a:pt x="28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10"/>
                    <a:pt x="32" y="13"/>
                    <a:pt x="28" y="13"/>
                  </a:cubicBezTo>
                  <a:close/>
                  <a:moveTo>
                    <a:pt x="28" y="57"/>
                  </a:moveTo>
                  <a:cubicBezTo>
                    <a:pt x="26" y="57"/>
                    <a:pt x="24" y="55"/>
                    <a:pt x="24" y="52"/>
                  </a:cubicBezTo>
                  <a:cubicBezTo>
                    <a:pt x="24" y="50"/>
                    <a:pt x="26" y="48"/>
                    <a:pt x="28" y="48"/>
                  </a:cubicBezTo>
                  <a:cubicBezTo>
                    <a:pt x="31" y="48"/>
                    <a:pt x="33" y="50"/>
                    <a:pt x="33" y="52"/>
                  </a:cubicBezTo>
                  <a:cubicBezTo>
                    <a:pt x="33" y="55"/>
                    <a:pt x="31" y="57"/>
                    <a:pt x="28" y="57"/>
                  </a:cubicBezTo>
                  <a:close/>
                  <a:moveTo>
                    <a:pt x="44" y="49"/>
                  </a:moveTo>
                  <a:cubicBezTo>
                    <a:pt x="42" y="49"/>
                    <a:pt x="40" y="48"/>
                    <a:pt x="40" y="45"/>
                  </a:cubicBezTo>
                  <a:cubicBezTo>
                    <a:pt x="40" y="43"/>
                    <a:pt x="42" y="41"/>
                    <a:pt x="44" y="41"/>
                  </a:cubicBezTo>
                  <a:cubicBezTo>
                    <a:pt x="47" y="41"/>
                    <a:pt x="48" y="43"/>
                    <a:pt x="48" y="45"/>
                  </a:cubicBezTo>
                  <a:cubicBezTo>
                    <a:pt x="48" y="48"/>
                    <a:pt x="47" y="49"/>
                    <a:pt x="44" y="49"/>
                  </a:cubicBezTo>
                  <a:close/>
                  <a:moveTo>
                    <a:pt x="44" y="16"/>
                  </a:moveTo>
                  <a:cubicBezTo>
                    <a:pt x="43" y="16"/>
                    <a:pt x="41" y="15"/>
                    <a:pt x="41" y="13"/>
                  </a:cubicBezTo>
                  <a:cubicBezTo>
                    <a:pt x="41" y="12"/>
                    <a:pt x="43" y="10"/>
                    <a:pt x="44" y="10"/>
                  </a:cubicBezTo>
                  <a:cubicBezTo>
                    <a:pt x="46" y="10"/>
                    <a:pt x="47" y="12"/>
                    <a:pt x="47" y="13"/>
                  </a:cubicBezTo>
                  <a:cubicBezTo>
                    <a:pt x="47" y="15"/>
                    <a:pt x="46" y="16"/>
                    <a:pt x="44" y="16"/>
                  </a:cubicBezTo>
                  <a:close/>
                  <a:moveTo>
                    <a:pt x="51" y="33"/>
                  </a:moveTo>
                  <a:cubicBezTo>
                    <a:pt x="49" y="33"/>
                    <a:pt x="48" y="31"/>
                    <a:pt x="48" y="29"/>
                  </a:cubicBezTo>
                  <a:cubicBezTo>
                    <a:pt x="48" y="27"/>
                    <a:pt x="49" y="26"/>
                    <a:pt x="51" y="26"/>
                  </a:cubicBezTo>
                  <a:cubicBezTo>
                    <a:pt x="53" y="26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Placeholder 1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r="1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DEVICE MOCKUP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13" name="Oval 12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6" y="1791962"/>
            <a:ext cx="5049541" cy="4674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19822" y="1989794"/>
            <a:ext cx="4433978" cy="924324"/>
            <a:chOff x="6919822" y="1989794"/>
            <a:chExt cx="4433978" cy="924324"/>
          </a:xfrm>
        </p:grpSpPr>
        <p:sp>
          <p:nvSpPr>
            <p:cNvPr id="29" name="TextBox 28"/>
            <p:cNvSpPr txBox="1"/>
            <p:nvPr/>
          </p:nvSpPr>
          <p:spPr>
            <a:xfrm>
              <a:off x="6919822" y="1989794"/>
              <a:ext cx="443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THIS IS THE PERFECT COMPUTER MOCKUP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9824" y="2267787"/>
              <a:ext cx="443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19823" y="4852367"/>
            <a:ext cx="4433976" cy="893546"/>
            <a:chOff x="6919823" y="4852367"/>
            <a:chExt cx="4433976" cy="893546"/>
          </a:xfrm>
        </p:grpSpPr>
        <p:sp>
          <p:nvSpPr>
            <p:cNvPr id="22" name="TextBox 21"/>
            <p:cNvSpPr txBox="1"/>
            <p:nvPr/>
          </p:nvSpPr>
          <p:spPr>
            <a:xfrm>
              <a:off x="7652395" y="485236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52394" y="5130360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919823" y="491659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7099123" y="5106514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9823" y="3429298"/>
            <a:ext cx="4433976" cy="893546"/>
            <a:chOff x="6919823" y="3429298"/>
            <a:chExt cx="4433976" cy="893546"/>
          </a:xfrm>
        </p:grpSpPr>
        <p:sp>
          <p:nvSpPr>
            <p:cNvPr id="26" name="TextBox 25"/>
            <p:cNvSpPr txBox="1"/>
            <p:nvPr/>
          </p:nvSpPr>
          <p:spPr>
            <a:xfrm>
              <a:off x="7652395" y="3429298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2394" y="3707291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919823" y="3493521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22"/>
            <p:cNvSpPr>
              <a:spLocks noEditPoints="1"/>
            </p:cNvSpPr>
            <p:nvPr/>
          </p:nvSpPr>
          <p:spPr bwMode="auto">
            <a:xfrm>
              <a:off x="7141679" y="3672820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Tips for Using Google Search Effectively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 b="12393"/>
          <a:stretch>
            <a:fillRect/>
          </a:stretch>
        </p:blipFill>
        <p:spPr bwMode="auto">
          <a:xfrm>
            <a:off x="990394" y="2001776"/>
            <a:ext cx="4635918" cy="26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WORLD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20250" y="4263373"/>
            <a:ext cx="1322331" cy="276999"/>
            <a:chOff x="10220250" y="4263373"/>
            <a:chExt cx="1322331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10417917" y="4263373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AMERICAS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220250" y="433581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220250" y="4638534"/>
            <a:ext cx="1322331" cy="276999"/>
            <a:chOff x="10220250" y="4638534"/>
            <a:chExt cx="1322331" cy="276999"/>
          </a:xfrm>
        </p:grpSpPr>
        <p:sp>
          <p:nvSpPr>
            <p:cNvPr id="94" name="TextBox 93"/>
            <p:cNvSpPr txBox="1"/>
            <p:nvPr/>
          </p:nvSpPr>
          <p:spPr>
            <a:xfrm>
              <a:off x="10417917" y="4638534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AFRICA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0220250" y="471097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20250" y="5013695"/>
            <a:ext cx="1322331" cy="276999"/>
            <a:chOff x="10220250" y="5013695"/>
            <a:chExt cx="1322331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10417917" y="5013695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EUROPE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0220250" y="5086133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20250" y="5388856"/>
            <a:ext cx="1322331" cy="276999"/>
            <a:chOff x="10220250" y="5388856"/>
            <a:chExt cx="1322331" cy="276999"/>
          </a:xfrm>
        </p:grpSpPr>
        <p:sp>
          <p:nvSpPr>
            <p:cNvPr id="100" name="TextBox 99"/>
            <p:cNvSpPr txBox="1"/>
            <p:nvPr/>
          </p:nvSpPr>
          <p:spPr>
            <a:xfrm>
              <a:off x="10417917" y="538885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ASIA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220250" y="5461294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220250" y="5764016"/>
            <a:ext cx="1322331" cy="276999"/>
            <a:chOff x="10220250" y="5764016"/>
            <a:chExt cx="1322331" cy="276999"/>
          </a:xfrm>
        </p:grpSpPr>
        <p:sp>
          <p:nvSpPr>
            <p:cNvPr id="103" name="TextBox 102"/>
            <p:cNvSpPr txBox="1"/>
            <p:nvPr/>
          </p:nvSpPr>
          <p:spPr>
            <a:xfrm>
              <a:off x="10417917" y="5764016"/>
              <a:ext cx="1124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OCEANIA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0220250" y="5836454"/>
              <a:ext cx="132122" cy="1321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5122" name="Picture 2" descr="Santa Fe Sofa, Upholstery &amp; Leather Collection - Stickley Furni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7" y="2159686"/>
            <a:ext cx="2977989" cy="1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eagan Office Table Study Computer Desk Furniture Shelf | Shopee Philipp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82" y="2782045"/>
            <a:ext cx="2981972" cy="29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4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667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EDITABLE ENGLAND MAP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21" name="Oval 20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16786" y="1945137"/>
            <a:ext cx="2937014" cy="1670482"/>
            <a:chOff x="8416786" y="1945137"/>
            <a:chExt cx="2937014" cy="1670482"/>
          </a:xfrm>
        </p:grpSpPr>
        <p:sp>
          <p:nvSpPr>
            <p:cNvPr id="53" name="TextBox 52"/>
            <p:cNvSpPr txBox="1"/>
            <p:nvPr/>
          </p:nvSpPr>
          <p:spPr>
            <a:xfrm>
              <a:off x="8416786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16786" y="3000066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566322" y="1945137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9724890" y="2145170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2872" y="1945137"/>
            <a:ext cx="2937014" cy="1701260"/>
            <a:chOff x="4642872" y="1945137"/>
            <a:chExt cx="2937014" cy="1701260"/>
          </a:xfrm>
        </p:grpSpPr>
        <p:sp>
          <p:nvSpPr>
            <p:cNvPr id="50" name="TextBox 49"/>
            <p:cNvSpPr txBox="1"/>
            <p:nvPr/>
          </p:nvSpPr>
          <p:spPr>
            <a:xfrm>
              <a:off x="4642872" y="2722073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2872" y="3000066"/>
              <a:ext cx="29370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792408" y="1945137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7"/>
            <p:cNvSpPr>
              <a:spLocks noEditPoints="1"/>
            </p:cNvSpPr>
            <p:nvPr/>
          </p:nvSpPr>
          <p:spPr bwMode="auto">
            <a:xfrm>
              <a:off x="5959757" y="2112487"/>
              <a:ext cx="303243" cy="303241"/>
            </a:xfrm>
            <a:custGeom>
              <a:avLst/>
              <a:gdLst>
                <a:gd name="T0" fmla="*/ 188913 w 55"/>
                <a:gd name="T1" fmla="*/ 106478 h 55"/>
                <a:gd name="T2" fmla="*/ 185478 w 55"/>
                <a:gd name="T3" fmla="*/ 113347 h 55"/>
                <a:gd name="T4" fmla="*/ 161435 w 55"/>
                <a:gd name="T5" fmla="*/ 116782 h 55"/>
                <a:gd name="T6" fmla="*/ 158000 w 55"/>
                <a:gd name="T7" fmla="*/ 127086 h 55"/>
                <a:gd name="T8" fmla="*/ 168304 w 55"/>
                <a:gd name="T9" fmla="*/ 144260 h 55"/>
                <a:gd name="T10" fmla="*/ 171739 w 55"/>
                <a:gd name="T11" fmla="*/ 147695 h 55"/>
                <a:gd name="T12" fmla="*/ 168304 w 55"/>
                <a:gd name="T13" fmla="*/ 151130 h 55"/>
                <a:gd name="T14" fmla="*/ 147696 w 55"/>
                <a:gd name="T15" fmla="*/ 171738 h 55"/>
                <a:gd name="T16" fmla="*/ 144261 w 55"/>
                <a:gd name="T17" fmla="*/ 171738 h 55"/>
                <a:gd name="T18" fmla="*/ 127087 w 55"/>
                <a:gd name="T19" fmla="*/ 157999 h 55"/>
                <a:gd name="T20" fmla="*/ 113348 w 55"/>
                <a:gd name="T21" fmla="*/ 161434 h 55"/>
                <a:gd name="T22" fmla="*/ 109913 w 55"/>
                <a:gd name="T23" fmla="*/ 185477 h 55"/>
                <a:gd name="T24" fmla="*/ 106478 w 55"/>
                <a:gd name="T25" fmla="*/ 188912 h 55"/>
                <a:gd name="T26" fmla="*/ 79000 w 55"/>
                <a:gd name="T27" fmla="*/ 188912 h 55"/>
                <a:gd name="T28" fmla="*/ 75565 w 55"/>
                <a:gd name="T29" fmla="*/ 185477 h 55"/>
                <a:gd name="T30" fmla="*/ 72130 w 55"/>
                <a:gd name="T31" fmla="*/ 161434 h 55"/>
                <a:gd name="T32" fmla="*/ 61826 w 55"/>
                <a:gd name="T33" fmla="*/ 157999 h 55"/>
                <a:gd name="T34" fmla="*/ 44652 w 55"/>
                <a:gd name="T35" fmla="*/ 171738 h 55"/>
                <a:gd name="T36" fmla="*/ 41217 w 55"/>
                <a:gd name="T37" fmla="*/ 171738 h 55"/>
                <a:gd name="T38" fmla="*/ 37783 w 55"/>
                <a:gd name="T39" fmla="*/ 171738 h 55"/>
                <a:gd name="T40" fmla="*/ 17174 w 55"/>
                <a:gd name="T41" fmla="*/ 151130 h 55"/>
                <a:gd name="T42" fmla="*/ 17174 w 55"/>
                <a:gd name="T43" fmla="*/ 147695 h 55"/>
                <a:gd name="T44" fmla="*/ 17174 w 55"/>
                <a:gd name="T45" fmla="*/ 144260 h 55"/>
                <a:gd name="T46" fmla="*/ 30913 w 55"/>
                <a:gd name="T47" fmla="*/ 127086 h 55"/>
                <a:gd name="T48" fmla="*/ 24043 w 55"/>
                <a:gd name="T49" fmla="*/ 113347 h 55"/>
                <a:gd name="T50" fmla="*/ 3435 w 55"/>
                <a:gd name="T51" fmla="*/ 113347 h 55"/>
                <a:gd name="T52" fmla="*/ 0 w 55"/>
                <a:gd name="T53" fmla="*/ 106478 h 55"/>
                <a:gd name="T54" fmla="*/ 0 w 55"/>
                <a:gd name="T55" fmla="*/ 79000 h 55"/>
                <a:gd name="T56" fmla="*/ 3435 w 55"/>
                <a:gd name="T57" fmla="*/ 75565 h 55"/>
                <a:gd name="T58" fmla="*/ 24043 w 55"/>
                <a:gd name="T59" fmla="*/ 72130 h 55"/>
                <a:gd name="T60" fmla="*/ 30913 w 55"/>
                <a:gd name="T61" fmla="*/ 61826 h 55"/>
                <a:gd name="T62" fmla="*/ 17174 w 55"/>
                <a:gd name="T63" fmla="*/ 44652 h 55"/>
                <a:gd name="T64" fmla="*/ 17174 w 55"/>
                <a:gd name="T65" fmla="*/ 41217 h 55"/>
                <a:gd name="T66" fmla="*/ 17174 w 55"/>
                <a:gd name="T67" fmla="*/ 37782 h 55"/>
                <a:gd name="T68" fmla="*/ 41217 w 55"/>
                <a:gd name="T69" fmla="*/ 17174 h 55"/>
                <a:gd name="T70" fmla="*/ 44652 w 55"/>
                <a:gd name="T71" fmla="*/ 17174 h 55"/>
                <a:gd name="T72" fmla="*/ 61826 w 55"/>
                <a:gd name="T73" fmla="*/ 30913 h 55"/>
                <a:gd name="T74" fmla="*/ 72130 w 55"/>
                <a:gd name="T75" fmla="*/ 27478 h 55"/>
                <a:gd name="T76" fmla="*/ 75565 w 55"/>
                <a:gd name="T77" fmla="*/ 3435 h 55"/>
                <a:gd name="T78" fmla="*/ 79000 w 55"/>
                <a:gd name="T79" fmla="*/ 0 h 55"/>
                <a:gd name="T80" fmla="*/ 106478 w 55"/>
                <a:gd name="T81" fmla="*/ 0 h 55"/>
                <a:gd name="T82" fmla="*/ 109913 w 55"/>
                <a:gd name="T83" fmla="*/ 3435 h 55"/>
                <a:gd name="T84" fmla="*/ 113348 w 55"/>
                <a:gd name="T85" fmla="*/ 27478 h 55"/>
                <a:gd name="T86" fmla="*/ 127087 w 55"/>
                <a:gd name="T87" fmla="*/ 30913 h 55"/>
                <a:gd name="T88" fmla="*/ 144261 w 55"/>
                <a:gd name="T89" fmla="*/ 17174 h 55"/>
                <a:gd name="T90" fmla="*/ 147696 w 55"/>
                <a:gd name="T91" fmla="*/ 17174 h 55"/>
                <a:gd name="T92" fmla="*/ 147696 w 55"/>
                <a:gd name="T93" fmla="*/ 17174 h 55"/>
                <a:gd name="T94" fmla="*/ 168304 w 55"/>
                <a:gd name="T95" fmla="*/ 37782 h 55"/>
                <a:gd name="T96" fmla="*/ 171739 w 55"/>
                <a:gd name="T97" fmla="*/ 41217 h 55"/>
                <a:gd name="T98" fmla="*/ 168304 w 55"/>
                <a:gd name="T99" fmla="*/ 44652 h 55"/>
                <a:gd name="T100" fmla="*/ 158000 w 55"/>
                <a:gd name="T101" fmla="*/ 61826 h 55"/>
                <a:gd name="T102" fmla="*/ 161435 w 55"/>
                <a:gd name="T103" fmla="*/ 72130 h 55"/>
                <a:gd name="T104" fmla="*/ 185478 w 55"/>
                <a:gd name="T105" fmla="*/ 75565 h 55"/>
                <a:gd name="T106" fmla="*/ 188913 w 55"/>
                <a:gd name="T107" fmla="*/ 79000 h 55"/>
                <a:gd name="T108" fmla="*/ 188913 w 55"/>
                <a:gd name="T109" fmla="*/ 106478 h 55"/>
                <a:gd name="T110" fmla="*/ 92739 w 55"/>
                <a:gd name="T111" fmla="*/ 61826 h 55"/>
                <a:gd name="T112" fmla="*/ 61826 w 55"/>
                <a:gd name="T113" fmla="*/ 92739 h 55"/>
                <a:gd name="T114" fmla="*/ 92739 w 55"/>
                <a:gd name="T115" fmla="*/ 123651 h 55"/>
                <a:gd name="T116" fmla="*/ 123652 w 55"/>
                <a:gd name="T117" fmla="*/ 92739 h 55"/>
                <a:gd name="T118" fmla="*/ 92739 w 55"/>
                <a:gd name="T119" fmla="*/ 61826 h 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2872" y="4175484"/>
            <a:ext cx="2937014" cy="1670482"/>
            <a:chOff x="4642872" y="4175484"/>
            <a:chExt cx="2937014" cy="1670482"/>
          </a:xfrm>
        </p:grpSpPr>
        <p:sp>
          <p:nvSpPr>
            <p:cNvPr id="56" name="TextBox 55"/>
            <p:cNvSpPr txBox="1"/>
            <p:nvPr/>
          </p:nvSpPr>
          <p:spPr>
            <a:xfrm>
              <a:off x="4642872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2872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92408" y="4175484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971708" y="4364605"/>
              <a:ext cx="279341" cy="259698"/>
            </a:xfrm>
            <a:custGeom>
              <a:avLst/>
              <a:gdLst>
                <a:gd name="T0" fmla="*/ 34441 w 59"/>
                <a:gd name="T1" fmla="*/ 127086 h 55"/>
                <a:gd name="T2" fmla="*/ 0 w 59"/>
                <a:gd name="T3" fmla="*/ 85869 h 55"/>
                <a:gd name="T4" fmla="*/ 20664 w 59"/>
                <a:gd name="T5" fmla="*/ 61826 h 55"/>
                <a:gd name="T6" fmla="*/ 51661 w 59"/>
                <a:gd name="T7" fmla="*/ 103043 h 55"/>
                <a:gd name="T8" fmla="*/ 34441 w 59"/>
                <a:gd name="T9" fmla="*/ 127086 h 55"/>
                <a:gd name="T10" fmla="*/ 172203 w 59"/>
                <a:gd name="T11" fmla="*/ 171738 h 55"/>
                <a:gd name="T12" fmla="*/ 148095 w 59"/>
                <a:gd name="T13" fmla="*/ 188912 h 55"/>
                <a:gd name="T14" fmla="*/ 99878 w 59"/>
                <a:gd name="T15" fmla="*/ 178608 h 55"/>
                <a:gd name="T16" fmla="*/ 51661 w 59"/>
                <a:gd name="T17" fmla="*/ 188912 h 55"/>
                <a:gd name="T18" fmla="*/ 30997 w 59"/>
                <a:gd name="T19" fmla="*/ 171738 h 55"/>
                <a:gd name="T20" fmla="*/ 99878 w 59"/>
                <a:gd name="T21" fmla="*/ 99608 h 55"/>
                <a:gd name="T22" fmla="*/ 172203 w 59"/>
                <a:gd name="T23" fmla="*/ 171738 h 55"/>
                <a:gd name="T24" fmla="*/ 72325 w 59"/>
                <a:gd name="T25" fmla="*/ 72130 h 55"/>
                <a:gd name="T26" fmla="*/ 41329 w 59"/>
                <a:gd name="T27" fmla="*/ 30913 h 55"/>
                <a:gd name="T28" fmla="*/ 61993 w 59"/>
                <a:gd name="T29" fmla="*/ 0 h 55"/>
                <a:gd name="T30" fmla="*/ 96434 w 59"/>
                <a:gd name="T31" fmla="*/ 44652 h 55"/>
                <a:gd name="T32" fmla="*/ 72325 w 59"/>
                <a:gd name="T33" fmla="*/ 72130 h 55"/>
                <a:gd name="T34" fmla="*/ 106766 w 59"/>
                <a:gd name="T35" fmla="*/ 44652 h 55"/>
                <a:gd name="T36" fmla="*/ 141207 w 59"/>
                <a:gd name="T37" fmla="*/ 0 h 55"/>
                <a:gd name="T38" fmla="*/ 161871 w 59"/>
                <a:gd name="T39" fmla="*/ 30913 h 55"/>
                <a:gd name="T40" fmla="*/ 130875 w 59"/>
                <a:gd name="T41" fmla="*/ 72130 h 55"/>
                <a:gd name="T42" fmla="*/ 106766 w 59"/>
                <a:gd name="T43" fmla="*/ 44652 h 55"/>
                <a:gd name="T44" fmla="*/ 203200 w 59"/>
                <a:gd name="T45" fmla="*/ 85869 h 55"/>
                <a:gd name="T46" fmla="*/ 168759 w 59"/>
                <a:gd name="T47" fmla="*/ 127086 h 55"/>
                <a:gd name="T48" fmla="*/ 151539 w 59"/>
                <a:gd name="T49" fmla="*/ 103043 h 55"/>
                <a:gd name="T50" fmla="*/ 182536 w 59"/>
                <a:gd name="T51" fmla="*/ 61826 h 55"/>
                <a:gd name="T52" fmla="*/ 203200 w 59"/>
                <a:gd name="T53" fmla="*/ 85869 h 5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" h="55">
                  <a:moveTo>
                    <a:pt x="10" y="37"/>
                  </a:moveTo>
                  <a:cubicBezTo>
                    <a:pt x="4" y="37"/>
                    <a:pt x="0" y="30"/>
                    <a:pt x="0" y="25"/>
                  </a:cubicBezTo>
                  <a:cubicBezTo>
                    <a:pt x="0" y="21"/>
                    <a:pt x="2" y="18"/>
                    <a:pt x="6" y="18"/>
                  </a:cubicBezTo>
                  <a:cubicBezTo>
                    <a:pt x="11" y="18"/>
                    <a:pt x="15" y="25"/>
                    <a:pt x="15" y="30"/>
                  </a:cubicBezTo>
                  <a:cubicBezTo>
                    <a:pt x="15" y="33"/>
                    <a:pt x="14" y="37"/>
                    <a:pt x="10" y="37"/>
                  </a:cubicBezTo>
                  <a:close/>
                  <a:moveTo>
                    <a:pt x="50" y="50"/>
                  </a:moveTo>
                  <a:cubicBezTo>
                    <a:pt x="50" y="54"/>
                    <a:pt x="46" y="55"/>
                    <a:pt x="43" y="55"/>
                  </a:cubicBezTo>
                  <a:cubicBezTo>
                    <a:pt x="38" y="55"/>
                    <a:pt x="34" y="52"/>
                    <a:pt x="29" y="52"/>
                  </a:cubicBezTo>
                  <a:cubicBezTo>
                    <a:pt x="25" y="52"/>
                    <a:pt x="21" y="55"/>
                    <a:pt x="15" y="55"/>
                  </a:cubicBezTo>
                  <a:cubicBezTo>
                    <a:pt x="12" y="55"/>
                    <a:pt x="9" y="54"/>
                    <a:pt x="9" y="50"/>
                  </a:cubicBezTo>
                  <a:cubicBezTo>
                    <a:pt x="9" y="41"/>
                    <a:pt x="21" y="29"/>
                    <a:pt x="29" y="29"/>
                  </a:cubicBezTo>
                  <a:cubicBezTo>
                    <a:pt x="38" y="29"/>
                    <a:pt x="50" y="41"/>
                    <a:pt x="50" y="50"/>
                  </a:cubicBezTo>
                  <a:close/>
                  <a:moveTo>
                    <a:pt x="21" y="21"/>
                  </a:moveTo>
                  <a:cubicBezTo>
                    <a:pt x="15" y="21"/>
                    <a:pt x="12" y="14"/>
                    <a:pt x="12" y="9"/>
                  </a:cubicBezTo>
                  <a:cubicBezTo>
                    <a:pt x="12" y="5"/>
                    <a:pt x="14" y="0"/>
                    <a:pt x="18" y="0"/>
                  </a:cubicBezTo>
                  <a:cubicBezTo>
                    <a:pt x="24" y="0"/>
                    <a:pt x="28" y="8"/>
                    <a:pt x="28" y="13"/>
                  </a:cubicBezTo>
                  <a:cubicBezTo>
                    <a:pt x="28" y="17"/>
                    <a:pt x="26" y="21"/>
                    <a:pt x="21" y="21"/>
                  </a:cubicBezTo>
                  <a:close/>
                  <a:moveTo>
                    <a:pt x="31" y="13"/>
                  </a:moveTo>
                  <a:cubicBezTo>
                    <a:pt x="31" y="8"/>
                    <a:pt x="35" y="0"/>
                    <a:pt x="41" y="0"/>
                  </a:cubicBezTo>
                  <a:cubicBezTo>
                    <a:pt x="45" y="0"/>
                    <a:pt x="47" y="5"/>
                    <a:pt x="47" y="9"/>
                  </a:cubicBezTo>
                  <a:cubicBezTo>
                    <a:pt x="47" y="14"/>
                    <a:pt x="44" y="21"/>
                    <a:pt x="38" y="21"/>
                  </a:cubicBezTo>
                  <a:cubicBezTo>
                    <a:pt x="33" y="21"/>
                    <a:pt x="31" y="17"/>
                    <a:pt x="31" y="13"/>
                  </a:cubicBezTo>
                  <a:close/>
                  <a:moveTo>
                    <a:pt x="59" y="25"/>
                  </a:moveTo>
                  <a:cubicBezTo>
                    <a:pt x="59" y="30"/>
                    <a:pt x="55" y="37"/>
                    <a:pt x="49" y="37"/>
                  </a:cubicBezTo>
                  <a:cubicBezTo>
                    <a:pt x="45" y="37"/>
                    <a:pt x="44" y="33"/>
                    <a:pt x="44" y="30"/>
                  </a:cubicBezTo>
                  <a:cubicBezTo>
                    <a:pt x="44" y="25"/>
                    <a:pt x="48" y="18"/>
                    <a:pt x="53" y="18"/>
                  </a:cubicBezTo>
                  <a:cubicBezTo>
                    <a:pt x="57" y="18"/>
                    <a:pt x="59" y="21"/>
                    <a:pt x="5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16786" y="4175484"/>
            <a:ext cx="2937014" cy="1670482"/>
            <a:chOff x="8416786" y="4175484"/>
            <a:chExt cx="2937014" cy="1670482"/>
          </a:xfrm>
        </p:grpSpPr>
        <p:sp>
          <p:nvSpPr>
            <p:cNvPr id="59" name="TextBox 58"/>
            <p:cNvSpPr txBox="1"/>
            <p:nvPr/>
          </p:nvSpPr>
          <p:spPr>
            <a:xfrm>
              <a:off x="8416786" y="4952420"/>
              <a:ext cx="29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16786" y="5230413"/>
              <a:ext cx="29370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scelerisque est </a:t>
              </a:r>
              <a:r>
                <a:rPr lang="en-US" sz="1200" smtClean="0">
                  <a:solidFill>
                    <a:schemeClr val="tx2"/>
                  </a:solidFill>
                </a:rPr>
                <a:t>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566322" y="417548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145"/>
            <p:cNvSpPr>
              <a:spLocks/>
            </p:cNvSpPr>
            <p:nvPr/>
          </p:nvSpPr>
          <p:spPr bwMode="auto">
            <a:xfrm>
              <a:off x="9734710" y="4364605"/>
              <a:ext cx="301164" cy="259698"/>
            </a:xfrm>
            <a:custGeom>
              <a:avLst/>
              <a:gdLst>
                <a:gd name="T0" fmla="*/ 219075 w 64"/>
                <a:gd name="T1" fmla="*/ 175173 h 55"/>
                <a:gd name="T2" fmla="*/ 205383 w 64"/>
                <a:gd name="T3" fmla="*/ 188912 h 55"/>
                <a:gd name="T4" fmla="*/ 167729 w 64"/>
                <a:gd name="T5" fmla="*/ 188912 h 55"/>
                <a:gd name="T6" fmla="*/ 154037 w 64"/>
                <a:gd name="T7" fmla="*/ 175173 h 55"/>
                <a:gd name="T8" fmla="*/ 154037 w 64"/>
                <a:gd name="T9" fmla="*/ 137391 h 55"/>
                <a:gd name="T10" fmla="*/ 167729 w 64"/>
                <a:gd name="T11" fmla="*/ 123651 h 55"/>
                <a:gd name="T12" fmla="*/ 177998 w 64"/>
                <a:gd name="T13" fmla="*/ 123651 h 55"/>
                <a:gd name="T14" fmla="*/ 177998 w 64"/>
                <a:gd name="T15" fmla="*/ 103043 h 55"/>
                <a:gd name="T16" fmla="*/ 116384 w 64"/>
                <a:gd name="T17" fmla="*/ 103043 h 55"/>
                <a:gd name="T18" fmla="*/ 116384 w 64"/>
                <a:gd name="T19" fmla="*/ 123651 h 55"/>
                <a:gd name="T20" fmla="*/ 126653 w 64"/>
                <a:gd name="T21" fmla="*/ 123651 h 55"/>
                <a:gd name="T22" fmla="*/ 140345 w 64"/>
                <a:gd name="T23" fmla="*/ 137391 h 55"/>
                <a:gd name="T24" fmla="*/ 140345 w 64"/>
                <a:gd name="T25" fmla="*/ 175173 h 55"/>
                <a:gd name="T26" fmla="*/ 126653 w 64"/>
                <a:gd name="T27" fmla="*/ 188912 h 55"/>
                <a:gd name="T28" fmla="*/ 88999 w 64"/>
                <a:gd name="T29" fmla="*/ 188912 h 55"/>
                <a:gd name="T30" fmla="*/ 78730 w 64"/>
                <a:gd name="T31" fmla="*/ 175173 h 55"/>
                <a:gd name="T32" fmla="*/ 78730 w 64"/>
                <a:gd name="T33" fmla="*/ 137391 h 55"/>
                <a:gd name="T34" fmla="*/ 88999 w 64"/>
                <a:gd name="T35" fmla="*/ 123651 h 55"/>
                <a:gd name="T36" fmla="*/ 99268 w 64"/>
                <a:gd name="T37" fmla="*/ 123651 h 55"/>
                <a:gd name="T38" fmla="*/ 99268 w 64"/>
                <a:gd name="T39" fmla="*/ 103043 h 55"/>
                <a:gd name="T40" fmla="*/ 37654 w 64"/>
                <a:gd name="T41" fmla="*/ 103043 h 55"/>
                <a:gd name="T42" fmla="*/ 37654 w 64"/>
                <a:gd name="T43" fmla="*/ 123651 h 55"/>
                <a:gd name="T44" fmla="*/ 51346 w 64"/>
                <a:gd name="T45" fmla="*/ 123651 h 55"/>
                <a:gd name="T46" fmla="*/ 61615 w 64"/>
                <a:gd name="T47" fmla="*/ 137391 h 55"/>
                <a:gd name="T48" fmla="*/ 61615 w 64"/>
                <a:gd name="T49" fmla="*/ 175173 h 55"/>
                <a:gd name="T50" fmla="*/ 51346 w 64"/>
                <a:gd name="T51" fmla="*/ 188912 h 55"/>
                <a:gd name="T52" fmla="*/ 10269 w 64"/>
                <a:gd name="T53" fmla="*/ 188912 h 55"/>
                <a:gd name="T54" fmla="*/ 0 w 64"/>
                <a:gd name="T55" fmla="*/ 175173 h 55"/>
                <a:gd name="T56" fmla="*/ 0 w 64"/>
                <a:gd name="T57" fmla="*/ 137391 h 55"/>
                <a:gd name="T58" fmla="*/ 10269 w 64"/>
                <a:gd name="T59" fmla="*/ 123651 h 55"/>
                <a:gd name="T60" fmla="*/ 23961 w 64"/>
                <a:gd name="T61" fmla="*/ 123651 h 55"/>
                <a:gd name="T62" fmla="*/ 23961 w 64"/>
                <a:gd name="T63" fmla="*/ 103043 h 55"/>
                <a:gd name="T64" fmla="*/ 37654 w 64"/>
                <a:gd name="T65" fmla="*/ 85869 h 55"/>
                <a:gd name="T66" fmla="*/ 99268 w 64"/>
                <a:gd name="T67" fmla="*/ 85869 h 55"/>
                <a:gd name="T68" fmla="*/ 99268 w 64"/>
                <a:gd name="T69" fmla="*/ 61826 h 55"/>
                <a:gd name="T70" fmla="*/ 88999 w 64"/>
                <a:gd name="T71" fmla="*/ 61826 h 55"/>
                <a:gd name="T72" fmla="*/ 78730 w 64"/>
                <a:gd name="T73" fmla="*/ 51521 h 55"/>
                <a:gd name="T74" fmla="*/ 78730 w 64"/>
                <a:gd name="T75" fmla="*/ 10304 h 55"/>
                <a:gd name="T76" fmla="*/ 88999 w 64"/>
                <a:gd name="T77" fmla="*/ 0 h 55"/>
                <a:gd name="T78" fmla="*/ 126653 w 64"/>
                <a:gd name="T79" fmla="*/ 0 h 55"/>
                <a:gd name="T80" fmla="*/ 140345 w 64"/>
                <a:gd name="T81" fmla="*/ 10304 h 55"/>
                <a:gd name="T82" fmla="*/ 140345 w 64"/>
                <a:gd name="T83" fmla="*/ 51521 h 55"/>
                <a:gd name="T84" fmla="*/ 126653 w 64"/>
                <a:gd name="T85" fmla="*/ 61826 h 55"/>
                <a:gd name="T86" fmla="*/ 116384 w 64"/>
                <a:gd name="T87" fmla="*/ 61826 h 55"/>
                <a:gd name="T88" fmla="*/ 116384 w 64"/>
                <a:gd name="T89" fmla="*/ 85869 h 55"/>
                <a:gd name="T90" fmla="*/ 177998 w 64"/>
                <a:gd name="T91" fmla="*/ 85869 h 55"/>
                <a:gd name="T92" fmla="*/ 195114 w 64"/>
                <a:gd name="T93" fmla="*/ 103043 h 55"/>
                <a:gd name="T94" fmla="*/ 195114 w 64"/>
                <a:gd name="T95" fmla="*/ 123651 h 55"/>
                <a:gd name="T96" fmla="*/ 205383 w 64"/>
                <a:gd name="T97" fmla="*/ 123651 h 55"/>
                <a:gd name="T98" fmla="*/ 219075 w 64"/>
                <a:gd name="T99" fmla="*/ 137391 h 55"/>
                <a:gd name="T100" fmla="*/ 219075 w 64"/>
                <a:gd name="T101" fmla="*/ 175173 h 5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4" name="Picture 2" descr="Home &amp; Garden Desks &amp; Home Office Furniture Portable Folding Laptop Desk  Computer Table Bed Sofa Lap Desk Stand Holder Tray dr-hetsroni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0" y="1945137"/>
            <a:ext cx="3767793" cy="37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GET IN TOUCH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39" name="Oval 38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333055"/>
            <a:ext cx="3425041" cy="924324"/>
            <a:chOff x="943302" y="1801232"/>
            <a:chExt cx="3425041" cy="924324"/>
          </a:xfrm>
        </p:grpSpPr>
        <p:sp>
          <p:nvSpPr>
            <p:cNvPr id="13" name="TextBox 12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ADDRESS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4961" y="2079225"/>
              <a:ext cx="29051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827 Super 8 Dr, Battle Mountain, NV 89820, United States of America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470359"/>
            <a:ext cx="3425041" cy="616547"/>
            <a:chOff x="943302" y="3088128"/>
            <a:chExt cx="3425041" cy="616547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OUR WEBSITE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https://graphicbulb.com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4299886"/>
            <a:ext cx="3425041" cy="647325"/>
            <a:chOff x="943302" y="4358587"/>
            <a:chExt cx="3425041" cy="647325"/>
          </a:xfrm>
        </p:grpSpPr>
        <p:sp>
          <p:nvSpPr>
            <p:cNvPr id="21" name="TextBox 20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TELEPHONE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4961" y="4636580"/>
              <a:ext cx="31533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+1 775-635-8800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200" y="5160190"/>
            <a:ext cx="3425041" cy="616547"/>
            <a:chOff x="943302" y="4358587"/>
            <a:chExt cx="3425041" cy="616547"/>
          </a:xfrm>
        </p:grpSpPr>
        <p:sp>
          <p:nvSpPr>
            <p:cNvPr id="54" name="TextBox 53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EMAIL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4961" y="4636580"/>
              <a:ext cx="3153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contact@graphicbulb.com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104" name="Picture 8" descr="2010 Apple iPad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329" y="3641851"/>
            <a:ext cx="2272690" cy="22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piron 3671 Desktop Computer | Dell Ca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167" y="1827873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 Foundation - deGoogled unGoogled smartphone operating systems and online  services - your data is your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18" y="4577879"/>
            <a:ext cx="2067952" cy="185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WELCOME MESSAGE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5" name="Oval 4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>
            <a:spLocks/>
          </p:cNvSpPr>
          <p:nvPr/>
        </p:nvSpPr>
        <p:spPr bwMode="auto">
          <a:xfrm>
            <a:off x="5825218" y="4835155"/>
            <a:ext cx="541564" cy="453072"/>
          </a:xfrm>
          <a:custGeom>
            <a:avLst/>
            <a:gdLst>
              <a:gd name="connsiteX0" fmla="*/ 829125 w 971550"/>
              <a:gd name="connsiteY0" fmla="*/ 0 h 812800"/>
              <a:gd name="connsiteX1" fmla="*/ 841038 w 971550"/>
              <a:gd name="connsiteY1" fmla="*/ 794 h 812800"/>
              <a:gd name="connsiteX2" fmla="*/ 852951 w 971550"/>
              <a:gd name="connsiteY2" fmla="*/ 1853 h 812800"/>
              <a:gd name="connsiteX3" fmla="*/ 858246 w 971550"/>
              <a:gd name="connsiteY3" fmla="*/ 3176 h 812800"/>
              <a:gd name="connsiteX4" fmla="*/ 863011 w 971550"/>
              <a:gd name="connsiteY4" fmla="*/ 5558 h 812800"/>
              <a:gd name="connsiteX5" fmla="*/ 867511 w 971550"/>
              <a:gd name="connsiteY5" fmla="*/ 8999 h 812800"/>
              <a:gd name="connsiteX6" fmla="*/ 870688 w 971550"/>
              <a:gd name="connsiteY6" fmla="*/ 13234 h 812800"/>
              <a:gd name="connsiteX7" fmla="*/ 873335 w 971550"/>
              <a:gd name="connsiteY7" fmla="*/ 17998 h 812800"/>
              <a:gd name="connsiteX8" fmla="*/ 874659 w 971550"/>
              <a:gd name="connsiteY8" fmla="*/ 23291 h 812800"/>
              <a:gd name="connsiteX9" fmla="*/ 874924 w 971550"/>
              <a:gd name="connsiteY9" fmla="*/ 28584 h 812800"/>
              <a:gd name="connsiteX10" fmla="*/ 873865 w 971550"/>
              <a:gd name="connsiteY10" fmla="*/ 34142 h 812800"/>
              <a:gd name="connsiteX11" fmla="*/ 850568 w 971550"/>
              <a:gd name="connsiteY11" fmla="*/ 118043 h 812800"/>
              <a:gd name="connsiteX12" fmla="*/ 848451 w 971550"/>
              <a:gd name="connsiteY12" fmla="*/ 123336 h 812800"/>
              <a:gd name="connsiteX13" fmla="*/ 844744 w 971550"/>
              <a:gd name="connsiteY13" fmla="*/ 128100 h 812800"/>
              <a:gd name="connsiteX14" fmla="*/ 840773 w 971550"/>
              <a:gd name="connsiteY14" fmla="*/ 132070 h 812800"/>
              <a:gd name="connsiteX15" fmla="*/ 835744 w 971550"/>
              <a:gd name="connsiteY15" fmla="*/ 134717 h 812800"/>
              <a:gd name="connsiteX16" fmla="*/ 829655 w 971550"/>
              <a:gd name="connsiteY16" fmla="*/ 136570 h 812800"/>
              <a:gd name="connsiteX17" fmla="*/ 815359 w 971550"/>
              <a:gd name="connsiteY17" fmla="*/ 139481 h 812800"/>
              <a:gd name="connsiteX18" fmla="*/ 801593 w 971550"/>
              <a:gd name="connsiteY18" fmla="*/ 143716 h 812800"/>
              <a:gd name="connsiteX19" fmla="*/ 788886 w 971550"/>
              <a:gd name="connsiteY19" fmla="*/ 149539 h 812800"/>
              <a:gd name="connsiteX20" fmla="*/ 776444 w 971550"/>
              <a:gd name="connsiteY20" fmla="*/ 156420 h 812800"/>
              <a:gd name="connsiteX21" fmla="*/ 764531 w 971550"/>
              <a:gd name="connsiteY21" fmla="*/ 164360 h 812800"/>
              <a:gd name="connsiteX22" fmla="*/ 753412 w 971550"/>
              <a:gd name="connsiteY22" fmla="*/ 173623 h 812800"/>
              <a:gd name="connsiteX23" fmla="*/ 742823 w 971550"/>
              <a:gd name="connsiteY23" fmla="*/ 183681 h 812800"/>
              <a:gd name="connsiteX24" fmla="*/ 732763 w 971550"/>
              <a:gd name="connsiteY24" fmla="*/ 194797 h 812800"/>
              <a:gd name="connsiteX25" fmla="*/ 723498 w 971550"/>
              <a:gd name="connsiteY25" fmla="*/ 206442 h 812800"/>
              <a:gd name="connsiteX26" fmla="*/ 714497 w 971550"/>
              <a:gd name="connsiteY26" fmla="*/ 218617 h 812800"/>
              <a:gd name="connsiteX27" fmla="*/ 706290 w 971550"/>
              <a:gd name="connsiteY27" fmla="*/ 231321 h 812800"/>
              <a:gd name="connsiteX28" fmla="*/ 698084 w 971550"/>
              <a:gd name="connsiteY28" fmla="*/ 244820 h 812800"/>
              <a:gd name="connsiteX29" fmla="*/ 690936 w 971550"/>
              <a:gd name="connsiteY29" fmla="*/ 258318 h 812800"/>
              <a:gd name="connsiteX30" fmla="*/ 684318 w 971550"/>
              <a:gd name="connsiteY30" fmla="*/ 271816 h 812800"/>
              <a:gd name="connsiteX31" fmla="*/ 677699 w 971550"/>
              <a:gd name="connsiteY31" fmla="*/ 285843 h 812800"/>
              <a:gd name="connsiteX32" fmla="*/ 672140 w 971550"/>
              <a:gd name="connsiteY32" fmla="*/ 299606 h 812800"/>
              <a:gd name="connsiteX33" fmla="*/ 666581 w 971550"/>
              <a:gd name="connsiteY33" fmla="*/ 313369 h 812800"/>
              <a:gd name="connsiteX34" fmla="*/ 661551 w 971550"/>
              <a:gd name="connsiteY34" fmla="*/ 326602 h 812800"/>
              <a:gd name="connsiteX35" fmla="*/ 657051 w 971550"/>
              <a:gd name="connsiteY35" fmla="*/ 339836 h 812800"/>
              <a:gd name="connsiteX36" fmla="*/ 653080 w 971550"/>
              <a:gd name="connsiteY36" fmla="*/ 352540 h 812800"/>
              <a:gd name="connsiteX37" fmla="*/ 649373 w 971550"/>
              <a:gd name="connsiteY37" fmla="*/ 364715 h 812800"/>
              <a:gd name="connsiteX38" fmla="*/ 646197 w 971550"/>
              <a:gd name="connsiteY38" fmla="*/ 376360 h 812800"/>
              <a:gd name="connsiteX39" fmla="*/ 658374 w 971550"/>
              <a:gd name="connsiteY39" fmla="*/ 371596 h 812800"/>
              <a:gd name="connsiteX40" fmla="*/ 671611 w 971550"/>
              <a:gd name="connsiteY40" fmla="*/ 367097 h 812800"/>
              <a:gd name="connsiteX41" fmla="*/ 685906 w 971550"/>
              <a:gd name="connsiteY41" fmla="*/ 363656 h 812800"/>
              <a:gd name="connsiteX42" fmla="*/ 701525 w 971550"/>
              <a:gd name="connsiteY42" fmla="*/ 360480 h 812800"/>
              <a:gd name="connsiteX43" fmla="*/ 717939 w 971550"/>
              <a:gd name="connsiteY43" fmla="*/ 358892 h 812800"/>
              <a:gd name="connsiteX44" fmla="*/ 735411 w 971550"/>
              <a:gd name="connsiteY44" fmla="*/ 358098 h 812800"/>
              <a:gd name="connsiteX45" fmla="*/ 752883 w 971550"/>
              <a:gd name="connsiteY45" fmla="*/ 358892 h 812800"/>
              <a:gd name="connsiteX46" fmla="*/ 770885 w 971550"/>
              <a:gd name="connsiteY46" fmla="*/ 360480 h 812800"/>
              <a:gd name="connsiteX47" fmla="*/ 788622 w 971550"/>
              <a:gd name="connsiteY47" fmla="*/ 363921 h 812800"/>
              <a:gd name="connsiteX48" fmla="*/ 806358 w 971550"/>
              <a:gd name="connsiteY48" fmla="*/ 368420 h 812800"/>
              <a:gd name="connsiteX49" fmla="*/ 823831 w 971550"/>
              <a:gd name="connsiteY49" fmla="*/ 373978 h 812800"/>
              <a:gd name="connsiteX50" fmla="*/ 840509 w 971550"/>
              <a:gd name="connsiteY50" fmla="*/ 381124 h 812800"/>
              <a:gd name="connsiteX51" fmla="*/ 856128 w 971550"/>
              <a:gd name="connsiteY51" fmla="*/ 389064 h 812800"/>
              <a:gd name="connsiteX52" fmla="*/ 871217 w 971550"/>
              <a:gd name="connsiteY52" fmla="*/ 398328 h 812800"/>
              <a:gd name="connsiteX53" fmla="*/ 885248 w 971550"/>
              <a:gd name="connsiteY53" fmla="*/ 408915 h 812800"/>
              <a:gd name="connsiteX54" fmla="*/ 898749 w 971550"/>
              <a:gd name="connsiteY54" fmla="*/ 420031 h 812800"/>
              <a:gd name="connsiteX55" fmla="*/ 911192 w 971550"/>
              <a:gd name="connsiteY55" fmla="*/ 432206 h 812800"/>
              <a:gd name="connsiteX56" fmla="*/ 922840 w 971550"/>
              <a:gd name="connsiteY56" fmla="*/ 445704 h 812800"/>
              <a:gd name="connsiteX57" fmla="*/ 933164 w 971550"/>
              <a:gd name="connsiteY57" fmla="*/ 459996 h 812800"/>
              <a:gd name="connsiteX58" fmla="*/ 942430 w 971550"/>
              <a:gd name="connsiteY58" fmla="*/ 475082 h 812800"/>
              <a:gd name="connsiteX59" fmla="*/ 951695 w 971550"/>
              <a:gd name="connsiteY59" fmla="*/ 493079 h 812800"/>
              <a:gd name="connsiteX60" fmla="*/ 959108 w 971550"/>
              <a:gd name="connsiteY60" fmla="*/ 511606 h 812800"/>
              <a:gd name="connsiteX61" fmla="*/ 964667 w 971550"/>
              <a:gd name="connsiteY61" fmla="*/ 530133 h 812800"/>
              <a:gd name="connsiteX62" fmla="*/ 968638 w 971550"/>
              <a:gd name="connsiteY62" fmla="*/ 549454 h 812800"/>
              <a:gd name="connsiteX63" fmla="*/ 971021 w 971550"/>
              <a:gd name="connsiteY63" fmla="*/ 569040 h 812800"/>
              <a:gd name="connsiteX64" fmla="*/ 971550 w 971550"/>
              <a:gd name="connsiteY64" fmla="*/ 588625 h 812800"/>
              <a:gd name="connsiteX65" fmla="*/ 970756 w 971550"/>
              <a:gd name="connsiteY65" fmla="*/ 608211 h 812800"/>
              <a:gd name="connsiteX66" fmla="*/ 967579 w 971550"/>
              <a:gd name="connsiteY66" fmla="*/ 627796 h 812800"/>
              <a:gd name="connsiteX67" fmla="*/ 963344 w 971550"/>
              <a:gd name="connsiteY67" fmla="*/ 647117 h 812800"/>
              <a:gd name="connsiteX68" fmla="*/ 957520 w 971550"/>
              <a:gd name="connsiteY68" fmla="*/ 665115 h 812800"/>
              <a:gd name="connsiteX69" fmla="*/ 950107 w 971550"/>
              <a:gd name="connsiteY69" fmla="*/ 682318 h 812800"/>
              <a:gd name="connsiteX70" fmla="*/ 941900 w 971550"/>
              <a:gd name="connsiteY70" fmla="*/ 698728 h 812800"/>
              <a:gd name="connsiteX71" fmla="*/ 932105 w 971550"/>
              <a:gd name="connsiteY71" fmla="*/ 714078 h 812800"/>
              <a:gd name="connsiteX72" fmla="*/ 920987 w 971550"/>
              <a:gd name="connsiteY72" fmla="*/ 728900 h 812800"/>
              <a:gd name="connsiteX73" fmla="*/ 909074 w 971550"/>
              <a:gd name="connsiteY73" fmla="*/ 742398 h 812800"/>
              <a:gd name="connsiteX74" fmla="*/ 896102 w 971550"/>
              <a:gd name="connsiteY74" fmla="*/ 754838 h 812800"/>
              <a:gd name="connsiteX75" fmla="*/ 882071 w 971550"/>
              <a:gd name="connsiteY75" fmla="*/ 766483 h 812800"/>
              <a:gd name="connsiteX76" fmla="*/ 867246 w 971550"/>
              <a:gd name="connsiteY76" fmla="*/ 777070 h 812800"/>
              <a:gd name="connsiteX77" fmla="*/ 851627 w 971550"/>
              <a:gd name="connsiteY77" fmla="*/ 785804 h 812800"/>
              <a:gd name="connsiteX78" fmla="*/ 835214 w 971550"/>
              <a:gd name="connsiteY78" fmla="*/ 794009 h 812800"/>
              <a:gd name="connsiteX79" fmla="*/ 818271 w 971550"/>
              <a:gd name="connsiteY79" fmla="*/ 800625 h 812800"/>
              <a:gd name="connsiteX80" fmla="*/ 800799 w 971550"/>
              <a:gd name="connsiteY80" fmla="*/ 805919 h 812800"/>
              <a:gd name="connsiteX81" fmla="*/ 782797 w 971550"/>
              <a:gd name="connsiteY81" fmla="*/ 809360 h 812800"/>
              <a:gd name="connsiteX82" fmla="*/ 764266 w 971550"/>
              <a:gd name="connsiteY82" fmla="*/ 811742 h 812800"/>
              <a:gd name="connsiteX83" fmla="*/ 745470 w 971550"/>
              <a:gd name="connsiteY83" fmla="*/ 812800 h 812800"/>
              <a:gd name="connsiteX84" fmla="*/ 744676 w 971550"/>
              <a:gd name="connsiteY84" fmla="*/ 812800 h 812800"/>
              <a:gd name="connsiteX85" fmla="*/ 722704 w 971550"/>
              <a:gd name="connsiteY85" fmla="*/ 811212 h 812800"/>
              <a:gd name="connsiteX86" fmla="*/ 701790 w 971550"/>
              <a:gd name="connsiteY86" fmla="*/ 808301 h 812800"/>
              <a:gd name="connsiteX87" fmla="*/ 681935 w 971550"/>
              <a:gd name="connsiteY87" fmla="*/ 803801 h 812800"/>
              <a:gd name="connsiteX88" fmla="*/ 662610 w 971550"/>
              <a:gd name="connsiteY88" fmla="*/ 797714 h 812800"/>
              <a:gd name="connsiteX89" fmla="*/ 644343 w 971550"/>
              <a:gd name="connsiteY89" fmla="*/ 790568 h 812800"/>
              <a:gd name="connsiteX90" fmla="*/ 627401 w 971550"/>
              <a:gd name="connsiteY90" fmla="*/ 782099 h 812800"/>
              <a:gd name="connsiteX91" fmla="*/ 610987 w 971550"/>
              <a:gd name="connsiteY91" fmla="*/ 772041 h 812800"/>
              <a:gd name="connsiteX92" fmla="*/ 595633 w 971550"/>
              <a:gd name="connsiteY92" fmla="*/ 760396 h 812800"/>
              <a:gd name="connsiteX93" fmla="*/ 581338 w 971550"/>
              <a:gd name="connsiteY93" fmla="*/ 747427 h 812800"/>
              <a:gd name="connsiteX94" fmla="*/ 567836 w 971550"/>
              <a:gd name="connsiteY94" fmla="*/ 733135 h 812800"/>
              <a:gd name="connsiteX95" fmla="*/ 555659 w 971550"/>
              <a:gd name="connsiteY95" fmla="*/ 717784 h 812800"/>
              <a:gd name="connsiteX96" fmla="*/ 544805 w 971550"/>
              <a:gd name="connsiteY96" fmla="*/ 701110 h 812800"/>
              <a:gd name="connsiteX97" fmla="*/ 535010 w 971550"/>
              <a:gd name="connsiteY97" fmla="*/ 683906 h 812800"/>
              <a:gd name="connsiteX98" fmla="*/ 526274 w 971550"/>
              <a:gd name="connsiteY98" fmla="*/ 665644 h 812800"/>
              <a:gd name="connsiteX99" fmla="*/ 518861 w 971550"/>
              <a:gd name="connsiteY99" fmla="*/ 646852 h 812800"/>
              <a:gd name="connsiteX100" fmla="*/ 512508 w 971550"/>
              <a:gd name="connsiteY100" fmla="*/ 627532 h 812800"/>
              <a:gd name="connsiteX101" fmla="*/ 507213 w 971550"/>
              <a:gd name="connsiteY101" fmla="*/ 607681 h 812800"/>
              <a:gd name="connsiteX102" fmla="*/ 502977 w 971550"/>
              <a:gd name="connsiteY102" fmla="*/ 587302 h 812800"/>
              <a:gd name="connsiteX103" fmla="*/ 499801 w 971550"/>
              <a:gd name="connsiteY103" fmla="*/ 566658 h 812800"/>
              <a:gd name="connsiteX104" fmla="*/ 497418 w 971550"/>
              <a:gd name="connsiteY104" fmla="*/ 545749 h 812800"/>
              <a:gd name="connsiteX105" fmla="*/ 495830 w 971550"/>
              <a:gd name="connsiteY105" fmla="*/ 524840 h 812800"/>
              <a:gd name="connsiteX106" fmla="*/ 495300 w 971550"/>
              <a:gd name="connsiteY106" fmla="*/ 503666 h 812800"/>
              <a:gd name="connsiteX107" fmla="*/ 495565 w 971550"/>
              <a:gd name="connsiteY107" fmla="*/ 483022 h 812800"/>
              <a:gd name="connsiteX108" fmla="*/ 496624 w 971550"/>
              <a:gd name="connsiteY108" fmla="*/ 462113 h 812800"/>
              <a:gd name="connsiteX109" fmla="*/ 497948 w 971550"/>
              <a:gd name="connsiteY109" fmla="*/ 441469 h 812800"/>
              <a:gd name="connsiteX110" fmla="*/ 500065 w 971550"/>
              <a:gd name="connsiteY110" fmla="*/ 421354 h 812800"/>
              <a:gd name="connsiteX111" fmla="*/ 502713 w 971550"/>
              <a:gd name="connsiteY111" fmla="*/ 401239 h 812800"/>
              <a:gd name="connsiteX112" fmla="*/ 506154 w 971550"/>
              <a:gd name="connsiteY112" fmla="*/ 381918 h 812800"/>
              <a:gd name="connsiteX113" fmla="*/ 509860 w 971550"/>
              <a:gd name="connsiteY113" fmla="*/ 362862 h 812800"/>
              <a:gd name="connsiteX114" fmla="*/ 514096 w 971550"/>
              <a:gd name="connsiteY114" fmla="*/ 344865 h 812800"/>
              <a:gd name="connsiteX115" fmla="*/ 518597 w 971550"/>
              <a:gd name="connsiteY115" fmla="*/ 327661 h 812800"/>
              <a:gd name="connsiteX116" fmla="*/ 527862 w 971550"/>
              <a:gd name="connsiteY116" fmla="*/ 297489 h 812800"/>
              <a:gd name="connsiteX117" fmla="*/ 537922 w 971550"/>
              <a:gd name="connsiteY117" fmla="*/ 268640 h 812800"/>
              <a:gd name="connsiteX118" fmla="*/ 549570 w 971550"/>
              <a:gd name="connsiteY118" fmla="*/ 240849 h 812800"/>
              <a:gd name="connsiteX119" fmla="*/ 561748 w 971550"/>
              <a:gd name="connsiteY119" fmla="*/ 214118 h 812800"/>
              <a:gd name="connsiteX120" fmla="*/ 574984 w 971550"/>
              <a:gd name="connsiteY120" fmla="*/ 188710 h 812800"/>
              <a:gd name="connsiteX121" fmla="*/ 589280 w 971550"/>
              <a:gd name="connsiteY121" fmla="*/ 164625 h 812800"/>
              <a:gd name="connsiteX122" fmla="*/ 604369 w 971550"/>
              <a:gd name="connsiteY122" fmla="*/ 142128 h 812800"/>
              <a:gd name="connsiteX123" fmla="*/ 620518 w 971550"/>
              <a:gd name="connsiteY123" fmla="*/ 120690 h 812800"/>
              <a:gd name="connsiteX124" fmla="*/ 637196 w 971550"/>
              <a:gd name="connsiteY124" fmla="*/ 101104 h 812800"/>
              <a:gd name="connsiteX125" fmla="*/ 654403 w 971550"/>
              <a:gd name="connsiteY125" fmla="*/ 82577 h 812800"/>
              <a:gd name="connsiteX126" fmla="*/ 672405 w 971550"/>
              <a:gd name="connsiteY126" fmla="*/ 66168 h 812800"/>
              <a:gd name="connsiteX127" fmla="*/ 690671 w 971550"/>
              <a:gd name="connsiteY127" fmla="*/ 51346 h 812800"/>
              <a:gd name="connsiteX128" fmla="*/ 709467 w 971550"/>
              <a:gd name="connsiteY128" fmla="*/ 38113 h 812800"/>
              <a:gd name="connsiteX129" fmla="*/ 728792 w 971550"/>
              <a:gd name="connsiteY129" fmla="*/ 26996 h 812800"/>
              <a:gd name="connsiteX130" fmla="*/ 748383 w 971550"/>
              <a:gd name="connsiteY130" fmla="*/ 17468 h 812800"/>
              <a:gd name="connsiteX131" fmla="*/ 768502 w 971550"/>
              <a:gd name="connsiteY131" fmla="*/ 10058 h 812800"/>
              <a:gd name="connsiteX132" fmla="*/ 788357 w 971550"/>
              <a:gd name="connsiteY132" fmla="*/ 4500 h 812800"/>
              <a:gd name="connsiteX133" fmla="*/ 808476 w 971550"/>
              <a:gd name="connsiteY133" fmla="*/ 1323 h 812800"/>
              <a:gd name="connsiteX134" fmla="*/ 333561 w 971550"/>
              <a:gd name="connsiteY134" fmla="*/ 0 h 812800"/>
              <a:gd name="connsiteX135" fmla="*/ 345738 w 971550"/>
              <a:gd name="connsiteY135" fmla="*/ 794 h 812800"/>
              <a:gd name="connsiteX136" fmla="*/ 357651 w 971550"/>
              <a:gd name="connsiteY136" fmla="*/ 1853 h 812800"/>
              <a:gd name="connsiteX137" fmla="*/ 362946 w 971550"/>
              <a:gd name="connsiteY137" fmla="*/ 3176 h 812800"/>
              <a:gd name="connsiteX138" fmla="*/ 367711 w 971550"/>
              <a:gd name="connsiteY138" fmla="*/ 5558 h 812800"/>
              <a:gd name="connsiteX139" fmla="*/ 372211 w 971550"/>
              <a:gd name="connsiteY139" fmla="*/ 8999 h 812800"/>
              <a:gd name="connsiteX140" fmla="*/ 375388 w 971550"/>
              <a:gd name="connsiteY140" fmla="*/ 13234 h 812800"/>
              <a:gd name="connsiteX141" fmla="*/ 378035 w 971550"/>
              <a:gd name="connsiteY141" fmla="*/ 17998 h 812800"/>
              <a:gd name="connsiteX142" fmla="*/ 379359 w 971550"/>
              <a:gd name="connsiteY142" fmla="*/ 23291 h 812800"/>
              <a:gd name="connsiteX143" fmla="*/ 379624 w 971550"/>
              <a:gd name="connsiteY143" fmla="*/ 28584 h 812800"/>
              <a:gd name="connsiteX144" fmla="*/ 378565 w 971550"/>
              <a:gd name="connsiteY144" fmla="*/ 34142 h 812800"/>
              <a:gd name="connsiteX145" fmla="*/ 355268 w 971550"/>
              <a:gd name="connsiteY145" fmla="*/ 118043 h 812800"/>
              <a:gd name="connsiteX146" fmla="*/ 353151 w 971550"/>
              <a:gd name="connsiteY146" fmla="*/ 123336 h 812800"/>
              <a:gd name="connsiteX147" fmla="*/ 349444 w 971550"/>
              <a:gd name="connsiteY147" fmla="*/ 128100 h 812800"/>
              <a:gd name="connsiteX148" fmla="*/ 345473 w 971550"/>
              <a:gd name="connsiteY148" fmla="*/ 132070 h 812800"/>
              <a:gd name="connsiteX149" fmla="*/ 340179 w 971550"/>
              <a:gd name="connsiteY149" fmla="*/ 134717 h 812800"/>
              <a:gd name="connsiteX150" fmla="*/ 334355 w 971550"/>
              <a:gd name="connsiteY150" fmla="*/ 136570 h 812800"/>
              <a:gd name="connsiteX151" fmla="*/ 320059 w 971550"/>
              <a:gd name="connsiteY151" fmla="*/ 139481 h 812800"/>
              <a:gd name="connsiteX152" fmla="*/ 306293 w 971550"/>
              <a:gd name="connsiteY152" fmla="*/ 143716 h 812800"/>
              <a:gd name="connsiteX153" fmla="*/ 293322 w 971550"/>
              <a:gd name="connsiteY153" fmla="*/ 149539 h 812800"/>
              <a:gd name="connsiteX154" fmla="*/ 281144 w 971550"/>
              <a:gd name="connsiteY154" fmla="*/ 156420 h 812800"/>
              <a:gd name="connsiteX155" fmla="*/ 269231 w 971550"/>
              <a:gd name="connsiteY155" fmla="*/ 164360 h 812800"/>
              <a:gd name="connsiteX156" fmla="*/ 258112 w 971550"/>
              <a:gd name="connsiteY156" fmla="*/ 173623 h 812800"/>
              <a:gd name="connsiteX157" fmla="*/ 247523 w 971550"/>
              <a:gd name="connsiteY157" fmla="*/ 183681 h 812800"/>
              <a:gd name="connsiteX158" fmla="*/ 237463 w 971550"/>
              <a:gd name="connsiteY158" fmla="*/ 194797 h 812800"/>
              <a:gd name="connsiteX159" fmla="*/ 227933 w 971550"/>
              <a:gd name="connsiteY159" fmla="*/ 206442 h 812800"/>
              <a:gd name="connsiteX160" fmla="*/ 219197 w 971550"/>
              <a:gd name="connsiteY160" fmla="*/ 218617 h 812800"/>
              <a:gd name="connsiteX161" fmla="*/ 210726 w 971550"/>
              <a:gd name="connsiteY161" fmla="*/ 231321 h 812800"/>
              <a:gd name="connsiteX162" fmla="*/ 202784 w 971550"/>
              <a:gd name="connsiteY162" fmla="*/ 244820 h 812800"/>
              <a:gd name="connsiteX163" fmla="*/ 195371 w 971550"/>
              <a:gd name="connsiteY163" fmla="*/ 258318 h 812800"/>
              <a:gd name="connsiteX164" fmla="*/ 189018 w 971550"/>
              <a:gd name="connsiteY164" fmla="*/ 271816 h 812800"/>
              <a:gd name="connsiteX165" fmla="*/ 182399 w 971550"/>
              <a:gd name="connsiteY165" fmla="*/ 285843 h 812800"/>
              <a:gd name="connsiteX166" fmla="*/ 176575 w 971550"/>
              <a:gd name="connsiteY166" fmla="*/ 299606 h 812800"/>
              <a:gd name="connsiteX167" fmla="*/ 171016 w 971550"/>
              <a:gd name="connsiteY167" fmla="*/ 313369 h 812800"/>
              <a:gd name="connsiteX168" fmla="*/ 166251 w 971550"/>
              <a:gd name="connsiteY168" fmla="*/ 326602 h 812800"/>
              <a:gd name="connsiteX169" fmla="*/ 161751 w 971550"/>
              <a:gd name="connsiteY169" fmla="*/ 339836 h 812800"/>
              <a:gd name="connsiteX170" fmla="*/ 157780 w 971550"/>
              <a:gd name="connsiteY170" fmla="*/ 352540 h 812800"/>
              <a:gd name="connsiteX171" fmla="*/ 154073 w 971550"/>
              <a:gd name="connsiteY171" fmla="*/ 364715 h 812800"/>
              <a:gd name="connsiteX172" fmla="*/ 150897 w 971550"/>
              <a:gd name="connsiteY172" fmla="*/ 376360 h 812800"/>
              <a:gd name="connsiteX173" fmla="*/ 163074 w 971550"/>
              <a:gd name="connsiteY173" fmla="*/ 371596 h 812800"/>
              <a:gd name="connsiteX174" fmla="*/ 176046 w 971550"/>
              <a:gd name="connsiteY174" fmla="*/ 367097 h 812800"/>
              <a:gd name="connsiteX175" fmla="*/ 190606 w 971550"/>
              <a:gd name="connsiteY175" fmla="*/ 363656 h 812800"/>
              <a:gd name="connsiteX176" fmla="*/ 206225 w 971550"/>
              <a:gd name="connsiteY176" fmla="*/ 360480 h 812800"/>
              <a:gd name="connsiteX177" fmla="*/ 222374 w 971550"/>
              <a:gd name="connsiteY177" fmla="*/ 358892 h 812800"/>
              <a:gd name="connsiteX178" fmla="*/ 240111 w 971550"/>
              <a:gd name="connsiteY178" fmla="*/ 358098 h 812800"/>
              <a:gd name="connsiteX179" fmla="*/ 257583 w 971550"/>
              <a:gd name="connsiteY179" fmla="*/ 358892 h 812800"/>
              <a:gd name="connsiteX180" fmla="*/ 275320 w 971550"/>
              <a:gd name="connsiteY180" fmla="*/ 360480 h 812800"/>
              <a:gd name="connsiteX181" fmla="*/ 293322 w 971550"/>
              <a:gd name="connsiteY181" fmla="*/ 363921 h 812800"/>
              <a:gd name="connsiteX182" fmla="*/ 311058 w 971550"/>
              <a:gd name="connsiteY182" fmla="*/ 368420 h 812800"/>
              <a:gd name="connsiteX183" fmla="*/ 328266 w 971550"/>
              <a:gd name="connsiteY183" fmla="*/ 373978 h 812800"/>
              <a:gd name="connsiteX184" fmla="*/ 344944 w 971550"/>
              <a:gd name="connsiteY184" fmla="*/ 381124 h 812800"/>
              <a:gd name="connsiteX185" fmla="*/ 360828 w 971550"/>
              <a:gd name="connsiteY185" fmla="*/ 389064 h 812800"/>
              <a:gd name="connsiteX186" fmla="*/ 375653 w 971550"/>
              <a:gd name="connsiteY186" fmla="*/ 398328 h 812800"/>
              <a:gd name="connsiteX187" fmla="*/ 389948 w 971550"/>
              <a:gd name="connsiteY187" fmla="*/ 408915 h 812800"/>
              <a:gd name="connsiteX188" fmla="*/ 403449 w 971550"/>
              <a:gd name="connsiteY188" fmla="*/ 420031 h 812800"/>
              <a:gd name="connsiteX189" fmla="*/ 415892 w 971550"/>
              <a:gd name="connsiteY189" fmla="*/ 432206 h 812800"/>
              <a:gd name="connsiteX190" fmla="*/ 427540 w 971550"/>
              <a:gd name="connsiteY190" fmla="*/ 445704 h 812800"/>
              <a:gd name="connsiteX191" fmla="*/ 437864 w 971550"/>
              <a:gd name="connsiteY191" fmla="*/ 459996 h 812800"/>
              <a:gd name="connsiteX192" fmla="*/ 447130 w 971550"/>
              <a:gd name="connsiteY192" fmla="*/ 475082 h 812800"/>
              <a:gd name="connsiteX193" fmla="*/ 456395 w 971550"/>
              <a:gd name="connsiteY193" fmla="*/ 493079 h 812800"/>
              <a:gd name="connsiteX194" fmla="*/ 463808 w 971550"/>
              <a:gd name="connsiteY194" fmla="*/ 511606 h 812800"/>
              <a:gd name="connsiteX195" fmla="*/ 469367 w 971550"/>
              <a:gd name="connsiteY195" fmla="*/ 530133 h 812800"/>
              <a:gd name="connsiteX196" fmla="*/ 473338 w 971550"/>
              <a:gd name="connsiteY196" fmla="*/ 549454 h 812800"/>
              <a:gd name="connsiteX197" fmla="*/ 475721 w 971550"/>
              <a:gd name="connsiteY197" fmla="*/ 569040 h 812800"/>
              <a:gd name="connsiteX198" fmla="*/ 476250 w 971550"/>
              <a:gd name="connsiteY198" fmla="*/ 588625 h 812800"/>
              <a:gd name="connsiteX199" fmla="*/ 475456 w 971550"/>
              <a:gd name="connsiteY199" fmla="*/ 608211 h 812800"/>
              <a:gd name="connsiteX200" fmla="*/ 472279 w 971550"/>
              <a:gd name="connsiteY200" fmla="*/ 627796 h 812800"/>
              <a:gd name="connsiteX201" fmla="*/ 467779 w 971550"/>
              <a:gd name="connsiteY201" fmla="*/ 647117 h 812800"/>
              <a:gd name="connsiteX202" fmla="*/ 461955 w 971550"/>
              <a:gd name="connsiteY202" fmla="*/ 665115 h 812800"/>
              <a:gd name="connsiteX203" fmla="*/ 454807 w 971550"/>
              <a:gd name="connsiteY203" fmla="*/ 682318 h 812800"/>
              <a:gd name="connsiteX204" fmla="*/ 446600 w 971550"/>
              <a:gd name="connsiteY204" fmla="*/ 698728 h 812800"/>
              <a:gd name="connsiteX205" fmla="*/ 436541 w 971550"/>
              <a:gd name="connsiteY205" fmla="*/ 714078 h 812800"/>
              <a:gd name="connsiteX206" fmla="*/ 425687 w 971550"/>
              <a:gd name="connsiteY206" fmla="*/ 728900 h 812800"/>
              <a:gd name="connsiteX207" fmla="*/ 413774 w 971550"/>
              <a:gd name="connsiteY207" fmla="*/ 742398 h 812800"/>
              <a:gd name="connsiteX208" fmla="*/ 400802 w 971550"/>
              <a:gd name="connsiteY208" fmla="*/ 754838 h 812800"/>
              <a:gd name="connsiteX209" fmla="*/ 386771 w 971550"/>
              <a:gd name="connsiteY209" fmla="*/ 766483 h 812800"/>
              <a:gd name="connsiteX210" fmla="*/ 371946 w 971550"/>
              <a:gd name="connsiteY210" fmla="*/ 777070 h 812800"/>
              <a:gd name="connsiteX211" fmla="*/ 356327 w 971550"/>
              <a:gd name="connsiteY211" fmla="*/ 785804 h 812800"/>
              <a:gd name="connsiteX212" fmla="*/ 339914 w 971550"/>
              <a:gd name="connsiteY212" fmla="*/ 794009 h 812800"/>
              <a:gd name="connsiteX213" fmla="*/ 322971 w 971550"/>
              <a:gd name="connsiteY213" fmla="*/ 800625 h 812800"/>
              <a:gd name="connsiteX214" fmla="*/ 305499 w 971550"/>
              <a:gd name="connsiteY214" fmla="*/ 805919 h 812800"/>
              <a:gd name="connsiteX215" fmla="*/ 287233 w 971550"/>
              <a:gd name="connsiteY215" fmla="*/ 809360 h 812800"/>
              <a:gd name="connsiteX216" fmla="*/ 268966 w 971550"/>
              <a:gd name="connsiteY216" fmla="*/ 811742 h 812800"/>
              <a:gd name="connsiteX217" fmla="*/ 250170 w 971550"/>
              <a:gd name="connsiteY217" fmla="*/ 812800 h 812800"/>
              <a:gd name="connsiteX218" fmla="*/ 249376 w 971550"/>
              <a:gd name="connsiteY218" fmla="*/ 812800 h 812800"/>
              <a:gd name="connsiteX219" fmla="*/ 227139 w 971550"/>
              <a:gd name="connsiteY219" fmla="*/ 811212 h 812800"/>
              <a:gd name="connsiteX220" fmla="*/ 206490 w 971550"/>
              <a:gd name="connsiteY220" fmla="*/ 808036 h 812800"/>
              <a:gd name="connsiteX221" fmla="*/ 186635 w 971550"/>
              <a:gd name="connsiteY221" fmla="*/ 803801 h 812800"/>
              <a:gd name="connsiteX222" fmla="*/ 167045 w 971550"/>
              <a:gd name="connsiteY222" fmla="*/ 797714 h 812800"/>
              <a:gd name="connsiteX223" fmla="*/ 149043 w 971550"/>
              <a:gd name="connsiteY223" fmla="*/ 790568 h 812800"/>
              <a:gd name="connsiteX224" fmla="*/ 131836 w 971550"/>
              <a:gd name="connsiteY224" fmla="*/ 782099 h 812800"/>
              <a:gd name="connsiteX225" fmla="*/ 115687 w 971550"/>
              <a:gd name="connsiteY225" fmla="*/ 772041 h 812800"/>
              <a:gd name="connsiteX226" fmla="*/ 100333 w 971550"/>
              <a:gd name="connsiteY226" fmla="*/ 760396 h 812800"/>
              <a:gd name="connsiteX227" fmla="*/ 86038 w 971550"/>
              <a:gd name="connsiteY227" fmla="*/ 747427 h 812800"/>
              <a:gd name="connsiteX228" fmla="*/ 72536 w 971550"/>
              <a:gd name="connsiteY228" fmla="*/ 733135 h 812800"/>
              <a:gd name="connsiteX229" fmla="*/ 60094 w 971550"/>
              <a:gd name="connsiteY229" fmla="*/ 717784 h 812800"/>
              <a:gd name="connsiteX230" fmla="*/ 48975 w 971550"/>
              <a:gd name="connsiteY230" fmla="*/ 701110 h 812800"/>
              <a:gd name="connsiteX231" fmla="*/ 39180 w 971550"/>
              <a:gd name="connsiteY231" fmla="*/ 683906 h 812800"/>
              <a:gd name="connsiteX232" fmla="*/ 30974 w 971550"/>
              <a:gd name="connsiteY232" fmla="*/ 665644 h 812800"/>
              <a:gd name="connsiteX233" fmla="*/ 23561 w 971550"/>
              <a:gd name="connsiteY233" fmla="*/ 646852 h 812800"/>
              <a:gd name="connsiteX234" fmla="*/ 17208 w 971550"/>
              <a:gd name="connsiteY234" fmla="*/ 627532 h 812800"/>
              <a:gd name="connsiteX235" fmla="*/ 11913 w 971550"/>
              <a:gd name="connsiteY235" fmla="*/ 607681 h 812800"/>
              <a:gd name="connsiteX236" fmla="*/ 7677 w 971550"/>
              <a:gd name="connsiteY236" fmla="*/ 587302 h 812800"/>
              <a:gd name="connsiteX237" fmla="*/ 4501 w 971550"/>
              <a:gd name="connsiteY237" fmla="*/ 566658 h 812800"/>
              <a:gd name="connsiteX238" fmla="*/ 2118 w 971550"/>
              <a:gd name="connsiteY238" fmla="*/ 545749 h 812800"/>
              <a:gd name="connsiteX239" fmla="*/ 530 w 971550"/>
              <a:gd name="connsiteY239" fmla="*/ 524840 h 812800"/>
              <a:gd name="connsiteX240" fmla="*/ 0 w 971550"/>
              <a:gd name="connsiteY240" fmla="*/ 503666 h 812800"/>
              <a:gd name="connsiteX241" fmla="*/ 265 w 971550"/>
              <a:gd name="connsiteY241" fmla="*/ 483022 h 812800"/>
              <a:gd name="connsiteX242" fmla="*/ 1059 w 971550"/>
              <a:gd name="connsiteY242" fmla="*/ 462113 h 812800"/>
              <a:gd name="connsiteX243" fmla="*/ 2648 w 971550"/>
              <a:gd name="connsiteY243" fmla="*/ 441469 h 812800"/>
              <a:gd name="connsiteX244" fmla="*/ 4765 w 971550"/>
              <a:gd name="connsiteY244" fmla="*/ 421354 h 812800"/>
              <a:gd name="connsiteX245" fmla="*/ 7413 w 971550"/>
              <a:gd name="connsiteY245" fmla="*/ 401239 h 812800"/>
              <a:gd name="connsiteX246" fmla="*/ 10589 w 971550"/>
              <a:gd name="connsiteY246" fmla="*/ 381918 h 812800"/>
              <a:gd name="connsiteX247" fmla="*/ 14560 w 971550"/>
              <a:gd name="connsiteY247" fmla="*/ 362862 h 812800"/>
              <a:gd name="connsiteX248" fmla="*/ 18796 w 971550"/>
              <a:gd name="connsiteY248" fmla="*/ 344865 h 812800"/>
              <a:gd name="connsiteX249" fmla="*/ 23297 w 971550"/>
              <a:gd name="connsiteY249" fmla="*/ 327661 h 812800"/>
              <a:gd name="connsiteX250" fmla="*/ 32297 w 971550"/>
              <a:gd name="connsiteY250" fmla="*/ 297489 h 812800"/>
              <a:gd name="connsiteX251" fmla="*/ 42622 w 971550"/>
              <a:gd name="connsiteY251" fmla="*/ 268640 h 812800"/>
              <a:gd name="connsiteX252" fmla="*/ 53741 w 971550"/>
              <a:gd name="connsiteY252" fmla="*/ 240849 h 812800"/>
              <a:gd name="connsiteX253" fmla="*/ 66448 w 971550"/>
              <a:gd name="connsiteY253" fmla="*/ 214118 h 812800"/>
              <a:gd name="connsiteX254" fmla="*/ 79684 w 971550"/>
              <a:gd name="connsiteY254" fmla="*/ 188710 h 812800"/>
              <a:gd name="connsiteX255" fmla="*/ 93980 w 971550"/>
              <a:gd name="connsiteY255" fmla="*/ 164625 h 812800"/>
              <a:gd name="connsiteX256" fmla="*/ 109069 w 971550"/>
              <a:gd name="connsiteY256" fmla="*/ 142128 h 812800"/>
              <a:gd name="connsiteX257" fmla="*/ 125218 w 971550"/>
              <a:gd name="connsiteY257" fmla="*/ 120690 h 812800"/>
              <a:gd name="connsiteX258" fmla="*/ 141631 w 971550"/>
              <a:gd name="connsiteY258" fmla="*/ 101104 h 812800"/>
              <a:gd name="connsiteX259" fmla="*/ 159103 w 971550"/>
              <a:gd name="connsiteY259" fmla="*/ 82577 h 812800"/>
              <a:gd name="connsiteX260" fmla="*/ 177105 w 971550"/>
              <a:gd name="connsiteY260" fmla="*/ 66168 h 812800"/>
              <a:gd name="connsiteX261" fmla="*/ 195371 w 971550"/>
              <a:gd name="connsiteY261" fmla="*/ 51346 h 812800"/>
              <a:gd name="connsiteX262" fmla="*/ 214167 w 971550"/>
              <a:gd name="connsiteY262" fmla="*/ 38113 h 812800"/>
              <a:gd name="connsiteX263" fmla="*/ 233492 w 971550"/>
              <a:gd name="connsiteY263" fmla="*/ 26996 h 812800"/>
              <a:gd name="connsiteX264" fmla="*/ 253083 w 971550"/>
              <a:gd name="connsiteY264" fmla="*/ 17468 h 812800"/>
              <a:gd name="connsiteX265" fmla="*/ 272937 w 971550"/>
              <a:gd name="connsiteY265" fmla="*/ 10058 h 812800"/>
              <a:gd name="connsiteX266" fmla="*/ 293057 w 971550"/>
              <a:gd name="connsiteY266" fmla="*/ 4500 h 812800"/>
              <a:gd name="connsiteX267" fmla="*/ 313176 w 971550"/>
              <a:gd name="connsiteY267" fmla="*/ 132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971550" h="812800">
                <a:moveTo>
                  <a:pt x="829125" y="0"/>
                </a:moveTo>
                <a:lnTo>
                  <a:pt x="841038" y="794"/>
                </a:lnTo>
                <a:lnTo>
                  <a:pt x="852951" y="1853"/>
                </a:lnTo>
                <a:lnTo>
                  <a:pt x="858246" y="3176"/>
                </a:lnTo>
                <a:lnTo>
                  <a:pt x="863011" y="5558"/>
                </a:lnTo>
                <a:lnTo>
                  <a:pt x="867511" y="8999"/>
                </a:lnTo>
                <a:lnTo>
                  <a:pt x="870688" y="13234"/>
                </a:lnTo>
                <a:lnTo>
                  <a:pt x="873335" y="17998"/>
                </a:lnTo>
                <a:lnTo>
                  <a:pt x="874659" y="23291"/>
                </a:lnTo>
                <a:lnTo>
                  <a:pt x="874924" y="28584"/>
                </a:lnTo>
                <a:lnTo>
                  <a:pt x="873865" y="34142"/>
                </a:lnTo>
                <a:lnTo>
                  <a:pt x="850568" y="118043"/>
                </a:lnTo>
                <a:lnTo>
                  <a:pt x="848451" y="123336"/>
                </a:lnTo>
                <a:lnTo>
                  <a:pt x="844744" y="128100"/>
                </a:lnTo>
                <a:lnTo>
                  <a:pt x="840773" y="132070"/>
                </a:lnTo>
                <a:lnTo>
                  <a:pt x="835744" y="134717"/>
                </a:lnTo>
                <a:lnTo>
                  <a:pt x="829655" y="136570"/>
                </a:lnTo>
                <a:lnTo>
                  <a:pt x="815359" y="139481"/>
                </a:lnTo>
                <a:lnTo>
                  <a:pt x="801593" y="143716"/>
                </a:lnTo>
                <a:lnTo>
                  <a:pt x="788886" y="149539"/>
                </a:lnTo>
                <a:lnTo>
                  <a:pt x="776444" y="156420"/>
                </a:lnTo>
                <a:lnTo>
                  <a:pt x="764531" y="164360"/>
                </a:lnTo>
                <a:lnTo>
                  <a:pt x="753412" y="173623"/>
                </a:lnTo>
                <a:lnTo>
                  <a:pt x="742823" y="183681"/>
                </a:lnTo>
                <a:lnTo>
                  <a:pt x="732763" y="194797"/>
                </a:lnTo>
                <a:lnTo>
                  <a:pt x="723498" y="206442"/>
                </a:lnTo>
                <a:lnTo>
                  <a:pt x="714497" y="218617"/>
                </a:lnTo>
                <a:lnTo>
                  <a:pt x="706290" y="231321"/>
                </a:lnTo>
                <a:lnTo>
                  <a:pt x="698084" y="244820"/>
                </a:lnTo>
                <a:lnTo>
                  <a:pt x="690936" y="258318"/>
                </a:lnTo>
                <a:lnTo>
                  <a:pt x="684318" y="271816"/>
                </a:lnTo>
                <a:lnTo>
                  <a:pt x="677699" y="285843"/>
                </a:lnTo>
                <a:lnTo>
                  <a:pt x="672140" y="299606"/>
                </a:lnTo>
                <a:lnTo>
                  <a:pt x="666581" y="313369"/>
                </a:lnTo>
                <a:lnTo>
                  <a:pt x="661551" y="326602"/>
                </a:lnTo>
                <a:lnTo>
                  <a:pt x="657051" y="339836"/>
                </a:lnTo>
                <a:lnTo>
                  <a:pt x="653080" y="352540"/>
                </a:lnTo>
                <a:lnTo>
                  <a:pt x="649373" y="364715"/>
                </a:lnTo>
                <a:lnTo>
                  <a:pt x="646197" y="376360"/>
                </a:lnTo>
                <a:lnTo>
                  <a:pt x="658374" y="371596"/>
                </a:lnTo>
                <a:lnTo>
                  <a:pt x="671611" y="367097"/>
                </a:lnTo>
                <a:lnTo>
                  <a:pt x="685906" y="363656"/>
                </a:lnTo>
                <a:lnTo>
                  <a:pt x="701525" y="360480"/>
                </a:lnTo>
                <a:lnTo>
                  <a:pt x="717939" y="358892"/>
                </a:lnTo>
                <a:lnTo>
                  <a:pt x="735411" y="358098"/>
                </a:lnTo>
                <a:lnTo>
                  <a:pt x="752883" y="358892"/>
                </a:lnTo>
                <a:lnTo>
                  <a:pt x="770885" y="360480"/>
                </a:lnTo>
                <a:lnTo>
                  <a:pt x="788622" y="363921"/>
                </a:lnTo>
                <a:lnTo>
                  <a:pt x="806358" y="368420"/>
                </a:lnTo>
                <a:lnTo>
                  <a:pt x="823831" y="373978"/>
                </a:lnTo>
                <a:lnTo>
                  <a:pt x="840509" y="381124"/>
                </a:lnTo>
                <a:lnTo>
                  <a:pt x="856128" y="389064"/>
                </a:lnTo>
                <a:lnTo>
                  <a:pt x="871217" y="398328"/>
                </a:lnTo>
                <a:lnTo>
                  <a:pt x="885248" y="408915"/>
                </a:lnTo>
                <a:lnTo>
                  <a:pt x="898749" y="420031"/>
                </a:lnTo>
                <a:lnTo>
                  <a:pt x="911192" y="432206"/>
                </a:lnTo>
                <a:lnTo>
                  <a:pt x="922840" y="445704"/>
                </a:lnTo>
                <a:lnTo>
                  <a:pt x="933164" y="459996"/>
                </a:lnTo>
                <a:lnTo>
                  <a:pt x="942430" y="475082"/>
                </a:lnTo>
                <a:lnTo>
                  <a:pt x="951695" y="493079"/>
                </a:lnTo>
                <a:lnTo>
                  <a:pt x="959108" y="511606"/>
                </a:lnTo>
                <a:lnTo>
                  <a:pt x="964667" y="530133"/>
                </a:lnTo>
                <a:lnTo>
                  <a:pt x="968638" y="549454"/>
                </a:lnTo>
                <a:lnTo>
                  <a:pt x="971021" y="569040"/>
                </a:lnTo>
                <a:lnTo>
                  <a:pt x="971550" y="588625"/>
                </a:lnTo>
                <a:lnTo>
                  <a:pt x="970756" y="608211"/>
                </a:lnTo>
                <a:lnTo>
                  <a:pt x="967579" y="627796"/>
                </a:lnTo>
                <a:lnTo>
                  <a:pt x="963344" y="647117"/>
                </a:lnTo>
                <a:lnTo>
                  <a:pt x="957520" y="665115"/>
                </a:lnTo>
                <a:lnTo>
                  <a:pt x="950107" y="682318"/>
                </a:lnTo>
                <a:lnTo>
                  <a:pt x="941900" y="698728"/>
                </a:lnTo>
                <a:lnTo>
                  <a:pt x="932105" y="714078"/>
                </a:lnTo>
                <a:lnTo>
                  <a:pt x="920987" y="728900"/>
                </a:lnTo>
                <a:lnTo>
                  <a:pt x="909074" y="742398"/>
                </a:lnTo>
                <a:lnTo>
                  <a:pt x="896102" y="754838"/>
                </a:lnTo>
                <a:lnTo>
                  <a:pt x="882071" y="766483"/>
                </a:lnTo>
                <a:lnTo>
                  <a:pt x="867246" y="777070"/>
                </a:lnTo>
                <a:lnTo>
                  <a:pt x="851627" y="785804"/>
                </a:lnTo>
                <a:lnTo>
                  <a:pt x="835214" y="794009"/>
                </a:lnTo>
                <a:lnTo>
                  <a:pt x="818271" y="800625"/>
                </a:lnTo>
                <a:lnTo>
                  <a:pt x="800799" y="805919"/>
                </a:lnTo>
                <a:lnTo>
                  <a:pt x="782797" y="809360"/>
                </a:lnTo>
                <a:lnTo>
                  <a:pt x="764266" y="811742"/>
                </a:lnTo>
                <a:lnTo>
                  <a:pt x="745470" y="812800"/>
                </a:lnTo>
                <a:lnTo>
                  <a:pt x="744676" y="812800"/>
                </a:lnTo>
                <a:lnTo>
                  <a:pt x="722704" y="811212"/>
                </a:lnTo>
                <a:lnTo>
                  <a:pt x="701790" y="808301"/>
                </a:lnTo>
                <a:lnTo>
                  <a:pt x="681935" y="803801"/>
                </a:lnTo>
                <a:lnTo>
                  <a:pt x="662610" y="797714"/>
                </a:lnTo>
                <a:lnTo>
                  <a:pt x="644343" y="790568"/>
                </a:lnTo>
                <a:lnTo>
                  <a:pt x="627401" y="782099"/>
                </a:lnTo>
                <a:lnTo>
                  <a:pt x="610987" y="772041"/>
                </a:lnTo>
                <a:lnTo>
                  <a:pt x="595633" y="760396"/>
                </a:lnTo>
                <a:lnTo>
                  <a:pt x="581338" y="747427"/>
                </a:lnTo>
                <a:lnTo>
                  <a:pt x="567836" y="733135"/>
                </a:lnTo>
                <a:lnTo>
                  <a:pt x="555659" y="717784"/>
                </a:lnTo>
                <a:lnTo>
                  <a:pt x="544805" y="701110"/>
                </a:lnTo>
                <a:lnTo>
                  <a:pt x="535010" y="683906"/>
                </a:lnTo>
                <a:lnTo>
                  <a:pt x="526274" y="665644"/>
                </a:lnTo>
                <a:lnTo>
                  <a:pt x="518861" y="646852"/>
                </a:lnTo>
                <a:lnTo>
                  <a:pt x="512508" y="627532"/>
                </a:lnTo>
                <a:lnTo>
                  <a:pt x="507213" y="607681"/>
                </a:lnTo>
                <a:lnTo>
                  <a:pt x="502977" y="587302"/>
                </a:lnTo>
                <a:lnTo>
                  <a:pt x="499801" y="566658"/>
                </a:lnTo>
                <a:lnTo>
                  <a:pt x="497418" y="545749"/>
                </a:lnTo>
                <a:lnTo>
                  <a:pt x="495830" y="524840"/>
                </a:lnTo>
                <a:lnTo>
                  <a:pt x="495300" y="503666"/>
                </a:lnTo>
                <a:lnTo>
                  <a:pt x="495565" y="483022"/>
                </a:lnTo>
                <a:lnTo>
                  <a:pt x="496624" y="462113"/>
                </a:lnTo>
                <a:lnTo>
                  <a:pt x="497948" y="441469"/>
                </a:lnTo>
                <a:lnTo>
                  <a:pt x="500065" y="421354"/>
                </a:lnTo>
                <a:lnTo>
                  <a:pt x="502713" y="401239"/>
                </a:lnTo>
                <a:lnTo>
                  <a:pt x="506154" y="381918"/>
                </a:lnTo>
                <a:lnTo>
                  <a:pt x="509860" y="362862"/>
                </a:lnTo>
                <a:lnTo>
                  <a:pt x="514096" y="344865"/>
                </a:lnTo>
                <a:lnTo>
                  <a:pt x="518597" y="327661"/>
                </a:lnTo>
                <a:lnTo>
                  <a:pt x="527862" y="297489"/>
                </a:lnTo>
                <a:lnTo>
                  <a:pt x="537922" y="268640"/>
                </a:lnTo>
                <a:lnTo>
                  <a:pt x="549570" y="240849"/>
                </a:lnTo>
                <a:lnTo>
                  <a:pt x="561748" y="214118"/>
                </a:lnTo>
                <a:lnTo>
                  <a:pt x="574984" y="188710"/>
                </a:lnTo>
                <a:lnTo>
                  <a:pt x="589280" y="164625"/>
                </a:lnTo>
                <a:lnTo>
                  <a:pt x="604369" y="142128"/>
                </a:lnTo>
                <a:lnTo>
                  <a:pt x="620518" y="120690"/>
                </a:lnTo>
                <a:lnTo>
                  <a:pt x="637196" y="101104"/>
                </a:lnTo>
                <a:lnTo>
                  <a:pt x="654403" y="82577"/>
                </a:lnTo>
                <a:lnTo>
                  <a:pt x="672405" y="66168"/>
                </a:lnTo>
                <a:lnTo>
                  <a:pt x="690671" y="51346"/>
                </a:lnTo>
                <a:lnTo>
                  <a:pt x="709467" y="38113"/>
                </a:lnTo>
                <a:lnTo>
                  <a:pt x="728792" y="26996"/>
                </a:lnTo>
                <a:lnTo>
                  <a:pt x="748383" y="17468"/>
                </a:lnTo>
                <a:lnTo>
                  <a:pt x="768502" y="10058"/>
                </a:lnTo>
                <a:lnTo>
                  <a:pt x="788357" y="4500"/>
                </a:lnTo>
                <a:lnTo>
                  <a:pt x="808476" y="1323"/>
                </a:lnTo>
                <a:close/>
                <a:moveTo>
                  <a:pt x="333561" y="0"/>
                </a:moveTo>
                <a:lnTo>
                  <a:pt x="345738" y="794"/>
                </a:lnTo>
                <a:lnTo>
                  <a:pt x="357651" y="1853"/>
                </a:lnTo>
                <a:lnTo>
                  <a:pt x="362946" y="3176"/>
                </a:lnTo>
                <a:lnTo>
                  <a:pt x="367711" y="5558"/>
                </a:lnTo>
                <a:lnTo>
                  <a:pt x="372211" y="8999"/>
                </a:lnTo>
                <a:lnTo>
                  <a:pt x="375388" y="13234"/>
                </a:lnTo>
                <a:lnTo>
                  <a:pt x="378035" y="17998"/>
                </a:lnTo>
                <a:lnTo>
                  <a:pt x="379359" y="23291"/>
                </a:lnTo>
                <a:lnTo>
                  <a:pt x="379624" y="28584"/>
                </a:lnTo>
                <a:lnTo>
                  <a:pt x="378565" y="34142"/>
                </a:lnTo>
                <a:lnTo>
                  <a:pt x="355268" y="118043"/>
                </a:lnTo>
                <a:lnTo>
                  <a:pt x="353151" y="123336"/>
                </a:lnTo>
                <a:lnTo>
                  <a:pt x="349444" y="128100"/>
                </a:lnTo>
                <a:lnTo>
                  <a:pt x="345473" y="132070"/>
                </a:lnTo>
                <a:lnTo>
                  <a:pt x="340179" y="134717"/>
                </a:lnTo>
                <a:lnTo>
                  <a:pt x="334355" y="136570"/>
                </a:lnTo>
                <a:lnTo>
                  <a:pt x="320059" y="139481"/>
                </a:lnTo>
                <a:lnTo>
                  <a:pt x="306293" y="143716"/>
                </a:lnTo>
                <a:lnTo>
                  <a:pt x="293322" y="149539"/>
                </a:lnTo>
                <a:lnTo>
                  <a:pt x="281144" y="156420"/>
                </a:lnTo>
                <a:lnTo>
                  <a:pt x="269231" y="164360"/>
                </a:lnTo>
                <a:lnTo>
                  <a:pt x="258112" y="173623"/>
                </a:lnTo>
                <a:lnTo>
                  <a:pt x="247523" y="183681"/>
                </a:lnTo>
                <a:lnTo>
                  <a:pt x="237463" y="194797"/>
                </a:lnTo>
                <a:lnTo>
                  <a:pt x="227933" y="206442"/>
                </a:lnTo>
                <a:lnTo>
                  <a:pt x="219197" y="218617"/>
                </a:lnTo>
                <a:lnTo>
                  <a:pt x="210726" y="231321"/>
                </a:lnTo>
                <a:lnTo>
                  <a:pt x="202784" y="244820"/>
                </a:lnTo>
                <a:lnTo>
                  <a:pt x="195371" y="258318"/>
                </a:lnTo>
                <a:lnTo>
                  <a:pt x="189018" y="271816"/>
                </a:lnTo>
                <a:lnTo>
                  <a:pt x="182399" y="285843"/>
                </a:lnTo>
                <a:lnTo>
                  <a:pt x="176575" y="299606"/>
                </a:lnTo>
                <a:lnTo>
                  <a:pt x="171016" y="313369"/>
                </a:lnTo>
                <a:lnTo>
                  <a:pt x="166251" y="326602"/>
                </a:lnTo>
                <a:lnTo>
                  <a:pt x="161751" y="339836"/>
                </a:lnTo>
                <a:lnTo>
                  <a:pt x="157780" y="352540"/>
                </a:lnTo>
                <a:lnTo>
                  <a:pt x="154073" y="364715"/>
                </a:lnTo>
                <a:lnTo>
                  <a:pt x="150897" y="376360"/>
                </a:lnTo>
                <a:lnTo>
                  <a:pt x="163074" y="371596"/>
                </a:lnTo>
                <a:lnTo>
                  <a:pt x="176046" y="367097"/>
                </a:lnTo>
                <a:lnTo>
                  <a:pt x="190606" y="363656"/>
                </a:lnTo>
                <a:lnTo>
                  <a:pt x="206225" y="360480"/>
                </a:lnTo>
                <a:lnTo>
                  <a:pt x="222374" y="358892"/>
                </a:lnTo>
                <a:lnTo>
                  <a:pt x="240111" y="358098"/>
                </a:lnTo>
                <a:lnTo>
                  <a:pt x="257583" y="358892"/>
                </a:lnTo>
                <a:lnTo>
                  <a:pt x="275320" y="360480"/>
                </a:lnTo>
                <a:lnTo>
                  <a:pt x="293322" y="363921"/>
                </a:lnTo>
                <a:lnTo>
                  <a:pt x="311058" y="368420"/>
                </a:lnTo>
                <a:lnTo>
                  <a:pt x="328266" y="373978"/>
                </a:lnTo>
                <a:lnTo>
                  <a:pt x="344944" y="381124"/>
                </a:lnTo>
                <a:lnTo>
                  <a:pt x="360828" y="389064"/>
                </a:lnTo>
                <a:lnTo>
                  <a:pt x="375653" y="398328"/>
                </a:lnTo>
                <a:lnTo>
                  <a:pt x="389948" y="408915"/>
                </a:lnTo>
                <a:lnTo>
                  <a:pt x="403449" y="420031"/>
                </a:lnTo>
                <a:lnTo>
                  <a:pt x="415892" y="432206"/>
                </a:lnTo>
                <a:lnTo>
                  <a:pt x="427540" y="445704"/>
                </a:lnTo>
                <a:lnTo>
                  <a:pt x="437864" y="459996"/>
                </a:lnTo>
                <a:lnTo>
                  <a:pt x="447130" y="475082"/>
                </a:lnTo>
                <a:lnTo>
                  <a:pt x="456395" y="493079"/>
                </a:lnTo>
                <a:lnTo>
                  <a:pt x="463808" y="511606"/>
                </a:lnTo>
                <a:lnTo>
                  <a:pt x="469367" y="530133"/>
                </a:lnTo>
                <a:lnTo>
                  <a:pt x="473338" y="549454"/>
                </a:lnTo>
                <a:lnTo>
                  <a:pt x="475721" y="569040"/>
                </a:lnTo>
                <a:lnTo>
                  <a:pt x="476250" y="588625"/>
                </a:lnTo>
                <a:lnTo>
                  <a:pt x="475456" y="608211"/>
                </a:lnTo>
                <a:lnTo>
                  <a:pt x="472279" y="627796"/>
                </a:lnTo>
                <a:lnTo>
                  <a:pt x="467779" y="647117"/>
                </a:lnTo>
                <a:lnTo>
                  <a:pt x="461955" y="665115"/>
                </a:lnTo>
                <a:lnTo>
                  <a:pt x="454807" y="682318"/>
                </a:lnTo>
                <a:lnTo>
                  <a:pt x="446600" y="698728"/>
                </a:lnTo>
                <a:lnTo>
                  <a:pt x="436541" y="714078"/>
                </a:lnTo>
                <a:lnTo>
                  <a:pt x="425687" y="728900"/>
                </a:lnTo>
                <a:lnTo>
                  <a:pt x="413774" y="742398"/>
                </a:lnTo>
                <a:lnTo>
                  <a:pt x="400802" y="754838"/>
                </a:lnTo>
                <a:lnTo>
                  <a:pt x="386771" y="766483"/>
                </a:lnTo>
                <a:lnTo>
                  <a:pt x="371946" y="777070"/>
                </a:lnTo>
                <a:lnTo>
                  <a:pt x="356327" y="785804"/>
                </a:lnTo>
                <a:lnTo>
                  <a:pt x="339914" y="794009"/>
                </a:lnTo>
                <a:lnTo>
                  <a:pt x="322971" y="800625"/>
                </a:lnTo>
                <a:lnTo>
                  <a:pt x="305499" y="805919"/>
                </a:lnTo>
                <a:lnTo>
                  <a:pt x="287233" y="809360"/>
                </a:lnTo>
                <a:lnTo>
                  <a:pt x="268966" y="811742"/>
                </a:lnTo>
                <a:lnTo>
                  <a:pt x="250170" y="812800"/>
                </a:lnTo>
                <a:lnTo>
                  <a:pt x="249376" y="812800"/>
                </a:lnTo>
                <a:lnTo>
                  <a:pt x="227139" y="811212"/>
                </a:lnTo>
                <a:lnTo>
                  <a:pt x="206490" y="808036"/>
                </a:lnTo>
                <a:lnTo>
                  <a:pt x="186635" y="803801"/>
                </a:lnTo>
                <a:lnTo>
                  <a:pt x="167045" y="797714"/>
                </a:lnTo>
                <a:lnTo>
                  <a:pt x="149043" y="790568"/>
                </a:lnTo>
                <a:lnTo>
                  <a:pt x="131836" y="782099"/>
                </a:lnTo>
                <a:lnTo>
                  <a:pt x="115687" y="772041"/>
                </a:lnTo>
                <a:lnTo>
                  <a:pt x="100333" y="760396"/>
                </a:lnTo>
                <a:lnTo>
                  <a:pt x="86038" y="747427"/>
                </a:lnTo>
                <a:lnTo>
                  <a:pt x="72536" y="733135"/>
                </a:lnTo>
                <a:lnTo>
                  <a:pt x="60094" y="717784"/>
                </a:lnTo>
                <a:lnTo>
                  <a:pt x="48975" y="701110"/>
                </a:lnTo>
                <a:lnTo>
                  <a:pt x="39180" y="683906"/>
                </a:lnTo>
                <a:lnTo>
                  <a:pt x="30974" y="665644"/>
                </a:lnTo>
                <a:lnTo>
                  <a:pt x="23561" y="646852"/>
                </a:lnTo>
                <a:lnTo>
                  <a:pt x="17208" y="627532"/>
                </a:lnTo>
                <a:lnTo>
                  <a:pt x="11913" y="607681"/>
                </a:lnTo>
                <a:lnTo>
                  <a:pt x="7677" y="587302"/>
                </a:lnTo>
                <a:lnTo>
                  <a:pt x="4501" y="566658"/>
                </a:lnTo>
                <a:lnTo>
                  <a:pt x="2118" y="545749"/>
                </a:lnTo>
                <a:lnTo>
                  <a:pt x="530" y="524840"/>
                </a:lnTo>
                <a:lnTo>
                  <a:pt x="0" y="503666"/>
                </a:lnTo>
                <a:lnTo>
                  <a:pt x="265" y="483022"/>
                </a:lnTo>
                <a:lnTo>
                  <a:pt x="1059" y="462113"/>
                </a:lnTo>
                <a:lnTo>
                  <a:pt x="2648" y="441469"/>
                </a:lnTo>
                <a:lnTo>
                  <a:pt x="4765" y="421354"/>
                </a:lnTo>
                <a:lnTo>
                  <a:pt x="7413" y="401239"/>
                </a:lnTo>
                <a:lnTo>
                  <a:pt x="10589" y="381918"/>
                </a:lnTo>
                <a:lnTo>
                  <a:pt x="14560" y="362862"/>
                </a:lnTo>
                <a:lnTo>
                  <a:pt x="18796" y="344865"/>
                </a:lnTo>
                <a:lnTo>
                  <a:pt x="23297" y="327661"/>
                </a:lnTo>
                <a:lnTo>
                  <a:pt x="32297" y="297489"/>
                </a:lnTo>
                <a:lnTo>
                  <a:pt x="42622" y="268640"/>
                </a:lnTo>
                <a:lnTo>
                  <a:pt x="53741" y="240849"/>
                </a:lnTo>
                <a:lnTo>
                  <a:pt x="66448" y="214118"/>
                </a:lnTo>
                <a:lnTo>
                  <a:pt x="79684" y="188710"/>
                </a:lnTo>
                <a:lnTo>
                  <a:pt x="93980" y="164625"/>
                </a:lnTo>
                <a:lnTo>
                  <a:pt x="109069" y="142128"/>
                </a:lnTo>
                <a:lnTo>
                  <a:pt x="125218" y="120690"/>
                </a:lnTo>
                <a:lnTo>
                  <a:pt x="141631" y="101104"/>
                </a:lnTo>
                <a:lnTo>
                  <a:pt x="159103" y="82577"/>
                </a:lnTo>
                <a:lnTo>
                  <a:pt x="177105" y="66168"/>
                </a:lnTo>
                <a:lnTo>
                  <a:pt x="195371" y="51346"/>
                </a:lnTo>
                <a:lnTo>
                  <a:pt x="214167" y="38113"/>
                </a:lnTo>
                <a:lnTo>
                  <a:pt x="233492" y="26996"/>
                </a:lnTo>
                <a:lnTo>
                  <a:pt x="253083" y="17468"/>
                </a:lnTo>
                <a:lnTo>
                  <a:pt x="272937" y="10058"/>
                </a:lnTo>
                <a:lnTo>
                  <a:pt x="293057" y="4500"/>
                </a:lnTo>
                <a:lnTo>
                  <a:pt x="313176" y="13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32549" y="5429970"/>
            <a:ext cx="87269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</a:t>
            </a:r>
            <a:r>
              <a:rPr lang="en-US" sz="1200" smtClean="0">
                <a:solidFill>
                  <a:schemeClr val="tx2"/>
                </a:solidFill>
              </a:rPr>
              <a:t>.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 Class aptent taciti sociosqu ad litora torquent per conubia nostra, per inceptos himenaeos. Sed et maximus eros.</a:t>
            </a:r>
            <a:r>
              <a:rPr lang="en-US" sz="1200" smtClean="0">
                <a:solidFill>
                  <a:schemeClr val="tx2"/>
                </a:solidFill>
              </a:rPr>
              <a:t> </a:t>
            </a:r>
            <a:endParaRPr lang="en-US" sz="12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685905"/>
            <a:ext cx="11353800" cy="290946"/>
            <a:chOff x="0" y="5685905"/>
            <a:chExt cx="14547274" cy="290946"/>
          </a:xfrm>
        </p:grpSpPr>
        <p:sp>
          <p:nvSpPr>
            <p:cNvPr id="5" name="Rectangle 4"/>
            <p:cNvSpPr/>
            <p:nvPr/>
          </p:nvSpPr>
          <p:spPr>
            <a:xfrm>
              <a:off x="0" y="5685905"/>
              <a:ext cx="3507971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7972" y="5685905"/>
              <a:ext cx="2011680" cy="29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9652" y="5685905"/>
              <a:ext cx="3507971" cy="290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27624" y="5685905"/>
              <a:ext cx="2011680" cy="290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39303" y="5685905"/>
              <a:ext cx="3507971" cy="2909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37888" y="4182412"/>
            <a:ext cx="7705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+mj-lt"/>
              </a:rPr>
              <a:t>Eliyahu Mintz</a:t>
            </a:r>
            <a:endParaRPr lang="en-US" sz="4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-27710"/>
            <a:ext cx="8651759" cy="2611566"/>
          </a:xfrm>
          <a:custGeom>
            <a:avLst/>
            <a:gdLst/>
            <a:ahLst/>
            <a:cxnLst/>
            <a:rect l="l" t="t" r="r" b="b"/>
            <a:pathLst>
              <a:path w="8651759" h="2611566">
                <a:moveTo>
                  <a:pt x="3550415" y="481546"/>
                </a:moveTo>
                <a:lnTo>
                  <a:pt x="3357130" y="1772965"/>
                </a:lnTo>
                <a:lnTo>
                  <a:pt x="3743702" y="1772965"/>
                </a:lnTo>
                <a:close/>
                <a:moveTo>
                  <a:pt x="6022238" y="29185"/>
                </a:moveTo>
                <a:lnTo>
                  <a:pt x="6423070" y="29185"/>
                </a:lnTo>
                <a:lnTo>
                  <a:pt x="6423070" y="1141655"/>
                </a:lnTo>
                <a:lnTo>
                  <a:pt x="6948393" y="29185"/>
                </a:lnTo>
                <a:lnTo>
                  <a:pt x="7349681" y="29185"/>
                </a:lnTo>
                <a:lnTo>
                  <a:pt x="6791526" y="1167187"/>
                </a:lnTo>
                <a:lnTo>
                  <a:pt x="7349681" y="2582381"/>
                </a:lnTo>
                <a:lnTo>
                  <a:pt x="6937449" y="2582381"/>
                </a:lnTo>
                <a:lnTo>
                  <a:pt x="6547105" y="1564755"/>
                </a:lnTo>
                <a:lnTo>
                  <a:pt x="6423070" y="1798189"/>
                </a:lnTo>
                <a:lnTo>
                  <a:pt x="6423070" y="2582381"/>
                </a:lnTo>
                <a:lnTo>
                  <a:pt x="6022238" y="2582381"/>
                </a:lnTo>
                <a:close/>
                <a:moveTo>
                  <a:pt x="4456490" y="29185"/>
                </a:moveTo>
                <a:lnTo>
                  <a:pt x="4959585" y="29185"/>
                </a:lnTo>
                <a:lnTo>
                  <a:pt x="5372157" y="1557460"/>
                </a:lnTo>
                <a:lnTo>
                  <a:pt x="5372157" y="29185"/>
                </a:lnTo>
                <a:lnTo>
                  <a:pt x="5729212" y="29185"/>
                </a:lnTo>
                <a:lnTo>
                  <a:pt x="5729212" y="2582381"/>
                </a:lnTo>
                <a:lnTo>
                  <a:pt x="5317391" y="2582381"/>
                </a:lnTo>
                <a:lnTo>
                  <a:pt x="4817194" y="733146"/>
                </a:lnTo>
                <a:lnTo>
                  <a:pt x="4817194" y="2582381"/>
                </a:lnTo>
                <a:lnTo>
                  <a:pt x="4456490" y="2582381"/>
                </a:lnTo>
                <a:close/>
                <a:moveTo>
                  <a:pt x="3276897" y="29185"/>
                </a:moveTo>
                <a:lnTo>
                  <a:pt x="3864050" y="29185"/>
                </a:lnTo>
                <a:lnTo>
                  <a:pt x="4272497" y="2582381"/>
                </a:lnTo>
                <a:lnTo>
                  <a:pt x="3867697" y="2582381"/>
                </a:lnTo>
                <a:lnTo>
                  <a:pt x="3798406" y="2119076"/>
                </a:lnTo>
                <a:lnTo>
                  <a:pt x="3306073" y="2119076"/>
                </a:lnTo>
                <a:lnTo>
                  <a:pt x="3236782" y="2582381"/>
                </a:lnTo>
                <a:lnTo>
                  <a:pt x="2868444" y="2582381"/>
                </a:lnTo>
                <a:close/>
                <a:moveTo>
                  <a:pt x="1412138" y="29185"/>
                </a:moveTo>
                <a:lnTo>
                  <a:pt x="1812971" y="29185"/>
                </a:lnTo>
                <a:lnTo>
                  <a:pt x="1812971" y="1123607"/>
                </a:lnTo>
                <a:lnTo>
                  <a:pt x="2269436" y="1123607"/>
                </a:lnTo>
                <a:lnTo>
                  <a:pt x="2269436" y="29185"/>
                </a:lnTo>
                <a:lnTo>
                  <a:pt x="2677564" y="29185"/>
                </a:lnTo>
                <a:lnTo>
                  <a:pt x="2677564" y="2582381"/>
                </a:lnTo>
                <a:lnTo>
                  <a:pt x="2269436" y="2582381"/>
                </a:lnTo>
                <a:lnTo>
                  <a:pt x="2269436" y="1487959"/>
                </a:lnTo>
                <a:lnTo>
                  <a:pt x="1812971" y="1487959"/>
                </a:lnTo>
                <a:lnTo>
                  <a:pt x="1812971" y="2582381"/>
                </a:lnTo>
                <a:lnTo>
                  <a:pt x="1412138" y="2582381"/>
                </a:lnTo>
                <a:close/>
                <a:moveTo>
                  <a:pt x="0" y="29185"/>
                </a:moveTo>
                <a:lnTo>
                  <a:pt x="1239889" y="29185"/>
                </a:lnTo>
                <a:lnTo>
                  <a:pt x="1239889" y="393536"/>
                </a:lnTo>
                <a:lnTo>
                  <a:pt x="820361" y="393536"/>
                </a:lnTo>
                <a:lnTo>
                  <a:pt x="820361" y="2582381"/>
                </a:lnTo>
                <a:lnTo>
                  <a:pt x="419528" y="2582381"/>
                </a:lnTo>
                <a:lnTo>
                  <a:pt x="419528" y="393536"/>
                </a:lnTo>
                <a:lnTo>
                  <a:pt x="0" y="393536"/>
                </a:lnTo>
                <a:close/>
                <a:moveTo>
                  <a:pt x="8057347" y="0"/>
                </a:moveTo>
                <a:cubicBezTo>
                  <a:pt x="8252743" y="1206"/>
                  <a:pt x="8399998" y="57090"/>
                  <a:pt x="8499114" y="167653"/>
                </a:cubicBezTo>
                <a:cubicBezTo>
                  <a:pt x="8598230" y="278216"/>
                  <a:pt x="8647898" y="436222"/>
                  <a:pt x="8648118" y="641670"/>
                </a:cubicBezTo>
                <a:lnTo>
                  <a:pt x="8648118" y="721948"/>
                </a:lnTo>
                <a:lnTo>
                  <a:pt x="8269146" y="721948"/>
                </a:lnTo>
                <a:lnTo>
                  <a:pt x="8269146" y="616127"/>
                </a:lnTo>
                <a:cubicBezTo>
                  <a:pt x="8268767" y="525816"/>
                  <a:pt x="8251274" y="461047"/>
                  <a:pt x="8216666" y="421821"/>
                </a:cubicBezTo>
                <a:cubicBezTo>
                  <a:pt x="8182058" y="382596"/>
                  <a:pt x="8132611" y="363439"/>
                  <a:pt x="8068323" y="364351"/>
                </a:cubicBezTo>
                <a:cubicBezTo>
                  <a:pt x="8004031" y="363439"/>
                  <a:pt x="7954575" y="382596"/>
                  <a:pt x="7919957" y="421821"/>
                </a:cubicBezTo>
                <a:cubicBezTo>
                  <a:pt x="7885339" y="461047"/>
                  <a:pt x="7867839" y="525816"/>
                  <a:pt x="7867458" y="616127"/>
                </a:cubicBezTo>
                <a:cubicBezTo>
                  <a:pt x="7871544" y="744735"/>
                  <a:pt x="7912392" y="854926"/>
                  <a:pt x="7990005" y="946701"/>
                </a:cubicBezTo>
                <a:cubicBezTo>
                  <a:pt x="8067618" y="1038476"/>
                  <a:pt x="8157486" y="1128370"/>
                  <a:pt x="8259608" y="1216382"/>
                </a:cubicBezTo>
                <a:cubicBezTo>
                  <a:pt x="8361730" y="1304395"/>
                  <a:pt x="8451598" y="1407060"/>
                  <a:pt x="8529211" y="1524378"/>
                </a:cubicBezTo>
                <a:cubicBezTo>
                  <a:pt x="8606825" y="1641696"/>
                  <a:pt x="8647673" y="1790201"/>
                  <a:pt x="8651759" y="1969894"/>
                </a:cubicBezTo>
                <a:cubicBezTo>
                  <a:pt x="8651464" y="2175342"/>
                  <a:pt x="8601037" y="2333347"/>
                  <a:pt x="8500478" y="2443911"/>
                </a:cubicBezTo>
                <a:cubicBezTo>
                  <a:pt x="8399919" y="2554475"/>
                  <a:pt x="8250991" y="2610360"/>
                  <a:pt x="8053695" y="2611566"/>
                </a:cubicBezTo>
                <a:cubicBezTo>
                  <a:pt x="7856412" y="2610360"/>
                  <a:pt x="7707490" y="2554475"/>
                  <a:pt x="7606930" y="2443911"/>
                </a:cubicBezTo>
                <a:cubicBezTo>
                  <a:pt x="7506369" y="2333347"/>
                  <a:pt x="7455941" y="2175342"/>
                  <a:pt x="7455646" y="1969894"/>
                </a:cubicBezTo>
                <a:lnTo>
                  <a:pt x="7455646" y="1812988"/>
                </a:lnTo>
                <a:lnTo>
                  <a:pt x="7834630" y="1812988"/>
                </a:lnTo>
                <a:lnTo>
                  <a:pt x="7834630" y="1995436"/>
                </a:lnTo>
                <a:cubicBezTo>
                  <a:pt x="7835310" y="2085601"/>
                  <a:pt x="7854016" y="2149753"/>
                  <a:pt x="7890748" y="2187891"/>
                </a:cubicBezTo>
                <a:cubicBezTo>
                  <a:pt x="7927479" y="2226029"/>
                  <a:pt x="7978150" y="2244512"/>
                  <a:pt x="8042758" y="2243338"/>
                </a:cubicBezTo>
                <a:cubicBezTo>
                  <a:pt x="8107283" y="2244402"/>
                  <a:pt x="8157901" y="2225858"/>
                  <a:pt x="8194609" y="2187705"/>
                </a:cubicBezTo>
                <a:cubicBezTo>
                  <a:pt x="8231318" y="2149552"/>
                  <a:pt x="8250014" y="2085407"/>
                  <a:pt x="8250698" y="1995269"/>
                </a:cubicBezTo>
                <a:cubicBezTo>
                  <a:pt x="8246613" y="1866693"/>
                  <a:pt x="8205762" y="1756529"/>
                  <a:pt x="8128146" y="1664776"/>
                </a:cubicBezTo>
                <a:cubicBezTo>
                  <a:pt x="8050529" y="1573023"/>
                  <a:pt x="7960657" y="1483151"/>
                  <a:pt x="7858531" y="1395161"/>
                </a:cubicBezTo>
                <a:cubicBezTo>
                  <a:pt x="7756403" y="1307170"/>
                  <a:pt x="7666531" y="1204530"/>
                  <a:pt x="7588915" y="1087240"/>
                </a:cubicBezTo>
                <a:cubicBezTo>
                  <a:pt x="7511298" y="969951"/>
                  <a:pt x="7470447" y="821482"/>
                  <a:pt x="7466362" y="641833"/>
                </a:cubicBezTo>
                <a:lnTo>
                  <a:pt x="7466591" y="641670"/>
                </a:lnTo>
                <a:cubicBezTo>
                  <a:pt x="7466809" y="436222"/>
                  <a:pt x="7516476" y="278216"/>
                  <a:pt x="7615591" y="167653"/>
                </a:cubicBezTo>
                <a:cubicBezTo>
                  <a:pt x="7714707" y="57090"/>
                  <a:pt x="7861959" y="1206"/>
                  <a:pt x="80573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700"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5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86845" y="1784150"/>
            <a:ext cx="3425041" cy="893546"/>
            <a:chOff x="943302" y="1801232"/>
            <a:chExt cx="3425041" cy="893546"/>
          </a:xfrm>
        </p:grpSpPr>
        <p:sp>
          <p:nvSpPr>
            <p:cNvPr id="11" name="TextBox 10"/>
            <p:cNvSpPr txBox="1"/>
            <p:nvPr/>
          </p:nvSpPr>
          <p:spPr>
            <a:xfrm>
              <a:off x="1214961" y="1801232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4961" y="2079225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43302" y="1894566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3302" y="3011915"/>
            <a:ext cx="3425041" cy="893546"/>
            <a:chOff x="943302" y="3088128"/>
            <a:chExt cx="3425041" cy="893546"/>
          </a:xfrm>
        </p:grpSpPr>
        <p:sp>
          <p:nvSpPr>
            <p:cNvPr id="17" name="TextBox 16"/>
            <p:cNvSpPr txBox="1"/>
            <p:nvPr/>
          </p:nvSpPr>
          <p:spPr>
            <a:xfrm>
              <a:off x="1214961" y="3088128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961" y="3366121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943302" y="3181462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38200" y="5467445"/>
            <a:ext cx="353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Suspendisse congue justo a nisl sodales, ac laoreet sapien suscipit. </a:t>
            </a:r>
            <a:endParaRPr lang="en-US" sz="1200"/>
          </a:p>
        </p:txBody>
      </p:sp>
      <p:grpSp>
        <p:nvGrpSpPr>
          <p:cNvPr id="20" name="Group 19"/>
          <p:cNvGrpSpPr/>
          <p:nvPr/>
        </p:nvGrpSpPr>
        <p:grpSpPr>
          <a:xfrm>
            <a:off x="943302" y="4239680"/>
            <a:ext cx="3425041" cy="893546"/>
            <a:chOff x="943302" y="4358587"/>
            <a:chExt cx="3425041" cy="893546"/>
          </a:xfrm>
        </p:grpSpPr>
        <p:sp>
          <p:nvSpPr>
            <p:cNvPr id="23" name="TextBox 22"/>
            <p:cNvSpPr txBox="1"/>
            <p:nvPr/>
          </p:nvSpPr>
          <p:spPr>
            <a:xfrm>
              <a:off x="1214961" y="4358587"/>
              <a:ext cx="3153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4961" y="4636580"/>
              <a:ext cx="315338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consectetur adipiscing elit. Suspendisse congue justo 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943302" y="445192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199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+mj-lt"/>
              </a:rPr>
              <a:t>ABOUT OUR COMPANY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89279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058" name="Picture 10" descr="Please Ask Us Any Questions You May Have About The - Any Questions Clipart  Transparent, HD Png Download , Transparent Png Image - PNGit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r="88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96000" y="614904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MISSIONS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999" y="42281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86131" y="1235687"/>
            <a:ext cx="715736" cy="87086"/>
            <a:chOff x="5738133" y="1142444"/>
            <a:chExt cx="715736" cy="87086"/>
          </a:xfrm>
        </p:grpSpPr>
        <p:sp>
          <p:nvSpPr>
            <p:cNvPr id="40" name="Oval 39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80448" y="4252600"/>
            <a:ext cx="1766082" cy="1978259"/>
            <a:chOff x="9580448" y="4252600"/>
            <a:chExt cx="1766082" cy="1978259"/>
          </a:xfrm>
        </p:grpSpPr>
        <p:sp>
          <p:nvSpPr>
            <p:cNvPr id="35" name="TextBox 34"/>
            <p:cNvSpPr txBox="1"/>
            <p:nvPr/>
          </p:nvSpPr>
          <p:spPr>
            <a:xfrm>
              <a:off x="9580448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80448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144518" y="4252600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10323818" y="4419897"/>
              <a:ext cx="279341" cy="303347"/>
            </a:xfrm>
            <a:custGeom>
              <a:avLst/>
              <a:gdLst>
                <a:gd name="T0" fmla="*/ 189424 w 59"/>
                <a:gd name="T1" fmla="*/ 189632 h 64"/>
                <a:gd name="T2" fmla="*/ 134319 w 59"/>
                <a:gd name="T3" fmla="*/ 189632 h 64"/>
                <a:gd name="T4" fmla="*/ 103322 w 59"/>
                <a:gd name="T5" fmla="*/ 220663 h 64"/>
                <a:gd name="T6" fmla="*/ 72325 w 59"/>
                <a:gd name="T7" fmla="*/ 189632 h 64"/>
                <a:gd name="T8" fmla="*/ 17220 w 59"/>
                <a:gd name="T9" fmla="*/ 189632 h 64"/>
                <a:gd name="T10" fmla="*/ 0 w 59"/>
                <a:gd name="T11" fmla="*/ 172393 h 64"/>
                <a:gd name="T12" fmla="*/ 37885 w 59"/>
                <a:gd name="T13" fmla="*/ 68957 h 64"/>
                <a:gd name="T14" fmla="*/ 92990 w 59"/>
                <a:gd name="T15" fmla="*/ 17239 h 64"/>
                <a:gd name="T16" fmla="*/ 89546 w 59"/>
                <a:gd name="T17" fmla="*/ 10344 h 64"/>
                <a:gd name="T18" fmla="*/ 103322 w 59"/>
                <a:gd name="T19" fmla="*/ 0 h 64"/>
                <a:gd name="T20" fmla="*/ 113654 w 59"/>
                <a:gd name="T21" fmla="*/ 10344 h 64"/>
                <a:gd name="T22" fmla="*/ 113654 w 59"/>
                <a:gd name="T23" fmla="*/ 17239 h 64"/>
                <a:gd name="T24" fmla="*/ 165315 w 59"/>
                <a:gd name="T25" fmla="*/ 68957 h 64"/>
                <a:gd name="T26" fmla="*/ 203200 w 59"/>
                <a:gd name="T27" fmla="*/ 172393 h 64"/>
                <a:gd name="T28" fmla="*/ 189424 w 59"/>
                <a:gd name="T29" fmla="*/ 189632 h 64"/>
                <a:gd name="T30" fmla="*/ 103322 w 59"/>
                <a:gd name="T31" fmla="*/ 206872 h 64"/>
                <a:gd name="T32" fmla="*/ 86102 w 59"/>
                <a:gd name="T33" fmla="*/ 189632 h 64"/>
                <a:gd name="T34" fmla="*/ 82658 w 59"/>
                <a:gd name="T35" fmla="*/ 186184 h 64"/>
                <a:gd name="T36" fmla="*/ 79214 w 59"/>
                <a:gd name="T37" fmla="*/ 189632 h 64"/>
                <a:gd name="T38" fmla="*/ 103322 w 59"/>
                <a:gd name="T39" fmla="*/ 210319 h 64"/>
                <a:gd name="T40" fmla="*/ 103322 w 59"/>
                <a:gd name="T41" fmla="*/ 206872 h 64"/>
                <a:gd name="T42" fmla="*/ 103322 w 59"/>
                <a:gd name="T43" fmla="*/ 206872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41469" y="1888374"/>
            <a:ext cx="1766082" cy="1978259"/>
            <a:chOff x="6941469" y="1888374"/>
            <a:chExt cx="1766082" cy="1978259"/>
          </a:xfrm>
        </p:grpSpPr>
        <p:sp>
          <p:nvSpPr>
            <p:cNvPr id="26" name="TextBox 25"/>
            <p:cNvSpPr txBox="1"/>
            <p:nvPr/>
          </p:nvSpPr>
          <p:spPr>
            <a:xfrm>
              <a:off x="6941469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1469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505539" y="1888374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1"/>
            <p:cNvSpPr>
              <a:spLocks noEditPoints="1"/>
            </p:cNvSpPr>
            <p:nvPr/>
          </p:nvSpPr>
          <p:spPr bwMode="auto">
            <a:xfrm>
              <a:off x="7673927" y="2077494"/>
              <a:ext cx="301164" cy="259700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41469" y="4252600"/>
            <a:ext cx="1766082" cy="1978259"/>
            <a:chOff x="6941469" y="4252600"/>
            <a:chExt cx="1766082" cy="1978259"/>
          </a:xfrm>
        </p:grpSpPr>
        <p:sp>
          <p:nvSpPr>
            <p:cNvPr id="32" name="TextBox 31"/>
            <p:cNvSpPr txBox="1"/>
            <p:nvPr/>
          </p:nvSpPr>
          <p:spPr>
            <a:xfrm>
              <a:off x="6941469" y="5029536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41469" y="5307529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505539" y="425260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7664106" y="4431900"/>
              <a:ext cx="320806" cy="279341"/>
            </a:xfrm>
            <a:custGeom>
              <a:avLst/>
              <a:gdLst>
                <a:gd name="T0" fmla="*/ 233363 w 68"/>
                <a:gd name="T1" fmla="*/ 61993 h 59"/>
                <a:gd name="T2" fmla="*/ 233363 w 68"/>
                <a:gd name="T3" fmla="*/ 172203 h 59"/>
                <a:gd name="T4" fmla="*/ 202477 w 68"/>
                <a:gd name="T5" fmla="*/ 203200 h 59"/>
                <a:gd name="T6" fmla="*/ 30886 w 68"/>
                <a:gd name="T7" fmla="*/ 203200 h 59"/>
                <a:gd name="T8" fmla="*/ 0 w 68"/>
                <a:gd name="T9" fmla="*/ 172203 h 59"/>
                <a:gd name="T10" fmla="*/ 0 w 68"/>
                <a:gd name="T11" fmla="*/ 61993 h 59"/>
                <a:gd name="T12" fmla="*/ 30886 w 68"/>
                <a:gd name="T13" fmla="*/ 30997 h 59"/>
                <a:gd name="T14" fmla="*/ 58341 w 68"/>
                <a:gd name="T15" fmla="*/ 30997 h 59"/>
                <a:gd name="T16" fmla="*/ 65204 w 68"/>
                <a:gd name="T17" fmla="*/ 13776 h 59"/>
                <a:gd name="T18" fmla="*/ 85795 w 68"/>
                <a:gd name="T19" fmla="*/ 0 h 59"/>
                <a:gd name="T20" fmla="*/ 147568 w 68"/>
                <a:gd name="T21" fmla="*/ 0 h 59"/>
                <a:gd name="T22" fmla="*/ 168159 w 68"/>
                <a:gd name="T23" fmla="*/ 13776 h 59"/>
                <a:gd name="T24" fmla="*/ 175022 w 68"/>
                <a:gd name="T25" fmla="*/ 30997 h 59"/>
                <a:gd name="T26" fmla="*/ 202477 w 68"/>
                <a:gd name="T27" fmla="*/ 30997 h 59"/>
                <a:gd name="T28" fmla="*/ 233363 w 68"/>
                <a:gd name="T29" fmla="*/ 61993 h 59"/>
                <a:gd name="T30" fmla="*/ 171590 w 68"/>
                <a:gd name="T31" fmla="*/ 117098 h 59"/>
                <a:gd name="T32" fmla="*/ 116682 w 68"/>
                <a:gd name="T33" fmla="*/ 61993 h 59"/>
                <a:gd name="T34" fmla="*/ 61773 w 68"/>
                <a:gd name="T35" fmla="*/ 117098 h 59"/>
                <a:gd name="T36" fmla="*/ 116682 w 68"/>
                <a:gd name="T37" fmla="*/ 172203 h 59"/>
                <a:gd name="T38" fmla="*/ 171590 w 68"/>
                <a:gd name="T39" fmla="*/ 117098 h 59"/>
                <a:gd name="T40" fmla="*/ 151000 w 68"/>
                <a:gd name="T41" fmla="*/ 117098 h 59"/>
                <a:gd name="T42" fmla="*/ 116682 w 68"/>
                <a:gd name="T43" fmla="*/ 151539 h 59"/>
                <a:gd name="T44" fmla="*/ 82363 w 68"/>
                <a:gd name="T45" fmla="*/ 117098 h 59"/>
                <a:gd name="T46" fmla="*/ 116682 w 68"/>
                <a:gd name="T47" fmla="*/ 82658 h 59"/>
                <a:gd name="T48" fmla="*/ 151000 w 68"/>
                <a:gd name="T49" fmla="*/ 117098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80448" y="1888374"/>
            <a:ext cx="1766082" cy="1978259"/>
            <a:chOff x="9580448" y="1888374"/>
            <a:chExt cx="1766082" cy="1978259"/>
          </a:xfrm>
        </p:grpSpPr>
        <p:sp>
          <p:nvSpPr>
            <p:cNvPr id="29" name="TextBox 28"/>
            <p:cNvSpPr txBox="1"/>
            <p:nvPr/>
          </p:nvSpPr>
          <p:spPr>
            <a:xfrm>
              <a:off x="9580448" y="2665310"/>
              <a:ext cx="1766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80448" y="2943303"/>
              <a:ext cx="17660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144518" y="1888374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10291083" y="2073130"/>
              <a:ext cx="344811" cy="268428"/>
            </a:xfrm>
            <a:custGeom>
              <a:avLst/>
              <a:gdLst>
                <a:gd name="T0" fmla="*/ 250825 w 73"/>
                <a:gd name="T1" fmla="*/ 154154 h 57"/>
                <a:gd name="T2" fmla="*/ 247389 w 73"/>
                <a:gd name="T3" fmla="*/ 157580 h 57"/>
                <a:gd name="T4" fmla="*/ 233645 w 73"/>
                <a:gd name="T5" fmla="*/ 157580 h 57"/>
                <a:gd name="T6" fmla="*/ 233645 w 73"/>
                <a:gd name="T7" fmla="*/ 174708 h 57"/>
                <a:gd name="T8" fmla="*/ 209593 w 73"/>
                <a:gd name="T9" fmla="*/ 195262 h 57"/>
                <a:gd name="T10" fmla="*/ 188978 w 73"/>
                <a:gd name="T11" fmla="*/ 174708 h 57"/>
                <a:gd name="T12" fmla="*/ 188978 w 73"/>
                <a:gd name="T13" fmla="*/ 157580 h 57"/>
                <a:gd name="T14" fmla="*/ 61847 w 73"/>
                <a:gd name="T15" fmla="*/ 157580 h 57"/>
                <a:gd name="T16" fmla="*/ 61847 w 73"/>
                <a:gd name="T17" fmla="*/ 174708 h 57"/>
                <a:gd name="T18" fmla="*/ 37796 w 73"/>
                <a:gd name="T19" fmla="*/ 195262 h 57"/>
                <a:gd name="T20" fmla="*/ 13744 w 73"/>
                <a:gd name="T21" fmla="*/ 174708 h 57"/>
                <a:gd name="T22" fmla="*/ 13744 w 73"/>
                <a:gd name="T23" fmla="*/ 157580 h 57"/>
                <a:gd name="T24" fmla="*/ 3436 w 73"/>
                <a:gd name="T25" fmla="*/ 157580 h 57"/>
                <a:gd name="T26" fmla="*/ 0 w 73"/>
                <a:gd name="T27" fmla="*/ 154154 h 57"/>
                <a:gd name="T28" fmla="*/ 0 w 73"/>
                <a:gd name="T29" fmla="*/ 106195 h 57"/>
                <a:gd name="T30" fmla="*/ 27488 w 73"/>
                <a:gd name="T31" fmla="*/ 78790 h 57"/>
                <a:gd name="T32" fmla="*/ 30924 w 73"/>
                <a:gd name="T33" fmla="*/ 78790 h 57"/>
                <a:gd name="T34" fmla="*/ 44667 w 73"/>
                <a:gd name="T35" fmla="*/ 27405 h 57"/>
                <a:gd name="T36" fmla="*/ 79027 w 73"/>
                <a:gd name="T37" fmla="*/ 0 h 57"/>
                <a:gd name="T38" fmla="*/ 171798 w 73"/>
                <a:gd name="T39" fmla="*/ 0 h 57"/>
                <a:gd name="T40" fmla="*/ 206158 w 73"/>
                <a:gd name="T41" fmla="*/ 27405 h 57"/>
                <a:gd name="T42" fmla="*/ 219901 w 73"/>
                <a:gd name="T43" fmla="*/ 78790 h 57"/>
                <a:gd name="T44" fmla="*/ 223337 w 73"/>
                <a:gd name="T45" fmla="*/ 78790 h 57"/>
                <a:gd name="T46" fmla="*/ 250825 w 73"/>
                <a:gd name="T47" fmla="*/ 106195 h 57"/>
                <a:gd name="T48" fmla="*/ 250825 w 73"/>
                <a:gd name="T49" fmla="*/ 154154 h 57"/>
                <a:gd name="T50" fmla="*/ 37796 w 73"/>
                <a:gd name="T51" fmla="*/ 99344 h 57"/>
                <a:gd name="T52" fmla="*/ 17180 w 73"/>
                <a:gd name="T53" fmla="*/ 119898 h 57"/>
                <a:gd name="T54" fmla="*/ 37796 w 73"/>
                <a:gd name="T55" fmla="*/ 137026 h 57"/>
                <a:gd name="T56" fmla="*/ 58411 w 73"/>
                <a:gd name="T57" fmla="*/ 119898 h 57"/>
                <a:gd name="T58" fmla="*/ 37796 w 73"/>
                <a:gd name="T59" fmla="*/ 99344 h 57"/>
                <a:gd name="T60" fmla="*/ 185542 w 73"/>
                <a:gd name="T61" fmla="*/ 78790 h 57"/>
                <a:gd name="T62" fmla="*/ 175234 w 73"/>
                <a:gd name="T63" fmla="*/ 34256 h 57"/>
                <a:gd name="T64" fmla="*/ 171798 w 73"/>
                <a:gd name="T65" fmla="*/ 30831 h 57"/>
                <a:gd name="T66" fmla="*/ 79027 w 73"/>
                <a:gd name="T67" fmla="*/ 30831 h 57"/>
                <a:gd name="T68" fmla="*/ 72155 w 73"/>
                <a:gd name="T69" fmla="*/ 34256 h 57"/>
                <a:gd name="T70" fmla="*/ 61847 w 73"/>
                <a:gd name="T71" fmla="*/ 78790 h 57"/>
                <a:gd name="T72" fmla="*/ 185542 w 73"/>
                <a:gd name="T73" fmla="*/ 78790 h 57"/>
                <a:gd name="T74" fmla="*/ 209593 w 73"/>
                <a:gd name="T75" fmla="*/ 99344 h 57"/>
                <a:gd name="T76" fmla="*/ 192414 w 73"/>
                <a:gd name="T77" fmla="*/ 119898 h 57"/>
                <a:gd name="T78" fmla="*/ 209593 w 73"/>
                <a:gd name="T79" fmla="*/ 137026 h 57"/>
                <a:gd name="T80" fmla="*/ 230209 w 73"/>
                <a:gd name="T81" fmla="*/ 119898 h 57"/>
                <a:gd name="T82" fmla="*/ 209593 w 73"/>
                <a:gd name="T83" fmla="*/ 99344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" h="57">
                  <a:moveTo>
                    <a:pt x="73" y="45"/>
                  </a:moveTo>
                  <a:cubicBezTo>
                    <a:pt x="73" y="46"/>
                    <a:pt x="72" y="46"/>
                    <a:pt x="72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4"/>
                    <a:pt x="65" y="57"/>
                    <a:pt x="61" y="57"/>
                  </a:cubicBezTo>
                  <a:cubicBezTo>
                    <a:pt x="58" y="57"/>
                    <a:pt x="55" y="54"/>
                    <a:pt x="55" y="5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4"/>
                    <a:pt x="15" y="57"/>
                    <a:pt x="11" y="57"/>
                  </a:cubicBezTo>
                  <a:cubicBezTo>
                    <a:pt x="7" y="57"/>
                    <a:pt x="4" y="54"/>
                    <a:pt x="4" y="51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3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4"/>
                    <a:pt x="18" y="0"/>
                    <a:pt x="2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60" y="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9" y="23"/>
                    <a:pt x="73" y="27"/>
                    <a:pt x="73" y="31"/>
                  </a:cubicBezTo>
                  <a:lnTo>
                    <a:pt x="73" y="45"/>
                  </a:lnTo>
                  <a:close/>
                  <a:moveTo>
                    <a:pt x="11" y="29"/>
                  </a:moveTo>
                  <a:cubicBezTo>
                    <a:pt x="8" y="29"/>
                    <a:pt x="5" y="31"/>
                    <a:pt x="5" y="35"/>
                  </a:cubicBezTo>
                  <a:cubicBezTo>
                    <a:pt x="5" y="38"/>
                    <a:pt x="8" y="40"/>
                    <a:pt x="11" y="40"/>
                  </a:cubicBezTo>
                  <a:cubicBezTo>
                    <a:pt x="14" y="40"/>
                    <a:pt x="17" y="38"/>
                    <a:pt x="17" y="35"/>
                  </a:cubicBezTo>
                  <a:cubicBezTo>
                    <a:pt x="17" y="31"/>
                    <a:pt x="14" y="29"/>
                    <a:pt x="11" y="29"/>
                  </a:cubicBezTo>
                  <a:close/>
                  <a:moveTo>
                    <a:pt x="54" y="23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0" y="9"/>
                    <a:pt x="50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1" y="10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54" y="23"/>
                  </a:lnTo>
                  <a:close/>
                  <a:moveTo>
                    <a:pt x="61" y="29"/>
                  </a:moveTo>
                  <a:cubicBezTo>
                    <a:pt x="58" y="29"/>
                    <a:pt x="56" y="31"/>
                    <a:pt x="56" y="35"/>
                  </a:cubicBezTo>
                  <a:cubicBezTo>
                    <a:pt x="56" y="38"/>
                    <a:pt x="58" y="40"/>
                    <a:pt x="61" y="40"/>
                  </a:cubicBezTo>
                  <a:cubicBezTo>
                    <a:pt x="65" y="40"/>
                    <a:pt x="67" y="38"/>
                    <a:pt x="67" y="35"/>
                  </a:cubicBezTo>
                  <a:cubicBezTo>
                    <a:pt x="67" y="31"/>
                    <a:pt x="65" y="29"/>
                    <a:pt x="6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194" name="Picture 2" descr="The internet has become one of our most valuable external memory tools -  Parachute Digital Market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" b="3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VISIONS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72" name="Oval 7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3544" y="5141487"/>
            <a:ext cx="2987149" cy="924324"/>
            <a:chOff x="923544" y="5141487"/>
            <a:chExt cx="2987149" cy="924324"/>
          </a:xfrm>
        </p:grpSpPr>
        <p:sp>
          <p:nvSpPr>
            <p:cNvPr id="59" name="TextBox 58"/>
            <p:cNvSpPr txBox="1"/>
            <p:nvPr/>
          </p:nvSpPr>
          <p:spPr>
            <a:xfrm>
              <a:off x="1656117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56116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23544" y="5205710"/>
              <a:ext cx="637940" cy="63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082112" y="5373007"/>
              <a:ext cx="320805" cy="303347"/>
            </a:xfrm>
            <a:custGeom>
              <a:avLst/>
              <a:gdLst>
                <a:gd name="T0" fmla="*/ 233362 w 68"/>
                <a:gd name="T1" fmla="*/ 48270 h 64"/>
                <a:gd name="T2" fmla="*/ 233362 w 68"/>
                <a:gd name="T3" fmla="*/ 62061 h 64"/>
                <a:gd name="T4" fmla="*/ 219635 w 68"/>
                <a:gd name="T5" fmla="*/ 62061 h 64"/>
                <a:gd name="T6" fmla="*/ 209339 w 68"/>
                <a:gd name="T7" fmla="*/ 72405 h 64"/>
                <a:gd name="T8" fmla="*/ 24023 w 68"/>
                <a:gd name="T9" fmla="*/ 72405 h 64"/>
                <a:gd name="T10" fmla="*/ 13727 w 68"/>
                <a:gd name="T11" fmla="*/ 62061 h 64"/>
                <a:gd name="T12" fmla="*/ 0 w 68"/>
                <a:gd name="T13" fmla="*/ 62061 h 64"/>
                <a:gd name="T14" fmla="*/ 0 w 68"/>
                <a:gd name="T15" fmla="*/ 48270 h 64"/>
                <a:gd name="T16" fmla="*/ 116681 w 68"/>
                <a:gd name="T17" fmla="*/ 0 h 64"/>
                <a:gd name="T18" fmla="*/ 233362 w 68"/>
                <a:gd name="T19" fmla="*/ 48270 h 64"/>
                <a:gd name="T20" fmla="*/ 233362 w 68"/>
                <a:gd name="T21" fmla="*/ 206872 h 64"/>
                <a:gd name="T22" fmla="*/ 233362 w 68"/>
                <a:gd name="T23" fmla="*/ 220663 h 64"/>
                <a:gd name="T24" fmla="*/ 0 w 68"/>
                <a:gd name="T25" fmla="*/ 220663 h 64"/>
                <a:gd name="T26" fmla="*/ 0 w 68"/>
                <a:gd name="T27" fmla="*/ 206872 h 64"/>
                <a:gd name="T28" fmla="*/ 6864 w 68"/>
                <a:gd name="T29" fmla="*/ 196528 h 64"/>
                <a:gd name="T30" fmla="*/ 226498 w 68"/>
                <a:gd name="T31" fmla="*/ 196528 h 64"/>
                <a:gd name="T32" fmla="*/ 233362 w 68"/>
                <a:gd name="T33" fmla="*/ 206872 h 64"/>
                <a:gd name="T34" fmla="*/ 61772 w 68"/>
                <a:gd name="T35" fmla="*/ 79301 h 64"/>
                <a:gd name="T36" fmla="*/ 61772 w 68"/>
                <a:gd name="T37" fmla="*/ 172393 h 64"/>
                <a:gd name="T38" fmla="*/ 78931 w 68"/>
                <a:gd name="T39" fmla="*/ 172393 h 64"/>
                <a:gd name="T40" fmla="*/ 78931 w 68"/>
                <a:gd name="T41" fmla="*/ 79301 h 64"/>
                <a:gd name="T42" fmla="*/ 109817 w 68"/>
                <a:gd name="T43" fmla="*/ 79301 h 64"/>
                <a:gd name="T44" fmla="*/ 109817 w 68"/>
                <a:gd name="T45" fmla="*/ 172393 h 64"/>
                <a:gd name="T46" fmla="*/ 123545 w 68"/>
                <a:gd name="T47" fmla="*/ 172393 h 64"/>
                <a:gd name="T48" fmla="*/ 123545 w 68"/>
                <a:gd name="T49" fmla="*/ 79301 h 64"/>
                <a:gd name="T50" fmla="*/ 154431 w 68"/>
                <a:gd name="T51" fmla="*/ 79301 h 64"/>
                <a:gd name="T52" fmla="*/ 154431 w 68"/>
                <a:gd name="T53" fmla="*/ 172393 h 64"/>
                <a:gd name="T54" fmla="*/ 171590 w 68"/>
                <a:gd name="T55" fmla="*/ 172393 h 64"/>
                <a:gd name="T56" fmla="*/ 171590 w 68"/>
                <a:gd name="T57" fmla="*/ 79301 h 64"/>
                <a:gd name="T58" fmla="*/ 202476 w 68"/>
                <a:gd name="T59" fmla="*/ 79301 h 64"/>
                <a:gd name="T60" fmla="*/ 202476 w 68"/>
                <a:gd name="T61" fmla="*/ 172393 h 64"/>
                <a:gd name="T62" fmla="*/ 209339 w 68"/>
                <a:gd name="T63" fmla="*/ 172393 h 64"/>
                <a:gd name="T64" fmla="*/ 219635 w 68"/>
                <a:gd name="T65" fmla="*/ 182737 h 64"/>
                <a:gd name="T66" fmla="*/ 219635 w 68"/>
                <a:gd name="T67" fmla="*/ 189632 h 64"/>
                <a:gd name="T68" fmla="*/ 13727 w 68"/>
                <a:gd name="T69" fmla="*/ 189632 h 64"/>
                <a:gd name="T70" fmla="*/ 13727 w 68"/>
                <a:gd name="T71" fmla="*/ 182737 h 64"/>
                <a:gd name="T72" fmla="*/ 24023 w 68"/>
                <a:gd name="T73" fmla="*/ 172393 h 64"/>
                <a:gd name="T74" fmla="*/ 30886 w 68"/>
                <a:gd name="T75" fmla="*/ 172393 h 64"/>
                <a:gd name="T76" fmla="*/ 30886 w 68"/>
                <a:gd name="T77" fmla="*/ 79301 h 64"/>
                <a:gd name="T78" fmla="*/ 61772 w 68"/>
                <a:gd name="T79" fmla="*/ 79301 h 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5098" y="5141487"/>
            <a:ext cx="2987149" cy="924324"/>
            <a:chOff x="4645098" y="5141487"/>
            <a:chExt cx="2987149" cy="924324"/>
          </a:xfrm>
        </p:grpSpPr>
        <p:sp>
          <p:nvSpPr>
            <p:cNvPr id="62" name="TextBox 61"/>
            <p:cNvSpPr txBox="1"/>
            <p:nvPr/>
          </p:nvSpPr>
          <p:spPr>
            <a:xfrm>
              <a:off x="5377671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7670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645098" y="520571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4803666" y="5405743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66651" y="5141487"/>
            <a:ext cx="2987149" cy="924324"/>
            <a:chOff x="8366651" y="5141487"/>
            <a:chExt cx="2987149" cy="924324"/>
          </a:xfrm>
        </p:grpSpPr>
        <p:sp>
          <p:nvSpPr>
            <p:cNvPr id="65" name="TextBox 64"/>
            <p:cNvSpPr txBox="1"/>
            <p:nvPr/>
          </p:nvSpPr>
          <p:spPr>
            <a:xfrm>
              <a:off x="9099224" y="5141487"/>
              <a:ext cx="2254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99223" y="5419480"/>
              <a:ext cx="2254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366651" y="52057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173"/>
            <p:cNvSpPr>
              <a:spLocks noEditPoints="1"/>
            </p:cNvSpPr>
            <p:nvPr/>
          </p:nvSpPr>
          <p:spPr bwMode="auto">
            <a:xfrm>
              <a:off x="8513216" y="5382828"/>
              <a:ext cx="344811" cy="283705"/>
            </a:xfrm>
            <a:custGeom>
              <a:avLst/>
              <a:gdLst>
                <a:gd name="T0" fmla="*/ 168362 w 73"/>
                <a:gd name="T1" fmla="*/ 61913 h 60"/>
                <a:gd name="T2" fmla="*/ 92771 w 73"/>
                <a:gd name="T3" fmla="*/ 134144 h 60"/>
                <a:gd name="T4" fmla="*/ 96207 w 73"/>
                <a:gd name="T5" fmla="*/ 151342 h 60"/>
                <a:gd name="T6" fmla="*/ 89335 w 73"/>
                <a:gd name="T7" fmla="*/ 151342 h 60"/>
                <a:gd name="T8" fmla="*/ 58411 w 73"/>
                <a:gd name="T9" fmla="*/ 147902 h 60"/>
                <a:gd name="T10" fmla="*/ 27488 w 73"/>
                <a:gd name="T11" fmla="*/ 161660 h 60"/>
                <a:gd name="T12" fmla="*/ 34360 w 73"/>
                <a:gd name="T13" fmla="*/ 137583 h 60"/>
                <a:gd name="T14" fmla="*/ 0 w 73"/>
                <a:gd name="T15" fmla="*/ 75671 h 60"/>
                <a:gd name="T16" fmla="*/ 89335 w 73"/>
                <a:gd name="T17" fmla="*/ 0 h 60"/>
                <a:gd name="T18" fmla="*/ 178670 w 73"/>
                <a:gd name="T19" fmla="*/ 61913 h 60"/>
                <a:gd name="T20" fmla="*/ 168362 w 73"/>
                <a:gd name="T21" fmla="*/ 61913 h 60"/>
                <a:gd name="T22" fmla="*/ 58411 w 73"/>
                <a:gd name="T23" fmla="*/ 37835 h 60"/>
                <a:gd name="T24" fmla="*/ 44667 w 73"/>
                <a:gd name="T25" fmla="*/ 48154 h 60"/>
                <a:gd name="T26" fmla="*/ 58411 w 73"/>
                <a:gd name="T27" fmla="*/ 61913 h 60"/>
                <a:gd name="T28" fmla="*/ 68719 w 73"/>
                <a:gd name="T29" fmla="*/ 48154 h 60"/>
                <a:gd name="T30" fmla="*/ 58411 w 73"/>
                <a:gd name="T31" fmla="*/ 37835 h 60"/>
                <a:gd name="T32" fmla="*/ 219901 w 73"/>
                <a:gd name="T33" fmla="*/ 182298 h 60"/>
                <a:gd name="T34" fmla="*/ 226773 w 73"/>
                <a:gd name="T35" fmla="*/ 206375 h 60"/>
                <a:gd name="T36" fmla="*/ 202722 w 73"/>
                <a:gd name="T37" fmla="*/ 192617 h 60"/>
                <a:gd name="T38" fmla="*/ 175234 w 73"/>
                <a:gd name="T39" fmla="*/ 196056 h 60"/>
                <a:gd name="T40" fmla="*/ 99643 w 73"/>
                <a:gd name="T41" fmla="*/ 130704 h 60"/>
                <a:gd name="T42" fmla="*/ 175234 w 73"/>
                <a:gd name="T43" fmla="*/ 68792 h 60"/>
                <a:gd name="T44" fmla="*/ 250825 w 73"/>
                <a:gd name="T45" fmla="*/ 130704 h 60"/>
                <a:gd name="T46" fmla="*/ 219901 w 73"/>
                <a:gd name="T47" fmla="*/ 182298 h 60"/>
                <a:gd name="T48" fmla="*/ 120259 w 73"/>
                <a:gd name="T49" fmla="*/ 37835 h 60"/>
                <a:gd name="T50" fmla="*/ 106515 w 73"/>
                <a:gd name="T51" fmla="*/ 48154 h 60"/>
                <a:gd name="T52" fmla="*/ 120259 w 73"/>
                <a:gd name="T53" fmla="*/ 61913 h 60"/>
                <a:gd name="T54" fmla="*/ 134002 w 73"/>
                <a:gd name="T55" fmla="*/ 48154 h 60"/>
                <a:gd name="T56" fmla="*/ 120259 w 73"/>
                <a:gd name="T57" fmla="*/ 37835 h 60"/>
                <a:gd name="T58" fmla="*/ 151182 w 73"/>
                <a:gd name="T59" fmla="*/ 103188 h 60"/>
                <a:gd name="T60" fmla="*/ 140874 w 73"/>
                <a:gd name="T61" fmla="*/ 113506 h 60"/>
                <a:gd name="T62" fmla="*/ 151182 w 73"/>
                <a:gd name="T63" fmla="*/ 120385 h 60"/>
                <a:gd name="T64" fmla="*/ 161490 w 73"/>
                <a:gd name="T65" fmla="*/ 113506 h 60"/>
                <a:gd name="T66" fmla="*/ 151182 w 73"/>
                <a:gd name="T67" fmla="*/ 103188 h 60"/>
                <a:gd name="T68" fmla="*/ 199286 w 73"/>
                <a:gd name="T69" fmla="*/ 103188 h 60"/>
                <a:gd name="T70" fmla="*/ 188978 w 73"/>
                <a:gd name="T71" fmla="*/ 113506 h 60"/>
                <a:gd name="T72" fmla="*/ 199286 w 73"/>
                <a:gd name="T73" fmla="*/ 120385 h 60"/>
                <a:gd name="T74" fmla="*/ 209593 w 73"/>
                <a:gd name="T75" fmla="*/ 113506 h 60"/>
                <a:gd name="T76" fmla="*/ 199286 w 73"/>
                <a:gd name="T77" fmla="*/ 103188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3" h="60">
                  <a:moveTo>
                    <a:pt x="49" y="18"/>
                  </a:moveTo>
                  <a:cubicBezTo>
                    <a:pt x="37" y="18"/>
                    <a:pt x="27" y="27"/>
                    <a:pt x="27" y="39"/>
                  </a:cubicBezTo>
                  <a:cubicBezTo>
                    <a:pt x="27" y="41"/>
                    <a:pt x="28" y="42"/>
                    <a:pt x="28" y="44"/>
                  </a:cubicBezTo>
                  <a:cubicBezTo>
                    <a:pt x="27" y="44"/>
                    <a:pt x="26" y="44"/>
                    <a:pt x="26" y="44"/>
                  </a:cubicBezTo>
                  <a:cubicBezTo>
                    <a:pt x="22" y="44"/>
                    <a:pt x="20" y="44"/>
                    <a:pt x="17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35"/>
                    <a:pt x="0" y="29"/>
                    <a:pt x="0" y="22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38" y="0"/>
                    <a:pt x="50" y="8"/>
                    <a:pt x="52" y="18"/>
                  </a:cubicBezTo>
                  <a:cubicBezTo>
                    <a:pt x="51" y="18"/>
                    <a:pt x="50" y="18"/>
                    <a:pt x="49" y="18"/>
                  </a:cubicBezTo>
                  <a:close/>
                  <a:moveTo>
                    <a:pt x="17" y="11"/>
                  </a:moveTo>
                  <a:cubicBezTo>
                    <a:pt x="15" y="11"/>
                    <a:pt x="13" y="12"/>
                    <a:pt x="13" y="14"/>
                  </a:cubicBezTo>
                  <a:cubicBezTo>
                    <a:pt x="13" y="16"/>
                    <a:pt x="15" y="18"/>
                    <a:pt x="17" y="18"/>
                  </a:cubicBezTo>
                  <a:cubicBezTo>
                    <a:pt x="19" y="18"/>
                    <a:pt x="20" y="16"/>
                    <a:pt x="20" y="14"/>
                  </a:cubicBezTo>
                  <a:cubicBezTo>
                    <a:pt x="20" y="12"/>
                    <a:pt x="19" y="11"/>
                    <a:pt x="17" y="11"/>
                  </a:cubicBezTo>
                  <a:close/>
                  <a:moveTo>
                    <a:pt x="64" y="53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6" y="56"/>
                    <a:pt x="53" y="57"/>
                    <a:pt x="51" y="57"/>
                  </a:cubicBezTo>
                  <a:cubicBezTo>
                    <a:pt x="39" y="57"/>
                    <a:pt x="29" y="49"/>
                    <a:pt x="29" y="38"/>
                  </a:cubicBezTo>
                  <a:cubicBezTo>
                    <a:pt x="29" y="28"/>
                    <a:pt x="39" y="20"/>
                    <a:pt x="51" y="20"/>
                  </a:cubicBezTo>
                  <a:cubicBezTo>
                    <a:pt x="63" y="20"/>
                    <a:pt x="73" y="28"/>
                    <a:pt x="73" y="38"/>
                  </a:cubicBezTo>
                  <a:cubicBezTo>
                    <a:pt x="73" y="44"/>
                    <a:pt x="69" y="49"/>
                    <a:pt x="64" y="53"/>
                  </a:cubicBezTo>
                  <a:close/>
                  <a:moveTo>
                    <a:pt x="35" y="11"/>
                  </a:moveTo>
                  <a:cubicBezTo>
                    <a:pt x="33" y="11"/>
                    <a:pt x="31" y="12"/>
                    <a:pt x="31" y="14"/>
                  </a:cubicBezTo>
                  <a:cubicBezTo>
                    <a:pt x="31" y="16"/>
                    <a:pt x="33" y="18"/>
                    <a:pt x="35" y="18"/>
                  </a:cubicBezTo>
                  <a:cubicBezTo>
                    <a:pt x="37" y="18"/>
                    <a:pt x="39" y="16"/>
                    <a:pt x="39" y="14"/>
                  </a:cubicBezTo>
                  <a:cubicBezTo>
                    <a:pt x="39" y="12"/>
                    <a:pt x="37" y="11"/>
                    <a:pt x="35" y="11"/>
                  </a:cubicBezTo>
                  <a:close/>
                  <a:moveTo>
                    <a:pt x="44" y="30"/>
                  </a:moveTo>
                  <a:cubicBezTo>
                    <a:pt x="42" y="30"/>
                    <a:pt x="41" y="31"/>
                    <a:pt x="41" y="33"/>
                  </a:cubicBezTo>
                  <a:cubicBezTo>
                    <a:pt x="41" y="34"/>
                    <a:pt x="42" y="35"/>
                    <a:pt x="44" y="35"/>
                  </a:cubicBezTo>
                  <a:cubicBezTo>
                    <a:pt x="46" y="35"/>
                    <a:pt x="47" y="34"/>
                    <a:pt x="47" y="33"/>
                  </a:cubicBezTo>
                  <a:cubicBezTo>
                    <a:pt x="47" y="31"/>
                    <a:pt x="46" y="30"/>
                    <a:pt x="44" y="30"/>
                  </a:cubicBezTo>
                  <a:close/>
                  <a:moveTo>
                    <a:pt x="58" y="30"/>
                  </a:moveTo>
                  <a:cubicBezTo>
                    <a:pt x="57" y="30"/>
                    <a:pt x="55" y="31"/>
                    <a:pt x="55" y="33"/>
                  </a:cubicBezTo>
                  <a:cubicBezTo>
                    <a:pt x="55" y="34"/>
                    <a:pt x="57" y="35"/>
                    <a:pt x="58" y="35"/>
                  </a:cubicBezTo>
                  <a:cubicBezTo>
                    <a:pt x="60" y="35"/>
                    <a:pt x="61" y="34"/>
                    <a:pt x="61" y="33"/>
                  </a:cubicBezTo>
                  <a:cubicBezTo>
                    <a:pt x="61" y="31"/>
                    <a:pt x="60" y="30"/>
                    <a:pt x="58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639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38200" y="6149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+mj-lt"/>
              </a:rPr>
              <a:t>OUR PROMISES</a:t>
            </a:r>
            <a:endParaRPr lang="en-US" sz="360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199" y="422810"/>
            <a:ext cx="1051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38132" y="1235687"/>
            <a:ext cx="715736" cy="87086"/>
            <a:chOff x="5738133" y="1142444"/>
            <a:chExt cx="715736" cy="87086"/>
          </a:xfrm>
        </p:grpSpPr>
        <p:sp>
          <p:nvSpPr>
            <p:cNvPr id="42" name="Oval 41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9823" y="4900493"/>
            <a:ext cx="4433976" cy="893546"/>
            <a:chOff x="6919823" y="4900493"/>
            <a:chExt cx="4433976" cy="893546"/>
          </a:xfrm>
        </p:grpSpPr>
        <p:sp>
          <p:nvSpPr>
            <p:cNvPr id="28" name="TextBox 27"/>
            <p:cNvSpPr txBox="1"/>
            <p:nvPr/>
          </p:nvSpPr>
          <p:spPr>
            <a:xfrm>
              <a:off x="7652395" y="490049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52394" y="5178486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919823" y="4964716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107"/>
            <p:cNvSpPr>
              <a:spLocks/>
            </p:cNvSpPr>
            <p:nvPr/>
          </p:nvSpPr>
          <p:spPr bwMode="auto">
            <a:xfrm>
              <a:off x="7099123" y="5154640"/>
              <a:ext cx="279341" cy="258092"/>
            </a:xfrm>
            <a:custGeom>
              <a:avLst/>
              <a:gdLst>
                <a:gd name="T0" fmla="*/ 196312 w 59"/>
                <a:gd name="T1" fmla="*/ 131508 h 50"/>
                <a:gd name="T2" fmla="*/ 192868 w 59"/>
                <a:gd name="T3" fmla="*/ 138430 h 50"/>
                <a:gd name="T4" fmla="*/ 172203 w 59"/>
                <a:gd name="T5" fmla="*/ 141890 h 50"/>
                <a:gd name="T6" fmla="*/ 141207 w 59"/>
                <a:gd name="T7" fmla="*/ 166116 h 50"/>
                <a:gd name="T8" fmla="*/ 141207 w 59"/>
                <a:gd name="T9" fmla="*/ 169576 h 50"/>
                <a:gd name="T10" fmla="*/ 137763 w 59"/>
                <a:gd name="T11" fmla="*/ 173037 h 50"/>
                <a:gd name="T12" fmla="*/ 127431 w 59"/>
                <a:gd name="T13" fmla="*/ 173037 h 50"/>
                <a:gd name="T14" fmla="*/ 123986 w 59"/>
                <a:gd name="T15" fmla="*/ 169576 h 50"/>
                <a:gd name="T16" fmla="*/ 123986 w 59"/>
                <a:gd name="T17" fmla="*/ 96901 h 50"/>
                <a:gd name="T18" fmla="*/ 127431 w 59"/>
                <a:gd name="T19" fmla="*/ 93440 h 50"/>
                <a:gd name="T20" fmla="*/ 137763 w 59"/>
                <a:gd name="T21" fmla="*/ 93440 h 50"/>
                <a:gd name="T22" fmla="*/ 141207 w 59"/>
                <a:gd name="T23" fmla="*/ 96901 h 50"/>
                <a:gd name="T24" fmla="*/ 141207 w 59"/>
                <a:gd name="T25" fmla="*/ 100361 h 50"/>
                <a:gd name="T26" fmla="*/ 168759 w 59"/>
                <a:gd name="T27" fmla="*/ 117665 h 50"/>
                <a:gd name="T28" fmla="*/ 175647 w 59"/>
                <a:gd name="T29" fmla="*/ 117665 h 50"/>
                <a:gd name="T30" fmla="*/ 179092 w 59"/>
                <a:gd name="T31" fmla="*/ 93440 h 50"/>
                <a:gd name="T32" fmla="*/ 99878 w 59"/>
                <a:gd name="T33" fmla="*/ 24225 h 50"/>
                <a:gd name="T34" fmla="*/ 24108 w 59"/>
                <a:gd name="T35" fmla="*/ 93440 h 50"/>
                <a:gd name="T36" fmla="*/ 27553 w 59"/>
                <a:gd name="T37" fmla="*/ 117665 h 50"/>
                <a:gd name="T38" fmla="*/ 34441 w 59"/>
                <a:gd name="T39" fmla="*/ 117665 h 50"/>
                <a:gd name="T40" fmla="*/ 61993 w 59"/>
                <a:gd name="T41" fmla="*/ 100361 h 50"/>
                <a:gd name="T42" fmla="*/ 61993 w 59"/>
                <a:gd name="T43" fmla="*/ 96901 h 50"/>
                <a:gd name="T44" fmla="*/ 65437 w 59"/>
                <a:gd name="T45" fmla="*/ 93440 h 50"/>
                <a:gd name="T46" fmla="*/ 72325 w 59"/>
                <a:gd name="T47" fmla="*/ 93440 h 50"/>
                <a:gd name="T48" fmla="*/ 79214 w 59"/>
                <a:gd name="T49" fmla="*/ 96901 h 50"/>
                <a:gd name="T50" fmla="*/ 79214 w 59"/>
                <a:gd name="T51" fmla="*/ 169576 h 50"/>
                <a:gd name="T52" fmla="*/ 72325 w 59"/>
                <a:gd name="T53" fmla="*/ 173037 h 50"/>
                <a:gd name="T54" fmla="*/ 65437 w 59"/>
                <a:gd name="T55" fmla="*/ 173037 h 50"/>
                <a:gd name="T56" fmla="*/ 61993 w 59"/>
                <a:gd name="T57" fmla="*/ 169576 h 50"/>
                <a:gd name="T58" fmla="*/ 61993 w 59"/>
                <a:gd name="T59" fmla="*/ 166116 h 50"/>
                <a:gd name="T60" fmla="*/ 30997 w 59"/>
                <a:gd name="T61" fmla="*/ 141890 h 50"/>
                <a:gd name="T62" fmla="*/ 10332 w 59"/>
                <a:gd name="T63" fmla="*/ 138430 h 50"/>
                <a:gd name="T64" fmla="*/ 6888 w 59"/>
                <a:gd name="T65" fmla="*/ 131508 h 50"/>
                <a:gd name="T66" fmla="*/ 0 w 59"/>
                <a:gd name="T67" fmla="*/ 93440 h 50"/>
                <a:gd name="T68" fmla="*/ 99878 w 59"/>
                <a:gd name="T69" fmla="*/ 0 h 50"/>
                <a:gd name="T70" fmla="*/ 203200 w 59"/>
                <a:gd name="T71" fmla="*/ 93440 h 50"/>
                <a:gd name="T72" fmla="*/ 196312 w 59"/>
                <a:gd name="T73" fmla="*/ 131508 h 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9" h="50">
                  <a:moveTo>
                    <a:pt x="57" y="38"/>
                  </a:moveTo>
                  <a:cubicBezTo>
                    <a:pt x="56" y="40"/>
                    <a:pt x="56" y="40"/>
                    <a:pt x="56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5"/>
                    <a:pt x="45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50"/>
                    <a:pt x="36" y="4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4" y="29"/>
                    <a:pt x="47" y="31"/>
                    <a:pt x="49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1"/>
                    <a:pt x="52" y="29"/>
                    <a:pt x="52" y="27"/>
                  </a:cubicBezTo>
                  <a:cubicBezTo>
                    <a:pt x="52" y="16"/>
                    <a:pt x="42" y="7"/>
                    <a:pt x="29" y="7"/>
                  </a:cubicBezTo>
                  <a:cubicBezTo>
                    <a:pt x="17" y="7"/>
                    <a:pt x="7" y="16"/>
                    <a:pt x="7" y="27"/>
                  </a:cubicBezTo>
                  <a:cubicBezTo>
                    <a:pt x="7" y="29"/>
                    <a:pt x="7" y="31"/>
                    <a:pt x="8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1"/>
                    <a:pt x="15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0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50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" y="48"/>
                    <a:pt x="10" y="45"/>
                    <a:pt x="9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4"/>
                    <a:pt x="0" y="31"/>
                    <a:pt x="0" y="27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6" y="0"/>
                    <a:pt x="59" y="12"/>
                    <a:pt x="59" y="27"/>
                  </a:cubicBezTo>
                  <a:cubicBezTo>
                    <a:pt x="59" y="31"/>
                    <a:pt x="58" y="34"/>
                    <a:pt x="5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9823" y="2023577"/>
            <a:ext cx="4433976" cy="924324"/>
            <a:chOff x="6919823" y="2023577"/>
            <a:chExt cx="4433976" cy="924324"/>
          </a:xfrm>
        </p:grpSpPr>
        <p:sp>
          <p:nvSpPr>
            <p:cNvPr id="24" name="TextBox 23"/>
            <p:cNvSpPr txBox="1"/>
            <p:nvPr/>
          </p:nvSpPr>
          <p:spPr>
            <a:xfrm>
              <a:off x="7652395" y="202357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52394" y="2301570"/>
              <a:ext cx="370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919823" y="2087800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119"/>
            <p:cNvSpPr>
              <a:spLocks noEditPoints="1"/>
            </p:cNvSpPr>
            <p:nvPr/>
          </p:nvSpPr>
          <p:spPr bwMode="auto">
            <a:xfrm>
              <a:off x="7141678" y="2286741"/>
              <a:ext cx="194230" cy="240059"/>
            </a:xfrm>
            <a:custGeom>
              <a:avLst/>
              <a:gdLst>
                <a:gd name="T0" fmla="*/ 141288 w 41"/>
                <a:gd name="T1" fmla="*/ 160929 h 51"/>
                <a:gd name="T2" fmla="*/ 127504 w 41"/>
                <a:gd name="T3" fmla="*/ 174625 h 51"/>
                <a:gd name="T4" fmla="*/ 10338 w 41"/>
                <a:gd name="T5" fmla="*/ 174625 h 51"/>
                <a:gd name="T6" fmla="*/ 0 w 41"/>
                <a:gd name="T7" fmla="*/ 160929 h 51"/>
                <a:gd name="T8" fmla="*/ 0 w 41"/>
                <a:gd name="T9" fmla="*/ 92449 h 51"/>
                <a:gd name="T10" fmla="*/ 10338 w 41"/>
                <a:gd name="T11" fmla="*/ 78752 h 51"/>
                <a:gd name="T12" fmla="*/ 13784 w 41"/>
                <a:gd name="T13" fmla="*/ 78752 h 51"/>
                <a:gd name="T14" fmla="*/ 13784 w 41"/>
                <a:gd name="T15" fmla="*/ 54784 h 51"/>
                <a:gd name="T16" fmla="*/ 68921 w 41"/>
                <a:gd name="T17" fmla="*/ 0 h 51"/>
                <a:gd name="T18" fmla="*/ 124058 w 41"/>
                <a:gd name="T19" fmla="*/ 54784 h 51"/>
                <a:gd name="T20" fmla="*/ 124058 w 41"/>
                <a:gd name="T21" fmla="*/ 78752 h 51"/>
                <a:gd name="T22" fmla="*/ 127504 w 41"/>
                <a:gd name="T23" fmla="*/ 78752 h 51"/>
                <a:gd name="T24" fmla="*/ 141288 w 41"/>
                <a:gd name="T25" fmla="*/ 92449 h 51"/>
                <a:gd name="T26" fmla="*/ 141288 w 41"/>
                <a:gd name="T27" fmla="*/ 160929 h 51"/>
                <a:gd name="T28" fmla="*/ 99935 w 41"/>
                <a:gd name="T29" fmla="*/ 78752 h 51"/>
                <a:gd name="T30" fmla="*/ 99935 w 41"/>
                <a:gd name="T31" fmla="*/ 54784 h 51"/>
                <a:gd name="T32" fmla="*/ 68921 w 41"/>
                <a:gd name="T33" fmla="*/ 23968 h 51"/>
                <a:gd name="T34" fmla="*/ 37907 w 41"/>
                <a:gd name="T35" fmla="*/ 54784 h 51"/>
                <a:gd name="T36" fmla="*/ 37907 w 41"/>
                <a:gd name="T37" fmla="*/ 78752 h 51"/>
                <a:gd name="T38" fmla="*/ 99935 w 41"/>
                <a:gd name="T39" fmla="*/ 78752 h 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9823" y="3477424"/>
            <a:ext cx="4433976" cy="893546"/>
            <a:chOff x="6919823" y="3477424"/>
            <a:chExt cx="4433976" cy="893546"/>
          </a:xfrm>
        </p:grpSpPr>
        <p:sp>
          <p:nvSpPr>
            <p:cNvPr id="32" name="TextBox 31"/>
            <p:cNvSpPr txBox="1"/>
            <p:nvPr/>
          </p:nvSpPr>
          <p:spPr>
            <a:xfrm>
              <a:off x="7652395" y="3477424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52394" y="3755417"/>
              <a:ext cx="370140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Curabitur ornare imperdiet ullamcorper.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919823" y="3541647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22"/>
            <p:cNvSpPr>
              <a:spLocks noEditPoints="1"/>
            </p:cNvSpPr>
            <p:nvPr/>
          </p:nvSpPr>
          <p:spPr bwMode="auto">
            <a:xfrm>
              <a:off x="7141679" y="3720946"/>
              <a:ext cx="194229" cy="279342"/>
            </a:xfrm>
            <a:custGeom>
              <a:avLst/>
              <a:gdLst>
                <a:gd name="T0" fmla="*/ 141287 w 41"/>
                <a:gd name="T1" fmla="*/ 99878 h 59"/>
                <a:gd name="T2" fmla="*/ 79259 w 41"/>
                <a:gd name="T3" fmla="*/ 172203 h 59"/>
                <a:gd name="T4" fmla="*/ 79259 w 41"/>
                <a:gd name="T5" fmla="*/ 189424 h 59"/>
                <a:gd name="T6" fmla="*/ 110273 w 41"/>
                <a:gd name="T7" fmla="*/ 189424 h 59"/>
                <a:gd name="T8" fmla="*/ 117165 w 41"/>
                <a:gd name="T9" fmla="*/ 196312 h 59"/>
                <a:gd name="T10" fmla="*/ 110273 w 41"/>
                <a:gd name="T11" fmla="*/ 203200 h 59"/>
                <a:gd name="T12" fmla="*/ 31014 w 41"/>
                <a:gd name="T13" fmla="*/ 203200 h 59"/>
                <a:gd name="T14" fmla="*/ 24122 w 41"/>
                <a:gd name="T15" fmla="*/ 196312 h 59"/>
                <a:gd name="T16" fmla="*/ 31014 w 41"/>
                <a:gd name="T17" fmla="*/ 189424 h 59"/>
                <a:gd name="T18" fmla="*/ 62028 w 41"/>
                <a:gd name="T19" fmla="*/ 189424 h 59"/>
                <a:gd name="T20" fmla="*/ 62028 w 41"/>
                <a:gd name="T21" fmla="*/ 172203 h 59"/>
                <a:gd name="T22" fmla="*/ 0 w 41"/>
                <a:gd name="T23" fmla="*/ 99878 h 59"/>
                <a:gd name="T24" fmla="*/ 0 w 41"/>
                <a:gd name="T25" fmla="*/ 86102 h 59"/>
                <a:gd name="T26" fmla="*/ 6892 w 41"/>
                <a:gd name="T27" fmla="*/ 79214 h 59"/>
                <a:gd name="T28" fmla="*/ 13784 w 41"/>
                <a:gd name="T29" fmla="*/ 86102 h 59"/>
                <a:gd name="T30" fmla="*/ 13784 w 41"/>
                <a:gd name="T31" fmla="*/ 99878 h 59"/>
                <a:gd name="T32" fmla="*/ 68920 w 41"/>
                <a:gd name="T33" fmla="*/ 154983 h 59"/>
                <a:gd name="T34" fmla="*/ 124057 w 41"/>
                <a:gd name="T35" fmla="*/ 99878 h 59"/>
                <a:gd name="T36" fmla="*/ 124057 w 41"/>
                <a:gd name="T37" fmla="*/ 86102 h 59"/>
                <a:gd name="T38" fmla="*/ 134395 w 41"/>
                <a:gd name="T39" fmla="*/ 79214 h 59"/>
                <a:gd name="T40" fmla="*/ 141287 w 41"/>
                <a:gd name="T41" fmla="*/ 86102 h 59"/>
                <a:gd name="T42" fmla="*/ 141287 w 41"/>
                <a:gd name="T43" fmla="*/ 99878 h 59"/>
                <a:gd name="T44" fmla="*/ 110273 w 41"/>
                <a:gd name="T45" fmla="*/ 99878 h 59"/>
                <a:gd name="T46" fmla="*/ 68920 w 41"/>
                <a:gd name="T47" fmla="*/ 141207 h 59"/>
                <a:gd name="T48" fmla="*/ 31014 w 41"/>
                <a:gd name="T49" fmla="*/ 99878 h 59"/>
                <a:gd name="T50" fmla="*/ 31014 w 41"/>
                <a:gd name="T51" fmla="*/ 37885 h 59"/>
                <a:gd name="T52" fmla="*/ 68920 w 41"/>
                <a:gd name="T53" fmla="*/ 0 h 59"/>
                <a:gd name="T54" fmla="*/ 110273 w 41"/>
                <a:gd name="T55" fmla="*/ 37885 h 59"/>
                <a:gd name="T56" fmla="*/ 110273 w 41"/>
                <a:gd name="T57" fmla="*/ 99878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4" name="Picture 6" descr="Cognitive Offloading: Memory and Interne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r="33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5267324" y="2600325"/>
            <a:ext cx="1657350" cy="1657350"/>
            <a:chOff x="5267324" y="2600325"/>
            <a:chExt cx="1657350" cy="1657350"/>
          </a:xfrm>
        </p:grpSpPr>
        <p:sp>
          <p:nvSpPr>
            <p:cNvPr id="27" name="Oval 26"/>
            <p:cNvSpPr/>
            <p:nvPr/>
          </p:nvSpPr>
          <p:spPr>
            <a:xfrm>
              <a:off x="5267324" y="2600325"/>
              <a:ext cx="1657350" cy="1657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5705279" y="3092074"/>
              <a:ext cx="781441" cy="673853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11264" y="760003"/>
            <a:ext cx="3752060" cy="924324"/>
            <a:chOff x="7611264" y="760003"/>
            <a:chExt cx="3752060" cy="924324"/>
          </a:xfrm>
        </p:grpSpPr>
        <p:sp>
          <p:nvSpPr>
            <p:cNvPr id="33" name="TextBox 32"/>
            <p:cNvSpPr txBox="1"/>
            <p:nvPr/>
          </p:nvSpPr>
          <p:spPr>
            <a:xfrm>
              <a:off x="8343836" y="760003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43836" y="1037996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11264" y="824226"/>
              <a:ext cx="637940" cy="637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7769832" y="1024259"/>
              <a:ext cx="320805" cy="237875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11264" y="2283687"/>
            <a:ext cx="3752060" cy="924324"/>
            <a:chOff x="7611264" y="2283687"/>
            <a:chExt cx="3752060" cy="924324"/>
          </a:xfrm>
        </p:grpSpPr>
        <p:sp>
          <p:nvSpPr>
            <p:cNvPr id="122" name="TextBox 121"/>
            <p:cNvSpPr txBox="1"/>
            <p:nvPr/>
          </p:nvSpPr>
          <p:spPr>
            <a:xfrm>
              <a:off x="8343836" y="2283687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43836" y="2561680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7611264" y="2347910"/>
              <a:ext cx="637940" cy="637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115"/>
            <p:cNvSpPr>
              <a:spLocks noEditPoints="1"/>
            </p:cNvSpPr>
            <p:nvPr/>
          </p:nvSpPr>
          <p:spPr bwMode="auto">
            <a:xfrm>
              <a:off x="7779652" y="2515207"/>
              <a:ext cx="301164" cy="303347"/>
            </a:xfrm>
            <a:custGeom>
              <a:avLst/>
              <a:gdLst>
                <a:gd name="T0" fmla="*/ 219075 w 64"/>
                <a:gd name="T1" fmla="*/ 110332 h 64"/>
                <a:gd name="T2" fmla="*/ 109538 w 64"/>
                <a:gd name="T3" fmla="*/ 220663 h 64"/>
                <a:gd name="T4" fmla="*/ 0 w 64"/>
                <a:gd name="T5" fmla="*/ 110332 h 64"/>
                <a:gd name="T6" fmla="*/ 109538 w 64"/>
                <a:gd name="T7" fmla="*/ 0 h 64"/>
                <a:gd name="T8" fmla="*/ 219075 w 64"/>
                <a:gd name="T9" fmla="*/ 110332 h 64"/>
                <a:gd name="T10" fmla="*/ 47923 w 64"/>
                <a:gd name="T11" fmla="*/ 131019 h 64"/>
                <a:gd name="T12" fmla="*/ 44500 w 64"/>
                <a:gd name="T13" fmla="*/ 110332 h 64"/>
                <a:gd name="T14" fmla="*/ 47923 w 64"/>
                <a:gd name="T15" fmla="*/ 89644 h 64"/>
                <a:gd name="T16" fmla="*/ 27384 w 64"/>
                <a:gd name="T17" fmla="*/ 65509 h 64"/>
                <a:gd name="T18" fmla="*/ 13692 w 64"/>
                <a:gd name="T19" fmla="*/ 110332 h 64"/>
                <a:gd name="T20" fmla="*/ 27384 w 64"/>
                <a:gd name="T21" fmla="*/ 155154 h 64"/>
                <a:gd name="T22" fmla="*/ 47923 w 64"/>
                <a:gd name="T23" fmla="*/ 131019 h 64"/>
                <a:gd name="T24" fmla="*/ 154037 w 64"/>
                <a:gd name="T25" fmla="*/ 110332 h 64"/>
                <a:gd name="T26" fmla="*/ 109538 w 64"/>
                <a:gd name="T27" fmla="*/ 62061 h 64"/>
                <a:gd name="T28" fmla="*/ 61615 w 64"/>
                <a:gd name="T29" fmla="*/ 110332 h 64"/>
                <a:gd name="T30" fmla="*/ 109538 w 64"/>
                <a:gd name="T31" fmla="*/ 158602 h 64"/>
                <a:gd name="T32" fmla="*/ 154037 w 64"/>
                <a:gd name="T33" fmla="*/ 110332 h 64"/>
                <a:gd name="T34" fmla="*/ 65038 w 64"/>
                <a:gd name="T35" fmla="*/ 27583 h 64"/>
                <a:gd name="T36" fmla="*/ 88999 w 64"/>
                <a:gd name="T37" fmla="*/ 51718 h 64"/>
                <a:gd name="T38" fmla="*/ 109538 w 64"/>
                <a:gd name="T39" fmla="*/ 48270 h 64"/>
                <a:gd name="T40" fmla="*/ 130076 w 64"/>
                <a:gd name="T41" fmla="*/ 51718 h 64"/>
                <a:gd name="T42" fmla="*/ 154037 w 64"/>
                <a:gd name="T43" fmla="*/ 27583 h 64"/>
                <a:gd name="T44" fmla="*/ 109538 w 64"/>
                <a:gd name="T45" fmla="*/ 17239 h 64"/>
                <a:gd name="T46" fmla="*/ 65038 w 64"/>
                <a:gd name="T47" fmla="*/ 27583 h 64"/>
                <a:gd name="T48" fmla="*/ 154037 w 64"/>
                <a:gd name="T49" fmla="*/ 193080 h 64"/>
                <a:gd name="T50" fmla="*/ 130076 w 64"/>
                <a:gd name="T51" fmla="*/ 168945 h 64"/>
                <a:gd name="T52" fmla="*/ 109538 w 64"/>
                <a:gd name="T53" fmla="*/ 172393 h 64"/>
                <a:gd name="T54" fmla="*/ 88999 w 64"/>
                <a:gd name="T55" fmla="*/ 168945 h 64"/>
                <a:gd name="T56" fmla="*/ 65038 w 64"/>
                <a:gd name="T57" fmla="*/ 193080 h 64"/>
                <a:gd name="T58" fmla="*/ 109538 w 64"/>
                <a:gd name="T59" fmla="*/ 206872 h 64"/>
                <a:gd name="T60" fmla="*/ 154037 w 64"/>
                <a:gd name="T61" fmla="*/ 193080 h 64"/>
                <a:gd name="T62" fmla="*/ 191691 w 64"/>
                <a:gd name="T63" fmla="*/ 155154 h 64"/>
                <a:gd name="T64" fmla="*/ 201960 w 64"/>
                <a:gd name="T65" fmla="*/ 110332 h 64"/>
                <a:gd name="T66" fmla="*/ 191691 w 64"/>
                <a:gd name="T67" fmla="*/ 65509 h 64"/>
                <a:gd name="T68" fmla="*/ 167729 w 64"/>
                <a:gd name="T69" fmla="*/ 89644 h 64"/>
                <a:gd name="T70" fmla="*/ 171152 w 64"/>
                <a:gd name="T71" fmla="*/ 110332 h 64"/>
                <a:gd name="T72" fmla="*/ 167729 w 64"/>
                <a:gd name="T73" fmla="*/ 131019 h 64"/>
                <a:gd name="T74" fmla="*/ 191691 w 64"/>
                <a:gd name="T75" fmla="*/ 15515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1264" y="3807371"/>
            <a:ext cx="3752060" cy="924324"/>
            <a:chOff x="7611264" y="3807371"/>
            <a:chExt cx="3752060" cy="924324"/>
          </a:xfrm>
        </p:grpSpPr>
        <p:sp>
          <p:nvSpPr>
            <p:cNvPr id="118" name="TextBox 117"/>
            <p:cNvSpPr txBox="1"/>
            <p:nvPr/>
          </p:nvSpPr>
          <p:spPr>
            <a:xfrm>
              <a:off x="8343836" y="3807371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343836" y="4085364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611264" y="3871594"/>
              <a:ext cx="637940" cy="63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137"/>
            <p:cNvSpPr>
              <a:spLocks noEditPoints="1"/>
            </p:cNvSpPr>
            <p:nvPr/>
          </p:nvSpPr>
          <p:spPr bwMode="auto">
            <a:xfrm>
              <a:off x="7793838" y="4050894"/>
              <a:ext cx="272793" cy="279341"/>
            </a:xfrm>
            <a:custGeom>
              <a:avLst/>
              <a:gdLst>
                <a:gd name="T0" fmla="*/ 157381 w 58"/>
                <a:gd name="T1" fmla="*/ 103322 h 59"/>
                <a:gd name="T2" fmla="*/ 133432 w 58"/>
                <a:gd name="T3" fmla="*/ 123986 h 59"/>
                <a:gd name="T4" fmla="*/ 133432 w 58"/>
                <a:gd name="T5" fmla="*/ 172203 h 59"/>
                <a:gd name="T6" fmla="*/ 130010 w 58"/>
                <a:gd name="T7" fmla="*/ 172203 h 59"/>
                <a:gd name="T8" fmla="*/ 82112 w 58"/>
                <a:gd name="T9" fmla="*/ 199756 h 59"/>
                <a:gd name="T10" fmla="*/ 82112 w 58"/>
                <a:gd name="T11" fmla="*/ 203200 h 59"/>
                <a:gd name="T12" fmla="*/ 78691 w 58"/>
                <a:gd name="T13" fmla="*/ 199756 h 59"/>
                <a:gd name="T14" fmla="*/ 71848 w 58"/>
                <a:gd name="T15" fmla="*/ 192868 h 59"/>
                <a:gd name="T16" fmla="*/ 71848 w 58"/>
                <a:gd name="T17" fmla="*/ 189424 h 59"/>
                <a:gd name="T18" fmla="*/ 82112 w 58"/>
                <a:gd name="T19" fmla="*/ 154983 h 59"/>
                <a:gd name="T20" fmla="*/ 47899 w 58"/>
                <a:gd name="T21" fmla="*/ 120542 h 59"/>
                <a:gd name="T22" fmla="*/ 13685 w 58"/>
                <a:gd name="T23" fmla="*/ 130875 h 59"/>
                <a:gd name="T24" fmla="*/ 10264 w 58"/>
                <a:gd name="T25" fmla="*/ 130875 h 59"/>
                <a:gd name="T26" fmla="*/ 10264 w 58"/>
                <a:gd name="T27" fmla="*/ 130875 h 59"/>
                <a:gd name="T28" fmla="*/ 0 w 58"/>
                <a:gd name="T29" fmla="*/ 120542 h 59"/>
                <a:gd name="T30" fmla="*/ 0 w 58"/>
                <a:gd name="T31" fmla="*/ 117098 h 59"/>
                <a:gd name="T32" fmla="*/ 27371 w 58"/>
                <a:gd name="T33" fmla="*/ 68881 h 59"/>
                <a:gd name="T34" fmla="*/ 30792 w 58"/>
                <a:gd name="T35" fmla="*/ 68881 h 59"/>
                <a:gd name="T36" fmla="*/ 78691 w 58"/>
                <a:gd name="T37" fmla="*/ 65437 h 59"/>
                <a:gd name="T38" fmla="*/ 99219 w 58"/>
                <a:gd name="T39" fmla="*/ 41329 h 59"/>
                <a:gd name="T40" fmla="*/ 195016 w 58"/>
                <a:gd name="T41" fmla="*/ 0 h 59"/>
                <a:gd name="T42" fmla="*/ 198437 w 58"/>
                <a:gd name="T43" fmla="*/ 3444 h 59"/>
                <a:gd name="T44" fmla="*/ 157381 w 58"/>
                <a:gd name="T45" fmla="*/ 103322 h 59"/>
                <a:gd name="T46" fmla="*/ 160802 w 58"/>
                <a:gd name="T47" fmla="*/ 27553 h 59"/>
                <a:gd name="T48" fmla="*/ 147117 w 58"/>
                <a:gd name="T49" fmla="*/ 41329 h 59"/>
                <a:gd name="T50" fmla="*/ 160802 w 58"/>
                <a:gd name="T51" fmla="*/ 51661 h 59"/>
                <a:gd name="T52" fmla="*/ 171066 w 58"/>
                <a:gd name="T53" fmla="*/ 41329 h 59"/>
                <a:gd name="T54" fmla="*/ 160802 w 58"/>
                <a:gd name="T55" fmla="*/ 27553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11264" y="5331056"/>
            <a:ext cx="3752060" cy="924324"/>
            <a:chOff x="7611264" y="5331056"/>
            <a:chExt cx="3752060" cy="924324"/>
          </a:xfrm>
        </p:grpSpPr>
        <p:sp>
          <p:nvSpPr>
            <p:cNvPr id="114" name="TextBox 113"/>
            <p:cNvSpPr txBox="1"/>
            <p:nvPr/>
          </p:nvSpPr>
          <p:spPr>
            <a:xfrm>
              <a:off x="8343836" y="5331056"/>
              <a:ext cx="3019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YOUR DESCRIPTION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343836" y="5609049"/>
              <a:ext cx="3019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sociosqu ad litora</a:t>
              </a:r>
              <a:r>
                <a:rPr lang="en-US" sz="1200" smtClean="0">
                  <a:solidFill>
                    <a:schemeClr val="tx2"/>
                  </a:solidFill>
                </a:rPr>
                <a:t> elit.</a:t>
              </a:r>
              <a:endParaRPr lang="it-IT" sz="1200" smtClean="0">
                <a:solidFill>
                  <a:schemeClr val="tx2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611264" y="5395279"/>
              <a:ext cx="637940" cy="637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174"/>
            <p:cNvSpPr>
              <a:spLocks noEditPoints="1"/>
            </p:cNvSpPr>
            <p:nvPr/>
          </p:nvSpPr>
          <p:spPr bwMode="auto">
            <a:xfrm>
              <a:off x="7764376" y="5598585"/>
              <a:ext cx="331717" cy="231329"/>
            </a:xfrm>
            <a:custGeom>
              <a:avLst/>
              <a:gdLst>
                <a:gd name="T0" fmla="*/ 220617 w 70"/>
                <a:gd name="T1" fmla="*/ 68684 h 49"/>
                <a:gd name="T2" fmla="*/ 120650 w 70"/>
                <a:gd name="T3" fmla="*/ 30908 h 49"/>
                <a:gd name="T4" fmla="*/ 24130 w 70"/>
                <a:gd name="T5" fmla="*/ 68684 h 49"/>
                <a:gd name="T6" fmla="*/ 20683 w 70"/>
                <a:gd name="T7" fmla="*/ 68684 h 49"/>
                <a:gd name="T8" fmla="*/ 0 w 70"/>
                <a:gd name="T9" fmla="*/ 48079 h 49"/>
                <a:gd name="T10" fmla="*/ 3447 w 70"/>
                <a:gd name="T11" fmla="*/ 44644 h 49"/>
                <a:gd name="T12" fmla="*/ 120650 w 70"/>
                <a:gd name="T13" fmla="*/ 0 h 49"/>
                <a:gd name="T14" fmla="*/ 241300 w 70"/>
                <a:gd name="T15" fmla="*/ 44644 h 49"/>
                <a:gd name="T16" fmla="*/ 241300 w 70"/>
                <a:gd name="T17" fmla="*/ 48079 h 49"/>
                <a:gd name="T18" fmla="*/ 220617 w 70"/>
                <a:gd name="T19" fmla="*/ 68684 h 49"/>
                <a:gd name="T20" fmla="*/ 220617 w 70"/>
                <a:gd name="T21" fmla="*/ 68684 h 49"/>
                <a:gd name="T22" fmla="*/ 186146 w 70"/>
                <a:gd name="T23" fmla="*/ 103026 h 49"/>
                <a:gd name="T24" fmla="*/ 120650 w 70"/>
                <a:gd name="T25" fmla="*/ 75552 h 49"/>
                <a:gd name="T26" fmla="*/ 55154 w 70"/>
                <a:gd name="T27" fmla="*/ 103026 h 49"/>
                <a:gd name="T28" fmla="*/ 34471 w 70"/>
                <a:gd name="T29" fmla="*/ 82420 h 49"/>
                <a:gd name="T30" fmla="*/ 34471 w 70"/>
                <a:gd name="T31" fmla="*/ 78986 h 49"/>
                <a:gd name="T32" fmla="*/ 120650 w 70"/>
                <a:gd name="T33" fmla="*/ 44644 h 49"/>
                <a:gd name="T34" fmla="*/ 206829 w 70"/>
                <a:gd name="T35" fmla="*/ 78986 h 49"/>
                <a:gd name="T36" fmla="*/ 210276 w 70"/>
                <a:gd name="T37" fmla="*/ 82420 h 49"/>
                <a:gd name="T38" fmla="*/ 189593 w 70"/>
                <a:gd name="T39" fmla="*/ 103026 h 49"/>
                <a:gd name="T40" fmla="*/ 186146 w 70"/>
                <a:gd name="T41" fmla="*/ 103026 h 49"/>
                <a:gd name="T42" fmla="*/ 120650 w 70"/>
                <a:gd name="T43" fmla="*/ 123631 h 49"/>
                <a:gd name="T44" fmla="*/ 89626 w 70"/>
                <a:gd name="T45" fmla="*/ 137367 h 49"/>
                <a:gd name="T46" fmla="*/ 68943 w 70"/>
                <a:gd name="T47" fmla="*/ 116762 h 49"/>
                <a:gd name="T48" fmla="*/ 68943 w 70"/>
                <a:gd name="T49" fmla="*/ 113328 h 49"/>
                <a:gd name="T50" fmla="*/ 120650 w 70"/>
                <a:gd name="T51" fmla="*/ 92723 h 49"/>
                <a:gd name="T52" fmla="*/ 175804 w 70"/>
                <a:gd name="T53" fmla="*/ 113328 h 49"/>
                <a:gd name="T54" fmla="*/ 175804 w 70"/>
                <a:gd name="T55" fmla="*/ 116762 h 49"/>
                <a:gd name="T56" fmla="*/ 155121 w 70"/>
                <a:gd name="T57" fmla="*/ 137367 h 49"/>
                <a:gd name="T58" fmla="*/ 120650 w 70"/>
                <a:gd name="T59" fmla="*/ 123631 h 49"/>
                <a:gd name="T60" fmla="*/ 99967 w 70"/>
                <a:gd name="T61" fmla="*/ 147670 h 49"/>
                <a:gd name="T62" fmla="*/ 120650 w 70"/>
                <a:gd name="T63" fmla="*/ 140802 h 49"/>
                <a:gd name="T64" fmla="*/ 141333 w 70"/>
                <a:gd name="T65" fmla="*/ 147670 h 49"/>
                <a:gd name="T66" fmla="*/ 120650 w 70"/>
                <a:gd name="T67" fmla="*/ 168275 h 49"/>
                <a:gd name="T68" fmla="*/ 99967 w 70"/>
                <a:gd name="T69" fmla="*/ 147670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" h="49">
                  <a:moveTo>
                    <a:pt x="64" y="20"/>
                  </a:moveTo>
                  <a:cubicBezTo>
                    <a:pt x="55" y="13"/>
                    <a:pt x="46" y="9"/>
                    <a:pt x="35" y="9"/>
                  </a:cubicBezTo>
                  <a:cubicBezTo>
                    <a:pt x="24" y="9"/>
                    <a:pt x="15" y="13"/>
                    <a:pt x="7" y="20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5" y="20"/>
                    <a:pt x="0" y="15"/>
                    <a:pt x="0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10" y="4"/>
                    <a:pt x="23" y="0"/>
                    <a:pt x="35" y="0"/>
                  </a:cubicBezTo>
                  <a:cubicBezTo>
                    <a:pt x="48" y="0"/>
                    <a:pt x="61" y="4"/>
                    <a:pt x="70" y="1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lose/>
                  <a:moveTo>
                    <a:pt x="54" y="30"/>
                  </a:moveTo>
                  <a:cubicBezTo>
                    <a:pt x="48" y="25"/>
                    <a:pt x="43" y="22"/>
                    <a:pt x="35" y="22"/>
                  </a:cubicBezTo>
                  <a:cubicBezTo>
                    <a:pt x="25" y="22"/>
                    <a:pt x="16" y="30"/>
                    <a:pt x="16" y="30"/>
                  </a:cubicBezTo>
                  <a:cubicBezTo>
                    <a:pt x="15" y="30"/>
                    <a:pt x="10" y="25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7" y="17"/>
                    <a:pt x="26" y="13"/>
                    <a:pt x="35" y="13"/>
                  </a:cubicBezTo>
                  <a:cubicBezTo>
                    <a:pt x="44" y="13"/>
                    <a:pt x="54" y="17"/>
                    <a:pt x="60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56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lose/>
                  <a:moveTo>
                    <a:pt x="35" y="36"/>
                  </a:moveTo>
                  <a:cubicBezTo>
                    <a:pt x="30" y="36"/>
                    <a:pt x="26" y="40"/>
                    <a:pt x="26" y="40"/>
                  </a:cubicBezTo>
                  <a:cubicBezTo>
                    <a:pt x="25" y="40"/>
                    <a:pt x="20" y="35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4" y="29"/>
                    <a:pt x="30" y="27"/>
                    <a:pt x="35" y="27"/>
                  </a:cubicBezTo>
                  <a:cubicBezTo>
                    <a:pt x="41" y="27"/>
                    <a:pt x="47" y="29"/>
                    <a:pt x="51" y="33"/>
                  </a:cubicBezTo>
                  <a:cubicBezTo>
                    <a:pt x="51" y="33"/>
                    <a:pt x="51" y="33"/>
                    <a:pt x="51" y="34"/>
                  </a:cubicBezTo>
                  <a:cubicBezTo>
                    <a:pt x="51" y="35"/>
                    <a:pt x="46" y="40"/>
                    <a:pt x="45" y="40"/>
                  </a:cubicBezTo>
                  <a:cubicBezTo>
                    <a:pt x="44" y="40"/>
                    <a:pt x="41" y="36"/>
                    <a:pt x="35" y="36"/>
                  </a:cubicBezTo>
                  <a:close/>
                  <a:moveTo>
                    <a:pt x="29" y="43"/>
                  </a:moveTo>
                  <a:cubicBezTo>
                    <a:pt x="29" y="42"/>
                    <a:pt x="34" y="41"/>
                    <a:pt x="35" y="41"/>
                  </a:cubicBezTo>
                  <a:cubicBezTo>
                    <a:pt x="37" y="41"/>
                    <a:pt x="41" y="42"/>
                    <a:pt x="41" y="43"/>
                  </a:cubicBezTo>
                  <a:cubicBezTo>
                    <a:pt x="41" y="44"/>
                    <a:pt x="36" y="49"/>
                    <a:pt x="35" y="49"/>
                  </a:cubicBezTo>
                  <a:cubicBezTo>
                    <a:pt x="34" y="49"/>
                    <a:pt x="29" y="44"/>
                    <a:pt x="29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>
            <a:off x="838200" y="5302489"/>
            <a:ext cx="4766439" cy="893546"/>
            <a:chOff x="838200" y="5302489"/>
            <a:chExt cx="4766439" cy="893546"/>
          </a:xfrm>
        </p:grpSpPr>
        <p:sp>
          <p:nvSpPr>
            <p:cNvPr id="156" name="TextBox 155"/>
            <p:cNvSpPr txBox="1"/>
            <p:nvPr/>
          </p:nvSpPr>
          <p:spPr>
            <a:xfrm>
              <a:off x="838200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38202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7361" y="5302489"/>
            <a:ext cx="4766439" cy="893546"/>
            <a:chOff x="6587361" y="5302489"/>
            <a:chExt cx="4766439" cy="893546"/>
          </a:xfrm>
        </p:grpSpPr>
        <p:sp>
          <p:nvSpPr>
            <p:cNvPr id="158" name="TextBox 157"/>
            <p:cNvSpPr txBox="1"/>
            <p:nvPr/>
          </p:nvSpPr>
          <p:spPr>
            <a:xfrm>
              <a:off x="6587361" y="5302489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87363" y="5580482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8200" y="3987036"/>
            <a:ext cx="4766439" cy="893546"/>
            <a:chOff x="838200" y="3987036"/>
            <a:chExt cx="4766439" cy="893546"/>
          </a:xfrm>
        </p:grpSpPr>
        <p:sp>
          <p:nvSpPr>
            <p:cNvPr id="160" name="TextBox 159"/>
            <p:cNvSpPr txBox="1"/>
            <p:nvPr/>
          </p:nvSpPr>
          <p:spPr>
            <a:xfrm>
              <a:off x="838200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2" y="4265029"/>
              <a:ext cx="476643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7361" y="3987036"/>
            <a:ext cx="4766439" cy="924324"/>
            <a:chOff x="6587361" y="3987036"/>
            <a:chExt cx="4766439" cy="924324"/>
          </a:xfrm>
        </p:grpSpPr>
        <p:sp>
          <p:nvSpPr>
            <p:cNvPr id="162" name="TextBox 161"/>
            <p:cNvSpPr txBox="1"/>
            <p:nvPr/>
          </p:nvSpPr>
          <p:spPr>
            <a:xfrm>
              <a:off x="6587361" y="3987036"/>
              <a:ext cx="4766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2"/>
                  </a:solidFill>
                </a:rPr>
                <a:t>YOU CAN PUT YOUR AMAZING TITLE HERE</a:t>
              </a:r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587363" y="4265029"/>
              <a:ext cx="4766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mtClean="0">
                  <a:solidFill>
                    <a:schemeClr val="tx2"/>
                  </a:solidFill>
                </a:rPr>
                <a:t>Lorem ipsum dolor sit amet, consectetur adipiscing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 </a:t>
              </a:r>
              <a:r>
                <a:rPr lang="en-US" sz="1200" smtClean="0">
                  <a:solidFill>
                    <a:schemeClr val="tx2"/>
                  </a:solidFill>
                </a:rPr>
                <a:t>elit.</a:t>
              </a:r>
              <a:r>
                <a:rPr lang="it-IT" sz="1200" smtClean="0">
                  <a:solidFill>
                    <a:schemeClr val="tx2"/>
                  </a:solidFill>
                </a:rPr>
                <a:t> Cura bitur ornare imperdiet ullamcorper</a:t>
              </a:r>
              <a:r>
                <a:rPr lang="en-US" sz="1200" b="0" i="0" smtClean="0">
                  <a:solidFill>
                    <a:schemeClr val="tx2"/>
                  </a:solidFill>
                  <a:effectLst/>
                </a:rPr>
                <a:t> placerat orci accumsan massa</a:t>
              </a:r>
              <a:r>
                <a:rPr lang="it-IT" sz="1200" smtClean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38200" y="146513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smtClean="0">
                <a:solidFill>
                  <a:schemeClr val="bg1"/>
                </a:solidFill>
                <a:latin typeface="+mj-lt"/>
              </a:rPr>
              <a:t>THIS IS A AMAZING PRESENTATION</a:t>
            </a:r>
            <a:endParaRPr lang="en-US" sz="3600" b="1" spc="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61490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Results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22810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YOUR SUBTITLE HERE</a:t>
            </a:r>
            <a:endParaRPr lang="en-US" sz="1400" b="1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7080" y="1235687"/>
            <a:ext cx="715736" cy="87086"/>
            <a:chOff x="5738133" y="1142444"/>
            <a:chExt cx="715736" cy="87086"/>
          </a:xfrm>
        </p:grpSpPr>
        <p:sp>
          <p:nvSpPr>
            <p:cNvPr id="7" name="Oval 6"/>
            <p:cNvSpPr/>
            <p:nvPr/>
          </p:nvSpPr>
          <p:spPr>
            <a:xfrm>
              <a:off x="5738133" y="1142444"/>
              <a:ext cx="87086" cy="870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95295" y="114244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2457" y="1142444"/>
              <a:ext cx="87086" cy="870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09619" y="1142444"/>
              <a:ext cx="87086" cy="870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83" y="1142444"/>
              <a:ext cx="87086" cy="870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096000" y="1664702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</a:t>
            </a:r>
            <a:r>
              <a:rPr lang="en-US" sz="1200" smtClean="0">
                <a:solidFill>
                  <a:schemeClr val="tx2"/>
                </a:solidFill>
              </a:rPr>
              <a:t>Suspendisse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200" smtClean="0">
                <a:solidFill>
                  <a:schemeClr val="tx2"/>
                </a:solidFill>
              </a:rPr>
              <a:t> leo congue </a:t>
            </a:r>
            <a:r>
              <a:rPr lang="en-US" sz="1200">
                <a:solidFill>
                  <a:schemeClr val="tx2"/>
                </a:solidFill>
              </a:rPr>
              <a:t>justo a nisl sodales, ac laoreet sapien suscipit. </a:t>
            </a:r>
            <a:r>
              <a:rPr lang="en-US" sz="1200" b="0" i="0" smtClean="0">
                <a:solidFill>
                  <a:schemeClr val="tx2"/>
                </a:solidFill>
                <a:effectLst/>
              </a:rPr>
              <a:t>Aliquam vestibulum placerat placerat. Mauris placerat eget orci vel.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555218559"/>
              </p:ext>
            </p:extLst>
          </p:nvPr>
        </p:nvGraphicFramePr>
        <p:xfrm>
          <a:off x="5799221" y="2351138"/>
          <a:ext cx="5815263" cy="314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47080" y="5839854"/>
            <a:ext cx="1488566" cy="276999"/>
            <a:chOff x="6247080" y="5679433"/>
            <a:chExt cx="1488566" cy="276999"/>
          </a:xfrm>
        </p:grpSpPr>
        <p:sp>
          <p:nvSpPr>
            <p:cNvPr id="16" name="TextBox 15"/>
            <p:cNvSpPr txBox="1"/>
            <p:nvPr/>
          </p:nvSpPr>
          <p:spPr>
            <a:xfrm>
              <a:off x="6518740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47080" y="5751871"/>
              <a:ext cx="132122" cy="132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6158" y="5839854"/>
            <a:ext cx="1488566" cy="276999"/>
            <a:chOff x="8056157" y="5679433"/>
            <a:chExt cx="1488566" cy="276999"/>
          </a:xfrm>
        </p:grpSpPr>
        <p:sp>
          <p:nvSpPr>
            <p:cNvPr id="21" name="TextBox 20"/>
            <p:cNvSpPr txBox="1"/>
            <p:nvPr/>
          </p:nvSpPr>
          <p:spPr>
            <a:xfrm>
              <a:off x="8327817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56157" y="5751871"/>
              <a:ext cx="132122" cy="1321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235" y="5839854"/>
            <a:ext cx="1488566" cy="276999"/>
            <a:chOff x="9865235" y="5679433"/>
            <a:chExt cx="1488566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0136895" y="5679433"/>
              <a:ext cx="1216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tx2"/>
                  </a:solidFill>
                </a:rPr>
                <a:t>DESCRIPTION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865235" y="5751871"/>
              <a:ext cx="132122" cy="1321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77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Graphic spid="14" grpId="0">
            <p:bldAsOne/>
          </p:bldGraphic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">
      <a:dk1>
        <a:sysClr val="windowText" lastClr="000000"/>
      </a:dk1>
      <a:lt1>
        <a:sysClr val="window" lastClr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Custom 5">
      <a:majorFont>
        <a:latin typeface="Bebas Neue Regular"/>
        <a:ea typeface=""/>
        <a:cs typeface=""/>
      </a:majorFont>
      <a:minorFont>
        <a:latin typeface="Roboto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1118</Words>
  <Application>Microsoft Office PowerPoint</Application>
  <PresentationFormat>Widescreen</PresentationFormat>
  <Paragraphs>173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Bold</vt:lpstr>
      <vt:lpstr>Bebas Neue Regular</vt:lpstr>
      <vt:lpstr>Calibri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Eliyahu Mintz</cp:lastModifiedBy>
  <cp:revision>47</cp:revision>
  <dcterms:created xsi:type="dcterms:W3CDTF">2019-06-27T07:10:54Z</dcterms:created>
  <dcterms:modified xsi:type="dcterms:W3CDTF">2021-01-18T16:05:28Z</dcterms:modified>
</cp:coreProperties>
</file>