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8"/>
  </p:notesMasterIdLst>
  <p:handoutMasterIdLst>
    <p:handoutMasterId r:id="rId29"/>
  </p:handoutMasterIdLst>
  <p:sldIdLst>
    <p:sldId id="336" r:id="rId5"/>
    <p:sldId id="315" r:id="rId6"/>
    <p:sldId id="266" r:id="rId7"/>
    <p:sldId id="329" r:id="rId8"/>
    <p:sldId id="320" r:id="rId9"/>
    <p:sldId id="321" r:id="rId10"/>
    <p:sldId id="313" r:id="rId11"/>
    <p:sldId id="322" r:id="rId12"/>
    <p:sldId id="324" r:id="rId13"/>
    <p:sldId id="331" r:id="rId14"/>
    <p:sldId id="332" r:id="rId15"/>
    <p:sldId id="323" r:id="rId16"/>
    <p:sldId id="334" r:id="rId17"/>
    <p:sldId id="335" r:id="rId18"/>
    <p:sldId id="333" r:id="rId19"/>
    <p:sldId id="326" r:id="rId20"/>
    <p:sldId id="328" r:id="rId21"/>
    <p:sldId id="337" r:id="rId22"/>
    <p:sldId id="338" r:id="rId23"/>
    <p:sldId id="327" r:id="rId24"/>
    <p:sldId id="295" r:id="rId25"/>
    <p:sldId id="340" r:id="rId26"/>
    <p:sldId id="33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350AE-ED60-49DB-AE86-C4ABC6B51AE4}" v="63" dt="2025-07-03T22:36:58.457"/>
  </p1510:revLst>
</p1510:revInfo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247" autoAdjust="0"/>
  </p:normalViewPr>
  <p:slideViewPr>
    <p:cSldViewPr snapToGrid="0">
      <p:cViewPr varScale="1">
        <p:scale>
          <a:sx n="98" d="100"/>
          <a:sy n="98" d="100"/>
        </p:scale>
        <p:origin x="684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Nguyen" userId="5c2477ddd5019d48" providerId="LiveId" clId="{237350AE-ED60-49DB-AE86-C4ABC6B51AE4}"/>
    <pc:docChg chg="undo redo custSel addSld delSld modSld sldOrd">
      <pc:chgData name="Emily Nguyen" userId="5c2477ddd5019d48" providerId="LiveId" clId="{237350AE-ED60-49DB-AE86-C4ABC6B51AE4}" dt="2025-07-03T22:38:09.018" v="2036" actId="20577"/>
      <pc:docMkLst>
        <pc:docMk/>
      </pc:docMkLst>
      <pc:sldChg chg="addSp modSp mod">
        <pc:chgData name="Emily Nguyen" userId="5c2477ddd5019d48" providerId="LiveId" clId="{237350AE-ED60-49DB-AE86-C4ABC6B51AE4}" dt="2025-07-03T22:18:04.113" v="1429" actId="20577"/>
        <pc:sldMkLst>
          <pc:docMk/>
          <pc:sldMk cId="798203993" sldId="295"/>
        </pc:sldMkLst>
        <pc:spChg chg="add mod">
          <ac:chgData name="Emily Nguyen" userId="5c2477ddd5019d48" providerId="LiveId" clId="{237350AE-ED60-49DB-AE86-C4ABC6B51AE4}" dt="2025-07-03T22:17:43.192" v="1418" actId="20577"/>
          <ac:spMkLst>
            <pc:docMk/>
            <pc:sldMk cId="798203993" sldId="295"/>
            <ac:spMk id="2" creationId="{3BF9BABB-096B-32AE-E9F0-5222B8E32BB5}"/>
          </ac:spMkLst>
        </pc:spChg>
        <pc:spChg chg="mod">
          <ac:chgData name="Emily Nguyen" userId="5c2477ddd5019d48" providerId="LiveId" clId="{237350AE-ED60-49DB-AE86-C4ABC6B51AE4}" dt="2025-07-03T22:16:21.005" v="1303" actId="20577"/>
          <ac:spMkLst>
            <pc:docMk/>
            <pc:sldMk cId="798203993" sldId="295"/>
            <ac:spMk id="4" creationId="{664081DB-1923-4878-AB15-AD54F35A1DC7}"/>
          </ac:spMkLst>
        </pc:spChg>
        <pc:spChg chg="mod">
          <ac:chgData name="Emily Nguyen" userId="5c2477ddd5019d48" providerId="LiveId" clId="{237350AE-ED60-49DB-AE86-C4ABC6B51AE4}" dt="2025-07-03T22:18:04.113" v="1429" actId="20577"/>
          <ac:spMkLst>
            <pc:docMk/>
            <pc:sldMk cId="798203993" sldId="295"/>
            <ac:spMk id="5" creationId="{5755816F-F516-477A-8EF2-D8CA20267590}"/>
          </ac:spMkLst>
        </pc:spChg>
      </pc:sldChg>
      <pc:sldChg chg="modSp mod">
        <pc:chgData name="Emily Nguyen" userId="5c2477ddd5019d48" providerId="LiveId" clId="{237350AE-ED60-49DB-AE86-C4ABC6B51AE4}" dt="2025-07-03T21:58:54.527" v="715" actId="948"/>
        <pc:sldMkLst>
          <pc:docMk/>
          <pc:sldMk cId="4153247059" sldId="313"/>
        </pc:sldMkLst>
        <pc:spChg chg="mod">
          <ac:chgData name="Emily Nguyen" userId="5c2477ddd5019d48" providerId="LiveId" clId="{237350AE-ED60-49DB-AE86-C4ABC6B51AE4}" dt="2025-07-03T21:58:37.562" v="712"/>
          <ac:spMkLst>
            <pc:docMk/>
            <pc:sldMk cId="4153247059" sldId="313"/>
            <ac:spMk id="3" creationId="{41191CC7-9CF2-71F0-1AD4-791EA9CBAD97}"/>
          </ac:spMkLst>
        </pc:spChg>
        <pc:spChg chg="mod">
          <ac:chgData name="Emily Nguyen" userId="5c2477ddd5019d48" providerId="LiveId" clId="{237350AE-ED60-49DB-AE86-C4ABC6B51AE4}" dt="2025-07-03T21:58:54.527" v="715" actId="948"/>
          <ac:spMkLst>
            <pc:docMk/>
            <pc:sldMk cId="4153247059" sldId="313"/>
            <ac:spMk id="7" creationId="{7078F1DC-7EF8-5514-E97B-D47663F284D3}"/>
          </ac:spMkLst>
        </pc:spChg>
      </pc:sldChg>
      <pc:sldChg chg="modSp mod">
        <pc:chgData name="Emily Nguyen" userId="5c2477ddd5019d48" providerId="LiveId" clId="{237350AE-ED60-49DB-AE86-C4ABC6B51AE4}" dt="2025-07-03T22:16:55.712" v="1346" actId="20577"/>
        <pc:sldMkLst>
          <pc:docMk/>
          <pc:sldMk cId="2323907241" sldId="315"/>
        </pc:sldMkLst>
        <pc:spChg chg="mod">
          <ac:chgData name="Emily Nguyen" userId="5c2477ddd5019d48" providerId="LiveId" clId="{237350AE-ED60-49DB-AE86-C4ABC6B51AE4}" dt="2025-07-03T22:16:55.712" v="1346" actId="20577"/>
          <ac:spMkLst>
            <pc:docMk/>
            <pc:sldMk cId="2323907241" sldId="315"/>
            <ac:spMk id="7" creationId="{0814B6A3-5F3E-4909-8ED5-87FE82492264}"/>
          </ac:spMkLst>
        </pc:spChg>
      </pc:sldChg>
      <pc:sldChg chg="modSp mod">
        <pc:chgData name="Emily Nguyen" userId="5c2477ddd5019d48" providerId="LiveId" clId="{237350AE-ED60-49DB-AE86-C4ABC6B51AE4}" dt="2025-07-03T22:38:09.018" v="2036" actId="20577"/>
        <pc:sldMkLst>
          <pc:docMk/>
          <pc:sldMk cId="1797901350" sldId="331"/>
        </pc:sldMkLst>
        <pc:spChg chg="mod">
          <ac:chgData name="Emily Nguyen" userId="5c2477ddd5019d48" providerId="LiveId" clId="{237350AE-ED60-49DB-AE86-C4ABC6B51AE4}" dt="2025-07-03T22:38:09.018" v="2036" actId="20577"/>
          <ac:spMkLst>
            <pc:docMk/>
            <pc:sldMk cId="1797901350" sldId="331"/>
            <ac:spMk id="3" creationId="{41191CC7-9CF2-71F0-1AD4-791EA9CBAD97}"/>
          </ac:spMkLst>
        </pc:spChg>
      </pc:sldChg>
      <pc:sldChg chg="addSp delSp modSp mod">
        <pc:chgData name="Emily Nguyen" userId="5c2477ddd5019d48" providerId="LiveId" clId="{237350AE-ED60-49DB-AE86-C4ABC6B51AE4}" dt="2025-07-03T22:16:42.046" v="1320" actId="478"/>
        <pc:sldMkLst>
          <pc:docMk/>
          <pc:sldMk cId="4173960026" sldId="336"/>
        </pc:sldMkLst>
        <pc:spChg chg="del">
          <ac:chgData name="Emily Nguyen" userId="5c2477ddd5019d48" providerId="LiveId" clId="{237350AE-ED60-49DB-AE86-C4ABC6B51AE4}" dt="2025-07-03T21:45:13.759" v="31" actId="478"/>
          <ac:spMkLst>
            <pc:docMk/>
            <pc:sldMk cId="4173960026" sldId="336"/>
            <ac:spMk id="2" creationId="{866ADE82-2746-E646-2836-27FFD79DA16D}"/>
          </ac:spMkLst>
        </pc:spChg>
        <pc:spChg chg="add mod">
          <ac:chgData name="Emily Nguyen" userId="5c2477ddd5019d48" providerId="LiveId" clId="{237350AE-ED60-49DB-AE86-C4ABC6B51AE4}" dt="2025-07-03T22:15:27.087" v="1302" actId="14100"/>
          <ac:spMkLst>
            <pc:docMk/>
            <pc:sldMk cId="4173960026" sldId="336"/>
            <ac:spMk id="3" creationId="{364A4CDB-8EA1-5D9D-0B2E-F0C09E019EDE}"/>
          </ac:spMkLst>
        </pc:spChg>
        <pc:spChg chg="add del mod">
          <ac:chgData name="Emily Nguyen" userId="5c2477ddd5019d48" providerId="LiveId" clId="{237350AE-ED60-49DB-AE86-C4ABC6B51AE4}" dt="2025-07-03T22:16:42.046" v="1320" actId="478"/>
          <ac:spMkLst>
            <pc:docMk/>
            <pc:sldMk cId="4173960026" sldId="336"/>
            <ac:spMk id="5" creationId="{4DF8FB34-E431-ECD2-EC93-9ED997D297F5}"/>
          </ac:spMkLst>
        </pc:spChg>
        <pc:picChg chg="add del mod modCrop">
          <ac:chgData name="Emily Nguyen" userId="5c2477ddd5019d48" providerId="LiveId" clId="{237350AE-ED60-49DB-AE86-C4ABC6B51AE4}" dt="2025-07-03T21:46:00.145" v="42" actId="1076"/>
          <ac:picMkLst>
            <pc:docMk/>
            <pc:sldMk cId="4173960026" sldId="336"/>
            <ac:picMk id="4" creationId="{FE960560-89A6-D0FE-99CD-806199A6A0C7}"/>
          </ac:picMkLst>
        </pc:picChg>
        <pc:picChg chg="add del mod">
          <ac:chgData name="Emily Nguyen" userId="5c2477ddd5019d48" providerId="LiveId" clId="{237350AE-ED60-49DB-AE86-C4ABC6B51AE4}" dt="2025-07-03T21:43:11.090" v="10" actId="478"/>
          <ac:picMkLst>
            <pc:docMk/>
            <pc:sldMk cId="4173960026" sldId="336"/>
            <ac:picMk id="6" creationId="{46FF48BD-3BBA-FCA4-CDA6-8CA45DD9D248}"/>
          </ac:picMkLst>
        </pc:picChg>
        <pc:picChg chg="add del">
          <ac:chgData name="Emily Nguyen" userId="5c2477ddd5019d48" providerId="LiveId" clId="{237350AE-ED60-49DB-AE86-C4ABC6B51AE4}" dt="2025-07-03T21:42:55.607" v="8" actId="478"/>
          <ac:picMkLst>
            <pc:docMk/>
            <pc:sldMk cId="4173960026" sldId="336"/>
            <ac:picMk id="8" creationId="{85EFA39D-762E-0251-CF80-738442970C31}"/>
          </ac:picMkLst>
        </pc:picChg>
      </pc:sldChg>
      <pc:sldChg chg="addSp delSp modSp add mod">
        <pc:chgData name="Emily Nguyen" userId="5c2477ddd5019d48" providerId="LiveId" clId="{237350AE-ED60-49DB-AE86-C4ABC6B51AE4}" dt="2025-07-03T22:03:17.918" v="803" actId="1076"/>
        <pc:sldMkLst>
          <pc:docMk/>
          <pc:sldMk cId="3776379063" sldId="337"/>
        </pc:sldMkLst>
        <pc:spChg chg="del">
          <ac:chgData name="Emily Nguyen" userId="5c2477ddd5019d48" providerId="LiveId" clId="{237350AE-ED60-49DB-AE86-C4ABC6B51AE4}" dt="2025-07-03T21:59:35.925" v="719" actId="478"/>
          <ac:spMkLst>
            <pc:docMk/>
            <pc:sldMk cId="3776379063" sldId="337"/>
            <ac:spMk id="3" creationId="{55A1E537-9E7B-0A39-0F62-E610908C54E4}"/>
          </ac:spMkLst>
        </pc:spChg>
        <pc:spChg chg="mod">
          <ac:chgData name="Emily Nguyen" userId="5c2477ddd5019d48" providerId="LiveId" clId="{237350AE-ED60-49DB-AE86-C4ABC6B51AE4}" dt="2025-07-03T22:01:29.269" v="746"/>
          <ac:spMkLst>
            <pc:docMk/>
            <pc:sldMk cId="3776379063" sldId="337"/>
            <ac:spMk id="7" creationId="{C7A65F89-9A29-AE2B-A0C6-C05198D84C41}"/>
          </ac:spMkLst>
        </pc:spChg>
        <pc:spChg chg="del">
          <ac:chgData name="Emily Nguyen" userId="5c2477ddd5019d48" providerId="LiveId" clId="{237350AE-ED60-49DB-AE86-C4ABC6B51AE4}" dt="2025-07-03T21:59:37.720" v="720" actId="478"/>
          <ac:spMkLst>
            <pc:docMk/>
            <pc:sldMk cId="3776379063" sldId="337"/>
            <ac:spMk id="8" creationId="{989BF078-EAC4-E675-C995-2C8287AAE516}"/>
          </ac:spMkLst>
        </pc:spChg>
        <pc:spChg chg="del">
          <ac:chgData name="Emily Nguyen" userId="5c2477ddd5019d48" providerId="LiveId" clId="{237350AE-ED60-49DB-AE86-C4ABC6B51AE4}" dt="2025-07-03T21:59:33.275" v="718" actId="478"/>
          <ac:spMkLst>
            <pc:docMk/>
            <pc:sldMk cId="3776379063" sldId="337"/>
            <ac:spMk id="9" creationId="{651D0FE8-DAB9-CDD0-2D6C-9A4CC301AD3B}"/>
          </ac:spMkLst>
        </pc:spChg>
        <pc:spChg chg="del">
          <ac:chgData name="Emily Nguyen" userId="5c2477ddd5019d48" providerId="LiveId" clId="{237350AE-ED60-49DB-AE86-C4ABC6B51AE4}" dt="2025-07-03T21:59:32.627" v="717" actId="478"/>
          <ac:spMkLst>
            <pc:docMk/>
            <pc:sldMk cId="3776379063" sldId="337"/>
            <ac:spMk id="10" creationId="{15B3DBC3-5071-95ED-C8C9-572D9401BC7A}"/>
          </ac:spMkLst>
        </pc:spChg>
        <pc:spChg chg="mod">
          <ac:chgData name="Emily Nguyen" userId="5c2477ddd5019d48" providerId="LiveId" clId="{237350AE-ED60-49DB-AE86-C4ABC6B51AE4}" dt="2025-07-03T21:59:47.623" v="724" actId="1076"/>
          <ac:spMkLst>
            <pc:docMk/>
            <pc:sldMk cId="3776379063" sldId="337"/>
            <ac:spMk id="11" creationId="{5E52C250-9560-1DDA-3584-D55456486091}"/>
          </ac:spMkLst>
        </pc:spChg>
        <pc:spChg chg="mod">
          <ac:chgData name="Emily Nguyen" userId="5c2477ddd5019d48" providerId="LiveId" clId="{237350AE-ED60-49DB-AE86-C4ABC6B51AE4}" dt="2025-07-03T21:59:47.623" v="724" actId="1076"/>
          <ac:spMkLst>
            <pc:docMk/>
            <pc:sldMk cId="3776379063" sldId="337"/>
            <ac:spMk id="12" creationId="{3B951DDB-B9DA-2BAA-ED2F-D809BEF1CB25}"/>
          </ac:spMkLst>
        </pc:spChg>
        <pc:spChg chg="add del mod">
          <ac:chgData name="Emily Nguyen" userId="5c2477ddd5019d48" providerId="LiveId" clId="{237350AE-ED60-49DB-AE86-C4ABC6B51AE4}" dt="2025-07-03T21:59:40.174" v="722" actId="478"/>
          <ac:spMkLst>
            <pc:docMk/>
            <pc:sldMk cId="3776379063" sldId="337"/>
            <ac:spMk id="14" creationId="{35B96E06-F4A3-BA13-D7AD-A176D2B2445F}"/>
          </ac:spMkLst>
        </pc:spChg>
        <pc:spChg chg="add mod">
          <ac:chgData name="Emily Nguyen" userId="5c2477ddd5019d48" providerId="LiveId" clId="{237350AE-ED60-49DB-AE86-C4ABC6B51AE4}" dt="2025-07-03T22:03:00.077" v="788" actId="1076"/>
          <ac:spMkLst>
            <pc:docMk/>
            <pc:sldMk cId="3776379063" sldId="337"/>
            <ac:spMk id="16" creationId="{D7257F9B-64F5-293D-D94D-D37FFA0F6F32}"/>
          </ac:spMkLst>
        </pc:spChg>
        <pc:spChg chg="add mod">
          <ac:chgData name="Emily Nguyen" userId="5c2477ddd5019d48" providerId="LiveId" clId="{237350AE-ED60-49DB-AE86-C4ABC6B51AE4}" dt="2025-07-03T22:03:05.113" v="801" actId="20577"/>
          <ac:spMkLst>
            <pc:docMk/>
            <pc:sldMk cId="3776379063" sldId="337"/>
            <ac:spMk id="17" creationId="{7B4FD538-C461-46D5-D0AF-87C6EB1E516D}"/>
          </ac:spMkLst>
        </pc:spChg>
        <pc:spChg chg="add del mod">
          <ac:chgData name="Emily Nguyen" userId="5c2477ddd5019d48" providerId="LiveId" clId="{237350AE-ED60-49DB-AE86-C4ABC6B51AE4}" dt="2025-07-03T22:02:36.732" v="782" actId="478"/>
          <ac:spMkLst>
            <pc:docMk/>
            <pc:sldMk cId="3776379063" sldId="337"/>
            <ac:spMk id="20" creationId="{0F3D8F23-A2FD-CFD4-0C8F-2F471C45E17D}"/>
          </ac:spMkLst>
        </pc:spChg>
        <pc:picChg chg="del">
          <ac:chgData name="Emily Nguyen" userId="5c2477ddd5019d48" providerId="LiveId" clId="{237350AE-ED60-49DB-AE86-C4ABC6B51AE4}" dt="2025-07-03T21:59:40.845" v="723" actId="478"/>
          <ac:picMkLst>
            <pc:docMk/>
            <pc:sldMk cId="3776379063" sldId="337"/>
            <ac:picMk id="4" creationId="{EA910CBF-D054-A15B-4093-488178D8C2AC}"/>
          </ac:picMkLst>
        </pc:picChg>
        <pc:picChg chg="mod">
          <ac:chgData name="Emily Nguyen" userId="5c2477ddd5019d48" providerId="LiveId" clId="{237350AE-ED60-49DB-AE86-C4ABC6B51AE4}" dt="2025-07-03T21:59:47.623" v="724" actId="1076"/>
          <ac:picMkLst>
            <pc:docMk/>
            <pc:sldMk cId="3776379063" sldId="337"/>
            <ac:picMk id="5" creationId="{F96E8FAA-059D-5725-96D1-B2CB10BDC4F9}"/>
          </ac:picMkLst>
        </pc:picChg>
        <pc:picChg chg="del">
          <ac:chgData name="Emily Nguyen" userId="5c2477ddd5019d48" providerId="LiveId" clId="{237350AE-ED60-49DB-AE86-C4ABC6B51AE4}" dt="2025-07-03T21:59:38.738" v="721" actId="478"/>
          <ac:picMkLst>
            <pc:docMk/>
            <pc:sldMk cId="3776379063" sldId="337"/>
            <ac:picMk id="6" creationId="{03B5F1C9-F17C-B935-DAF4-48129D3D1587}"/>
          </ac:picMkLst>
        </pc:picChg>
        <pc:picChg chg="add del mod">
          <ac:chgData name="Emily Nguyen" userId="5c2477ddd5019d48" providerId="LiveId" clId="{237350AE-ED60-49DB-AE86-C4ABC6B51AE4}" dt="2025-07-03T22:00:02.490" v="745" actId="478"/>
          <ac:picMkLst>
            <pc:docMk/>
            <pc:sldMk cId="3776379063" sldId="337"/>
            <ac:picMk id="15" creationId="{58E2531C-E90D-3DF3-3A28-92AAC5664A72}"/>
          </ac:picMkLst>
        </pc:picChg>
        <pc:picChg chg="add mod modCrop">
          <ac:chgData name="Emily Nguyen" userId="5c2477ddd5019d48" providerId="LiveId" clId="{237350AE-ED60-49DB-AE86-C4ABC6B51AE4}" dt="2025-07-03T22:03:17.918" v="803" actId="1076"/>
          <ac:picMkLst>
            <pc:docMk/>
            <pc:sldMk cId="3776379063" sldId="337"/>
            <ac:picMk id="19" creationId="{94B8467F-BB4B-8D78-B19D-AA6D3FC56DB9}"/>
          </ac:picMkLst>
        </pc:picChg>
      </pc:sldChg>
      <pc:sldChg chg="addSp delSp modSp add mod">
        <pc:chgData name="Emily Nguyen" userId="5c2477ddd5019d48" providerId="LiveId" clId="{237350AE-ED60-49DB-AE86-C4ABC6B51AE4}" dt="2025-07-03T22:18:49.806" v="1517" actId="404"/>
        <pc:sldMkLst>
          <pc:docMk/>
          <pc:sldMk cId="655676151" sldId="338"/>
        </pc:sldMkLst>
        <pc:spChg chg="mod">
          <ac:chgData name="Emily Nguyen" userId="5c2477ddd5019d48" providerId="LiveId" clId="{237350AE-ED60-49DB-AE86-C4ABC6B51AE4}" dt="2025-07-03T22:03:36.070" v="836" actId="20577"/>
          <ac:spMkLst>
            <pc:docMk/>
            <pc:sldMk cId="655676151" sldId="338"/>
            <ac:spMk id="2" creationId="{EA4B0175-4FB0-EA10-A9AE-1ECF64FE2E6C}"/>
          </ac:spMkLst>
        </pc:spChg>
        <pc:spChg chg="add mod">
          <ac:chgData name="Emily Nguyen" userId="5c2477ddd5019d48" providerId="LiveId" clId="{237350AE-ED60-49DB-AE86-C4ABC6B51AE4}" dt="2025-07-03T22:08:54.346" v="1203" actId="27636"/>
          <ac:spMkLst>
            <pc:docMk/>
            <pc:sldMk cId="655676151" sldId="338"/>
            <ac:spMk id="3" creationId="{78738CF6-B8F3-EAD5-94C9-38F3067DAB34}"/>
          </ac:spMkLst>
        </pc:spChg>
        <pc:spChg chg="add del mod">
          <ac:chgData name="Emily Nguyen" userId="5c2477ddd5019d48" providerId="LiveId" clId="{237350AE-ED60-49DB-AE86-C4ABC6B51AE4}" dt="2025-07-03T22:09:10.407" v="1213" actId="478"/>
          <ac:spMkLst>
            <pc:docMk/>
            <pc:sldMk cId="655676151" sldId="338"/>
            <ac:spMk id="4" creationId="{A8DFB372-667D-30F9-050D-73088D0BF639}"/>
          </ac:spMkLst>
        </pc:spChg>
        <pc:spChg chg="del mod">
          <ac:chgData name="Emily Nguyen" userId="5c2477ddd5019d48" providerId="LiveId" clId="{237350AE-ED60-49DB-AE86-C4ABC6B51AE4}" dt="2025-07-03T22:08:56.061" v="1205" actId="478"/>
          <ac:spMkLst>
            <pc:docMk/>
            <pc:sldMk cId="655676151" sldId="338"/>
            <ac:spMk id="7" creationId="{B6F8A7E0-CDC9-C78A-6588-394CB1620282}"/>
          </ac:spMkLst>
        </pc:spChg>
        <pc:spChg chg="del mod">
          <ac:chgData name="Emily Nguyen" userId="5c2477ddd5019d48" providerId="LiveId" clId="{237350AE-ED60-49DB-AE86-C4ABC6B51AE4}" dt="2025-07-03T22:03:44.197" v="843" actId="478"/>
          <ac:spMkLst>
            <pc:docMk/>
            <pc:sldMk cId="655676151" sldId="338"/>
            <ac:spMk id="11" creationId="{71F5CF45-8C8F-F0BF-86AA-1DF82FC2DEC2}"/>
          </ac:spMkLst>
        </pc:spChg>
        <pc:spChg chg="mod">
          <ac:chgData name="Emily Nguyen" userId="5c2477ddd5019d48" providerId="LiveId" clId="{237350AE-ED60-49DB-AE86-C4ABC6B51AE4}" dt="2025-07-03T22:18:49.806" v="1517" actId="404"/>
          <ac:spMkLst>
            <pc:docMk/>
            <pc:sldMk cId="655676151" sldId="338"/>
            <ac:spMk id="12" creationId="{D84FF516-9E5C-2E5E-B978-482659F65142}"/>
          </ac:spMkLst>
        </pc:spChg>
        <pc:spChg chg="del">
          <ac:chgData name="Emily Nguyen" userId="5c2477ddd5019d48" providerId="LiveId" clId="{237350AE-ED60-49DB-AE86-C4ABC6B51AE4}" dt="2025-07-03T22:03:41.912" v="841" actId="478"/>
          <ac:spMkLst>
            <pc:docMk/>
            <pc:sldMk cId="655676151" sldId="338"/>
            <ac:spMk id="16" creationId="{E4700EEE-2A8A-7EE4-316F-6E05B696741D}"/>
          </ac:spMkLst>
        </pc:spChg>
        <pc:spChg chg="del">
          <ac:chgData name="Emily Nguyen" userId="5c2477ddd5019d48" providerId="LiveId" clId="{237350AE-ED60-49DB-AE86-C4ABC6B51AE4}" dt="2025-07-03T22:03:40.317" v="839" actId="478"/>
          <ac:spMkLst>
            <pc:docMk/>
            <pc:sldMk cId="655676151" sldId="338"/>
            <ac:spMk id="17" creationId="{E6F8623C-0920-C042-B8E8-D71FF28DED50}"/>
          </ac:spMkLst>
        </pc:spChg>
        <pc:picChg chg="del">
          <ac:chgData name="Emily Nguyen" userId="5c2477ddd5019d48" providerId="LiveId" clId="{237350AE-ED60-49DB-AE86-C4ABC6B51AE4}" dt="2025-07-03T22:03:38.650" v="837" actId="478"/>
          <ac:picMkLst>
            <pc:docMk/>
            <pc:sldMk cId="655676151" sldId="338"/>
            <ac:picMk id="5" creationId="{F36CD3DA-3714-FA72-FFD3-65123919B317}"/>
          </ac:picMkLst>
        </pc:picChg>
        <pc:picChg chg="add mod">
          <ac:chgData name="Emily Nguyen" userId="5c2477ddd5019d48" providerId="LiveId" clId="{237350AE-ED60-49DB-AE86-C4ABC6B51AE4}" dt="2025-07-03T22:13:30.968" v="1220" actId="1076"/>
          <ac:picMkLst>
            <pc:docMk/>
            <pc:sldMk cId="655676151" sldId="338"/>
            <ac:picMk id="8" creationId="{956C8731-8E54-F731-02EF-71619642BF27}"/>
          </ac:picMkLst>
        </pc:picChg>
        <pc:picChg chg="del">
          <ac:chgData name="Emily Nguyen" userId="5c2477ddd5019d48" providerId="LiveId" clId="{237350AE-ED60-49DB-AE86-C4ABC6B51AE4}" dt="2025-07-03T22:03:38.998" v="838" actId="478"/>
          <ac:picMkLst>
            <pc:docMk/>
            <pc:sldMk cId="655676151" sldId="338"/>
            <ac:picMk id="19" creationId="{5D4AEA5B-2838-4E04-19A5-66F028AF9E6E}"/>
          </ac:picMkLst>
        </pc:picChg>
      </pc:sldChg>
      <pc:sldChg chg="addSp modSp add del mod ord">
        <pc:chgData name="Emily Nguyen" userId="5c2477ddd5019d48" providerId="LiveId" clId="{237350AE-ED60-49DB-AE86-C4ABC6B51AE4}" dt="2025-07-03T22:33:17.977" v="1966" actId="47"/>
        <pc:sldMkLst>
          <pc:docMk/>
          <pc:sldMk cId="658276086" sldId="339"/>
        </pc:sldMkLst>
        <pc:spChg chg="mod">
          <ac:chgData name="Emily Nguyen" userId="5c2477ddd5019d48" providerId="LiveId" clId="{237350AE-ED60-49DB-AE86-C4ABC6B51AE4}" dt="2025-07-03T22:21:37.050" v="1555" actId="20577"/>
          <ac:spMkLst>
            <pc:docMk/>
            <pc:sldMk cId="658276086" sldId="339"/>
            <ac:spMk id="4" creationId="{256138BD-2815-5EA9-65AC-6367C84404B5}"/>
          </ac:spMkLst>
        </pc:spChg>
        <pc:spChg chg="mod">
          <ac:chgData name="Emily Nguyen" userId="5c2477ddd5019d48" providerId="LiveId" clId="{237350AE-ED60-49DB-AE86-C4ABC6B51AE4}" dt="2025-07-03T22:23:04.467" v="1830" actId="20577"/>
          <ac:spMkLst>
            <pc:docMk/>
            <pc:sldMk cId="658276086" sldId="339"/>
            <ac:spMk id="5" creationId="{B0315D53-0321-57F8-80D4-CE366A911583}"/>
          </ac:spMkLst>
        </pc:spChg>
        <pc:picChg chg="add mod">
          <ac:chgData name="Emily Nguyen" userId="5c2477ddd5019d48" providerId="LiveId" clId="{237350AE-ED60-49DB-AE86-C4ABC6B51AE4}" dt="2025-07-03T22:23:53.462" v="1838" actId="1076"/>
          <ac:picMkLst>
            <pc:docMk/>
            <pc:sldMk cId="658276086" sldId="339"/>
            <ac:picMk id="2" creationId="{6E6833C9-9523-7641-AE7B-9DFFF95ACEFF}"/>
          </ac:picMkLst>
        </pc:picChg>
      </pc:sldChg>
      <pc:sldChg chg="addSp delSp modSp new mod">
        <pc:chgData name="Emily Nguyen" userId="5c2477ddd5019d48" providerId="LiveId" clId="{237350AE-ED60-49DB-AE86-C4ABC6B51AE4}" dt="2025-07-03T22:36:58.457" v="2023" actId="1076"/>
        <pc:sldMkLst>
          <pc:docMk/>
          <pc:sldMk cId="1760289962" sldId="340"/>
        </pc:sldMkLst>
        <pc:spChg chg="add mod">
          <ac:chgData name="Emily Nguyen" userId="5c2477ddd5019d48" providerId="LiveId" clId="{237350AE-ED60-49DB-AE86-C4ABC6B51AE4}" dt="2025-07-03T22:24:00.663" v="1840" actId="1076"/>
          <ac:spMkLst>
            <pc:docMk/>
            <pc:sldMk cId="1760289962" sldId="340"/>
            <ac:spMk id="2" creationId="{5A46EDC7-7A71-BA81-271C-641C4B4599E7}"/>
          </ac:spMkLst>
        </pc:spChg>
        <pc:spChg chg="add mod">
          <ac:chgData name="Emily Nguyen" userId="5c2477ddd5019d48" providerId="LiveId" clId="{237350AE-ED60-49DB-AE86-C4ABC6B51AE4}" dt="2025-07-03T22:36:25.622" v="2000" actId="20577"/>
          <ac:spMkLst>
            <pc:docMk/>
            <pc:sldMk cId="1760289962" sldId="340"/>
            <ac:spMk id="3" creationId="{6A3618B0-AD4A-7179-7978-A7494C409BC6}"/>
          </ac:spMkLst>
        </pc:spChg>
        <pc:spChg chg="add del mod">
          <ac:chgData name="Emily Nguyen" userId="5c2477ddd5019d48" providerId="LiveId" clId="{237350AE-ED60-49DB-AE86-C4ABC6B51AE4}" dt="2025-07-03T22:24:26.229" v="1852" actId="478"/>
          <ac:spMkLst>
            <pc:docMk/>
            <pc:sldMk cId="1760289962" sldId="340"/>
            <ac:spMk id="5" creationId="{F28238C8-A61A-A05D-458C-2CE68DF8D9F1}"/>
          </ac:spMkLst>
        </pc:spChg>
        <pc:spChg chg="add mod">
          <ac:chgData name="Emily Nguyen" userId="5c2477ddd5019d48" providerId="LiveId" clId="{237350AE-ED60-49DB-AE86-C4ABC6B51AE4}" dt="2025-07-03T22:36:46.449" v="2019" actId="688"/>
          <ac:spMkLst>
            <pc:docMk/>
            <pc:sldMk cId="1760289962" sldId="340"/>
            <ac:spMk id="6" creationId="{B89C954E-E990-2AE4-D2A3-B08D59BA8ECC}"/>
          </ac:spMkLst>
        </pc:spChg>
        <pc:spChg chg="add mod">
          <ac:chgData name="Emily Nguyen" userId="5c2477ddd5019d48" providerId="LiveId" clId="{237350AE-ED60-49DB-AE86-C4ABC6B51AE4}" dt="2025-07-03T22:36:54.557" v="2022" actId="1076"/>
          <ac:spMkLst>
            <pc:docMk/>
            <pc:sldMk cId="1760289962" sldId="340"/>
            <ac:spMk id="7" creationId="{D6E85C9A-7112-1120-A9D3-635A7304FB69}"/>
          </ac:spMkLst>
        </pc:spChg>
        <pc:spChg chg="add mod">
          <ac:chgData name="Emily Nguyen" userId="5c2477ddd5019d48" providerId="LiveId" clId="{237350AE-ED60-49DB-AE86-C4ABC6B51AE4}" dt="2025-07-03T22:36:58.457" v="2023" actId="1076"/>
          <ac:spMkLst>
            <pc:docMk/>
            <pc:sldMk cId="1760289962" sldId="340"/>
            <ac:spMk id="8" creationId="{A5C63828-F18F-1068-D2CE-EAE16731F886}"/>
          </ac:spMkLst>
        </pc:spChg>
        <pc:picChg chg="add mod">
          <ac:chgData name="Emily Nguyen" userId="5c2477ddd5019d48" providerId="LiveId" clId="{237350AE-ED60-49DB-AE86-C4ABC6B51AE4}" dt="2025-07-03T22:36:48.823" v="2020" actId="1076"/>
          <ac:picMkLst>
            <pc:docMk/>
            <pc:sldMk cId="1760289962" sldId="340"/>
            <ac:picMk id="1026" creationId="{A6E87E15-7A3D-0710-8A6B-B18CB8D42A8C}"/>
          </ac:picMkLst>
        </pc:picChg>
        <pc:picChg chg="add del mod">
          <ac:chgData name="Emily Nguyen" userId="5c2477ddd5019d48" providerId="LiveId" clId="{237350AE-ED60-49DB-AE86-C4ABC6B51AE4}" dt="2025-07-03T22:35:47.048" v="1969" actId="478"/>
          <ac:picMkLst>
            <pc:docMk/>
            <pc:sldMk cId="1760289962" sldId="340"/>
            <ac:picMk id="1028" creationId="{B86E3A25-283B-F103-0422-634BA1865C66}"/>
          </ac:picMkLst>
        </pc:picChg>
        <pc:picChg chg="add mod">
          <ac:chgData name="Emily Nguyen" userId="5c2477ddd5019d48" providerId="LiveId" clId="{237350AE-ED60-49DB-AE86-C4ABC6B51AE4}" dt="2025-07-03T22:32:46.802" v="1954" actId="1076"/>
          <ac:picMkLst>
            <pc:docMk/>
            <pc:sldMk cId="1760289962" sldId="340"/>
            <ac:picMk id="1030" creationId="{E2C994ED-CF94-C534-B5F3-7A625F09DA70}"/>
          </ac:picMkLst>
        </pc:picChg>
        <pc:picChg chg="add mod">
          <ac:chgData name="Emily Nguyen" userId="5c2477ddd5019d48" providerId="LiveId" clId="{237350AE-ED60-49DB-AE86-C4ABC6B51AE4}" dt="2025-07-03T22:36:58.457" v="2023" actId="1076"/>
          <ac:picMkLst>
            <pc:docMk/>
            <pc:sldMk cId="1760289962" sldId="340"/>
            <ac:picMk id="1032" creationId="{33F946C4-6341-FFB3-63BF-F3E6F5C158FC}"/>
          </ac:picMkLst>
        </pc:picChg>
        <pc:picChg chg="add mod">
          <ac:chgData name="Emily Nguyen" userId="5c2477ddd5019d48" providerId="LiveId" clId="{237350AE-ED60-49DB-AE86-C4ABC6B51AE4}" dt="2025-07-03T22:36:54.557" v="2022" actId="1076"/>
          <ac:picMkLst>
            <pc:docMk/>
            <pc:sldMk cId="1760289962" sldId="340"/>
            <ac:picMk id="1034" creationId="{E85743AD-4F71-8501-9E5E-5B953E99154C}"/>
          </ac:picMkLst>
        </pc:picChg>
      </pc:sldChg>
    </pc:docChg>
  </pc:docChgLst>
  <pc:docChgLst>
    <pc:chgData name="Emily Nguyen" userId="5c2477ddd5019d48" providerId="LiveId" clId="{71C81CCE-911F-4021-BF07-B821F335C7F7}"/>
    <pc:docChg chg="undo custSel addSld delSld modSld sldOrd">
      <pc:chgData name="Emily Nguyen" userId="5c2477ddd5019d48" providerId="LiveId" clId="{71C81CCE-911F-4021-BF07-B821F335C7F7}" dt="2024-04-05T07:26:55.476" v="2005" actId="20577"/>
      <pc:docMkLst>
        <pc:docMk/>
      </pc:docMkLst>
      <pc:sldChg chg="del">
        <pc:chgData name="Emily Nguyen" userId="5c2477ddd5019d48" providerId="LiveId" clId="{71C81CCE-911F-4021-BF07-B821F335C7F7}" dt="2024-04-05T05:48:46.459" v="235" actId="47"/>
        <pc:sldMkLst>
          <pc:docMk/>
          <pc:sldMk cId="3111549375" sldId="256"/>
        </pc:sldMkLst>
      </pc:sldChg>
      <pc:sldChg chg="del">
        <pc:chgData name="Emily Nguyen" userId="5c2477ddd5019d48" providerId="LiveId" clId="{71C81CCE-911F-4021-BF07-B821F335C7F7}" dt="2024-04-05T05:48:47.835" v="237" actId="47"/>
        <pc:sldMkLst>
          <pc:docMk/>
          <pc:sldMk cId="2779792646" sldId="271"/>
        </pc:sldMkLst>
      </pc:sldChg>
      <pc:sldChg chg="modSp mod">
        <pc:chgData name="Emily Nguyen" userId="5c2477ddd5019d48" providerId="LiveId" clId="{71C81CCE-911F-4021-BF07-B821F335C7F7}" dt="2024-04-05T05:50:25.239" v="333" actId="20577"/>
        <pc:sldMkLst>
          <pc:docMk/>
          <pc:sldMk cId="798203993" sldId="295"/>
        </pc:sldMkLst>
      </pc:sldChg>
      <pc:sldChg chg="del">
        <pc:chgData name="Emily Nguyen" userId="5c2477ddd5019d48" providerId="LiveId" clId="{71C81CCE-911F-4021-BF07-B821F335C7F7}" dt="2024-04-05T05:48:42.850" v="231" actId="47"/>
        <pc:sldMkLst>
          <pc:docMk/>
          <pc:sldMk cId="3345023337" sldId="300"/>
        </pc:sldMkLst>
      </pc:sldChg>
      <pc:sldChg chg="del">
        <pc:chgData name="Emily Nguyen" userId="5c2477ddd5019d48" providerId="LiveId" clId="{71C81CCE-911F-4021-BF07-B821F335C7F7}" dt="2024-04-05T05:48:47.199" v="236" actId="47"/>
        <pc:sldMkLst>
          <pc:docMk/>
          <pc:sldMk cId="1170108823" sldId="309"/>
        </pc:sldMkLst>
      </pc:sldChg>
      <pc:sldChg chg="del">
        <pc:chgData name="Emily Nguyen" userId="5c2477ddd5019d48" providerId="LiveId" clId="{71C81CCE-911F-4021-BF07-B821F335C7F7}" dt="2024-04-05T05:48:44.762" v="233" actId="47"/>
        <pc:sldMkLst>
          <pc:docMk/>
          <pc:sldMk cId="4065057152" sldId="310"/>
        </pc:sldMkLst>
      </pc:sldChg>
      <pc:sldChg chg="del">
        <pc:chgData name="Emily Nguyen" userId="5c2477ddd5019d48" providerId="LiveId" clId="{71C81CCE-911F-4021-BF07-B821F335C7F7}" dt="2024-04-05T05:48:45.715" v="234" actId="47"/>
        <pc:sldMkLst>
          <pc:docMk/>
          <pc:sldMk cId="1230700268" sldId="312"/>
        </pc:sldMkLst>
      </pc:sldChg>
      <pc:sldChg chg="del">
        <pc:chgData name="Emily Nguyen" userId="5c2477ddd5019d48" providerId="LiveId" clId="{71C81CCE-911F-4021-BF07-B821F335C7F7}" dt="2024-04-05T05:48:50.727" v="240" actId="47"/>
        <pc:sldMkLst>
          <pc:docMk/>
          <pc:sldMk cId="2916022834" sldId="314"/>
        </pc:sldMkLst>
      </pc:sldChg>
      <pc:sldChg chg="modNotesTx">
        <pc:chgData name="Emily Nguyen" userId="5c2477ddd5019d48" providerId="LiveId" clId="{71C81CCE-911F-4021-BF07-B821F335C7F7}" dt="2024-04-05T05:48:05.204" v="230" actId="20577"/>
        <pc:sldMkLst>
          <pc:docMk/>
          <pc:sldMk cId="2323907241" sldId="315"/>
        </pc:sldMkLst>
      </pc:sldChg>
      <pc:sldChg chg="del">
        <pc:chgData name="Emily Nguyen" userId="5c2477ddd5019d48" providerId="LiveId" clId="{71C81CCE-911F-4021-BF07-B821F335C7F7}" dt="2024-04-05T05:48:44.116" v="232" actId="47"/>
        <pc:sldMkLst>
          <pc:docMk/>
          <pc:sldMk cId="2394014735" sldId="316"/>
        </pc:sldMkLst>
      </pc:sldChg>
      <pc:sldChg chg="del">
        <pc:chgData name="Emily Nguyen" userId="5c2477ddd5019d48" providerId="LiveId" clId="{71C81CCE-911F-4021-BF07-B821F335C7F7}" dt="2024-04-05T05:48:49.438" v="239" actId="47"/>
        <pc:sldMkLst>
          <pc:docMk/>
          <pc:sldMk cId="204707032" sldId="317"/>
        </pc:sldMkLst>
      </pc:sldChg>
      <pc:sldChg chg="del">
        <pc:chgData name="Emily Nguyen" userId="5c2477ddd5019d48" providerId="LiveId" clId="{71C81CCE-911F-4021-BF07-B821F335C7F7}" dt="2024-04-05T05:48:48.614" v="238" actId="47"/>
        <pc:sldMkLst>
          <pc:docMk/>
          <pc:sldMk cId="3586805012" sldId="319"/>
        </pc:sldMkLst>
      </pc:sldChg>
      <pc:sldChg chg="addSp delSp modSp mod">
        <pc:chgData name="Emily Nguyen" userId="5c2477ddd5019d48" providerId="LiveId" clId="{71C81CCE-911F-4021-BF07-B821F335C7F7}" dt="2024-04-05T06:06:23.077" v="887" actId="1076"/>
        <pc:sldMkLst>
          <pc:docMk/>
          <pc:sldMk cId="2044103610" sldId="322"/>
        </pc:sldMkLst>
      </pc:sldChg>
      <pc:sldChg chg="addSp delSp modSp mod">
        <pc:chgData name="Emily Nguyen" userId="5c2477ddd5019d48" providerId="LiveId" clId="{71C81CCE-911F-4021-BF07-B821F335C7F7}" dt="2024-04-05T06:41:44.480" v="1804" actId="478"/>
        <pc:sldMkLst>
          <pc:docMk/>
          <pc:sldMk cId="751037004" sldId="323"/>
        </pc:sldMkLst>
      </pc:sldChg>
      <pc:sldChg chg="addSp delSp modSp mod">
        <pc:chgData name="Emily Nguyen" userId="5c2477ddd5019d48" providerId="LiveId" clId="{71C81CCE-911F-4021-BF07-B821F335C7F7}" dt="2024-04-05T06:32:27.514" v="1698" actId="27636"/>
        <pc:sldMkLst>
          <pc:docMk/>
          <pc:sldMk cId="3137283322" sldId="324"/>
        </pc:sldMkLst>
      </pc:sldChg>
      <pc:sldChg chg="addSp modSp mod">
        <pc:chgData name="Emily Nguyen" userId="5c2477ddd5019d48" providerId="LiveId" clId="{71C81CCE-911F-4021-BF07-B821F335C7F7}" dt="2024-04-05T06:42:43.818" v="1805" actId="113"/>
        <pc:sldMkLst>
          <pc:docMk/>
          <pc:sldMk cId="3078138215" sldId="326"/>
        </pc:sldMkLst>
      </pc:sldChg>
      <pc:sldChg chg="addSp modSp mod">
        <pc:chgData name="Emily Nguyen" userId="5c2477ddd5019d48" providerId="LiveId" clId="{71C81CCE-911F-4021-BF07-B821F335C7F7}" dt="2024-04-05T06:42:49.720" v="1807" actId="113"/>
        <pc:sldMkLst>
          <pc:docMk/>
          <pc:sldMk cId="542348286" sldId="328"/>
        </pc:sldMkLst>
      </pc:sldChg>
      <pc:sldChg chg="delSp modSp add mod setBg delDesignElem">
        <pc:chgData name="Emily Nguyen" userId="5c2477ddd5019d48" providerId="LiveId" clId="{71C81CCE-911F-4021-BF07-B821F335C7F7}" dt="2024-04-05T07:26:55.476" v="2005" actId="20577"/>
        <pc:sldMkLst>
          <pc:docMk/>
          <pc:sldMk cId="3689012962" sldId="329"/>
        </pc:sldMkLst>
      </pc:sldChg>
      <pc:sldChg chg="new modNotesTx">
        <pc:chgData name="Emily Nguyen" userId="5c2477ddd5019d48" providerId="LiveId" clId="{71C81CCE-911F-4021-BF07-B821F335C7F7}" dt="2024-04-05T05:54:25.418" v="728" actId="20577"/>
        <pc:sldMkLst>
          <pc:docMk/>
          <pc:sldMk cId="1907220168" sldId="330"/>
        </pc:sldMkLst>
      </pc:sldChg>
      <pc:sldChg chg="addSp modSp add mod">
        <pc:chgData name="Emily Nguyen" userId="5c2477ddd5019d48" providerId="LiveId" clId="{71C81CCE-911F-4021-BF07-B821F335C7F7}" dt="2024-04-05T06:32:38.254" v="1706" actId="1076"/>
        <pc:sldMkLst>
          <pc:docMk/>
          <pc:sldMk cId="1797901350" sldId="331"/>
        </pc:sldMkLst>
      </pc:sldChg>
      <pc:sldChg chg="addSp delSp modSp add mod">
        <pc:chgData name="Emily Nguyen" userId="5c2477ddd5019d48" providerId="LiveId" clId="{71C81CCE-911F-4021-BF07-B821F335C7F7}" dt="2024-04-05T06:41:37.706" v="1803" actId="1076"/>
        <pc:sldMkLst>
          <pc:docMk/>
          <pc:sldMk cId="3768896701" sldId="332"/>
        </pc:sldMkLst>
      </pc:sldChg>
      <pc:sldChg chg="addSp delSp modSp add mod">
        <pc:chgData name="Emily Nguyen" userId="5c2477ddd5019d48" providerId="LiveId" clId="{71C81CCE-911F-4021-BF07-B821F335C7F7}" dt="2024-04-05T06:22:35.417" v="1525" actId="1076"/>
        <pc:sldMkLst>
          <pc:docMk/>
          <pc:sldMk cId="4035050564" sldId="333"/>
        </pc:sldMkLst>
      </pc:sldChg>
      <pc:sldChg chg="addSp delSp add mod">
        <pc:chgData name="Emily Nguyen" userId="5c2477ddd5019d48" providerId="LiveId" clId="{71C81CCE-911F-4021-BF07-B821F335C7F7}" dt="2024-04-05T06:20:52.255" v="1512" actId="478"/>
        <pc:sldMkLst>
          <pc:docMk/>
          <pc:sldMk cId="1184043512" sldId="334"/>
        </pc:sldMkLst>
      </pc:sldChg>
      <pc:sldChg chg="add">
        <pc:chgData name="Emily Nguyen" userId="5c2477ddd5019d48" providerId="LiveId" clId="{71C81CCE-911F-4021-BF07-B821F335C7F7}" dt="2024-04-05T06:19:50.610" v="1500"/>
        <pc:sldMkLst>
          <pc:docMk/>
          <pc:sldMk cId="2118534020" sldId="335"/>
        </pc:sldMkLst>
      </pc:sldChg>
      <pc:sldChg chg="add del">
        <pc:chgData name="Emily Nguyen" userId="5c2477ddd5019d48" providerId="LiveId" clId="{71C81CCE-911F-4021-BF07-B821F335C7F7}" dt="2024-04-05T06:22:28.787" v="1523"/>
        <pc:sldMkLst>
          <pc:docMk/>
          <pc:sldMk cId="3228462164" sldId="336"/>
        </pc:sldMkLst>
      </pc:sldChg>
      <pc:sldChg chg="addSp delSp modSp add mod ord">
        <pc:chgData name="Emily Nguyen" userId="5c2477ddd5019d48" providerId="LiveId" clId="{71C81CCE-911F-4021-BF07-B821F335C7F7}" dt="2024-04-05T07:17:54.676" v="2004" actId="478"/>
        <pc:sldMkLst>
          <pc:docMk/>
          <pc:sldMk cId="4173960026" sldId="336"/>
        </pc:sldMkLst>
      </pc:sldChg>
      <pc:sldMasterChg chg="delSldLayout">
        <pc:chgData name="Emily Nguyen" userId="5c2477ddd5019d48" providerId="LiveId" clId="{71C81CCE-911F-4021-BF07-B821F335C7F7}" dt="2024-04-05T05:48:50.727" v="240" actId="47"/>
        <pc:sldMasterMkLst>
          <pc:docMk/>
          <pc:sldMasterMk cId="647548972" sldId="2147483686"/>
        </pc:sldMasterMkLst>
        <pc:sldLayoutChg chg="del">
          <pc:chgData name="Emily Nguyen" userId="5c2477ddd5019d48" providerId="LiveId" clId="{71C81CCE-911F-4021-BF07-B821F335C7F7}" dt="2024-04-05T05:48:50.727" v="240" actId="47"/>
          <pc:sldLayoutMkLst>
            <pc:docMk/>
            <pc:sldMasterMk cId="647548972" sldId="2147483686"/>
            <pc:sldLayoutMk cId="3991430795" sldId="2147483699"/>
          </pc:sldLayoutMkLst>
        </pc:sldLayoutChg>
        <pc:sldLayoutChg chg="del">
          <pc:chgData name="Emily Nguyen" userId="5c2477ddd5019d48" providerId="LiveId" clId="{71C81CCE-911F-4021-BF07-B821F335C7F7}" dt="2024-04-05T05:48:47.835" v="237" actId="47"/>
          <pc:sldLayoutMkLst>
            <pc:docMk/>
            <pc:sldMasterMk cId="647548972" sldId="2147483686"/>
            <pc:sldLayoutMk cId="700742791" sldId="2147483700"/>
          </pc:sldLayoutMkLst>
        </pc:sldLayoutChg>
        <pc:sldLayoutChg chg="del">
          <pc:chgData name="Emily Nguyen" userId="5c2477ddd5019d48" providerId="LiveId" clId="{71C81CCE-911F-4021-BF07-B821F335C7F7}" dt="2024-04-05T05:48:47.199" v="236" actId="47"/>
          <pc:sldLayoutMkLst>
            <pc:docMk/>
            <pc:sldMasterMk cId="647548972" sldId="2147483686"/>
            <pc:sldLayoutMk cId="2768418737" sldId="2147483701"/>
          </pc:sldLayoutMkLst>
        </pc:sldLayoutChg>
        <pc:sldLayoutChg chg="del">
          <pc:chgData name="Emily Nguyen" userId="5c2477ddd5019d48" providerId="LiveId" clId="{71C81CCE-911F-4021-BF07-B821F335C7F7}" dt="2024-04-05T05:48:46.459" v="235" actId="47"/>
          <pc:sldLayoutMkLst>
            <pc:docMk/>
            <pc:sldMasterMk cId="647548972" sldId="2147483686"/>
            <pc:sldLayoutMk cId="1935738827" sldId="2147483702"/>
          </pc:sldLayoutMkLst>
        </pc:sldLayoutChg>
        <pc:sldLayoutChg chg="del">
          <pc:chgData name="Emily Nguyen" userId="5c2477ddd5019d48" providerId="LiveId" clId="{71C81CCE-911F-4021-BF07-B821F335C7F7}" dt="2024-04-05T05:48:45.715" v="234" actId="47"/>
          <pc:sldLayoutMkLst>
            <pc:docMk/>
            <pc:sldMasterMk cId="647548972" sldId="2147483686"/>
            <pc:sldLayoutMk cId="1924306407" sldId="2147483703"/>
          </pc:sldLayoutMkLst>
        </pc:sldLayoutChg>
        <pc:sldLayoutChg chg="del">
          <pc:chgData name="Emily Nguyen" userId="5c2477ddd5019d48" providerId="LiveId" clId="{71C81CCE-911F-4021-BF07-B821F335C7F7}" dt="2024-04-05T05:48:44.762" v="233" actId="47"/>
          <pc:sldLayoutMkLst>
            <pc:docMk/>
            <pc:sldMasterMk cId="647548972" sldId="2147483686"/>
            <pc:sldLayoutMk cId="3881800270" sldId="2147483705"/>
          </pc:sldLayoutMkLst>
        </pc:sldLayoutChg>
        <pc:sldLayoutChg chg="del">
          <pc:chgData name="Emily Nguyen" userId="5c2477ddd5019d48" providerId="LiveId" clId="{71C81CCE-911F-4021-BF07-B821F335C7F7}" dt="2024-04-05T05:48:44.116" v="232" actId="47"/>
          <pc:sldLayoutMkLst>
            <pc:docMk/>
            <pc:sldMasterMk cId="647548972" sldId="2147483686"/>
            <pc:sldLayoutMk cId="2895831532" sldId="2147483706"/>
          </pc:sldLayoutMkLst>
        </pc:sldLayoutChg>
        <pc:sldLayoutChg chg="del">
          <pc:chgData name="Emily Nguyen" userId="5c2477ddd5019d48" providerId="LiveId" clId="{71C81CCE-911F-4021-BF07-B821F335C7F7}" dt="2024-04-05T05:48:42.850" v="231" actId="47"/>
          <pc:sldLayoutMkLst>
            <pc:docMk/>
            <pc:sldMasterMk cId="647548972" sldId="2147483686"/>
            <pc:sldLayoutMk cId="2434033329" sldId="214748370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did well: (8 </a:t>
            </a:r>
            <a:r>
              <a:rPr lang="en-US" dirty="0" err="1"/>
              <a:t>mins+q&amp;a</a:t>
            </a:r>
            <a:r>
              <a:rPr lang="en-US" dirty="0"/>
              <a:t> 5 mins)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Outlined steps and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Repetition of key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Friendly that anyone can do it and it is 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and easy to follow organization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Referred to previous presentations and drew analogies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audience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Smiled and covered the space and moved around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Improvements: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 down and pause.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978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81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9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78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33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43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78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5106-5E50-86ED-091F-306BC2CAF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DFE75-C236-38DD-4B62-7B0EBA9E5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CD49D-BDBF-B8AC-D8F9-97722AC4E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1A02-C827-3FF2-B152-6CA8B5AB8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21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018D7-70F1-A0E3-B913-65EDA90D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60789-3459-B9EA-E9CB-C0A54CD30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17AC2-A60F-6F8E-428F-39DA63CDC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ABC55-ED78-7783-BCA9-8F2A71C0B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6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17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did well: (8 </a:t>
            </a:r>
            <a:r>
              <a:rPr lang="en-US" dirty="0" err="1"/>
              <a:t>mins+q&amp;a</a:t>
            </a:r>
            <a:r>
              <a:rPr lang="en-US" dirty="0"/>
              <a:t> 5 mins)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Outlined steps and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Repetition of key ideas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Friendly that anyone can do it and it is hard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Simple and easy to follow organization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Referred to previous presentations and drew analogies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Got audience participation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Smiled and covered the space and moved around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Improvements: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Slow down and pause.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6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4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1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3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3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4" r:id="rId13"/>
    <p:sldLayoutId id="2147483707" r:id="rId14"/>
    <p:sldLayoutId id="2147483709" r:id="rId15"/>
    <p:sldLayoutId id="2147483682" r:id="rId16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front of a projector screen&#10;&#10;Description automatically generated">
            <a:extLst>
              <a:ext uri="{FF2B5EF4-FFF2-40B4-BE49-F238E27FC236}">
                <a16:creationId xmlns:a16="http://schemas.microsoft.com/office/drawing/2014/main" id="{FE960560-89A6-D0FE-99CD-806199A6A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4959" r="116" b="10143"/>
          <a:stretch>
            <a:fillRect/>
          </a:stretch>
        </p:blipFill>
        <p:spPr>
          <a:xfrm>
            <a:off x="892981" y="2806771"/>
            <a:ext cx="2326711" cy="3773105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364A4CDB-8EA1-5D9D-0B2E-F0C09E019EDE}"/>
              </a:ext>
            </a:extLst>
          </p:cNvPr>
          <p:cNvSpPr/>
          <p:nvPr/>
        </p:nvSpPr>
        <p:spPr>
          <a:xfrm>
            <a:off x="3297513" y="593387"/>
            <a:ext cx="6507968" cy="3589506"/>
          </a:xfrm>
          <a:prstGeom prst="wedgeEllipseCallout">
            <a:avLst>
              <a:gd name="adj1" fmla="val -47191"/>
              <a:gd name="adj2" fmla="val 4341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Slides created for assignment in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Eng 503x: Oral Communication Skills </a:t>
            </a: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for Engineering PhD Students with Prof. Elizabeth Fife</a:t>
            </a:r>
          </a:p>
          <a:p>
            <a:pPr>
              <a:lnSpc>
                <a:spcPct val="13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Learning a lot, would recommend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6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Learning How to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279904"/>
            <a:ext cx="6441412" cy="457809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Prevention: If you feel like you are going to fall, put your hands on your knees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 Falling: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b="1" dirty="0"/>
              <a:t>Do NOT break your fall with your hands 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b="1" dirty="0"/>
              <a:t>Do NOT grab onto others</a:t>
            </a:r>
          </a:p>
          <a:p>
            <a:pPr lvl="1"/>
            <a:r>
              <a:rPr lang="en-US" b="1" dirty="0" err="1"/>
              <a:t>i.e</a:t>
            </a:r>
            <a:r>
              <a:rPr lang="en-US" b="1" dirty="0"/>
              <a:t> Do NOT panic </a:t>
            </a:r>
          </a:p>
        </p:txBody>
      </p:sp>
      <p:pic>
        <p:nvPicPr>
          <p:cNvPr id="8" name="Content Placeholder 7" descr="A person ice skating on the ice&#10;&#10;Description automatically generated">
            <a:extLst>
              <a:ext uri="{FF2B5EF4-FFF2-40B4-BE49-F238E27FC236}">
                <a16:creationId xmlns:a16="http://schemas.microsoft.com/office/drawing/2014/main" id="{49136B7C-EACA-2565-67D4-50C0B445FA2C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7983975" y="3086529"/>
            <a:ext cx="3990068" cy="266004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AA9D1F-72BD-D1A1-35F2-E9D531DD7F8A}"/>
              </a:ext>
            </a:extLst>
          </p:cNvPr>
          <p:cNvSpPr txBox="1">
            <a:spLocks/>
          </p:cNvSpPr>
          <p:nvPr/>
        </p:nvSpPr>
        <p:spPr>
          <a:xfrm>
            <a:off x="10878860" y="6658676"/>
            <a:ext cx="2626280" cy="1993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Photo: </a:t>
            </a:r>
            <a:r>
              <a:rPr lang="en-US" sz="800" dirty="0" err="1"/>
              <a:t>istock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9790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Learning How to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279904"/>
            <a:ext cx="6441412" cy="457809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Prevention: If you feel like you are going to fall, put your hands on your knees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While Falling: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dirty="0"/>
              <a:t>Do NOT break your fall with your hands </a:t>
            </a:r>
          </a:p>
          <a:p>
            <a:pPr marL="626364" lvl="1" indent="-342900">
              <a:buFont typeface="Arial" panose="020B0604020202020204" pitchFamily="34" charset="0"/>
              <a:buChar char="•"/>
            </a:pPr>
            <a:r>
              <a:rPr lang="en-US" dirty="0"/>
              <a:t>Do NOT grab onto others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Up: </a:t>
            </a:r>
          </a:p>
          <a:p>
            <a:pPr marL="626364" lvl="1" indent="-342900">
              <a:buFont typeface="+mj-lt"/>
              <a:buAutoNum type="alphaLcParenR"/>
            </a:pPr>
            <a:r>
              <a:rPr lang="en-US" b="1" dirty="0"/>
              <a:t>Get on all fours </a:t>
            </a:r>
          </a:p>
          <a:p>
            <a:pPr marL="626364" lvl="1" indent="-342900">
              <a:buFont typeface="+mj-lt"/>
              <a:buAutoNum type="alphaLcParenR"/>
            </a:pPr>
            <a:r>
              <a:rPr lang="en-US" b="1" dirty="0"/>
              <a:t>Put one leg up to be half kneeling </a:t>
            </a:r>
          </a:p>
          <a:p>
            <a:pPr marL="626364" lvl="1" indent="-342900">
              <a:buFont typeface="+mj-lt"/>
              <a:buAutoNum type="alphaLcParenR"/>
            </a:pPr>
            <a:r>
              <a:rPr lang="en-US" b="1" dirty="0"/>
              <a:t>Stand up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5C513D-E674-BECE-499A-B895B912D3B0}"/>
              </a:ext>
            </a:extLst>
          </p:cNvPr>
          <p:cNvSpPr txBox="1">
            <a:spLocks/>
          </p:cNvSpPr>
          <p:nvPr/>
        </p:nvSpPr>
        <p:spPr>
          <a:xfrm>
            <a:off x="92443" y="6702230"/>
            <a:ext cx="2377151" cy="15577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Photo </a:t>
            </a:r>
            <a:r>
              <a:rPr lang="en-US" sz="800" dirty="0" err="1"/>
              <a:t>istock,AP</a:t>
            </a:r>
            <a:r>
              <a:rPr lang="en-US" sz="800" dirty="0"/>
              <a:t> Images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DC099-B581-F258-752A-BFE0E70F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985" y="2366041"/>
            <a:ext cx="1930904" cy="839268"/>
          </a:xfrm>
          <a:prstGeom prst="rect">
            <a:avLst/>
          </a:prstGeom>
        </p:spPr>
      </p:pic>
      <p:pic>
        <p:nvPicPr>
          <p:cNvPr id="10" name="Content Placeholder 7" descr="A person ice skating on the ice&#10;&#10;Description automatically generated">
            <a:extLst>
              <a:ext uri="{FF2B5EF4-FFF2-40B4-BE49-F238E27FC236}">
                <a16:creationId xmlns:a16="http://schemas.microsoft.com/office/drawing/2014/main" id="{B58B4402-88E0-12B4-156F-36188D122956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9578884" y="962423"/>
            <a:ext cx="1777284" cy="1184856"/>
          </a:xfrm>
        </p:spPr>
      </p:pic>
      <p:pic>
        <p:nvPicPr>
          <p:cNvPr id="12" name="Picture 11" descr="A person stretching her leg&#10;&#10;Description automatically generated">
            <a:extLst>
              <a:ext uri="{FF2B5EF4-FFF2-40B4-BE49-F238E27FC236}">
                <a16:creationId xmlns:a16="http://schemas.microsoft.com/office/drawing/2014/main" id="{DB222BF5-570E-733B-4CD6-D2191EE3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464" y="3490155"/>
            <a:ext cx="1484125" cy="1383507"/>
          </a:xfrm>
          <a:prstGeom prst="rect">
            <a:avLst/>
          </a:prstGeom>
        </p:spPr>
      </p:pic>
      <p:pic>
        <p:nvPicPr>
          <p:cNvPr id="14" name="Picture 13" descr="A person on ice skating&#10;&#10;Description automatically generated">
            <a:extLst>
              <a:ext uri="{FF2B5EF4-FFF2-40B4-BE49-F238E27FC236}">
                <a16:creationId xmlns:a16="http://schemas.microsoft.com/office/drawing/2014/main" id="{5A5C9568-39C6-41B9-4BC4-5C9D58FFD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1582" y="5030534"/>
            <a:ext cx="3075709" cy="173008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8944CF-B82F-B057-646B-B513E4345E72}"/>
              </a:ext>
            </a:extLst>
          </p:cNvPr>
          <p:cNvSpPr/>
          <p:nvPr/>
        </p:nvSpPr>
        <p:spPr>
          <a:xfrm>
            <a:off x="8346587" y="2585855"/>
            <a:ext cx="652272" cy="7017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B7E4625-C281-DD8C-00B8-90F8532E1964}"/>
              </a:ext>
            </a:extLst>
          </p:cNvPr>
          <p:cNvSpPr txBox="1">
            <a:spLocks/>
          </p:cNvSpPr>
          <p:nvPr/>
        </p:nvSpPr>
        <p:spPr>
          <a:xfrm>
            <a:off x="8346587" y="2673816"/>
            <a:ext cx="652272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3a)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49226C-DA02-E6F2-2887-C4531713CA3A}"/>
              </a:ext>
            </a:extLst>
          </p:cNvPr>
          <p:cNvSpPr/>
          <p:nvPr/>
        </p:nvSpPr>
        <p:spPr>
          <a:xfrm>
            <a:off x="8346587" y="3880261"/>
            <a:ext cx="652272" cy="7017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0AF22A-06EF-6907-B618-A5F18D0EA994}"/>
              </a:ext>
            </a:extLst>
          </p:cNvPr>
          <p:cNvSpPr txBox="1">
            <a:spLocks/>
          </p:cNvSpPr>
          <p:nvPr/>
        </p:nvSpPr>
        <p:spPr>
          <a:xfrm>
            <a:off x="8346587" y="3968222"/>
            <a:ext cx="652272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3b)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A4B4FB-267B-8711-2EF2-2129E7094561}"/>
              </a:ext>
            </a:extLst>
          </p:cNvPr>
          <p:cNvSpPr/>
          <p:nvPr/>
        </p:nvSpPr>
        <p:spPr>
          <a:xfrm>
            <a:off x="8346587" y="5288436"/>
            <a:ext cx="652272" cy="70178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8EDEA7D-3795-2684-AD93-741CC171E216}"/>
              </a:ext>
            </a:extLst>
          </p:cNvPr>
          <p:cNvSpPr txBox="1">
            <a:spLocks/>
          </p:cNvSpPr>
          <p:nvPr/>
        </p:nvSpPr>
        <p:spPr>
          <a:xfrm>
            <a:off x="8346587" y="5376397"/>
            <a:ext cx="652272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3c)</a:t>
            </a:r>
          </a:p>
        </p:txBody>
      </p:sp>
    </p:spTree>
    <p:extLst>
      <p:ext uri="{BB962C8B-B14F-4D97-AF65-F5344CB8AC3E}">
        <p14:creationId xmlns:p14="http://schemas.microsoft.com/office/powerpoint/2010/main" val="376889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62423"/>
            <a:ext cx="10863071" cy="1216152"/>
          </a:xfrm>
        </p:spPr>
        <p:txBody>
          <a:bodyPr/>
          <a:lstStyle/>
          <a:p>
            <a:r>
              <a:rPr lang="en-US" dirty="0"/>
              <a:t>Step 3: Learning How to Stand – Head to Toe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32" y="2624051"/>
            <a:ext cx="1455539" cy="3429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1830B07-8EDF-606B-B588-0E26673DC1CE}"/>
              </a:ext>
            </a:extLst>
          </p:cNvPr>
          <p:cNvSpPr/>
          <p:nvPr/>
        </p:nvSpPr>
        <p:spPr>
          <a:xfrm>
            <a:off x="2365857" y="2438211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36B73D-0594-4013-C653-4D73C6585A61}"/>
              </a:ext>
            </a:extLst>
          </p:cNvPr>
          <p:cNvSpPr/>
          <p:nvPr/>
        </p:nvSpPr>
        <p:spPr>
          <a:xfrm>
            <a:off x="6096000" y="2438211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1ACD3F-E8CD-4BF9-5862-07A1B74346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2512297"/>
            <a:ext cx="5925312" cy="613824"/>
          </a:xfrm>
        </p:spPr>
        <p:txBody>
          <a:bodyPr>
            <a:noAutofit/>
          </a:bodyPr>
          <a:lstStyle/>
          <a:p>
            <a:r>
              <a:rPr lang="en-US" sz="1600" dirty="0"/>
              <a:t>Head: </a:t>
            </a:r>
            <a:r>
              <a:rPr lang="en-US" sz="1600" b="1" dirty="0"/>
              <a:t>Look where you want to go (not down)</a:t>
            </a:r>
          </a:p>
        </p:txBody>
      </p:sp>
    </p:spTree>
    <p:extLst>
      <p:ext uri="{BB962C8B-B14F-4D97-AF65-F5344CB8AC3E}">
        <p14:creationId xmlns:p14="http://schemas.microsoft.com/office/powerpoint/2010/main" val="75103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62423"/>
            <a:ext cx="10863071" cy="1216152"/>
          </a:xfrm>
        </p:spPr>
        <p:txBody>
          <a:bodyPr/>
          <a:lstStyle/>
          <a:p>
            <a:r>
              <a:rPr lang="en-US" dirty="0"/>
              <a:t>Step 3: Learning How to Stand – Head to Toe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32" y="2624051"/>
            <a:ext cx="1455539" cy="3429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1830B07-8EDF-606B-B588-0E26673DC1CE}"/>
              </a:ext>
            </a:extLst>
          </p:cNvPr>
          <p:cNvSpPr/>
          <p:nvPr/>
        </p:nvSpPr>
        <p:spPr>
          <a:xfrm>
            <a:off x="2365857" y="2438211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36B73D-0594-4013-C653-4D73C6585A61}"/>
              </a:ext>
            </a:extLst>
          </p:cNvPr>
          <p:cNvSpPr/>
          <p:nvPr/>
        </p:nvSpPr>
        <p:spPr>
          <a:xfrm>
            <a:off x="6096000" y="2438211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1ACD3F-E8CD-4BF9-5862-07A1B74346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2512297"/>
            <a:ext cx="5925312" cy="613824"/>
          </a:xfrm>
        </p:spPr>
        <p:txBody>
          <a:bodyPr>
            <a:noAutofit/>
          </a:bodyPr>
          <a:lstStyle/>
          <a:p>
            <a:r>
              <a:rPr lang="en-US" sz="1600" dirty="0"/>
              <a:t>Head: </a:t>
            </a:r>
            <a:r>
              <a:rPr lang="en-US" sz="1600" b="1" dirty="0"/>
              <a:t>Look where you want to go (not down)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25F6C0-A7E9-A7A5-6052-A219003A250B}"/>
              </a:ext>
            </a:extLst>
          </p:cNvPr>
          <p:cNvSpPr/>
          <p:nvPr/>
        </p:nvSpPr>
        <p:spPr>
          <a:xfrm>
            <a:off x="3322929" y="3206498"/>
            <a:ext cx="2236807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C184FB-5952-3C42-4800-C08C55789C2F}"/>
              </a:ext>
            </a:extLst>
          </p:cNvPr>
          <p:cNvSpPr/>
          <p:nvPr/>
        </p:nvSpPr>
        <p:spPr>
          <a:xfrm>
            <a:off x="6096000" y="3206498"/>
            <a:ext cx="5913120" cy="742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CD05A5-370D-8F8F-B077-BFD66F71ED1D}"/>
              </a:ext>
            </a:extLst>
          </p:cNvPr>
          <p:cNvSpPr txBox="1">
            <a:spLocks/>
          </p:cNvSpPr>
          <p:nvPr/>
        </p:nvSpPr>
        <p:spPr>
          <a:xfrm>
            <a:off x="6096000" y="3305923"/>
            <a:ext cx="6400800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Arms: </a:t>
            </a:r>
            <a:r>
              <a:rPr lang="en-US" sz="1600" b="1" dirty="0"/>
              <a:t>Hold arms in front of body (V-shape)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2AF717-D6E4-E430-6323-953E80BEB802}"/>
              </a:ext>
            </a:extLst>
          </p:cNvPr>
          <p:cNvSpPr/>
          <p:nvPr/>
        </p:nvSpPr>
        <p:spPr>
          <a:xfrm>
            <a:off x="2365857" y="3958886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120DF-CD87-9654-7B97-AFDD8B90FCB4}"/>
              </a:ext>
            </a:extLst>
          </p:cNvPr>
          <p:cNvSpPr/>
          <p:nvPr/>
        </p:nvSpPr>
        <p:spPr>
          <a:xfrm>
            <a:off x="6096000" y="4014952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2A681C-CD1A-99E2-F689-03EB5A6BC0D4}"/>
              </a:ext>
            </a:extLst>
          </p:cNvPr>
          <p:cNvSpPr txBox="1">
            <a:spLocks/>
          </p:cNvSpPr>
          <p:nvPr/>
        </p:nvSpPr>
        <p:spPr>
          <a:xfrm>
            <a:off x="6136980" y="4095933"/>
            <a:ext cx="5699225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Hips: </a:t>
            </a:r>
            <a:r>
              <a:rPr lang="en-US" sz="1600" b="1" dirty="0"/>
              <a:t>Keep hips under your body</a:t>
            </a:r>
          </a:p>
        </p:txBody>
      </p:sp>
    </p:spTree>
    <p:extLst>
      <p:ext uri="{BB962C8B-B14F-4D97-AF65-F5344CB8AC3E}">
        <p14:creationId xmlns:p14="http://schemas.microsoft.com/office/powerpoint/2010/main" val="1184043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962423"/>
            <a:ext cx="10863071" cy="1216152"/>
          </a:xfrm>
        </p:spPr>
        <p:txBody>
          <a:bodyPr/>
          <a:lstStyle/>
          <a:p>
            <a:r>
              <a:rPr lang="en-US" dirty="0"/>
              <a:t>Step 3: Learning How to Stand – Head to Toe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32" y="2624051"/>
            <a:ext cx="1455539" cy="342900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1830B07-8EDF-606B-B588-0E26673DC1CE}"/>
              </a:ext>
            </a:extLst>
          </p:cNvPr>
          <p:cNvSpPr/>
          <p:nvPr/>
        </p:nvSpPr>
        <p:spPr>
          <a:xfrm>
            <a:off x="2365857" y="2438211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36B73D-0594-4013-C653-4D73C6585A61}"/>
              </a:ext>
            </a:extLst>
          </p:cNvPr>
          <p:cNvSpPr/>
          <p:nvPr/>
        </p:nvSpPr>
        <p:spPr>
          <a:xfrm>
            <a:off x="6096000" y="2438211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1ACD3F-E8CD-4BF9-5862-07A1B74346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0" y="2512297"/>
            <a:ext cx="5925312" cy="613824"/>
          </a:xfrm>
        </p:spPr>
        <p:txBody>
          <a:bodyPr>
            <a:noAutofit/>
          </a:bodyPr>
          <a:lstStyle/>
          <a:p>
            <a:r>
              <a:rPr lang="en-US" sz="1600" dirty="0"/>
              <a:t>Head: </a:t>
            </a:r>
            <a:r>
              <a:rPr lang="en-US" sz="1600" b="1" dirty="0"/>
              <a:t>Look where you want to go (not down)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925F6C0-A7E9-A7A5-6052-A219003A250B}"/>
              </a:ext>
            </a:extLst>
          </p:cNvPr>
          <p:cNvSpPr/>
          <p:nvPr/>
        </p:nvSpPr>
        <p:spPr>
          <a:xfrm>
            <a:off x="3322929" y="3206498"/>
            <a:ext cx="2236807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C184FB-5952-3C42-4800-C08C55789C2F}"/>
              </a:ext>
            </a:extLst>
          </p:cNvPr>
          <p:cNvSpPr/>
          <p:nvPr/>
        </p:nvSpPr>
        <p:spPr>
          <a:xfrm>
            <a:off x="6096000" y="3206498"/>
            <a:ext cx="5913120" cy="7421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CD05A5-370D-8F8F-B077-BFD66F71ED1D}"/>
              </a:ext>
            </a:extLst>
          </p:cNvPr>
          <p:cNvSpPr txBox="1">
            <a:spLocks/>
          </p:cNvSpPr>
          <p:nvPr/>
        </p:nvSpPr>
        <p:spPr>
          <a:xfrm>
            <a:off x="6096000" y="3305923"/>
            <a:ext cx="6400800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Arms: </a:t>
            </a:r>
            <a:r>
              <a:rPr lang="en-US" sz="1600" b="1" dirty="0"/>
              <a:t>Hold arms in front of body (V-shape)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D2AF717-D6E4-E430-6323-953E80BEB802}"/>
              </a:ext>
            </a:extLst>
          </p:cNvPr>
          <p:cNvSpPr/>
          <p:nvPr/>
        </p:nvSpPr>
        <p:spPr>
          <a:xfrm>
            <a:off x="2365857" y="3958886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120DF-CD87-9654-7B97-AFDD8B90FCB4}"/>
              </a:ext>
            </a:extLst>
          </p:cNvPr>
          <p:cNvSpPr/>
          <p:nvPr/>
        </p:nvSpPr>
        <p:spPr>
          <a:xfrm>
            <a:off x="6096000" y="4014952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42A681C-CD1A-99E2-F689-03EB5A6BC0D4}"/>
              </a:ext>
            </a:extLst>
          </p:cNvPr>
          <p:cNvSpPr txBox="1">
            <a:spLocks/>
          </p:cNvSpPr>
          <p:nvPr/>
        </p:nvSpPr>
        <p:spPr>
          <a:xfrm>
            <a:off x="6136980" y="4095933"/>
            <a:ext cx="5699225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Hips: </a:t>
            </a:r>
            <a:r>
              <a:rPr lang="en-US" sz="1600" b="1" dirty="0"/>
              <a:t>Keep hips under your body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C14FF0A-C401-67F4-E553-B0AEAC4096EC}"/>
              </a:ext>
            </a:extLst>
          </p:cNvPr>
          <p:cNvSpPr/>
          <p:nvPr/>
        </p:nvSpPr>
        <p:spPr>
          <a:xfrm>
            <a:off x="2365857" y="4727173"/>
            <a:ext cx="3193879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30D96A-4DCB-2EF1-91F4-24F2DDD1617C}"/>
              </a:ext>
            </a:extLst>
          </p:cNvPr>
          <p:cNvSpPr/>
          <p:nvPr/>
        </p:nvSpPr>
        <p:spPr>
          <a:xfrm>
            <a:off x="6096000" y="4807550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D6CCDF-DDCC-EAA7-E892-2893CBFB2847}"/>
              </a:ext>
            </a:extLst>
          </p:cNvPr>
          <p:cNvSpPr txBox="1">
            <a:spLocks/>
          </p:cNvSpPr>
          <p:nvPr/>
        </p:nvSpPr>
        <p:spPr>
          <a:xfrm>
            <a:off x="6096000" y="4885262"/>
            <a:ext cx="6096000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Knees: </a:t>
            </a:r>
            <a:r>
              <a:rPr lang="en-US" sz="1600" b="1" dirty="0"/>
              <a:t>Bend knees slightly (no locking)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10A272C-A4F8-C04D-D9FF-3785F0D24723}"/>
              </a:ext>
            </a:extLst>
          </p:cNvPr>
          <p:cNvSpPr/>
          <p:nvPr/>
        </p:nvSpPr>
        <p:spPr>
          <a:xfrm>
            <a:off x="2755393" y="5509335"/>
            <a:ext cx="2804344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3F5AAE-388B-B4C6-30BA-490B859BAC6C}"/>
              </a:ext>
            </a:extLst>
          </p:cNvPr>
          <p:cNvSpPr/>
          <p:nvPr/>
        </p:nvSpPr>
        <p:spPr>
          <a:xfrm>
            <a:off x="6096000" y="5589712"/>
            <a:ext cx="5913120" cy="7017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C89392E-EB44-5B8D-B174-3703A788D8DD}"/>
              </a:ext>
            </a:extLst>
          </p:cNvPr>
          <p:cNvSpPr txBox="1">
            <a:spLocks/>
          </p:cNvSpPr>
          <p:nvPr/>
        </p:nvSpPr>
        <p:spPr>
          <a:xfrm>
            <a:off x="6096000" y="5667424"/>
            <a:ext cx="5781186" cy="613824"/>
          </a:xfrm>
          <a:prstGeom prst="rect">
            <a:avLst/>
          </a:prstGeom>
        </p:spPr>
        <p:txBody>
          <a:bodyPr vert="horz" lIns="109728" tIns="109728" rIns="109728" bIns="9144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/>
              <a:t>Feet: </a:t>
            </a:r>
            <a:r>
              <a:rPr lang="en-US" sz="1600" b="1" dirty="0"/>
              <a:t>Place feet shoulder width apart</a:t>
            </a:r>
          </a:p>
        </p:txBody>
      </p:sp>
    </p:spTree>
    <p:extLst>
      <p:ext uri="{BB962C8B-B14F-4D97-AF65-F5344CB8AC3E}">
        <p14:creationId xmlns:p14="http://schemas.microsoft.com/office/powerpoint/2010/main" val="211853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Learning How to Stand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55" y="2485896"/>
            <a:ext cx="1455539" cy="3429000"/>
          </a:xfrm>
          <a:prstGeom prst="rect">
            <a:avLst/>
          </a:prstGeom>
        </p:spPr>
      </p:pic>
      <p:pic>
        <p:nvPicPr>
          <p:cNvPr id="12" name="Picture 11" descr="A person's legs wearing ice skates&#10;&#10;Description automatically generated">
            <a:extLst>
              <a:ext uri="{FF2B5EF4-FFF2-40B4-BE49-F238E27FC236}">
                <a16:creationId xmlns:a16="http://schemas.microsoft.com/office/drawing/2014/main" id="{EA5DED35-E6F4-EDEF-ABB5-BEBD573DA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264" y="2663711"/>
            <a:ext cx="7371190" cy="307337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E0F2D83-545C-5366-9FCF-8C9B8B4493E4}"/>
              </a:ext>
            </a:extLst>
          </p:cNvPr>
          <p:cNvSpPr/>
          <p:nvPr/>
        </p:nvSpPr>
        <p:spPr>
          <a:xfrm rot="21166757">
            <a:off x="2886321" y="5240276"/>
            <a:ext cx="4012720" cy="701785"/>
          </a:xfrm>
          <a:prstGeom prst="rightArrow">
            <a:avLst>
              <a:gd name="adj1" fmla="val 50000"/>
              <a:gd name="adj2" fmla="val 552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48A7C-1C44-E2AC-6884-807AEF37C00B}"/>
              </a:ext>
            </a:extLst>
          </p:cNvPr>
          <p:cNvSpPr/>
          <p:nvPr/>
        </p:nvSpPr>
        <p:spPr>
          <a:xfrm>
            <a:off x="5907070" y="5914896"/>
            <a:ext cx="3645408" cy="8516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243D82-D437-7521-4ABB-F99853F2AFC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70004" y="5895577"/>
            <a:ext cx="3645408" cy="87098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Toes point straight ahead </a:t>
            </a:r>
          </a:p>
          <a:p>
            <a:r>
              <a:rPr lang="en-US" dirty="0"/>
              <a:t>Feet look like the number 11</a:t>
            </a:r>
          </a:p>
        </p:txBody>
      </p:sp>
    </p:spTree>
    <p:extLst>
      <p:ext uri="{BB962C8B-B14F-4D97-AF65-F5344CB8AC3E}">
        <p14:creationId xmlns:p14="http://schemas.microsoft.com/office/powerpoint/2010/main" val="4035050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0" y="962423"/>
            <a:ext cx="10656629" cy="1216152"/>
          </a:xfrm>
        </p:spPr>
        <p:txBody>
          <a:bodyPr/>
          <a:lstStyle/>
          <a:p>
            <a:r>
              <a:rPr lang="en-US" dirty="0"/>
              <a:t>Step 4: Taking the First Steps by Marching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90" y="3194783"/>
            <a:ext cx="1455539" cy="3429000"/>
          </a:xfrm>
          <a:prstGeom prst="rect">
            <a:avLst/>
          </a:prstGeom>
        </p:spPr>
      </p:pic>
      <p:pic>
        <p:nvPicPr>
          <p:cNvPr id="4" name="Picture 3" descr="Two people on ice skating&#10;&#10;Description automatically generated">
            <a:extLst>
              <a:ext uri="{FF2B5EF4-FFF2-40B4-BE49-F238E27FC236}">
                <a16:creationId xmlns:a16="http://schemas.microsoft.com/office/drawing/2014/main" id="{061F95C6-5F19-6E38-31A3-1D59A5D4F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280" y="3089161"/>
            <a:ext cx="5475357" cy="3653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10D68-3173-A5A4-60A9-E7CE6A5BF023}"/>
              </a:ext>
            </a:extLst>
          </p:cNvPr>
          <p:cNvSpPr txBox="1"/>
          <p:nvPr/>
        </p:nvSpPr>
        <p:spPr>
          <a:xfrm>
            <a:off x="10374192" y="6642556"/>
            <a:ext cx="44348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0" i="0" cap="all" dirty="0">
                <a:effectLst/>
                <a:highlight>
                  <a:srgbClr val="FFFFFF"/>
                </a:highlight>
                <a:latin typeface="Limerick Serial"/>
              </a:rPr>
              <a:t>PHOTO: CHRIS MILLARD/WARNER BROS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143EA9-1A9E-788A-1670-CE76926AE424}"/>
              </a:ext>
            </a:extLst>
          </p:cNvPr>
          <p:cNvSpPr/>
          <p:nvPr/>
        </p:nvSpPr>
        <p:spPr>
          <a:xfrm>
            <a:off x="1822750" y="2371550"/>
            <a:ext cx="2846786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6B0ADD-8014-B1C7-BD41-F4756AA108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995050" y="2449568"/>
            <a:ext cx="2937420" cy="640825"/>
          </a:xfrm>
        </p:spPr>
        <p:txBody>
          <a:bodyPr>
            <a:normAutofit/>
          </a:bodyPr>
          <a:lstStyle/>
          <a:p>
            <a:r>
              <a:rPr lang="en-US" dirty="0"/>
              <a:t>Step 3: Standing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DE82BE-8651-C856-60E8-8B4B557244A1}"/>
              </a:ext>
            </a:extLst>
          </p:cNvPr>
          <p:cNvSpPr/>
          <p:nvPr/>
        </p:nvSpPr>
        <p:spPr>
          <a:xfrm>
            <a:off x="6360599" y="2370318"/>
            <a:ext cx="2846786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456E32-A3CD-0458-6A2A-02394CA4B0F8}"/>
              </a:ext>
            </a:extLst>
          </p:cNvPr>
          <p:cNvSpPr txBox="1">
            <a:spLocks/>
          </p:cNvSpPr>
          <p:nvPr/>
        </p:nvSpPr>
        <p:spPr>
          <a:xfrm>
            <a:off x="6532899" y="2448336"/>
            <a:ext cx="2937420" cy="6408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4: Marching</a:t>
            </a:r>
          </a:p>
        </p:txBody>
      </p:sp>
    </p:spTree>
    <p:extLst>
      <p:ext uri="{BB962C8B-B14F-4D97-AF65-F5344CB8AC3E}">
        <p14:creationId xmlns:p14="http://schemas.microsoft.com/office/powerpoint/2010/main" val="307813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0" y="962423"/>
            <a:ext cx="10656629" cy="1216152"/>
          </a:xfrm>
        </p:spPr>
        <p:txBody>
          <a:bodyPr/>
          <a:lstStyle/>
          <a:p>
            <a:r>
              <a:rPr lang="en-US" dirty="0"/>
              <a:t>Step 5: Gliding &amp; A Cool Trick</a:t>
            </a:r>
          </a:p>
        </p:txBody>
      </p:sp>
      <p:pic>
        <p:nvPicPr>
          <p:cNvPr id="6" name="Picture 5" descr="A silhouette of a person's body&#10;&#10;Description automatically generated">
            <a:extLst>
              <a:ext uri="{FF2B5EF4-FFF2-40B4-BE49-F238E27FC236}">
                <a16:creationId xmlns:a16="http://schemas.microsoft.com/office/drawing/2014/main" id="{9672A344-0B5D-4676-5112-DABD7AA7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00" y="3215255"/>
            <a:ext cx="1231170" cy="2900424"/>
          </a:xfrm>
          <a:prstGeom prst="rect">
            <a:avLst/>
          </a:prstGeom>
        </p:spPr>
      </p:pic>
      <p:pic>
        <p:nvPicPr>
          <p:cNvPr id="4" name="Picture 3" descr="Two people on ice skating&#10;&#10;Description automatically generated">
            <a:extLst>
              <a:ext uri="{FF2B5EF4-FFF2-40B4-BE49-F238E27FC236}">
                <a16:creationId xmlns:a16="http://schemas.microsoft.com/office/drawing/2014/main" id="{061F95C6-5F19-6E38-31A3-1D59A5D4F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332" y="3229213"/>
            <a:ext cx="4346290" cy="2900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B10D68-3173-A5A4-60A9-E7CE6A5BF023}"/>
              </a:ext>
            </a:extLst>
          </p:cNvPr>
          <p:cNvSpPr txBox="1"/>
          <p:nvPr/>
        </p:nvSpPr>
        <p:spPr>
          <a:xfrm>
            <a:off x="10351008" y="6632447"/>
            <a:ext cx="42995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0" i="0" cap="all" dirty="0">
                <a:effectLst/>
                <a:highlight>
                  <a:srgbClr val="FFFFFF"/>
                </a:highlight>
                <a:latin typeface="Limerick Serial"/>
              </a:rPr>
              <a:t>PHOTO: CHRIS MILLARD/WARNER BROS</a:t>
            </a:r>
          </a:p>
        </p:txBody>
      </p:sp>
      <p:pic>
        <p:nvPicPr>
          <p:cNvPr id="5" name="Picture 4" descr="A person wearing ice skates&#10;&#10;Description automatically generated">
            <a:extLst>
              <a:ext uri="{FF2B5EF4-FFF2-40B4-BE49-F238E27FC236}">
                <a16:creationId xmlns:a16="http://schemas.microsoft.com/office/drawing/2014/main" id="{E8E33C50-FC25-A275-4B66-A31971B13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284" y="3229213"/>
            <a:ext cx="3862954" cy="290042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D3B635-92A0-F576-AC8D-2771C40FA6DE}"/>
              </a:ext>
            </a:extLst>
          </p:cNvPr>
          <p:cNvSpPr/>
          <p:nvPr/>
        </p:nvSpPr>
        <p:spPr>
          <a:xfrm>
            <a:off x="1196200" y="2345088"/>
            <a:ext cx="1644536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839402-7E3E-8EF2-C396-D044D7BCCE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68500" y="2423106"/>
            <a:ext cx="1325932" cy="640825"/>
          </a:xfrm>
        </p:spPr>
        <p:txBody>
          <a:bodyPr>
            <a:norm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2740C-61B8-2141-F43B-F1BC013BB71F}"/>
              </a:ext>
            </a:extLst>
          </p:cNvPr>
          <p:cNvSpPr/>
          <p:nvPr/>
        </p:nvSpPr>
        <p:spPr>
          <a:xfrm>
            <a:off x="4016898" y="2345088"/>
            <a:ext cx="2846786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65B90AA-2EBE-2939-D56B-F71385B41BFC}"/>
              </a:ext>
            </a:extLst>
          </p:cNvPr>
          <p:cNvSpPr txBox="1">
            <a:spLocks/>
          </p:cNvSpPr>
          <p:nvPr/>
        </p:nvSpPr>
        <p:spPr>
          <a:xfrm>
            <a:off x="4182209" y="2423106"/>
            <a:ext cx="2937420" cy="6408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4: Marching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0861B0-772E-A4FE-4A0F-7592449B775D}"/>
              </a:ext>
            </a:extLst>
          </p:cNvPr>
          <p:cNvSpPr/>
          <p:nvPr/>
        </p:nvSpPr>
        <p:spPr>
          <a:xfrm>
            <a:off x="7886082" y="2345088"/>
            <a:ext cx="3417514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5DD482A-1B38-465F-3AAD-C559BCED71C5}"/>
              </a:ext>
            </a:extLst>
          </p:cNvPr>
          <p:cNvSpPr txBox="1">
            <a:spLocks/>
          </p:cNvSpPr>
          <p:nvPr/>
        </p:nvSpPr>
        <p:spPr>
          <a:xfrm>
            <a:off x="8058382" y="2423106"/>
            <a:ext cx="3245214" cy="7293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5: Glide &amp; Squat</a:t>
            </a:r>
          </a:p>
        </p:txBody>
      </p:sp>
    </p:spTree>
    <p:extLst>
      <p:ext uri="{BB962C8B-B14F-4D97-AF65-F5344CB8AC3E}">
        <p14:creationId xmlns:p14="http://schemas.microsoft.com/office/powerpoint/2010/main" val="54234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9D6F8-CE62-8CFB-55CF-38B18DD0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63A0-4952-24B0-E618-F275C0B7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0" y="962423"/>
            <a:ext cx="10656629" cy="1216152"/>
          </a:xfrm>
        </p:spPr>
        <p:txBody>
          <a:bodyPr/>
          <a:lstStyle/>
          <a:p>
            <a:r>
              <a:rPr lang="en-US" dirty="0"/>
              <a:t>Step 5: Gliding &amp; A Cool Trick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65F89-9A29-AE2B-A0C6-C05198D84C41}"/>
              </a:ext>
            </a:extLst>
          </p:cNvPr>
          <p:cNvSpPr txBox="1"/>
          <p:nvPr/>
        </p:nvSpPr>
        <p:spPr>
          <a:xfrm>
            <a:off x="10351008" y="6632447"/>
            <a:ext cx="42995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800" b="0" i="0" cap="all" dirty="0">
                <a:effectLst/>
                <a:highlight>
                  <a:srgbClr val="FFFFFF"/>
                </a:highlight>
                <a:latin typeface="Limerick Serial"/>
              </a:rPr>
              <a:t>PHOTO: Ignite Performance Hockey</a:t>
            </a:r>
          </a:p>
        </p:txBody>
      </p:sp>
      <p:pic>
        <p:nvPicPr>
          <p:cNvPr id="5" name="Picture 4" descr="A person wearing ice skates&#10;&#10;Description automatically generated">
            <a:extLst>
              <a:ext uri="{FF2B5EF4-FFF2-40B4-BE49-F238E27FC236}">
                <a16:creationId xmlns:a16="http://schemas.microsoft.com/office/drawing/2014/main" id="{F96E8FAA-059D-5725-96D1-B2CB10BD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45" y="3229214"/>
            <a:ext cx="3862954" cy="290042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52C250-9560-1DDA-3584-D55456486091}"/>
              </a:ext>
            </a:extLst>
          </p:cNvPr>
          <p:cNvSpPr/>
          <p:nvPr/>
        </p:nvSpPr>
        <p:spPr>
          <a:xfrm>
            <a:off x="1703943" y="2345089"/>
            <a:ext cx="3417514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951DDB-B9DA-2BAA-ED2F-D809BEF1CB25}"/>
              </a:ext>
            </a:extLst>
          </p:cNvPr>
          <p:cNvSpPr txBox="1">
            <a:spLocks/>
          </p:cNvSpPr>
          <p:nvPr/>
        </p:nvSpPr>
        <p:spPr>
          <a:xfrm>
            <a:off x="1876243" y="2423107"/>
            <a:ext cx="3245214" cy="7293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Step 5: Glide &amp; Squat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257F9B-64F5-293D-D94D-D37FFA0F6F32}"/>
              </a:ext>
            </a:extLst>
          </p:cNvPr>
          <p:cNvSpPr/>
          <p:nvPr/>
        </p:nvSpPr>
        <p:spPr>
          <a:xfrm>
            <a:off x="5802334" y="2345089"/>
            <a:ext cx="5190344" cy="6408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B4FD538-C461-46D5-D0AF-87C6EB1E516D}"/>
              </a:ext>
            </a:extLst>
          </p:cNvPr>
          <p:cNvSpPr txBox="1">
            <a:spLocks/>
          </p:cNvSpPr>
          <p:nvPr/>
        </p:nvSpPr>
        <p:spPr>
          <a:xfrm>
            <a:off x="6083809" y="2423107"/>
            <a:ext cx="4789600" cy="72932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Feeling Brave? Squat lower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B8467F-BB4B-8D78-B19D-AA6D3FC56D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556"/>
          <a:stretch>
            <a:fillRect/>
          </a:stretch>
        </p:blipFill>
        <p:spPr>
          <a:xfrm>
            <a:off x="6677903" y="3229214"/>
            <a:ext cx="3277057" cy="29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7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BDD21-A6DA-3307-61AA-D182F9F5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175-4FB0-EA10-A9AE-1ECF64FE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0" y="962423"/>
            <a:ext cx="10656629" cy="1216152"/>
          </a:xfrm>
        </p:spPr>
        <p:txBody>
          <a:bodyPr/>
          <a:lstStyle/>
          <a:p>
            <a:r>
              <a:rPr lang="en-US" dirty="0"/>
              <a:t>Moving Forwards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4FF516-9E5C-2E5E-B978-482659F65142}"/>
              </a:ext>
            </a:extLst>
          </p:cNvPr>
          <p:cNvSpPr txBox="1">
            <a:spLocks/>
          </p:cNvSpPr>
          <p:nvPr/>
        </p:nvSpPr>
        <p:spPr>
          <a:xfrm>
            <a:off x="1369347" y="2413168"/>
            <a:ext cx="6772703" cy="421927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Skills we covered: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Forward marches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Two-foot glide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Squats </a:t>
            </a:r>
          </a:p>
          <a:p>
            <a:r>
              <a:rPr lang="en-US" b="1" dirty="0"/>
              <a:t>Skills that build on these basics: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Stopping </a:t>
            </a:r>
            <a:r>
              <a:rPr lang="en-US" sz="1600" dirty="0"/>
              <a:t>(not by running into the wall) </a:t>
            </a:r>
            <a:endParaRPr lang="en-US" dirty="0"/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One-foot glide </a:t>
            </a:r>
          </a:p>
          <a:p>
            <a:pPr marL="626364" lvl="1" indent="-342900">
              <a:buFont typeface="+mj-lt"/>
              <a:buAutoNum type="arabicPeriod"/>
            </a:pPr>
            <a:r>
              <a:rPr lang="en-US" dirty="0"/>
              <a:t>Backward ‘wiggles’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8CF6-B8F3-EAD5-94C9-38F3067DAB34}"/>
              </a:ext>
            </a:extLst>
          </p:cNvPr>
          <p:cNvSpPr txBox="1">
            <a:spLocks/>
          </p:cNvSpPr>
          <p:nvPr/>
        </p:nvSpPr>
        <p:spPr>
          <a:xfrm>
            <a:off x="7021400" y="2413168"/>
            <a:ext cx="5170600" cy="421927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C8731-8E54-F731-02EF-71619642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29" y="2247133"/>
            <a:ext cx="820838" cy="15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11" y="828135"/>
            <a:ext cx="10174778" cy="5201730"/>
          </a:xfrm>
        </p:spPr>
        <p:txBody>
          <a:bodyPr vert="horz" lIns="109728" tIns="109728" rIns="109728" bIns="9144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100" dirty="0"/>
              <a:t>HOW TO Ice Skate: For First </a:t>
            </a:r>
            <a:r>
              <a:rPr lang="en-US" sz="3100" dirty="0" err="1"/>
              <a:t>TimE</a:t>
            </a:r>
            <a:r>
              <a:rPr lang="en-US" sz="3100" dirty="0"/>
              <a:t> Skaters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000" dirty="0"/>
              <a:t>Emily Nguyen</a:t>
            </a:r>
            <a:br>
              <a:rPr lang="en-US" sz="1000" dirty="0"/>
            </a:br>
            <a:r>
              <a:rPr lang="en-US" sz="1000" dirty="0"/>
              <a:t>Eng 503x </a:t>
            </a:r>
            <a:r>
              <a:rPr lang="en-US" sz="1000" dirty="0" err="1"/>
              <a:t>Phd</a:t>
            </a:r>
            <a:r>
              <a:rPr lang="en-US" sz="1000" dirty="0"/>
              <a:t> oral communications with Prof. Fife</a:t>
            </a:r>
            <a:br>
              <a:rPr lang="en-US" sz="1000" dirty="0"/>
            </a:br>
            <a:r>
              <a:rPr lang="en-US" sz="1000" dirty="0"/>
              <a:t>Apr 4, 2024</a:t>
            </a:r>
          </a:p>
        </p:txBody>
      </p:sp>
      <p:pic>
        <p:nvPicPr>
          <p:cNvPr id="4" name="Picture 3" descr="A person with his arms out&#10;&#10;Description automatically generated">
            <a:extLst>
              <a:ext uri="{FF2B5EF4-FFF2-40B4-BE49-F238E27FC236}">
                <a16:creationId xmlns:a16="http://schemas.microsoft.com/office/drawing/2014/main" id="{3652C743-35D6-5B5D-2E3D-338D83D3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11" y="2250556"/>
            <a:ext cx="3395728" cy="2322484"/>
          </a:xfrm>
          <a:prstGeom prst="rect">
            <a:avLst/>
          </a:prstGeom>
        </p:spPr>
      </p:pic>
      <p:pic>
        <p:nvPicPr>
          <p:cNvPr id="6" name="Picture 5" descr="A collage of cartoon characters&#10;&#10;Description automatically generated">
            <a:extLst>
              <a:ext uri="{FF2B5EF4-FFF2-40B4-BE49-F238E27FC236}">
                <a16:creationId xmlns:a16="http://schemas.microsoft.com/office/drawing/2014/main" id="{F312FDCA-6B48-E310-68EF-CDD87170E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105" y="2250557"/>
            <a:ext cx="4744112" cy="233395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34AC0B-D2CE-F295-A41D-8C89C02F9517}"/>
              </a:ext>
            </a:extLst>
          </p:cNvPr>
          <p:cNvSpPr txBox="1">
            <a:spLocks/>
          </p:cNvSpPr>
          <p:nvPr/>
        </p:nvSpPr>
        <p:spPr>
          <a:xfrm>
            <a:off x="6096000" y="6605374"/>
            <a:ext cx="5096256" cy="294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Photos: Robert Deutsche, USA Today Sports, Stan Lim,  Anime - Yuri on Ice</a:t>
            </a:r>
          </a:p>
        </p:txBody>
      </p:sp>
      <p:pic>
        <p:nvPicPr>
          <p:cNvPr id="12" name="Picture 11" descr="A person and person ice skating&#10;&#10;Description automatically generated">
            <a:extLst>
              <a:ext uri="{FF2B5EF4-FFF2-40B4-BE49-F238E27FC236}">
                <a16:creationId xmlns:a16="http://schemas.microsoft.com/office/drawing/2014/main" id="{75263F8F-02B1-A7C1-C053-E37052024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67" y="2212863"/>
            <a:ext cx="3021895" cy="2363033"/>
          </a:xfrm>
          <a:prstGeom prst="rect">
            <a:avLst/>
          </a:prstGeom>
        </p:spPr>
      </p:pic>
      <p:pic>
        <p:nvPicPr>
          <p:cNvPr id="16" name="Picture 15" descr="A person ice skating on ice&#10;&#10;Description automatically generated">
            <a:extLst>
              <a:ext uri="{FF2B5EF4-FFF2-40B4-BE49-F238E27FC236}">
                <a16:creationId xmlns:a16="http://schemas.microsoft.com/office/drawing/2014/main" id="{E39CA269-0495-F40E-4122-65A8AC437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022" y="2212863"/>
            <a:ext cx="2040806" cy="238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70" y="1139489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Final Tips &amp;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9733" y="2518038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Step 1: Off-Ice Preparation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2: Learning How to Fall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3: Learning How to Stand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4: Taking the First Steps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5: Gliding &amp; A Cool Trick ⛸️⛸️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76390D-9219-CB7F-AB00-3FAE758D4120}"/>
              </a:ext>
            </a:extLst>
          </p:cNvPr>
          <p:cNvSpPr txBox="1">
            <a:spLocks/>
          </p:cNvSpPr>
          <p:nvPr/>
        </p:nvSpPr>
        <p:spPr>
          <a:xfrm>
            <a:off x="10729834" y="6649589"/>
            <a:ext cx="1633728" cy="294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Photo: Skate Canada</a:t>
            </a:r>
          </a:p>
        </p:txBody>
      </p:sp>
    </p:spTree>
    <p:extLst>
      <p:ext uri="{BB962C8B-B14F-4D97-AF65-F5344CB8AC3E}">
        <p14:creationId xmlns:p14="http://schemas.microsoft.com/office/powerpoint/2010/main" val="177327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1"/>
            <a:ext cx="4162319" cy="272537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Off-Ice Skate Preparation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Falling &amp; Getting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Standing &amp; Balancing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Marching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Gliding &amp; Doing a Squat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F9BABB-096B-32AE-E9F0-5222B8E32BB5}"/>
              </a:ext>
            </a:extLst>
          </p:cNvPr>
          <p:cNvSpPr txBox="1">
            <a:spLocks/>
          </p:cNvSpPr>
          <p:nvPr/>
        </p:nvSpPr>
        <p:spPr>
          <a:xfrm>
            <a:off x="1517740" y="2443112"/>
            <a:ext cx="3579553" cy="294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 emilysk8nguyen@berkeley.edu 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suu">
            <a:extLst>
              <a:ext uri="{FF2B5EF4-FFF2-40B4-BE49-F238E27FC236}">
                <a16:creationId xmlns:a16="http://schemas.microsoft.com/office/drawing/2014/main" id="{A6E87E15-7A3D-0710-8A6B-B18CB8D42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7" y="2709636"/>
            <a:ext cx="2072899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5A46EDC7-7A71-BA81-271C-641C4B4599E7}"/>
              </a:ext>
            </a:extLst>
          </p:cNvPr>
          <p:cNvSpPr txBox="1">
            <a:spLocks/>
          </p:cNvSpPr>
          <p:nvPr/>
        </p:nvSpPr>
        <p:spPr>
          <a:xfrm>
            <a:off x="331770" y="184449"/>
            <a:ext cx="6627226" cy="115410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Acknowledgements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A3618B0-AD4A-7179-7978-A7494C409BC6}"/>
              </a:ext>
            </a:extLst>
          </p:cNvPr>
          <p:cNvSpPr txBox="1">
            <a:spLocks/>
          </p:cNvSpPr>
          <p:nvPr/>
        </p:nvSpPr>
        <p:spPr>
          <a:xfrm>
            <a:off x="401894" y="1338551"/>
            <a:ext cx="11790106" cy="70360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Special thanks to Jonathan Cassar, Julie Newman, </a:t>
            </a:r>
            <a:r>
              <a:rPr lang="en-US" sz="1400" dirty="0" err="1"/>
              <a:t>IceTown</a:t>
            </a:r>
            <a:r>
              <a:rPr lang="en-US" sz="1400" dirty="0"/>
              <a:t> Carlsbad, and Prof. Fife.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89C954E-E990-2AE4-D2A3-B08D59BA8ECC}"/>
              </a:ext>
            </a:extLst>
          </p:cNvPr>
          <p:cNvSpPr txBox="1">
            <a:spLocks/>
          </p:cNvSpPr>
          <p:nvPr/>
        </p:nvSpPr>
        <p:spPr>
          <a:xfrm>
            <a:off x="552601" y="5392989"/>
            <a:ext cx="2814007" cy="70360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Coach Jonathan Cassar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6E85C9A-7112-1120-A9D3-635A7304FB69}"/>
              </a:ext>
            </a:extLst>
          </p:cNvPr>
          <p:cNvSpPr txBox="1">
            <a:spLocks/>
          </p:cNvSpPr>
          <p:nvPr/>
        </p:nvSpPr>
        <p:spPr>
          <a:xfrm>
            <a:off x="3973583" y="5392989"/>
            <a:ext cx="2814007" cy="95968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Coach Julie Newman (right)</a:t>
            </a:r>
          </a:p>
        </p:txBody>
      </p:sp>
      <p:pic>
        <p:nvPicPr>
          <p:cNvPr id="1030" name="Picture 6" descr="$20 For Public Skating Admission &amp; Skate Rental For 2 People (Reg. $40) at  Carlsbad Icetown - Carlsbad, CA">
            <a:extLst>
              <a:ext uri="{FF2B5EF4-FFF2-40B4-BE49-F238E27FC236}">
                <a16:creationId xmlns:a16="http://schemas.microsoft.com/office/drawing/2014/main" id="{E2C994ED-CF94-C534-B5F3-7A625F09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795" y="5830432"/>
            <a:ext cx="1934228" cy="10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file picture">
            <a:extLst>
              <a:ext uri="{FF2B5EF4-FFF2-40B4-BE49-F238E27FC236}">
                <a16:creationId xmlns:a16="http://schemas.microsoft.com/office/drawing/2014/main" id="{33F946C4-6341-FFB3-63BF-F3E6F5C15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68" y="3429000"/>
            <a:ext cx="1895045" cy="18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5C63828-F18F-1068-D2CE-EAE16731F886}"/>
              </a:ext>
            </a:extLst>
          </p:cNvPr>
          <p:cNvSpPr txBox="1">
            <a:spLocks/>
          </p:cNvSpPr>
          <p:nvPr/>
        </p:nvSpPr>
        <p:spPr>
          <a:xfrm>
            <a:off x="7497870" y="5392988"/>
            <a:ext cx="2515925" cy="70360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Prof. Elizabeth Fife</a:t>
            </a:r>
          </a:p>
          <a:p>
            <a:pPr>
              <a:lnSpc>
                <a:spcPct val="130000"/>
              </a:lnSpc>
            </a:pPr>
            <a:endParaRPr lang="en-US" sz="140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85743AD-4F71-8501-9E5E-5B953E9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84" y="2691541"/>
            <a:ext cx="2814007" cy="27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28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22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wo women on ice skating&#10;&#10;Description automatically generated">
            <a:extLst>
              <a:ext uri="{FF2B5EF4-FFF2-40B4-BE49-F238E27FC236}">
                <a16:creationId xmlns:a16="http://schemas.microsoft.com/office/drawing/2014/main" id="{3AF8C28C-51A0-CBBD-1C5E-1545833B99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8" r="20329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Overview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dirty="0"/>
              <a:t>Introduction to ice skating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1: Off-Ice Preparation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2: Learning How to Fall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3: Learning How to Stand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4: Taking the First Steps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Step 5: Gliding &amp; A Cool Trick ⛸️⛸️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Final tips &amp; takeaway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76390D-9219-CB7F-AB00-3FAE758D4120}"/>
              </a:ext>
            </a:extLst>
          </p:cNvPr>
          <p:cNvSpPr txBox="1">
            <a:spLocks/>
          </p:cNvSpPr>
          <p:nvPr/>
        </p:nvSpPr>
        <p:spPr>
          <a:xfrm>
            <a:off x="10729834" y="6649589"/>
            <a:ext cx="1633728" cy="294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Photo: Skate Canada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1083406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About 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1856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15 years competitive experience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 Figure Skating Double Gold Medalist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4 years experience Skate </a:t>
            </a:r>
            <a:r>
              <a:rPr lang="en-US" sz="1400"/>
              <a:t>Academy coach</a:t>
            </a:r>
            <a:endParaRPr lang="en-US" sz="14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2+ years private coach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76390D-9219-CB7F-AB00-3FAE758D4120}"/>
              </a:ext>
            </a:extLst>
          </p:cNvPr>
          <p:cNvSpPr txBox="1">
            <a:spLocks/>
          </p:cNvSpPr>
          <p:nvPr/>
        </p:nvSpPr>
        <p:spPr>
          <a:xfrm>
            <a:off x="10729834" y="6649589"/>
            <a:ext cx="1633728" cy="294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>
                <a:latin typeface="Arial" panose="020B0604020202020204" pitchFamily="34" charset="0"/>
                <a:cs typeface="Arial" panose="020B0604020202020204" pitchFamily="34" charset="0"/>
              </a:rPr>
              <a:t>Photo: Skate Canada</a:t>
            </a:r>
          </a:p>
        </p:txBody>
      </p:sp>
    </p:spTree>
    <p:extLst>
      <p:ext uri="{BB962C8B-B14F-4D97-AF65-F5344CB8AC3E}">
        <p14:creationId xmlns:p14="http://schemas.microsoft.com/office/powerpoint/2010/main" val="36890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AC833-DECD-B250-6749-DD9DD22668F8}"/>
              </a:ext>
            </a:extLst>
          </p:cNvPr>
          <p:cNvSpPr/>
          <p:nvPr/>
        </p:nvSpPr>
        <p:spPr>
          <a:xfrm>
            <a:off x="4762327" y="2347549"/>
            <a:ext cx="3424844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8C383-FDAE-82DF-BD62-56843080B5E6}"/>
              </a:ext>
            </a:extLst>
          </p:cNvPr>
          <p:cNvSpPr/>
          <p:nvPr/>
        </p:nvSpPr>
        <p:spPr>
          <a:xfrm>
            <a:off x="648935" y="2390069"/>
            <a:ext cx="2024565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Off-Ice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390069"/>
            <a:ext cx="3819652" cy="4160520"/>
          </a:xfrm>
        </p:spPr>
        <p:txBody>
          <a:bodyPr>
            <a:normAutofit/>
          </a:bodyPr>
          <a:lstStyle/>
          <a:p>
            <a:r>
              <a:rPr lang="en-US" dirty="0"/>
              <a:t>1. Stay Warm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9662" y="2347549"/>
            <a:ext cx="6863403" cy="41605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2. Proper Skate Setup</a:t>
            </a:r>
          </a:p>
          <a:p>
            <a:pPr lvl="1"/>
            <a:endParaRPr lang="en-US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A048-93B7-F708-7EFB-E2952A986A68}"/>
              </a:ext>
            </a:extLst>
          </p:cNvPr>
          <p:cNvSpPr txBox="1">
            <a:spLocks/>
          </p:cNvSpPr>
          <p:nvPr/>
        </p:nvSpPr>
        <p:spPr>
          <a:xfrm>
            <a:off x="648935" y="1513318"/>
            <a:ext cx="8887968" cy="581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“Proper preparation prevents poor performance” – unknown </a:t>
            </a:r>
          </a:p>
        </p:txBody>
      </p:sp>
      <p:pic>
        <p:nvPicPr>
          <p:cNvPr id="9" name="Picture 8" descr="A person wearing a scarf and hat&#10;&#10;Description automatically generated">
            <a:extLst>
              <a:ext uri="{FF2B5EF4-FFF2-40B4-BE49-F238E27FC236}">
                <a16:creationId xmlns:a16="http://schemas.microsoft.com/office/drawing/2014/main" id="{44ECF1C6-57FF-8A32-F5AE-2C5E69FB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" y="3100151"/>
            <a:ext cx="4110534" cy="2740356"/>
          </a:xfrm>
          <a:prstGeom prst="rect">
            <a:avLst/>
          </a:prstGeom>
        </p:spPr>
      </p:pic>
      <p:pic>
        <p:nvPicPr>
          <p:cNvPr id="14" name="Picture 13" descr="A pair of feet in ice skates&#10;&#10;Description automatically generated">
            <a:extLst>
              <a:ext uri="{FF2B5EF4-FFF2-40B4-BE49-F238E27FC236}">
                <a16:creationId xmlns:a16="http://schemas.microsoft.com/office/drawing/2014/main" id="{78D67CE1-BC0F-6D71-68AE-62A9C4828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468" y="3089650"/>
            <a:ext cx="4334655" cy="28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AC833-DECD-B250-6749-DD9DD22668F8}"/>
              </a:ext>
            </a:extLst>
          </p:cNvPr>
          <p:cNvSpPr/>
          <p:nvPr/>
        </p:nvSpPr>
        <p:spPr>
          <a:xfrm>
            <a:off x="4762327" y="2347549"/>
            <a:ext cx="3424844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8C383-FDAE-82DF-BD62-56843080B5E6}"/>
              </a:ext>
            </a:extLst>
          </p:cNvPr>
          <p:cNvSpPr/>
          <p:nvPr/>
        </p:nvSpPr>
        <p:spPr>
          <a:xfrm>
            <a:off x="648935" y="2390069"/>
            <a:ext cx="2024565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Off-Ice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390069"/>
            <a:ext cx="3819652" cy="4160520"/>
          </a:xfrm>
        </p:spPr>
        <p:txBody>
          <a:bodyPr>
            <a:normAutofit/>
          </a:bodyPr>
          <a:lstStyle/>
          <a:p>
            <a:r>
              <a:rPr lang="en-US" dirty="0"/>
              <a:t>1. Stay Warm </a:t>
            </a:r>
          </a:p>
          <a:p>
            <a:endParaRPr lang="en-US" dirty="0"/>
          </a:p>
          <a:p>
            <a:r>
              <a:rPr lang="en-US" dirty="0"/>
              <a:t>Bring: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Warm jacket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Gloves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Bandages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9662" y="2347549"/>
            <a:ext cx="6863403" cy="41605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2. Proper Skate Setup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Ensure: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Skates are the right size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Laces are sufficiently tight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No buckling of the ankles 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A048-93B7-F708-7EFB-E2952A986A68}"/>
              </a:ext>
            </a:extLst>
          </p:cNvPr>
          <p:cNvSpPr txBox="1">
            <a:spLocks/>
          </p:cNvSpPr>
          <p:nvPr/>
        </p:nvSpPr>
        <p:spPr>
          <a:xfrm>
            <a:off x="648935" y="1513318"/>
            <a:ext cx="8887968" cy="581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“Proper preparation prevents poor performance” – unknown </a:t>
            </a:r>
          </a:p>
        </p:txBody>
      </p:sp>
      <p:pic>
        <p:nvPicPr>
          <p:cNvPr id="8" name="Picture 7" descr="A pair of feet in ice skates&#10;&#10;Description automatically generated">
            <a:extLst>
              <a:ext uri="{FF2B5EF4-FFF2-40B4-BE49-F238E27FC236}">
                <a16:creationId xmlns:a16="http://schemas.microsoft.com/office/drawing/2014/main" id="{ACF028AB-7B2F-2099-322D-7BBD233B2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468" y="3089650"/>
            <a:ext cx="4334655" cy="28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AC833-DECD-B250-6749-DD9DD22668F8}"/>
              </a:ext>
            </a:extLst>
          </p:cNvPr>
          <p:cNvSpPr/>
          <p:nvPr/>
        </p:nvSpPr>
        <p:spPr>
          <a:xfrm>
            <a:off x="4762327" y="2347549"/>
            <a:ext cx="3424844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8C383-FDAE-82DF-BD62-56843080B5E6}"/>
              </a:ext>
            </a:extLst>
          </p:cNvPr>
          <p:cNvSpPr/>
          <p:nvPr/>
        </p:nvSpPr>
        <p:spPr>
          <a:xfrm>
            <a:off x="648935" y="2390069"/>
            <a:ext cx="2024565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Off-Ice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390069"/>
            <a:ext cx="3819652" cy="41605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1. Stay Warm </a:t>
            </a:r>
            <a:endParaRPr lang="en-US" sz="3800" dirty="0"/>
          </a:p>
          <a:p>
            <a:endParaRPr lang="en-US" dirty="0"/>
          </a:p>
          <a:p>
            <a:r>
              <a:rPr lang="en-US" dirty="0"/>
              <a:t>Bring: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Warm jacket 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Gloves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 Bandages for comfort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9934" y="2269726"/>
            <a:ext cx="7732832" cy="4588273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3800" dirty="0"/>
              <a:t>2. Proper Skate Setup</a:t>
            </a:r>
          </a:p>
          <a:p>
            <a:pPr lvl="1"/>
            <a:endParaRPr lang="en-US" sz="3800" dirty="0"/>
          </a:p>
          <a:p>
            <a:pPr lvl="1"/>
            <a:r>
              <a:rPr lang="en-US" sz="3800" dirty="0"/>
              <a:t>Ensure: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sz="3800" dirty="0"/>
              <a:t>Skates are the right size</a:t>
            </a:r>
            <a:r>
              <a:rPr lang="en-US" sz="3800" baseline="30000" dirty="0"/>
              <a:t>1</a:t>
            </a:r>
            <a:r>
              <a:rPr lang="en-US" sz="3800" dirty="0"/>
              <a:t> 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sz="3800" dirty="0"/>
              <a:t>Laces are sufficiently tight</a:t>
            </a:r>
            <a:r>
              <a:rPr lang="en-US" sz="3800" baseline="30000" dirty="0"/>
              <a:t>2</a:t>
            </a:r>
            <a:r>
              <a:rPr lang="en-US" sz="3800" dirty="0"/>
              <a:t>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sz="3800" dirty="0"/>
              <a:t> No buckling of the ankles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baseline="300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/>
              <a:t>1. Know your tennis shoe size and ask the skate rental counter staff for sizes to try.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/>
              <a:t>Right size should feel </a:t>
            </a:r>
            <a:r>
              <a:rPr lang="en-US" i="1" baseline="30000" dirty="0"/>
              <a:t>snug</a:t>
            </a:r>
            <a:r>
              <a:rPr lang="en-US" baseline="30000" dirty="0"/>
              <a:t> with no toe curling or 1+ finger space at the heel.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aseline="30000" dirty="0"/>
              <a:t>2. tight laces should mean that you cannot fit a finger between the laces and boot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6A048-93B7-F708-7EFB-E2952A986A68}"/>
              </a:ext>
            </a:extLst>
          </p:cNvPr>
          <p:cNvSpPr txBox="1">
            <a:spLocks/>
          </p:cNvSpPr>
          <p:nvPr/>
        </p:nvSpPr>
        <p:spPr>
          <a:xfrm>
            <a:off x="648935" y="1513318"/>
            <a:ext cx="8887968" cy="5810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“Proper preparation prevents poor performance” – unknown 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0AC833-DECD-B250-6749-DD9DD22668F8}"/>
              </a:ext>
            </a:extLst>
          </p:cNvPr>
          <p:cNvSpPr/>
          <p:nvPr/>
        </p:nvSpPr>
        <p:spPr>
          <a:xfrm>
            <a:off x="4762326" y="1803864"/>
            <a:ext cx="6149513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8C383-FDAE-82DF-BD62-56843080B5E6}"/>
              </a:ext>
            </a:extLst>
          </p:cNvPr>
          <p:cNvSpPr/>
          <p:nvPr/>
        </p:nvSpPr>
        <p:spPr>
          <a:xfrm>
            <a:off x="648935" y="1846384"/>
            <a:ext cx="3819652" cy="58109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39"/>
            <a:ext cx="11404520" cy="1168739"/>
          </a:xfrm>
        </p:spPr>
        <p:txBody>
          <a:bodyPr/>
          <a:lstStyle/>
          <a:p>
            <a:r>
              <a:rPr lang="en-US" dirty="0"/>
              <a:t>Step 1: What Not to Do for Off-Ice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1846383"/>
            <a:ext cx="4113391" cy="4313097"/>
          </a:xfrm>
        </p:spPr>
        <p:txBody>
          <a:bodyPr>
            <a:normAutofit/>
          </a:bodyPr>
          <a:lstStyle/>
          <a:p>
            <a:r>
              <a:rPr lang="en-US" dirty="0"/>
              <a:t>1. Have Tense Muscles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9663" y="1803864"/>
            <a:ext cx="6863403" cy="416052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2. Have This Improper Skate Setup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Ensure: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Skates are the right size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Laces are sufficiently tight </a:t>
            </a:r>
          </a:p>
          <a:p>
            <a:pPr marL="683514" lvl="1" indent="-400050">
              <a:buFont typeface="+mj-lt"/>
              <a:buAutoNum type="romanUcPeriod"/>
            </a:pPr>
            <a:r>
              <a:rPr lang="en-US" dirty="0"/>
              <a:t> No buckling of the ankles 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CCD6BC-A64F-6DD4-8841-0C325581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158" y="2427475"/>
            <a:ext cx="4954317" cy="3076071"/>
          </a:xfrm>
          <a:prstGeom prst="rect">
            <a:avLst/>
          </a:prstGeom>
        </p:spPr>
      </p:pic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520870FC-7654-2B6D-4E06-A6AC0F495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1175" y="2580052"/>
            <a:ext cx="544588" cy="61052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FDE432-BB35-1BD4-84FD-01911F0C24C0}"/>
              </a:ext>
            </a:extLst>
          </p:cNvPr>
          <p:cNvSpPr txBox="1">
            <a:spLocks/>
          </p:cNvSpPr>
          <p:nvPr/>
        </p:nvSpPr>
        <p:spPr>
          <a:xfrm>
            <a:off x="10775763" y="6703166"/>
            <a:ext cx="2626280" cy="1993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Photo: Dan Hollander</a:t>
            </a:r>
          </a:p>
        </p:txBody>
      </p:sp>
      <p:pic>
        <p:nvPicPr>
          <p:cNvPr id="14" name="Picture 13" descr="A person standing in the snow&#10;&#10;Description automatically generated">
            <a:extLst>
              <a:ext uri="{FF2B5EF4-FFF2-40B4-BE49-F238E27FC236}">
                <a16:creationId xmlns:a16="http://schemas.microsoft.com/office/drawing/2014/main" id="{C4A1BF82-B438-134E-0627-5FD13C9C7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52" y="2476858"/>
            <a:ext cx="3061708" cy="302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0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Learning How to 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279904"/>
            <a:ext cx="6441412" cy="457809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Prevention: </a:t>
            </a:r>
            <a:r>
              <a:rPr lang="en-US" b="1" dirty="0"/>
              <a:t>If you feel like you are going to fall, put your hands on your knees </a:t>
            </a:r>
          </a:p>
        </p:txBody>
      </p:sp>
      <p:pic>
        <p:nvPicPr>
          <p:cNvPr id="7" name="Content Placeholder 6" descr="A person in a suit and tie&#10;&#10;Description automatically generated">
            <a:extLst>
              <a:ext uri="{FF2B5EF4-FFF2-40B4-BE49-F238E27FC236}">
                <a16:creationId xmlns:a16="http://schemas.microsoft.com/office/drawing/2014/main" id="{C27275BE-022F-C962-56E3-312066ABE36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8655442" y="2574174"/>
            <a:ext cx="2374722" cy="3717925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A8C2C-8418-BA54-F062-E9AF580BDA7E}"/>
              </a:ext>
            </a:extLst>
          </p:cNvPr>
          <p:cNvSpPr txBox="1">
            <a:spLocks/>
          </p:cNvSpPr>
          <p:nvPr/>
        </p:nvSpPr>
        <p:spPr>
          <a:xfrm>
            <a:off x="10775763" y="6703166"/>
            <a:ext cx="2626280" cy="19932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Photo: living fantasy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3728332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16c05727-aa75-4e4a-9b5f-8a80a1165891"/>
    <ds:schemaRef ds:uri="http://schemas.microsoft.com/sharepoint/v3"/>
    <ds:schemaRef ds:uri="71af3243-3dd4-4a8d-8c0d-dd76da1f02a5"/>
    <ds:schemaRef ds:uri="http://purl.org/dc/dcmitype/"/>
    <ds:schemaRef ds:uri="230e9df3-be65-4c73-a93b-d1236ebd677e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{E40108E1-E968-4CD8-8E4E-C515AE1F8414}tf56000440_win32</Template>
  <TotalTime>1167</TotalTime>
  <Words>1010</Words>
  <Application>Microsoft Office PowerPoint</Application>
  <PresentationFormat>Widescreen</PresentationFormat>
  <Paragraphs>204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Meiryo</vt:lpstr>
      <vt:lpstr>Arial</vt:lpstr>
      <vt:lpstr>Calibri</vt:lpstr>
      <vt:lpstr>Corbel</vt:lpstr>
      <vt:lpstr>Limerick Serial</vt:lpstr>
      <vt:lpstr>Wingdings</vt:lpstr>
      <vt:lpstr>ShojiVTI</vt:lpstr>
      <vt:lpstr>PowerPoint Presentation</vt:lpstr>
      <vt:lpstr>HOW TO Ice Skate: For First TimE Skaters       Emily Nguyen Eng 503x Phd oral communications with Prof. Fife Apr 4, 2024</vt:lpstr>
      <vt:lpstr>Overview </vt:lpstr>
      <vt:lpstr>About Me</vt:lpstr>
      <vt:lpstr>Step 1: Off-Ice Preparation</vt:lpstr>
      <vt:lpstr>Step 1: Off-Ice Preparation</vt:lpstr>
      <vt:lpstr>Step 1: Off-Ice Preparation</vt:lpstr>
      <vt:lpstr>Step 1: What Not to Do for Off-Ice Preparation</vt:lpstr>
      <vt:lpstr>Step 2: Learning How to Fall</vt:lpstr>
      <vt:lpstr>Step 2: Learning How to Fall</vt:lpstr>
      <vt:lpstr>Step 2: Learning How to Fall</vt:lpstr>
      <vt:lpstr>Step 3: Learning How to Stand – Head to Toe</vt:lpstr>
      <vt:lpstr>Step 3: Learning How to Stand – Head to Toe</vt:lpstr>
      <vt:lpstr>Step 3: Learning How to Stand – Head to Toe</vt:lpstr>
      <vt:lpstr>Step 3: Learning How to Stand</vt:lpstr>
      <vt:lpstr>Step 4: Taking the First Steps by Marching</vt:lpstr>
      <vt:lpstr>Step 5: Gliding &amp; A Cool Trick</vt:lpstr>
      <vt:lpstr>Step 5: Gliding &amp; A Cool Trick</vt:lpstr>
      <vt:lpstr>Moving Forwards</vt:lpstr>
      <vt:lpstr>Final Tips &amp; Takeaways</vt:lpstr>
      <vt:lpstr>Questions?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Ice Skate: For First TimE Skaters       Emily Nguyen Eng 503x Phd oral communications Apr 4, 2024</dc:title>
  <dc:creator>Emily Nguyen</dc:creator>
  <cp:lastModifiedBy>Emily Nguyen</cp:lastModifiedBy>
  <cp:revision>1</cp:revision>
  <dcterms:created xsi:type="dcterms:W3CDTF">2024-04-04T07:47:09Z</dcterms:created>
  <dcterms:modified xsi:type="dcterms:W3CDTF">2025-07-03T22:38:10Z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