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57" r:id="rId4"/>
    <p:sldId id="258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3" r:id="rId14"/>
    <p:sldId id="268" r:id="rId15"/>
    <p:sldId id="274" r:id="rId16"/>
    <p:sldId id="272" r:id="rId17"/>
    <p:sldId id="273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2665E-7CD5-4E04-9C6A-1397D81218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CEDE05-4DDE-4DAD-A02E-70BC3D3D9868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Home</a:t>
          </a:r>
        </a:p>
      </dgm:t>
    </dgm:pt>
    <dgm:pt modelId="{3A000393-66DD-453B-8B2B-EBC3121E62B4}" type="parTrans" cxnId="{D0F5B49C-ECE7-407F-8812-E0F155377328}">
      <dgm:prSet/>
      <dgm:spPr/>
      <dgm:t>
        <a:bodyPr/>
        <a:lstStyle/>
        <a:p>
          <a:endParaRPr lang="en-GB"/>
        </a:p>
      </dgm:t>
    </dgm:pt>
    <dgm:pt modelId="{9EA803AA-50B0-42BA-85C7-42EC63452412}" type="sibTrans" cxnId="{D0F5B49C-ECE7-407F-8812-E0F155377328}">
      <dgm:prSet/>
      <dgm:spPr/>
      <dgm:t>
        <a:bodyPr/>
        <a:lstStyle/>
        <a:p>
          <a:endParaRPr lang="en-GB"/>
        </a:p>
      </dgm:t>
    </dgm:pt>
    <dgm:pt modelId="{4C96F256-A4BC-4061-916E-101ECC2DE4E1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Small Cars</a:t>
          </a:r>
        </a:p>
      </dgm:t>
    </dgm:pt>
    <dgm:pt modelId="{2E97EA85-ED26-41B9-8E98-CEFD2B5CE149}" type="parTrans" cxnId="{A83D5527-5FB3-415C-9702-E8AC12305156}">
      <dgm:prSet/>
      <dgm:spPr/>
      <dgm:t>
        <a:bodyPr/>
        <a:lstStyle/>
        <a:p>
          <a:endParaRPr lang="en-GB"/>
        </a:p>
      </dgm:t>
    </dgm:pt>
    <dgm:pt modelId="{3837F127-0DB0-4B2B-B03C-97F1718E5EF3}" type="sibTrans" cxnId="{A83D5527-5FB3-415C-9702-E8AC12305156}">
      <dgm:prSet/>
      <dgm:spPr/>
      <dgm:t>
        <a:bodyPr/>
        <a:lstStyle/>
        <a:p>
          <a:endParaRPr lang="en-GB"/>
        </a:p>
      </dgm:t>
    </dgm:pt>
    <dgm:pt modelId="{3EB96242-5095-4815-9485-AD5AE612654C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Medium Cars</a:t>
          </a:r>
        </a:p>
      </dgm:t>
    </dgm:pt>
    <dgm:pt modelId="{6845EB17-5607-4711-8FEE-EDBAB817336B}" type="parTrans" cxnId="{30A883AE-7F88-4E60-A5E0-D6B3788A7215}">
      <dgm:prSet/>
      <dgm:spPr/>
      <dgm:t>
        <a:bodyPr/>
        <a:lstStyle/>
        <a:p>
          <a:endParaRPr lang="en-GB"/>
        </a:p>
      </dgm:t>
    </dgm:pt>
    <dgm:pt modelId="{764984C2-A26E-4916-948E-043D89E68C44}" type="sibTrans" cxnId="{30A883AE-7F88-4E60-A5E0-D6B3788A7215}">
      <dgm:prSet/>
      <dgm:spPr/>
      <dgm:t>
        <a:bodyPr/>
        <a:lstStyle/>
        <a:p>
          <a:endParaRPr lang="en-GB"/>
        </a:p>
      </dgm:t>
    </dgm:pt>
    <dgm:pt modelId="{63412D43-D8B9-4B04-B1DE-A1FC5FF958F8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Large Cars</a:t>
          </a:r>
        </a:p>
      </dgm:t>
    </dgm:pt>
    <dgm:pt modelId="{7B36735F-A34B-42B3-A49D-9FF1DE8DBA32}" type="parTrans" cxnId="{F1152D6E-FC51-4E87-AA15-51BEC0F88CAF}">
      <dgm:prSet/>
      <dgm:spPr/>
      <dgm:t>
        <a:bodyPr/>
        <a:lstStyle/>
        <a:p>
          <a:endParaRPr lang="en-GB"/>
        </a:p>
      </dgm:t>
    </dgm:pt>
    <dgm:pt modelId="{D80BFB44-3C76-40D5-9EFF-C2B41E344157}" type="sibTrans" cxnId="{F1152D6E-FC51-4E87-AA15-51BEC0F88CAF}">
      <dgm:prSet/>
      <dgm:spPr/>
      <dgm:t>
        <a:bodyPr/>
        <a:lstStyle/>
        <a:p>
          <a:endParaRPr lang="en-GB"/>
        </a:p>
      </dgm:t>
    </dgm:pt>
    <dgm:pt modelId="{2AAD18AD-1E55-41D7-9F34-E997A8FA5361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Vans</a:t>
          </a:r>
        </a:p>
      </dgm:t>
    </dgm:pt>
    <dgm:pt modelId="{2D758B8C-097E-45CC-B2CB-A791FAD06255}" type="parTrans" cxnId="{09FAA22F-95D1-4071-BC4D-E3F718D7CA53}">
      <dgm:prSet/>
      <dgm:spPr/>
      <dgm:t>
        <a:bodyPr/>
        <a:lstStyle/>
        <a:p>
          <a:endParaRPr lang="en-GB"/>
        </a:p>
      </dgm:t>
    </dgm:pt>
    <dgm:pt modelId="{2250CF8D-D57A-42BC-A0BF-EB9FFE382C7C}" type="sibTrans" cxnId="{09FAA22F-95D1-4071-BC4D-E3F718D7CA53}">
      <dgm:prSet/>
      <dgm:spPr/>
      <dgm:t>
        <a:bodyPr/>
        <a:lstStyle/>
        <a:p>
          <a:endParaRPr lang="en-GB"/>
        </a:p>
      </dgm:t>
    </dgm:pt>
    <dgm:pt modelId="{1108E100-EB83-44CE-9BDE-2CD5947B78C6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Contact</a:t>
          </a:r>
        </a:p>
      </dgm:t>
    </dgm:pt>
    <dgm:pt modelId="{6485CFAC-B2ED-4137-8F2C-065ED48E8E17}" type="parTrans" cxnId="{9ED8EC9C-9017-4876-BFAD-F8AA9601EFDA}">
      <dgm:prSet/>
      <dgm:spPr/>
      <dgm:t>
        <a:bodyPr/>
        <a:lstStyle/>
        <a:p>
          <a:endParaRPr lang="en-GB"/>
        </a:p>
      </dgm:t>
    </dgm:pt>
    <dgm:pt modelId="{D4C04A3F-3CEA-41AC-86EE-D1F8688568B7}" type="sibTrans" cxnId="{9ED8EC9C-9017-4876-BFAD-F8AA9601EFDA}">
      <dgm:prSet/>
      <dgm:spPr/>
      <dgm:t>
        <a:bodyPr/>
        <a:lstStyle/>
        <a:p>
          <a:endParaRPr lang="en-GB"/>
        </a:p>
      </dgm:t>
    </dgm:pt>
    <dgm:pt modelId="{1B1FE940-B085-4350-9574-A6498633AA27}" type="pres">
      <dgm:prSet presAssocID="{E812665E-7CD5-4E04-9C6A-1397D81218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D48815-A4AD-4E85-BE58-A995776868A1}" type="pres">
      <dgm:prSet presAssocID="{2ECEDE05-4DDE-4DAD-A02E-70BC3D3D9868}" presName="hierRoot1" presStyleCnt="0">
        <dgm:presLayoutVars>
          <dgm:hierBranch val="init"/>
        </dgm:presLayoutVars>
      </dgm:prSet>
      <dgm:spPr/>
    </dgm:pt>
    <dgm:pt modelId="{32281894-B923-4D9A-BFCE-DC2B4770A3C2}" type="pres">
      <dgm:prSet presAssocID="{2ECEDE05-4DDE-4DAD-A02E-70BC3D3D9868}" presName="rootComposite1" presStyleCnt="0"/>
      <dgm:spPr/>
    </dgm:pt>
    <dgm:pt modelId="{73856938-B19E-4212-A26F-9880826AFBC6}" type="pres">
      <dgm:prSet presAssocID="{2ECEDE05-4DDE-4DAD-A02E-70BC3D3D9868}" presName="rootText1" presStyleLbl="node0" presStyleIdx="0" presStyleCnt="1">
        <dgm:presLayoutVars>
          <dgm:chPref val="3"/>
        </dgm:presLayoutVars>
      </dgm:prSet>
      <dgm:spPr/>
    </dgm:pt>
    <dgm:pt modelId="{A32D8D19-9773-4998-BDE6-E3952C314016}" type="pres">
      <dgm:prSet presAssocID="{2ECEDE05-4DDE-4DAD-A02E-70BC3D3D9868}" presName="rootConnector1" presStyleLbl="node1" presStyleIdx="0" presStyleCnt="0"/>
      <dgm:spPr/>
    </dgm:pt>
    <dgm:pt modelId="{4981A035-B075-4F9C-BCDC-1B6B59A28DA3}" type="pres">
      <dgm:prSet presAssocID="{2ECEDE05-4DDE-4DAD-A02E-70BC3D3D9868}" presName="hierChild2" presStyleCnt="0"/>
      <dgm:spPr/>
    </dgm:pt>
    <dgm:pt modelId="{DE43371D-9D25-4870-A247-9D0050F3EA4F}" type="pres">
      <dgm:prSet presAssocID="{2E97EA85-ED26-41B9-8E98-CEFD2B5CE149}" presName="Name37" presStyleLbl="parChTrans1D2" presStyleIdx="0" presStyleCnt="5"/>
      <dgm:spPr/>
    </dgm:pt>
    <dgm:pt modelId="{64AB8917-AB0D-4B7B-A84C-D273CBEEA714}" type="pres">
      <dgm:prSet presAssocID="{4C96F256-A4BC-4061-916E-101ECC2DE4E1}" presName="hierRoot2" presStyleCnt="0">
        <dgm:presLayoutVars>
          <dgm:hierBranch val="init"/>
        </dgm:presLayoutVars>
      </dgm:prSet>
      <dgm:spPr/>
    </dgm:pt>
    <dgm:pt modelId="{32DFB625-C0A2-4CB6-BCDD-DF89AE8803F4}" type="pres">
      <dgm:prSet presAssocID="{4C96F256-A4BC-4061-916E-101ECC2DE4E1}" presName="rootComposite" presStyleCnt="0"/>
      <dgm:spPr/>
    </dgm:pt>
    <dgm:pt modelId="{994C5E36-9591-4A80-8CCB-FB12A72B90DA}" type="pres">
      <dgm:prSet presAssocID="{4C96F256-A4BC-4061-916E-101ECC2DE4E1}" presName="rootText" presStyleLbl="node2" presStyleIdx="0" presStyleCnt="5">
        <dgm:presLayoutVars>
          <dgm:chPref val="3"/>
        </dgm:presLayoutVars>
      </dgm:prSet>
      <dgm:spPr/>
    </dgm:pt>
    <dgm:pt modelId="{E4124360-70B1-4484-975A-04BEC8702CEA}" type="pres">
      <dgm:prSet presAssocID="{4C96F256-A4BC-4061-916E-101ECC2DE4E1}" presName="rootConnector" presStyleLbl="node2" presStyleIdx="0" presStyleCnt="5"/>
      <dgm:spPr/>
    </dgm:pt>
    <dgm:pt modelId="{12A39A42-363F-4093-8F62-7FF80C72BE2D}" type="pres">
      <dgm:prSet presAssocID="{4C96F256-A4BC-4061-916E-101ECC2DE4E1}" presName="hierChild4" presStyleCnt="0"/>
      <dgm:spPr/>
    </dgm:pt>
    <dgm:pt modelId="{465D3293-4FEA-42A2-9384-3E314BCD9CEB}" type="pres">
      <dgm:prSet presAssocID="{4C96F256-A4BC-4061-916E-101ECC2DE4E1}" presName="hierChild5" presStyleCnt="0"/>
      <dgm:spPr/>
    </dgm:pt>
    <dgm:pt modelId="{13A8A598-B1C2-4425-8E5A-ACB5D2059AFF}" type="pres">
      <dgm:prSet presAssocID="{6845EB17-5607-4711-8FEE-EDBAB817336B}" presName="Name37" presStyleLbl="parChTrans1D2" presStyleIdx="1" presStyleCnt="5"/>
      <dgm:spPr/>
    </dgm:pt>
    <dgm:pt modelId="{B517D95F-A5F3-4A70-AD61-290463657462}" type="pres">
      <dgm:prSet presAssocID="{3EB96242-5095-4815-9485-AD5AE612654C}" presName="hierRoot2" presStyleCnt="0">
        <dgm:presLayoutVars>
          <dgm:hierBranch val="init"/>
        </dgm:presLayoutVars>
      </dgm:prSet>
      <dgm:spPr/>
    </dgm:pt>
    <dgm:pt modelId="{BF8C4D0E-2F2C-401B-96F5-08360440E44A}" type="pres">
      <dgm:prSet presAssocID="{3EB96242-5095-4815-9485-AD5AE612654C}" presName="rootComposite" presStyleCnt="0"/>
      <dgm:spPr/>
    </dgm:pt>
    <dgm:pt modelId="{9E72A580-139C-493B-B34F-082F9C228082}" type="pres">
      <dgm:prSet presAssocID="{3EB96242-5095-4815-9485-AD5AE612654C}" presName="rootText" presStyleLbl="node2" presStyleIdx="1" presStyleCnt="5">
        <dgm:presLayoutVars>
          <dgm:chPref val="3"/>
        </dgm:presLayoutVars>
      </dgm:prSet>
      <dgm:spPr/>
    </dgm:pt>
    <dgm:pt modelId="{F1AF101D-C148-4CA6-B9D5-E6340760B6B2}" type="pres">
      <dgm:prSet presAssocID="{3EB96242-5095-4815-9485-AD5AE612654C}" presName="rootConnector" presStyleLbl="node2" presStyleIdx="1" presStyleCnt="5"/>
      <dgm:spPr/>
    </dgm:pt>
    <dgm:pt modelId="{DD597E69-BA21-42CC-83A4-6707208D3232}" type="pres">
      <dgm:prSet presAssocID="{3EB96242-5095-4815-9485-AD5AE612654C}" presName="hierChild4" presStyleCnt="0"/>
      <dgm:spPr/>
    </dgm:pt>
    <dgm:pt modelId="{F0489940-3659-418A-BAE5-9C08D18BE120}" type="pres">
      <dgm:prSet presAssocID="{3EB96242-5095-4815-9485-AD5AE612654C}" presName="hierChild5" presStyleCnt="0"/>
      <dgm:spPr/>
    </dgm:pt>
    <dgm:pt modelId="{851B4DD8-3DF1-4F69-B08A-7D0D7EAFCF5D}" type="pres">
      <dgm:prSet presAssocID="{7B36735F-A34B-42B3-A49D-9FF1DE8DBA32}" presName="Name37" presStyleLbl="parChTrans1D2" presStyleIdx="2" presStyleCnt="5"/>
      <dgm:spPr/>
    </dgm:pt>
    <dgm:pt modelId="{B04E6218-B181-41E8-AC73-B9A9B3F6B0C0}" type="pres">
      <dgm:prSet presAssocID="{63412D43-D8B9-4B04-B1DE-A1FC5FF958F8}" presName="hierRoot2" presStyleCnt="0">
        <dgm:presLayoutVars>
          <dgm:hierBranch val="init"/>
        </dgm:presLayoutVars>
      </dgm:prSet>
      <dgm:spPr/>
    </dgm:pt>
    <dgm:pt modelId="{4A397B96-D054-4F91-8D40-024CB5D6F249}" type="pres">
      <dgm:prSet presAssocID="{63412D43-D8B9-4B04-B1DE-A1FC5FF958F8}" presName="rootComposite" presStyleCnt="0"/>
      <dgm:spPr/>
    </dgm:pt>
    <dgm:pt modelId="{48A0CD38-51BE-435B-8C93-EEEB80776B9C}" type="pres">
      <dgm:prSet presAssocID="{63412D43-D8B9-4B04-B1DE-A1FC5FF958F8}" presName="rootText" presStyleLbl="node2" presStyleIdx="2" presStyleCnt="5">
        <dgm:presLayoutVars>
          <dgm:chPref val="3"/>
        </dgm:presLayoutVars>
      </dgm:prSet>
      <dgm:spPr/>
    </dgm:pt>
    <dgm:pt modelId="{6514E2AC-5102-47DA-910D-517F2CA15197}" type="pres">
      <dgm:prSet presAssocID="{63412D43-D8B9-4B04-B1DE-A1FC5FF958F8}" presName="rootConnector" presStyleLbl="node2" presStyleIdx="2" presStyleCnt="5"/>
      <dgm:spPr/>
    </dgm:pt>
    <dgm:pt modelId="{31FE5779-880B-4463-B598-49458933FEBA}" type="pres">
      <dgm:prSet presAssocID="{63412D43-D8B9-4B04-B1DE-A1FC5FF958F8}" presName="hierChild4" presStyleCnt="0"/>
      <dgm:spPr/>
    </dgm:pt>
    <dgm:pt modelId="{CB5E4785-0A1E-457D-9F4C-B733EE149E79}" type="pres">
      <dgm:prSet presAssocID="{63412D43-D8B9-4B04-B1DE-A1FC5FF958F8}" presName="hierChild5" presStyleCnt="0"/>
      <dgm:spPr/>
    </dgm:pt>
    <dgm:pt modelId="{1880EF6C-9082-43A6-9C7A-FAE5D7B60155}" type="pres">
      <dgm:prSet presAssocID="{2D758B8C-097E-45CC-B2CB-A791FAD06255}" presName="Name37" presStyleLbl="parChTrans1D2" presStyleIdx="3" presStyleCnt="5"/>
      <dgm:spPr/>
    </dgm:pt>
    <dgm:pt modelId="{097D2413-57CD-4616-B7AF-A08B5308F778}" type="pres">
      <dgm:prSet presAssocID="{2AAD18AD-1E55-41D7-9F34-E997A8FA5361}" presName="hierRoot2" presStyleCnt="0">
        <dgm:presLayoutVars>
          <dgm:hierBranch val="init"/>
        </dgm:presLayoutVars>
      </dgm:prSet>
      <dgm:spPr/>
    </dgm:pt>
    <dgm:pt modelId="{3A0D41DC-51D7-4E32-BED9-664FFD55DEAF}" type="pres">
      <dgm:prSet presAssocID="{2AAD18AD-1E55-41D7-9F34-E997A8FA5361}" presName="rootComposite" presStyleCnt="0"/>
      <dgm:spPr/>
    </dgm:pt>
    <dgm:pt modelId="{7D949F64-AEDD-4CEB-B51C-AC0C2DDF260E}" type="pres">
      <dgm:prSet presAssocID="{2AAD18AD-1E55-41D7-9F34-E997A8FA5361}" presName="rootText" presStyleLbl="node2" presStyleIdx="3" presStyleCnt="5">
        <dgm:presLayoutVars>
          <dgm:chPref val="3"/>
        </dgm:presLayoutVars>
      </dgm:prSet>
      <dgm:spPr/>
    </dgm:pt>
    <dgm:pt modelId="{5A70A9FB-A5CA-4AE1-8817-8CE42A72DBE0}" type="pres">
      <dgm:prSet presAssocID="{2AAD18AD-1E55-41D7-9F34-E997A8FA5361}" presName="rootConnector" presStyleLbl="node2" presStyleIdx="3" presStyleCnt="5"/>
      <dgm:spPr/>
    </dgm:pt>
    <dgm:pt modelId="{E8BF96AE-AD9E-448C-916B-020C7F35442A}" type="pres">
      <dgm:prSet presAssocID="{2AAD18AD-1E55-41D7-9F34-E997A8FA5361}" presName="hierChild4" presStyleCnt="0"/>
      <dgm:spPr/>
    </dgm:pt>
    <dgm:pt modelId="{CDC0A013-096C-4D16-AA1B-B409067C9669}" type="pres">
      <dgm:prSet presAssocID="{2AAD18AD-1E55-41D7-9F34-E997A8FA5361}" presName="hierChild5" presStyleCnt="0"/>
      <dgm:spPr/>
    </dgm:pt>
    <dgm:pt modelId="{1AD9A72E-0C56-48BB-ADDC-B12704C48FB0}" type="pres">
      <dgm:prSet presAssocID="{6485CFAC-B2ED-4137-8F2C-065ED48E8E17}" presName="Name37" presStyleLbl="parChTrans1D2" presStyleIdx="4" presStyleCnt="5"/>
      <dgm:spPr/>
    </dgm:pt>
    <dgm:pt modelId="{4B983C68-1410-4345-A356-4AD9D22F233B}" type="pres">
      <dgm:prSet presAssocID="{1108E100-EB83-44CE-9BDE-2CD5947B78C6}" presName="hierRoot2" presStyleCnt="0">
        <dgm:presLayoutVars>
          <dgm:hierBranch val="init"/>
        </dgm:presLayoutVars>
      </dgm:prSet>
      <dgm:spPr/>
    </dgm:pt>
    <dgm:pt modelId="{D647FAD4-0C8B-4D93-BF3E-FB88C9E02934}" type="pres">
      <dgm:prSet presAssocID="{1108E100-EB83-44CE-9BDE-2CD5947B78C6}" presName="rootComposite" presStyleCnt="0"/>
      <dgm:spPr/>
    </dgm:pt>
    <dgm:pt modelId="{AEA50E65-CA38-4A5A-AB70-015D672ACED8}" type="pres">
      <dgm:prSet presAssocID="{1108E100-EB83-44CE-9BDE-2CD5947B78C6}" presName="rootText" presStyleLbl="node2" presStyleIdx="4" presStyleCnt="5">
        <dgm:presLayoutVars>
          <dgm:chPref val="3"/>
        </dgm:presLayoutVars>
      </dgm:prSet>
      <dgm:spPr/>
    </dgm:pt>
    <dgm:pt modelId="{60D26B3D-84FF-4FEC-861F-737E2547C2D3}" type="pres">
      <dgm:prSet presAssocID="{1108E100-EB83-44CE-9BDE-2CD5947B78C6}" presName="rootConnector" presStyleLbl="node2" presStyleIdx="4" presStyleCnt="5"/>
      <dgm:spPr/>
    </dgm:pt>
    <dgm:pt modelId="{206F23EB-2B2D-4D94-8120-A64428771710}" type="pres">
      <dgm:prSet presAssocID="{1108E100-EB83-44CE-9BDE-2CD5947B78C6}" presName="hierChild4" presStyleCnt="0"/>
      <dgm:spPr/>
    </dgm:pt>
    <dgm:pt modelId="{5516EB79-2104-4E32-BCE6-55B6DDEDF513}" type="pres">
      <dgm:prSet presAssocID="{1108E100-EB83-44CE-9BDE-2CD5947B78C6}" presName="hierChild5" presStyleCnt="0"/>
      <dgm:spPr/>
    </dgm:pt>
    <dgm:pt modelId="{531EB664-60BC-483F-9568-5BFCDFF51162}" type="pres">
      <dgm:prSet presAssocID="{2ECEDE05-4DDE-4DAD-A02E-70BC3D3D9868}" presName="hierChild3" presStyleCnt="0"/>
      <dgm:spPr/>
    </dgm:pt>
  </dgm:ptLst>
  <dgm:cxnLst>
    <dgm:cxn modelId="{C02FFE04-420B-41EA-8E27-864146ACB716}" type="presOf" srcId="{2AAD18AD-1E55-41D7-9F34-E997A8FA5361}" destId="{7D949F64-AEDD-4CEB-B51C-AC0C2DDF260E}" srcOrd="0" destOrd="0" presId="urn:microsoft.com/office/officeart/2005/8/layout/orgChart1"/>
    <dgm:cxn modelId="{381B4918-026E-4033-B7CB-4CB32FB297E5}" type="presOf" srcId="{2AAD18AD-1E55-41D7-9F34-E997A8FA5361}" destId="{5A70A9FB-A5CA-4AE1-8817-8CE42A72DBE0}" srcOrd="1" destOrd="0" presId="urn:microsoft.com/office/officeart/2005/8/layout/orgChart1"/>
    <dgm:cxn modelId="{AFC8E818-829C-4F94-89D3-943F0206008F}" type="presOf" srcId="{6485CFAC-B2ED-4137-8F2C-065ED48E8E17}" destId="{1AD9A72E-0C56-48BB-ADDC-B12704C48FB0}" srcOrd="0" destOrd="0" presId="urn:microsoft.com/office/officeart/2005/8/layout/orgChart1"/>
    <dgm:cxn modelId="{42613A19-8B04-446C-8E59-3967873B5418}" type="presOf" srcId="{1108E100-EB83-44CE-9BDE-2CD5947B78C6}" destId="{60D26B3D-84FF-4FEC-861F-737E2547C2D3}" srcOrd="1" destOrd="0" presId="urn:microsoft.com/office/officeart/2005/8/layout/orgChart1"/>
    <dgm:cxn modelId="{A83D5527-5FB3-415C-9702-E8AC12305156}" srcId="{2ECEDE05-4DDE-4DAD-A02E-70BC3D3D9868}" destId="{4C96F256-A4BC-4061-916E-101ECC2DE4E1}" srcOrd="0" destOrd="0" parTransId="{2E97EA85-ED26-41B9-8E98-CEFD2B5CE149}" sibTransId="{3837F127-0DB0-4B2B-B03C-97F1718E5EF3}"/>
    <dgm:cxn modelId="{6EB1E92E-9225-404A-8F67-F03B23828FF0}" type="presOf" srcId="{63412D43-D8B9-4B04-B1DE-A1FC5FF958F8}" destId="{48A0CD38-51BE-435B-8C93-EEEB80776B9C}" srcOrd="0" destOrd="0" presId="urn:microsoft.com/office/officeart/2005/8/layout/orgChart1"/>
    <dgm:cxn modelId="{09FAA22F-95D1-4071-BC4D-E3F718D7CA53}" srcId="{2ECEDE05-4DDE-4DAD-A02E-70BC3D3D9868}" destId="{2AAD18AD-1E55-41D7-9F34-E997A8FA5361}" srcOrd="3" destOrd="0" parTransId="{2D758B8C-097E-45CC-B2CB-A791FAD06255}" sibTransId="{2250CF8D-D57A-42BC-A0BF-EB9FFE382C7C}"/>
    <dgm:cxn modelId="{9FFD1D6B-24F4-4C10-BFC6-82EBCA8D8510}" type="presOf" srcId="{3EB96242-5095-4815-9485-AD5AE612654C}" destId="{9E72A580-139C-493B-B34F-082F9C228082}" srcOrd="0" destOrd="0" presId="urn:microsoft.com/office/officeart/2005/8/layout/orgChart1"/>
    <dgm:cxn modelId="{F1152D6E-FC51-4E87-AA15-51BEC0F88CAF}" srcId="{2ECEDE05-4DDE-4DAD-A02E-70BC3D3D9868}" destId="{63412D43-D8B9-4B04-B1DE-A1FC5FF958F8}" srcOrd="2" destOrd="0" parTransId="{7B36735F-A34B-42B3-A49D-9FF1DE8DBA32}" sibTransId="{D80BFB44-3C76-40D5-9EFF-C2B41E344157}"/>
    <dgm:cxn modelId="{45250B56-68AC-4B56-BDCF-D878BF6F6868}" type="presOf" srcId="{6845EB17-5607-4711-8FEE-EDBAB817336B}" destId="{13A8A598-B1C2-4425-8E5A-ACB5D2059AFF}" srcOrd="0" destOrd="0" presId="urn:microsoft.com/office/officeart/2005/8/layout/orgChart1"/>
    <dgm:cxn modelId="{19884F7E-F2CC-42E9-9C43-AF777C58048F}" type="presOf" srcId="{4C96F256-A4BC-4061-916E-101ECC2DE4E1}" destId="{E4124360-70B1-4484-975A-04BEC8702CEA}" srcOrd="1" destOrd="0" presId="urn:microsoft.com/office/officeart/2005/8/layout/orgChart1"/>
    <dgm:cxn modelId="{5D4B8589-02C2-4B62-92FB-34374BD490D9}" type="presOf" srcId="{1108E100-EB83-44CE-9BDE-2CD5947B78C6}" destId="{AEA50E65-CA38-4A5A-AB70-015D672ACED8}" srcOrd="0" destOrd="0" presId="urn:microsoft.com/office/officeart/2005/8/layout/orgChart1"/>
    <dgm:cxn modelId="{D0F5B49C-ECE7-407F-8812-E0F155377328}" srcId="{E812665E-7CD5-4E04-9C6A-1397D81218FD}" destId="{2ECEDE05-4DDE-4DAD-A02E-70BC3D3D9868}" srcOrd="0" destOrd="0" parTransId="{3A000393-66DD-453B-8B2B-EBC3121E62B4}" sibTransId="{9EA803AA-50B0-42BA-85C7-42EC63452412}"/>
    <dgm:cxn modelId="{9ED8EC9C-9017-4876-BFAD-F8AA9601EFDA}" srcId="{2ECEDE05-4DDE-4DAD-A02E-70BC3D3D9868}" destId="{1108E100-EB83-44CE-9BDE-2CD5947B78C6}" srcOrd="4" destOrd="0" parTransId="{6485CFAC-B2ED-4137-8F2C-065ED48E8E17}" sibTransId="{D4C04A3F-3CEA-41AC-86EE-D1F8688568B7}"/>
    <dgm:cxn modelId="{F10BA59F-54C1-4304-98B2-27C30A956C5C}" type="presOf" srcId="{E812665E-7CD5-4E04-9C6A-1397D81218FD}" destId="{1B1FE940-B085-4350-9574-A6498633AA27}" srcOrd="0" destOrd="0" presId="urn:microsoft.com/office/officeart/2005/8/layout/orgChart1"/>
    <dgm:cxn modelId="{30A883AE-7F88-4E60-A5E0-D6B3788A7215}" srcId="{2ECEDE05-4DDE-4DAD-A02E-70BC3D3D9868}" destId="{3EB96242-5095-4815-9485-AD5AE612654C}" srcOrd="1" destOrd="0" parTransId="{6845EB17-5607-4711-8FEE-EDBAB817336B}" sibTransId="{764984C2-A26E-4916-948E-043D89E68C44}"/>
    <dgm:cxn modelId="{1BC5F3B3-6F40-4F7B-942D-5B30B0B06AAC}" type="presOf" srcId="{63412D43-D8B9-4B04-B1DE-A1FC5FF958F8}" destId="{6514E2AC-5102-47DA-910D-517F2CA15197}" srcOrd="1" destOrd="0" presId="urn:microsoft.com/office/officeart/2005/8/layout/orgChart1"/>
    <dgm:cxn modelId="{034935B5-8669-41E8-A5FE-6D4AAAD387B6}" type="presOf" srcId="{3EB96242-5095-4815-9485-AD5AE612654C}" destId="{F1AF101D-C148-4CA6-B9D5-E6340760B6B2}" srcOrd="1" destOrd="0" presId="urn:microsoft.com/office/officeart/2005/8/layout/orgChart1"/>
    <dgm:cxn modelId="{B1F00ECA-FB53-43DD-982D-1D74E0ADF387}" type="presOf" srcId="{4C96F256-A4BC-4061-916E-101ECC2DE4E1}" destId="{994C5E36-9591-4A80-8CCB-FB12A72B90DA}" srcOrd="0" destOrd="0" presId="urn:microsoft.com/office/officeart/2005/8/layout/orgChart1"/>
    <dgm:cxn modelId="{2F612ACB-3DEE-4A2E-99CF-5EB0AD2CE73D}" type="presOf" srcId="{2ECEDE05-4DDE-4DAD-A02E-70BC3D3D9868}" destId="{73856938-B19E-4212-A26F-9880826AFBC6}" srcOrd="0" destOrd="0" presId="urn:microsoft.com/office/officeart/2005/8/layout/orgChart1"/>
    <dgm:cxn modelId="{A93A8BE6-D33E-4357-BE6E-A05E0ABDA0CB}" type="presOf" srcId="{7B36735F-A34B-42B3-A49D-9FF1DE8DBA32}" destId="{851B4DD8-3DF1-4F69-B08A-7D0D7EAFCF5D}" srcOrd="0" destOrd="0" presId="urn:microsoft.com/office/officeart/2005/8/layout/orgChart1"/>
    <dgm:cxn modelId="{11AEA8EC-4153-43E2-ACED-836E42853DC9}" type="presOf" srcId="{2D758B8C-097E-45CC-B2CB-A791FAD06255}" destId="{1880EF6C-9082-43A6-9C7A-FAE5D7B60155}" srcOrd="0" destOrd="0" presId="urn:microsoft.com/office/officeart/2005/8/layout/orgChart1"/>
    <dgm:cxn modelId="{AD2F0CF7-4C8C-44B1-A62C-F5879D0AF2B5}" type="presOf" srcId="{2ECEDE05-4DDE-4DAD-A02E-70BC3D3D9868}" destId="{A32D8D19-9773-4998-BDE6-E3952C314016}" srcOrd="1" destOrd="0" presId="urn:microsoft.com/office/officeart/2005/8/layout/orgChart1"/>
    <dgm:cxn modelId="{A1B3C0FC-63C7-4FD8-996A-18F6F18B0854}" type="presOf" srcId="{2E97EA85-ED26-41B9-8E98-CEFD2B5CE149}" destId="{DE43371D-9D25-4870-A247-9D0050F3EA4F}" srcOrd="0" destOrd="0" presId="urn:microsoft.com/office/officeart/2005/8/layout/orgChart1"/>
    <dgm:cxn modelId="{2B977E87-9A27-4F36-BAD1-D7DEA2856E61}" type="presParOf" srcId="{1B1FE940-B085-4350-9574-A6498633AA27}" destId="{60D48815-A4AD-4E85-BE58-A995776868A1}" srcOrd="0" destOrd="0" presId="urn:microsoft.com/office/officeart/2005/8/layout/orgChart1"/>
    <dgm:cxn modelId="{7613AC48-4F64-40CA-BB2D-C9609D0A059F}" type="presParOf" srcId="{60D48815-A4AD-4E85-BE58-A995776868A1}" destId="{32281894-B923-4D9A-BFCE-DC2B4770A3C2}" srcOrd="0" destOrd="0" presId="urn:microsoft.com/office/officeart/2005/8/layout/orgChart1"/>
    <dgm:cxn modelId="{72AC7F73-45B5-4167-ABD0-DCDA21C93B9C}" type="presParOf" srcId="{32281894-B923-4D9A-BFCE-DC2B4770A3C2}" destId="{73856938-B19E-4212-A26F-9880826AFBC6}" srcOrd="0" destOrd="0" presId="urn:microsoft.com/office/officeart/2005/8/layout/orgChart1"/>
    <dgm:cxn modelId="{8BFE7BB5-9FB9-47F8-8053-50D4C4BB9907}" type="presParOf" srcId="{32281894-B923-4D9A-BFCE-DC2B4770A3C2}" destId="{A32D8D19-9773-4998-BDE6-E3952C314016}" srcOrd="1" destOrd="0" presId="urn:microsoft.com/office/officeart/2005/8/layout/orgChart1"/>
    <dgm:cxn modelId="{E2093EAD-BB60-4F1A-8613-C3DD5E375B54}" type="presParOf" srcId="{60D48815-A4AD-4E85-BE58-A995776868A1}" destId="{4981A035-B075-4F9C-BCDC-1B6B59A28DA3}" srcOrd="1" destOrd="0" presId="urn:microsoft.com/office/officeart/2005/8/layout/orgChart1"/>
    <dgm:cxn modelId="{07DDD56F-7C46-4886-878A-7084796ABF1F}" type="presParOf" srcId="{4981A035-B075-4F9C-BCDC-1B6B59A28DA3}" destId="{DE43371D-9D25-4870-A247-9D0050F3EA4F}" srcOrd="0" destOrd="0" presId="urn:microsoft.com/office/officeart/2005/8/layout/orgChart1"/>
    <dgm:cxn modelId="{B33A56D4-534B-45B8-AADA-9E0A5241B06A}" type="presParOf" srcId="{4981A035-B075-4F9C-BCDC-1B6B59A28DA3}" destId="{64AB8917-AB0D-4B7B-A84C-D273CBEEA714}" srcOrd="1" destOrd="0" presId="urn:microsoft.com/office/officeart/2005/8/layout/orgChart1"/>
    <dgm:cxn modelId="{C965993B-2ACE-4035-9AD7-D8712E955E52}" type="presParOf" srcId="{64AB8917-AB0D-4B7B-A84C-D273CBEEA714}" destId="{32DFB625-C0A2-4CB6-BCDD-DF89AE8803F4}" srcOrd="0" destOrd="0" presId="urn:microsoft.com/office/officeart/2005/8/layout/orgChart1"/>
    <dgm:cxn modelId="{706BC02C-C020-4397-ACF8-D10D34F1B803}" type="presParOf" srcId="{32DFB625-C0A2-4CB6-BCDD-DF89AE8803F4}" destId="{994C5E36-9591-4A80-8CCB-FB12A72B90DA}" srcOrd="0" destOrd="0" presId="urn:microsoft.com/office/officeart/2005/8/layout/orgChart1"/>
    <dgm:cxn modelId="{779F8238-592A-44C2-850C-9465083C9FE0}" type="presParOf" srcId="{32DFB625-C0A2-4CB6-BCDD-DF89AE8803F4}" destId="{E4124360-70B1-4484-975A-04BEC8702CEA}" srcOrd="1" destOrd="0" presId="urn:microsoft.com/office/officeart/2005/8/layout/orgChart1"/>
    <dgm:cxn modelId="{C744987B-4CF4-451F-882B-1C15E3C61CC8}" type="presParOf" srcId="{64AB8917-AB0D-4B7B-A84C-D273CBEEA714}" destId="{12A39A42-363F-4093-8F62-7FF80C72BE2D}" srcOrd="1" destOrd="0" presId="urn:microsoft.com/office/officeart/2005/8/layout/orgChart1"/>
    <dgm:cxn modelId="{ECDD95BE-0D40-4D30-8146-7AE62D6C95EF}" type="presParOf" srcId="{64AB8917-AB0D-4B7B-A84C-D273CBEEA714}" destId="{465D3293-4FEA-42A2-9384-3E314BCD9CEB}" srcOrd="2" destOrd="0" presId="urn:microsoft.com/office/officeart/2005/8/layout/orgChart1"/>
    <dgm:cxn modelId="{215FD9D7-9991-42C6-B583-F531D3BFFE26}" type="presParOf" srcId="{4981A035-B075-4F9C-BCDC-1B6B59A28DA3}" destId="{13A8A598-B1C2-4425-8E5A-ACB5D2059AFF}" srcOrd="2" destOrd="0" presId="urn:microsoft.com/office/officeart/2005/8/layout/orgChart1"/>
    <dgm:cxn modelId="{ADF1470C-B497-43A5-8B17-1B6F7AD1D12C}" type="presParOf" srcId="{4981A035-B075-4F9C-BCDC-1B6B59A28DA3}" destId="{B517D95F-A5F3-4A70-AD61-290463657462}" srcOrd="3" destOrd="0" presId="urn:microsoft.com/office/officeart/2005/8/layout/orgChart1"/>
    <dgm:cxn modelId="{F0972268-CED1-49B2-B508-2B50194CA230}" type="presParOf" srcId="{B517D95F-A5F3-4A70-AD61-290463657462}" destId="{BF8C4D0E-2F2C-401B-96F5-08360440E44A}" srcOrd="0" destOrd="0" presId="urn:microsoft.com/office/officeart/2005/8/layout/orgChart1"/>
    <dgm:cxn modelId="{BA34D2C4-4065-4275-81D5-3F3050F60F33}" type="presParOf" srcId="{BF8C4D0E-2F2C-401B-96F5-08360440E44A}" destId="{9E72A580-139C-493B-B34F-082F9C228082}" srcOrd="0" destOrd="0" presId="urn:microsoft.com/office/officeart/2005/8/layout/orgChart1"/>
    <dgm:cxn modelId="{92B178B2-AEF8-4D92-9DE2-23C1CE3B439E}" type="presParOf" srcId="{BF8C4D0E-2F2C-401B-96F5-08360440E44A}" destId="{F1AF101D-C148-4CA6-B9D5-E6340760B6B2}" srcOrd="1" destOrd="0" presId="urn:microsoft.com/office/officeart/2005/8/layout/orgChart1"/>
    <dgm:cxn modelId="{696C9AE2-09D3-4D62-B9B3-174633EEE7C6}" type="presParOf" srcId="{B517D95F-A5F3-4A70-AD61-290463657462}" destId="{DD597E69-BA21-42CC-83A4-6707208D3232}" srcOrd="1" destOrd="0" presId="urn:microsoft.com/office/officeart/2005/8/layout/orgChart1"/>
    <dgm:cxn modelId="{23C6548A-4549-46AB-A8B0-512B38100316}" type="presParOf" srcId="{B517D95F-A5F3-4A70-AD61-290463657462}" destId="{F0489940-3659-418A-BAE5-9C08D18BE120}" srcOrd="2" destOrd="0" presId="urn:microsoft.com/office/officeart/2005/8/layout/orgChart1"/>
    <dgm:cxn modelId="{34F448E7-E6D0-410F-BED2-E074154560C2}" type="presParOf" srcId="{4981A035-B075-4F9C-BCDC-1B6B59A28DA3}" destId="{851B4DD8-3DF1-4F69-B08A-7D0D7EAFCF5D}" srcOrd="4" destOrd="0" presId="urn:microsoft.com/office/officeart/2005/8/layout/orgChart1"/>
    <dgm:cxn modelId="{3C5E3A38-CC10-437B-A84E-A000BC8B6C29}" type="presParOf" srcId="{4981A035-B075-4F9C-BCDC-1B6B59A28DA3}" destId="{B04E6218-B181-41E8-AC73-B9A9B3F6B0C0}" srcOrd="5" destOrd="0" presId="urn:microsoft.com/office/officeart/2005/8/layout/orgChart1"/>
    <dgm:cxn modelId="{6C183ABD-C73C-4E67-8C18-5F98F36BDF6C}" type="presParOf" srcId="{B04E6218-B181-41E8-AC73-B9A9B3F6B0C0}" destId="{4A397B96-D054-4F91-8D40-024CB5D6F249}" srcOrd="0" destOrd="0" presId="urn:microsoft.com/office/officeart/2005/8/layout/orgChart1"/>
    <dgm:cxn modelId="{70B54653-78D6-4570-9C8F-4D70F310B309}" type="presParOf" srcId="{4A397B96-D054-4F91-8D40-024CB5D6F249}" destId="{48A0CD38-51BE-435B-8C93-EEEB80776B9C}" srcOrd="0" destOrd="0" presId="urn:microsoft.com/office/officeart/2005/8/layout/orgChart1"/>
    <dgm:cxn modelId="{8474E04F-DECC-4ACE-8FF6-3AA1205810FB}" type="presParOf" srcId="{4A397B96-D054-4F91-8D40-024CB5D6F249}" destId="{6514E2AC-5102-47DA-910D-517F2CA15197}" srcOrd="1" destOrd="0" presId="urn:microsoft.com/office/officeart/2005/8/layout/orgChart1"/>
    <dgm:cxn modelId="{11D890BC-E2C4-4D71-A419-C988A61BFB1E}" type="presParOf" srcId="{B04E6218-B181-41E8-AC73-B9A9B3F6B0C0}" destId="{31FE5779-880B-4463-B598-49458933FEBA}" srcOrd="1" destOrd="0" presId="urn:microsoft.com/office/officeart/2005/8/layout/orgChart1"/>
    <dgm:cxn modelId="{F6858684-E8A3-42EC-A5B8-8117756FF411}" type="presParOf" srcId="{B04E6218-B181-41E8-AC73-B9A9B3F6B0C0}" destId="{CB5E4785-0A1E-457D-9F4C-B733EE149E79}" srcOrd="2" destOrd="0" presId="urn:microsoft.com/office/officeart/2005/8/layout/orgChart1"/>
    <dgm:cxn modelId="{435AA66F-AC58-4089-AC60-5452ED37BB33}" type="presParOf" srcId="{4981A035-B075-4F9C-BCDC-1B6B59A28DA3}" destId="{1880EF6C-9082-43A6-9C7A-FAE5D7B60155}" srcOrd="6" destOrd="0" presId="urn:microsoft.com/office/officeart/2005/8/layout/orgChart1"/>
    <dgm:cxn modelId="{54D95CAE-B4A7-4CEB-90CB-107AFC37E6B7}" type="presParOf" srcId="{4981A035-B075-4F9C-BCDC-1B6B59A28DA3}" destId="{097D2413-57CD-4616-B7AF-A08B5308F778}" srcOrd="7" destOrd="0" presId="urn:microsoft.com/office/officeart/2005/8/layout/orgChart1"/>
    <dgm:cxn modelId="{7983116B-D67E-49D8-8001-8E5B0A2AB75A}" type="presParOf" srcId="{097D2413-57CD-4616-B7AF-A08B5308F778}" destId="{3A0D41DC-51D7-4E32-BED9-664FFD55DEAF}" srcOrd="0" destOrd="0" presId="urn:microsoft.com/office/officeart/2005/8/layout/orgChart1"/>
    <dgm:cxn modelId="{1A28DEB5-F255-415F-8908-550927A78DD8}" type="presParOf" srcId="{3A0D41DC-51D7-4E32-BED9-664FFD55DEAF}" destId="{7D949F64-AEDD-4CEB-B51C-AC0C2DDF260E}" srcOrd="0" destOrd="0" presId="urn:microsoft.com/office/officeart/2005/8/layout/orgChart1"/>
    <dgm:cxn modelId="{3F01E794-302D-4D78-9CC3-F42F67E01113}" type="presParOf" srcId="{3A0D41DC-51D7-4E32-BED9-664FFD55DEAF}" destId="{5A70A9FB-A5CA-4AE1-8817-8CE42A72DBE0}" srcOrd="1" destOrd="0" presId="urn:microsoft.com/office/officeart/2005/8/layout/orgChart1"/>
    <dgm:cxn modelId="{31D8BD15-C42A-4B68-95B5-3909EFB097F1}" type="presParOf" srcId="{097D2413-57CD-4616-B7AF-A08B5308F778}" destId="{E8BF96AE-AD9E-448C-916B-020C7F35442A}" srcOrd="1" destOrd="0" presId="urn:microsoft.com/office/officeart/2005/8/layout/orgChart1"/>
    <dgm:cxn modelId="{DDD7B071-30E4-4B24-B706-422FA36BC590}" type="presParOf" srcId="{097D2413-57CD-4616-B7AF-A08B5308F778}" destId="{CDC0A013-096C-4D16-AA1B-B409067C9669}" srcOrd="2" destOrd="0" presId="urn:microsoft.com/office/officeart/2005/8/layout/orgChart1"/>
    <dgm:cxn modelId="{06915A31-8813-45CF-8FB9-58FACAB3420E}" type="presParOf" srcId="{4981A035-B075-4F9C-BCDC-1B6B59A28DA3}" destId="{1AD9A72E-0C56-48BB-ADDC-B12704C48FB0}" srcOrd="8" destOrd="0" presId="urn:microsoft.com/office/officeart/2005/8/layout/orgChart1"/>
    <dgm:cxn modelId="{D680097D-E2BD-4706-AB55-7170110D9A4A}" type="presParOf" srcId="{4981A035-B075-4F9C-BCDC-1B6B59A28DA3}" destId="{4B983C68-1410-4345-A356-4AD9D22F233B}" srcOrd="9" destOrd="0" presId="urn:microsoft.com/office/officeart/2005/8/layout/orgChart1"/>
    <dgm:cxn modelId="{9A2FC7A4-882E-4511-87F4-19CF645FE3E4}" type="presParOf" srcId="{4B983C68-1410-4345-A356-4AD9D22F233B}" destId="{D647FAD4-0C8B-4D93-BF3E-FB88C9E02934}" srcOrd="0" destOrd="0" presId="urn:microsoft.com/office/officeart/2005/8/layout/orgChart1"/>
    <dgm:cxn modelId="{8E27DD07-F53A-4F60-BA86-D9169434C34D}" type="presParOf" srcId="{D647FAD4-0C8B-4D93-BF3E-FB88C9E02934}" destId="{AEA50E65-CA38-4A5A-AB70-015D672ACED8}" srcOrd="0" destOrd="0" presId="urn:microsoft.com/office/officeart/2005/8/layout/orgChart1"/>
    <dgm:cxn modelId="{97B1B9EA-A79F-48CF-AEBA-A53CBFC16A8C}" type="presParOf" srcId="{D647FAD4-0C8B-4D93-BF3E-FB88C9E02934}" destId="{60D26B3D-84FF-4FEC-861F-737E2547C2D3}" srcOrd="1" destOrd="0" presId="urn:microsoft.com/office/officeart/2005/8/layout/orgChart1"/>
    <dgm:cxn modelId="{4CD74856-E6C6-4070-897F-8A47362A9025}" type="presParOf" srcId="{4B983C68-1410-4345-A356-4AD9D22F233B}" destId="{206F23EB-2B2D-4D94-8120-A64428771710}" srcOrd="1" destOrd="0" presId="urn:microsoft.com/office/officeart/2005/8/layout/orgChart1"/>
    <dgm:cxn modelId="{D5A28BCE-985F-4194-802B-D5394EB1C6F2}" type="presParOf" srcId="{4B983C68-1410-4345-A356-4AD9D22F233B}" destId="{5516EB79-2104-4E32-BCE6-55B6DDEDF513}" srcOrd="2" destOrd="0" presId="urn:microsoft.com/office/officeart/2005/8/layout/orgChart1"/>
    <dgm:cxn modelId="{F5DE89F3-8A20-46D6-A0EA-AD5C8899FD2C}" type="presParOf" srcId="{60D48815-A4AD-4E85-BE58-A995776868A1}" destId="{531EB664-60BC-483F-9568-5BFCDFF511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A72E-0C56-48BB-ADDC-B12704C48FB0}">
      <dsp:nvSpPr>
        <dsp:cNvPr id="0" name=""/>
        <dsp:cNvSpPr/>
      </dsp:nvSpPr>
      <dsp:spPr>
        <a:xfrm>
          <a:off x="5029199" y="1830548"/>
          <a:ext cx="4167323" cy="361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13"/>
              </a:lnTo>
              <a:lnTo>
                <a:pt x="4167323" y="180813"/>
              </a:lnTo>
              <a:lnTo>
                <a:pt x="4167323" y="3616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0EF6C-9082-43A6-9C7A-FAE5D7B60155}">
      <dsp:nvSpPr>
        <dsp:cNvPr id="0" name=""/>
        <dsp:cNvSpPr/>
      </dsp:nvSpPr>
      <dsp:spPr>
        <a:xfrm>
          <a:off x="5029199" y="1830548"/>
          <a:ext cx="2083661" cy="361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13"/>
              </a:lnTo>
              <a:lnTo>
                <a:pt x="2083661" y="180813"/>
              </a:lnTo>
              <a:lnTo>
                <a:pt x="2083661" y="3616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B4DD8-3DF1-4F69-B08A-7D0D7EAFCF5D}">
      <dsp:nvSpPr>
        <dsp:cNvPr id="0" name=""/>
        <dsp:cNvSpPr/>
      </dsp:nvSpPr>
      <dsp:spPr>
        <a:xfrm>
          <a:off x="4983479" y="1830548"/>
          <a:ext cx="91440" cy="361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6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8A598-B1C2-4425-8E5A-ACB5D2059AFF}">
      <dsp:nvSpPr>
        <dsp:cNvPr id="0" name=""/>
        <dsp:cNvSpPr/>
      </dsp:nvSpPr>
      <dsp:spPr>
        <a:xfrm>
          <a:off x="2945538" y="1830548"/>
          <a:ext cx="2083661" cy="361627"/>
        </a:xfrm>
        <a:custGeom>
          <a:avLst/>
          <a:gdLst/>
          <a:ahLst/>
          <a:cxnLst/>
          <a:rect l="0" t="0" r="0" b="0"/>
          <a:pathLst>
            <a:path>
              <a:moveTo>
                <a:pt x="2083661" y="0"/>
              </a:moveTo>
              <a:lnTo>
                <a:pt x="2083661" y="180813"/>
              </a:lnTo>
              <a:lnTo>
                <a:pt x="0" y="180813"/>
              </a:lnTo>
              <a:lnTo>
                <a:pt x="0" y="3616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3371D-9D25-4870-A247-9D0050F3EA4F}">
      <dsp:nvSpPr>
        <dsp:cNvPr id="0" name=""/>
        <dsp:cNvSpPr/>
      </dsp:nvSpPr>
      <dsp:spPr>
        <a:xfrm>
          <a:off x="861876" y="1830548"/>
          <a:ext cx="4167323" cy="361627"/>
        </a:xfrm>
        <a:custGeom>
          <a:avLst/>
          <a:gdLst/>
          <a:ahLst/>
          <a:cxnLst/>
          <a:rect l="0" t="0" r="0" b="0"/>
          <a:pathLst>
            <a:path>
              <a:moveTo>
                <a:pt x="4167323" y="0"/>
              </a:moveTo>
              <a:lnTo>
                <a:pt x="4167323" y="180813"/>
              </a:lnTo>
              <a:lnTo>
                <a:pt x="0" y="180813"/>
              </a:lnTo>
              <a:lnTo>
                <a:pt x="0" y="3616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56938-B19E-4212-A26F-9880826AFBC6}">
      <dsp:nvSpPr>
        <dsp:cNvPr id="0" name=""/>
        <dsp:cNvSpPr/>
      </dsp:nvSpPr>
      <dsp:spPr>
        <a:xfrm>
          <a:off x="4168182" y="969531"/>
          <a:ext cx="1722034" cy="86101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Home</a:t>
          </a:r>
        </a:p>
      </dsp:txBody>
      <dsp:txXfrm>
        <a:off x="4168182" y="969531"/>
        <a:ext cx="1722034" cy="861017"/>
      </dsp:txXfrm>
    </dsp:sp>
    <dsp:sp modelId="{994C5E36-9591-4A80-8CCB-FB12A72B90DA}">
      <dsp:nvSpPr>
        <dsp:cNvPr id="0" name=""/>
        <dsp:cNvSpPr/>
      </dsp:nvSpPr>
      <dsp:spPr>
        <a:xfrm>
          <a:off x="859" y="2192176"/>
          <a:ext cx="1722034" cy="86101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Small Cars</a:t>
          </a:r>
        </a:p>
      </dsp:txBody>
      <dsp:txXfrm>
        <a:off x="859" y="2192176"/>
        <a:ext cx="1722034" cy="861017"/>
      </dsp:txXfrm>
    </dsp:sp>
    <dsp:sp modelId="{9E72A580-139C-493B-B34F-082F9C228082}">
      <dsp:nvSpPr>
        <dsp:cNvPr id="0" name=""/>
        <dsp:cNvSpPr/>
      </dsp:nvSpPr>
      <dsp:spPr>
        <a:xfrm>
          <a:off x="2084521" y="2192176"/>
          <a:ext cx="1722034" cy="86101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Medium Cars</a:t>
          </a:r>
        </a:p>
      </dsp:txBody>
      <dsp:txXfrm>
        <a:off x="2084521" y="2192176"/>
        <a:ext cx="1722034" cy="861017"/>
      </dsp:txXfrm>
    </dsp:sp>
    <dsp:sp modelId="{48A0CD38-51BE-435B-8C93-EEEB80776B9C}">
      <dsp:nvSpPr>
        <dsp:cNvPr id="0" name=""/>
        <dsp:cNvSpPr/>
      </dsp:nvSpPr>
      <dsp:spPr>
        <a:xfrm>
          <a:off x="4168182" y="2192176"/>
          <a:ext cx="1722034" cy="86101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Large Cars</a:t>
          </a:r>
        </a:p>
      </dsp:txBody>
      <dsp:txXfrm>
        <a:off x="4168182" y="2192176"/>
        <a:ext cx="1722034" cy="861017"/>
      </dsp:txXfrm>
    </dsp:sp>
    <dsp:sp modelId="{7D949F64-AEDD-4CEB-B51C-AC0C2DDF260E}">
      <dsp:nvSpPr>
        <dsp:cNvPr id="0" name=""/>
        <dsp:cNvSpPr/>
      </dsp:nvSpPr>
      <dsp:spPr>
        <a:xfrm>
          <a:off x="6251844" y="2192176"/>
          <a:ext cx="1722034" cy="86101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Vans</a:t>
          </a:r>
        </a:p>
      </dsp:txBody>
      <dsp:txXfrm>
        <a:off x="6251844" y="2192176"/>
        <a:ext cx="1722034" cy="861017"/>
      </dsp:txXfrm>
    </dsp:sp>
    <dsp:sp modelId="{AEA50E65-CA38-4A5A-AB70-015D672ACED8}">
      <dsp:nvSpPr>
        <dsp:cNvPr id="0" name=""/>
        <dsp:cNvSpPr/>
      </dsp:nvSpPr>
      <dsp:spPr>
        <a:xfrm>
          <a:off x="8335506" y="2192176"/>
          <a:ext cx="1722034" cy="86101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Contact</a:t>
          </a:r>
        </a:p>
      </dsp:txBody>
      <dsp:txXfrm>
        <a:off x="8335506" y="2192176"/>
        <a:ext cx="1722034" cy="861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7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9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3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8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E8FB9-26E3-45A9-B5BD-3D5346FBA6F6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DB748-35D8-4A0A-9937-B41C33414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E6E06-3D82-4E70-A2BE-ACF291721F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09" y="185738"/>
            <a:ext cx="2521881" cy="109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788-E2CB-41E1-97F2-72373FA5A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PDA Web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2997F-62E4-4CAB-9E97-B14317E2B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Level 7 </a:t>
            </a:r>
          </a:p>
        </p:txBody>
      </p:sp>
    </p:spTree>
    <p:extLst>
      <p:ext uri="{BB962C8B-B14F-4D97-AF65-F5344CB8AC3E}">
        <p14:creationId xmlns:p14="http://schemas.microsoft.com/office/powerpoint/2010/main" val="82099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BA2B-EF8E-42A1-94E8-E70A501D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Requirements  - Outcome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E2FC-B904-471A-A54D-E0798B2B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Develop the layout and content of a website using a current version of HTML, including the following: </a:t>
            </a:r>
          </a:p>
          <a:p>
            <a:r>
              <a:rPr lang="en-GB" dirty="0"/>
              <a:t>The structure and content of a website of at least five pages </a:t>
            </a:r>
          </a:p>
          <a:p>
            <a:r>
              <a:rPr lang="en-GB" dirty="0"/>
              <a:t>Appropriate and current HTML structural elements </a:t>
            </a:r>
          </a:p>
          <a:p>
            <a:r>
              <a:rPr lang="en-GB" dirty="0"/>
              <a:t>An HTML form that collects and validates data </a:t>
            </a:r>
          </a:p>
          <a:p>
            <a:r>
              <a:rPr lang="en-GB" dirty="0"/>
              <a:t>Appropriate and current HTML media elements </a:t>
            </a:r>
          </a:p>
          <a:p>
            <a:r>
              <a:rPr lang="en-GB" dirty="0"/>
              <a:t>Appropriate and current HTML attributes </a:t>
            </a:r>
          </a:p>
          <a:p>
            <a:r>
              <a:rPr lang="en-GB" dirty="0"/>
              <a:t>Appropriate metadata.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74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11D9-9B00-4F4D-B84C-6D641A35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B3CA-5A20-463E-8736-E01205B0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Develop CSS styles for a website. </a:t>
            </a:r>
          </a:p>
          <a:p>
            <a:pPr marL="0" indent="0">
              <a:buNone/>
            </a:pPr>
            <a:r>
              <a:rPr lang="en-GB" b="1" dirty="0"/>
              <a:t>Knowledge and/or Skills </a:t>
            </a:r>
            <a:endParaRPr lang="en-GB" dirty="0"/>
          </a:p>
          <a:p>
            <a:r>
              <a:rPr lang="en-GB" dirty="0"/>
              <a:t>Style guide </a:t>
            </a:r>
          </a:p>
          <a:p>
            <a:r>
              <a:rPr lang="en-GB" dirty="0"/>
              <a:t>Layout of website </a:t>
            </a:r>
          </a:p>
          <a:p>
            <a:r>
              <a:rPr lang="en-GB" dirty="0"/>
              <a:t>Presentation of website </a:t>
            </a:r>
          </a:p>
          <a:p>
            <a:r>
              <a:rPr lang="en-GB" dirty="0"/>
              <a:t>Responsiveness of website </a:t>
            </a:r>
          </a:p>
          <a:p>
            <a:r>
              <a:rPr lang="en-GB" dirty="0"/>
              <a:t>External and embedded stylesheets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6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6C4C-8EE6-4AFE-B245-6F40466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Requirements – Outcome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440B-0522-4C87-987D-CF030A99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Develop CSS styles for a website, including the following: </a:t>
            </a:r>
          </a:p>
          <a:p>
            <a:r>
              <a:rPr lang="en-GB" dirty="0"/>
              <a:t>Create a style guide that specifies colour and typography </a:t>
            </a:r>
          </a:p>
          <a:p>
            <a:r>
              <a:rPr lang="en-GB" dirty="0"/>
              <a:t>Use stylesheets to control the layout of the website </a:t>
            </a:r>
          </a:p>
          <a:p>
            <a:r>
              <a:rPr lang="en-GB" dirty="0"/>
              <a:t>Use stylesheets to control the presentation of the website </a:t>
            </a:r>
          </a:p>
          <a:p>
            <a:r>
              <a:rPr lang="en-GB" dirty="0"/>
              <a:t>Use stylesheets to control the responsiveness of the website </a:t>
            </a:r>
          </a:p>
          <a:p>
            <a:r>
              <a:rPr lang="en-GB" dirty="0"/>
              <a:t>Use external and embedded stylesheets.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77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B53-077B-45C4-BA38-FEF18B2E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CF7C-1AA4-415D-A140-49CDE377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Test and upload a valid, accessible website. </a:t>
            </a:r>
          </a:p>
          <a:p>
            <a:pPr marL="0" indent="0">
              <a:buNone/>
            </a:pPr>
            <a:r>
              <a:rPr lang="en-GB" b="1" dirty="0"/>
              <a:t>Knowledge and/or Skills </a:t>
            </a:r>
            <a:endParaRPr lang="en-GB" dirty="0"/>
          </a:p>
          <a:p>
            <a:r>
              <a:rPr lang="en-GB" dirty="0"/>
              <a:t>Validate </a:t>
            </a:r>
          </a:p>
          <a:p>
            <a:r>
              <a:rPr lang="en-GB" dirty="0"/>
              <a:t>Test </a:t>
            </a:r>
          </a:p>
          <a:p>
            <a:r>
              <a:rPr lang="en-GB" dirty="0"/>
              <a:t>Upload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24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0364-6A47-4641-B8AE-E058D52D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Requirements – Outcome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4DA-E738-4D0F-97A9-7FA6B5E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Test and upload a valid, accessible website, including the following: </a:t>
            </a:r>
          </a:p>
          <a:p>
            <a:r>
              <a:rPr lang="en-GB" dirty="0"/>
              <a:t>Remove all redundant code from the website </a:t>
            </a:r>
          </a:p>
          <a:p>
            <a:r>
              <a:rPr lang="en-GB" dirty="0"/>
              <a:t>Validate the HTML against the declared DTD </a:t>
            </a:r>
          </a:p>
          <a:p>
            <a:r>
              <a:rPr lang="en-GB" dirty="0"/>
              <a:t>Test the website for basic accessibility </a:t>
            </a:r>
          </a:p>
          <a:p>
            <a:r>
              <a:rPr lang="en-GB" dirty="0"/>
              <a:t>Test the functionality of the website </a:t>
            </a:r>
          </a:p>
          <a:p>
            <a:r>
              <a:rPr lang="en-GB" dirty="0"/>
              <a:t>Register a domain name and access a web host </a:t>
            </a:r>
          </a:p>
          <a:p>
            <a:r>
              <a:rPr lang="en-GB" dirty="0"/>
              <a:t>Upload the website to a web host </a:t>
            </a:r>
          </a:p>
          <a:p>
            <a:r>
              <a:rPr lang="en-GB" dirty="0"/>
              <a:t>Test the website on different browsers, log results and any actions required.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96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F9A9-046E-46C2-9F04-108FE052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9927-8951-436A-8030-D7F8F902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5400" dirty="0"/>
          </a:p>
          <a:p>
            <a:pPr algn="ctr"/>
            <a:endParaRPr lang="en-GB" sz="5400" dirty="0"/>
          </a:p>
          <a:p>
            <a:pPr marL="0" indent="0" algn="ctr">
              <a:buNone/>
            </a:pPr>
            <a:r>
              <a:rPr lang="en-GB" sz="5400" dirty="0"/>
              <a:t> crutherford@glasgowkelvin.ac.uk</a:t>
            </a:r>
          </a:p>
        </p:txBody>
      </p:sp>
    </p:spTree>
    <p:extLst>
      <p:ext uri="{BB962C8B-B14F-4D97-AF65-F5344CB8AC3E}">
        <p14:creationId xmlns:p14="http://schemas.microsoft.com/office/powerpoint/2010/main" val="324396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AE9A-5A47-4749-928B-FA5B8C87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Introductory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D06B-819A-44AB-84AC-41EDCCD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Welcome to Codeworks Pro</a:t>
            </a:r>
          </a:p>
          <a:p>
            <a:r>
              <a:rPr lang="en-GB" dirty="0"/>
              <a:t>On this course you will be working towards a PDA in Web Development. The content of the course assumes a level of knowledge of HTML5, CSS3 and </a:t>
            </a:r>
            <a:r>
              <a:rPr lang="en-GB" dirty="0" err="1"/>
              <a:t>Javascript</a:t>
            </a:r>
            <a:r>
              <a:rPr lang="en-GB" dirty="0"/>
              <a:t>. </a:t>
            </a:r>
          </a:p>
          <a:p>
            <a:r>
              <a:rPr lang="en-GB" dirty="0"/>
              <a:t>In order to test these skills you are required to complete an introductory task.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49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E71E-BC9A-40FB-825B-7F5B95CF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Introductory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8ECC-ED3E-487D-BA4A-E2709AEE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task is as follows: - Create a simple website using HTML, CSS and JavaScript to the following specification.</a:t>
            </a:r>
          </a:p>
          <a:p>
            <a:r>
              <a:rPr lang="en-GB" b="1" dirty="0"/>
              <a:t>You have been commissioned by a local dance instructor to create a website detailing her dance school. Using the techniques above you should create a simple 3 page website which includes:</a:t>
            </a:r>
            <a:endParaRPr lang="en-GB" dirty="0"/>
          </a:p>
          <a:p>
            <a:pPr lvl="1"/>
            <a:r>
              <a:rPr lang="en-GB" b="1" dirty="0"/>
              <a:t>A home page, a contact page and a media page</a:t>
            </a:r>
            <a:endParaRPr lang="en-GB" dirty="0"/>
          </a:p>
          <a:p>
            <a:pPr lvl="1"/>
            <a:r>
              <a:rPr lang="en-GB" b="1" dirty="0"/>
              <a:t>The website should have a consistent look for elements such as navigation, colours, and fonts.</a:t>
            </a:r>
            <a:endParaRPr lang="en-GB" dirty="0"/>
          </a:p>
          <a:p>
            <a:pPr lvl="1"/>
            <a:r>
              <a:rPr lang="en-GB" b="1" dirty="0"/>
              <a:t>A header section containing a logo (You can create or “borrow” a logo from an online location)</a:t>
            </a:r>
            <a:endParaRPr lang="en-GB" dirty="0"/>
          </a:p>
          <a:p>
            <a:pPr lvl="1"/>
            <a:r>
              <a:rPr lang="en-GB" b="1" dirty="0"/>
              <a:t>A footer section containing an address</a:t>
            </a:r>
            <a:endParaRPr lang="en-GB" dirty="0"/>
          </a:p>
          <a:p>
            <a:pPr lvl="1"/>
            <a:r>
              <a:rPr lang="en-GB" b="1" dirty="0"/>
              <a:t>Media elements such as images, video etc (Please borrow resources from the web)</a:t>
            </a:r>
            <a:endParaRPr lang="en-GB" dirty="0"/>
          </a:p>
          <a:p>
            <a:pPr lvl="1"/>
            <a:r>
              <a:rPr lang="en-GB" b="1" dirty="0"/>
              <a:t>Navigation (links) between pages</a:t>
            </a:r>
            <a:endParaRPr lang="en-GB" dirty="0"/>
          </a:p>
          <a:p>
            <a:pPr lvl="1"/>
            <a:r>
              <a:rPr lang="en-GB" b="1" dirty="0"/>
              <a:t>At least one external link</a:t>
            </a:r>
            <a:endParaRPr lang="en-GB" dirty="0"/>
          </a:p>
          <a:p>
            <a:pPr lvl="1"/>
            <a:r>
              <a:rPr lang="en-GB" b="1" dirty="0"/>
              <a:t>Simple form validation (on the contact page)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4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B502-998A-44FD-B73B-CE4FEBA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527F-02CD-4739-98A4-80C2C6D1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Project Brief – Web Development – Essential Content</a:t>
            </a:r>
            <a:endParaRPr lang="en-GB" dirty="0"/>
          </a:p>
          <a:p>
            <a:r>
              <a:rPr lang="en-GB" dirty="0"/>
              <a:t>Kelvin Car Hire have asked</a:t>
            </a:r>
            <a:r>
              <a:rPr lang="en-GB" i="1" dirty="0"/>
              <a:t> you to design and build a website to promote their business.  KCH offer a range of vehicles in four categories – small cars, medium cars and large cars.  They also offer a range of small and medium vans for hire.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i="1" dirty="0"/>
              <a:t>KCH wish the site to have an introductory page, a contact page and a page for each of the categories of vehicles that the business offers.  The contact page must include a form that </a:t>
            </a:r>
            <a:r>
              <a:rPr lang="en-GB" dirty="0"/>
              <a:t>collects and validates user data</a:t>
            </a:r>
            <a:r>
              <a:rPr lang="en-GB" i="1" dirty="0"/>
              <a:t> from prospective customers in order that a KCH employee can make contact with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12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4502-7602-4138-B524-31A9C0D9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Site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6F215-D907-4887-9F23-270D786B3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55092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92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86D6-95CD-4A90-9D9F-FD4A55A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Title &amp; Course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20F1-83E4-4E49-84B2-C7D9386B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000" dirty="0"/>
          </a:p>
          <a:p>
            <a:pPr algn="ctr"/>
            <a:r>
              <a:rPr lang="en-GB" sz="4000" dirty="0"/>
              <a:t>PDA WEB DEVELOPMENT L7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/>
              <a:t>PDAWEBDEVELL7/W-P191A</a:t>
            </a:r>
          </a:p>
        </p:txBody>
      </p:sp>
    </p:spTree>
    <p:extLst>
      <p:ext uri="{BB962C8B-B14F-4D97-AF65-F5344CB8AC3E}">
        <p14:creationId xmlns:p14="http://schemas.microsoft.com/office/powerpoint/2010/main" val="416236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B06-5464-4084-862D-0E023596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PDA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033E-77AB-4FAD-B796-8CB8EB9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 Double Credit SQA Units – 80hrs allocated teaching time per unit. </a:t>
            </a:r>
          </a:p>
          <a:p>
            <a:r>
              <a:rPr lang="en-GB" dirty="0"/>
              <a:t>HF58 34 – Web Development – Essential Content – 12 weeks</a:t>
            </a:r>
          </a:p>
          <a:p>
            <a:r>
              <a:rPr lang="en-GB" dirty="0"/>
              <a:t>F200 34 – Web Development – Complex Content – 12 weeks</a:t>
            </a:r>
          </a:p>
        </p:txBody>
      </p:sp>
    </p:spTree>
    <p:extLst>
      <p:ext uri="{BB962C8B-B14F-4D97-AF65-F5344CB8AC3E}">
        <p14:creationId xmlns:p14="http://schemas.microsoft.com/office/powerpoint/2010/main" val="343376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D4F8-9A9A-416E-BF0A-35BF4C83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HF58 34 – Essential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4676-1F2A-4344-B8F1-27DFFACF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Learning Outcomes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On successful completion of the Unit the learner will be able to: </a:t>
            </a:r>
          </a:p>
          <a:p>
            <a:r>
              <a:rPr lang="en-GB" dirty="0"/>
              <a:t>Describe website development fundamentals. </a:t>
            </a:r>
          </a:p>
          <a:p>
            <a:r>
              <a:rPr lang="en-GB" dirty="0"/>
              <a:t>Plan and design a website. </a:t>
            </a:r>
          </a:p>
          <a:p>
            <a:r>
              <a:rPr lang="en-GB" dirty="0"/>
              <a:t>Develop the layout and content of a website using a current version of HTML. </a:t>
            </a:r>
          </a:p>
          <a:p>
            <a:r>
              <a:rPr lang="en-GB" dirty="0"/>
              <a:t>Develop CSS styles for a website. </a:t>
            </a:r>
          </a:p>
          <a:p>
            <a:r>
              <a:rPr lang="en-GB" dirty="0"/>
              <a:t>Test and upload a valid, accessible website. </a:t>
            </a:r>
          </a:p>
        </p:txBody>
      </p:sp>
    </p:spTree>
    <p:extLst>
      <p:ext uri="{BB962C8B-B14F-4D97-AF65-F5344CB8AC3E}">
        <p14:creationId xmlns:p14="http://schemas.microsoft.com/office/powerpoint/2010/main" val="416830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0DE5-28CB-46E5-8EFD-C14E04C7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B110-F7D0-4F1A-9591-65D283A9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website development fundamentals. </a:t>
            </a:r>
          </a:p>
          <a:p>
            <a:pPr marL="0" indent="0">
              <a:buNone/>
            </a:pPr>
            <a:r>
              <a:rPr lang="en-GB" b="1" dirty="0"/>
              <a:t>Knowledge and/or Skills </a:t>
            </a:r>
            <a:endParaRPr lang="en-GB" dirty="0"/>
          </a:p>
          <a:p>
            <a:r>
              <a:rPr lang="en-GB" dirty="0"/>
              <a:t>Current web languages </a:t>
            </a:r>
          </a:p>
          <a:p>
            <a:r>
              <a:rPr lang="en-GB" dirty="0"/>
              <a:t>Current web browsers </a:t>
            </a:r>
          </a:p>
          <a:p>
            <a:r>
              <a:rPr lang="en-GB" dirty="0"/>
              <a:t>Current devices for displaying web pages </a:t>
            </a:r>
          </a:p>
          <a:p>
            <a:r>
              <a:rPr lang="en-GB" dirty="0"/>
              <a:t>HTML validation </a:t>
            </a:r>
          </a:p>
          <a:p>
            <a:r>
              <a:rPr lang="en-GB" dirty="0"/>
              <a:t>Website accessibility </a:t>
            </a:r>
          </a:p>
          <a:p>
            <a:r>
              <a:rPr lang="en-GB" dirty="0"/>
              <a:t>Search engine optimisation </a:t>
            </a:r>
          </a:p>
          <a:p>
            <a:r>
              <a:rPr lang="en-GB" dirty="0"/>
              <a:t>Website hosting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8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AFC0-0276-40A2-863C-9B8E535E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Requirements – Outcome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9C04-89EE-48BF-BE08-FF98B7D8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  <a:p>
            <a:r>
              <a:rPr lang="en-GB" dirty="0"/>
              <a:t>Identify and describe current web languages and their appropriate uses. </a:t>
            </a:r>
          </a:p>
          <a:p>
            <a:r>
              <a:rPr lang="en-GB" dirty="0"/>
              <a:t>Identify and compare current web browsers used to display web pages. </a:t>
            </a:r>
          </a:p>
          <a:p>
            <a:r>
              <a:rPr lang="en-GB" dirty="0"/>
              <a:t>Identify and compare current devices used to display web pages. </a:t>
            </a:r>
          </a:p>
          <a:p>
            <a:r>
              <a:rPr lang="en-GB" dirty="0"/>
              <a:t>Describe reasons for carrying out html validation and the methods that can be used. </a:t>
            </a:r>
          </a:p>
          <a:p>
            <a:r>
              <a:rPr lang="en-GB" dirty="0"/>
              <a:t>Describe the importance of website accessibility and the steps that can be taken to make a website accessible. </a:t>
            </a:r>
          </a:p>
          <a:p>
            <a:r>
              <a:rPr lang="en-GB" dirty="0"/>
              <a:t>Describe the importance of search engine optimisation techniques and steps that can be taken to optimise a website. </a:t>
            </a:r>
          </a:p>
          <a:p>
            <a:r>
              <a:rPr lang="en-GB" dirty="0"/>
              <a:t>Compare the different types of webhosting available and the advantages and disadvantages of each.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19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3EBE-BBCD-46CC-BF69-DFF6858E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A2B5-AE23-446D-91D7-17E07990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Plan and design a website. 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Knowledge and/or Skills </a:t>
            </a:r>
            <a:endParaRPr lang="en-GB" dirty="0"/>
          </a:p>
          <a:p>
            <a:r>
              <a:rPr lang="en-GB" dirty="0"/>
              <a:t>Site specification </a:t>
            </a:r>
          </a:p>
          <a:p>
            <a:r>
              <a:rPr lang="en-GB" dirty="0"/>
              <a:t>Site structure </a:t>
            </a:r>
          </a:p>
          <a:p>
            <a:r>
              <a:rPr lang="en-GB" dirty="0"/>
              <a:t>Page layout </a:t>
            </a:r>
          </a:p>
          <a:p>
            <a:r>
              <a:rPr lang="en-GB" dirty="0"/>
              <a:t>Content organisation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55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6895-32A8-47F8-ABCD-C7195F61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Requirements – Outcome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0F79-BC88-4CA0-B998-82D3D723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Plan and design a website of at least five pages by producing: </a:t>
            </a:r>
          </a:p>
          <a:p>
            <a:r>
              <a:rPr lang="en-GB" dirty="0"/>
              <a:t>A site specification </a:t>
            </a:r>
          </a:p>
          <a:p>
            <a:r>
              <a:rPr lang="en-GB" dirty="0"/>
              <a:t>A site navigation map </a:t>
            </a:r>
          </a:p>
          <a:p>
            <a:r>
              <a:rPr lang="en-GB" dirty="0"/>
              <a:t>Page layouts </a:t>
            </a:r>
          </a:p>
          <a:p>
            <a:r>
              <a:rPr lang="en-GB" dirty="0"/>
              <a:t>Content organisation.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6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D9C8-2722-436E-B05C-30E6221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D36F-4761-4F74-B3B9-ABF8B47A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Develop the layout and content of a website using a current version of HTML. </a:t>
            </a:r>
          </a:p>
          <a:p>
            <a:pPr marL="0" indent="0">
              <a:buNone/>
            </a:pPr>
            <a:r>
              <a:rPr lang="en-GB" b="1" dirty="0"/>
              <a:t>Knowledge and/or Skills </a:t>
            </a:r>
            <a:endParaRPr lang="en-GB" dirty="0"/>
          </a:p>
          <a:p>
            <a:r>
              <a:rPr lang="en-GB" dirty="0"/>
              <a:t>HTML structural elements </a:t>
            </a:r>
          </a:p>
          <a:p>
            <a:r>
              <a:rPr lang="en-GB" dirty="0"/>
              <a:t>HTML form elements </a:t>
            </a:r>
          </a:p>
          <a:p>
            <a:r>
              <a:rPr lang="en-GB" dirty="0"/>
              <a:t>HTML media elements </a:t>
            </a:r>
          </a:p>
          <a:p>
            <a:r>
              <a:rPr lang="en-GB" dirty="0"/>
              <a:t>HTML attributes </a:t>
            </a:r>
          </a:p>
          <a:p>
            <a:r>
              <a:rPr lang="en-GB" dirty="0"/>
              <a:t>Metadata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8980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906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PDA Web Development </vt:lpstr>
      <vt:lpstr>Class Title &amp; Course Code</vt:lpstr>
      <vt:lpstr>PDA Web Development</vt:lpstr>
      <vt:lpstr>HF58 34 – Essential Content</vt:lpstr>
      <vt:lpstr>Outcome 1</vt:lpstr>
      <vt:lpstr>Evidence Requirements – Outcome 1</vt:lpstr>
      <vt:lpstr>Outcome 2</vt:lpstr>
      <vt:lpstr>Evidence Requirements – Outcome 2</vt:lpstr>
      <vt:lpstr>Outcome 3</vt:lpstr>
      <vt:lpstr>Evidence Requirements  - Outcome 3</vt:lpstr>
      <vt:lpstr>Outcome 4</vt:lpstr>
      <vt:lpstr>Evidence Requirements – Outcome 4</vt:lpstr>
      <vt:lpstr>Outcome 5</vt:lpstr>
      <vt:lpstr>Evidence Requirements – Outcome 5</vt:lpstr>
      <vt:lpstr>PowerPoint Presentation</vt:lpstr>
      <vt:lpstr>Introductory Task</vt:lpstr>
      <vt:lpstr>Introductory Task</vt:lpstr>
      <vt:lpstr>Scenario</vt:lpstr>
      <vt:lpstr>Basic Site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PDA Web Development</dc:title>
  <dc:creator>Colin Rutherford</dc:creator>
  <cp:lastModifiedBy>Colin Rutherford</cp:lastModifiedBy>
  <cp:revision>6</cp:revision>
  <dcterms:created xsi:type="dcterms:W3CDTF">2019-09-04T14:56:44Z</dcterms:created>
  <dcterms:modified xsi:type="dcterms:W3CDTF">2019-09-05T10:10:29Z</dcterms:modified>
</cp:coreProperties>
</file>