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3"/>
  </p:notesMasterIdLst>
  <p:sldIdLst>
    <p:sldId id="256" r:id="rId5"/>
    <p:sldId id="257" r:id="rId6"/>
    <p:sldId id="259" r:id="rId7"/>
    <p:sldId id="260" r:id="rId8"/>
    <p:sldId id="261" r:id="rId9"/>
    <p:sldId id="275" r:id="rId10"/>
    <p:sldId id="290" r:id="rId11"/>
    <p:sldId id="272" r:id="rId12"/>
    <p:sldId id="289" r:id="rId13"/>
    <p:sldId id="274" r:id="rId14"/>
    <p:sldId id="277" r:id="rId15"/>
    <p:sldId id="276" r:id="rId16"/>
    <p:sldId id="262" r:id="rId17"/>
    <p:sldId id="278" r:id="rId18"/>
    <p:sldId id="279" r:id="rId19"/>
    <p:sldId id="280" r:id="rId20"/>
    <p:sldId id="263" r:id="rId21"/>
    <p:sldId id="293" r:id="rId22"/>
    <p:sldId id="287" r:id="rId23"/>
    <p:sldId id="288" r:id="rId24"/>
    <p:sldId id="291" r:id="rId25"/>
    <p:sldId id="285" r:id="rId26"/>
    <p:sldId id="264" r:id="rId27"/>
    <p:sldId id="281" r:id="rId28"/>
    <p:sldId id="282" r:id="rId29"/>
    <p:sldId id="283" r:id="rId30"/>
    <p:sldId id="270" r:id="rId31"/>
    <p:sldId id="273" r:id="rId3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hmet" id="{01DD966E-356C-4106-8737-A50A118B23D3}">
          <p14:sldIdLst>
            <p14:sldId id="256"/>
            <p14:sldId id="257"/>
            <p14:sldId id="259"/>
          </p14:sldIdLst>
        </p14:section>
        <p14:section name="Barbar" id="{9BB35642-55A8-46CD-B9E2-18A01BF62834}">
          <p14:sldIdLst>
            <p14:sldId id="260"/>
            <p14:sldId id="261"/>
            <p14:sldId id="275"/>
            <p14:sldId id="290"/>
            <p14:sldId id="272"/>
            <p14:sldId id="289"/>
            <p14:sldId id="274"/>
            <p14:sldId id="277"/>
            <p14:sldId id="276"/>
          </p14:sldIdLst>
        </p14:section>
        <p14:section name="Emre" id="{E0D7304D-4BAA-439C-A315-30C4913EFB17}">
          <p14:sldIdLst>
            <p14:sldId id="262"/>
            <p14:sldId id="278"/>
            <p14:sldId id="279"/>
            <p14:sldId id="280"/>
          </p14:sldIdLst>
        </p14:section>
        <p14:section name="Ahmet" id="{FB66A2D6-8DFD-4193-9E44-8AFA41791B1B}">
          <p14:sldIdLst>
            <p14:sldId id="263"/>
            <p14:sldId id="293"/>
            <p14:sldId id="287"/>
            <p14:sldId id="288"/>
            <p14:sldId id="291"/>
            <p14:sldId id="285"/>
          </p14:sldIdLst>
        </p14:section>
        <p14:section name="Emre" id="{6A6F3EF7-B48A-4E85-B734-F44ED5F0656B}">
          <p14:sldIdLst>
            <p14:sldId id="264"/>
            <p14:sldId id="281"/>
            <p14:sldId id="282"/>
            <p14:sldId id="283"/>
          </p14:sldIdLst>
        </p14:section>
        <p14:section name="Anon" id="{7F606D1B-EBFA-4864-BDB8-7093A0FF8399}">
          <p14:sldIdLst>
            <p14:sldId id="270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D84F46-D095-4FB6-82AA-BBBB50CA6C19}" v="1" dt="2021-06-17T06:57:19.612"/>
    <p1510:client id="{0215E83C-0EA7-4BC0-A198-C761F36FA73F}" v="2" dt="2021-06-16T23:36:24.749"/>
    <p1510:client id="{0D36C69C-05FA-4C3E-AAA5-D8AAF1856886}" v="100" dt="2021-06-16T21:19:32.842"/>
    <p1510:client id="{6DB2F79B-BA53-4ED0-BB8C-3B2ECC3396D4}" v="7" dt="2021-06-16T18:53:18.877"/>
    <p1510:client id="{707E964F-21DE-4BD6-ABED-DD408417811A}" v="405" dt="2021-06-17T00:17:54.982"/>
    <p1510:client id="{948148F0-4DFD-45A9-A545-C184A4402302}" v="259" vWet="261" dt="2021-06-16T22:58:51.584"/>
    <p1510:client id="{95FEE689-2A9B-4911-91B5-3142BBE21104}" v="20" dt="2021-06-16T18:42:47.620"/>
    <p1510:client id="{990F2C8E-03E2-5CF9-7A75-A39F69852A62}" v="228" dt="2021-06-16T18:46:04.327"/>
    <p1510:client id="{C596EE35-130A-490F-9769-BAE5273C1827}" v="19" dt="2021-06-16T21:40:30.242"/>
    <p1510:client id="{E5A92581-83FD-4C08-87D9-6F83B9E4808A}" v="1" dt="2021-06-16T21:51:32.199"/>
    <p1510:client id="{F1F16E9C-9D47-4933-8C6C-DC07C6053FF4}" v="3" dt="2021-06-17T07:36:54.563"/>
    <p1510:client id="{FE8413A3-183C-43AB-B364-A2729B6BD618}" v="110" dt="2021-06-16T22:53:55.4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Açık Stil 3 - Vurgu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150" autoAdjust="0"/>
  </p:normalViewPr>
  <p:slideViewPr>
    <p:cSldViewPr snapToGrid="0">
      <p:cViewPr varScale="1">
        <p:scale>
          <a:sx n="69" d="100"/>
          <a:sy n="69" d="100"/>
        </p:scale>
        <p:origin x="120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RE NEDIM HEPSAG" userId="4c74cb3d-760c-460e-8356-71b697ca280f" providerId="ADAL" clId="{948148F0-4DFD-45A9-A545-C184A4402302}"/>
    <pc:docChg chg="undo custSel addSld delSld modSld modSection">
      <pc:chgData name="EMRE NEDIM HEPSAG" userId="4c74cb3d-760c-460e-8356-71b697ca280f" providerId="ADAL" clId="{948148F0-4DFD-45A9-A545-C184A4402302}" dt="2021-06-16T22:05:55.405" v="252" actId="20577"/>
      <pc:docMkLst>
        <pc:docMk/>
      </pc:docMkLst>
      <pc:sldChg chg="delSp add del mod">
        <pc:chgData name="EMRE NEDIM HEPSAG" userId="4c74cb3d-760c-460e-8356-71b697ca280f" providerId="ADAL" clId="{948148F0-4DFD-45A9-A545-C184A4402302}" dt="2021-06-16T21:45:00.291" v="42" actId="2696"/>
        <pc:sldMkLst>
          <pc:docMk/>
          <pc:sldMk cId="3761617703" sldId="268"/>
        </pc:sldMkLst>
        <pc:graphicFrameChg chg="del">
          <ac:chgData name="EMRE NEDIM HEPSAG" userId="4c74cb3d-760c-460e-8356-71b697ca280f" providerId="ADAL" clId="{948148F0-4DFD-45A9-A545-C184A4402302}" dt="2021-06-16T21:43:55.248" v="26" actId="21"/>
          <ac:graphicFrameMkLst>
            <pc:docMk/>
            <pc:sldMk cId="3761617703" sldId="268"/>
            <ac:graphicFrameMk id="4" creationId="{AAEAF1BC-799E-4F3F-977F-90E5E70281D2}"/>
          </ac:graphicFrameMkLst>
        </pc:graphicFrameChg>
      </pc:sldChg>
      <pc:sldChg chg="addSp delSp modSp del mod">
        <pc:chgData name="EMRE NEDIM HEPSAG" userId="4c74cb3d-760c-460e-8356-71b697ca280f" providerId="ADAL" clId="{948148F0-4DFD-45A9-A545-C184A4402302}" dt="2021-06-16T21:54:52.770" v="78" actId="2696"/>
        <pc:sldMkLst>
          <pc:docMk/>
          <pc:sldMk cId="3244663689" sldId="269"/>
        </pc:sldMkLst>
        <pc:spChg chg="add mod">
          <ac:chgData name="EMRE NEDIM HEPSAG" userId="4c74cb3d-760c-460e-8356-71b697ca280f" providerId="ADAL" clId="{948148F0-4DFD-45A9-A545-C184A4402302}" dt="2021-06-16T21:52:43.690" v="58" actId="21"/>
          <ac:spMkLst>
            <pc:docMk/>
            <pc:sldMk cId="3244663689" sldId="269"/>
            <ac:spMk id="6" creationId="{587B10B3-5A44-49EB-AD9C-7FB76295F199}"/>
          </ac:spMkLst>
        </pc:spChg>
        <pc:graphicFrameChg chg="del">
          <ac:chgData name="EMRE NEDIM HEPSAG" userId="4c74cb3d-760c-460e-8356-71b697ca280f" providerId="ADAL" clId="{948148F0-4DFD-45A9-A545-C184A4402302}" dt="2021-06-16T21:52:43.690" v="58" actId="21"/>
          <ac:graphicFrameMkLst>
            <pc:docMk/>
            <pc:sldMk cId="3244663689" sldId="269"/>
            <ac:graphicFrameMk id="4" creationId="{E339515A-5C1B-4647-A7EA-A9778142331D}"/>
          </ac:graphicFrameMkLst>
        </pc:graphicFrameChg>
      </pc:sldChg>
      <pc:sldChg chg="modNotesTx">
        <pc:chgData name="EMRE NEDIM HEPSAG" userId="4c74cb3d-760c-460e-8356-71b697ca280f" providerId="ADAL" clId="{948148F0-4DFD-45A9-A545-C184A4402302}" dt="2021-06-16T22:05:55.405" v="252" actId="20577"/>
        <pc:sldMkLst>
          <pc:docMk/>
          <pc:sldMk cId="4271996287" sldId="270"/>
        </pc:sldMkLst>
      </pc:sldChg>
      <pc:sldChg chg="addSp delSp mod">
        <pc:chgData name="EMRE NEDIM HEPSAG" userId="4c74cb3d-760c-460e-8356-71b697ca280f" providerId="ADAL" clId="{948148F0-4DFD-45A9-A545-C184A4402302}" dt="2021-06-16T21:08:17.197" v="1" actId="478"/>
        <pc:sldMkLst>
          <pc:docMk/>
          <pc:sldMk cId="818325549" sldId="275"/>
        </pc:sldMkLst>
        <pc:cxnChg chg="add del">
          <ac:chgData name="EMRE NEDIM HEPSAG" userId="4c74cb3d-760c-460e-8356-71b697ca280f" providerId="ADAL" clId="{948148F0-4DFD-45A9-A545-C184A4402302}" dt="2021-06-16T21:08:17.197" v="1" actId="478"/>
          <ac:cxnSpMkLst>
            <pc:docMk/>
            <pc:sldMk cId="818325549" sldId="275"/>
            <ac:cxnSpMk id="4" creationId="{9488C541-AEDC-44B7-8E06-079922A94532}"/>
          </ac:cxnSpMkLst>
        </pc:cxnChg>
      </pc:sldChg>
      <pc:sldChg chg="addSp modSp mod">
        <pc:chgData name="EMRE NEDIM HEPSAG" userId="4c74cb3d-760c-460e-8356-71b697ca280f" providerId="ADAL" clId="{948148F0-4DFD-45A9-A545-C184A4402302}" dt="2021-06-16T21:43:29.532" v="19" actId="2711"/>
        <pc:sldMkLst>
          <pc:docMk/>
          <pc:sldMk cId="1178432546" sldId="280"/>
        </pc:sldMkLst>
        <pc:spChg chg="add mod">
          <ac:chgData name="EMRE NEDIM HEPSAG" userId="4c74cb3d-760c-460e-8356-71b697ca280f" providerId="ADAL" clId="{948148F0-4DFD-45A9-A545-C184A4402302}" dt="2021-06-16T21:43:29.532" v="19" actId="2711"/>
          <ac:spMkLst>
            <pc:docMk/>
            <pc:sldMk cId="1178432546" sldId="280"/>
            <ac:spMk id="5" creationId="{D8CCF027-4B50-4B41-8206-7E2C1F7082B2}"/>
          </ac:spMkLst>
        </pc:spChg>
        <pc:graphicFrameChg chg="mod modGraphic">
          <ac:chgData name="EMRE NEDIM HEPSAG" userId="4c74cb3d-760c-460e-8356-71b697ca280f" providerId="ADAL" clId="{948148F0-4DFD-45A9-A545-C184A4402302}" dt="2021-06-16T21:42:35.013" v="14" actId="1076"/>
          <ac:graphicFrameMkLst>
            <pc:docMk/>
            <pc:sldMk cId="1178432546" sldId="280"/>
            <ac:graphicFrameMk id="3" creationId="{48FDE8C3-E9FA-4EFB-825B-83E6BA26187C}"/>
          </ac:graphicFrameMkLst>
        </pc:graphicFrameChg>
        <pc:graphicFrameChg chg="mod modGraphic">
          <ac:chgData name="EMRE NEDIM HEPSAG" userId="4c74cb3d-760c-460e-8356-71b697ca280f" providerId="ADAL" clId="{948148F0-4DFD-45A9-A545-C184A4402302}" dt="2021-06-16T21:42:57.953" v="15" actId="1076"/>
          <ac:graphicFrameMkLst>
            <pc:docMk/>
            <pc:sldMk cId="1178432546" sldId="280"/>
            <ac:graphicFrameMk id="4" creationId="{15EA6FF6-ED03-4589-B1A1-727284CA1D76}"/>
          </ac:graphicFrameMkLst>
        </pc:graphicFrameChg>
      </pc:sldChg>
      <pc:sldChg chg="addSp delSp modSp mod">
        <pc:chgData name="EMRE NEDIM HEPSAG" userId="4c74cb3d-760c-460e-8356-71b697ca280f" providerId="ADAL" clId="{948148F0-4DFD-45A9-A545-C184A4402302}" dt="2021-06-16T21:54:44.103" v="77" actId="1076"/>
        <pc:sldMkLst>
          <pc:docMk/>
          <pc:sldMk cId="1116924532" sldId="283"/>
        </pc:sldMkLst>
        <pc:spChg chg="add del mod">
          <ac:chgData name="EMRE NEDIM HEPSAG" userId="4c74cb3d-760c-460e-8356-71b697ca280f" providerId="ADAL" clId="{948148F0-4DFD-45A9-A545-C184A4402302}" dt="2021-06-16T21:52:35.375" v="56"/>
          <ac:spMkLst>
            <pc:docMk/>
            <pc:sldMk cId="1116924532" sldId="283"/>
            <ac:spMk id="3" creationId="{CFFF7F7D-8803-426F-BB9D-8F5C7A87BE1B}"/>
          </ac:spMkLst>
        </pc:spChg>
        <pc:spChg chg="add mod">
          <ac:chgData name="EMRE NEDIM HEPSAG" userId="4c74cb3d-760c-460e-8356-71b697ca280f" providerId="ADAL" clId="{948148F0-4DFD-45A9-A545-C184A4402302}" dt="2021-06-16T21:54:44.103" v="77" actId="1076"/>
          <ac:spMkLst>
            <pc:docMk/>
            <pc:sldMk cId="1116924532" sldId="283"/>
            <ac:spMk id="7" creationId="{F43CE478-4324-45A4-85FF-40453215C4B2}"/>
          </ac:spMkLst>
        </pc:spChg>
        <pc:graphicFrameChg chg="del mod modGraphic">
          <ac:chgData name="EMRE NEDIM HEPSAG" userId="4c74cb3d-760c-460e-8356-71b697ca280f" providerId="ADAL" clId="{948148F0-4DFD-45A9-A545-C184A4402302}" dt="2021-06-16T21:52:32.652" v="55" actId="478"/>
          <ac:graphicFrameMkLst>
            <pc:docMk/>
            <pc:sldMk cId="1116924532" sldId="283"/>
            <ac:graphicFrameMk id="4" creationId="{70779C67-98FA-4C4D-B2F1-4BF58294AE56}"/>
          </ac:graphicFrameMkLst>
        </pc:graphicFrameChg>
        <pc:graphicFrameChg chg="add mod modGraphic">
          <ac:chgData name="EMRE NEDIM HEPSAG" userId="4c74cb3d-760c-460e-8356-71b697ca280f" providerId="ADAL" clId="{948148F0-4DFD-45A9-A545-C184A4402302}" dt="2021-06-16T21:54:34.888" v="75" actId="1076"/>
          <ac:graphicFrameMkLst>
            <pc:docMk/>
            <pc:sldMk cId="1116924532" sldId="283"/>
            <ac:graphicFrameMk id="5" creationId="{C10BAAB8-4301-4E37-B046-DFD1A2763059}"/>
          </ac:graphicFrameMkLst>
        </pc:graphicFrameChg>
        <pc:graphicFrameChg chg="add mod modGraphic">
          <ac:chgData name="EMRE NEDIM HEPSAG" userId="4c74cb3d-760c-460e-8356-71b697ca280f" providerId="ADAL" clId="{948148F0-4DFD-45A9-A545-C184A4402302}" dt="2021-06-16T21:54:30.474" v="73" actId="1076"/>
          <ac:graphicFrameMkLst>
            <pc:docMk/>
            <pc:sldMk cId="1116924532" sldId="283"/>
            <ac:graphicFrameMk id="6" creationId="{6DA50670-CEAB-444F-9E70-42DB660059EC}"/>
          </ac:graphicFrameMkLst>
        </pc:graphicFrameChg>
      </pc:sldChg>
      <pc:sldChg chg="addSp delSp modSp mod">
        <pc:chgData name="EMRE NEDIM HEPSAG" userId="4c74cb3d-760c-460e-8356-71b697ca280f" providerId="ADAL" clId="{948148F0-4DFD-45A9-A545-C184A4402302}" dt="2021-06-16T21:45:04.918" v="43" actId="14734"/>
        <pc:sldMkLst>
          <pc:docMk/>
          <pc:sldMk cId="1822156026" sldId="285"/>
        </pc:sldMkLst>
        <pc:spChg chg="del mod">
          <ac:chgData name="EMRE NEDIM HEPSAG" userId="4c74cb3d-760c-460e-8356-71b697ca280f" providerId="ADAL" clId="{948148F0-4DFD-45A9-A545-C184A4402302}" dt="2021-06-16T21:43:44.868" v="22" actId="478"/>
          <ac:spMkLst>
            <pc:docMk/>
            <pc:sldMk cId="1822156026" sldId="285"/>
            <ac:spMk id="2" creationId="{0D883FED-25D4-4E86-AA28-4FCCDE422196}"/>
          </ac:spMkLst>
        </pc:spChg>
        <pc:spChg chg="add mod">
          <ac:chgData name="EMRE NEDIM HEPSAG" userId="4c74cb3d-760c-460e-8356-71b697ca280f" providerId="ADAL" clId="{948148F0-4DFD-45A9-A545-C184A4402302}" dt="2021-06-16T21:44:05.152" v="30" actId="1076"/>
          <ac:spMkLst>
            <pc:docMk/>
            <pc:sldMk cId="1822156026" sldId="285"/>
            <ac:spMk id="5" creationId="{71EEE851-7D3E-4595-994F-23AC7199ED95}"/>
          </ac:spMkLst>
        </pc:spChg>
        <pc:graphicFrameChg chg="mod modGraphic">
          <ac:chgData name="EMRE NEDIM HEPSAG" userId="4c74cb3d-760c-460e-8356-71b697ca280f" providerId="ADAL" clId="{948148F0-4DFD-45A9-A545-C184A4402302}" dt="2021-06-16T21:44:19.674" v="35" actId="14100"/>
          <ac:graphicFrameMkLst>
            <pc:docMk/>
            <pc:sldMk cId="1822156026" sldId="285"/>
            <ac:graphicFrameMk id="4" creationId="{11A9D97B-DFB2-4BF7-8778-C4C19F809306}"/>
          </ac:graphicFrameMkLst>
        </pc:graphicFrameChg>
        <pc:graphicFrameChg chg="add mod modGraphic">
          <ac:chgData name="EMRE NEDIM HEPSAG" userId="4c74cb3d-760c-460e-8356-71b697ca280f" providerId="ADAL" clId="{948148F0-4DFD-45A9-A545-C184A4402302}" dt="2021-06-16T21:45:04.918" v="43" actId="14734"/>
          <ac:graphicFrameMkLst>
            <pc:docMk/>
            <pc:sldMk cId="1822156026" sldId="285"/>
            <ac:graphicFrameMk id="6" creationId="{47DA1478-19CB-4B79-8E6C-4718987ED11C}"/>
          </ac:graphicFrameMkLst>
        </pc:graphicFrameChg>
      </pc:sldChg>
    </pc:docChg>
  </pc:docChgLst>
  <pc:docChgLst>
    <pc:chgData name="EMRE NEDIM HEPSAG" userId="S::emrehepsag@ogr365.iyte.edu.tr::4c74cb3d-760c-460e-8356-71b697ca280f" providerId="AD" clId="Web-{2F07070B-49A9-4663-BCAA-DF1F47ABA277}"/>
    <pc:docChg chg="modSld">
      <pc:chgData name="EMRE NEDIM HEPSAG" userId="S::emrehepsag@ogr365.iyte.edu.tr::4c74cb3d-760c-460e-8356-71b697ca280f" providerId="AD" clId="Web-{2F07070B-49A9-4663-BCAA-DF1F47ABA277}" dt="2021-06-17T00:18:43.763" v="439"/>
      <pc:docMkLst>
        <pc:docMk/>
      </pc:docMkLst>
      <pc:sldChg chg="modNotes">
        <pc:chgData name="EMRE NEDIM HEPSAG" userId="S::emrehepsag@ogr365.iyte.edu.tr::4c74cb3d-760c-460e-8356-71b697ca280f" providerId="AD" clId="Web-{2F07070B-49A9-4663-BCAA-DF1F47ABA277}" dt="2021-06-17T00:12:19.093" v="128"/>
        <pc:sldMkLst>
          <pc:docMk/>
          <pc:sldMk cId="1611614506" sldId="264"/>
        </pc:sldMkLst>
      </pc:sldChg>
      <pc:sldChg chg="modNotes">
        <pc:chgData name="EMRE NEDIM HEPSAG" userId="S::emrehepsag@ogr365.iyte.edu.tr::4c74cb3d-760c-460e-8356-71b697ca280f" providerId="AD" clId="Web-{2F07070B-49A9-4663-BCAA-DF1F47ABA277}" dt="2021-06-17T00:16:39.474" v="430"/>
        <pc:sldMkLst>
          <pc:docMk/>
          <pc:sldMk cId="4271996287" sldId="270"/>
        </pc:sldMkLst>
      </pc:sldChg>
      <pc:sldChg chg="modNotes">
        <pc:chgData name="EMRE NEDIM HEPSAG" userId="S::emrehepsag@ogr365.iyte.edu.tr::4c74cb3d-760c-460e-8356-71b697ca280f" providerId="AD" clId="Web-{2F07070B-49A9-4663-BCAA-DF1F47ABA277}" dt="2021-06-17T00:18:43.763" v="439"/>
        <pc:sldMkLst>
          <pc:docMk/>
          <pc:sldMk cId="331189913" sldId="278"/>
        </pc:sldMkLst>
      </pc:sldChg>
      <pc:sldChg chg="modNotes">
        <pc:chgData name="EMRE NEDIM HEPSAG" userId="S::emrehepsag@ogr365.iyte.edu.tr::4c74cb3d-760c-460e-8356-71b697ca280f" providerId="AD" clId="Web-{2F07070B-49A9-4663-BCAA-DF1F47ABA277}" dt="2021-06-17T00:11:11.667" v="69"/>
        <pc:sldMkLst>
          <pc:docMk/>
          <pc:sldMk cId="2047448025" sldId="279"/>
        </pc:sldMkLst>
      </pc:sldChg>
    </pc:docChg>
  </pc:docChgLst>
  <pc:docChgLst>
    <pc:chgData name="AHMET YASIN BULUT" userId="S::ahbulut@ogr365.iyte.edu.tr::6e47da16-8b6e-48e5-86ca-aaff781d5177" providerId="AD" clId="Web-{990F2C8E-03E2-5CF9-7A75-A39F69852A62}"/>
    <pc:docChg chg="mod delSld modSld addMainMaster delMainMaster modMainMaster setSldSz">
      <pc:chgData name="AHMET YASIN BULUT" userId="S::ahbulut@ogr365.iyte.edu.tr::6e47da16-8b6e-48e5-86ca-aaff781d5177" providerId="AD" clId="Web-{990F2C8E-03E2-5CF9-7A75-A39F69852A62}" dt="2021-06-16T18:46:03.827" v="26" actId="20577"/>
      <pc:docMkLst>
        <pc:docMk/>
      </pc:docMkLst>
      <pc:sldChg chg="modSp mod modClrScheme chgLayout modNotes">
        <pc:chgData name="AHMET YASIN BULUT" userId="S::ahbulut@ogr365.iyte.edu.tr::6e47da16-8b6e-48e5-86ca-aaff781d5177" providerId="AD" clId="Web-{990F2C8E-03E2-5CF9-7A75-A39F69852A62}" dt="2021-06-16T18:39:05.664" v="11"/>
        <pc:sldMkLst>
          <pc:docMk/>
          <pc:sldMk cId="35994834" sldId="256"/>
        </pc:sldMkLst>
        <pc:spChg chg="mod ord">
          <ac:chgData name="AHMET YASIN BULUT" userId="S::ahbulut@ogr365.iyte.edu.tr::6e47da16-8b6e-48e5-86ca-aaff781d5177" providerId="AD" clId="Web-{990F2C8E-03E2-5CF9-7A75-A39F69852A62}" dt="2021-06-16T18:39:05.664" v="11"/>
          <ac:spMkLst>
            <pc:docMk/>
            <pc:sldMk cId="35994834" sldId="256"/>
            <ac:spMk id="2" creationId="{1B7D9ED8-87B2-43A4-A434-0056ABFFCEB0}"/>
          </ac:spMkLst>
        </pc:spChg>
        <pc:spChg chg="mod ord">
          <ac:chgData name="AHMET YASIN BULUT" userId="S::ahbulut@ogr365.iyte.edu.tr::6e47da16-8b6e-48e5-86ca-aaff781d5177" providerId="AD" clId="Web-{990F2C8E-03E2-5CF9-7A75-A39F69852A62}" dt="2021-06-16T18:39:05.664" v="11"/>
          <ac:spMkLst>
            <pc:docMk/>
            <pc:sldMk cId="35994834" sldId="256"/>
            <ac:spMk id="3" creationId="{61F3239C-D05C-4CD0-A8E1-141028D64E81}"/>
          </ac:spMkLst>
        </pc:spChg>
      </pc:sldChg>
      <pc:sldChg chg="modSp mod modClrScheme chgLayout">
        <pc:chgData name="AHMET YASIN BULUT" userId="S::ahbulut@ogr365.iyte.edu.tr::6e47da16-8b6e-48e5-86ca-aaff781d5177" providerId="AD" clId="Web-{990F2C8E-03E2-5CF9-7A75-A39F69852A62}" dt="2021-06-16T18:46:03.827" v="26" actId="20577"/>
        <pc:sldMkLst>
          <pc:docMk/>
          <pc:sldMk cId="1253023748" sldId="257"/>
        </pc:sldMkLst>
        <pc:spChg chg="mod ord">
          <ac:chgData name="AHMET YASIN BULUT" userId="S::ahbulut@ogr365.iyte.edu.tr::6e47da16-8b6e-48e5-86ca-aaff781d5177" providerId="AD" clId="Web-{990F2C8E-03E2-5CF9-7A75-A39F69852A62}" dt="2021-06-16T18:39:04.742" v="10"/>
          <ac:spMkLst>
            <pc:docMk/>
            <pc:sldMk cId="1253023748" sldId="257"/>
            <ac:spMk id="2" creationId="{052B1E46-200D-4EDB-BF49-A462CCFC2A31}"/>
          </ac:spMkLst>
        </pc:spChg>
        <pc:spChg chg="mod ord">
          <ac:chgData name="AHMET YASIN BULUT" userId="S::ahbulut@ogr365.iyte.edu.tr::6e47da16-8b6e-48e5-86ca-aaff781d5177" providerId="AD" clId="Web-{990F2C8E-03E2-5CF9-7A75-A39F69852A62}" dt="2021-06-16T18:46:03.827" v="26" actId="20577"/>
          <ac:spMkLst>
            <pc:docMk/>
            <pc:sldMk cId="1253023748" sldId="257"/>
            <ac:spMk id="3" creationId="{A2D90FA5-013D-4205-8A7C-F70F0E3E33ED}"/>
          </ac:spMkLst>
        </pc:spChg>
      </pc:sldChg>
      <pc:sldChg chg="modSp mod modClrScheme chgLayout">
        <pc:chgData name="AHMET YASIN BULUT" userId="S::ahbulut@ogr365.iyte.edu.tr::6e47da16-8b6e-48e5-86ca-aaff781d5177" providerId="AD" clId="Web-{990F2C8E-03E2-5CF9-7A75-A39F69852A62}" dt="2021-06-16T18:39:04.742" v="10"/>
        <pc:sldMkLst>
          <pc:docMk/>
          <pc:sldMk cId="2724466903" sldId="258"/>
        </pc:sldMkLst>
        <pc:spChg chg="mod ord">
          <ac:chgData name="AHMET YASIN BULUT" userId="S::ahbulut@ogr365.iyte.edu.tr::6e47da16-8b6e-48e5-86ca-aaff781d5177" providerId="AD" clId="Web-{990F2C8E-03E2-5CF9-7A75-A39F69852A62}" dt="2021-06-16T18:39:04.742" v="10"/>
          <ac:spMkLst>
            <pc:docMk/>
            <pc:sldMk cId="2724466903" sldId="258"/>
            <ac:spMk id="2" creationId="{B89CC25F-8BD0-4B49-B028-159F775EED03}"/>
          </ac:spMkLst>
        </pc:spChg>
        <pc:spChg chg="mod ord">
          <ac:chgData name="AHMET YASIN BULUT" userId="S::ahbulut@ogr365.iyte.edu.tr::6e47da16-8b6e-48e5-86ca-aaff781d5177" providerId="AD" clId="Web-{990F2C8E-03E2-5CF9-7A75-A39F69852A62}" dt="2021-06-16T18:39:04.742" v="10"/>
          <ac:spMkLst>
            <pc:docMk/>
            <pc:sldMk cId="2724466903" sldId="258"/>
            <ac:spMk id="3" creationId="{7EF11C18-F4FD-47B0-9918-58F205574A12}"/>
          </ac:spMkLst>
        </pc:spChg>
      </pc:sldChg>
      <pc:sldChg chg="modSp mod modClrScheme chgLayout">
        <pc:chgData name="AHMET YASIN BULUT" userId="S::ahbulut@ogr365.iyte.edu.tr::6e47da16-8b6e-48e5-86ca-aaff781d5177" providerId="AD" clId="Web-{990F2C8E-03E2-5CF9-7A75-A39F69852A62}" dt="2021-06-16T18:39:04.742" v="10"/>
        <pc:sldMkLst>
          <pc:docMk/>
          <pc:sldMk cId="1091020971" sldId="259"/>
        </pc:sldMkLst>
        <pc:spChg chg="mod ord">
          <ac:chgData name="AHMET YASIN BULUT" userId="S::ahbulut@ogr365.iyte.edu.tr::6e47da16-8b6e-48e5-86ca-aaff781d5177" providerId="AD" clId="Web-{990F2C8E-03E2-5CF9-7A75-A39F69852A62}" dt="2021-06-16T18:39:04.742" v="10"/>
          <ac:spMkLst>
            <pc:docMk/>
            <pc:sldMk cId="1091020971" sldId="259"/>
            <ac:spMk id="2" creationId="{D23D24BE-094A-45FF-A9BE-9DC66D51EEAC}"/>
          </ac:spMkLst>
        </pc:spChg>
        <pc:spChg chg="mod ord">
          <ac:chgData name="AHMET YASIN BULUT" userId="S::ahbulut@ogr365.iyte.edu.tr::6e47da16-8b6e-48e5-86ca-aaff781d5177" providerId="AD" clId="Web-{990F2C8E-03E2-5CF9-7A75-A39F69852A62}" dt="2021-06-16T18:39:04.742" v="10"/>
          <ac:spMkLst>
            <pc:docMk/>
            <pc:sldMk cId="1091020971" sldId="259"/>
            <ac:spMk id="3" creationId="{55A54F44-0D39-49FC-9A47-F51DFC7C4537}"/>
          </ac:spMkLst>
        </pc:spChg>
      </pc:sldChg>
      <pc:sldChg chg="modSp mod modClrScheme chgLayout">
        <pc:chgData name="AHMET YASIN BULUT" userId="S::ahbulut@ogr365.iyte.edu.tr::6e47da16-8b6e-48e5-86ca-aaff781d5177" providerId="AD" clId="Web-{990F2C8E-03E2-5CF9-7A75-A39F69852A62}" dt="2021-06-16T18:39:05.664" v="11"/>
        <pc:sldMkLst>
          <pc:docMk/>
          <pc:sldMk cId="3534902355" sldId="260"/>
        </pc:sldMkLst>
        <pc:spChg chg="mod ord">
          <ac:chgData name="AHMET YASIN BULUT" userId="S::ahbulut@ogr365.iyte.edu.tr::6e47da16-8b6e-48e5-86ca-aaff781d5177" providerId="AD" clId="Web-{990F2C8E-03E2-5CF9-7A75-A39F69852A62}" dt="2021-06-16T18:39:04.742" v="10"/>
          <ac:spMkLst>
            <pc:docMk/>
            <pc:sldMk cId="3534902355" sldId="260"/>
            <ac:spMk id="2" creationId="{93B6985C-7CB9-40E9-87B6-22A6DC096B00}"/>
          </ac:spMkLst>
        </pc:spChg>
        <pc:spChg chg="mod ord">
          <ac:chgData name="AHMET YASIN BULUT" userId="S::ahbulut@ogr365.iyte.edu.tr::6e47da16-8b6e-48e5-86ca-aaff781d5177" providerId="AD" clId="Web-{990F2C8E-03E2-5CF9-7A75-A39F69852A62}" dt="2021-06-16T18:39:05.664" v="11"/>
          <ac:spMkLst>
            <pc:docMk/>
            <pc:sldMk cId="3534902355" sldId="260"/>
            <ac:spMk id="10" creationId="{8039E9CA-61BB-4CD9-A13F-264A11DBB6E3}"/>
          </ac:spMkLst>
        </pc:spChg>
        <pc:grpChg chg="mod">
          <ac:chgData name="AHMET YASIN BULUT" userId="S::ahbulut@ogr365.iyte.edu.tr::6e47da16-8b6e-48e5-86ca-aaff781d5177" providerId="AD" clId="Web-{990F2C8E-03E2-5CF9-7A75-A39F69852A62}" dt="2021-06-16T18:39:05.664" v="11"/>
          <ac:grpSpMkLst>
            <pc:docMk/>
            <pc:sldMk cId="3534902355" sldId="260"/>
            <ac:grpSpMk id="3" creationId="{4C589729-8202-4318-9FCC-C2EB99B26E39}"/>
          </ac:grpSpMkLst>
        </pc:grpChg>
      </pc:sldChg>
      <pc:sldChg chg="modSp mod modClrScheme chgLayout">
        <pc:chgData name="AHMET YASIN BULUT" userId="S::ahbulut@ogr365.iyte.edu.tr::6e47da16-8b6e-48e5-86ca-aaff781d5177" providerId="AD" clId="Web-{990F2C8E-03E2-5CF9-7A75-A39F69852A62}" dt="2021-06-16T18:39:05.664" v="11"/>
        <pc:sldMkLst>
          <pc:docMk/>
          <pc:sldMk cId="639982609" sldId="261"/>
        </pc:sldMkLst>
        <pc:spChg chg="mod ord">
          <ac:chgData name="AHMET YASIN BULUT" userId="S::ahbulut@ogr365.iyte.edu.tr::6e47da16-8b6e-48e5-86ca-aaff781d5177" providerId="AD" clId="Web-{990F2C8E-03E2-5CF9-7A75-A39F69852A62}" dt="2021-06-16T18:39:04.742" v="10"/>
          <ac:spMkLst>
            <pc:docMk/>
            <pc:sldMk cId="639982609" sldId="261"/>
            <ac:spMk id="2" creationId="{8E1156F3-3BEA-4820-A895-8E37A393E359}"/>
          </ac:spMkLst>
        </pc:spChg>
        <pc:picChg chg="mod ord">
          <ac:chgData name="AHMET YASIN BULUT" userId="S::ahbulut@ogr365.iyte.edu.tr::6e47da16-8b6e-48e5-86ca-aaff781d5177" providerId="AD" clId="Web-{990F2C8E-03E2-5CF9-7A75-A39F69852A62}" dt="2021-06-16T18:39:05.664" v="11"/>
          <ac:picMkLst>
            <pc:docMk/>
            <pc:sldMk cId="639982609" sldId="261"/>
            <ac:picMk id="7" creationId="{8ACCF65C-BBDA-4CEE-87DF-611A751B9EDF}"/>
          </ac:picMkLst>
        </pc:picChg>
      </pc:sldChg>
      <pc:sldChg chg="modSp mod modClrScheme chgLayout">
        <pc:chgData name="AHMET YASIN BULUT" userId="S::ahbulut@ogr365.iyte.edu.tr::6e47da16-8b6e-48e5-86ca-aaff781d5177" providerId="AD" clId="Web-{990F2C8E-03E2-5CF9-7A75-A39F69852A62}" dt="2021-06-16T18:39:05.664" v="11"/>
        <pc:sldMkLst>
          <pc:docMk/>
          <pc:sldMk cId="3704053446" sldId="262"/>
        </pc:sldMkLst>
        <pc:spChg chg="mod ord">
          <ac:chgData name="AHMET YASIN BULUT" userId="S::ahbulut@ogr365.iyte.edu.tr::6e47da16-8b6e-48e5-86ca-aaff781d5177" providerId="AD" clId="Web-{990F2C8E-03E2-5CF9-7A75-A39F69852A62}" dt="2021-06-16T18:39:04.742" v="10"/>
          <ac:spMkLst>
            <pc:docMk/>
            <pc:sldMk cId="3704053446" sldId="262"/>
            <ac:spMk id="2" creationId="{066CE76B-9184-45C5-9A5F-5D7459A98896}"/>
          </ac:spMkLst>
        </pc:spChg>
        <pc:picChg chg="mod ord">
          <ac:chgData name="AHMET YASIN BULUT" userId="S::ahbulut@ogr365.iyte.edu.tr::6e47da16-8b6e-48e5-86ca-aaff781d5177" providerId="AD" clId="Web-{990F2C8E-03E2-5CF9-7A75-A39F69852A62}" dt="2021-06-16T18:39:05.664" v="11"/>
          <ac:picMkLst>
            <pc:docMk/>
            <pc:sldMk cId="3704053446" sldId="262"/>
            <ac:picMk id="11" creationId="{6BF9B158-BF26-404C-ACB5-11CD94E887F9}"/>
          </ac:picMkLst>
        </pc:picChg>
      </pc:sldChg>
      <pc:sldChg chg="modSp mod modClrScheme chgLayout">
        <pc:chgData name="AHMET YASIN BULUT" userId="S::ahbulut@ogr365.iyte.edu.tr::6e47da16-8b6e-48e5-86ca-aaff781d5177" providerId="AD" clId="Web-{990F2C8E-03E2-5CF9-7A75-A39F69852A62}" dt="2021-06-16T18:39:05.664" v="11"/>
        <pc:sldMkLst>
          <pc:docMk/>
          <pc:sldMk cId="2175677194" sldId="263"/>
        </pc:sldMkLst>
        <pc:spChg chg="mod ord">
          <ac:chgData name="AHMET YASIN BULUT" userId="S::ahbulut@ogr365.iyte.edu.tr::6e47da16-8b6e-48e5-86ca-aaff781d5177" providerId="AD" clId="Web-{990F2C8E-03E2-5CF9-7A75-A39F69852A62}" dt="2021-06-16T18:39:04.742" v="10"/>
          <ac:spMkLst>
            <pc:docMk/>
            <pc:sldMk cId="2175677194" sldId="263"/>
            <ac:spMk id="2" creationId="{CC25922C-C6F6-49E7-AD2A-E49362123F01}"/>
          </ac:spMkLst>
        </pc:spChg>
        <pc:spChg chg="mod ord">
          <ac:chgData name="AHMET YASIN BULUT" userId="S::ahbulut@ogr365.iyte.edu.tr::6e47da16-8b6e-48e5-86ca-aaff781d5177" providerId="AD" clId="Web-{990F2C8E-03E2-5CF9-7A75-A39F69852A62}" dt="2021-06-16T18:39:05.664" v="11"/>
          <ac:spMkLst>
            <pc:docMk/>
            <pc:sldMk cId="2175677194" sldId="263"/>
            <ac:spMk id="5" creationId="{D318D4BA-0567-42C1-8BDB-87AEAB644AF4}"/>
          </ac:spMkLst>
        </pc:spChg>
        <pc:spChg chg="mod">
          <ac:chgData name="AHMET YASIN BULUT" userId="S::ahbulut@ogr365.iyte.edu.tr::6e47da16-8b6e-48e5-86ca-aaff781d5177" providerId="AD" clId="Web-{990F2C8E-03E2-5CF9-7A75-A39F69852A62}" dt="2021-06-16T18:39:05.664" v="11"/>
          <ac:spMkLst>
            <pc:docMk/>
            <pc:sldMk cId="2175677194" sldId="263"/>
            <ac:spMk id="7" creationId="{8CF53CC3-5E54-4870-9902-7C344B9F8E7A}"/>
          </ac:spMkLst>
        </pc:spChg>
        <pc:picChg chg="mod">
          <ac:chgData name="AHMET YASIN BULUT" userId="S::ahbulut@ogr365.iyte.edu.tr::6e47da16-8b6e-48e5-86ca-aaff781d5177" providerId="AD" clId="Web-{990F2C8E-03E2-5CF9-7A75-A39F69852A62}" dt="2021-06-16T18:39:05.664" v="11"/>
          <ac:picMkLst>
            <pc:docMk/>
            <pc:sldMk cId="2175677194" sldId="263"/>
            <ac:picMk id="4" creationId="{2C1756B3-31E0-4D9E-AD90-BCE9C4B97369}"/>
          </ac:picMkLst>
        </pc:picChg>
      </pc:sldChg>
      <pc:sldChg chg="modSp mod modClrScheme chgLayout">
        <pc:chgData name="AHMET YASIN BULUT" userId="S::ahbulut@ogr365.iyte.edu.tr::6e47da16-8b6e-48e5-86ca-aaff781d5177" providerId="AD" clId="Web-{990F2C8E-03E2-5CF9-7A75-A39F69852A62}" dt="2021-06-16T18:39:05.664" v="11"/>
        <pc:sldMkLst>
          <pc:docMk/>
          <pc:sldMk cId="1611614506" sldId="264"/>
        </pc:sldMkLst>
        <pc:spChg chg="mod ord">
          <ac:chgData name="AHMET YASIN BULUT" userId="S::ahbulut@ogr365.iyte.edu.tr::6e47da16-8b6e-48e5-86ca-aaff781d5177" providerId="AD" clId="Web-{990F2C8E-03E2-5CF9-7A75-A39F69852A62}" dt="2021-06-16T18:39:04.742" v="10"/>
          <ac:spMkLst>
            <pc:docMk/>
            <pc:sldMk cId="1611614506" sldId="264"/>
            <ac:spMk id="2" creationId="{AD9DD785-D1C1-4C46-8FB2-7FE6C59C4B1F}"/>
          </ac:spMkLst>
        </pc:spChg>
        <pc:picChg chg="mod ord">
          <ac:chgData name="AHMET YASIN BULUT" userId="S::ahbulut@ogr365.iyte.edu.tr::6e47da16-8b6e-48e5-86ca-aaff781d5177" providerId="AD" clId="Web-{990F2C8E-03E2-5CF9-7A75-A39F69852A62}" dt="2021-06-16T18:39:05.664" v="11"/>
          <ac:picMkLst>
            <pc:docMk/>
            <pc:sldMk cId="1611614506" sldId="264"/>
            <ac:picMk id="5" creationId="{35AAB5B8-53A5-4B37-ADC4-39533D7AC12A}"/>
          </ac:picMkLst>
        </pc:picChg>
      </pc:sldChg>
      <pc:sldChg chg="modSp mod modClrScheme chgLayout">
        <pc:chgData name="AHMET YASIN BULUT" userId="S::ahbulut@ogr365.iyte.edu.tr::6e47da16-8b6e-48e5-86ca-aaff781d5177" providerId="AD" clId="Web-{990F2C8E-03E2-5CF9-7A75-A39F69852A62}" dt="2021-06-16T18:39:05.664" v="11"/>
        <pc:sldMkLst>
          <pc:docMk/>
          <pc:sldMk cId="2344365152" sldId="265"/>
        </pc:sldMkLst>
        <pc:spChg chg="mod ord">
          <ac:chgData name="AHMET YASIN BULUT" userId="S::ahbulut@ogr365.iyte.edu.tr::6e47da16-8b6e-48e5-86ca-aaff781d5177" providerId="AD" clId="Web-{990F2C8E-03E2-5CF9-7A75-A39F69852A62}" dt="2021-06-16T18:39:04.742" v="10"/>
          <ac:spMkLst>
            <pc:docMk/>
            <pc:sldMk cId="2344365152" sldId="265"/>
            <ac:spMk id="2" creationId="{7DA16CD2-0553-4A65-8E13-76B0E2DFD09C}"/>
          </ac:spMkLst>
        </pc:spChg>
        <pc:picChg chg="mod ord">
          <ac:chgData name="AHMET YASIN BULUT" userId="S::ahbulut@ogr365.iyte.edu.tr::6e47da16-8b6e-48e5-86ca-aaff781d5177" providerId="AD" clId="Web-{990F2C8E-03E2-5CF9-7A75-A39F69852A62}" dt="2021-06-16T18:39:05.664" v="11"/>
          <ac:picMkLst>
            <pc:docMk/>
            <pc:sldMk cId="2344365152" sldId="265"/>
            <ac:picMk id="4" creationId="{456143D9-CFE0-45D2-9449-530C67CC2B41}"/>
          </ac:picMkLst>
        </pc:picChg>
      </pc:sldChg>
      <pc:sldChg chg="modSp mod modClrScheme chgLayout">
        <pc:chgData name="AHMET YASIN BULUT" userId="S::ahbulut@ogr365.iyte.edu.tr::6e47da16-8b6e-48e5-86ca-aaff781d5177" providerId="AD" clId="Web-{990F2C8E-03E2-5CF9-7A75-A39F69852A62}" dt="2021-06-16T18:39:05.664" v="11"/>
        <pc:sldMkLst>
          <pc:docMk/>
          <pc:sldMk cId="2489066779" sldId="266"/>
        </pc:sldMkLst>
        <pc:spChg chg="mod ord">
          <ac:chgData name="AHMET YASIN BULUT" userId="S::ahbulut@ogr365.iyte.edu.tr::6e47da16-8b6e-48e5-86ca-aaff781d5177" providerId="AD" clId="Web-{990F2C8E-03E2-5CF9-7A75-A39F69852A62}" dt="2021-06-16T18:39:04.742" v="10"/>
          <ac:spMkLst>
            <pc:docMk/>
            <pc:sldMk cId="2489066779" sldId="266"/>
            <ac:spMk id="2" creationId="{8E1156F3-3BEA-4820-A895-8E37A393E359}"/>
          </ac:spMkLst>
        </pc:spChg>
        <pc:graphicFrameChg chg="mod ord modGraphic">
          <ac:chgData name="AHMET YASIN BULUT" userId="S::ahbulut@ogr365.iyte.edu.tr::6e47da16-8b6e-48e5-86ca-aaff781d5177" providerId="AD" clId="Web-{990F2C8E-03E2-5CF9-7A75-A39F69852A62}" dt="2021-06-16T18:39:05.664" v="11"/>
          <ac:graphicFrameMkLst>
            <pc:docMk/>
            <pc:sldMk cId="2489066779" sldId="266"/>
            <ac:graphicFrameMk id="4" creationId="{7A538893-D30C-4153-A85C-5415DBEA4897}"/>
          </ac:graphicFrameMkLst>
        </pc:graphicFrameChg>
      </pc:sldChg>
      <pc:sldChg chg="modSp mod modClrScheme chgLayout">
        <pc:chgData name="AHMET YASIN BULUT" userId="S::ahbulut@ogr365.iyte.edu.tr::6e47da16-8b6e-48e5-86ca-aaff781d5177" providerId="AD" clId="Web-{990F2C8E-03E2-5CF9-7A75-A39F69852A62}" dt="2021-06-16T18:39:05.664" v="11"/>
        <pc:sldMkLst>
          <pc:docMk/>
          <pc:sldMk cId="4199047086" sldId="267"/>
        </pc:sldMkLst>
        <pc:spChg chg="mod ord">
          <ac:chgData name="AHMET YASIN BULUT" userId="S::ahbulut@ogr365.iyte.edu.tr::6e47da16-8b6e-48e5-86ca-aaff781d5177" providerId="AD" clId="Web-{990F2C8E-03E2-5CF9-7A75-A39F69852A62}" dt="2021-06-16T18:39:04.742" v="10"/>
          <ac:spMkLst>
            <pc:docMk/>
            <pc:sldMk cId="4199047086" sldId="267"/>
            <ac:spMk id="2" creationId="{066CE76B-9184-45C5-9A5F-5D7459A98896}"/>
          </ac:spMkLst>
        </pc:spChg>
        <pc:graphicFrameChg chg="mod ord modGraphic">
          <ac:chgData name="AHMET YASIN BULUT" userId="S::ahbulut@ogr365.iyte.edu.tr::6e47da16-8b6e-48e5-86ca-aaff781d5177" providerId="AD" clId="Web-{990F2C8E-03E2-5CF9-7A75-A39F69852A62}" dt="2021-06-16T18:39:05.664" v="11"/>
          <ac:graphicFrameMkLst>
            <pc:docMk/>
            <pc:sldMk cId="4199047086" sldId="267"/>
            <ac:graphicFrameMk id="12" creationId="{76077FBB-FB7F-4EFE-96DC-94825CB99D73}"/>
          </ac:graphicFrameMkLst>
        </pc:graphicFrameChg>
      </pc:sldChg>
      <pc:sldChg chg="modSp mod modClrScheme chgLayout">
        <pc:chgData name="AHMET YASIN BULUT" userId="S::ahbulut@ogr365.iyte.edu.tr::6e47da16-8b6e-48e5-86ca-aaff781d5177" providerId="AD" clId="Web-{990F2C8E-03E2-5CF9-7A75-A39F69852A62}" dt="2021-06-16T18:39:05.664" v="11"/>
        <pc:sldMkLst>
          <pc:docMk/>
          <pc:sldMk cId="2790687388" sldId="268"/>
        </pc:sldMkLst>
        <pc:spChg chg="mod ord">
          <ac:chgData name="AHMET YASIN BULUT" userId="S::ahbulut@ogr365.iyte.edu.tr::6e47da16-8b6e-48e5-86ca-aaff781d5177" providerId="AD" clId="Web-{990F2C8E-03E2-5CF9-7A75-A39F69852A62}" dt="2021-06-16T18:39:04.742" v="10"/>
          <ac:spMkLst>
            <pc:docMk/>
            <pc:sldMk cId="2790687388" sldId="268"/>
            <ac:spMk id="2" creationId="{CC25922C-C6F6-49E7-AD2A-E49362123F01}"/>
          </ac:spMkLst>
        </pc:spChg>
        <pc:graphicFrameChg chg="mod modGraphic">
          <ac:chgData name="AHMET YASIN BULUT" userId="S::ahbulut@ogr365.iyte.edu.tr::6e47da16-8b6e-48e5-86ca-aaff781d5177" providerId="AD" clId="Web-{990F2C8E-03E2-5CF9-7A75-A39F69852A62}" dt="2021-06-16T18:39:05.664" v="11"/>
          <ac:graphicFrameMkLst>
            <pc:docMk/>
            <pc:sldMk cId="2790687388" sldId="268"/>
            <ac:graphicFrameMk id="4" creationId="{AAEAF1BC-799E-4F3F-977F-90E5E70281D2}"/>
          </ac:graphicFrameMkLst>
        </pc:graphicFrameChg>
      </pc:sldChg>
      <pc:sldChg chg="modSp mod modClrScheme chgLayout">
        <pc:chgData name="AHMET YASIN BULUT" userId="S::ahbulut@ogr365.iyte.edu.tr::6e47da16-8b6e-48e5-86ca-aaff781d5177" providerId="AD" clId="Web-{990F2C8E-03E2-5CF9-7A75-A39F69852A62}" dt="2021-06-16T18:39:05.664" v="11"/>
        <pc:sldMkLst>
          <pc:docMk/>
          <pc:sldMk cId="3244663689" sldId="269"/>
        </pc:sldMkLst>
        <pc:spChg chg="mod ord">
          <ac:chgData name="AHMET YASIN BULUT" userId="S::ahbulut@ogr365.iyte.edu.tr::6e47da16-8b6e-48e5-86ca-aaff781d5177" providerId="AD" clId="Web-{990F2C8E-03E2-5CF9-7A75-A39F69852A62}" dt="2021-06-16T18:39:04.742" v="10"/>
          <ac:spMkLst>
            <pc:docMk/>
            <pc:sldMk cId="3244663689" sldId="269"/>
            <ac:spMk id="2" creationId="{AD9DD785-D1C1-4C46-8FB2-7FE6C59C4B1F}"/>
          </ac:spMkLst>
        </pc:spChg>
        <pc:graphicFrameChg chg="mod ord modGraphic">
          <ac:chgData name="AHMET YASIN BULUT" userId="S::ahbulut@ogr365.iyte.edu.tr::6e47da16-8b6e-48e5-86ca-aaff781d5177" providerId="AD" clId="Web-{990F2C8E-03E2-5CF9-7A75-A39F69852A62}" dt="2021-06-16T18:39:05.664" v="11"/>
          <ac:graphicFrameMkLst>
            <pc:docMk/>
            <pc:sldMk cId="3244663689" sldId="269"/>
            <ac:graphicFrameMk id="4" creationId="{E339515A-5C1B-4647-A7EA-A9778142331D}"/>
          </ac:graphicFrameMkLst>
        </pc:graphicFrameChg>
        <pc:picChg chg="mod">
          <ac:chgData name="AHMET YASIN BULUT" userId="S::ahbulut@ogr365.iyte.edu.tr::6e47da16-8b6e-48e5-86ca-aaff781d5177" providerId="AD" clId="Web-{990F2C8E-03E2-5CF9-7A75-A39F69852A62}" dt="2021-06-16T18:39:05.664" v="11"/>
          <ac:picMkLst>
            <pc:docMk/>
            <pc:sldMk cId="3244663689" sldId="269"/>
            <ac:picMk id="5" creationId="{63182E43-C558-49A1-BA68-4EAA33BEEE86}"/>
          </ac:picMkLst>
        </pc:picChg>
      </pc:sldChg>
      <pc:sldChg chg="modSp mod modClrScheme chgLayout">
        <pc:chgData name="AHMET YASIN BULUT" userId="S::ahbulut@ogr365.iyte.edu.tr::6e47da16-8b6e-48e5-86ca-aaff781d5177" providerId="AD" clId="Web-{990F2C8E-03E2-5CF9-7A75-A39F69852A62}" dt="2021-06-16T18:39:04.742" v="10"/>
        <pc:sldMkLst>
          <pc:docMk/>
          <pc:sldMk cId="4271996287" sldId="270"/>
        </pc:sldMkLst>
        <pc:spChg chg="mod ord">
          <ac:chgData name="AHMET YASIN BULUT" userId="S::ahbulut@ogr365.iyte.edu.tr::6e47da16-8b6e-48e5-86ca-aaff781d5177" providerId="AD" clId="Web-{990F2C8E-03E2-5CF9-7A75-A39F69852A62}" dt="2021-06-16T18:39:04.742" v="10"/>
          <ac:spMkLst>
            <pc:docMk/>
            <pc:sldMk cId="4271996287" sldId="270"/>
            <ac:spMk id="2" creationId="{99D7FAD1-9B89-4B66-93A7-A04F01D38CAF}"/>
          </ac:spMkLst>
        </pc:spChg>
        <pc:spChg chg="mod ord">
          <ac:chgData name="AHMET YASIN BULUT" userId="S::ahbulut@ogr365.iyte.edu.tr::6e47da16-8b6e-48e5-86ca-aaff781d5177" providerId="AD" clId="Web-{990F2C8E-03E2-5CF9-7A75-A39F69852A62}" dt="2021-06-16T18:39:04.742" v="10"/>
          <ac:spMkLst>
            <pc:docMk/>
            <pc:sldMk cId="4271996287" sldId="270"/>
            <ac:spMk id="3" creationId="{102ADEFE-6852-4E69-B65B-820D7028DF23}"/>
          </ac:spMkLst>
        </pc:spChg>
      </pc:sldChg>
      <pc:sldChg chg="modSp del mod modClrScheme chgLayout">
        <pc:chgData name="AHMET YASIN BULUT" userId="S::ahbulut@ogr365.iyte.edu.tr::6e47da16-8b6e-48e5-86ca-aaff781d5177" providerId="AD" clId="Web-{990F2C8E-03E2-5CF9-7A75-A39F69852A62}" dt="2021-06-16T18:44:38.873" v="20"/>
        <pc:sldMkLst>
          <pc:docMk/>
          <pc:sldMk cId="243303357" sldId="271"/>
        </pc:sldMkLst>
        <pc:spChg chg="mod ord">
          <ac:chgData name="AHMET YASIN BULUT" userId="S::ahbulut@ogr365.iyte.edu.tr::6e47da16-8b6e-48e5-86ca-aaff781d5177" providerId="AD" clId="Web-{990F2C8E-03E2-5CF9-7A75-A39F69852A62}" dt="2021-06-16T18:39:04.742" v="10"/>
          <ac:spMkLst>
            <pc:docMk/>
            <pc:sldMk cId="243303357" sldId="271"/>
            <ac:spMk id="2" creationId="{49C870E5-C3CF-4F89-8B80-4CE6DC1C0E30}"/>
          </ac:spMkLst>
        </pc:spChg>
        <pc:picChg chg="mod">
          <ac:chgData name="AHMET YASIN BULUT" userId="S::ahbulut@ogr365.iyte.edu.tr::6e47da16-8b6e-48e5-86ca-aaff781d5177" providerId="AD" clId="Web-{990F2C8E-03E2-5CF9-7A75-A39F69852A62}" dt="2021-06-16T18:39:05.664" v="11"/>
          <ac:picMkLst>
            <pc:docMk/>
            <pc:sldMk cId="243303357" sldId="271"/>
            <ac:picMk id="15" creationId="{1C672F21-4EF5-41A8-953F-472789CD21C0}"/>
          </ac:picMkLst>
        </pc:picChg>
      </pc:sldChg>
      <pc:sldChg chg="modSp mod modClrScheme chgLayout">
        <pc:chgData name="AHMET YASIN BULUT" userId="S::ahbulut@ogr365.iyte.edu.tr::6e47da16-8b6e-48e5-86ca-aaff781d5177" providerId="AD" clId="Web-{990F2C8E-03E2-5CF9-7A75-A39F69852A62}" dt="2021-06-16T18:39:05.664" v="11"/>
        <pc:sldMkLst>
          <pc:docMk/>
          <pc:sldMk cId="2533365810" sldId="272"/>
        </pc:sldMkLst>
        <pc:spChg chg="mod ord">
          <ac:chgData name="AHMET YASIN BULUT" userId="S::ahbulut@ogr365.iyte.edu.tr::6e47da16-8b6e-48e5-86ca-aaff781d5177" providerId="AD" clId="Web-{990F2C8E-03E2-5CF9-7A75-A39F69852A62}" dt="2021-06-16T18:39:04.742" v="10"/>
          <ac:spMkLst>
            <pc:docMk/>
            <pc:sldMk cId="2533365810" sldId="272"/>
            <ac:spMk id="2" creationId="{46A38ED3-98E9-4376-BA0E-B33BA935B940}"/>
          </ac:spMkLst>
        </pc:spChg>
        <pc:picChg chg="mod">
          <ac:chgData name="AHMET YASIN BULUT" userId="S::ahbulut@ogr365.iyte.edu.tr::6e47da16-8b6e-48e5-86ca-aaff781d5177" providerId="AD" clId="Web-{990F2C8E-03E2-5CF9-7A75-A39F69852A62}" dt="2021-06-16T18:39:05.664" v="11"/>
          <ac:picMkLst>
            <pc:docMk/>
            <pc:sldMk cId="2533365810" sldId="272"/>
            <ac:picMk id="7" creationId="{3DC84EEE-55B4-4585-9903-0CD5C9D942BE}"/>
          </ac:picMkLst>
        </pc:picChg>
      </pc:sldChg>
      <pc:sldChg chg="modSp mod modClrScheme chgLayout">
        <pc:chgData name="AHMET YASIN BULUT" userId="S::ahbulut@ogr365.iyte.edu.tr::6e47da16-8b6e-48e5-86ca-aaff781d5177" providerId="AD" clId="Web-{990F2C8E-03E2-5CF9-7A75-A39F69852A62}" dt="2021-06-16T18:39:04.742" v="10"/>
        <pc:sldMkLst>
          <pc:docMk/>
          <pc:sldMk cId="522364092" sldId="273"/>
        </pc:sldMkLst>
        <pc:spChg chg="mod ord">
          <ac:chgData name="AHMET YASIN BULUT" userId="S::ahbulut@ogr365.iyte.edu.tr::6e47da16-8b6e-48e5-86ca-aaff781d5177" providerId="AD" clId="Web-{990F2C8E-03E2-5CF9-7A75-A39F69852A62}" dt="2021-06-16T18:39:04.742" v="10"/>
          <ac:spMkLst>
            <pc:docMk/>
            <pc:sldMk cId="522364092" sldId="273"/>
            <ac:spMk id="2" creationId="{3CC7DD13-E8C8-4A64-9B2D-D77F88739DE2}"/>
          </ac:spMkLst>
        </pc:spChg>
        <pc:spChg chg="mod ord">
          <ac:chgData name="AHMET YASIN BULUT" userId="S::ahbulut@ogr365.iyte.edu.tr::6e47da16-8b6e-48e5-86ca-aaff781d5177" providerId="AD" clId="Web-{990F2C8E-03E2-5CF9-7A75-A39F69852A62}" dt="2021-06-16T18:39:04.742" v="10"/>
          <ac:spMkLst>
            <pc:docMk/>
            <pc:sldMk cId="522364092" sldId="273"/>
            <ac:spMk id="3" creationId="{F72E46CC-7D4C-41DA-9DE1-2791B757730C}"/>
          </ac:spMkLst>
        </pc:spChg>
      </pc:sldChg>
      <pc:sldChg chg="modSp mod modClrScheme chgLayout">
        <pc:chgData name="AHMET YASIN BULUT" userId="S::ahbulut@ogr365.iyte.edu.tr::6e47da16-8b6e-48e5-86ca-aaff781d5177" providerId="AD" clId="Web-{990F2C8E-03E2-5CF9-7A75-A39F69852A62}" dt="2021-06-16T18:39:05.664" v="11"/>
        <pc:sldMkLst>
          <pc:docMk/>
          <pc:sldMk cId="143324182" sldId="274"/>
        </pc:sldMkLst>
        <pc:spChg chg="mod ord">
          <ac:chgData name="AHMET YASIN BULUT" userId="S::ahbulut@ogr365.iyte.edu.tr::6e47da16-8b6e-48e5-86ca-aaff781d5177" providerId="AD" clId="Web-{990F2C8E-03E2-5CF9-7A75-A39F69852A62}" dt="2021-06-16T18:39:04.742" v="10"/>
          <ac:spMkLst>
            <pc:docMk/>
            <pc:sldMk cId="143324182" sldId="274"/>
            <ac:spMk id="2" creationId="{60DDFD81-F93C-4BAC-BCCB-E825910E5E31}"/>
          </ac:spMkLst>
        </pc:spChg>
        <pc:picChg chg="mod">
          <ac:chgData name="AHMET YASIN BULUT" userId="S::ahbulut@ogr365.iyte.edu.tr::6e47da16-8b6e-48e5-86ca-aaff781d5177" providerId="AD" clId="Web-{990F2C8E-03E2-5CF9-7A75-A39F69852A62}" dt="2021-06-16T18:39:05.664" v="11"/>
          <ac:picMkLst>
            <pc:docMk/>
            <pc:sldMk cId="143324182" sldId="274"/>
            <ac:picMk id="5" creationId="{4FE35B84-6FF2-417F-9F13-F11114932215}"/>
          </ac:picMkLst>
        </pc:picChg>
        <pc:picChg chg="mod">
          <ac:chgData name="AHMET YASIN BULUT" userId="S::ahbulut@ogr365.iyte.edu.tr::6e47da16-8b6e-48e5-86ca-aaff781d5177" providerId="AD" clId="Web-{990F2C8E-03E2-5CF9-7A75-A39F69852A62}" dt="2021-06-16T18:39:05.664" v="11"/>
          <ac:picMkLst>
            <pc:docMk/>
            <pc:sldMk cId="143324182" sldId="274"/>
            <ac:picMk id="9" creationId="{468DB4E7-D1D0-4E6E-8006-351055C5467D}"/>
          </ac:picMkLst>
        </pc:picChg>
      </pc:sldChg>
      <pc:sldChg chg="modSp mod modClrScheme addAnim delAnim modAnim chgLayout">
        <pc:chgData name="AHMET YASIN BULUT" userId="S::ahbulut@ogr365.iyte.edu.tr::6e47da16-8b6e-48e5-86ca-aaff781d5177" providerId="AD" clId="Web-{990F2C8E-03E2-5CF9-7A75-A39F69852A62}" dt="2021-06-16T18:45:25.233" v="24"/>
        <pc:sldMkLst>
          <pc:docMk/>
          <pc:sldMk cId="818325549" sldId="275"/>
        </pc:sldMkLst>
        <pc:spChg chg="mod ord">
          <ac:chgData name="AHMET YASIN BULUT" userId="S::ahbulut@ogr365.iyte.edu.tr::6e47da16-8b6e-48e5-86ca-aaff781d5177" providerId="AD" clId="Web-{990F2C8E-03E2-5CF9-7A75-A39F69852A62}" dt="2021-06-16T18:39:04.742" v="10"/>
          <ac:spMkLst>
            <pc:docMk/>
            <pc:sldMk cId="818325549" sldId="275"/>
            <ac:spMk id="2" creationId="{49C870E5-C3CF-4F89-8B80-4CE6DC1C0E30}"/>
          </ac:spMkLst>
        </pc:spChg>
        <pc:spChg chg="mod">
          <ac:chgData name="AHMET YASIN BULUT" userId="S::ahbulut@ogr365.iyte.edu.tr::6e47da16-8b6e-48e5-86ca-aaff781d5177" providerId="AD" clId="Web-{990F2C8E-03E2-5CF9-7A75-A39F69852A62}" dt="2021-06-16T18:39:05.664" v="11"/>
          <ac:spMkLst>
            <pc:docMk/>
            <pc:sldMk cId="818325549" sldId="275"/>
            <ac:spMk id="16" creationId="{FA925F66-2BAA-4C02-A899-55C4F63137C7}"/>
          </ac:spMkLst>
        </pc:spChg>
        <pc:picChg chg="mod">
          <ac:chgData name="AHMET YASIN BULUT" userId="S::ahbulut@ogr365.iyte.edu.tr::6e47da16-8b6e-48e5-86ca-aaff781d5177" providerId="AD" clId="Web-{990F2C8E-03E2-5CF9-7A75-A39F69852A62}" dt="2021-06-16T18:39:05.664" v="11"/>
          <ac:picMkLst>
            <pc:docMk/>
            <pc:sldMk cId="818325549" sldId="275"/>
            <ac:picMk id="9" creationId="{595468BD-2534-4C3C-B7B6-153CBE9EA20A}"/>
          </ac:picMkLst>
        </pc:picChg>
        <pc:picChg chg="mod">
          <ac:chgData name="AHMET YASIN BULUT" userId="S::ahbulut@ogr365.iyte.edu.tr::6e47da16-8b6e-48e5-86ca-aaff781d5177" providerId="AD" clId="Web-{990F2C8E-03E2-5CF9-7A75-A39F69852A62}" dt="2021-06-16T18:39:05.664" v="11"/>
          <ac:picMkLst>
            <pc:docMk/>
            <pc:sldMk cId="818325549" sldId="275"/>
            <ac:picMk id="13" creationId="{67E6BE9E-E2AD-4930-8581-87CE66EEF31F}"/>
          </ac:picMkLst>
        </pc:picChg>
        <pc:picChg chg="mod">
          <ac:chgData name="AHMET YASIN BULUT" userId="S::ahbulut@ogr365.iyte.edu.tr::6e47da16-8b6e-48e5-86ca-aaff781d5177" providerId="AD" clId="Web-{990F2C8E-03E2-5CF9-7A75-A39F69852A62}" dt="2021-06-16T18:39:05.664" v="11"/>
          <ac:picMkLst>
            <pc:docMk/>
            <pc:sldMk cId="818325549" sldId="275"/>
            <ac:picMk id="15" creationId="{1C672F21-4EF5-41A8-953F-472789CD21C0}"/>
          </ac:picMkLst>
        </pc:picChg>
      </pc:sldChg>
      <pc:sldChg chg="modSp mod modClrScheme chgLayout">
        <pc:chgData name="AHMET YASIN BULUT" userId="S::ahbulut@ogr365.iyte.edu.tr::6e47da16-8b6e-48e5-86ca-aaff781d5177" providerId="AD" clId="Web-{990F2C8E-03E2-5CF9-7A75-A39F69852A62}" dt="2021-06-16T18:39:05.664" v="11"/>
        <pc:sldMkLst>
          <pc:docMk/>
          <pc:sldMk cId="1536188181" sldId="276"/>
        </pc:sldMkLst>
        <pc:spChg chg="mod ord">
          <ac:chgData name="AHMET YASIN BULUT" userId="S::ahbulut@ogr365.iyte.edu.tr::6e47da16-8b6e-48e5-86ca-aaff781d5177" providerId="AD" clId="Web-{990F2C8E-03E2-5CF9-7A75-A39F69852A62}" dt="2021-06-16T18:39:04.742" v="10"/>
          <ac:spMkLst>
            <pc:docMk/>
            <pc:sldMk cId="1536188181" sldId="276"/>
            <ac:spMk id="2" creationId="{C7ECE6D9-03D9-40D3-8C2B-8C4A196EECBD}"/>
          </ac:spMkLst>
        </pc:spChg>
        <pc:graphicFrameChg chg="mod ord modGraphic">
          <ac:chgData name="AHMET YASIN BULUT" userId="S::ahbulut@ogr365.iyte.edu.tr::6e47da16-8b6e-48e5-86ca-aaff781d5177" providerId="AD" clId="Web-{990F2C8E-03E2-5CF9-7A75-A39F69852A62}" dt="2021-06-16T18:39:05.664" v="11"/>
          <ac:graphicFrameMkLst>
            <pc:docMk/>
            <pc:sldMk cId="1536188181" sldId="276"/>
            <ac:graphicFrameMk id="5" creationId="{EC74B5EC-6C53-45A6-AA6E-6601D02CB673}"/>
          </ac:graphicFrameMkLst>
        </pc:graphicFrameChg>
      </pc:sldChg>
      <pc:sldChg chg="modSp mod modClrScheme chgLayout">
        <pc:chgData name="AHMET YASIN BULUT" userId="S::ahbulut@ogr365.iyte.edu.tr::6e47da16-8b6e-48e5-86ca-aaff781d5177" providerId="AD" clId="Web-{990F2C8E-03E2-5CF9-7A75-A39F69852A62}" dt="2021-06-16T18:39:05.664" v="11"/>
        <pc:sldMkLst>
          <pc:docMk/>
          <pc:sldMk cId="57262515" sldId="277"/>
        </pc:sldMkLst>
        <pc:spChg chg="mod ord">
          <ac:chgData name="AHMET YASIN BULUT" userId="S::ahbulut@ogr365.iyte.edu.tr::6e47da16-8b6e-48e5-86ca-aaff781d5177" providerId="AD" clId="Web-{990F2C8E-03E2-5CF9-7A75-A39F69852A62}" dt="2021-06-16T18:39:04.742" v="10"/>
          <ac:spMkLst>
            <pc:docMk/>
            <pc:sldMk cId="57262515" sldId="277"/>
            <ac:spMk id="2" creationId="{6EC9D15A-B376-453A-A5C7-F8D3A8AD9410}"/>
          </ac:spMkLst>
        </pc:spChg>
        <pc:spChg chg="mod">
          <ac:chgData name="AHMET YASIN BULUT" userId="S::ahbulut@ogr365.iyte.edu.tr::6e47da16-8b6e-48e5-86ca-aaff781d5177" providerId="AD" clId="Web-{990F2C8E-03E2-5CF9-7A75-A39F69852A62}" dt="2021-06-16T18:39:05.664" v="11"/>
          <ac:spMkLst>
            <pc:docMk/>
            <pc:sldMk cId="57262515" sldId="277"/>
            <ac:spMk id="7" creationId="{2684D9CC-BBE8-4D7F-8801-F6BE5A5D7698}"/>
          </ac:spMkLst>
        </pc:spChg>
        <pc:spChg chg="mod">
          <ac:chgData name="AHMET YASIN BULUT" userId="S::ahbulut@ogr365.iyte.edu.tr::6e47da16-8b6e-48e5-86ca-aaff781d5177" providerId="AD" clId="Web-{990F2C8E-03E2-5CF9-7A75-A39F69852A62}" dt="2021-06-16T18:39:05.664" v="11"/>
          <ac:spMkLst>
            <pc:docMk/>
            <pc:sldMk cId="57262515" sldId="277"/>
            <ac:spMk id="8" creationId="{F4F905CC-7369-43D7-AF9F-267A8326E247}"/>
          </ac:spMkLst>
        </pc:spChg>
        <pc:spChg chg="mod">
          <ac:chgData name="AHMET YASIN BULUT" userId="S::ahbulut@ogr365.iyte.edu.tr::6e47da16-8b6e-48e5-86ca-aaff781d5177" providerId="AD" clId="Web-{990F2C8E-03E2-5CF9-7A75-A39F69852A62}" dt="2021-06-16T18:39:05.664" v="11"/>
          <ac:spMkLst>
            <pc:docMk/>
            <pc:sldMk cId="57262515" sldId="277"/>
            <ac:spMk id="9" creationId="{73081BA8-BE73-4D41-8817-4A4DB551A6B5}"/>
          </ac:spMkLst>
        </pc:spChg>
        <pc:picChg chg="mod ord">
          <ac:chgData name="AHMET YASIN BULUT" userId="S::ahbulut@ogr365.iyte.edu.tr::6e47da16-8b6e-48e5-86ca-aaff781d5177" providerId="AD" clId="Web-{990F2C8E-03E2-5CF9-7A75-A39F69852A62}" dt="2021-06-16T18:39:05.664" v="11"/>
          <ac:picMkLst>
            <pc:docMk/>
            <pc:sldMk cId="57262515" sldId="277"/>
            <ac:picMk id="4" creationId="{B12BB06D-F2FA-4922-93DD-05A24FA3D262}"/>
          </ac:picMkLst>
        </pc:picChg>
        <pc:picChg chg="mod">
          <ac:chgData name="AHMET YASIN BULUT" userId="S::ahbulut@ogr365.iyte.edu.tr::6e47da16-8b6e-48e5-86ca-aaff781d5177" providerId="AD" clId="Web-{990F2C8E-03E2-5CF9-7A75-A39F69852A62}" dt="2021-06-16T18:39:05.664" v="11"/>
          <ac:picMkLst>
            <pc:docMk/>
            <pc:sldMk cId="57262515" sldId="277"/>
            <ac:picMk id="5" creationId="{B1A296B1-E2D3-4804-8C38-8734EEEEAE1D}"/>
          </ac:picMkLst>
        </pc:picChg>
        <pc:picChg chg="mod">
          <ac:chgData name="AHMET YASIN BULUT" userId="S::ahbulut@ogr365.iyte.edu.tr::6e47da16-8b6e-48e5-86ca-aaff781d5177" providerId="AD" clId="Web-{990F2C8E-03E2-5CF9-7A75-A39F69852A62}" dt="2021-06-16T18:39:05.664" v="11"/>
          <ac:picMkLst>
            <pc:docMk/>
            <pc:sldMk cId="57262515" sldId="277"/>
            <ac:picMk id="6" creationId="{01F8BAEC-45AB-42D3-85B1-CE2FFBABB19C}"/>
          </ac:picMkLst>
        </pc:picChg>
      </pc:sldChg>
      <pc:sldChg chg="modSp mod modClrScheme chgLayout">
        <pc:chgData name="AHMET YASIN BULUT" userId="S::ahbulut@ogr365.iyte.edu.tr::6e47da16-8b6e-48e5-86ca-aaff781d5177" providerId="AD" clId="Web-{990F2C8E-03E2-5CF9-7A75-A39F69852A62}" dt="2021-06-16T18:39:05.664" v="11"/>
        <pc:sldMkLst>
          <pc:docMk/>
          <pc:sldMk cId="331189913" sldId="278"/>
        </pc:sldMkLst>
        <pc:spChg chg="mod ord">
          <ac:chgData name="AHMET YASIN BULUT" userId="S::ahbulut@ogr365.iyte.edu.tr::6e47da16-8b6e-48e5-86ca-aaff781d5177" providerId="AD" clId="Web-{990F2C8E-03E2-5CF9-7A75-A39F69852A62}" dt="2021-06-16T18:39:04.742" v="10"/>
          <ac:spMkLst>
            <pc:docMk/>
            <pc:sldMk cId="331189913" sldId="278"/>
            <ac:spMk id="2" creationId="{BDD0956B-9978-45E3-B7D1-7785C68A7B62}"/>
          </ac:spMkLst>
        </pc:spChg>
        <pc:spChg chg="mod">
          <ac:chgData name="AHMET YASIN BULUT" userId="S::ahbulut@ogr365.iyte.edu.tr::6e47da16-8b6e-48e5-86ca-aaff781d5177" providerId="AD" clId="Web-{990F2C8E-03E2-5CF9-7A75-A39F69852A62}" dt="2021-06-16T18:39:05.664" v="11"/>
          <ac:spMkLst>
            <pc:docMk/>
            <pc:sldMk cId="331189913" sldId="278"/>
            <ac:spMk id="3" creationId="{BE72955E-EABE-48FB-93B7-62AB0F40DE93}"/>
          </ac:spMkLst>
        </pc:spChg>
        <pc:spChg chg="mod">
          <ac:chgData name="AHMET YASIN BULUT" userId="S::ahbulut@ogr365.iyte.edu.tr::6e47da16-8b6e-48e5-86ca-aaff781d5177" providerId="AD" clId="Web-{990F2C8E-03E2-5CF9-7A75-A39F69852A62}" dt="2021-06-16T18:39:05.664" v="11"/>
          <ac:spMkLst>
            <pc:docMk/>
            <pc:sldMk cId="331189913" sldId="278"/>
            <ac:spMk id="4" creationId="{B0AABBA1-C6D8-44EA-9E86-BF9FD6A36527}"/>
          </ac:spMkLst>
        </pc:spChg>
        <pc:picChg chg="mod ord">
          <ac:chgData name="AHMET YASIN BULUT" userId="S::ahbulut@ogr365.iyte.edu.tr::6e47da16-8b6e-48e5-86ca-aaff781d5177" providerId="AD" clId="Web-{990F2C8E-03E2-5CF9-7A75-A39F69852A62}" dt="2021-06-16T18:39:05.664" v="11"/>
          <ac:picMkLst>
            <pc:docMk/>
            <pc:sldMk cId="331189913" sldId="278"/>
            <ac:picMk id="5" creationId="{57B0932E-4032-49D0-A8AB-37540563BB63}"/>
          </ac:picMkLst>
        </pc:picChg>
        <pc:picChg chg="mod">
          <ac:chgData name="AHMET YASIN BULUT" userId="S::ahbulut@ogr365.iyte.edu.tr::6e47da16-8b6e-48e5-86ca-aaff781d5177" providerId="AD" clId="Web-{990F2C8E-03E2-5CF9-7A75-A39F69852A62}" dt="2021-06-16T18:39:05.664" v="11"/>
          <ac:picMkLst>
            <pc:docMk/>
            <pc:sldMk cId="331189913" sldId="278"/>
            <ac:picMk id="9" creationId="{1FD0B436-B056-4D8D-BCD3-8D7E32FA584E}"/>
          </ac:picMkLst>
        </pc:picChg>
        <pc:picChg chg="mod">
          <ac:chgData name="AHMET YASIN BULUT" userId="S::ahbulut@ogr365.iyte.edu.tr::6e47da16-8b6e-48e5-86ca-aaff781d5177" providerId="AD" clId="Web-{990F2C8E-03E2-5CF9-7A75-A39F69852A62}" dt="2021-06-16T18:39:05.664" v="11"/>
          <ac:picMkLst>
            <pc:docMk/>
            <pc:sldMk cId="331189913" sldId="278"/>
            <ac:picMk id="13" creationId="{9B71B56F-E128-4A75-9A32-7A163DF72137}"/>
          </ac:picMkLst>
        </pc:picChg>
      </pc:sldChg>
      <pc:sldChg chg="addSp modSp mod modClrScheme chgLayout">
        <pc:chgData name="AHMET YASIN BULUT" userId="S::ahbulut@ogr365.iyte.edu.tr::6e47da16-8b6e-48e5-86ca-aaff781d5177" providerId="AD" clId="Web-{990F2C8E-03E2-5CF9-7A75-A39F69852A62}" dt="2021-06-16T18:43:27.293" v="17"/>
        <pc:sldMkLst>
          <pc:docMk/>
          <pc:sldMk cId="2047448025" sldId="279"/>
        </pc:sldMkLst>
        <pc:spChg chg="mod ord">
          <ac:chgData name="AHMET YASIN BULUT" userId="S::ahbulut@ogr365.iyte.edu.tr::6e47da16-8b6e-48e5-86ca-aaff781d5177" providerId="AD" clId="Web-{990F2C8E-03E2-5CF9-7A75-A39F69852A62}" dt="2021-06-16T18:39:05.664" v="11"/>
          <ac:spMkLst>
            <pc:docMk/>
            <pc:sldMk cId="2047448025" sldId="279"/>
            <ac:spMk id="2" creationId="{C2275DA3-E68E-440C-AC6F-24130E86156E}"/>
          </ac:spMkLst>
        </pc:spChg>
        <pc:spChg chg="add">
          <ac:chgData name="AHMET YASIN BULUT" userId="S::ahbulut@ogr365.iyte.edu.tr::6e47da16-8b6e-48e5-86ca-aaff781d5177" providerId="AD" clId="Web-{990F2C8E-03E2-5CF9-7A75-A39F69852A62}" dt="2021-06-16T18:43:27.293" v="17"/>
          <ac:spMkLst>
            <pc:docMk/>
            <pc:sldMk cId="2047448025" sldId="279"/>
            <ac:spMk id="3" creationId="{AE81DE33-A511-405F-91BB-E323906D0632}"/>
          </ac:spMkLst>
        </pc:spChg>
        <pc:spChg chg="mod">
          <ac:chgData name="AHMET YASIN BULUT" userId="S::ahbulut@ogr365.iyte.edu.tr::6e47da16-8b6e-48e5-86ca-aaff781d5177" providerId="AD" clId="Web-{990F2C8E-03E2-5CF9-7A75-A39F69852A62}" dt="2021-06-16T18:39:05.664" v="11"/>
          <ac:spMkLst>
            <pc:docMk/>
            <pc:sldMk cId="2047448025" sldId="279"/>
            <ac:spMk id="8" creationId="{F70ADD5F-8D95-40CA-829C-F198E948BCE3}"/>
          </ac:spMkLst>
        </pc:spChg>
        <pc:picChg chg="mod">
          <ac:chgData name="AHMET YASIN BULUT" userId="S::ahbulut@ogr365.iyte.edu.tr::6e47da16-8b6e-48e5-86ca-aaff781d5177" providerId="AD" clId="Web-{990F2C8E-03E2-5CF9-7A75-A39F69852A62}" dt="2021-06-16T18:42:53.855" v="16" actId="14100"/>
          <ac:picMkLst>
            <pc:docMk/>
            <pc:sldMk cId="2047448025" sldId="279"/>
            <ac:picMk id="6" creationId="{C12CC5EA-2BD7-466F-BE7F-FE4FA02262FC}"/>
          </ac:picMkLst>
        </pc:picChg>
        <pc:picChg chg="mod">
          <ac:chgData name="AHMET YASIN BULUT" userId="S::ahbulut@ogr365.iyte.edu.tr::6e47da16-8b6e-48e5-86ca-aaff781d5177" providerId="AD" clId="Web-{990F2C8E-03E2-5CF9-7A75-A39F69852A62}" dt="2021-06-16T18:42:27.433" v="15" actId="1076"/>
          <ac:picMkLst>
            <pc:docMk/>
            <pc:sldMk cId="2047448025" sldId="279"/>
            <ac:picMk id="9" creationId="{C4A5A3B7-1E4F-432E-A5E2-2531BD4C9D01}"/>
          </ac:picMkLst>
        </pc:picChg>
      </pc:sldChg>
      <pc:sldChg chg="modSp mod modClrScheme chgLayout">
        <pc:chgData name="AHMET YASIN BULUT" userId="S::ahbulut@ogr365.iyte.edu.tr::6e47da16-8b6e-48e5-86ca-aaff781d5177" providerId="AD" clId="Web-{990F2C8E-03E2-5CF9-7A75-A39F69852A62}" dt="2021-06-16T18:39:05.664" v="11"/>
        <pc:sldMkLst>
          <pc:docMk/>
          <pc:sldMk cId="1178432546" sldId="280"/>
        </pc:sldMkLst>
        <pc:graphicFrameChg chg="mod ord modGraphic">
          <ac:chgData name="AHMET YASIN BULUT" userId="S::ahbulut@ogr365.iyte.edu.tr::6e47da16-8b6e-48e5-86ca-aaff781d5177" providerId="AD" clId="Web-{990F2C8E-03E2-5CF9-7A75-A39F69852A62}" dt="2021-06-16T18:39:05.664" v="11"/>
          <ac:graphicFrameMkLst>
            <pc:docMk/>
            <pc:sldMk cId="1178432546" sldId="280"/>
            <ac:graphicFrameMk id="4" creationId="{15EA6FF6-ED03-4589-B1A1-727284CA1D76}"/>
          </ac:graphicFrameMkLst>
        </pc:graphicFrameChg>
      </pc:sldChg>
      <pc:sldChg chg="modSp mod modClrScheme chgLayout">
        <pc:chgData name="AHMET YASIN BULUT" userId="S::ahbulut@ogr365.iyte.edu.tr::6e47da16-8b6e-48e5-86ca-aaff781d5177" providerId="AD" clId="Web-{990F2C8E-03E2-5CF9-7A75-A39F69852A62}" dt="2021-06-16T18:39:05.664" v="11"/>
        <pc:sldMkLst>
          <pc:docMk/>
          <pc:sldMk cId="1235367502" sldId="281"/>
        </pc:sldMkLst>
        <pc:spChg chg="mod ord">
          <ac:chgData name="AHMET YASIN BULUT" userId="S::ahbulut@ogr365.iyte.edu.tr::6e47da16-8b6e-48e5-86ca-aaff781d5177" providerId="AD" clId="Web-{990F2C8E-03E2-5CF9-7A75-A39F69852A62}" dt="2021-06-16T18:39:04.742" v="10"/>
          <ac:spMkLst>
            <pc:docMk/>
            <pc:sldMk cId="1235367502" sldId="281"/>
            <ac:spMk id="2" creationId="{9422E7D9-70C7-4C46-BE2D-A1C998478F73}"/>
          </ac:spMkLst>
        </pc:spChg>
        <pc:picChg chg="mod">
          <ac:chgData name="AHMET YASIN BULUT" userId="S::ahbulut@ogr365.iyte.edu.tr::6e47da16-8b6e-48e5-86ca-aaff781d5177" providerId="AD" clId="Web-{990F2C8E-03E2-5CF9-7A75-A39F69852A62}" dt="2021-06-16T18:39:05.664" v="11"/>
          <ac:picMkLst>
            <pc:docMk/>
            <pc:sldMk cId="1235367502" sldId="281"/>
            <ac:picMk id="5" creationId="{118A44AE-6C7C-4EDA-8CB0-566ED75B46B2}"/>
          </ac:picMkLst>
        </pc:picChg>
        <pc:picChg chg="mod ord">
          <ac:chgData name="AHMET YASIN BULUT" userId="S::ahbulut@ogr365.iyte.edu.tr::6e47da16-8b6e-48e5-86ca-aaff781d5177" providerId="AD" clId="Web-{990F2C8E-03E2-5CF9-7A75-A39F69852A62}" dt="2021-06-16T18:39:05.664" v="11"/>
          <ac:picMkLst>
            <pc:docMk/>
            <pc:sldMk cId="1235367502" sldId="281"/>
            <ac:picMk id="7" creationId="{76DD31F8-FC1C-48D1-8915-5336DC763B69}"/>
          </ac:picMkLst>
        </pc:picChg>
      </pc:sldChg>
      <pc:sldChg chg="modSp mod modClrScheme chgLayout">
        <pc:chgData name="AHMET YASIN BULUT" userId="S::ahbulut@ogr365.iyte.edu.tr::6e47da16-8b6e-48e5-86ca-aaff781d5177" providerId="AD" clId="Web-{990F2C8E-03E2-5CF9-7A75-A39F69852A62}" dt="2021-06-16T18:39:05.664" v="11"/>
        <pc:sldMkLst>
          <pc:docMk/>
          <pc:sldMk cId="2911143116" sldId="282"/>
        </pc:sldMkLst>
        <pc:spChg chg="mod ord">
          <ac:chgData name="AHMET YASIN BULUT" userId="S::ahbulut@ogr365.iyte.edu.tr::6e47da16-8b6e-48e5-86ca-aaff781d5177" providerId="AD" clId="Web-{990F2C8E-03E2-5CF9-7A75-A39F69852A62}" dt="2021-06-16T18:39:04.742" v="10"/>
          <ac:spMkLst>
            <pc:docMk/>
            <pc:sldMk cId="2911143116" sldId="282"/>
            <ac:spMk id="2" creationId="{C3DB17A1-5C69-44AE-8EAE-3E7D2FEC8E53}"/>
          </ac:spMkLst>
        </pc:spChg>
        <pc:spChg chg="mod">
          <ac:chgData name="AHMET YASIN BULUT" userId="S::ahbulut@ogr365.iyte.edu.tr::6e47da16-8b6e-48e5-86ca-aaff781d5177" providerId="AD" clId="Web-{990F2C8E-03E2-5CF9-7A75-A39F69852A62}" dt="2021-06-16T18:39:05.664" v="11"/>
          <ac:spMkLst>
            <pc:docMk/>
            <pc:sldMk cId="2911143116" sldId="282"/>
            <ac:spMk id="3" creationId="{518DCB67-E8E5-4CDF-ACFC-03C099A46300}"/>
          </ac:spMkLst>
        </pc:spChg>
        <pc:picChg chg="mod ord">
          <ac:chgData name="AHMET YASIN BULUT" userId="S::ahbulut@ogr365.iyte.edu.tr::6e47da16-8b6e-48e5-86ca-aaff781d5177" providerId="AD" clId="Web-{990F2C8E-03E2-5CF9-7A75-A39F69852A62}" dt="2021-06-16T18:39:05.664" v="11"/>
          <ac:picMkLst>
            <pc:docMk/>
            <pc:sldMk cId="2911143116" sldId="282"/>
            <ac:picMk id="5" creationId="{529DF6F8-C30A-43CE-B069-88BBD32D340E}"/>
          </ac:picMkLst>
        </pc:picChg>
        <pc:picChg chg="mod">
          <ac:chgData name="AHMET YASIN BULUT" userId="S::ahbulut@ogr365.iyte.edu.tr::6e47da16-8b6e-48e5-86ca-aaff781d5177" providerId="AD" clId="Web-{990F2C8E-03E2-5CF9-7A75-A39F69852A62}" dt="2021-06-16T18:39:05.664" v="11"/>
          <ac:picMkLst>
            <pc:docMk/>
            <pc:sldMk cId="2911143116" sldId="282"/>
            <ac:picMk id="7" creationId="{97F4A3AA-F6C6-49B9-BE28-703FC1FAA4DD}"/>
          </ac:picMkLst>
        </pc:picChg>
        <pc:picChg chg="mod">
          <ac:chgData name="AHMET YASIN BULUT" userId="S::ahbulut@ogr365.iyte.edu.tr::6e47da16-8b6e-48e5-86ca-aaff781d5177" providerId="AD" clId="Web-{990F2C8E-03E2-5CF9-7A75-A39F69852A62}" dt="2021-06-16T18:39:05.664" v="11"/>
          <ac:picMkLst>
            <pc:docMk/>
            <pc:sldMk cId="2911143116" sldId="282"/>
            <ac:picMk id="9" creationId="{A0AE389E-4495-4608-93AB-7898F4286E1C}"/>
          </ac:picMkLst>
        </pc:picChg>
      </pc:sldChg>
      <pc:sldChg chg="modSp mod modClrScheme chgLayout">
        <pc:chgData name="AHMET YASIN BULUT" userId="S::ahbulut@ogr365.iyte.edu.tr::6e47da16-8b6e-48e5-86ca-aaff781d5177" providerId="AD" clId="Web-{990F2C8E-03E2-5CF9-7A75-A39F69852A62}" dt="2021-06-16T18:39:05.664" v="11"/>
        <pc:sldMkLst>
          <pc:docMk/>
          <pc:sldMk cId="1116924532" sldId="283"/>
        </pc:sldMkLst>
        <pc:graphicFrameChg chg="mod ord modGraphic">
          <ac:chgData name="AHMET YASIN BULUT" userId="S::ahbulut@ogr365.iyte.edu.tr::6e47da16-8b6e-48e5-86ca-aaff781d5177" providerId="AD" clId="Web-{990F2C8E-03E2-5CF9-7A75-A39F69852A62}" dt="2021-06-16T18:39:05.664" v="11"/>
          <ac:graphicFrameMkLst>
            <pc:docMk/>
            <pc:sldMk cId="1116924532" sldId="283"/>
            <ac:graphicFrameMk id="4" creationId="{70779C67-98FA-4C4D-B2F1-4BF58294AE56}"/>
          </ac:graphicFrameMkLst>
        </pc:graphicFrameChg>
      </pc:sldChg>
      <pc:sldChg chg="modSp mod modClrScheme chgLayout">
        <pc:chgData name="AHMET YASIN BULUT" userId="S::ahbulut@ogr365.iyte.edu.tr::6e47da16-8b6e-48e5-86ca-aaff781d5177" providerId="AD" clId="Web-{990F2C8E-03E2-5CF9-7A75-A39F69852A62}" dt="2021-06-16T18:39:05.664" v="11"/>
        <pc:sldMkLst>
          <pc:docMk/>
          <pc:sldMk cId="1822156026" sldId="285"/>
        </pc:sldMkLst>
        <pc:spChg chg="mod ord">
          <ac:chgData name="AHMET YASIN BULUT" userId="S::ahbulut@ogr365.iyte.edu.tr::6e47da16-8b6e-48e5-86ca-aaff781d5177" providerId="AD" clId="Web-{990F2C8E-03E2-5CF9-7A75-A39F69852A62}" dt="2021-06-16T18:39:04.742" v="10"/>
          <ac:spMkLst>
            <pc:docMk/>
            <pc:sldMk cId="1822156026" sldId="285"/>
            <ac:spMk id="2" creationId="{0D883FED-25D4-4E86-AA28-4FCCDE422196}"/>
          </ac:spMkLst>
        </pc:spChg>
        <pc:graphicFrameChg chg="mod modGraphic">
          <ac:chgData name="AHMET YASIN BULUT" userId="S::ahbulut@ogr365.iyte.edu.tr::6e47da16-8b6e-48e5-86ca-aaff781d5177" providerId="AD" clId="Web-{990F2C8E-03E2-5CF9-7A75-A39F69852A62}" dt="2021-06-16T18:39:05.664" v="11"/>
          <ac:graphicFrameMkLst>
            <pc:docMk/>
            <pc:sldMk cId="1822156026" sldId="285"/>
            <ac:graphicFrameMk id="4" creationId="{11A9D97B-DFB2-4BF7-8778-C4C19F809306}"/>
          </ac:graphicFrameMkLst>
        </pc:graphicFrameChg>
      </pc:sldChg>
      <pc:sldChg chg="modSp mod modClrScheme chgLayout">
        <pc:chgData name="AHMET YASIN BULUT" userId="S::ahbulut@ogr365.iyte.edu.tr::6e47da16-8b6e-48e5-86ca-aaff781d5177" providerId="AD" clId="Web-{990F2C8E-03E2-5CF9-7A75-A39F69852A62}" dt="2021-06-16T18:39:05.664" v="11"/>
        <pc:sldMkLst>
          <pc:docMk/>
          <pc:sldMk cId="770791983" sldId="287"/>
        </pc:sldMkLst>
        <pc:spChg chg="mod ord">
          <ac:chgData name="AHMET YASIN BULUT" userId="S::ahbulut@ogr365.iyte.edu.tr::6e47da16-8b6e-48e5-86ca-aaff781d5177" providerId="AD" clId="Web-{990F2C8E-03E2-5CF9-7A75-A39F69852A62}" dt="2021-06-16T18:39:04.742" v="10"/>
          <ac:spMkLst>
            <pc:docMk/>
            <pc:sldMk cId="770791983" sldId="287"/>
            <ac:spMk id="2" creationId="{CC25922C-C6F6-49E7-AD2A-E49362123F01}"/>
          </ac:spMkLst>
        </pc:spChg>
        <pc:spChg chg="mod ord">
          <ac:chgData name="AHMET YASIN BULUT" userId="S::ahbulut@ogr365.iyte.edu.tr::6e47da16-8b6e-48e5-86ca-aaff781d5177" providerId="AD" clId="Web-{990F2C8E-03E2-5CF9-7A75-A39F69852A62}" dt="2021-06-16T18:39:05.664" v="11"/>
          <ac:spMkLst>
            <pc:docMk/>
            <pc:sldMk cId="770791983" sldId="287"/>
            <ac:spMk id="5" creationId="{D318D4BA-0567-42C1-8BDB-87AEAB644AF4}"/>
          </ac:spMkLst>
        </pc:spChg>
        <pc:picChg chg="mod">
          <ac:chgData name="AHMET YASIN BULUT" userId="S::ahbulut@ogr365.iyte.edu.tr::6e47da16-8b6e-48e5-86ca-aaff781d5177" providerId="AD" clId="Web-{990F2C8E-03E2-5CF9-7A75-A39F69852A62}" dt="2021-06-16T18:39:05.664" v="11"/>
          <ac:picMkLst>
            <pc:docMk/>
            <pc:sldMk cId="770791983" sldId="287"/>
            <ac:picMk id="4" creationId="{2C1756B3-31E0-4D9E-AD90-BCE9C4B97369}"/>
          </ac:picMkLst>
        </pc:picChg>
        <pc:picChg chg="mod">
          <ac:chgData name="AHMET YASIN BULUT" userId="S::ahbulut@ogr365.iyte.edu.tr::6e47da16-8b6e-48e5-86ca-aaff781d5177" providerId="AD" clId="Web-{990F2C8E-03E2-5CF9-7A75-A39F69852A62}" dt="2021-06-16T18:39:05.664" v="11"/>
          <ac:picMkLst>
            <pc:docMk/>
            <pc:sldMk cId="770791983" sldId="287"/>
            <ac:picMk id="9" creationId="{4A312EA0-B319-419D-B19E-DED2B073FD8F}"/>
          </ac:picMkLst>
        </pc:picChg>
      </pc:sldChg>
      <pc:sldChg chg="modSp mod modClrScheme chgLayout">
        <pc:chgData name="AHMET YASIN BULUT" userId="S::ahbulut@ogr365.iyte.edu.tr::6e47da16-8b6e-48e5-86ca-aaff781d5177" providerId="AD" clId="Web-{990F2C8E-03E2-5CF9-7A75-A39F69852A62}" dt="2021-06-16T18:39:05.664" v="11"/>
        <pc:sldMkLst>
          <pc:docMk/>
          <pc:sldMk cId="193459983" sldId="288"/>
        </pc:sldMkLst>
        <pc:spChg chg="mod ord">
          <ac:chgData name="AHMET YASIN BULUT" userId="S::ahbulut@ogr365.iyte.edu.tr::6e47da16-8b6e-48e5-86ca-aaff781d5177" providerId="AD" clId="Web-{990F2C8E-03E2-5CF9-7A75-A39F69852A62}" dt="2021-06-16T18:39:04.742" v="10"/>
          <ac:spMkLst>
            <pc:docMk/>
            <pc:sldMk cId="193459983" sldId="288"/>
            <ac:spMk id="2" creationId="{CC25922C-C6F6-49E7-AD2A-E49362123F01}"/>
          </ac:spMkLst>
        </pc:spChg>
        <pc:spChg chg="mod ord">
          <ac:chgData name="AHMET YASIN BULUT" userId="S::ahbulut@ogr365.iyte.edu.tr::6e47da16-8b6e-48e5-86ca-aaff781d5177" providerId="AD" clId="Web-{990F2C8E-03E2-5CF9-7A75-A39F69852A62}" dt="2021-06-16T18:39:05.664" v="11"/>
          <ac:spMkLst>
            <pc:docMk/>
            <pc:sldMk cId="193459983" sldId="288"/>
            <ac:spMk id="5" creationId="{D318D4BA-0567-42C1-8BDB-87AEAB644AF4}"/>
          </ac:spMkLst>
        </pc:spChg>
        <pc:picChg chg="mod">
          <ac:chgData name="AHMET YASIN BULUT" userId="S::ahbulut@ogr365.iyte.edu.tr::6e47da16-8b6e-48e5-86ca-aaff781d5177" providerId="AD" clId="Web-{990F2C8E-03E2-5CF9-7A75-A39F69852A62}" dt="2021-06-16T18:39:05.664" v="11"/>
          <ac:picMkLst>
            <pc:docMk/>
            <pc:sldMk cId="193459983" sldId="288"/>
            <ac:picMk id="6" creationId="{466E754A-F925-4EF7-90CA-35EEAC8D266A}"/>
          </ac:picMkLst>
        </pc:picChg>
        <pc:picChg chg="mod">
          <ac:chgData name="AHMET YASIN BULUT" userId="S::ahbulut@ogr365.iyte.edu.tr::6e47da16-8b6e-48e5-86ca-aaff781d5177" providerId="AD" clId="Web-{990F2C8E-03E2-5CF9-7A75-A39F69852A62}" dt="2021-06-16T18:39:05.664" v="11"/>
          <ac:picMkLst>
            <pc:docMk/>
            <pc:sldMk cId="193459983" sldId="288"/>
            <ac:picMk id="8" creationId="{53C01E01-F510-4819-A067-114D21DAAF60}"/>
          </ac:picMkLst>
        </pc:picChg>
      </pc:sldChg>
      <pc:sldMasterChg chg="modSp add del addSldLayout delSldLayout modSldLayout">
        <pc:chgData name="AHMET YASIN BULUT" userId="S::ahbulut@ogr365.iyte.edu.tr::6e47da16-8b6e-48e5-86ca-aaff781d5177" providerId="AD" clId="Web-{990F2C8E-03E2-5CF9-7A75-A39F69852A62}" dt="2021-06-16T18:39:05.664" v="11"/>
        <pc:sldMasterMkLst>
          <pc:docMk/>
          <pc:sldMasterMk cId="699914907" sldId="2147483648"/>
        </pc:sldMasterMkLst>
        <pc:spChg chg="mod">
          <ac:chgData name="AHMET YASIN BULUT" userId="S::ahbulut@ogr365.iyte.edu.tr::6e47da16-8b6e-48e5-86ca-aaff781d5177" providerId="AD" clId="Web-{990F2C8E-03E2-5CF9-7A75-A39F69852A62}" dt="2021-06-16T18:39:05.664" v="11"/>
          <ac:spMkLst>
            <pc:docMk/>
            <pc:sldMasterMk cId="699914907" sldId="2147483648"/>
            <ac:spMk id="2" creationId="{4EA61BD1-CE13-48E8-A9F7-8B6D06D620B9}"/>
          </ac:spMkLst>
        </pc:spChg>
        <pc:spChg chg="mod">
          <ac:chgData name="AHMET YASIN BULUT" userId="S::ahbulut@ogr365.iyte.edu.tr::6e47da16-8b6e-48e5-86ca-aaff781d5177" providerId="AD" clId="Web-{990F2C8E-03E2-5CF9-7A75-A39F69852A62}" dt="2021-06-16T18:39:05.664" v="11"/>
          <ac:spMkLst>
            <pc:docMk/>
            <pc:sldMasterMk cId="699914907" sldId="2147483648"/>
            <ac:spMk id="3" creationId="{638E657D-9A1D-4C16-BB54-8E1186C3E18A}"/>
          </ac:spMkLst>
        </pc:spChg>
        <pc:spChg chg="mod">
          <ac:chgData name="AHMET YASIN BULUT" userId="S::ahbulut@ogr365.iyte.edu.tr::6e47da16-8b6e-48e5-86ca-aaff781d5177" providerId="AD" clId="Web-{990F2C8E-03E2-5CF9-7A75-A39F69852A62}" dt="2021-06-16T18:39:05.664" v="11"/>
          <ac:spMkLst>
            <pc:docMk/>
            <pc:sldMasterMk cId="699914907" sldId="2147483648"/>
            <ac:spMk id="4" creationId="{F842B072-F4DA-4020-B95E-ACE231133964}"/>
          </ac:spMkLst>
        </pc:spChg>
        <pc:spChg chg="mod">
          <ac:chgData name="AHMET YASIN BULUT" userId="S::ahbulut@ogr365.iyte.edu.tr::6e47da16-8b6e-48e5-86ca-aaff781d5177" providerId="AD" clId="Web-{990F2C8E-03E2-5CF9-7A75-A39F69852A62}" dt="2021-06-16T18:39:05.664" v="11"/>
          <ac:spMkLst>
            <pc:docMk/>
            <pc:sldMasterMk cId="699914907" sldId="2147483648"/>
            <ac:spMk id="5" creationId="{70B574CD-3184-4351-8F20-146B1071070E}"/>
          </ac:spMkLst>
        </pc:spChg>
        <pc:spChg chg="mod">
          <ac:chgData name="AHMET YASIN BULUT" userId="S::ahbulut@ogr365.iyte.edu.tr::6e47da16-8b6e-48e5-86ca-aaff781d5177" providerId="AD" clId="Web-{990F2C8E-03E2-5CF9-7A75-A39F69852A62}" dt="2021-06-16T18:39:05.664" v="11"/>
          <ac:spMkLst>
            <pc:docMk/>
            <pc:sldMasterMk cId="699914907" sldId="2147483648"/>
            <ac:spMk id="6" creationId="{B8F8B7DB-B35C-4313-98C8-96931EFCEF65}"/>
          </ac:spMkLst>
        </pc:spChg>
        <pc:sldLayoutChg chg="modSp add del">
          <pc:chgData name="AHMET YASIN BULUT" userId="S::ahbulut@ogr365.iyte.edu.tr::6e47da16-8b6e-48e5-86ca-aaff781d5177" providerId="AD" clId="Web-{990F2C8E-03E2-5CF9-7A75-A39F69852A62}" dt="2021-06-16T18:39:05.664" v="11"/>
          <pc:sldLayoutMkLst>
            <pc:docMk/>
            <pc:sldMasterMk cId="699914907" sldId="2147483648"/>
            <pc:sldLayoutMk cId="3413722521" sldId="2147483649"/>
          </pc:sldLayoutMkLst>
          <pc:spChg chg="mod">
            <ac:chgData name="AHMET YASIN BULUT" userId="S::ahbulut@ogr365.iyte.edu.tr::6e47da16-8b6e-48e5-86ca-aaff781d5177" providerId="AD" clId="Web-{990F2C8E-03E2-5CF9-7A75-A39F69852A62}" dt="2021-06-16T18:39:05.664" v="11"/>
            <ac:spMkLst>
              <pc:docMk/>
              <pc:sldMasterMk cId="699914907" sldId="2147483648"/>
              <pc:sldLayoutMk cId="3413722521" sldId="2147483649"/>
              <ac:spMk id="2" creationId="{C5A528C3-D818-4D1A-AF5E-999CB8711C55}"/>
            </ac:spMkLst>
          </pc:spChg>
          <pc:spChg chg="mod">
            <ac:chgData name="AHMET YASIN BULUT" userId="S::ahbulut@ogr365.iyte.edu.tr::6e47da16-8b6e-48e5-86ca-aaff781d5177" providerId="AD" clId="Web-{990F2C8E-03E2-5CF9-7A75-A39F69852A62}" dt="2021-06-16T18:39:05.664" v="11"/>
            <ac:spMkLst>
              <pc:docMk/>
              <pc:sldMasterMk cId="699914907" sldId="2147483648"/>
              <pc:sldLayoutMk cId="3413722521" sldId="2147483649"/>
              <ac:spMk id="3" creationId="{2B5F9A1A-3C51-4D4C-A49E-7543D59F12FF}"/>
            </ac:spMkLst>
          </pc:spChg>
        </pc:sldLayoutChg>
        <pc:sldLayoutChg chg="add del">
          <pc:chgData name="AHMET YASIN BULUT" userId="S::ahbulut@ogr365.iyte.edu.tr::6e47da16-8b6e-48e5-86ca-aaff781d5177" providerId="AD" clId="Web-{990F2C8E-03E2-5CF9-7A75-A39F69852A62}" dt="2021-06-16T18:39:04.742" v="10"/>
          <pc:sldLayoutMkLst>
            <pc:docMk/>
            <pc:sldMasterMk cId="699914907" sldId="2147483648"/>
            <pc:sldLayoutMk cId="1983365124" sldId="2147483650"/>
          </pc:sldLayoutMkLst>
        </pc:sldLayoutChg>
        <pc:sldLayoutChg chg="modSp add del">
          <pc:chgData name="AHMET YASIN BULUT" userId="S::ahbulut@ogr365.iyte.edu.tr::6e47da16-8b6e-48e5-86ca-aaff781d5177" providerId="AD" clId="Web-{990F2C8E-03E2-5CF9-7A75-A39F69852A62}" dt="2021-06-16T18:39:05.664" v="11"/>
          <pc:sldLayoutMkLst>
            <pc:docMk/>
            <pc:sldMasterMk cId="699914907" sldId="2147483648"/>
            <pc:sldLayoutMk cId="3619233955" sldId="2147483651"/>
          </pc:sldLayoutMkLst>
          <pc:spChg chg="mod">
            <ac:chgData name="AHMET YASIN BULUT" userId="S::ahbulut@ogr365.iyte.edu.tr::6e47da16-8b6e-48e5-86ca-aaff781d5177" providerId="AD" clId="Web-{990F2C8E-03E2-5CF9-7A75-A39F69852A62}" dt="2021-06-16T18:39:05.664" v="11"/>
            <ac:spMkLst>
              <pc:docMk/>
              <pc:sldMasterMk cId="699914907" sldId="2147483648"/>
              <pc:sldLayoutMk cId="3619233955" sldId="2147483651"/>
              <ac:spMk id="2" creationId="{C07A2490-31AC-4284-9053-FFA70DA05DDE}"/>
            </ac:spMkLst>
          </pc:spChg>
          <pc:spChg chg="mod">
            <ac:chgData name="AHMET YASIN BULUT" userId="S::ahbulut@ogr365.iyte.edu.tr::6e47da16-8b6e-48e5-86ca-aaff781d5177" providerId="AD" clId="Web-{990F2C8E-03E2-5CF9-7A75-A39F69852A62}" dt="2021-06-16T18:39:05.664" v="11"/>
            <ac:spMkLst>
              <pc:docMk/>
              <pc:sldMasterMk cId="699914907" sldId="2147483648"/>
              <pc:sldLayoutMk cId="3619233955" sldId="2147483651"/>
              <ac:spMk id="3" creationId="{C7E0DF30-DC34-4F01-AE50-942F923829EE}"/>
            </ac:spMkLst>
          </pc:spChg>
        </pc:sldLayoutChg>
        <pc:sldLayoutChg chg="modSp add del">
          <pc:chgData name="AHMET YASIN BULUT" userId="S::ahbulut@ogr365.iyte.edu.tr::6e47da16-8b6e-48e5-86ca-aaff781d5177" providerId="AD" clId="Web-{990F2C8E-03E2-5CF9-7A75-A39F69852A62}" dt="2021-06-16T18:39:05.664" v="11"/>
          <pc:sldLayoutMkLst>
            <pc:docMk/>
            <pc:sldMasterMk cId="699914907" sldId="2147483648"/>
            <pc:sldLayoutMk cId="4252565685" sldId="2147483652"/>
          </pc:sldLayoutMkLst>
          <pc:spChg chg="mod">
            <ac:chgData name="AHMET YASIN BULUT" userId="S::ahbulut@ogr365.iyte.edu.tr::6e47da16-8b6e-48e5-86ca-aaff781d5177" providerId="AD" clId="Web-{990F2C8E-03E2-5CF9-7A75-A39F69852A62}" dt="2021-06-16T18:39:05.664" v="11"/>
            <ac:spMkLst>
              <pc:docMk/>
              <pc:sldMasterMk cId="699914907" sldId="2147483648"/>
              <pc:sldLayoutMk cId="4252565685" sldId="2147483652"/>
              <ac:spMk id="3" creationId="{CF4CB36B-8D1E-494E-971F-AE93D5C856A7}"/>
            </ac:spMkLst>
          </pc:spChg>
          <pc:spChg chg="mod">
            <ac:chgData name="AHMET YASIN BULUT" userId="S::ahbulut@ogr365.iyte.edu.tr::6e47da16-8b6e-48e5-86ca-aaff781d5177" providerId="AD" clId="Web-{990F2C8E-03E2-5CF9-7A75-A39F69852A62}" dt="2021-06-16T18:39:05.664" v="11"/>
            <ac:spMkLst>
              <pc:docMk/>
              <pc:sldMasterMk cId="699914907" sldId="2147483648"/>
              <pc:sldLayoutMk cId="4252565685" sldId="2147483652"/>
              <ac:spMk id="4" creationId="{4C6C258B-3AC6-439F-99EF-5D7E0706434F}"/>
            </ac:spMkLst>
          </pc:spChg>
        </pc:sldLayoutChg>
        <pc:sldLayoutChg chg="modSp add del">
          <pc:chgData name="AHMET YASIN BULUT" userId="S::ahbulut@ogr365.iyte.edu.tr::6e47da16-8b6e-48e5-86ca-aaff781d5177" providerId="AD" clId="Web-{990F2C8E-03E2-5CF9-7A75-A39F69852A62}" dt="2021-06-16T18:39:05.664" v="11"/>
          <pc:sldLayoutMkLst>
            <pc:docMk/>
            <pc:sldMasterMk cId="699914907" sldId="2147483648"/>
            <pc:sldLayoutMk cId="2248220020" sldId="2147483653"/>
          </pc:sldLayoutMkLst>
          <pc:spChg chg="mod">
            <ac:chgData name="AHMET YASIN BULUT" userId="S::ahbulut@ogr365.iyte.edu.tr::6e47da16-8b6e-48e5-86ca-aaff781d5177" providerId="AD" clId="Web-{990F2C8E-03E2-5CF9-7A75-A39F69852A62}" dt="2021-06-16T18:39:05.664" v="11"/>
            <ac:spMkLst>
              <pc:docMk/>
              <pc:sldMasterMk cId="699914907" sldId="2147483648"/>
              <pc:sldLayoutMk cId="2248220020" sldId="2147483653"/>
              <ac:spMk id="2" creationId="{57818F45-9B5D-498D-8087-8397DE23E90F}"/>
            </ac:spMkLst>
          </pc:spChg>
          <pc:spChg chg="mod">
            <ac:chgData name="AHMET YASIN BULUT" userId="S::ahbulut@ogr365.iyte.edu.tr::6e47da16-8b6e-48e5-86ca-aaff781d5177" providerId="AD" clId="Web-{990F2C8E-03E2-5CF9-7A75-A39F69852A62}" dt="2021-06-16T18:39:05.664" v="11"/>
            <ac:spMkLst>
              <pc:docMk/>
              <pc:sldMasterMk cId="699914907" sldId="2147483648"/>
              <pc:sldLayoutMk cId="2248220020" sldId="2147483653"/>
              <ac:spMk id="3" creationId="{9D209DC4-3886-4A61-B062-0DDCC002B50C}"/>
            </ac:spMkLst>
          </pc:spChg>
          <pc:spChg chg="mod">
            <ac:chgData name="AHMET YASIN BULUT" userId="S::ahbulut@ogr365.iyte.edu.tr::6e47da16-8b6e-48e5-86ca-aaff781d5177" providerId="AD" clId="Web-{990F2C8E-03E2-5CF9-7A75-A39F69852A62}" dt="2021-06-16T18:39:05.664" v="11"/>
            <ac:spMkLst>
              <pc:docMk/>
              <pc:sldMasterMk cId="699914907" sldId="2147483648"/>
              <pc:sldLayoutMk cId="2248220020" sldId="2147483653"/>
              <ac:spMk id="4" creationId="{41A90C7D-4BCF-4015-BAF4-0462C8B8C8E2}"/>
            </ac:spMkLst>
          </pc:spChg>
          <pc:spChg chg="mod">
            <ac:chgData name="AHMET YASIN BULUT" userId="S::ahbulut@ogr365.iyte.edu.tr::6e47da16-8b6e-48e5-86ca-aaff781d5177" providerId="AD" clId="Web-{990F2C8E-03E2-5CF9-7A75-A39F69852A62}" dt="2021-06-16T18:39:05.664" v="11"/>
            <ac:spMkLst>
              <pc:docMk/>
              <pc:sldMasterMk cId="699914907" sldId="2147483648"/>
              <pc:sldLayoutMk cId="2248220020" sldId="2147483653"/>
              <ac:spMk id="5" creationId="{CFE080CC-274F-4306-83B3-B33D01E097C7}"/>
            </ac:spMkLst>
          </pc:spChg>
          <pc:spChg chg="mod">
            <ac:chgData name="AHMET YASIN BULUT" userId="S::ahbulut@ogr365.iyte.edu.tr::6e47da16-8b6e-48e5-86ca-aaff781d5177" providerId="AD" clId="Web-{990F2C8E-03E2-5CF9-7A75-A39F69852A62}" dt="2021-06-16T18:39:05.664" v="11"/>
            <ac:spMkLst>
              <pc:docMk/>
              <pc:sldMasterMk cId="699914907" sldId="2147483648"/>
              <pc:sldLayoutMk cId="2248220020" sldId="2147483653"/>
              <ac:spMk id="6" creationId="{B1FC8541-B08B-42AD-9AC6-C08253501CCE}"/>
            </ac:spMkLst>
          </pc:spChg>
        </pc:sldLayoutChg>
        <pc:sldLayoutChg chg="add del">
          <pc:chgData name="AHMET YASIN BULUT" userId="S::ahbulut@ogr365.iyte.edu.tr::6e47da16-8b6e-48e5-86ca-aaff781d5177" providerId="AD" clId="Web-{990F2C8E-03E2-5CF9-7A75-A39F69852A62}" dt="2021-06-16T18:39:04.742" v="10"/>
          <pc:sldLayoutMkLst>
            <pc:docMk/>
            <pc:sldMasterMk cId="699914907" sldId="2147483648"/>
            <pc:sldLayoutMk cId="3135727745" sldId="2147483654"/>
          </pc:sldLayoutMkLst>
        </pc:sldLayoutChg>
        <pc:sldLayoutChg chg="add del">
          <pc:chgData name="AHMET YASIN BULUT" userId="S::ahbulut@ogr365.iyte.edu.tr::6e47da16-8b6e-48e5-86ca-aaff781d5177" providerId="AD" clId="Web-{990F2C8E-03E2-5CF9-7A75-A39F69852A62}" dt="2021-06-16T18:39:04.742" v="10"/>
          <pc:sldLayoutMkLst>
            <pc:docMk/>
            <pc:sldMasterMk cId="699914907" sldId="2147483648"/>
            <pc:sldLayoutMk cId="3397800990" sldId="2147483655"/>
          </pc:sldLayoutMkLst>
        </pc:sldLayoutChg>
        <pc:sldLayoutChg chg="modSp add del">
          <pc:chgData name="AHMET YASIN BULUT" userId="S::ahbulut@ogr365.iyte.edu.tr::6e47da16-8b6e-48e5-86ca-aaff781d5177" providerId="AD" clId="Web-{990F2C8E-03E2-5CF9-7A75-A39F69852A62}" dt="2021-06-16T18:39:05.664" v="11"/>
          <pc:sldLayoutMkLst>
            <pc:docMk/>
            <pc:sldMasterMk cId="699914907" sldId="2147483648"/>
            <pc:sldLayoutMk cId="3716564322" sldId="2147483656"/>
          </pc:sldLayoutMkLst>
          <pc:spChg chg="mod">
            <ac:chgData name="AHMET YASIN BULUT" userId="S::ahbulut@ogr365.iyte.edu.tr::6e47da16-8b6e-48e5-86ca-aaff781d5177" providerId="AD" clId="Web-{990F2C8E-03E2-5CF9-7A75-A39F69852A62}" dt="2021-06-16T18:39:05.664" v="11"/>
            <ac:spMkLst>
              <pc:docMk/>
              <pc:sldMasterMk cId="699914907" sldId="2147483648"/>
              <pc:sldLayoutMk cId="3716564322" sldId="2147483656"/>
              <ac:spMk id="2" creationId="{15AB16C5-63B4-42E3-8184-989C615AED83}"/>
            </ac:spMkLst>
          </pc:spChg>
          <pc:spChg chg="mod">
            <ac:chgData name="AHMET YASIN BULUT" userId="S::ahbulut@ogr365.iyte.edu.tr::6e47da16-8b6e-48e5-86ca-aaff781d5177" providerId="AD" clId="Web-{990F2C8E-03E2-5CF9-7A75-A39F69852A62}" dt="2021-06-16T18:39:05.664" v="11"/>
            <ac:spMkLst>
              <pc:docMk/>
              <pc:sldMasterMk cId="699914907" sldId="2147483648"/>
              <pc:sldLayoutMk cId="3716564322" sldId="2147483656"/>
              <ac:spMk id="3" creationId="{F8244CDA-61CD-474A-92FD-E6446618AB47}"/>
            </ac:spMkLst>
          </pc:spChg>
          <pc:spChg chg="mod">
            <ac:chgData name="AHMET YASIN BULUT" userId="S::ahbulut@ogr365.iyte.edu.tr::6e47da16-8b6e-48e5-86ca-aaff781d5177" providerId="AD" clId="Web-{990F2C8E-03E2-5CF9-7A75-A39F69852A62}" dt="2021-06-16T18:39:05.664" v="11"/>
            <ac:spMkLst>
              <pc:docMk/>
              <pc:sldMasterMk cId="699914907" sldId="2147483648"/>
              <pc:sldLayoutMk cId="3716564322" sldId="2147483656"/>
              <ac:spMk id="4" creationId="{B4457E90-5701-4762-AFE2-C8D1A18EFA1A}"/>
            </ac:spMkLst>
          </pc:spChg>
        </pc:sldLayoutChg>
        <pc:sldLayoutChg chg="modSp add del">
          <pc:chgData name="AHMET YASIN BULUT" userId="S::ahbulut@ogr365.iyte.edu.tr::6e47da16-8b6e-48e5-86ca-aaff781d5177" providerId="AD" clId="Web-{990F2C8E-03E2-5CF9-7A75-A39F69852A62}" dt="2021-06-16T18:39:05.664" v="11"/>
          <pc:sldLayoutMkLst>
            <pc:docMk/>
            <pc:sldMasterMk cId="699914907" sldId="2147483648"/>
            <pc:sldLayoutMk cId="2820678208" sldId="2147483657"/>
          </pc:sldLayoutMkLst>
          <pc:spChg chg="mod">
            <ac:chgData name="AHMET YASIN BULUT" userId="S::ahbulut@ogr365.iyte.edu.tr::6e47da16-8b6e-48e5-86ca-aaff781d5177" providerId="AD" clId="Web-{990F2C8E-03E2-5CF9-7A75-A39F69852A62}" dt="2021-06-16T18:39:05.664" v="11"/>
            <ac:spMkLst>
              <pc:docMk/>
              <pc:sldMasterMk cId="699914907" sldId="2147483648"/>
              <pc:sldLayoutMk cId="2820678208" sldId="2147483657"/>
              <ac:spMk id="2" creationId="{F6AB86D2-D41F-425F-9D19-25D455067C16}"/>
            </ac:spMkLst>
          </pc:spChg>
          <pc:spChg chg="mod">
            <ac:chgData name="AHMET YASIN BULUT" userId="S::ahbulut@ogr365.iyte.edu.tr::6e47da16-8b6e-48e5-86ca-aaff781d5177" providerId="AD" clId="Web-{990F2C8E-03E2-5CF9-7A75-A39F69852A62}" dt="2021-06-16T18:39:05.664" v="11"/>
            <ac:spMkLst>
              <pc:docMk/>
              <pc:sldMasterMk cId="699914907" sldId="2147483648"/>
              <pc:sldLayoutMk cId="2820678208" sldId="2147483657"/>
              <ac:spMk id="3" creationId="{D71002F3-D7F8-4B2C-B8E3-B8FDE63BB814}"/>
            </ac:spMkLst>
          </pc:spChg>
          <pc:spChg chg="mod">
            <ac:chgData name="AHMET YASIN BULUT" userId="S::ahbulut@ogr365.iyte.edu.tr::6e47da16-8b6e-48e5-86ca-aaff781d5177" providerId="AD" clId="Web-{990F2C8E-03E2-5CF9-7A75-A39F69852A62}" dt="2021-06-16T18:39:05.664" v="11"/>
            <ac:spMkLst>
              <pc:docMk/>
              <pc:sldMasterMk cId="699914907" sldId="2147483648"/>
              <pc:sldLayoutMk cId="2820678208" sldId="2147483657"/>
              <ac:spMk id="4" creationId="{414CF567-A779-46E4-B0D5-0E3C2FFCAF97}"/>
            </ac:spMkLst>
          </pc:spChg>
        </pc:sldLayoutChg>
        <pc:sldLayoutChg chg="add del">
          <pc:chgData name="AHMET YASIN BULUT" userId="S::ahbulut@ogr365.iyte.edu.tr::6e47da16-8b6e-48e5-86ca-aaff781d5177" providerId="AD" clId="Web-{990F2C8E-03E2-5CF9-7A75-A39F69852A62}" dt="2021-06-16T18:39:04.742" v="10"/>
          <pc:sldLayoutMkLst>
            <pc:docMk/>
            <pc:sldMasterMk cId="699914907" sldId="2147483648"/>
            <pc:sldLayoutMk cId="3959412719" sldId="2147483658"/>
          </pc:sldLayoutMkLst>
        </pc:sldLayoutChg>
        <pc:sldLayoutChg chg="modSp add del">
          <pc:chgData name="AHMET YASIN BULUT" userId="S::ahbulut@ogr365.iyte.edu.tr::6e47da16-8b6e-48e5-86ca-aaff781d5177" providerId="AD" clId="Web-{990F2C8E-03E2-5CF9-7A75-A39F69852A62}" dt="2021-06-16T18:39:05.664" v="11"/>
          <pc:sldLayoutMkLst>
            <pc:docMk/>
            <pc:sldMasterMk cId="699914907" sldId="2147483648"/>
            <pc:sldLayoutMk cId="4230178340" sldId="2147483659"/>
          </pc:sldLayoutMkLst>
          <pc:spChg chg="mod">
            <ac:chgData name="AHMET YASIN BULUT" userId="S::ahbulut@ogr365.iyte.edu.tr::6e47da16-8b6e-48e5-86ca-aaff781d5177" providerId="AD" clId="Web-{990F2C8E-03E2-5CF9-7A75-A39F69852A62}" dt="2021-06-16T18:39:05.664" v="11"/>
            <ac:spMkLst>
              <pc:docMk/>
              <pc:sldMasterMk cId="699914907" sldId="2147483648"/>
              <pc:sldLayoutMk cId="4230178340" sldId="2147483659"/>
              <ac:spMk id="2" creationId="{9268ADEA-8ACF-4E96-A8BB-EA811898A782}"/>
            </ac:spMkLst>
          </pc:spChg>
          <pc:spChg chg="mod">
            <ac:chgData name="AHMET YASIN BULUT" userId="S::ahbulut@ogr365.iyte.edu.tr::6e47da16-8b6e-48e5-86ca-aaff781d5177" providerId="AD" clId="Web-{990F2C8E-03E2-5CF9-7A75-A39F69852A62}" dt="2021-06-16T18:39:05.664" v="11"/>
            <ac:spMkLst>
              <pc:docMk/>
              <pc:sldMasterMk cId="699914907" sldId="2147483648"/>
              <pc:sldLayoutMk cId="4230178340" sldId="2147483659"/>
              <ac:spMk id="3" creationId="{A7C213CA-BEDA-459F-BFDD-7A475DB15EC4}"/>
            </ac:spMkLst>
          </pc:spChg>
        </pc:sldLayoutChg>
      </pc:sldMasterChg>
      <pc:sldMasterChg chg="add del addSldLayout delSldLayout modSldLayout">
        <pc:chgData name="AHMET YASIN BULUT" userId="S::ahbulut@ogr365.iyte.edu.tr::6e47da16-8b6e-48e5-86ca-aaff781d5177" providerId="AD" clId="Web-{990F2C8E-03E2-5CF9-7A75-A39F69852A62}" dt="2021-06-16T18:39:04.742" v="10"/>
        <pc:sldMasterMkLst>
          <pc:docMk/>
          <pc:sldMasterMk cId="2036174188" sldId="2147483660"/>
        </pc:sldMasterMkLst>
        <pc:sldLayoutChg chg="add del mod replId">
          <pc:chgData name="AHMET YASIN BULUT" userId="S::ahbulut@ogr365.iyte.edu.tr::6e47da16-8b6e-48e5-86ca-aaff781d5177" providerId="AD" clId="Web-{990F2C8E-03E2-5CF9-7A75-A39F69852A62}" dt="2021-06-16T18:39:04.742" v="10"/>
          <pc:sldLayoutMkLst>
            <pc:docMk/>
            <pc:sldMasterMk cId="2036174188" sldId="2147483660"/>
            <pc:sldLayoutMk cId="1457006111" sldId="2147483661"/>
          </pc:sldLayoutMkLst>
        </pc:sldLayoutChg>
        <pc:sldLayoutChg chg="add del mod replId">
          <pc:chgData name="AHMET YASIN BULUT" userId="S::ahbulut@ogr365.iyte.edu.tr::6e47da16-8b6e-48e5-86ca-aaff781d5177" providerId="AD" clId="Web-{990F2C8E-03E2-5CF9-7A75-A39F69852A62}" dt="2021-06-16T18:39:04.742" v="10"/>
          <pc:sldLayoutMkLst>
            <pc:docMk/>
            <pc:sldMasterMk cId="2036174188" sldId="2147483660"/>
            <pc:sldLayoutMk cId="3688346282" sldId="2147483662"/>
          </pc:sldLayoutMkLst>
        </pc:sldLayoutChg>
        <pc:sldLayoutChg chg="add del mod replId">
          <pc:chgData name="AHMET YASIN BULUT" userId="S::ahbulut@ogr365.iyte.edu.tr::6e47da16-8b6e-48e5-86ca-aaff781d5177" providerId="AD" clId="Web-{990F2C8E-03E2-5CF9-7A75-A39F69852A62}" dt="2021-06-16T18:39:04.742" v="10"/>
          <pc:sldLayoutMkLst>
            <pc:docMk/>
            <pc:sldMasterMk cId="2036174188" sldId="2147483660"/>
            <pc:sldLayoutMk cId="439206025" sldId="2147483663"/>
          </pc:sldLayoutMkLst>
        </pc:sldLayoutChg>
        <pc:sldLayoutChg chg="add del mod replId">
          <pc:chgData name="AHMET YASIN BULUT" userId="S::ahbulut@ogr365.iyte.edu.tr::6e47da16-8b6e-48e5-86ca-aaff781d5177" providerId="AD" clId="Web-{990F2C8E-03E2-5CF9-7A75-A39F69852A62}" dt="2021-06-16T18:39:04.742" v="10"/>
          <pc:sldLayoutMkLst>
            <pc:docMk/>
            <pc:sldMasterMk cId="2036174188" sldId="2147483660"/>
            <pc:sldLayoutMk cId="2725544423" sldId="2147483664"/>
          </pc:sldLayoutMkLst>
        </pc:sldLayoutChg>
        <pc:sldLayoutChg chg="add del mod replId">
          <pc:chgData name="AHMET YASIN BULUT" userId="S::ahbulut@ogr365.iyte.edu.tr::6e47da16-8b6e-48e5-86ca-aaff781d5177" providerId="AD" clId="Web-{990F2C8E-03E2-5CF9-7A75-A39F69852A62}" dt="2021-06-16T18:39:04.742" v="10"/>
          <pc:sldLayoutMkLst>
            <pc:docMk/>
            <pc:sldMasterMk cId="2036174188" sldId="2147483660"/>
            <pc:sldLayoutMk cId="1730871364" sldId="2147483665"/>
          </pc:sldLayoutMkLst>
        </pc:sldLayoutChg>
        <pc:sldLayoutChg chg="add del mod replId">
          <pc:chgData name="AHMET YASIN BULUT" userId="S::ahbulut@ogr365.iyte.edu.tr::6e47da16-8b6e-48e5-86ca-aaff781d5177" providerId="AD" clId="Web-{990F2C8E-03E2-5CF9-7A75-A39F69852A62}" dt="2021-06-16T18:39:04.742" v="10"/>
          <pc:sldLayoutMkLst>
            <pc:docMk/>
            <pc:sldMasterMk cId="2036174188" sldId="2147483660"/>
            <pc:sldLayoutMk cId="4020676677" sldId="2147483666"/>
          </pc:sldLayoutMkLst>
        </pc:sldLayoutChg>
        <pc:sldLayoutChg chg="add del mod replId">
          <pc:chgData name="AHMET YASIN BULUT" userId="S::ahbulut@ogr365.iyte.edu.tr::6e47da16-8b6e-48e5-86ca-aaff781d5177" providerId="AD" clId="Web-{990F2C8E-03E2-5CF9-7A75-A39F69852A62}" dt="2021-06-16T18:39:04.742" v="10"/>
          <pc:sldLayoutMkLst>
            <pc:docMk/>
            <pc:sldMasterMk cId="2036174188" sldId="2147483660"/>
            <pc:sldLayoutMk cId="1854189900" sldId="2147483667"/>
          </pc:sldLayoutMkLst>
        </pc:sldLayoutChg>
        <pc:sldLayoutChg chg="add del mod replId">
          <pc:chgData name="AHMET YASIN BULUT" userId="S::ahbulut@ogr365.iyte.edu.tr::6e47da16-8b6e-48e5-86ca-aaff781d5177" providerId="AD" clId="Web-{990F2C8E-03E2-5CF9-7A75-A39F69852A62}" dt="2021-06-16T18:39:04.742" v="10"/>
          <pc:sldLayoutMkLst>
            <pc:docMk/>
            <pc:sldMasterMk cId="2036174188" sldId="2147483660"/>
            <pc:sldLayoutMk cId="1599182244" sldId="2147483668"/>
          </pc:sldLayoutMkLst>
        </pc:sldLayoutChg>
        <pc:sldLayoutChg chg="add del mod replId">
          <pc:chgData name="AHMET YASIN BULUT" userId="S::ahbulut@ogr365.iyte.edu.tr::6e47da16-8b6e-48e5-86ca-aaff781d5177" providerId="AD" clId="Web-{990F2C8E-03E2-5CF9-7A75-A39F69852A62}" dt="2021-06-16T18:39:04.742" v="10"/>
          <pc:sldLayoutMkLst>
            <pc:docMk/>
            <pc:sldMasterMk cId="2036174188" sldId="2147483660"/>
            <pc:sldLayoutMk cId="477002889" sldId="2147483669"/>
          </pc:sldLayoutMkLst>
        </pc:sldLayoutChg>
        <pc:sldLayoutChg chg="add del mod replId">
          <pc:chgData name="AHMET YASIN BULUT" userId="S::ahbulut@ogr365.iyte.edu.tr::6e47da16-8b6e-48e5-86ca-aaff781d5177" providerId="AD" clId="Web-{990F2C8E-03E2-5CF9-7A75-A39F69852A62}" dt="2021-06-16T18:39:04.742" v="10"/>
          <pc:sldLayoutMkLst>
            <pc:docMk/>
            <pc:sldMasterMk cId="2036174188" sldId="2147483660"/>
            <pc:sldLayoutMk cId="45224921" sldId="2147483670"/>
          </pc:sldLayoutMkLst>
        </pc:sldLayoutChg>
        <pc:sldLayoutChg chg="add del mod replId">
          <pc:chgData name="AHMET YASIN BULUT" userId="S::ahbulut@ogr365.iyte.edu.tr::6e47da16-8b6e-48e5-86ca-aaff781d5177" providerId="AD" clId="Web-{990F2C8E-03E2-5CF9-7A75-A39F69852A62}" dt="2021-06-16T18:39:04.742" v="10"/>
          <pc:sldLayoutMkLst>
            <pc:docMk/>
            <pc:sldMasterMk cId="2036174188" sldId="2147483660"/>
            <pc:sldLayoutMk cId="2445664367" sldId="2147483671"/>
          </pc:sldLayoutMkLst>
        </pc:sldLayoutChg>
      </pc:sldMasterChg>
      <pc:sldMasterChg chg="add del addSldLayout delSldLayout modSldLayout">
        <pc:chgData name="AHMET YASIN BULUT" userId="S::ahbulut@ogr365.iyte.edu.tr::6e47da16-8b6e-48e5-86ca-aaff781d5177" providerId="AD" clId="Web-{990F2C8E-03E2-5CF9-7A75-A39F69852A62}" dt="2021-06-16T18:37:39.912" v="6"/>
        <pc:sldMasterMkLst>
          <pc:docMk/>
          <pc:sldMasterMk cId="3505228203" sldId="2147483660"/>
        </pc:sldMasterMkLst>
        <pc:sldLayoutChg chg="add del mod replId">
          <pc:chgData name="AHMET YASIN BULUT" userId="S::ahbulut@ogr365.iyte.edu.tr::6e47da16-8b6e-48e5-86ca-aaff781d5177" providerId="AD" clId="Web-{990F2C8E-03E2-5CF9-7A75-A39F69852A62}" dt="2021-06-16T18:37:39.912" v="6"/>
          <pc:sldLayoutMkLst>
            <pc:docMk/>
            <pc:sldMasterMk cId="3505228203" sldId="2147483660"/>
            <pc:sldLayoutMk cId="699272421" sldId="2147483661"/>
          </pc:sldLayoutMkLst>
        </pc:sldLayoutChg>
        <pc:sldLayoutChg chg="add del mod replId">
          <pc:chgData name="AHMET YASIN BULUT" userId="S::ahbulut@ogr365.iyte.edu.tr::6e47da16-8b6e-48e5-86ca-aaff781d5177" providerId="AD" clId="Web-{990F2C8E-03E2-5CF9-7A75-A39F69852A62}" dt="2021-06-16T18:37:39.912" v="6"/>
          <pc:sldLayoutMkLst>
            <pc:docMk/>
            <pc:sldMasterMk cId="3505228203" sldId="2147483660"/>
            <pc:sldLayoutMk cId="630476889" sldId="2147483662"/>
          </pc:sldLayoutMkLst>
        </pc:sldLayoutChg>
        <pc:sldLayoutChg chg="add del mod replId">
          <pc:chgData name="AHMET YASIN BULUT" userId="S::ahbulut@ogr365.iyte.edu.tr::6e47da16-8b6e-48e5-86ca-aaff781d5177" providerId="AD" clId="Web-{990F2C8E-03E2-5CF9-7A75-A39F69852A62}" dt="2021-06-16T18:37:39.912" v="6"/>
          <pc:sldLayoutMkLst>
            <pc:docMk/>
            <pc:sldMasterMk cId="3505228203" sldId="2147483660"/>
            <pc:sldLayoutMk cId="139121322" sldId="2147483663"/>
          </pc:sldLayoutMkLst>
        </pc:sldLayoutChg>
        <pc:sldLayoutChg chg="add del mod replId">
          <pc:chgData name="AHMET YASIN BULUT" userId="S::ahbulut@ogr365.iyte.edu.tr::6e47da16-8b6e-48e5-86ca-aaff781d5177" providerId="AD" clId="Web-{990F2C8E-03E2-5CF9-7A75-A39F69852A62}" dt="2021-06-16T18:37:39.912" v="6"/>
          <pc:sldLayoutMkLst>
            <pc:docMk/>
            <pc:sldMasterMk cId="3505228203" sldId="2147483660"/>
            <pc:sldLayoutMk cId="2335148851" sldId="2147483664"/>
          </pc:sldLayoutMkLst>
        </pc:sldLayoutChg>
        <pc:sldLayoutChg chg="add del mod replId">
          <pc:chgData name="AHMET YASIN BULUT" userId="S::ahbulut@ogr365.iyte.edu.tr::6e47da16-8b6e-48e5-86ca-aaff781d5177" providerId="AD" clId="Web-{990F2C8E-03E2-5CF9-7A75-A39F69852A62}" dt="2021-06-16T18:37:39.912" v="6"/>
          <pc:sldLayoutMkLst>
            <pc:docMk/>
            <pc:sldMasterMk cId="3505228203" sldId="2147483660"/>
            <pc:sldLayoutMk cId="4176338502" sldId="2147483665"/>
          </pc:sldLayoutMkLst>
        </pc:sldLayoutChg>
        <pc:sldLayoutChg chg="add del mod replId">
          <pc:chgData name="AHMET YASIN BULUT" userId="S::ahbulut@ogr365.iyte.edu.tr::6e47da16-8b6e-48e5-86ca-aaff781d5177" providerId="AD" clId="Web-{990F2C8E-03E2-5CF9-7A75-A39F69852A62}" dt="2021-06-16T18:37:39.912" v="6"/>
          <pc:sldLayoutMkLst>
            <pc:docMk/>
            <pc:sldMasterMk cId="3505228203" sldId="2147483660"/>
            <pc:sldLayoutMk cId="1221917455" sldId="2147483666"/>
          </pc:sldLayoutMkLst>
        </pc:sldLayoutChg>
        <pc:sldLayoutChg chg="add del mod replId">
          <pc:chgData name="AHMET YASIN BULUT" userId="S::ahbulut@ogr365.iyte.edu.tr::6e47da16-8b6e-48e5-86ca-aaff781d5177" providerId="AD" clId="Web-{990F2C8E-03E2-5CF9-7A75-A39F69852A62}" dt="2021-06-16T18:37:39.912" v="6"/>
          <pc:sldLayoutMkLst>
            <pc:docMk/>
            <pc:sldMasterMk cId="3505228203" sldId="2147483660"/>
            <pc:sldLayoutMk cId="355362762" sldId="2147483667"/>
          </pc:sldLayoutMkLst>
        </pc:sldLayoutChg>
        <pc:sldLayoutChg chg="add del mod replId">
          <pc:chgData name="AHMET YASIN BULUT" userId="S::ahbulut@ogr365.iyte.edu.tr::6e47da16-8b6e-48e5-86ca-aaff781d5177" providerId="AD" clId="Web-{990F2C8E-03E2-5CF9-7A75-A39F69852A62}" dt="2021-06-16T18:37:39.912" v="6"/>
          <pc:sldLayoutMkLst>
            <pc:docMk/>
            <pc:sldMasterMk cId="3505228203" sldId="2147483660"/>
            <pc:sldLayoutMk cId="2711693210" sldId="2147483668"/>
          </pc:sldLayoutMkLst>
        </pc:sldLayoutChg>
        <pc:sldLayoutChg chg="add del mod replId">
          <pc:chgData name="AHMET YASIN BULUT" userId="S::ahbulut@ogr365.iyte.edu.tr::6e47da16-8b6e-48e5-86ca-aaff781d5177" providerId="AD" clId="Web-{990F2C8E-03E2-5CF9-7A75-A39F69852A62}" dt="2021-06-16T18:37:39.912" v="6"/>
          <pc:sldLayoutMkLst>
            <pc:docMk/>
            <pc:sldMasterMk cId="3505228203" sldId="2147483660"/>
            <pc:sldLayoutMk cId="2794349668" sldId="2147483669"/>
          </pc:sldLayoutMkLst>
        </pc:sldLayoutChg>
        <pc:sldLayoutChg chg="add del mod replId">
          <pc:chgData name="AHMET YASIN BULUT" userId="S::ahbulut@ogr365.iyte.edu.tr::6e47da16-8b6e-48e5-86ca-aaff781d5177" providerId="AD" clId="Web-{990F2C8E-03E2-5CF9-7A75-A39F69852A62}" dt="2021-06-16T18:37:39.912" v="6"/>
          <pc:sldLayoutMkLst>
            <pc:docMk/>
            <pc:sldMasterMk cId="3505228203" sldId="2147483660"/>
            <pc:sldLayoutMk cId="3540165171" sldId="2147483670"/>
          </pc:sldLayoutMkLst>
        </pc:sldLayoutChg>
        <pc:sldLayoutChg chg="add del mod replId">
          <pc:chgData name="AHMET YASIN BULUT" userId="S::ahbulut@ogr365.iyte.edu.tr::6e47da16-8b6e-48e5-86ca-aaff781d5177" providerId="AD" clId="Web-{990F2C8E-03E2-5CF9-7A75-A39F69852A62}" dt="2021-06-16T18:37:39.912" v="6"/>
          <pc:sldLayoutMkLst>
            <pc:docMk/>
            <pc:sldMasterMk cId="3505228203" sldId="2147483660"/>
            <pc:sldLayoutMk cId="1896873851" sldId="2147483671"/>
          </pc:sldLayoutMkLst>
        </pc:sldLayoutChg>
      </pc:sldMasterChg>
    </pc:docChg>
  </pc:docChgLst>
  <pc:docChgLst>
    <pc:chgData name="EMRE NEDIM HEPSAG" userId="S::emrehepsag@ogr365.iyte.edu.tr::4c74cb3d-760c-460e-8356-71b697ca280f" providerId="AD" clId="Web-{01D84F46-D095-4FB6-82AA-BBBB50CA6C19}"/>
    <pc:docChg chg="modSld">
      <pc:chgData name="EMRE NEDIM HEPSAG" userId="S::emrehepsag@ogr365.iyte.edu.tr::4c74cb3d-760c-460e-8356-71b697ca280f" providerId="AD" clId="Web-{01D84F46-D095-4FB6-82AA-BBBB50CA6C19}" dt="2021-06-17T06:59:15.224" v="37"/>
      <pc:docMkLst>
        <pc:docMk/>
      </pc:docMkLst>
      <pc:sldChg chg="modNotes">
        <pc:chgData name="EMRE NEDIM HEPSAG" userId="S::emrehepsag@ogr365.iyte.edu.tr::4c74cb3d-760c-460e-8356-71b697ca280f" providerId="AD" clId="Web-{01D84F46-D095-4FB6-82AA-BBBB50CA6C19}" dt="2021-06-17T06:59:15.224" v="37"/>
        <pc:sldMkLst>
          <pc:docMk/>
          <pc:sldMk cId="4271996287" sldId="270"/>
        </pc:sldMkLst>
      </pc:sldChg>
      <pc:sldChg chg="modNotes">
        <pc:chgData name="EMRE NEDIM HEPSAG" userId="S::emrehepsag@ogr365.iyte.edu.tr::4c74cb3d-760c-460e-8356-71b697ca280f" providerId="AD" clId="Web-{01D84F46-D095-4FB6-82AA-BBBB50CA6C19}" dt="2021-06-17T06:57:15.065" v="27"/>
        <pc:sldMkLst>
          <pc:docMk/>
          <pc:sldMk cId="2047448025" sldId="279"/>
        </pc:sldMkLst>
      </pc:sldChg>
      <pc:sldChg chg="modNotes">
        <pc:chgData name="EMRE NEDIM HEPSAG" userId="S::emrehepsag@ogr365.iyte.edu.tr::4c74cb3d-760c-460e-8356-71b697ca280f" providerId="AD" clId="Web-{01D84F46-D095-4FB6-82AA-BBBB50CA6C19}" dt="2021-06-17T06:58:25.989" v="29"/>
        <pc:sldMkLst>
          <pc:docMk/>
          <pc:sldMk cId="2911143116" sldId="282"/>
        </pc:sldMkLst>
      </pc:sldChg>
    </pc:docChg>
  </pc:docChgLst>
  <pc:docChgLst>
    <pc:chgData name="EMRE NEDIM HEPSAG" userId="S::emrehepsag@ogr365.iyte.edu.tr::4c74cb3d-760c-460e-8356-71b697ca280f" providerId="AD" clId="Web-{E5A92581-83FD-4C08-87D9-6F83B9E4808A}"/>
    <pc:docChg chg="modSld">
      <pc:chgData name="EMRE NEDIM HEPSAG" userId="S::emrehepsag@ogr365.iyte.edu.tr::4c74cb3d-760c-460e-8356-71b697ca280f" providerId="AD" clId="Web-{E5A92581-83FD-4C08-87D9-6F83B9E4808A}" dt="2021-06-16T21:51:29.449" v="24"/>
      <pc:docMkLst>
        <pc:docMk/>
      </pc:docMkLst>
      <pc:sldChg chg="modNotes">
        <pc:chgData name="EMRE NEDIM HEPSAG" userId="S::emrehepsag@ogr365.iyte.edu.tr::4c74cb3d-760c-460e-8356-71b697ca280f" providerId="AD" clId="Web-{E5A92581-83FD-4C08-87D9-6F83B9E4808A}" dt="2021-06-16T21:48:37.522" v="2"/>
        <pc:sldMkLst>
          <pc:docMk/>
          <pc:sldMk cId="1611614506" sldId="264"/>
        </pc:sldMkLst>
      </pc:sldChg>
      <pc:sldChg chg="modNotes">
        <pc:chgData name="EMRE NEDIM HEPSAG" userId="S::emrehepsag@ogr365.iyte.edu.tr::4c74cb3d-760c-460e-8356-71b697ca280f" providerId="AD" clId="Web-{E5A92581-83FD-4C08-87D9-6F83B9E4808A}" dt="2021-06-16T21:49:24.820" v="7"/>
        <pc:sldMkLst>
          <pc:docMk/>
          <pc:sldMk cId="1235367502" sldId="281"/>
        </pc:sldMkLst>
      </pc:sldChg>
      <pc:sldChg chg="modNotes">
        <pc:chgData name="EMRE NEDIM HEPSAG" userId="S::emrehepsag@ogr365.iyte.edu.tr::4c74cb3d-760c-460e-8356-71b697ca280f" providerId="AD" clId="Web-{E5A92581-83FD-4C08-87D9-6F83B9E4808A}" dt="2021-06-16T21:51:29.449" v="24"/>
        <pc:sldMkLst>
          <pc:docMk/>
          <pc:sldMk cId="2911143116" sldId="282"/>
        </pc:sldMkLst>
      </pc:sldChg>
    </pc:docChg>
  </pc:docChgLst>
  <pc:docChgLst>
    <pc:chgData name="EMRE NEDIM HEPSAG" userId="S::emrehepsag@ogr365.iyte.edu.tr::4c74cb3d-760c-460e-8356-71b697ca280f" providerId="AD" clId="Web-{0215E83C-0EA7-4BC0-A198-C761F36FA73F}"/>
    <pc:docChg chg="modSld">
      <pc:chgData name="EMRE NEDIM HEPSAG" userId="S::emrehepsag@ogr365.iyte.edu.tr::4c74cb3d-760c-460e-8356-71b697ca280f" providerId="AD" clId="Web-{0215E83C-0EA7-4BC0-A198-C761F36FA73F}" dt="2021-06-16T23:37:46.516" v="326"/>
      <pc:docMkLst>
        <pc:docMk/>
      </pc:docMkLst>
      <pc:sldChg chg="modNotes">
        <pc:chgData name="EMRE NEDIM HEPSAG" userId="S::emrehepsag@ogr365.iyte.edu.tr::4c74cb3d-760c-460e-8356-71b697ca280f" providerId="AD" clId="Web-{0215E83C-0EA7-4BC0-A198-C761F36FA73F}" dt="2021-06-16T23:32:59.153" v="144"/>
        <pc:sldMkLst>
          <pc:docMk/>
          <pc:sldMk cId="1611614506" sldId="264"/>
        </pc:sldMkLst>
      </pc:sldChg>
      <pc:sldChg chg="modNotes">
        <pc:chgData name="EMRE NEDIM HEPSAG" userId="S::emrehepsag@ogr365.iyte.edu.tr::4c74cb3d-760c-460e-8356-71b697ca280f" providerId="AD" clId="Web-{0215E83C-0EA7-4BC0-A198-C761F36FA73F}" dt="2021-06-16T23:37:46.516" v="326"/>
        <pc:sldMkLst>
          <pc:docMk/>
          <pc:sldMk cId="4271996287" sldId="270"/>
        </pc:sldMkLst>
      </pc:sldChg>
      <pc:sldChg chg="modNotes">
        <pc:chgData name="EMRE NEDIM HEPSAG" userId="S::emrehepsag@ogr365.iyte.edu.tr::4c74cb3d-760c-460e-8356-71b697ca280f" providerId="AD" clId="Web-{0215E83C-0EA7-4BC0-A198-C761F36FA73F}" dt="2021-06-16T23:30:21.556" v="61"/>
        <pc:sldMkLst>
          <pc:docMk/>
          <pc:sldMk cId="1178432546" sldId="280"/>
        </pc:sldMkLst>
      </pc:sldChg>
      <pc:sldChg chg="modNotes">
        <pc:chgData name="EMRE NEDIM HEPSAG" userId="S::emrehepsag@ogr365.iyte.edu.tr::4c74cb3d-760c-460e-8356-71b697ca280f" providerId="AD" clId="Web-{0215E83C-0EA7-4BC0-A198-C761F36FA73F}" dt="2021-06-16T23:34:33.467" v="175"/>
        <pc:sldMkLst>
          <pc:docMk/>
          <pc:sldMk cId="1235367502" sldId="281"/>
        </pc:sldMkLst>
      </pc:sldChg>
      <pc:sldChg chg="modNotes">
        <pc:chgData name="EMRE NEDIM HEPSAG" userId="S::emrehepsag@ogr365.iyte.edu.tr::4c74cb3d-760c-460e-8356-71b697ca280f" providerId="AD" clId="Web-{0215E83C-0EA7-4BC0-A198-C761F36FA73F}" dt="2021-06-16T23:35:46.046" v="196"/>
        <pc:sldMkLst>
          <pc:docMk/>
          <pc:sldMk cId="2911143116" sldId="282"/>
        </pc:sldMkLst>
      </pc:sldChg>
      <pc:sldChg chg="modNotes">
        <pc:chgData name="EMRE NEDIM HEPSAG" userId="S::emrehepsag@ogr365.iyte.edu.tr::4c74cb3d-760c-460e-8356-71b697ca280f" providerId="AD" clId="Web-{0215E83C-0EA7-4BC0-A198-C761F36FA73F}" dt="2021-06-16T23:36:19.984" v="260"/>
        <pc:sldMkLst>
          <pc:docMk/>
          <pc:sldMk cId="1116924532" sldId="283"/>
        </pc:sldMkLst>
      </pc:sldChg>
    </pc:docChg>
  </pc:docChgLst>
  <pc:docChgLst>
    <pc:chgData name="EMRE NEDIM HEPSAG" userId="S::emrehepsag@ogr365.iyte.edu.tr::4c74cb3d-760c-460e-8356-71b697ca280f" providerId="AD" clId="Web-{FE8413A3-183C-43AB-B364-A2729B6BD618}"/>
    <pc:docChg chg="modSld">
      <pc:chgData name="EMRE NEDIM HEPSAG" userId="S::emrehepsag@ogr365.iyte.edu.tr::4c74cb3d-760c-460e-8356-71b697ca280f" providerId="AD" clId="Web-{FE8413A3-183C-43AB-B364-A2729B6BD618}" dt="2021-06-16T22:58:44.212" v="466"/>
      <pc:docMkLst>
        <pc:docMk/>
      </pc:docMkLst>
      <pc:sldChg chg="addSp modSp modNotes">
        <pc:chgData name="EMRE NEDIM HEPSAG" userId="S::emrehepsag@ogr365.iyte.edu.tr::4c74cb3d-760c-460e-8356-71b697ca280f" providerId="AD" clId="Web-{FE8413A3-183C-43AB-B364-A2729B6BD618}" dt="2021-06-16T22:53:55.022" v="305"/>
        <pc:sldMkLst>
          <pc:docMk/>
          <pc:sldMk cId="1611614506" sldId="264"/>
        </pc:sldMkLst>
        <pc:spChg chg="add mod">
          <ac:chgData name="EMRE NEDIM HEPSAG" userId="S::emrehepsag@ogr365.iyte.edu.tr::4c74cb3d-760c-460e-8356-71b697ca280f" providerId="AD" clId="Web-{FE8413A3-183C-43AB-B364-A2729B6BD618}" dt="2021-06-16T22:45:12.267" v="54" actId="1076"/>
          <ac:spMkLst>
            <pc:docMk/>
            <pc:sldMk cId="1611614506" sldId="264"/>
            <ac:spMk id="3" creationId="{E57A3DE3-E8B8-4DF6-A40C-A41EC8696BD4}"/>
          </ac:spMkLst>
        </pc:spChg>
        <pc:picChg chg="mod">
          <ac:chgData name="EMRE NEDIM HEPSAG" userId="S::emrehepsag@ogr365.iyte.edu.tr::4c74cb3d-760c-460e-8356-71b697ca280f" providerId="AD" clId="Web-{FE8413A3-183C-43AB-B364-A2729B6BD618}" dt="2021-06-16T22:45:10.017" v="53" actId="1076"/>
          <ac:picMkLst>
            <pc:docMk/>
            <pc:sldMk cId="1611614506" sldId="264"/>
            <ac:picMk id="5" creationId="{35AAB5B8-53A5-4B37-ADC4-39533D7AC12A}"/>
          </ac:picMkLst>
        </pc:picChg>
      </pc:sldChg>
      <pc:sldChg chg="modNotes">
        <pc:chgData name="EMRE NEDIM HEPSAG" userId="S::emrehepsag@ogr365.iyte.edu.tr::4c74cb3d-760c-460e-8356-71b697ca280f" providerId="AD" clId="Web-{FE8413A3-183C-43AB-B364-A2729B6BD618}" dt="2021-06-16T22:58:44.212" v="466"/>
        <pc:sldMkLst>
          <pc:docMk/>
          <pc:sldMk cId="4271996287" sldId="270"/>
        </pc:sldMkLst>
      </pc:sldChg>
      <pc:sldChg chg="modNotes">
        <pc:chgData name="EMRE NEDIM HEPSAG" userId="S::emrehepsag@ogr365.iyte.edu.tr::4c74cb3d-760c-460e-8356-71b697ca280f" providerId="AD" clId="Web-{FE8413A3-183C-43AB-B364-A2729B6BD618}" dt="2021-06-16T22:49:27.611" v="121"/>
        <pc:sldMkLst>
          <pc:docMk/>
          <pc:sldMk cId="331189913" sldId="278"/>
        </pc:sldMkLst>
      </pc:sldChg>
      <pc:sldChg chg="modNotes">
        <pc:chgData name="EMRE NEDIM HEPSAG" userId="S::emrehepsag@ogr365.iyte.edu.tr::4c74cb3d-760c-460e-8356-71b697ca280f" providerId="AD" clId="Web-{FE8413A3-183C-43AB-B364-A2729B6BD618}" dt="2021-06-16T22:51:44.151" v="245"/>
        <pc:sldMkLst>
          <pc:docMk/>
          <pc:sldMk cId="2047448025" sldId="279"/>
        </pc:sldMkLst>
      </pc:sldChg>
      <pc:sldChg chg="modNotes">
        <pc:chgData name="EMRE NEDIM HEPSAG" userId="S::emrehepsag@ogr365.iyte.edu.tr::4c74cb3d-760c-460e-8356-71b697ca280f" providerId="AD" clId="Web-{FE8413A3-183C-43AB-B364-A2729B6BD618}" dt="2021-06-16T22:55:00.714" v="355"/>
        <pc:sldMkLst>
          <pc:docMk/>
          <pc:sldMk cId="1235367502" sldId="281"/>
        </pc:sldMkLst>
      </pc:sldChg>
      <pc:sldChg chg="modSp modNotes">
        <pc:chgData name="EMRE NEDIM HEPSAG" userId="S::emrehepsag@ogr365.iyte.edu.tr::4c74cb3d-760c-460e-8356-71b697ca280f" providerId="AD" clId="Web-{FE8413A3-183C-43AB-B364-A2729B6BD618}" dt="2021-06-16T22:56:21.266" v="392"/>
        <pc:sldMkLst>
          <pc:docMk/>
          <pc:sldMk cId="2911143116" sldId="282"/>
        </pc:sldMkLst>
        <pc:picChg chg="mod">
          <ac:chgData name="EMRE NEDIM HEPSAG" userId="S::emrehepsag@ogr365.iyte.edu.tr::4c74cb3d-760c-460e-8356-71b697ca280f" providerId="AD" clId="Web-{FE8413A3-183C-43AB-B364-A2729B6BD618}" dt="2021-06-16T22:45:22.299" v="55" actId="1076"/>
          <ac:picMkLst>
            <pc:docMk/>
            <pc:sldMk cId="2911143116" sldId="282"/>
            <ac:picMk id="9" creationId="{A0AE389E-4495-4608-93AB-7898F4286E1C}"/>
          </ac:picMkLst>
        </pc:picChg>
      </pc:sldChg>
    </pc:docChg>
  </pc:docChgLst>
  <pc:docChgLst>
    <pc:chgData name="EMRE NEDIM HEPSAG" userId="S::emrehepsag@ogr365.iyte.edu.tr::4c74cb3d-760c-460e-8356-71b697ca280f" providerId="AD" clId="Web-{0D36C69C-05FA-4C3E-AAA5-D8AAF1856886}"/>
    <pc:docChg chg="modSld">
      <pc:chgData name="EMRE NEDIM HEPSAG" userId="S::emrehepsag@ogr365.iyte.edu.tr::4c74cb3d-760c-460e-8356-71b697ca280f" providerId="AD" clId="Web-{0D36C69C-05FA-4C3E-AAA5-D8AAF1856886}" dt="2021-06-16T21:19:32.842" v="216" actId="1076"/>
      <pc:docMkLst>
        <pc:docMk/>
      </pc:docMkLst>
      <pc:sldChg chg="addSp modSp modNotes">
        <pc:chgData name="EMRE NEDIM HEPSAG" userId="S::emrehepsag@ogr365.iyte.edu.tr::4c74cb3d-760c-460e-8356-71b697ca280f" providerId="AD" clId="Web-{0D36C69C-05FA-4C3E-AAA5-D8AAF1856886}" dt="2021-06-16T21:19:32.842" v="216" actId="1076"/>
        <pc:sldMkLst>
          <pc:docMk/>
          <pc:sldMk cId="3704053446" sldId="262"/>
        </pc:sldMkLst>
        <pc:spChg chg="add mod">
          <ac:chgData name="EMRE NEDIM HEPSAG" userId="S::emrehepsag@ogr365.iyte.edu.tr::4c74cb3d-760c-460e-8356-71b697ca280f" providerId="AD" clId="Web-{0D36C69C-05FA-4C3E-AAA5-D8AAF1856886}" dt="2021-06-16T21:19:20.388" v="212" actId="20577"/>
          <ac:spMkLst>
            <pc:docMk/>
            <pc:sldMk cId="3704053446" sldId="262"/>
            <ac:spMk id="3" creationId="{89B6A501-748D-4004-B1A0-6D8E01C5BEBC}"/>
          </ac:spMkLst>
        </pc:spChg>
        <pc:picChg chg="mod">
          <ac:chgData name="EMRE NEDIM HEPSAG" userId="S::emrehepsag@ogr365.iyte.edu.tr::4c74cb3d-760c-460e-8356-71b697ca280f" providerId="AD" clId="Web-{0D36C69C-05FA-4C3E-AAA5-D8AAF1856886}" dt="2021-06-16T21:19:32.842" v="216" actId="1076"/>
          <ac:picMkLst>
            <pc:docMk/>
            <pc:sldMk cId="3704053446" sldId="262"/>
            <ac:picMk id="11" creationId="{6BF9B158-BF26-404C-ACB5-11CD94E887F9}"/>
          </ac:picMkLst>
        </pc:picChg>
      </pc:sldChg>
      <pc:sldChg chg="modNotes">
        <pc:chgData name="EMRE NEDIM HEPSAG" userId="S::emrehepsag@ogr365.iyte.edu.tr::4c74cb3d-760c-460e-8356-71b697ca280f" providerId="AD" clId="Web-{0D36C69C-05FA-4C3E-AAA5-D8AAF1856886}" dt="2021-06-16T21:17:17.370" v="164"/>
        <pc:sldMkLst>
          <pc:docMk/>
          <pc:sldMk cId="331189913" sldId="278"/>
        </pc:sldMkLst>
      </pc:sldChg>
    </pc:docChg>
  </pc:docChgLst>
  <pc:docChgLst>
    <pc:chgData name="BARBAROS INAK" userId="e4b88f9c-e4e7-4404-a958-99968fad2cf4" providerId="ADAL" clId="{707E964F-21DE-4BD6-ABED-DD408417811A}"/>
    <pc:docChg chg="undo custSel addSld delSld modSld sldOrd modSection">
      <pc:chgData name="BARBAROS INAK" userId="e4b88f9c-e4e7-4404-a958-99968fad2cf4" providerId="ADAL" clId="{707E964F-21DE-4BD6-ABED-DD408417811A}" dt="2021-06-17T00:17:54.982" v="407" actId="208"/>
      <pc:docMkLst>
        <pc:docMk/>
      </pc:docMkLst>
      <pc:sldChg chg="modNotesTx">
        <pc:chgData name="BARBAROS INAK" userId="e4b88f9c-e4e7-4404-a958-99968fad2cf4" providerId="ADAL" clId="{707E964F-21DE-4BD6-ABED-DD408417811A}" dt="2021-06-17T00:11:52.628" v="349"/>
        <pc:sldMkLst>
          <pc:docMk/>
          <pc:sldMk cId="3534902355" sldId="260"/>
        </pc:sldMkLst>
      </pc:sldChg>
      <pc:sldChg chg="modNotesTx">
        <pc:chgData name="BARBAROS INAK" userId="e4b88f9c-e4e7-4404-a958-99968fad2cf4" providerId="ADAL" clId="{707E964F-21DE-4BD6-ABED-DD408417811A}" dt="2021-06-17T00:12:01.160" v="350"/>
        <pc:sldMkLst>
          <pc:docMk/>
          <pc:sldMk cId="639982609" sldId="261"/>
        </pc:sldMkLst>
      </pc:sldChg>
      <pc:sldChg chg="modSp mod modNotesTx">
        <pc:chgData name="BARBAROS INAK" userId="e4b88f9c-e4e7-4404-a958-99968fad2cf4" providerId="ADAL" clId="{707E964F-21DE-4BD6-ABED-DD408417811A}" dt="2021-06-17T00:17:48.344" v="406" actId="208"/>
        <pc:sldMkLst>
          <pc:docMk/>
          <pc:sldMk cId="2533365810" sldId="272"/>
        </pc:sldMkLst>
        <pc:picChg chg="mod">
          <ac:chgData name="BARBAROS INAK" userId="e4b88f9c-e4e7-4404-a958-99968fad2cf4" providerId="ADAL" clId="{707E964F-21DE-4BD6-ABED-DD408417811A}" dt="2021-06-17T00:17:48.344" v="406" actId="208"/>
          <ac:picMkLst>
            <pc:docMk/>
            <pc:sldMk cId="2533365810" sldId="272"/>
            <ac:picMk id="7" creationId="{3DC84EEE-55B4-4585-9903-0CD5C9D942BE}"/>
          </ac:picMkLst>
        </pc:picChg>
      </pc:sldChg>
      <pc:sldChg chg="addSp delSp modSp mod modNotesTx">
        <pc:chgData name="BARBAROS INAK" userId="e4b88f9c-e4e7-4404-a958-99968fad2cf4" providerId="ADAL" clId="{707E964F-21DE-4BD6-ABED-DD408417811A}" dt="2021-06-17T00:17:54.982" v="407" actId="208"/>
        <pc:sldMkLst>
          <pc:docMk/>
          <pc:sldMk cId="143324182" sldId="274"/>
        </pc:sldMkLst>
        <pc:picChg chg="add mod">
          <ac:chgData name="BARBAROS INAK" userId="e4b88f9c-e4e7-4404-a958-99968fad2cf4" providerId="ADAL" clId="{707E964F-21DE-4BD6-ABED-DD408417811A}" dt="2021-06-17T00:17:54.982" v="407" actId="208"/>
          <ac:picMkLst>
            <pc:docMk/>
            <pc:sldMk cId="143324182" sldId="274"/>
            <ac:picMk id="7" creationId="{720DF166-584D-4E80-B524-7F65F4C24613}"/>
          </ac:picMkLst>
        </pc:picChg>
        <pc:picChg chg="del mod">
          <ac:chgData name="BARBAROS INAK" userId="e4b88f9c-e4e7-4404-a958-99968fad2cf4" providerId="ADAL" clId="{707E964F-21DE-4BD6-ABED-DD408417811A}" dt="2021-06-17T00:16:37.623" v="402" actId="478"/>
          <ac:picMkLst>
            <pc:docMk/>
            <pc:sldMk cId="143324182" sldId="274"/>
            <ac:picMk id="9" creationId="{468DB4E7-D1D0-4E6E-8006-351055C5467D}"/>
          </ac:picMkLst>
        </pc:picChg>
        <pc:cxnChg chg="add del">
          <ac:chgData name="BARBAROS INAK" userId="e4b88f9c-e4e7-4404-a958-99968fad2cf4" providerId="ADAL" clId="{707E964F-21DE-4BD6-ABED-DD408417811A}" dt="2021-06-17T00:15:06.414" v="389" actId="11529"/>
          <ac:cxnSpMkLst>
            <pc:docMk/>
            <pc:sldMk cId="143324182" sldId="274"/>
            <ac:cxnSpMk id="4" creationId="{3CBD5F9C-CC37-400C-9B42-5DBD6676761E}"/>
          </ac:cxnSpMkLst>
        </pc:cxnChg>
      </pc:sldChg>
      <pc:sldChg chg="modSp mod modTransition modNotesTx">
        <pc:chgData name="BARBAROS INAK" userId="e4b88f9c-e4e7-4404-a958-99968fad2cf4" providerId="ADAL" clId="{707E964F-21DE-4BD6-ABED-DD408417811A}" dt="2021-06-17T00:17:42.569" v="405" actId="208"/>
        <pc:sldMkLst>
          <pc:docMk/>
          <pc:sldMk cId="818325549" sldId="275"/>
        </pc:sldMkLst>
        <pc:picChg chg="mod">
          <ac:chgData name="BARBAROS INAK" userId="e4b88f9c-e4e7-4404-a958-99968fad2cf4" providerId="ADAL" clId="{707E964F-21DE-4BD6-ABED-DD408417811A}" dt="2021-06-17T00:17:42.569" v="405" actId="208"/>
          <ac:picMkLst>
            <pc:docMk/>
            <pc:sldMk cId="818325549" sldId="275"/>
            <ac:picMk id="15" creationId="{1C672F21-4EF5-41A8-953F-472789CD21C0}"/>
          </ac:picMkLst>
        </pc:picChg>
      </pc:sldChg>
      <pc:sldChg chg="addSp delSp modSp mod modNotesTx">
        <pc:chgData name="BARBAROS INAK" userId="e4b88f9c-e4e7-4404-a958-99968fad2cf4" providerId="ADAL" clId="{707E964F-21DE-4BD6-ABED-DD408417811A}" dt="2021-06-17T00:13:31.791" v="383" actId="20577"/>
        <pc:sldMkLst>
          <pc:docMk/>
          <pc:sldMk cId="1536188181" sldId="276"/>
        </pc:sldMkLst>
        <pc:spChg chg="add del mod">
          <ac:chgData name="BARBAROS INAK" userId="e4b88f9c-e4e7-4404-a958-99968fad2cf4" providerId="ADAL" clId="{707E964F-21DE-4BD6-ABED-DD408417811A}" dt="2021-06-16T20:48:02.745" v="76" actId="20577"/>
          <ac:spMkLst>
            <pc:docMk/>
            <pc:sldMk cId="1536188181" sldId="276"/>
            <ac:spMk id="2" creationId="{C7ECE6D9-03D9-40D3-8C2B-8C4A196EECBD}"/>
          </ac:spMkLst>
        </pc:spChg>
        <pc:graphicFrameChg chg="mod modGraphic">
          <ac:chgData name="BARBAROS INAK" userId="e4b88f9c-e4e7-4404-a958-99968fad2cf4" providerId="ADAL" clId="{707E964F-21DE-4BD6-ABED-DD408417811A}" dt="2021-06-16T20:47:33.781" v="38" actId="1076"/>
          <ac:graphicFrameMkLst>
            <pc:docMk/>
            <pc:sldMk cId="1536188181" sldId="276"/>
            <ac:graphicFrameMk id="4" creationId="{6229C8D5-6583-46EF-9451-68F639AE0F4A}"/>
          </ac:graphicFrameMkLst>
        </pc:graphicFrameChg>
        <pc:graphicFrameChg chg="mod modGraphic">
          <ac:chgData name="BARBAROS INAK" userId="e4b88f9c-e4e7-4404-a958-99968fad2cf4" providerId="ADAL" clId="{707E964F-21DE-4BD6-ABED-DD408417811A}" dt="2021-06-16T20:47:41.692" v="40" actId="14100"/>
          <ac:graphicFrameMkLst>
            <pc:docMk/>
            <pc:sldMk cId="1536188181" sldId="276"/>
            <ac:graphicFrameMk id="5" creationId="{EC74B5EC-6C53-45A6-AA6E-6601D02CB673}"/>
          </ac:graphicFrameMkLst>
        </pc:graphicFrameChg>
      </pc:sldChg>
      <pc:sldChg chg="addSp delSp modSp mod setBg modNotesTx">
        <pc:chgData name="BARBAROS INAK" userId="e4b88f9c-e4e7-4404-a958-99968fad2cf4" providerId="ADAL" clId="{707E964F-21DE-4BD6-ABED-DD408417811A}" dt="2021-06-17T00:12:57.932" v="356"/>
        <pc:sldMkLst>
          <pc:docMk/>
          <pc:sldMk cId="466913029" sldId="277"/>
        </pc:sldMkLst>
        <pc:spChg chg="del mod">
          <ac:chgData name="BARBAROS INAK" userId="e4b88f9c-e4e7-4404-a958-99968fad2cf4" providerId="ADAL" clId="{707E964F-21DE-4BD6-ABED-DD408417811A}" dt="2021-06-17T00:09:25.941" v="324" actId="478"/>
          <ac:spMkLst>
            <pc:docMk/>
            <pc:sldMk cId="466913029" sldId="277"/>
            <ac:spMk id="2" creationId="{6EC9D15A-B376-453A-A5C7-F8D3A8AD9410}"/>
          </ac:spMkLst>
        </pc:spChg>
        <pc:spChg chg="del">
          <ac:chgData name="BARBAROS INAK" userId="e4b88f9c-e4e7-4404-a958-99968fad2cf4" providerId="ADAL" clId="{707E964F-21DE-4BD6-ABED-DD408417811A}" dt="2021-06-16T20:40:53.029" v="7" actId="21"/>
          <ac:spMkLst>
            <pc:docMk/>
            <pc:sldMk cId="466913029" sldId="277"/>
            <ac:spMk id="7" creationId="{2684D9CC-BBE8-4D7F-8801-F6BE5A5D7698}"/>
          </ac:spMkLst>
        </pc:spChg>
        <pc:spChg chg="del">
          <ac:chgData name="BARBAROS INAK" userId="e4b88f9c-e4e7-4404-a958-99968fad2cf4" providerId="ADAL" clId="{707E964F-21DE-4BD6-ABED-DD408417811A}" dt="2021-06-16T20:41:08.949" v="11" actId="21"/>
          <ac:spMkLst>
            <pc:docMk/>
            <pc:sldMk cId="466913029" sldId="277"/>
            <ac:spMk id="8" creationId="{F4F905CC-7369-43D7-AF9F-267A8326E247}"/>
          </ac:spMkLst>
        </pc:spChg>
        <pc:spChg chg="del mod">
          <ac:chgData name="BARBAROS INAK" userId="e4b88f9c-e4e7-4404-a958-99968fad2cf4" providerId="ADAL" clId="{707E964F-21DE-4BD6-ABED-DD408417811A}" dt="2021-06-16T23:54:41.145" v="276" actId="478"/>
          <ac:spMkLst>
            <pc:docMk/>
            <pc:sldMk cId="466913029" sldId="277"/>
            <ac:spMk id="9" creationId="{73081BA8-BE73-4D41-8817-4A4DB551A6B5}"/>
          </ac:spMkLst>
        </pc:spChg>
        <pc:spChg chg="add del mod">
          <ac:chgData name="BARBAROS INAK" userId="e4b88f9c-e4e7-4404-a958-99968fad2cf4" providerId="ADAL" clId="{707E964F-21DE-4BD6-ABED-DD408417811A}" dt="2021-06-16T20:40:49.751" v="6" actId="21"/>
          <ac:spMkLst>
            <pc:docMk/>
            <pc:sldMk cId="466913029" sldId="277"/>
            <ac:spMk id="10" creationId="{0669CC12-FE9D-4668-B82E-58EC5147CB75}"/>
          </ac:spMkLst>
        </pc:spChg>
        <pc:spChg chg="add del mod">
          <ac:chgData name="BARBAROS INAK" userId="e4b88f9c-e4e7-4404-a958-99968fad2cf4" providerId="ADAL" clId="{707E964F-21DE-4BD6-ABED-DD408417811A}" dt="2021-06-16T20:41:07.034" v="10" actId="478"/>
          <ac:spMkLst>
            <pc:docMk/>
            <pc:sldMk cId="466913029" sldId="277"/>
            <ac:spMk id="12" creationId="{81067B7D-0D67-46A8-84B6-7DC3DC770E9E}"/>
          </ac:spMkLst>
        </pc:spChg>
        <pc:spChg chg="add del">
          <ac:chgData name="BARBAROS INAK" userId="e4b88f9c-e4e7-4404-a958-99968fad2cf4" providerId="ADAL" clId="{707E964F-21DE-4BD6-ABED-DD408417811A}" dt="2021-06-16T23:53:50.679" v="271" actId="26606"/>
          <ac:spMkLst>
            <pc:docMk/>
            <pc:sldMk cId="466913029" sldId="277"/>
            <ac:spMk id="19" creationId="{8F83519B-7BEF-4683-AD95-44C6CEBD9994}"/>
          </ac:spMkLst>
        </pc:spChg>
        <pc:spChg chg="add mod">
          <ac:chgData name="BARBAROS INAK" userId="e4b88f9c-e4e7-4404-a958-99968fad2cf4" providerId="ADAL" clId="{707E964F-21DE-4BD6-ABED-DD408417811A}" dt="2021-06-17T00:09:17.776" v="321" actId="1076"/>
          <ac:spMkLst>
            <pc:docMk/>
            <pc:sldMk cId="466913029" sldId="277"/>
            <ac:spMk id="28" creationId="{823D3C89-3737-4237-8D28-41CD82C0978E}"/>
          </ac:spMkLst>
        </pc:spChg>
        <pc:spChg chg="add mod">
          <ac:chgData name="BARBAROS INAK" userId="e4b88f9c-e4e7-4404-a958-99968fad2cf4" providerId="ADAL" clId="{707E964F-21DE-4BD6-ABED-DD408417811A}" dt="2021-06-17T00:09:15.271" v="320" actId="1076"/>
          <ac:spMkLst>
            <pc:docMk/>
            <pc:sldMk cId="466913029" sldId="277"/>
            <ac:spMk id="32" creationId="{1BA1F076-9EB7-4BE4-B49C-15E12F9C2706}"/>
          </ac:spMkLst>
        </pc:spChg>
        <pc:spChg chg="add mod">
          <ac:chgData name="BARBAROS INAK" userId="e4b88f9c-e4e7-4404-a958-99968fad2cf4" providerId="ADAL" clId="{707E964F-21DE-4BD6-ABED-DD408417811A}" dt="2021-06-17T00:09:21.064" v="322" actId="1076"/>
          <ac:spMkLst>
            <pc:docMk/>
            <pc:sldMk cId="466913029" sldId="277"/>
            <ac:spMk id="36" creationId="{5F5D1908-14B5-46DD-9A04-D12482369C41}"/>
          </ac:spMkLst>
        </pc:spChg>
        <pc:spChg chg="add del mod">
          <ac:chgData name="BARBAROS INAK" userId="e4b88f9c-e4e7-4404-a958-99968fad2cf4" providerId="ADAL" clId="{707E964F-21DE-4BD6-ABED-DD408417811A}" dt="2021-06-17T00:09:28.415" v="326" actId="478"/>
          <ac:spMkLst>
            <pc:docMk/>
            <pc:sldMk cId="466913029" sldId="277"/>
            <ac:spMk id="40" creationId="{01737571-5E3A-4442-9898-FEBA3B5BBA04}"/>
          </ac:spMkLst>
        </pc:spChg>
        <pc:grpChg chg="add del">
          <ac:chgData name="BARBAROS INAK" userId="e4b88f9c-e4e7-4404-a958-99968fad2cf4" providerId="ADAL" clId="{707E964F-21DE-4BD6-ABED-DD408417811A}" dt="2021-06-16T23:53:50.679" v="271" actId="26606"/>
          <ac:grpSpMkLst>
            <pc:docMk/>
            <pc:sldMk cId="466913029" sldId="277"/>
            <ac:grpSpMk id="21" creationId="{EBAD34AF-5414-49A5-AB75-F1CA854B3094}"/>
          </ac:grpSpMkLst>
        </pc:grpChg>
        <pc:grpChg chg="add del">
          <ac:chgData name="BARBAROS INAK" userId="e4b88f9c-e4e7-4404-a958-99968fad2cf4" providerId="ADAL" clId="{707E964F-21DE-4BD6-ABED-DD408417811A}" dt="2021-06-16T23:53:50.679" v="271" actId="26606"/>
          <ac:grpSpMkLst>
            <pc:docMk/>
            <pc:sldMk cId="466913029" sldId="277"/>
            <ac:grpSpMk id="25" creationId="{7A737E2B-A28F-42F1-A1E9-1CA2DE4A1EBD}"/>
          </ac:grpSpMkLst>
        </pc:grpChg>
        <pc:grpChg chg="add del">
          <ac:chgData name="BARBAROS INAK" userId="e4b88f9c-e4e7-4404-a958-99968fad2cf4" providerId="ADAL" clId="{707E964F-21DE-4BD6-ABED-DD408417811A}" dt="2021-06-16T23:53:50.679" v="271" actId="26606"/>
          <ac:grpSpMkLst>
            <pc:docMk/>
            <pc:sldMk cId="466913029" sldId="277"/>
            <ac:grpSpMk id="29" creationId="{5F42AC07-1FE2-483E-851B-FC913421033F}"/>
          </ac:grpSpMkLst>
        </pc:grpChg>
        <pc:grpChg chg="add del">
          <ac:chgData name="BARBAROS INAK" userId="e4b88f9c-e4e7-4404-a958-99968fad2cf4" providerId="ADAL" clId="{707E964F-21DE-4BD6-ABED-DD408417811A}" dt="2021-06-16T23:53:50.679" v="271" actId="26606"/>
          <ac:grpSpMkLst>
            <pc:docMk/>
            <pc:sldMk cId="466913029" sldId="277"/>
            <ac:grpSpMk id="33" creationId="{990CD16F-8620-4B36-8D85-DB9DD98696D1}"/>
          </ac:grpSpMkLst>
        </pc:grpChg>
        <pc:picChg chg="add del">
          <ac:chgData name="BARBAROS INAK" userId="e4b88f9c-e4e7-4404-a958-99968fad2cf4" providerId="ADAL" clId="{707E964F-21DE-4BD6-ABED-DD408417811A}" dt="2021-06-16T20:40:53.029" v="7" actId="21"/>
          <ac:picMkLst>
            <pc:docMk/>
            <pc:sldMk cId="466913029" sldId="277"/>
            <ac:picMk id="4" creationId="{B12BB06D-F2FA-4922-93DD-05A24FA3D262}"/>
          </ac:picMkLst>
        </pc:picChg>
        <pc:picChg chg="del">
          <ac:chgData name="BARBAROS INAK" userId="e4b88f9c-e4e7-4404-a958-99968fad2cf4" providerId="ADAL" clId="{707E964F-21DE-4BD6-ABED-DD408417811A}" dt="2021-06-16T20:41:08.949" v="11" actId="21"/>
          <ac:picMkLst>
            <pc:docMk/>
            <pc:sldMk cId="466913029" sldId="277"/>
            <ac:picMk id="5" creationId="{B1A296B1-E2D3-4804-8C38-8734EEEEAE1D}"/>
          </ac:picMkLst>
        </pc:picChg>
        <pc:picChg chg="del mod ord">
          <ac:chgData name="BARBAROS INAK" userId="e4b88f9c-e4e7-4404-a958-99968fad2cf4" providerId="ADAL" clId="{707E964F-21DE-4BD6-ABED-DD408417811A}" dt="2021-06-16T23:57:48.598" v="298" actId="478"/>
          <ac:picMkLst>
            <pc:docMk/>
            <pc:sldMk cId="466913029" sldId="277"/>
            <ac:picMk id="6" creationId="{01F8BAEC-45AB-42D3-85B1-CE2FFBABB19C}"/>
          </ac:picMkLst>
        </pc:picChg>
        <pc:picChg chg="add del mod ord">
          <ac:chgData name="BARBAROS INAK" userId="e4b88f9c-e4e7-4404-a958-99968fad2cf4" providerId="ADAL" clId="{707E964F-21DE-4BD6-ABED-DD408417811A}" dt="2021-06-16T23:57:20.295" v="293" actId="478"/>
          <ac:picMkLst>
            <pc:docMk/>
            <pc:sldMk cId="466913029" sldId="277"/>
            <ac:picMk id="13" creationId="{B3E7A9C2-A166-4669-8D99-C5767DFC9D14}"/>
          </ac:picMkLst>
        </pc:picChg>
        <pc:picChg chg="add del mod">
          <ac:chgData name="BARBAROS INAK" userId="e4b88f9c-e4e7-4404-a958-99968fad2cf4" providerId="ADAL" clId="{707E964F-21DE-4BD6-ABED-DD408417811A}" dt="2021-06-17T00:08:24.558" v="310" actId="478"/>
          <ac:picMkLst>
            <pc:docMk/>
            <pc:sldMk cId="466913029" sldId="277"/>
            <ac:picMk id="14" creationId="{9B1022DE-1CA4-4935-8537-65607AA3A919}"/>
          </ac:picMkLst>
        </pc:picChg>
        <pc:picChg chg="add del mod">
          <ac:chgData name="BARBAROS INAK" userId="e4b88f9c-e4e7-4404-a958-99968fad2cf4" providerId="ADAL" clId="{707E964F-21DE-4BD6-ABED-DD408417811A}" dt="2021-06-17T00:03:59.248" v="303" actId="478"/>
          <ac:picMkLst>
            <pc:docMk/>
            <pc:sldMk cId="466913029" sldId="277"/>
            <ac:picMk id="16" creationId="{1A58C4F0-9B4F-4D8A-84F1-8BD3951FEB49}"/>
          </ac:picMkLst>
        </pc:picChg>
        <pc:picChg chg="add mod">
          <ac:chgData name="BARBAROS INAK" userId="e4b88f9c-e4e7-4404-a958-99968fad2cf4" providerId="ADAL" clId="{707E964F-21DE-4BD6-ABED-DD408417811A}" dt="2021-06-17T00:09:40.668" v="329" actId="1076"/>
          <ac:picMkLst>
            <pc:docMk/>
            <pc:sldMk cId="466913029" sldId="277"/>
            <ac:picMk id="18" creationId="{6D37A5A4-F3DB-4756-AA3D-3049A1F3B50D}"/>
          </ac:picMkLst>
        </pc:picChg>
        <pc:picChg chg="add mod">
          <ac:chgData name="BARBAROS INAK" userId="e4b88f9c-e4e7-4404-a958-99968fad2cf4" providerId="ADAL" clId="{707E964F-21DE-4BD6-ABED-DD408417811A}" dt="2021-06-17T00:09:39.409" v="328" actId="1076"/>
          <ac:picMkLst>
            <pc:docMk/>
            <pc:sldMk cId="466913029" sldId="277"/>
            <ac:picMk id="24" creationId="{29E6EE57-0C71-4D7C-B263-A4387FCE2393}"/>
          </ac:picMkLst>
        </pc:picChg>
        <pc:picChg chg="add mod">
          <ac:chgData name="BARBAROS INAK" userId="e4b88f9c-e4e7-4404-a958-99968fad2cf4" providerId="ADAL" clId="{707E964F-21DE-4BD6-ABED-DD408417811A}" dt="2021-06-17T00:09:38.156" v="327" actId="1076"/>
          <ac:picMkLst>
            <pc:docMk/>
            <pc:sldMk cId="466913029" sldId="277"/>
            <ac:picMk id="38" creationId="{533882A2-F914-432F-BAA0-479538C090FF}"/>
          </ac:picMkLst>
        </pc:picChg>
      </pc:sldChg>
      <pc:sldChg chg="addSp delSp modSp new mod ord modNotesTx">
        <pc:chgData name="BARBAROS INAK" userId="e4b88f9c-e4e7-4404-a958-99968fad2cf4" providerId="ADAL" clId="{707E964F-21DE-4BD6-ABED-DD408417811A}" dt="2021-06-17T00:12:42.838" v="354"/>
        <pc:sldMkLst>
          <pc:docMk/>
          <pc:sldMk cId="2399318558" sldId="289"/>
        </pc:sldMkLst>
        <pc:spChg chg="del">
          <ac:chgData name="BARBAROS INAK" userId="e4b88f9c-e4e7-4404-a958-99968fad2cf4" providerId="ADAL" clId="{707E964F-21DE-4BD6-ABED-DD408417811A}" dt="2021-06-16T23:52:30.001" v="255"/>
          <ac:spMkLst>
            <pc:docMk/>
            <pc:sldMk cId="2399318558" sldId="289"/>
            <ac:spMk id="3" creationId="{8FC8C436-04F0-4F11-8B35-431DD75E09E2}"/>
          </ac:spMkLst>
        </pc:spChg>
        <pc:spChg chg="add mod">
          <ac:chgData name="BARBAROS INAK" userId="e4b88f9c-e4e7-4404-a958-99968fad2cf4" providerId="ADAL" clId="{707E964F-21DE-4BD6-ABED-DD408417811A}" dt="2021-06-16T20:41:17.138" v="12"/>
          <ac:spMkLst>
            <pc:docMk/>
            <pc:sldMk cId="2399318558" sldId="289"/>
            <ac:spMk id="5" creationId="{DB5710E9-4754-408D-98B3-BB72906D14DA}"/>
          </ac:spMkLst>
        </pc:spChg>
        <pc:spChg chg="add mod">
          <ac:chgData name="BARBAROS INAK" userId="e4b88f9c-e4e7-4404-a958-99968fad2cf4" providerId="ADAL" clId="{707E964F-21DE-4BD6-ABED-DD408417811A}" dt="2021-06-16T23:52:57.248" v="263" actId="1076"/>
          <ac:spMkLst>
            <pc:docMk/>
            <pc:sldMk cId="2399318558" sldId="289"/>
            <ac:spMk id="23" creationId="{BE17C9AD-7ABA-4467-B9B9-A331D1B5D758}"/>
          </ac:spMkLst>
        </pc:spChg>
        <pc:spChg chg="add del mod">
          <ac:chgData name="BARBAROS INAK" userId="e4b88f9c-e4e7-4404-a958-99968fad2cf4" providerId="ADAL" clId="{707E964F-21DE-4BD6-ABED-DD408417811A}" dt="2021-06-16T23:52:33.507" v="257" actId="478"/>
          <ac:spMkLst>
            <pc:docMk/>
            <pc:sldMk cId="2399318558" sldId="289"/>
            <ac:spMk id="24" creationId="{7A76027D-7401-4ABD-BB82-4E25C7FB860A}"/>
          </ac:spMkLst>
        </pc:spChg>
        <pc:spChg chg="add del mod">
          <ac:chgData name="BARBAROS INAK" userId="e4b88f9c-e4e7-4404-a958-99968fad2cf4" providerId="ADAL" clId="{707E964F-21DE-4BD6-ABED-DD408417811A}" dt="2021-06-16T23:52:38.319" v="259" actId="478"/>
          <ac:spMkLst>
            <pc:docMk/>
            <pc:sldMk cId="2399318558" sldId="289"/>
            <ac:spMk id="26" creationId="{FBCEED75-1E02-4940-9ED8-E9C3DAA2D820}"/>
          </ac:spMkLst>
        </pc:spChg>
        <pc:spChg chg="add mod">
          <ac:chgData name="BARBAROS INAK" userId="e4b88f9c-e4e7-4404-a958-99968fad2cf4" providerId="ADAL" clId="{707E964F-21DE-4BD6-ABED-DD408417811A}" dt="2021-06-16T23:53:23.078" v="267" actId="20577"/>
          <ac:spMkLst>
            <pc:docMk/>
            <pc:sldMk cId="2399318558" sldId="289"/>
            <ac:spMk id="27" creationId="{59CD90BC-D6BA-44A0-8763-59C6CD8968F7}"/>
          </ac:spMkLst>
        </pc:spChg>
        <pc:spChg chg="add mod">
          <ac:chgData name="BARBAROS INAK" userId="e4b88f9c-e4e7-4404-a958-99968fad2cf4" providerId="ADAL" clId="{707E964F-21DE-4BD6-ABED-DD408417811A}" dt="2021-06-16T23:53:25.188" v="269" actId="20577"/>
          <ac:spMkLst>
            <pc:docMk/>
            <pc:sldMk cId="2399318558" sldId="289"/>
            <ac:spMk id="28" creationId="{F6000D6B-E946-40C4-B874-74A497DE9530}"/>
          </ac:spMkLst>
        </pc:spChg>
        <pc:spChg chg="add del mod">
          <ac:chgData name="BARBAROS INAK" userId="e4b88f9c-e4e7-4404-a958-99968fad2cf4" providerId="ADAL" clId="{707E964F-21DE-4BD6-ABED-DD408417811A}" dt="2021-06-16T23:55:00.902" v="281"/>
          <ac:spMkLst>
            <pc:docMk/>
            <pc:sldMk cId="2399318558" sldId="289"/>
            <ac:spMk id="29" creationId="{D8B887D2-E70A-4216-9426-6B4ED6145E1C}"/>
          </ac:spMkLst>
        </pc:spChg>
        <pc:picChg chg="add del mod">
          <ac:chgData name="BARBAROS INAK" userId="e4b88f9c-e4e7-4404-a958-99968fad2cf4" providerId="ADAL" clId="{707E964F-21DE-4BD6-ABED-DD408417811A}" dt="2021-06-16T23:41:37.853" v="196" actId="478"/>
          <ac:picMkLst>
            <pc:docMk/>
            <pc:sldMk cId="2399318558" sldId="289"/>
            <ac:picMk id="4" creationId="{37B50416-3464-4E27-901D-F73900968133}"/>
          </ac:picMkLst>
        </pc:picChg>
        <pc:picChg chg="add del mod">
          <ac:chgData name="BARBAROS INAK" userId="e4b88f9c-e4e7-4404-a958-99968fad2cf4" providerId="ADAL" clId="{707E964F-21DE-4BD6-ABED-DD408417811A}" dt="2021-06-16T23:37:25.616" v="178" actId="478"/>
          <ac:picMkLst>
            <pc:docMk/>
            <pc:sldMk cId="2399318558" sldId="289"/>
            <ac:picMk id="6" creationId="{023B8E97-E09E-40BB-91F0-5AFA5E92DFCB}"/>
          </ac:picMkLst>
        </pc:picChg>
        <pc:picChg chg="add del mod">
          <ac:chgData name="BARBAROS INAK" userId="e4b88f9c-e4e7-4404-a958-99968fad2cf4" providerId="ADAL" clId="{707E964F-21DE-4BD6-ABED-DD408417811A}" dt="2021-06-16T23:48:04.040" v="201" actId="478"/>
          <ac:picMkLst>
            <pc:docMk/>
            <pc:sldMk cId="2399318558" sldId="289"/>
            <ac:picMk id="7" creationId="{9F82297C-85EB-4EFB-AC6B-9886B67556A3}"/>
          </ac:picMkLst>
        </pc:picChg>
        <pc:picChg chg="add del mod">
          <ac:chgData name="BARBAROS INAK" userId="e4b88f9c-e4e7-4404-a958-99968fad2cf4" providerId="ADAL" clId="{707E964F-21DE-4BD6-ABED-DD408417811A}" dt="2021-06-16T23:38:12.175" v="184" actId="478"/>
          <ac:picMkLst>
            <pc:docMk/>
            <pc:sldMk cId="2399318558" sldId="289"/>
            <ac:picMk id="8" creationId="{E58A6E13-096D-4007-892E-C25232C847B4}"/>
          </ac:picMkLst>
        </pc:picChg>
        <pc:picChg chg="add del mod">
          <ac:chgData name="BARBAROS INAK" userId="e4b88f9c-e4e7-4404-a958-99968fad2cf4" providerId="ADAL" clId="{707E964F-21DE-4BD6-ABED-DD408417811A}" dt="2021-06-16T23:39:43.582" v="189" actId="478"/>
          <ac:picMkLst>
            <pc:docMk/>
            <pc:sldMk cId="2399318558" sldId="289"/>
            <ac:picMk id="9" creationId="{0D25F200-184F-4C0C-AAD4-B87905F2946A}"/>
          </ac:picMkLst>
        </pc:picChg>
        <pc:picChg chg="add del mod">
          <ac:chgData name="BARBAROS INAK" userId="e4b88f9c-e4e7-4404-a958-99968fad2cf4" providerId="ADAL" clId="{707E964F-21DE-4BD6-ABED-DD408417811A}" dt="2021-06-16T23:50:21.688" v="214" actId="478"/>
          <ac:picMkLst>
            <pc:docMk/>
            <pc:sldMk cId="2399318558" sldId="289"/>
            <ac:picMk id="10" creationId="{7CA0DC44-25C9-42B3-BFBB-BFCDD503258E}"/>
          </ac:picMkLst>
        </pc:picChg>
        <pc:picChg chg="add mod">
          <ac:chgData name="BARBAROS INAK" userId="e4b88f9c-e4e7-4404-a958-99968fad2cf4" providerId="ADAL" clId="{707E964F-21DE-4BD6-ABED-DD408417811A}" dt="2021-06-16T23:51:40.264" v="226" actId="1076"/>
          <ac:picMkLst>
            <pc:docMk/>
            <pc:sldMk cId="2399318558" sldId="289"/>
            <ac:picMk id="12" creationId="{8DA9B7B2-EE4F-4729-B1EB-994CD05E45C1}"/>
          </ac:picMkLst>
        </pc:picChg>
        <pc:picChg chg="add mod">
          <ac:chgData name="BARBAROS INAK" userId="e4b88f9c-e4e7-4404-a958-99968fad2cf4" providerId="ADAL" clId="{707E964F-21DE-4BD6-ABED-DD408417811A}" dt="2021-06-16T23:48:37.402" v="206" actId="1076"/>
          <ac:picMkLst>
            <pc:docMk/>
            <pc:sldMk cId="2399318558" sldId="289"/>
            <ac:picMk id="14" creationId="{2A8776FB-B49D-4E80-93E1-4AEE0DFFB864}"/>
          </ac:picMkLst>
        </pc:picChg>
        <pc:picChg chg="add mod">
          <ac:chgData name="BARBAROS INAK" userId="e4b88f9c-e4e7-4404-a958-99968fad2cf4" providerId="ADAL" clId="{707E964F-21DE-4BD6-ABED-DD408417811A}" dt="2021-06-16T23:48:43.438" v="207" actId="1076"/>
          <ac:picMkLst>
            <pc:docMk/>
            <pc:sldMk cId="2399318558" sldId="289"/>
            <ac:picMk id="16" creationId="{C3D6D002-AC84-4A0C-AE75-F13423B920FD}"/>
          </ac:picMkLst>
        </pc:picChg>
        <pc:picChg chg="add mod">
          <ac:chgData name="BARBAROS INAK" userId="e4b88f9c-e4e7-4404-a958-99968fad2cf4" providerId="ADAL" clId="{707E964F-21DE-4BD6-ABED-DD408417811A}" dt="2021-06-16T23:51:43.164" v="227" actId="1076"/>
          <ac:picMkLst>
            <pc:docMk/>
            <pc:sldMk cId="2399318558" sldId="289"/>
            <ac:picMk id="18" creationId="{16898517-FC47-4501-B9CB-0BCE254B9185}"/>
          </ac:picMkLst>
        </pc:picChg>
        <pc:picChg chg="add mod">
          <ac:chgData name="BARBAROS INAK" userId="e4b88f9c-e4e7-4404-a958-99968fad2cf4" providerId="ADAL" clId="{707E964F-21DE-4BD6-ABED-DD408417811A}" dt="2021-06-16T23:51:48.874" v="228" actId="1076"/>
          <ac:picMkLst>
            <pc:docMk/>
            <pc:sldMk cId="2399318558" sldId="289"/>
            <ac:picMk id="20" creationId="{5BB5BAE8-2641-4CE1-996D-28A66AF0FCAC}"/>
          </ac:picMkLst>
        </pc:picChg>
        <pc:picChg chg="add mod">
          <ac:chgData name="BARBAROS INAK" userId="e4b88f9c-e4e7-4404-a958-99968fad2cf4" providerId="ADAL" clId="{707E964F-21DE-4BD6-ABED-DD408417811A}" dt="2021-06-16T23:51:29.429" v="225" actId="1076"/>
          <ac:picMkLst>
            <pc:docMk/>
            <pc:sldMk cId="2399318558" sldId="289"/>
            <ac:picMk id="22" creationId="{4F9D4498-C5AC-449A-B96B-9E26C9C9BFCF}"/>
          </ac:picMkLst>
        </pc:picChg>
      </pc:sldChg>
      <pc:sldChg chg="addSp delSp modSp new mod ord modNotesTx">
        <pc:chgData name="BARBAROS INAK" userId="e4b88f9c-e4e7-4404-a958-99968fad2cf4" providerId="ADAL" clId="{707E964F-21DE-4BD6-ABED-DD408417811A}" dt="2021-06-17T00:12:19.056" v="352"/>
        <pc:sldMkLst>
          <pc:docMk/>
          <pc:sldMk cId="2655416174" sldId="290"/>
        </pc:sldMkLst>
        <pc:spChg chg="add del">
          <ac:chgData name="BARBAROS INAK" userId="e4b88f9c-e4e7-4404-a958-99968fad2cf4" providerId="ADAL" clId="{707E964F-21DE-4BD6-ABED-DD408417811A}" dt="2021-06-16T22:55:39.041" v="88"/>
          <ac:spMkLst>
            <pc:docMk/>
            <pc:sldMk cId="2655416174" sldId="290"/>
            <ac:spMk id="3" creationId="{6365A57C-231F-4D2F-B924-23A2E7CB8276}"/>
          </ac:spMkLst>
        </pc:spChg>
        <pc:spChg chg="add mod">
          <ac:chgData name="BARBAROS INAK" userId="e4b88f9c-e4e7-4404-a958-99968fad2cf4" providerId="ADAL" clId="{707E964F-21DE-4BD6-ABED-DD408417811A}" dt="2021-06-16T23:29:21.687" v="158" actId="20577"/>
          <ac:spMkLst>
            <pc:docMk/>
            <pc:sldMk cId="2655416174" sldId="290"/>
            <ac:spMk id="6" creationId="{0D0F2B4E-23CA-4818-9AC2-C04AE69767A8}"/>
          </ac:spMkLst>
        </pc:spChg>
        <pc:spChg chg="add del">
          <ac:chgData name="BARBAROS INAK" userId="e4b88f9c-e4e7-4404-a958-99968fad2cf4" providerId="ADAL" clId="{707E964F-21DE-4BD6-ABED-DD408417811A}" dt="2021-06-16T22:50:02.566" v="81" actId="22"/>
          <ac:spMkLst>
            <pc:docMk/>
            <pc:sldMk cId="2655416174" sldId="290"/>
            <ac:spMk id="8" creationId="{097044C1-F1FA-48D8-B5D2-0ADEE620D927}"/>
          </ac:spMkLst>
        </pc:spChg>
        <pc:spChg chg="add mod">
          <ac:chgData name="BARBAROS INAK" userId="e4b88f9c-e4e7-4404-a958-99968fad2cf4" providerId="ADAL" clId="{707E964F-21DE-4BD6-ABED-DD408417811A}" dt="2021-06-16T23:29:10.590" v="145" actId="20577"/>
          <ac:spMkLst>
            <pc:docMk/>
            <pc:sldMk cId="2655416174" sldId="290"/>
            <ac:spMk id="11" creationId="{158046DC-68E5-4F61-8442-08F45B311030}"/>
          </ac:spMkLst>
        </pc:spChg>
        <pc:spChg chg="add mod">
          <ac:chgData name="BARBAROS INAK" userId="e4b88f9c-e4e7-4404-a958-99968fad2cf4" providerId="ADAL" clId="{707E964F-21DE-4BD6-ABED-DD408417811A}" dt="2021-06-17T00:11:20.752" v="345" actId="1076"/>
          <ac:spMkLst>
            <pc:docMk/>
            <pc:sldMk cId="2655416174" sldId="290"/>
            <ac:spMk id="12" creationId="{94EF26BD-2B5D-4349-B3AA-253DABCD4D8F}"/>
          </ac:spMkLst>
        </pc:spChg>
        <pc:spChg chg="add del mod">
          <ac:chgData name="BARBAROS INAK" userId="e4b88f9c-e4e7-4404-a958-99968fad2cf4" providerId="ADAL" clId="{707E964F-21DE-4BD6-ABED-DD408417811A}" dt="2021-06-16T23:33:13.199" v="168" actId="478"/>
          <ac:spMkLst>
            <pc:docMk/>
            <pc:sldMk cId="2655416174" sldId="290"/>
            <ac:spMk id="14" creationId="{3AF732C6-89BA-4770-8805-1C07C3C5AF8F}"/>
          </ac:spMkLst>
        </pc:spChg>
        <pc:picChg chg="add del mod">
          <ac:chgData name="BARBAROS INAK" userId="e4b88f9c-e4e7-4404-a958-99968fad2cf4" providerId="ADAL" clId="{707E964F-21DE-4BD6-ABED-DD408417811A}" dt="2021-06-16T20:40:48.454" v="5"/>
          <ac:picMkLst>
            <pc:docMk/>
            <pc:sldMk cId="2655416174" sldId="290"/>
            <ac:picMk id="4" creationId="{8E4431CD-AABA-4581-B7BE-2130576A086E}"/>
          </ac:picMkLst>
        </pc:picChg>
        <pc:picChg chg="add del mod">
          <ac:chgData name="BARBAROS INAK" userId="e4b88f9c-e4e7-4404-a958-99968fad2cf4" providerId="ADAL" clId="{707E964F-21DE-4BD6-ABED-DD408417811A}" dt="2021-06-16T23:36:01.341" v="174" actId="478"/>
          <ac:picMkLst>
            <pc:docMk/>
            <pc:sldMk cId="2655416174" sldId="290"/>
            <ac:picMk id="5" creationId="{0854774A-A576-4978-8F9B-72160B905C7C}"/>
          </ac:picMkLst>
        </pc:picChg>
        <pc:picChg chg="add del mod">
          <ac:chgData name="BARBAROS INAK" userId="e4b88f9c-e4e7-4404-a958-99968fad2cf4" providerId="ADAL" clId="{707E964F-21DE-4BD6-ABED-DD408417811A}" dt="2021-06-16T23:31:01.269" v="159" actId="478"/>
          <ac:picMkLst>
            <pc:docMk/>
            <pc:sldMk cId="2655416174" sldId="290"/>
            <ac:picMk id="9" creationId="{4D1A9A2F-9115-4BA2-B5A8-8B6FF5515866}"/>
          </ac:picMkLst>
        </pc:picChg>
        <pc:picChg chg="add del mod">
          <ac:chgData name="BARBAROS INAK" userId="e4b88f9c-e4e7-4404-a958-99968fad2cf4" providerId="ADAL" clId="{707E964F-21DE-4BD6-ABED-DD408417811A}" dt="2021-06-16T23:33:15.446" v="169" actId="478"/>
          <ac:picMkLst>
            <pc:docMk/>
            <pc:sldMk cId="2655416174" sldId="290"/>
            <ac:picMk id="10" creationId="{59568FB4-D84D-4379-AA8B-EC61F27A5291}"/>
          </ac:picMkLst>
        </pc:picChg>
        <pc:picChg chg="add mod">
          <ac:chgData name="BARBAROS INAK" userId="e4b88f9c-e4e7-4404-a958-99968fad2cf4" providerId="ADAL" clId="{707E964F-21DE-4BD6-ABED-DD408417811A}" dt="2021-06-17T00:10:11.448" v="334" actId="14100"/>
          <ac:picMkLst>
            <pc:docMk/>
            <pc:sldMk cId="2655416174" sldId="290"/>
            <ac:picMk id="16" creationId="{2CE4948A-64AB-4BCE-8D5B-AD1579BE762C}"/>
          </ac:picMkLst>
        </pc:picChg>
        <pc:picChg chg="add mod">
          <ac:chgData name="BARBAROS INAK" userId="e4b88f9c-e4e7-4404-a958-99968fad2cf4" providerId="ADAL" clId="{707E964F-21DE-4BD6-ABED-DD408417811A}" dt="2021-06-17T00:10:55.169" v="343" actId="14100"/>
          <ac:picMkLst>
            <pc:docMk/>
            <pc:sldMk cId="2655416174" sldId="290"/>
            <ac:picMk id="18" creationId="{2D757DB0-0391-4BC6-B737-93BB2273CF66}"/>
          </ac:picMkLst>
        </pc:picChg>
        <pc:picChg chg="add mod">
          <ac:chgData name="BARBAROS INAK" userId="e4b88f9c-e4e7-4404-a958-99968fad2cf4" providerId="ADAL" clId="{707E964F-21DE-4BD6-ABED-DD408417811A}" dt="2021-06-17T00:10:41.371" v="339" actId="14100"/>
          <ac:picMkLst>
            <pc:docMk/>
            <pc:sldMk cId="2655416174" sldId="290"/>
            <ac:picMk id="20" creationId="{C34CC6A8-F630-4FAC-96FB-321EAA192262}"/>
          </ac:picMkLst>
        </pc:picChg>
      </pc:sldChg>
      <pc:sldChg chg="new del">
        <pc:chgData name="BARBAROS INAK" userId="e4b88f9c-e4e7-4404-a958-99968fad2cf4" providerId="ADAL" clId="{707E964F-21DE-4BD6-ABED-DD408417811A}" dt="2021-06-16T20:41:25.134" v="17" actId="47"/>
        <pc:sldMkLst>
          <pc:docMk/>
          <pc:sldMk cId="3805862489" sldId="291"/>
        </pc:sldMkLst>
      </pc:sldChg>
    </pc:docChg>
  </pc:docChgLst>
  <pc:docChgLst>
    <pc:chgData name="AHMET YASIN BULUT" userId="6e47da16-8b6e-48e5-86ca-aaff781d5177" providerId="ADAL" clId="{E8EB6183-AA1F-4A5E-B756-5B2E10EBDC7D}"/>
    <pc:docChg chg="custSel delSld modSld modMainMaster modSection">
      <pc:chgData name="AHMET YASIN BULUT" userId="6e47da16-8b6e-48e5-86ca-aaff781d5177" providerId="ADAL" clId="{E8EB6183-AA1F-4A5E-B756-5B2E10EBDC7D}" dt="2021-06-17T07:29:42.333" v="211" actId="313"/>
      <pc:docMkLst>
        <pc:docMk/>
      </pc:docMkLst>
      <pc:sldChg chg="modTransition modNotesTx">
        <pc:chgData name="AHMET YASIN BULUT" userId="6e47da16-8b6e-48e5-86ca-aaff781d5177" providerId="ADAL" clId="{E8EB6183-AA1F-4A5E-B756-5B2E10EBDC7D}" dt="2021-06-17T06:54:07.855" v="41" actId="20577"/>
        <pc:sldMkLst>
          <pc:docMk/>
          <pc:sldMk cId="35994834" sldId="256"/>
        </pc:sldMkLst>
      </pc:sldChg>
      <pc:sldChg chg="modSp mod modTransition">
        <pc:chgData name="AHMET YASIN BULUT" userId="6e47da16-8b6e-48e5-86ca-aaff781d5177" providerId="ADAL" clId="{E8EB6183-AA1F-4A5E-B756-5B2E10EBDC7D}" dt="2021-06-17T06:29:20.083" v="4"/>
        <pc:sldMkLst>
          <pc:docMk/>
          <pc:sldMk cId="1253023748" sldId="257"/>
        </pc:sldMkLst>
        <pc:spChg chg="mod">
          <ac:chgData name="AHMET YASIN BULUT" userId="6e47da16-8b6e-48e5-86ca-aaff781d5177" providerId="ADAL" clId="{E8EB6183-AA1F-4A5E-B756-5B2E10EBDC7D}" dt="2021-06-17T06:28:36.036" v="0" actId="20577"/>
          <ac:spMkLst>
            <pc:docMk/>
            <pc:sldMk cId="1253023748" sldId="257"/>
            <ac:spMk id="3" creationId="{A2D90FA5-013D-4205-8A7C-F70F0E3E33ED}"/>
          </ac:spMkLst>
        </pc:spChg>
      </pc:sldChg>
      <pc:sldChg chg="del">
        <pc:chgData name="AHMET YASIN BULUT" userId="6e47da16-8b6e-48e5-86ca-aaff781d5177" providerId="ADAL" clId="{E8EB6183-AA1F-4A5E-B756-5B2E10EBDC7D}" dt="2021-06-17T06:28:41.863" v="1" actId="2696"/>
        <pc:sldMkLst>
          <pc:docMk/>
          <pc:sldMk cId="2724466903" sldId="258"/>
        </pc:sldMkLst>
      </pc:sldChg>
      <pc:sldChg chg="modSp mod modTransition modNotesTx">
        <pc:chgData name="AHMET YASIN BULUT" userId="6e47da16-8b6e-48e5-86ca-aaff781d5177" providerId="ADAL" clId="{E8EB6183-AA1F-4A5E-B756-5B2E10EBDC7D}" dt="2021-06-17T06:58:54.098" v="187" actId="6549"/>
        <pc:sldMkLst>
          <pc:docMk/>
          <pc:sldMk cId="1091020971" sldId="259"/>
        </pc:sldMkLst>
        <pc:spChg chg="mod">
          <ac:chgData name="AHMET YASIN BULUT" userId="6e47da16-8b6e-48e5-86ca-aaff781d5177" providerId="ADAL" clId="{E8EB6183-AA1F-4A5E-B756-5B2E10EBDC7D}" dt="2021-06-17T06:58:11.342" v="166" actId="1076"/>
          <ac:spMkLst>
            <pc:docMk/>
            <pc:sldMk cId="1091020971" sldId="259"/>
            <ac:spMk id="3" creationId="{55A54F44-0D39-49FC-9A47-F51DFC7C4537}"/>
          </ac:spMkLst>
        </pc:spChg>
      </pc:sldChg>
      <pc:sldChg chg="modTransition modNotesTx">
        <pc:chgData name="AHMET YASIN BULUT" userId="6e47da16-8b6e-48e5-86ca-aaff781d5177" providerId="ADAL" clId="{E8EB6183-AA1F-4A5E-B756-5B2E10EBDC7D}" dt="2021-06-17T07:26:13.579" v="191" actId="5793"/>
        <pc:sldMkLst>
          <pc:docMk/>
          <pc:sldMk cId="3534902355" sldId="260"/>
        </pc:sldMkLst>
      </pc:sldChg>
      <pc:sldChg chg="modTransition">
        <pc:chgData name="AHMET YASIN BULUT" userId="6e47da16-8b6e-48e5-86ca-aaff781d5177" providerId="ADAL" clId="{E8EB6183-AA1F-4A5E-B756-5B2E10EBDC7D}" dt="2021-06-17T06:29:20.083" v="4"/>
        <pc:sldMkLst>
          <pc:docMk/>
          <pc:sldMk cId="639982609" sldId="261"/>
        </pc:sldMkLst>
      </pc:sldChg>
      <pc:sldChg chg="modTransition">
        <pc:chgData name="AHMET YASIN BULUT" userId="6e47da16-8b6e-48e5-86ca-aaff781d5177" providerId="ADAL" clId="{E8EB6183-AA1F-4A5E-B756-5B2E10EBDC7D}" dt="2021-06-17T06:29:20.083" v="4"/>
        <pc:sldMkLst>
          <pc:docMk/>
          <pc:sldMk cId="3704053446" sldId="262"/>
        </pc:sldMkLst>
      </pc:sldChg>
      <pc:sldChg chg="modTransition">
        <pc:chgData name="AHMET YASIN BULUT" userId="6e47da16-8b6e-48e5-86ca-aaff781d5177" providerId="ADAL" clId="{E8EB6183-AA1F-4A5E-B756-5B2E10EBDC7D}" dt="2021-06-17T06:29:20.083" v="4"/>
        <pc:sldMkLst>
          <pc:docMk/>
          <pc:sldMk cId="2175677194" sldId="263"/>
        </pc:sldMkLst>
      </pc:sldChg>
      <pc:sldChg chg="modTransition">
        <pc:chgData name="AHMET YASIN BULUT" userId="6e47da16-8b6e-48e5-86ca-aaff781d5177" providerId="ADAL" clId="{E8EB6183-AA1F-4A5E-B756-5B2E10EBDC7D}" dt="2021-06-17T06:29:20.083" v="4"/>
        <pc:sldMkLst>
          <pc:docMk/>
          <pc:sldMk cId="1611614506" sldId="264"/>
        </pc:sldMkLst>
      </pc:sldChg>
      <pc:sldChg chg="modTransition">
        <pc:chgData name="AHMET YASIN BULUT" userId="6e47da16-8b6e-48e5-86ca-aaff781d5177" providerId="ADAL" clId="{E8EB6183-AA1F-4A5E-B756-5B2E10EBDC7D}" dt="2021-06-17T06:29:20.083" v="4"/>
        <pc:sldMkLst>
          <pc:docMk/>
          <pc:sldMk cId="4271996287" sldId="270"/>
        </pc:sldMkLst>
      </pc:sldChg>
      <pc:sldChg chg="modTransition modNotesTx">
        <pc:chgData name="AHMET YASIN BULUT" userId="6e47da16-8b6e-48e5-86ca-aaff781d5177" providerId="ADAL" clId="{E8EB6183-AA1F-4A5E-B756-5B2E10EBDC7D}" dt="2021-06-17T07:28:23.504" v="201" actId="20577"/>
        <pc:sldMkLst>
          <pc:docMk/>
          <pc:sldMk cId="2533365810" sldId="272"/>
        </pc:sldMkLst>
      </pc:sldChg>
      <pc:sldChg chg="modTransition">
        <pc:chgData name="AHMET YASIN BULUT" userId="6e47da16-8b6e-48e5-86ca-aaff781d5177" providerId="ADAL" clId="{E8EB6183-AA1F-4A5E-B756-5B2E10EBDC7D}" dt="2021-06-17T06:29:20.083" v="4"/>
        <pc:sldMkLst>
          <pc:docMk/>
          <pc:sldMk cId="522364092" sldId="273"/>
        </pc:sldMkLst>
      </pc:sldChg>
      <pc:sldChg chg="modTransition">
        <pc:chgData name="AHMET YASIN BULUT" userId="6e47da16-8b6e-48e5-86ca-aaff781d5177" providerId="ADAL" clId="{E8EB6183-AA1F-4A5E-B756-5B2E10EBDC7D}" dt="2021-06-17T06:29:20.083" v="4"/>
        <pc:sldMkLst>
          <pc:docMk/>
          <pc:sldMk cId="143324182" sldId="274"/>
        </pc:sldMkLst>
      </pc:sldChg>
      <pc:sldChg chg="modTransition modNotesTx">
        <pc:chgData name="AHMET YASIN BULUT" userId="6e47da16-8b6e-48e5-86ca-aaff781d5177" providerId="ADAL" clId="{E8EB6183-AA1F-4A5E-B756-5B2E10EBDC7D}" dt="2021-06-17T07:26:50.456" v="196" actId="20577"/>
        <pc:sldMkLst>
          <pc:docMk/>
          <pc:sldMk cId="818325549" sldId="275"/>
        </pc:sldMkLst>
      </pc:sldChg>
      <pc:sldChg chg="modTransition modNotesTx">
        <pc:chgData name="AHMET YASIN BULUT" userId="6e47da16-8b6e-48e5-86ca-aaff781d5177" providerId="ADAL" clId="{E8EB6183-AA1F-4A5E-B756-5B2E10EBDC7D}" dt="2021-06-17T07:29:42.333" v="211" actId="313"/>
        <pc:sldMkLst>
          <pc:docMk/>
          <pc:sldMk cId="1536188181" sldId="276"/>
        </pc:sldMkLst>
      </pc:sldChg>
      <pc:sldChg chg="modTransition">
        <pc:chgData name="AHMET YASIN BULUT" userId="6e47da16-8b6e-48e5-86ca-aaff781d5177" providerId="ADAL" clId="{E8EB6183-AA1F-4A5E-B756-5B2E10EBDC7D}" dt="2021-06-17T06:29:20.083" v="4"/>
        <pc:sldMkLst>
          <pc:docMk/>
          <pc:sldMk cId="466913029" sldId="277"/>
        </pc:sldMkLst>
      </pc:sldChg>
      <pc:sldChg chg="modTransition">
        <pc:chgData name="AHMET YASIN BULUT" userId="6e47da16-8b6e-48e5-86ca-aaff781d5177" providerId="ADAL" clId="{E8EB6183-AA1F-4A5E-B756-5B2E10EBDC7D}" dt="2021-06-17T06:29:20.083" v="4"/>
        <pc:sldMkLst>
          <pc:docMk/>
          <pc:sldMk cId="331189913" sldId="278"/>
        </pc:sldMkLst>
      </pc:sldChg>
      <pc:sldChg chg="modTransition">
        <pc:chgData name="AHMET YASIN BULUT" userId="6e47da16-8b6e-48e5-86ca-aaff781d5177" providerId="ADAL" clId="{E8EB6183-AA1F-4A5E-B756-5B2E10EBDC7D}" dt="2021-06-17T06:29:20.083" v="4"/>
        <pc:sldMkLst>
          <pc:docMk/>
          <pc:sldMk cId="2047448025" sldId="279"/>
        </pc:sldMkLst>
      </pc:sldChg>
      <pc:sldChg chg="modTransition">
        <pc:chgData name="AHMET YASIN BULUT" userId="6e47da16-8b6e-48e5-86ca-aaff781d5177" providerId="ADAL" clId="{E8EB6183-AA1F-4A5E-B756-5B2E10EBDC7D}" dt="2021-06-17T06:29:20.083" v="4"/>
        <pc:sldMkLst>
          <pc:docMk/>
          <pc:sldMk cId="1178432546" sldId="280"/>
        </pc:sldMkLst>
      </pc:sldChg>
      <pc:sldChg chg="modTransition">
        <pc:chgData name="AHMET YASIN BULUT" userId="6e47da16-8b6e-48e5-86ca-aaff781d5177" providerId="ADAL" clId="{E8EB6183-AA1F-4A5E-B756-5B2E10EBDC7D}" dt="2021-06-17T06:29:20.083" v="4"/>
        <pc:sldMkLst>
          <pc:docMk/>
          <pc:sldMk cId="1235367502" sldId="281"/>
        </pc:sldMkLst>
      </pc:sldChg>
      <pc:sldChg chg="modTransition">
        <pc:chgData name="AHMET YASIN BULUT" userId="6e47da16-8b6e-48e5-86ca-aaff781d5177" providerId="ADAL" clId="{E8EB6183-AA1F-4A5E-B756-5B2E10EBDC7D}" dt="2021-06-17T06:29:20.083" v="4"/>
        <pc:sldMkLst>
          <pc:docMk/>
          <pc:sldMk cId="2911143116" sldId="282"/>
        </pc:sldMkLst>
      </pc:sldChg>
      <pc:sldChg chg="modTransition">
        <pc:chgData name="AHMET YASIN BULUT" userId="6e47da16-8b6e-48e5-86ca-aaff781d5177" providerId="ADAL" clId="{E8EB6183-AA1F-4A5E-B756-5B2E10EBDC7D}" dt="2021-06-17T06:29:20.083" v="4"/>
        <pc:sldMkLst>
          <pc:docMk/>
          <pc:sldMk cId="1116924532" sldId="283"/>
        </pc:sldMkLst>
      </pc:sldChg>
      <pc:sldChg chg="modTransition">
        <pc:chgData name="AHMET YASIN BULUT" userId="6e47da16-8b6e-48e5-86ca-aaff781d5177" providerId="ADAL" clId="{E8EB6183-AA1F-4A5E-B756-5B2E10EBDC7D}" dt="2021-06-17T06:29:20.083" v="4"/>
        <pc:sldMkLst>
          <pc:docMk/>
          <pc:sldMk cId="1822156026" sldId="285"/>
        </pc:sldMkLst>
      </pc:sldChg>
      <pc:sldChg chg="modTransition modNotesTx">
        <pc:chgData name="AHMET YASIN BULUT" userId="6e47da16-8b6e-48e5-86ca-aaff781d5177" providerId="ADAL" clId="{E8EB6183-AA1F-4A5E-B756-5B2E10EBDC7D}" dt="2021-06-17T06:32:18.650" v="7" actId="20577"/>
        <pc:sldMkLst>
          <pc:docMk/>
          <pc:sldMk cId="770791983" sldId="287"/>
        </pc:sldMkLst>
      </pc:sldChg>
      <pc:sldChg chg="modTransition modNotesTx">
        <pc:chgData name="AHMET YASIN BULUT" userId="6e47da16-8b6e-48e5-86ca-aaff781d5177" providerId="ADAL" clId="{E8EB6183-AA1F-4A5E-B756-5B2E10EBDC7D}" dt="2021-06-17T06:33:07.128" v="40" actId="20577"/>
        <pc:sldMkLst>
          <pc:docMk/>
          <pc:sldMk cId="193459983" sldId="288"/>
        </pc:sldMkLst>
      </pc:sldChg>
      <pc:sldChg chg="modTransition">
        <pc:chgData name="AHMET YASIN BULUT" userId="6e47da16-8b6e-48e5-86ca-aaff781d5177" providerId="ADAL" clId="{E8EB6183-AA1F-4A5E-B756-5B2E10EBDC7D}" dt="2021-06-17T06:29:20.083" v="4"/>
        <pc:sldMkLst>
          <pc:docMk/>
          <pc:sldMk cId="2399318558" sldId="289"/>
        </pc:sldMkLst>
      </pc:sldChg>
      <pc:sldChg chg="modTransition">
        <pc:chgData name="AHMET YASIN BULUT" userId="6e47da16-8b6e-48e5-86ca-aaff781d5177" providerId="ADAL" clId="{E8EB6183-AA1F-4A5E-B756-5B2E10EBDC7D}" dt="2021-06-17T06:29:20.083" v="4"/>
        <pc:sldMkLst>
          <pc:docMk/>
          <pc:sldMk cId="2655416174" sldId="290"/>
        </pc:sldMkLst>
      </pc:sldChg>
      <pc:sldChg chg="modTransition">
        <pc:chgData name="AHMET YASIN BULUT" userId="6e47da16-8b6e-48e5-86ca-aaff781d5177" providerId="ADAL" clId="{E8EB6183-AA1F-4A5E-B756-5B2E10EBDC7D}" dt="2021-06-17T06:29:20.083" v="4"/>
        <pc:sldMkLst>
          <pc:docMk/>
          <pc:sldMk cId="3949698753" sldId="291"/>
        </pc:sldMkLst>
      </pc:sldChg>
      <pc:sldChg chg="modTransition">
        <pc:chgData name="AHMET YASIN BULUT" userId="6e47da16-8b6e-48e5-86ca-aaff781d5177" providerId="ADAL" clId="{E8EB6183-AA1F-4A5E-B756-5B2E10EBDC7D}" dt="2021-06-17T06:29:20.083" v="4"/>
        <pc:sldMkLst>
          <pc:docMk/>
          <pc:sldMk cId="3363653304" sldId="293"/>
        </pc:sldMkLst>
      </pc:sldChg>
      <pc:sldMasterChg chg="modTransition modSldLayout">
        <pc:chgData name="AHMET YASIN BULUT" userId="6e47da16-8b6e-48e5-86ca-aaff781d5177" providerId="ADAL" clId="{E8EB6183-AA1F-4A5E-B756-5B2E10EBDC7D}" dt="2021-06-17T06:29:20.083" v="4"/>
        <pc:sldMasterMkLst>
          <pc:docMk/>
          <pc:sldMasterMk cId="699914907" sldId="2147483648"/>
        </pc:sldMasterMkLst>
        <pc:sldLayoutChg chg="modTransition">
          <pc:chgData name="AHMET YASIN BULUT" userId="6e47da16-8b6e-48e5-86ca-aaff781d5177" providerId="ADAL" clId="{E8EB6183-AA1F-4A5E-B756-5B2E10EBDC7D}" dt="2021-06-17T06:29:20.083" v="4"/>
          <pc:sldLayoutMkLst>
            <pc:docMk/>
            <pc:sldMasterMk cId="699914907" sldId="2147483648"/>
            <pc:sldLayoutMk cId="3413722521" sldId="2147483649"/>
          </pc:sldLayoutMkLst>
        </pc:sldLayoutChg>
        <pc:sldLayoutChg chg="modTransition">
          <pc:chgData name="AHMET YASIN BULUT" userId="6e47da16-8b6e-48e5-86ca-aaff781d5177" providerId="ADAL" clId="{E8EB6183-AA1F-4A5E-B756-5B2E10EBDC7D}" dt="2021-06-17T06:29:20.083" v="4"/>
          <pc:sldLayoutMkLst>
            <pc:docMk/>
            <pc:sldMasterMk cId="699914907" sldId="2147483648"/>
            <pc:sldLayoutMk cId="1983365124" sldId="2147483650"/>
          </pc:sldLayoutMkLst>
        </pc:sldLayoutChg>
        <pc:sldLayoutChg chg="modTransition">
          <pc:chgData name="AHMET YASIN BULUT" userId="6e47da16-8b6e-48e5-86ca-aaff781d5177" providerId="ADAL" clId="{E8EB6183-AA1F-4A5E-B756-5B2E10EBDC7D}" dt="2021-06-17T06:29:20.083" v="4"/>
          <pc:sldLayoutMkLst>
            <pc:docMk/>
            <pc:sldMasterMk cId="699914907" sldId="2147483648"/>
            <pc:sldLayoutMk cId="3619233955" sldId="2147483651"/>
          </pc:sldLayoutMkLst>
        </pc:sldLayoutChg>
        <pc:sldLayoutChg chg="modTransition">
          <pc:chgData name="AHMET YASIN BULUT" userId="6e47da16-8b6e-48e5-86ca-aaff781d5177" providerId="ADAL" clId="{E8EB6183-AA1F-4A5E-B756-5B2E10EBDC7D}" dt="2021-06-17T06:29:20.083" v="4"/>
          <pc:sldLayoutMkLst>
            <pc:docMk/>
            <pc:sldMasterMk cId="699914907" sldId="2147483648"/>
            <pc:sldLayoutMk cId="4252565685" sldId="2147483652"/>
          </pc:sldLayoutMkLst>
        </pc:sldLayoutChg>
        <pc:sldLayoutChg chg="modTransition">
          <pc:chgData name="AHMET YASIN BULUT" userId="6e47da16-8b6e-48e5-86ca-aaff781d5177" providerId="ADAL" clId="{E8EB6183-AA1F-4A5E-B756-5B2E10EBDC7D}" dt="2021-06-17T06:29:20.083" v="4"/>
          <pc:sldLayoutMkLst>
            <pc:docMk/>
            <pc:sldMasterMk cId="699914907" sldId="2147483648"/>
            <pc:sldLayoutMk cId="2248220020" sldId="2147483653"/>
          </pc:sldLayoutMkLst>
        </pc:sldLayoutChg>
        <pc:sldLayoutChg chg="modTransition">
          <pc:chgData name="AHMET YASIN BULUT" userId="6e47da16-8b6e-48e5-86ca-aaff781d5177" providerId="ADAL" clId="{E8EB6183-AA1F-4A5E-B756-5B2E10EBDC7D}" dt="2021-06-17T06:29:20.083" v="4"/>
          <pc:sldLayoutMkLst>
            <pc:docMk/>
            <pc:sldMasterMk cId="699914907" sldId="2147483648"/>
            <pc:sldLayoutMk cId="3135727745" sldId="2147483654"/>
          </pc:sldLayoutMkLst>
        </pc:sldLayoutChg>
        <pc:sldLayoutChg chg="modTransition">
          <pc:chgData name="AHMET YASIN BULUT" userId="6e47da16-8b6e-48e5-86ca-aaff781d5177" providerId="ADAL" clId="{E8EB6183-AA1F-4A5E-B756-5B2E10EBDC7D}" dt="2021-06-17T06:29:20.083" v="4"/>
          <pc:sldLayoutMkLst>
            <pc:docMk/>
            <pc:sldMasterMk cId="699914907" sldId="2147483648"/>
            <pc:sldLayoutMk cId="3397800990" sldId="2147483655"/>
          </pc:sldLayoutMkLst>
        </pc:sldLayoutChg>
        <pc:sldLayoutChg chg="modTransition">
          <pc:chgData name="AHMET YASIN BULUT" userId="6e47da16-8b6e-48e5-86ca-aaff781d5177" providerId="ADAL" clId="{E8EB6183-AA1F-4A5E-B756-5B2E10EBDC7D}" dt="2021-06-17T06:29:20.083" v="4"/>
          <pc:sldLayoutMkLst>
            <pc:docMk/>
            <pc:sldMasterMk cId="699914907" sldId="2147483648"/>
            <pc:sldLayoutMk cId="3716564322" sldId="2147483656"/>
          </pc:sldLayoutMkLst>
        </pc:sldLayoutChg>
        <pc:sldLayoutChg chg="modTransition">
          <pc:chgData name="AHMET YASIN BULUT" userId="6e47da16-8b6e-48e5-86ca-aaff781d5177" providerId="ADAL" clId="{E8EB6183-AA1F-4A5E-B756-5B2E10EBDC7D}" dt="2021-06-17T06:29:20.083" v="4"/>
          <pc:sldLayoutMkLst>
            <pc:docMk/>
            <pc:sldMasterMk cId="699914907" sldId="2147483648"/>
            <pc:sldLayoutMk cId="2820678208" sldId="2147483657"/>
          </pc:sldLayoutMkLst>
        </pc:sldLayoutChg>
        <pc:sldLayoutChg chg="modTransition">
          <pc:chgData name="AHMET YASIN BULUT" userId="6e47da16-8b6e-48e5-86ca-aaff781d5177" providerId="ADAL" clId="{E8EB6183-AA1F-4A5E-B756-5B2E10EBDC7D}" dt="2021-06-17T06:29:20.083" v="4"/>
          <pc:sldLayoutMkLst>
            <pc:docMk/>
            <pc:sldMasterMk cId="699914907" sldId="2147483648"/>
            <pc:sldLayoutMk cId="3959412719" sldId="2147483658"/>
          </pc:sldLayoutMkLst>
        </pc:sldLayoutChg>
        <pc:sldLayoutChg chg="modTransition">
          <pc:chgData name="AHMET YASIN BULUT" userId="6e47da16-8b6e-48e5-86ca-aaff781d5177" providerId="ADAL" clId="{E8EB6183-AA1F-4A5E-B756-5B2E10EBDC7D}" dt="2021-06-17T06:29:20.083" v="4"/>
          <pc:sldLayoutMkLst>
            <pc:docMk/>
            <pc:sldMasterMk cId="699914907" sldId="2147483648"/>
            <pc:sldLayoutMk cId="4230178340" sldId="2147483659"/>
          </pc:sldLayoutMkLst>
        </pc:sldLayoutChg>
      </pc:sldMasterChg>
    </pc:docChg>
  </pc:docChgLst>
  <pc:docChgLst>
    <pc:chgData name="AHMET YASIN BULUT" userId="6e47da16-8b6e-48e5-86ca-aaff781d5177" providerId="ADAL" clId="{45888548-C915-476E-B2F8-BFC01F76FC0B}"/>
    <pc:docChg chg="undo custSel addSld delSld modSld modSection">
      <pc:chgData name="AHMET YASIN BULUT" userId="6e47da16-8b6e-48e5-86ca-aaff781d5177" providerId="ADAL" clId="{45888548-C915-476E-B2F8-BFC01F76FC0B}" dt="2021-06-17T00:12:50.567" v="4765" actId="20577"/>
      <pc:docMkLst>
        <pc:docMk/>
      </pc:docMkLst>
      <pc:sldChg chg="modSp mod">
        <pc:chgData name="AHMET YASIN BULUT" userId="6e47da16-8b6e-48e5-86ca-aaff781d5177" providerId="ADAL" clId="{45888548-C915-476E-B2F8-BFC01F76FC0B}" dt="2021-06-16T20:31:48.648" v="123" actId="27636"/>
        <pc:sldMkLst>
          <pc:docMk/>
          <pc:sldMk cId="35994834" sldId="256"/>
        </pc:sldMkLst>
        <pc:spChg chg="mod">
          <ac:chgData name="AHMET YASIN BULUT" userId="6e47da16-8b6e-48e5-86ca-aaff781d5177" providerId="ADAL" clId="{45888548-C915-476E-B2F8-BFC01F76FC0B}" dt="2021-06-16T20:31:48.648" v="123" actId="27636"/>
          <ac:spMkLst>
            <pc:docMk/>
            <pc:sldMk cId="35994834" sldId="256"/>
            <ac:spMk id="3" creationId="{61F3239C-D05C-4CD0-A8E1-141028D64E81}"/>
          </ac:spMkLst>
        </pc:spChg>
      </pc:sldChg>
      <pc:sldChg chg="modSp mod modNotesTx">
        <pc:chgData name="AHMET YASIN BULUT" userId="6e47da16-8b6e-48e5-86ca-aaff781d5177" providerId="ADAL" clId="{45888548-C915-476E-B2F8-BFC01F76FC0B}" dt="2021-06-16T22:51:49.528" v="3635" actId="20577"/>
        <pc:sldMkLst>
          <pc:docMk/>
          <pc:sldMk cId="1253023748" sldId="257"/>
        </pc:sldMkLst>
        <pc:spChg chg="mod">
          <ac:chgData name="AHMET YASIN BULUT" userId="6e47da16-8b6e-48e5-86ca-aaff781d5177" providerId="ADAL" clId="{45888548-C915-476E-B2F8-BFC01F76FC0B}" dt="2021-06-16T20:44:13.160" v="274" actId="21"/>
          <ac:spMkLst>
            <pc:docMk/>
            <pc:sldMk cId="1253023748" sldId="257"/>
            <ac:spMk id="3" creationId="{A2D90FA5-013D-4205-8A7C-F70F0E3E33ED}"/>
          </ac:spMkLst>
        </pc:spChg>
      </pc:sldChg>
      <pc:sldChg chg="modSp mod modNotesTx">
        <pc:chgData name="AHMET YASIN BULUT" userId="6e47da16-8b6e-48e5-86ca-aaff781d5177" providerId="ADAL" clId="{45888548-C915-476E-B2F8-BFC01F76FC0B}" dt="2021-06-16T22:52:15.641" v="3666" actId="6549"/>
        <pc:sldMkLst>
          <pc:docMk/>
          <pc:sldMk cId="2724466903" sldId="258"/>
        </pc:sldMkLst>
        <pc:spChg chg="mod">
          <ac:chgData name="AHMET YASIN BULUT" userId="6e47da16-8b6e-48e5-86ca-aaff781d5177" providerId="ADAL" clId="{45888548-C915-476E-B2F8-BFC01F76FC0B}" dt="2021-06-16T20:52:48.315" v="659" actId="20577"/>
          <ac:spMkLst>
            <pc:docMk/>
            <pc:sldMk cId="2724466903" sldId="258"/>
            <ac:spMk id="3" creationId="{7EF11C18-F4FD-47B0-9918-58F205574A12}"/>
          </ac:spMkLst>
        </pc:spChg>
      </pc:sldChg>
      <pc:sldChg chg="addSp delSp modSp mod modNotesTx">
        <pc:chgData name="AHMET YASIN BULUT" userId="6e47da16-8b6e-48e5-86ca-aaff781d5177" providerId="ADAL" clId="{45888548-C915-476E-B2F8-BFC01F76FC0B}" dt="2021-06-17T00:12:50.567" v="4765" actId="20577"/>
        <pc:sldMkLst>
          <pc:docMk/>
          <pc:sldMk cId="1091020971" sldId="259"/>
        </pc:sldMkLst>
        <pc:spChg chg="mod">
          <ac:chgData name="AHMET YASIN BULUT" userId="6e47da16-8b6e-48e5-86ca-aaff781d5177" providerId="ADAL" clId="{45888548-C915-476E-B2F8-BFC01F76FC0B}" dt="2021-06-17T00:12:38.835" v="4762" actId="20577"/>
          <ac:spMkLst>
            <pc:docMk/>
            <pc:sldMk cId="1091020971" sldId="259"/>
            <ac:spMk id="3" creationId="{55A54F44-0D39-49FC-9A47-F51DFC7C4537}"/>
          </ac:spMkLst>
        </pc:spChg>
        <pc:spChg chg="add del">
          <ac:chgData name="AHMET YASIN BULUT" userId="6e47da16-8b6e-48e5-86ca-aaff781d5177" providerId="ADAL" clId="{45888548-C915-476E-B2F8-BFC01F76FC0B}" dt="2021-06-16T21:17:55.044" v="2174" actId="22"/>
          <ac:spMkLst>
            <pc:docMk/>
            <pc:sldMk cId="1091020971" sldId="259"/>
            <ac:spMk id="5" creationId="{86B53CE9-2CC1-482D-84EA-E9F038753AC8}"/>
          </ac:spMkLst>
        </pc:spChg>
        <pc:spChg chg="add del mod">
          <ac:chgData name="AHMET YASIN BULUT" userId="6e47da16-8b6e-48e5-86ca-aaff781d5177" providerId="ADAL" clId="{45888548-C915-476E-B2F8-BFC01F76FC0B}" dt="2021-06-16T21:18:06.793" v="2178" actId="22"/>
          <ac:spMkLst>
            <pc:docMk/>
            <pc:sldMk cId="1091020971" sldId="259"/>
            <ac:spMk id="7" creationId="{6E6529A8-322F-4B7F-B0DB-10FF4FABE8D8}"/>
          </ac:spMkLst>
        </pc:spChg>
      </pc:sldChg>
      <pc:sldChg chg="modSp mod modNotesTx">
        <pc:chgData name="AHMET YASIN BULUT" userId="6e47da16-8b6e-48e5-86ca-aaff781d5177" providerId="ADAL" clId="{45888548-C915-476E-B2F8-BFC01F76FC0B}" dt="2021-06-16T21:30:04.071" v="2211" actId="20577"/>
        <pc:sldMkLst>
          <pc:docMk/>
          <pc:sldMk cId="3534902355" sldId="260"/>
        </pc:sldMkLst>
        <pc:spChg chg="mod">
          <ac:chgData name="AHMET YASIN BULUT" userId="6e47da16-8b6e-48e5-86ca-aaff781d5177" providerId="ADAL" clId="{45888548-C915-476E-B2F8-BFC01F76FC0B}" dt="2021-06-16T20:56:46.596" v="768" actId="6549"/>
          <ac:spMkLst>
            <pc:docMk/>
            <pc:sldMk cId="3534902355" sldId="260"/>
            <ac:spMk id="2" creationId="{93B6985C-7CB9-40E9-87B6-22A6DC096B00}"/>
          </ac:spMkLst>
        </pc:spChg>
      </pc:sldChg>
      <pc:sldChg chg="addSp delSp modSp mod modNotesTx">
        <pc:chgData name="AHMET YASIN BULUT" userId="6e47da16-8b6e-48e5-86ca-aaff781d5177" providerId="ADAL" clId="{45888548-C915-476E-B2F8-BFC01F76FC0B}" dt="2021-06-16T22:58:15.485" v="3761" actId="20577"/>
        <pc:sldMkLst>
          <pc:docMk/>
          <pc:sldMk cId="2175677194" sldId="263"/>
        </pc:sldMkLst>
        <pc:spChg chg="mod">
          <ac:chgData name="AHMET YASIN BULUT" userId="6e47da16-8b6e-48e5-86ca-aaff781d5177" providerId="ADAL" clId="{45888548-C915-476E-B2F8-BFC01F76FC0B}" dt="2021-06-16T21:59:32.835" v="2581" actId="1076"/>
          <ac:spMkLst>
            <pc:docMk/>
            <pc:sldMk cId="2175677194" sldId="263"/>
            <ac:spMk id="2" creationId="{CC25922C-C6F6-49E7-AD2A-E49362123F01}"/>
          </ac:spMkLst>
        </pc:spChg>
        <pc:spChg chg="del mod">
          <ac:chgData name="AHMET YASIN BULUT" userId="6e47da16-8b6e-48e5-86ca-aaff781d5177" providerId="ADAL" clId="{45888548-C915-476E-B2F8-BFC01F76FC0B}" dt="2021-06-16T21:56:41.229" v="2560" actId="478"/>
          <ac:spMkLst>
            <pc:docMk/>
            <pc:sldMk cId="2175677194" sldId="263"/>
            <ac:spMk id="5" creationId="{D318D4BA-0567-42C1-8BDB-87AEAB644AF4}"/>
          </ac:spMkLst>
        </pc:spChg>
        <pc:spChg chg="del mod">
          <ac:chgData name="AHMET YASIN BULUT" userId="6e47da16-8b6e-48e5-86ca-aaff781d5177" providerId="ADAL" clId="{45888548-C915-476E-B2F8-BFC01F76FC0B}" dt="2021-06-16T21:53:23.204" v="2519" actId="478"/>
          <ac:spMkLst>
            <pc:docMk/>
            <pc:sldMk cId="2175677194" sldId="263"/>
            <ac:spMk id="7" creationId="{8CF53CC3-5E54-4870-9902-7C344B9F8E7A}"/>
          </ac:spMkLst>
        </pc:spChg>
        <pc:spChg chg="add del mod">
          <ac:chgData name="AHMET YASIN BULUT" userId="6e47da16-8b6e-48e5-86ca-aaff781d5177" providerId="ADAL" clId="{45888548-C915-476E-B2F8-BFC01F76FC0B}" dt="2021-06-16T21:56:42.874" v="2561" actId="478"/>
          <ac:spMkLst>
            <pc:docMk/>
            <pc:sldMk cId="2175677194" sldId="263"/>
            <ac:spMk id="14" creationId="{ECC4391D-888F-407B-8137-34EB8B5C163E}"/>
          </ac:spMkLst>
        </pc:spChg>
        <pc:spChg chg="add mod">
          <ac:chgData name="AHMET YASIN BULUT" userId="6e47da16-8b6e-48e5-86ca-aaff781d5177" providerId="ADAL" clId="{45888548-C915-476E-B2F8-BFC01F76FC0B}" dt="2021-06-16T22:00:58.410" v="2619" actId="14100"/>
          <ac:spMkLst>
            <pc:docMk/>
            <pc:sldMk cId="2175677194" sldId="263"/>
            <ac:spMk id="19" creationId="{4A75E3DE-F645-477C-A63C-EA935D24BE06}"/>
          </ac:spMkLst>
        </pc:spChg>
        <pc:spChg chg="add mod">
          <ac:chgData name="AHMET YASIN BULUT" userId="6e47da16-8b6e-48e5-86ca-aaff781d5177" providerId="ADAL" clId="{45888548-C915-476E-B2F8-BFC01F76FC0B}" dt="2021-06-16T22:01:15.414" v="2648" actId="20577"/>
          <ac:spMkLst>
            <pc:docMk/>
            <pc:sldMk cId="2175677194" sldId="263"/>
            <ac:spMk id="20" creationId="{2C22B7D6-9414-4F99-9103-67C724EC233A}"/>
          </ac:spMkLst>
        </pc:spChg>
        <pc:spChg chg="add mod">
          <ac:chgData name="AHMET YASIN BULUT" userId="6e47da16-8b6e-48e5-86ca-aaff781d5177" providerId="ADAL" clId="{45888548-C915-476E-B2F8-BFC01F76FC0B}" dt="2021-06-16T22:01:28.553" v="2669" actId="20577"/>
          <ac:spMkLst>
            <pc:docMk/>
            <pc:sldMk cId="2175677194" sldId="263"/>
            <ac:spMk id="21" creationId="{10513CB2-5AE6-4017-B369-AD1D4E75ED79}"/>
          </ac:spMkLst>
        </pc:spChg>
        <pc:picChg chg="del">
          <ac:chgData name="AHMET YASIN BULUT" userId="6e47da16-8b6e-48e5-86ca-aaff781d5177" providerId="ADAL" clId="{45888548-C915-476E-B2F8-BFC01F76FC0B}" dt="2021-06-16T21:53:20.550" v="2517" actId="478"/>
          <ac:picMkLst>
            <pc:docMk/>
            <pc:sldMk cId="2175677194" sldId="263"/>
            <ac:picMk id="4" creationId="{2C1756B3-31E0-4D9E-AD90-BCE9C4B97369}"/>
          </ac:picMkLst>
        </pc:picChg>
        <pc:picChg chg="add del mod">
          <ac:chgData name="AHMET YASIN BULUT" userId="6e47da16-8b6e-48e5-86ca-aaff781d5177" providerId="ADAL" clId="{45888548-C915-476E-B2F8-BFC01F76FC0B}" dt="2021-06-16T21:44:48.555" v="2460" actId="478"/>
          <ac:picMkLst>
            <pc:docMk/>
            <pc:sldMk cId="2175677194" sldId="263"/>
            <ac:picMk id="6" creationId="{3E61E898-D293-43E0-8A46-B8F47C4124DC}"/>
          </ac:picMkLst>
        </pc:picChg>
        <pc:picChg chg="add mod">
          <ac:chgData name="AHMET YASIN BULUT" userId="6e47da16-8b6e-48e5-86ca-aaff781d5177" providerId="ADAL" clId="{45888548-C915-476E-B2F8-BFC01F76FC0B}" dt="2021-06-16T22:00:20.191" v="2594" actId="1076"/>
          <ac:picMkLst>
            <pc:docMk/>
            <pc:sldMk cId="2175677194" sldId="263"/>
            <ac:picMk id="9" creationId="{B93B67C6-BA3E-4DCE-8766-9AAF99D63CD0}"/>
          </ac:picMkLst>
        </pc:picChg>
        <pc:picChg chg="add del mod ord">
          <ac:chgData name="AHMET YASIN BULUT" userId="6e47da16-8b6e-48e5-86ca-aaff781d5177" providerId="ADAL" clId="{45888548-C915-476E-B2F8-BFC01F76FC0B}" dt="2021-06-16T21:56:34.723" v="2556" actId="478"/>
          <ac:picMkLst>
            <pc:docMk/>
            <pc:sldMk cId="2175677194" sldId="263"/>
            <ac:picMk id="11" creationId="{7EE4ECF8-3392-4559-B784-30AD8BC687E3}"/>
          </ac:picMkLst>
        </pc:picChg>
        <pc:picChg chg="add mod">
          <ac:chgData name="AHMET YASIN BULUT" userId="6e47da16-8b6e-48e5-86ca-aaff781d5177" providerId="ADAL" clId="{45888548-C915-476E-B2F8-BFC01F76FC0B}" dt="2021-06-16T22:00:20.191" v="2594" actId="1076"/>
          <ac:picMkLst>
            <pc:docMk/>
            <pc:sldMk cId="2175677194" sldId="263"/>
            <ac:picMk id="12" creationId="{8C57F1FB-2F2A-4045-92FE-CFBDF57EE520}"/>
          </ac:picMkLst>
        </pc:picChg>
        <pc:picChg chg="add del mod">
          <ac:chgData name="AHMET YASIN BULUT" userId="6e47da16-8b6e-48e5-86ca-aaff781d5177" providerId="ADAL" clId="{45888548-C915-476E-B2F8-BFC01F76FC0B}" dt="2021-06-16T21:58:09.640" v="2574" actId="478"/>
          <ac:picMkLst>
            <pc:docMk/>
            <pc:sldMk cId="2175677194" sldId="263"/>
            <ac:picMk id="16" creationId="{6BC940EA-C3C5-45EF-9920-91D057C327B0}"/>
          </ac:picMkLst>
        </pc:picChg>
        <pc:picChg chg="add mod">
          <ac:chgData name="AHMET YASIN BULUT" userId="6e47da16-8b6e-48e5-86ca-aaff781d5177" providerId="ADAL" clId="{45888548-C915-476E-B2F8-BFC01F76FC0B}" dt="2021-06-16T22:00:48.094" v="2616" actId="1076"/>
          <ac:picMkLst>
            <pc:docMk/>
            <pc:sldMk cId="2175677194" sldId="263"/>
            <ac:picMk id="18" creationId="{6C60D310-2150-4FD0-99C4-E241F62EF31C}"/>
          </ac:picMkLst>
        </pc:picChg>
      </pc:sldChg>
      <pc:sldChg chg="del">
        <pc:chgData name="AHMET YASIN BULUT" userId="6e47da16-8b6e-48e5-86ca-aaff781d5177" providerId="ADAL" clId="{45888548-C915-476E-B2F8-BFC01F76FC0B}" dt="2021-06-16T22:08:26.407" v="3259" actId="47"/>
        <pc:sldMkLst>
          <pc:docMk/>
          <pc:sldMk cId="3761617703" sldId="268"/>
        </pc:sldMkLst>
      </pc:sldChg>
      <pc:sldChg chg="modNotesTx">
        <pc:chgData name="AHMET YASIN BULUT" userId="6e47da16-8b6e-48e5-86ca-aaff781d5177" providerId="ADAL" clId="{45888548-C915-476E-B2F8-BFC01F76FC0B}" dt="2021-06-16T23:41:40.962" v="4456" actId="20577"/>
        <pc:sldMkLst>
          <pc:docMk/>
          <pc:sldMk cId="4271996287" sldId="270"/>
        </pc:sldMkLst>
      </pc:sldChg>
      <pc:sldChg chg="modSp mod modNotesTx">
        <pc:chgData name="AHMET YASIN BULUT" userId="6e47da16-8b6e-48e5-86ca-aaff781d5177" providerId="ADAL" clId="{45888548-C915-476E-B2F8-BFC01F76FC0B}" dt="2021-06-17T00:12:00.363" v="4745" actId="1076"/>
        <pc:sldMkLst>
          <pc:docMk/>
          <pc:sldMk cId="1822156026" sldId="285"/>
        </pc:sldMkLst>
        <pc:spChg chg="mod">
          <ac:chgData name="AHMET YASIN BULUT" userId="6e47da16-8b6e-48e5-86ca-aaff781d5177" providerId="ADAL" clId="{45888548-C915-476E-B2F8-BFC01F76FC0B}" dt="2021-06-17T00:12:00.363" v="4745" actId="1076"/>
          <ac:spMkLst>
            <pc:docMk/>
            <pc:sldMk cId="1822156026" sldId="285"/>
            <ac:spMk id="5" creationId="{71EEE851-7D3E-4595-994F-23AC7199ED95}"/>
          </ac:spMkLst>
        </pc:spChg>
      </pc:sldChg>
      <pc:sldChg chg="addSp delSp modSp mod modNotesTx">
        <pc:chgData name="AHMET YASIN BULUT" userId="6e47da16-8b6e-48e5-86ca-aaff781d5177" providerId="ADAL" clId="{45888548-C915-476E-B2F8-BFC01F76FC0B}" dt="2021-06-17T00:01:40.474" v="4556" actId="14100"/>
        <pc:sldMkLst>
          <pc:docMk/>
          <pc:sldMk cId="770791983" sldId="287"/>
        </pc:sldMkLst>
        <pc:spChg chg="mod">
          <ac:chgData name="AHMET YASIN BULUT" userId="6e47da16-8b6e-48e5-86ca-aaff781d5177" providerId="ADAL" clId="{45888548-C915-476E-B2F8-BFC01F76FC0B}" dt="2021-06-17T00:01:35.994" v="4555" actId="1076"/>
          <ac:spMkLst>
            <pc:docMk/>
            <pc:sldMk cId="770791983" sldId="287"/>
            <ac:spMk id="5" creationId="{D318D4BA-0567-42C1-8BDB-87AEAB644AF4}"/>
          </ac:spMkLst>
        </pc:spChg>
        <pc:spChg chg="add del mod">
          <ac:chgData name="AHMET YASIN BULUT" userId="6e47da16-8b6e-48e5-86ca-aaff781d5177" providerId="ADAL" clId="{45888548-C915-476E-B2F8-BFC01F76FC0B}" dt="2021-06-16T23:34:17.975" v="4320" actId="22"/>
          <ac:spMkLst>
            <pc:docMk/>
            <pc:sldMk cId="770791983" sldId="287"/>
            <ac:spMk id="11" creationId="{C442763E-1D7B-43CF-A226-81F7CFF87897}"/>
          </ac:spMkLst>
        </pc:spChg>
        <pc:spChg chg="add mod">
          <ac:chgData name="AHMET YASIN BULUT" userId="6e47da16-8b6e-48e5-86ca-aaff781d5177" providerId="ADAL" clId="{45888548-C915-476E-B2F8-BFC01F76FC0B}" dt="2021-06-17T00:01:40.474" v="4556" actId="14100"/>
          <ac:spMkLst>
            <pc:docMk/>
            <pc:sldMk cId="770791983" sldId="287"/>
            <ac:spMk id="16" creationId="{75F27357-70C3-497B-9608-DB6F7E971286}"/>
          </ac:spMkLst>
        </pc:spChg>
        <pc:spChg chg="add mod">
          <ac:chgData name="AHMET YASIN BULUT" userId="6e47da16-8b6e-48e5-86ca-aaff781d5177" providerId="ADAL" clId="{45888548-C915-476E-B2F8-BFC01F76FC0B}" dt="2021-06-17T00:01:32.162" v="4554" actId="1076"/>
          <ac:spMkLst>
            <pc:docMk/>
            <pc:sldMk cId="770791983" sldId="287"/>
            <ac:spMk id="17" creationId="{D25A4D72-E301-4DAE-8392-B97D2FFD4DF5}"/>
          </ac:spMkLst>
        </pc:spChg>
        <pc:picChg chg="mod modCrop">
          <ac:chgData name="AHMET YASIN BULUT" userId="6e47da16-8b6e-48e5-86ca-aaff781d5177" providerId="ADAL" clId="{45888548-C915-476E-B2F8-BFC01F76FC0B}" dt="2021-06-16T23:30:43.893" v="4306" actId="732"/>
          <ac:picMkLst>
            <pc:docMk/>
            <pc:sldMk cId="770791983" sldId="287"/>
            <ac:picMk id="4" creationId="{2C1756B3-31E0-4D9E-AD90-BCE9C4B97369}"/>
          </ac:picMkLst>
        </pc:picChg>
        <pc:picChg chg="add del mod">
          <ac:chgData name="AHMET YASIN BULUT" userId="6e47da16-8b6e-48e5-86ca-aaff781d5177" providerId="ADAL" clId="{45888548-C915-476E-B2F8-BFC01F76FC0B}" dt="2021-06-16T23:34:04.894" v="4316" actId="478"/>
          <ac:picMkLst>
            <pc:docMk/>
            <pc:sldMk cId="770791983" sldId="287"/>
            <ac:picMk id="6" creationId="{FE3D3196-509E-4E23-B81B-3C27540CC8AB}"/>
          </ac:picMkLst>
        </pc:picChg>
        <pc:picChg chg="add del mod">
          <ac:chgData name="AHMET YASIN BULUT" userId="6e47da16-8b6e-48e5-86ca-aaff781d5177" providerId="ADAL" clId="{45888548-C915-476E-B2F8-BFC01F76FC0B}" dt="2021-06-16T23:56:57.329" v="4457" actId="478"/>
          <ac:picMkLst>
            <pc:docMk/>
            <pc:sldMk cId="770791983" sldId="287"/>
            <ac:picMk id="8" creationId="{6D2F7E00-F61B-4CC1-9CC2-00FE6589F001}"/>
          </ac:picMkLst>
        </pc:picChg>
        <pc:picChg chg="del mod">
          <ac:chgData name="AHMET YASIN BULUT" userId="6e47da16-8b6e-48e5-86ca-aaff781d5177" providerId="ADAL" clId="{45888548-C915-476E-B2F8-BFC01F76FC0B}" dt="2021-06-16T23:31:23.736" v="4308" actId="478"/>
          <ac:picMkLst>
            <pc:docMk/>
            <pc:sldMk cId="770791983" sldId="287"/>
            <ac:picMk id="9" creationId="{4A312EA0-B319-419D-B19E-DED2B073FD8F}"/>
          </ac:picMkLst>
        </pc:picChg>
        <pc:picChg chg="add mod">
          <ac:chgData name="AHMET YASIN BULUT" userId="6e47da16-8b6e-48e5-86ca-aaff781d5177" providerId="ADAL" clId="{45888548-C915-476E-B2F8-BFC01F76FC0B}" dt="2021-06-17T00:01:27.451" v="4552" actId="1076"/>
          <ac:picMkLst>
            <pc:docMk/>
            <pc:sldMk cId="770791983" sldId="287"/>
            <ac:picMk id="13" creationId="{2E0D1FAC-82B1-4C93-931D-A4DBF33BAE69}"/>
          </ac:picMkLst>
        </pc:picChg>
        <pc:picChg chg="add mod">
          <ac:chgData name="AHMET YASIN BULUT" userId="6e47da16-8b6e-48e5-86ca-aaff781d5177" providerId="ADAL" clId="{45888548-C915-476E-B2F8-BFC01F76FC0B}" dt="2021-06-17T00:01:24.714" v="4551" actId="1076"/>
          <ac:picMkLst>
            <pc:docMk/>
            <pc:sldMk cId="770791983" sldId="287"/>
            <ac:picMk id="15" creationId="{FEBA398C-AC88-4340-BEEC-681786F83ED6}"/>
          </ac:picMkLst>
        </pc:picChg>
      </pc:sldChg>
      <pc:sldChg chg="addSp delSp modSp mod modNotesTx">
        <pc:chgData name="AHMET YASIN BULUT" userId="6e47da16-8b6e-48e5-86ca-aaff781d5177" providerId="ADAL" clId="{45888548-C915-476E-B2F8-BFC01F76FC0B}" dt="2021-06-17T00:11:38.449" v="4742" actId="255"/>
        <pc:sldMkLst>
          <pc:docMk/>
          <pc:sldMk cId="193459983" sldId="288"/>
        </pc:sldMkLst>
        <pc:spChg chg="mod">
          <ac:chgData name="AHMET YASIN BULUT" userId="6e47da16-8b6e-48e5-86ca-aaff781d5177" providerId="ADAL" clId="{45888548-C915-476E-B2F8-BFC01F76FC0B}" dt="2021-06-17T00:11:38.449" v="4742" actId="255"/>
          <ac:spMkLst>
            <pc:docMk/>
            <pc:sldMk cId="193459983" sldId="288"/>
            <ac:spMk id="2" creationId="{CC25922C-C6F6-49E7-AD2A-E49362123F01}"/>
          </ac:spMkLst>
        </pc:spChg>
        <pc:spChg chg="add del mod">
          <ac:chgData name="AHMET YASIN BULUT" userId="6e47da16-8b6e-48e5-86ca-aaff781d5177" providerId="ADAL" clId="{45888548-C915-476E-B2F8-BFC01F76FC0B}" dt="2021-06-16T23:03:19.946" v="3929" actId="478"/>
          <ac:spMkLst>
            <pc:docMk/>
            <pc:sldMk cId="193459983" sldId="288"/>
            <ac:spMk id="4" creationId="{0B3B140D-26DE-40E0-9679-40BD58160769}"/>
          </ac:spMkLst>
        </pc:spChg>
        <pc:spChg chg="del mod">
          <ac:chgData name="AHMET YASIN BULUT" userId="6e47da16-8b6e-48e5-86ca-aaff781d5177" providerId="ADAL" clId="{45888548-C915-476E-B2F8-BFC01F76FC0B}" dt="2021-06-16T23:03:18.472" v="3928" actId="478"/>
          <ac:spMkLst>
            <pc:docMk/>
            <pc:sldMk cId="193459983" sldId="288"/>
            <ac:spMk id="5" creationId="{D318D4BA-0567-42C1-8BDB-87AEAB644AF4}"/>
          </ac:spMkLst>
        </pc:spChg>
        <pc:picChg chg="mod">
          <ac:chgData name="AHMET YASIN BULUT" userId="6e47da16-8b6e-48e5-86ca-aaff781d5177" providerId="ADAL" clId="{45888548-C915-476E-B2F8-BFC01F76FC0B}" dt="2021-06-17T00:02:01.722" v="4558" actId="1076"/>
          <ac:picMkLst>
            <pc:docMk/>
            <pc:sldMk cId="193459983" sldId="288"/>
            <ac:picMk id="6" creationId="{466E754A-F925-4EF7-90CA-35EEAC8D266A}"/>
          </ac:picMkLst>
        </pc:picChg>
        <pc:picChg chg="add del mod">
          <ac:chgData name="AHMET YASIN BULUT" userId="6e47da16-8b6e-48e5-86ca-aaff781d5177" providerId="ADAL" clId="{45888548-C915-476E-B2F8-BFC01F76FC0B}" dt="2021-06-16T23:57:29.839" v="4460" actId="478"/>
          <ac:picMkLst>
            <pc:docMk/>
            <pc:sldMk cId="193459983" sldId="288"/>
            <ac:picMk id="7" creationId="{E82BA10F-9409-4237-ABA9-0F84167021A1}"/>
          </ac:picMkLst>
        </pc:picChg>
        <pc:picChg chg="del">
          <ac:chgData name="AHMET YASIN BULUT" userId="6e47da16-8b6e-48e5-86ca-aaff781d5177" providerId="ADAL" clId="{45888548-C915-476E-B2F8-BFC01F76FC0B}" dt="2021-06-16T23:02:56.040" v="3916" actId="478"/>
          <ac:picMkLst>
            <pc:docMk/>
            <pc:sldMk cId="193459983" sldId="288"/>
            <ac:picMk id="8" creationId="{53C01E01-F510-4819-A067-114D21DAAF60}"/>
          </ac:picMkLst>
        </pc:picChg>
        <pc:picChg chg="add del mod">
          <ac:chgData name="AHMET YASIN BULUT" userId="6e47da16-8b6e-48e5-86ca-aaff781d5177" providerId="ADAL" clId="{45888548-C915-476E-B2F8-BFC01F76FC0B}" dt="2021-06-16T23:58:52.296" v="4465" actId="478"/>
          <ac:picMkLst>
            <pc:docMk/>
            <pc:sldMk cId="193459983" sldId="288"/>
            <ac:picMk id="9" creationId="{D736E832-E959-4200-8D0B-6337DE2F1A63}"/>
          </ac:picMkLst>
        </pc:picChg>
        <pc:picChg chg="add mod">
          <ac:chgData name="AHMET YASIN BULUT" userId="6e47da16-8b6e-48e5-86ca-aaff781d5177" providerId="ADAL" clId="{45888548-C915-476E-B2F8-BFC01F76FC0B}" dt="2021-06-16T23:57:43.969" v="4464" actId="1076"/>
          <ac:picMkLst>
            <pc:docMk/>
            <pc:sldMk cId="193459983" sldId="288"/>
            <ac:picMk id="15" creationId="{8A677BC8-EDFA-4CD8-85C3-09F7514656B4}"/>
          </ac:picMkLst>
        </pc:picChg>
        <pc:picChg chg="add mod">
          <ac:chgData name="AHMET YASIN BULUT" userId="6e47da16-8b6e-48e5-86ca-aaff781d5177" providerId="ADAL" clId="{45888548-C915-476E-B2F8-BFC01F76FC0B}" dt="2021-06-16T23:59:08.794" v="4469" actId="1076"/>
          <ac:picMkLst>
            <pc:docMk/>
            <pc:sldMk cId="193459983" sldId="288"/>
            <ac:picMk id="17" creationId="{831E5481-C515-4E59-AD19-1B33DB6EFB2F}"/>
          </ac:picMkLst>
        </pc:picChg>
        <pc:cxnChg chg="add del mod">
          <ac:chgData name="AHMET YASIN BULUT" userId="6e47da16-8b6e-48e5-86ca-aaff781d5177" providerId="ADAL" clId="{45888548-C915-476E-B2F8-BFC01F76FC0B}" dt="2021-06-16T23:36:55.513" v="4342" actId="11529"/>
          <ac:cxnSpMkLst>
            <pc:docMk/>
            <pc:sldMk cId="193459983" sldId="288"/>
            <ac:cxnSpMk id="11" creationId="{6BD08982-E856-4EDF-BAEB-AB76B29B2495}"/>
          </ac:cxnSpMkLst>
        </pc:cxnChg>
        <pc:cxnChg chg="add mod">
          <ac:chgData name="AHMET YASIN BULUT" userId="6e47da16-8b6e-48e5-86ca-aaff781d5177" providerId="ADAL" clId="{45888548-C915-476E-B2F8-BFC01F76FC0B}" dt="2021-06-16T23:37:32.646" v="4357" actId="14100"/>
          <ac:cxnSpMkLst>
            <pc:docMk/>
            <pc:sldMk cId="193459983" sldId="288"/>
            <ac:cxnSpMk id="13" creationId="{AB703477-E38B-4F7D-BC24-5100D536C549}"/>
          </ac:cxnSpMkLst>
        </pc:cxnChg>
      </pc:sldChg>
      <pc:sldChg chg="addSp delSp modSp new mod modNotesTx">
        <pc:chgData name="AHMET YASIN BULUT" userId="6e47da16-8b6e-48e5-86ca-aaff781d5177" providerId="ADAL" clId="{45888548-C915-476E-B2F8-BFC01F76FC0B}" dt="2021-06-17T00:10:07.803" v="4695" actId="1076"/>
        <pc:sldMkLst>
          <pc:docMk/>
          <pc:sldMk cId="3949698753" sldId="291"/>
        </pc:sldMkLst>
        <pc:spChg chg="del mod">
          <ac:chgData name="AHMET YASIN BULUT" userId="6e47da16-8b6e-48e5-86ca-aaff781d5177" providerId="ADAL" clId="{45888548-C915-476E-B2F8-BFC01F76FC0B}" dt="2021-06-16T23:38:51.161" v="4392" actId="478"/>
          <ac:spMkLst>
            <pc:docMk/>
            <pc:sldMk cId="3949698753" sldId="291"/>
            <ac:spMk id="2" creationId="{AF1242BB-949E-4A57-ABD9-15DBCD00D9F4}"/>
          </ac:spMkLst>
        </pc:spChg>
        <pc:spChg chg="del">
          <ac:chgData name="AHMET YASIN BULUT" userId="6e47da16-8b6e-48e5-86ca-aaff781d5177" providerId="ADAL" clId="{45888548-C915-476E-B2F8-BFC01F76FC0B}" dt="2021-06-16T21:43:07.572" v="2453" actId="478"/>
          <ac:spMkLst>
            <pc:docMk/>
            <pc:sldMk cId="3949698753" sldId="291"/>
            <ac:spMk id="3" creationId="{1DE2E8B4-67FE-4308-BC76-074F4F05224C}"/>
          </ac:spMkLst>
        </pc:spChg>
        <pc:spChg chg="add del mod">
          <ac:chgData name="AHMET YASIN BULUT" userId="6e47da16-8b6e-48e5-86ca-aaff781d5177" providerId="ADAL" clId="{45888548-C915-476E-B2F8-BFC01F76FC0B}" dt="2021-06-16T23:38:53.166" v="4393" actId="478"/>
          <ac:spMkLst>
            <pc:docMk/>
            <pc:sldMk cId="3949698753" sldId="291"/>
            <ac:spMk id="4" creationId="{A33A5275-FF3E-4C19-B5BE-78641809DA7C}"/>
          </ac:spMkLst>
        </pc:spChg>
        <pc:spChg chg="add mod">
          <ac:chgData name="AHMET YASIN BULUT" userId="6e47da16-8b6e-48e5-86ca-aaff781d5177" providerId="ADAL" clId="{45888548-C915-476E-B2F8-BFC01F76FC0B}" dt="2021-06-17T00:07:58.226" v="4672" actId="1076"/>
          <ac:spMkLst>
            <pc:docMk/>
            <pc:sldMk cId="3949698753" sldId="291"/>
            <ac:spMk id="10" creationId="{289A32BC-3694-44AB-A209-868DC9F30728}"/>
          </ac:spMkLst>
        </pc:spChg>
        <pc:spChg chg="add del mod">
          <ac:chgData name="AHMET YASIN BULUT" userId="6e47da16-8b6e-48e5-86ca-aaff781d5177" providerId="ADAL" clId="{45888548-C915-476E-B2F8-BFC01F76FC0B}" dt="2021-06-17T00:07:51.069" v="4671" actId="21"/>
          <ac:spMkLst>
            <pc:docMk/>
            <pc:sldMk cId="3949698753" sldId="291"/>
            <ac:spMk id="15" creationId="{A93FD4DC-8FAA-44AA-981F-1680E985FBC6}"/>
          </ac:spMkLst>
        </pc:spChg>
        <pc:spChg chg="add mod">
          <ac:chgData name="AHMET YASIN BULUT" userId="6e47da16-8b6e-48e5-86ca-aaff781d5177" providerId="ADAL" clId="{45888548-C915-476E-B2F8-BFC01F76FC0B}" dt="2021-06-17T00:07:42.244" v="4669" actId="20577"/>
          <ac:spMkLst>
            <pc:docMk/>
            <pc:sldMk cId="3949698753" sldId="291"/>
            <ac:spMk id="18" creationId="{95B44FEA-C1B9-4A19-AE11-C0A690188657}"/>
          </ac:spMkLst>
        </pc:spChg>
        <pc:spChg chg="add mod">
          <ac:chgData name="AHMET YASIN BULUT" userId="6e47da16-8b6e-48e5-86ca-aaff781d5177" providerId="ADAL" clId="{45888548-C915-476E-B2F8-BFC01F76FC0B}" dt="2021-06-17T00:08:04.427" v="4674" actId="1076"/>
          <ac:spMkLst>
            <pc:docMk/>
            <pc:sldMk cId="3949698753" sldId="291"/>
            <ac:spMk id="20" creationId="{C4A6AC00-F057-46AF-8E9D-9A1AA5268944}"/>
          </ac:spMkLst>
        </pc:spChg>
        <pc:spChg chg="add mod">
          <ac:chgData name="AHMET YASIN BULUT" userId="6e47da16-8b6e-48e5-86ca-aaff781d5177" providerId="ADAL" clId="{45888548-C915-476E-B2F8-BFC01F76FC0B}" dt="2021-06-17T00:09:53.123" v="4694" actId="1076"/>
          <ac:spMkLst>
            <pc:docMk/>
            <pc:sldMk cId="3949698753" sldId="291"/>
            <ac:spMk id="21" creationId="{9C224EDE-E100-407D-8C43-5026440F4B7A}"/>
          </ac:spMkLst>
        </pc:spChg>
        <pc:picChg chg="add del mod">
          <ac:chgData name="AHMET YASIN BULUT" userId="6e47da16-8b6e-48e5-86ca-aaff781d5177" providerId="ADAL" clId="{45888548-C915-476E-B2F8-BFC01F76FC0B}" dt="2021-06-17T00:02:40.723" v="4559" actId="478"/>
          <ac:picMkLst>
            <pc:docMk/>
            <pc:sldMk cId="3949698753" sldId="291"/>
            <ac:picMk id="5" creationId="{A839C07D-E99E-4146-96B6-B4B43B13F9D0}"/>
          </ac:picMkLst>
        </pc:picChg>
        <pc:picChg chg="add del mod">
          <ac:chgData name="AHMET YASIN BULUT" userId="6e47da16-8b6e-48e5-86ca-aaff781d5177" providerId="ADAL" clId="{45888548-C915-476E-B2F8-BFC01F76FC0B}" dt="2021-06-17T00:07:11.701" v="4660" actId="478"/>
          <ac:picMkLst>
            <pc:docMk/>
            <pc:sldMk cId="3949698753" sldId="291"/>
            <ac:picMk id="6" creationId="{3E973FE4-E9DC-45CC-BA82-7773202E2286}"/>
          </ac:picMkLst>
        </pc:picChg>
        <pc:picChg chg="add del mod">
          <ac:chgData name="AHMET YASIN BULUT" userId="6e47da16-8b6e-48e5-86ca-aaff781d5177" providerId="ADAL" clId="{45888548-C915-476E-B2F8-BFC01F76FC0B}" dt="2021-06-17T00:05:29.803" v="4641" actId="478"/>
          <ac:picMkLst>
            <pc:docMk/>
            <pc:sldMk cId="3949698753" sldId="291"/>
            <ac:picMk id="7" creationId="{6A5A1167-8D7B-473A-9176-4366407F2FC1}"/>
          </ac:picMkLst>
        </pc:picChg>
        <pc:picChg chg="add del mod">
          <ac:chgData name="AHMET YASIN BULUT" userId="6e47da16-8b6e-48e5-86ca-aaff781d5177" providerId="ADAL" clId="{45888548-C915-476E-B2F8-BFC01F76FC0B}" dt="2021-06-17T00:09:02.445" v="4677" actId="478"/>
          <ac:picMkLst>
            <pc:docMk/>
            <pc:sldMk cId="3949698753" sldId="291"/>
            <ac:picMk id="8" creationId="{D4293651-3B08-45C8-BADF-1E998D33303F}"/>
          </ac:picMkLst>
        </pc:picChg>
        <pc:picChg chg="add mod">
          <ac:chgData name="AHMET YASIN BULUT" userId="6e47da16-8b6e-48e5-86ca-aaff781d5177" providerId="ADAL" clId="{45888548-C915-476E-B2F8-BFC01F76FC0B}" dt="2021-06-17T00:07:58.226" v="4672" actId="1076"/>
          <ac:picMkLst>
            <pc:docMk/>
            <pc:sldMk cId="3949698753" sldId="291"/>
            <ac:picMk id="9" creationId="{294C3359-82BB-4F7D-88AB-4327DC122F0E}"/>
          </ac:picMkLst>
        </pc:picChg>
        <pc:picChg chg="add del">
          <ac:chgData name="AHMET YASIN BULUT" userId="6e47da16-8b6e-48e5-86ca-aaff781d5177" providerId="ADAL" clId="{45888548-C915-476E-B2F8-BFC01F76FC0B}" dt="2021-06-17T00:05:32.424" v="4643" actId="478"/>
          <ac:picMkLst>
            <pc:docMk/>
            <pc:sldMk cId="3949698753" sldId="291"/>
            <ac:picMk id="12" creationId="{388226C0-E335-4894-82D9-A7FDFE8EC276}"/>
          </ac:picMkLst>
        </pc:picChg>
        <pc:picChg chg="add del mod">
          <ac:chgData name="AHMET YASIN BULUT" userId="6e47da16-8b6e-48e5-86ca-aaff781d5177" providerId="ADAL" clId="{45888548-C915-476E-B2F8-BFC01F76FC0B}" dt="2021-06-17T00:07:51.069" v="4671" actId="21"/>
          <ac:picMkLst>
            <pc:docMk/>
            <pc:sldMk cId="3949698753" sldId="291"/>
            <ac:picMk id="14" creationId="{57712AC2-A31A-4091-B7EE-D558163A8910}"/>
          </ac:picMkLst>
        </pc:picChg>
        <pc:picChg chg="add mod">
          <ac:chgData name="AHMET YASIN BULUT" userId="6e47da16-8b6e-48e5-86ca-aaff781d5177" providerId="ADAL" clId="{45888548-C915-476E-B2F8-BFC01F76FC0B}" dt="2021-06-17T00:07:27.242" v="4665" actId="14100"/>
          <ac:picMkLst>
            <pc:docMk/>
            <pc:sldMk cId="3949698753" sldId="291"/>
            <ac:picMk id="17" creationId="{320F4BE8-23B4-41AE-B55A-EA6AF5A4D8B6}"/>
          </ac:picMkLst>
        </pc:picChg>
        <pc:picChg chg="add mod">
          <ac:chgData name="AHMET YASIN BULUT" userId="6e47da16-8b6e-48e5-86ca-aaff781d5177" providerId="ADAL" clId="{45888548-C915-476E-B2F8-BFC01F76FC0B}" dt="2021-06-17T00:10:07.803" v="4695" actId="1076"/>
          <ac:picMkLst>
            <pc:docMk/>
            <pc:sldMk cId="3949698753" sldId="291"/>
            <ac:picMk id="19" creationId="{9FF4DA39-EFE2-4A66-9801-A32B184F09E6}"/>
          </ac:picMkLst>
        </pc:picChg>
        <pc:picChg chg="add mod">
          <ac:chgData name="AHMET YASIN BULUT" userId="6e47da16-8b6e-48e5-86ca-aaff781d5177" providerId="ADAL" clId="{45888548-C915-476E-B2F8-BFC01F76FC0B}" dt="2021-06-17T00:09:20.635" v="4682" actId="1076"/>
          <ac:picMkLst>
            <pc:docMk/>
            <pc:sldMk cId="3949698753" sldId="291"/>
            <ac:picMk id="23" creationId="{A1EE7AC9-4D2D-4DA9-9B0B-6D21714A424F}"/>
          </ac:picMkLst>
        </pc:picChg>
      </pc:sldChg>
      <pc:sldChg chg="add del modNotesTx">
        <pc:chgData name="AHMET YASIN BULUT" userId="6e47da16-8b6e-48e5-86ca-aaff781d5177" providerId="ADAL" clId="{45888548-C915-476E-B2F8-BFC01F76FC0B}" dt="2021-06-16T22:09:09.053" v="3267" actId="47"/>
        <pc:sldMkLst>
          <pc:docMk/>
          <pc:sldMk cId="502267863" sldId="292"/>
        </pc:sldMkLst>
      </pc:sldChg>
      <pc:sldChg chg="addSp delSp modSp add mod modNotesTx">
        <pc:chgData name="AHMET YASIN BULUT" userId="6e47da16-8b6e-48e5-86ca-aaff781d5177" providerId="ADAL" clId="{45888548-C915-476E-B2F8-BFC01F76FC0B}" dt="2021-06-17T00:11:05.064" v="4738" actId="20577"/>
        <pc:sldMkLst>
          <pc:docMk/>
          <pc:sldMk cId="3363653304" sldId="293"/>
        </pc:sldMkLst>
        <pc:spChg chg="del">
          <ac:chgData name="AHMET YASIN BULUT" userId="6e47da16-8b6e-48e5-86ca-aaff781d5177" providerId="ADAL" clId="{45888548-C915-476E-B2F8-BFC01F76FC0B}" dt="2021-06-16T21:56:53.416" v="2566" actId="478"/>
          <ac:spMkLst>
            <pc:docMk/>
            <pc:sldMk cId="3363653304" sldId="293"/>
            <ac:spMk id="2" creationId="{CC25922C-C6F6-49E7-AD2A-E49362123F01}"/>
          </ac:spMkLst>
        </pc:spChg>
        <pc:spChg chg="add del mod">
          <ac:chgData name="AHMET YASIN BULUT" userId="6e47da16-8b6e-48e5-86ca-aaff781d5177" providerId="ADAL" clId="{45888548-C915-476E-B2F8-BFC01F76FC0B}" dt="2021-06-16T22:05:38.141" v="3159" actId="478"/>
          <ac:spMkLst>
            <pc:docMk/>
            <pc:sldMk cId="3363653304" sldId="293"/>
            <ac:spMk id="4" creationId="{C333212F-5BC2-41DB-A8E5-7C65D3E3742F}"/>
          </ac:spMkLst>
        </pc:spChg>
        <pc:spChg chg="mod">
          <ac:chgData name="AHMET YASIN BULUT" userId="6e47da16-8b6e-48e5-86ca-aaff781d5177" providerId="ADAL" clId="{45888548-C915-476E-B2F8-BFC01F76FC0B}" dt="2021-06-16T22:07:44.156" v="3257" actId="1076"/>
          <ac:spMkLst>
            <pc:docMk/>
            <pc:sldMk cId="3363653304" sldId="293"/>
            <ac:spMk id="5" creationId="{D318D4BA-0567-42C1-8BDB-87AEAB644AF4}"/>
          </ac:spMkLst>
        </pc:spChg>
        <pc:spChg chg="add mod">
          <ac:chgData name="AHMET YASIN BULUT" userId="6e47da16-8b6e-48e5-86ca-aaff781d5177" providerId="ADAL" clId="{45888548-C915-476E-B2F8-BFC01F76FC0B}" dt="2021-06-17T00:11:05.064" v="4738" actId="20577"/>
          <ac:spMkLst>
            <pc:docMk/>
            <pc:sldMk cId="3363653304" sldId="293"/>
            <ac:spMk id="7" creationId="{D626855C-F668-4BC7-93B1-2BECBC0C3BC3}"/>
          </ac:spMkLst>
        </pc:spChg>
        <pc:spChg chg="add mod">
          <ac:chgData name="AHMET YASIN BULUT" userId="6e47da16-8b6e-48e5-86ca-aaff781d5177" providerId="ADAL" clId="{45888548-C915-476E-B2F8-BFC01F76FC0B}" dt="2021-06-16T22:07:44.156" v="3257" actId="1076"/>
          <ac:spMkLst>
            <pc:docMk/>
            <pc:sldMk cId="3363653304" sldId="293"/>
            <ac:spMk id="10" creationId="{BD68793B-2F99-416B-8633-19F9192F0AB2}"/>
          </ac:spMkLst>
        </pc:spChg>
        <pc:spChg chg="add mod">
          <ac:chgData name="AHMET YASIN BULUT" userId="6e47da16-8b6e-48e5-86ca-aaff781d5177" providerId="ADAL" clId="{45888548-C915-476E-B2F8-BFC01F76FC0B}" dt="2021-06-16T22:07:44.156" v="3257" actId="1076"/>
          <ac:spMkLst>
            <pc:docMk/>
            <pc:sldMk cId="3363653304" sldId="293"/>
            <ac:spMk id="13" creationId="{7E248CFC-DB2D-44C3-88ED-266EA05104CF}"/>
          </ac:spMkLst>
        </pc:spChg>
        <pc:spChg chg="add mod">
          <ac:chgData name="AHMET YASIN BULUT" userId="6e47da16-8b6e-48e5-86ca-aaff781d5177" providerId="ADAL" clId="{45888548-C915-476E-B2F8-BFC01F76FC0B}" dt="2021-06-16T22:07:44.156" v="3257" actId="1076"/>
          <ac:spMkLst>
            <pc:docMk/>
            <pc:sldMk cId="3363653304" sldId="293"/>
            <ac:spMk id="14" creationId="{009CF491-2346-461E-A429-A55E8D097AC0}"/>
          </ac:spMkLst>
        </pc:spChg>
        <pc:picChg chg="del">
          <ac:chgData name="AHMET YASIN BULUT" userId="6e47da16-8b6e-48e5-86ca-aaff781d5177" providerId="ADAL" clId="{45888548-C915-476E-B2F8-BFC01F76FC0B}" dt="2021-06-16T22:03:28.214" v="2788" actId="478"/>
          <ac:picMkLst>
            <pc:docMk/>
            <pc:sldMk cId="3363653304" sldId="293"/>
            <ac:picMk id="9" creationId="{B93B67C6-BA3E-4DCE-8766-9AAF99D63CD0}"/>
          </ac:picMkLst>
        </pc:picChg>
        <pc:picChg chg="mod">
          <ac:chgData name="AHMET YASIN BULUT" userId="6e47da16-8b6e-48e5-86ca-aaff781d5177" providerId="ADAL" clId="{45888548-C915-476E-B2F8-BFC01F76FC0B}" dt="2021-06-16T22:07:44.156" v="3257" actId="1076"/>
          <ac:picMkLst>
            <pc:docMk/>
            <pc:sldMk cId="3363653304" sldId="293"/>
            <ac:picMk id="11" creationId="{7EE4ECF8-3392-4559-B784-30AD8BC687E3}"/>
          </ac:picMkLst>
        </pc:picChg>
        <pc:picChg chg="del">
          <ac:chgData name="AHMET YASIN BULUT" userId="6e47da16-8b6e-48e5-86ca-aaff781d5177" providerId="ADAL" clId="{45888548-C915-476E-B2F8-BFC01F76FC0B}" dt="2021-06-16T22:03:27.785" v="2787" actId="478"/>
          <ac:picMkLst>
            <pc:docMk/>
            <pc:sldMk cId="3363653304" sldId="293"/>
            <ac:picMk id="12" creationId="{8C57F1FB-2F2A-4045-92FE-CFBDF57EE520}"/>
          </ac:picMkLst>
        </pc:picChg>
      </pc:sldChg>
    </pc:docChg>
  </pc:docChgLst>
  <pc:docChgLst>
    <pc:chgData name="EMRE NEDIM HEPSAG" userId="S::emrehepsag@ogr365.iyte.edu.tr::4c74cb3d-760c-460e-8356-71b697ca280f" providerId="AD" clId="Web-{C596EE35-130A-490F-9769-BAE5273C1827}"/>
    <pc:docChg chg="modSld">
      <pc:chgData name="EMRE NEDIM HEPSAG" userId="S::emrehepsag@ogr365.iyte.edu.tr::4c74cb3d-760c-460e-8356-71b697ca280f" providerId="AD" clId="Web-{C596EE35-130A-490F-9769-BAE5273C1827}" dt="2021-06-16T21:40:27.039" v="166"/>
      <pc:docMkLst>
        <pc:docMk/>
      </pc:docMkLst>
      <pc:sldChg chg="modSp modNotes">
        <pc:chgData name="EMRE NEDIM HEPSAG" userId="S::emrehepsag@ogr365.iyte.edu.tr::4c74cb3d-760c-460e-8356-71b697ca280f" providerId="AD" clId="Web-{C596EE35-130A-490F-9769-BAE5273C1827}" dt="2021-06-16T21:34:27.316" v="10" actId="20577"/>
        <pc:sldMkLst>
          <pc:docMk/>
          <pc:sldMk cId="3704053446" sldId="262"/>
        </pc:sldMkLst>
        <pc:spChg chg="mod">
          <ac:chgData name="EMRE NEDIM HEPSAG" userId="S::emrehepsag@ogr365.iyte.edu.tr::4c74cb3d-760c-460e-8356-71b697ca280f" providerId="AD" clId="Web-{C596EE35-130A-490F-9769-BAE5273C1827}" dt="2021-06-16T21:34:27.316" v="10" actId="20577"/>
          <ac:spMkLst>
            <pc:docMk/>
            <pc:sldMk cId="3704053446" sldId="262"/>
            <ac:spMk id="3" creationId="{89B6A501-748D-4004-B1A0-6D8E01C5BEBC}"/>
          </ac:spMkLst>
        </pc:spChg>
      </pc:sldChg>
      <pc:sldChg chg="modSp modNotes">
        <pc:chgData name="EMRE NEDIM HEPSAG" userId="S::emrehepsag@ogr365.iyte.edu.tr::4c74cb3d-760c-460e-8356-71b697ca280f" providerId="AD" clId="Web-{C596EE35-130A-490F-9769-BAE5273C1827}" dt="2021-06-16T21:36:37.495" v="44"/>
        <pc:sldMkLst>
          <pc:docMk/>
          <pc:sldMk cId="331189913" sldId="278"/>
        </pc:sldMkLst>
        <pc:picChg chg="mod">
          <ac:chgData name="EMRE NEDIM HEPSAG" userId="S::emrehepsag@ogr365.iyte.edu.tr::4c74cb3d-760c-460e-8356-71b697ca280f" providerId="AD" clId="Web-{C596EE35-130A-490F-9769-BAE5273C1827}" dt="2021-06-16T21:35:17.662" v="21" actId="1076"/>
          <ac:picMkLst>
            <pc:docMk/>
            <pc:sldMk cId="331189913" sldId="278"/>
            <ac:picMk id="9" creationId="{1FD0B436-B056-4D8D-BCD3-8D7E32FA584E}"/>
          </ac:picMkLst>
        </pc:picChg>
        <pc:picChg chg="mod">
          <ac:chgData name="EMRE NEDIM HEPSAG" userId="S::emrehepsag@ogr365.iyte.edu.tr::4c74cb3d-760c-460e-8356-71b697ca280f" providerId="AD" clId="Web-{C596EE35-130A-490F-9769-BAE5273C1827}" dt="2021-06-16T21:35:19.412" v="22" actId="1076"/>
          <ac:picMkLst>
            <pc:docMk/>
            <pc:sldMk cId="331189913" sldId="278"/>
            <ac:picMk id="13" creationId="{9B71B56F-E128-4A75-9A32-7A163DF72137}"/>
          </ac:picMkLst>
        </pc:picChg>
      </pc:sldChg>
      <pc:sldChg chg="delSp modSp modNotes">
        <pc:chgData name="EMRE NEDIM HEPSAG" userId="S::emrehepsag@ogr365.iyte.edu.tr::4c74cb3d-760c-460e-8356-71b697ca280f" providerId="AD" clId="Web-{C596EE35-130A-490F-9769-BAE5273C1827}" dt="2021-06-16T21:40:27.039" v="166"/>
        <pc:sldMkLst>
          <pc:docMk/>
          <pc:sldMk cId="2047448025" sldId="279"/>
        </pc:sldMkLst>
        <pc:spChg chg="mod">
          <ac:chgData name="EMRE NEDIM HEPSAG" userId="S::emrehepsag@ogr365.iyte.edu.tr::4c74cb3d-760c-460e-8356-71b697ca280f" providerId="AD" clId="Web-{C596EE35-130A-490F-9769-BAE5273C1827}" dt="2021-06-16T21:35:04.505" v="19" actId="1076"/>
          <ac:spMkLst>
            <pc:docMk/>
            <pc:sldMk cId="2047448025" sldId="279"/>
            <ac:spMk id="2" creationId="{C2275DA3-E68E-440C-AC6F-24130E86156E}"/>
          </ac:spMkLst>
        </pc:spChg>
        <pc:spChg chg="del">
          <ac:chgData name="EMRE NEDIM HEPSAG" userId="S::emrehepsag@ogr365.iyte.edu.tr::4c74cb3d-760c-460e-8356-71b697ca280f" providerId="AD" clId="Web-{C596EE35-130A-490F-9769-BAE5273C1827}" dt="2021-06-16T21:35:11.256" v="20"/>
          <ac:spMkLst>
            <pc:docMk/>
            <pc:sldMk cId="2047448025" sldId="279"/>
            <ac:spMk id="3" creationId="{AE81DE33-A511-405F-91BB-E323906D0632}"/>
          </ac:spMkLst>
        </pc:spChg>
        <pc:spChg chg="mod">
          <ac:chgData name="EMRE NEDIM HEPSAG" userId="S::emrehepsag@ogr365.iyte.edu.tr::4c74cb3d-760c-460e-8356-71b697ca280f" providerId="AD" clId="Web-{C596EE35-130A-490F-9769-BAE5273C1827}" dt="2021-06-16T21:34:48.254" v="15" actId="1076"/>
          <ac:spMkLst>
            <pc:docMk/>
            <pc:sldMk cId="2047448025" sldId="279"/>
            <ac:spMk id="8" creationId="{F70ADD5F-8D95-40CA-829C-F198E948BCE3}"/>
          </ac:spMkLst>
        </pc:spChg>
        <pc:picChg chg="mod">
          <ac:chgData name="EMRE NEDIM HEPSAG" userId="S::emrehepsag@ogr365.iyte.edu.tr::4c74cb3d-760c-460e-8356-71b697ca280f" providerId="AD" clId="Web-{C596EE35-130A-490F-9769-BAE5273C1827}" dt="2021-06-16T21:34:54.427" v="18" actId="1076"/>
          <ac:picMkLst>
            <pc:docMk/>
            <pc:sldMk cId="2047448025" sldId="279"/>
            <ac:picMk id="6" creationId="{C12CC5EA-2BD7-466F-BE7F-FE4FA02262FC}"/>
          </ac:picMkLst>
        </pc:picChg>
        <pc:picChg chg="mod">
          <ac:chgData name="EMRE NEDIM HEPSAG" userId="S::emrehepsag@ogr365.iyte.edu.tr::4c74cb3d-760c-460e-8356-71b697ca280f" providerId="AD" clId="Web-{C596EE35-130A-490F-9769-BAE5273C1827}" dt="2021-06-16T21:34:45.676" v="14" actId="1076"/>
          <ac:picMkLst>
            <pc:docMk/>
            <pc:sldMk cId="2047448025" sldId="279"/>
            <ac:picMk id="9" creationId="{C4A5A3B7-1E4F-432E-A5E2-2531BD4C9D01}"/>
          </ac:picMkLst>
        </pc:picChg>
      </pc:sldChg>
    </pc:docChg>
  </pc:docChgLst>
  <pc:docChgLst>
    <pc:chgData name="AHMET YASIN BULUT" userId="6e47da16-8b6e-48e5-86ca-aaff781d5177" providerId="ADAL" clId="{9B8B1314-131B-4EBA-BA2A-D8CBEC560D3F}"/>
    <pc:docChg chg="undo custSel addSld delSld modSld sldOrd addSection modSection">
      <pc:chgData name="AHMET YASIN BULUT" userId="6e47da16-8b6e-48e5-86ca-aaff781d5177" providerId="ADAL" clId="{9B8B1314-131B-4EBA-BA2A-D8CBEC560D3F}" dt="2021-06-16T19:51:40.291" v="359" actId="17846"/>
      <pc:docMkLst>
        <pc:docMk/>
      </pc:docMkLst>
      <pc:sldChg chg="modSp mod">
        <pc:chgData name="AHMET YASIN BULUT" userId="6e47da16-8b6e-48e5-86ca-aaff781d5177" providerId="ADAL" clId="{9B8B1314-131B-4EBA-BA2A-D8CBEC560D3F}" dt="2021-06-16T19:02:53.054" v="194" actId="20577"/>
        <pc:sldMkLst>
          <pc:docMk/>
          <pc:sldMk cId="35994834" sldId="256"/>
        </pc:sldMkLst>
        <pc:spChg chg="mod">
          <ac:chgData name="AHMET YASIN BULUT" userId="6e47da16-8b6e-48e5-86ca-aaff781d5177" providerId="ADAL" clId="{9B8B1314-131B-4EBA-BA2A-D8CBEC560D3F}" dt="2021-06-16T19:02:30.649" v="179" actId="1076"/>
          <ac:spMkLst>
            <pc:docMk/>
            <pc:sldMk cId="35994834" sldId="256"/>
            <ac:spMk id="2" creationId="{1B7D9ED8-87B2-43A4-A434-0056ABFFCEB0}"/>
          </ac:spMkLst>
        </pc:spChg>
        <pc:spChg chg="mod">
          <ac:chgData name="AHMET YASIN BULUT" userId="6e47da16-8b6e-48e5-86ca-aaff781d5177" providerId="ADAL" clId="{9B8B1314-131B-4EBA-BA2A-D8CBEC560D3F}" dt="2021-06-16T19:02:53.054" v="194" actId="20577"/>
          <ac:spMkLst>
            <pc:docMk/>
            <pc:sldMk cId="35994834" sldId="256"/>
            <ac:spMk id="3" creationId="{61F3239C-D05C-4CD0-A8E1-141028D64E81}"/>
          </ac:spMkLst>
        </pc:spChg>
      </pc:sldChg>
      <pc:sldChg chg="modSp mod modNotesTx">
        <pc:chgData name="AHMET YASIN BULUT" userId="6e47da16-8b6e-48e5-86ca-aaff781d5177" providerId="ADAL" clId="{9B8B1314-131B-4EBA-BA2A-D8CBEC560D3F}" dt="2021-06-16T19:05:19.725" v="202" actId="20577"/>
        <pc:sldMkLst>
          <pc:docMk/>
          <pc:sldMk cId="1253023748" sldId="257"/>
        </pc:sldMkLst>
        <pc:spChg chg="mod">
          <ac:chgData name="AHMET YASIN BULUT" userId="6e47da16-8b6e-48e5-86ca-aaff781d5177" providerId="ADAL" clId="{9B8B1314-131B-4EBA-BA2A-D8CBEC560D3F}" dt="2021-06-16T19:05:19.725" v="202" actId="20577"/>
          <ac:spMkLst>
            <pc:docMk/>
            <pc:sldMk cId="1253023748" sldId="257"/>
            <ac:spMk id="3" creationId="{A2D90FA5-013D-4205-8A7C-F70F0E3E33ED}"/>
          </ac:spMkLst>
        </pc:spChg>
      </pc:sldChg>
      <pc:sldChg chg="modSp mod">
        <pc:chgData name="AHMET YASIN BULUT" userId="6e47da16-8b6e-48e5-86ca-aaff781d5177" providerId="ADAL" clId="{9B8B1314-131B-4EBA-BA2A-D8CBEC560D3F}" dt="2021-06-16T19:12:37.338" v="233" actId="20577"/>
        <pc:sldMkLst>
          <pc:docMk/>
          <pc:sldMk cId="1091020971" sldId="259"/>
        </pc:sldMkLst>
        <pc:spChg chg="mod">
          <ac:chgData name="AHMET YASIN BULUT" userId="6e47da16-8b6e-48e5-86ca-aaff781d5177" providerId="ADAL" clId="{9B8B1314-131B-4EBA-BA2A-D8CBEC560D3F}" dt="2021-06-16T19:12:37.338" v="233" actId="20577"/>
          <ac:spMkLst>
            <pc:docMk/>
            <pc:sldMk cId="1091020971" sldId="259"/>
            <ac:spMk id="3" creationId="{55A54F44-0D39-49FC-9A47-F51DFC7C4537}"/>
          </ac:spMkLst>
        </pc:spChg>
      </pc:sldChg>
      <pc:sldChg chg="modSp mod">
        <pc:chgData name="AHMET YASIN BULUT" userId="6e47da16-8b6e-48e5-86ca-aaff781d5177" providerId="ADAL" clId="{9B8B1314-131B-4EBA-BA2A-D8CBEC560D3F}" dt="2021-06-16T19:21:09.978" v="285" actId="1076"/>
        <pc:sldMkLst>
          <pc:docMk/>
          <pc:sldMk cId="3704053446" sldId="262"/>
        </pc:sldMkLst>
        <pc:picChg chg="mod">
          <ac:chgData name="AHMET YASIN BULUT" userId="6e47da16-8b6e-48e5-86ca-aaff781d5177" providerId="ADAL" clId="{9B8B1314-131B-4EBA-BA2A-D8CBEC560D3F}" dt="2021-06-16T19:21:09.978" v="285" actId="1076"/>
          <ac:picMkLst>
            <pc:docMk/>
            <pc:sldMk cId="3704053446" sldId="262"/>
            <ac:picMk id="11" creationId="{6BF9B158-BF26-404C-ACB5-11CD94E887F9}"/>
          </ac:picMkLst>
        </pc:picChg>
      </pc:sldChg>
      <pc:sldChg chg="del">
        <pc:chgData name="AHMET YASIN BULUT" userId="6e47da16-8b6e-48e5-86ca-aaff781d5177" providerId="ADAL" clId="{9B8B1314-131B-4EBA-BA2A-D8CBEC560D3F}" dt="2021-06-16T19:19:06.092" v="264" actId="47"/>
        <pc:sldMkLst>
          <pc:docMk/>
          <pc:sldMk cId="2344365152" sldId="265"/>
        </pc:sldMkLst>
      </pc:sldChg>
      <pc:sldChg chg="del">
        <pc:chgData name="AHMET YASIN BULUT" userId="6e47da16-8b6e-48e5-86ca-aaff781d5177" providerId="ADAL" clId="{9B8B1314-131B-4EBA-BA2A-D8CBEC560D3F}" dt="2021-06-16T19:17:14.785" v="240" actId="2696"/>
        <pc:sldMkLst>
          <pc:docMk/>
          <pc:sldMk cId="2489066779" sldId="266"/>
        </pc:sldMkLst>
      </pc:sldChg>
      <pc:sldChg chg="addSp delSp modSp add del mod">
        <pc:chgData name="AHMET YASIN BULUT" userId="6e47da16-8b6e-48e5-86ca-aaff781d5177" providerId="ADAL" clId="{9B8B1314-131B-4EBA-BA2A-D8CBEC560D3F}" dt="2021-06-16T19:19:29.850" v="278" actId="47"/>
        <pc:sldMkLst>
          <pc:docMk/>
          <pc:sldMk cId="4105970976" sldId="266"/>
        </pc:sldMkLst>
        <pc:spChg chg="add mod">
          <ac:chgData name="AHMET YASIN BULUT" userId="6e47da16-8b6e-48e5-86ca-aaff781d5177" providerId="ADAL" clId="{9B8B1314-131B-4EBA-BA2A-D8CBEC560D3F}" dt="2021-06-16T19:19:25.876" v="277" actId="20577"/>
          <ac:spMkLst>
            <pc:docMk/>
            <pc:sldMk cId="4105970976" sldId="266"/>
            <ac:spMk id="5" creationId="{91FD2744-708D-42CD-945F-058189810977}"/>
          </ac:spMkLst>
        </pc:spChg>
        <pc:graphicFrameChg chg="del">
          <ac:chgData name="AHMET YASIN BULUT" userId="6e47da16-8b6e-48e5-86ca-aaff781d5177" providerId="ADAL" clId="{9B8B1314-131B-4EBA-BA2A-D8CBEC560D3F}" dt="2021-06-16T19:17:30.994" v="244" actId="21"/>
          <ac:graphicFrameMkLst>
            <pc:docMk/>
            <pc:sldMk cId="4105970976" sldId="266"/>
            <ac:graphicFrameMk id="4" creationId="{7A538893-D30C-4153-A85C-5415DBEA4897}"/>
          </ac:graphicFrameMkLst>
        </pc:graphicFrameChg>
      </pc:sldChg>
      <pc:sldChg chg="addSp delSp modSp add del mod">
        <pc:chgData name="AHMET YASIN BULUT" userId="6e47da16-8b6e-48e5-86ca-aaff781d5177" providerId="ADAL" clId="{9B8B1314-131B-4EBA-BA2A-D8CBEC560D3F}" dt="2021-06-16T19:26:07.376" v="332" actId="47"/>
        <pc:sldMkLst>
          <pc:docMk/>
          <pc:sldMk cId="2438375022" sldId="267"/>
        </pc:sldMkLst>
        <pc:spChg chg="add mod">
          <ac:chgData name="AHMET YASIN BULUT" userId="6e47da16-8b6e-48e5-86ca-aaff781d5177" providerId="ADAL" clId="{9B8B1314-131B-4EBA-BA2A-D8CBEC560D3F}" dt="2021-06-16T19:25:50.239" v="328" actId="21"/>
          <ac:spMkLst>
            <pc:docMk/>
            <pc:sldMk cId="2438375022" sldId="267"/>
            <ac:spMk id="4" creationId="{E81D5436-B964-4DBC-9343-ADF43CA914FA}"/>
          </ac:spMkLst>
        </pc:spChg>
        <pc:graphicFrameChg chg="del mod modGraphic">
          <ac:chgData name="AHMET YASIN BULUT" userId="6e47da16-8b6e-48e5-86ca-aaff781d5177" providerId="ADAL" clId="{9B8B1314-131B-4EBA-BA2A-D8CBEC560D3F}" dt="2021-06-16T19:25:50.239" v="328" actId="21"/>
          <ac:graphicFrameMkLst>
            <pc:docMk/>
            <pc:sldMk cId="2438375022" sldId="267"/>
            <ac:graphicFrameMk id="12" creationId="{76077FBB-FB7F-4EFE-96DC-94825CB99D73}"/>
          </ac:graphicFrameMkLst>
        </pc:graphicFrameChg>
      </pc:sldChg>
      <pc:sldChg chg="del">
        <pc:chgData name="AHMET YASIN BULUT" userId="6e47da16-8b6e-48e5-86ca-aaff781d5177" providerId="ADAL" clId="{9B8B1314-131B-4EBA-BA2A-D8CBEC560D3F}" dt="2021-06-16T19:19:09.780" v="265" actId="2696"/>
        <pc:sldMkLst>
          <pc:docMk/>
          <pc:sldMk cId="4199047086" sldId="267"/>
        </pc:sldMkLst>
      </pc:sldChg>
      <pc:sldChg chg="del">
        <pc:chgData name="AHMET YASIN BULUT" userId="6e47da16-8b6e-48e5-86ca-aaff781d5177" providerId="ADAL" clId="{9B8B1314-131B-4EBA-BA2A-D8CBEC560D3F}" dt="2021-06-16T19:19:45.249" v="280" actId="2696"/>
        <pc:sldMkLst>
          <pc:docMk/>
          <pc:sldMk cId="2790687388" sldId="268"/>
        </pc:sldMkLst>
      </pc:sldChg>
      <pc:sldChg chg="add ord">
        <pc:chgData name="AHMET YASIN BULUT" userId="6e47da16-8b6e-48e5-86ca-aaff781d5177" providerId="ADAL" clId="{9B8B1314-131B-4EBA-BA2A-D8CBEC560D3F}" dt="2021-06-16T19:38:52.292" v="335"/>
        <pc:sldMkLst>
          <pc:docMk/>
          <pc:sldMk cId="3761617703" sldId="268"/>
        </pc:sldMkLst>
      </pc:sldChg>
      <pc:sldChg chg="addSp delSp modSp mod">
        <pc:chgData name="AHMET YASIN BULUT" userId="6e47da16-8b6e-48e5-86ca-aaff781d5177" providerId="ADAL" clId="{9B8B1314-131B-4EBA-BA2A-D8CBEC560D3F}" dt="2021-06-16T19:46:10.943" v="347" actId="21"/>
        <pc:sldMkLst>
          <pc:docMk/>
          <pc:sldMk cId="3244663689" sldId="269"/>
        </pc:sldMkLst>
        <pc:spChg chg="add del mod">
          <ac:chgData name="AHMET YASIN BULUT" userId="6e47da16-8b6e-48e5-86ca-aaff781d5177" providerId="ADAL" clId="{9B8B1314-131B-4EBA-BA2A-D8CBEC560D3F}" dt="2021-06-16T19:46:10.943" v="347" actId="21"/>
          <ac:spMkLst>
            <pc:docMk/>
            <pc:sldMk cId="3244663689" sldId="269"/>
            <ac:spMk id="6" creationId="{9D9F6220-9376-4FBC-8790-1EAC1494E3BF}"/>
          </ac:spMkLst>
        </pc:spChg>
        <pc:graphicFrameChg chg="add del">
          <ac:chgData name="AHMET YASIN BULUT" userId="6e47da16-8b6e-48e5-86ca-aaff781d5177" providerId="ADAL" clId="{9B8B1314-131B-4EBA-BA2A-D8CBEC560D3F}" dt="2021-06-16T19:46:10.943" v="347" actId="21"/>
          <ac:graphicFrameMkLst>
            <pc:docMk/>
            <pc:sldMk cId="3244663689" sldId="269"/>
            <ac:graphicFrameMk id="4" creationId="{E339515A-5C1B-4647-A7EA-A9778142331D}"/>
          </ac:graphicFrameMkLst>
        </pc:graphicFrameChg>
      </pc:sldChg>
      <pc:sldChg chg="ord">
        <pc:chgData name="AHMET YASIN BULUT" userId="6e47da16-8b6e-48e5-86ca-aaff781d5177" providerId="ADAL" clId="{9B8B1314-131B-4EBA-BA2A-D8CBEC560D3F}" dt="2021-06-16T19:18:40.115" v="261"/>
        <pc:sldMkLst>
          <pc:docMk/>
          <pc:sldMk cId="2533365810" sldId="272"/>
        </pc:sldMkLst>
      </pc:sldChg>
      <pc:sldChg chg="ord">
        <pc:chgData name="AHMET YASIN BULUT" userId="6e47da16-8b6e-48e5-86ca-aaff781d5177" providerId="ADAL" clId="{9B8B1314-131B-4EBA-BA2A-D8CBEC560D3F}" dt="2021-06-16T19:18:40.868" v="263"/>
        <pc:sldMkLst>
          <pc:docMk/>
          <pc:sldMk cId="143324182" sldId="274"/>
        </pc:sldMkLst>
      </pc:sldChg>
      <pc:sldChg chg="addSp delSp modSp mod">
        <pc:chgData name="AHMET YASIN BULUT" userId="6e47da16-8b6e-48e5-86ca-aaff781d5177" providerId="ADAL" clId="{9B8B1314-131B-4EBA-BA2A-D8CBEC560D3F}" dt="2021-06-16T19:16:30.529" v="239" actId="1076"/>
        <pc:sldMkLst>
          <pc:docMk/>
          <pc:sldMk cId="818325549" sldId="275"/>
        </pc:sldMkLst>
        <pc:spChg chg="mod">
          <ac:chgData name="AHMET YASIN BULUT" userId="6e47da16-8b6e-48e5-86ca-aaff781d5177" providerId="ADAL" clId="{9B8B1314-131B-4EBA-BA2A-D8CBEC560D3F}" dt="2021-06-16T18:52:25.350" v="65" actId="20577"/>
          <ac:spMkLst>
            <pc:docMk/>
            <pc:sldMk cId="818325549" sldId="275"/>
            <ac:spMk id="2" creationId="{49C870E5-C3CF-4F89-8B80-4CE6DC1C0E30}"/>
          </ac:spMkLst>
        </pc:spChg>
        <pc:spChg chg="add del">
          <ac:chgData name="AHMET YASIN BULUT" userId="6e47da16-8b6e-48e5-86ca-aaff781d5177" providerId="ADAL" clId="{9B8B1314-131B-4EBA-BA2A-D8CBEC560D3F}" dt="2021-06-16T18:54:08.893" v="69" actId="11529"/>
          <ac:spMkLst>
            <pc:docMk/>
            <pc:sldMk cId="818325549" sldId="275"/>
            <ac:spMk id="3" creationId="{72F48BA2-E675-4CE9-9065-5F3BC7E7AEA5}"/>
          </ac:spMkLst>
        </pc:spChg>
        <pc:spChg chg="mod">
          <ac:chgData name="AHMET YASIN BULUT" userId="6e47da16-8b6e-48e5-86ca-aaff781d5177" providerId="ADAL" clId="{9B8B1314-131B-4EBA-BA2A-D8CBEC560D3F}" dt="2021-06-16T19:14:43.682" v="237" actId="1076"/>
          <ac:spMkLst>
            <pc:docMk/>
            <pc:sldMk cId="818325549" sldId="275"/>
            <ac:spMk id="16" creationId="{FA925F66-2BAA-4C02-A899-55C4F63137C7}"/>
          </ac:spMkLst>
        </pc:spChg>
        <pc:picChg chg="del">
          <ac:chgData name="AHMET YASIN BULUT" userId="6e47da16-8b6e-48e5-86ca-aaff781d5177" providerId="ADAL" clId="{9B8B1314-131B-4EBA-BA2A-D8CBEC560D3F}" dt="2021-06-16T19:16:21.776" v="238" actId="21"/>
          <ac:picMkLst>
            <pc:docMk/>
            <pc:sldMk cId="818325549" sldId="275"/>
            <ac:picMk id="9" creationId="{595468BD-2534-4C3C-B7B6-153CBE9EA20A}"/>
          </ac:picMkLst>
        </pc:picChg>
        <pc:picChg chg="mod">
          <ac:chgData name="AHMET YASIN BULUT" userId="6e47da16-8b6e-48e5-86ca-aaff781d5177" providerId="ADAL" clId="{9B8B1314-131B-4EBA-BA2A-D8CBEC560D3F}" dt="2021-06-16T19:16:30.529" v="239" actId="1076"/>
          <ac:picMkLst>
            <pc:docMk/>
            <pc:sldMk cId="818325549" sldId="275"/>
            <ac:picMk id="13" creationId="{67E6BE9E-E2AD-4930-8581-87CE66EEF31F}"/>
          </ac:picMkLst>
        </pc:picChg>
        <pc:picChg chg="mod">
          <ac:chgData name="AHMET YASIN BULUT" userId="6e47da16-8b6e-48e5-86ca-aaff781d5177" providerId="ADAL" clId="{9B8B1314-131B-4EBA-BA2A-D8CBEC560D3F}" dt="2021-06-16T19:14:25.095" v="235" actId="208"/>
          <ac:picMkLst>
            <pc:docMk/>
            <pc:sldMk cId="818325549" sldId="275"/>
            <ac:picMk id="15" creationId="{1C672F21-4EF5-41A8-953F-472789CD21C0}"/>
          </ac:picMkLst>
        </pc:picChg>
      </pc:sldChg>
      <pc:sldChg chg="addSp modSp mod">
        <pc:chgData name="AHMET YASIN BULUT" userId="6e47da16-8b6e-48e5-86ca-aaff781d5177" providerId="ADAL" clId="{9B8B1314-131B-4EBA-BA2A-D8CBEC560D3F}" dt="2021-06-16T19:18:25.706" v="257" actId="1076"/>
        <pc:sldMkLst>
          <pc:docMk/>
          <pc:sldMk cId="1536188181" sldId="276"/>
        </pc:sldMkLst>
        <pc:graphicFrameChg chg="add mod modGraphic">
          <ac:chgData name="AHMET YASIN BULUT" userId="6e47da16-8b6e-48e5-86ca-aaff781d5177" providerId="ADAL" clId="{9B8B1314-131B-4EBA-BA2A-D8CBEC560D3F}" dt="2021-06-16T19:18:25.706" v="257" actId="1076"/>
          <ac:graphicFrameMkLst>
            <pc:docMk/>
            <pc:sldMk cId="1536188181" sldId="276"/>
            <ac:graphicFrameMk id="4" creationId="{6229C8D5-6583-46EF-9451-68F639AE0F4A}"/>
          </ac:graphicFrameMkLst>
        </pc:graphicFrameChg>
        <pc:graphicFrameChg chg="mod modGraphic">
          <ac:chgData name="AHMET YASIN BULUT" userId="6e47da16-8b6e-48e5-86ca-aaff781d5177" providerId="ADAL" clId="{9B8B1314-131B-4EBA-BA2A-D8CBEC560D3F}" dt="2021-06-16T19:18:25.706" v="257" actId="1076"/>
          <ac:graphicFrameMkLst>
            <pc:docMk/>
            <pc:sldMk cId="1536188181" sldId="276"/>
            <ac:graphicFrameMk id="5" creationId="{EC74B5EC-6C53-45A6-AA6E-6601D02CB673}"/>
          </ac:graphicFrameMkLst>
        </pc:graphicFrameChg>
      </pc:sldChg>
      <pc:sldChg chg="del">
        <pc:chgData name="AHMET YASIN BULUT" userId="6e47da16-8b6e-48e5-86ca-aaff781d5177" providerId="ADAL" clId="{9B8B1314-131B-4EBA-BA2A-D8CBEC560D3F}" dt="2021-06-16T19:17:14.785" v="240" actId="2696"/>
        <pc:sldMkLst>
          <pc:docMk/>
          <pc:sldMk cId="57262515" sldId="277"/>
        </pc:sldMkLst>
      </pc:sldChg>
      <pc:sldChg chg="add ord">
        <pc:chgData name="AHMET YASIN BULUT" userId="6e47da16-8b6e-48e5-86ca-aaff781d5177" providerId="ADAL" clId="{9B8B1314-131B-4EBA-BA2A-D8CBEC560D3F}" dt="2021-06-16T19:18:36.819" v="259"/>
        <pc:sldMkLst>
          <pc:docMk/>
          <pc:sldMk cId="466913029" sldId="277"/>
        </pc:sldMkLst>
      </pc:sldChg>
      <pc:sldChg chg="modNotesTx">
        <pc:chgData name="AHMET YASIN BULUT" userId="6e47da16-8b6e-48e5-86ca-aaff781d5177" providerId="ADAL" clId="{9B8B1314-131B-4EBA-BA2A-D8CBEC560D3F}" dt="2021-06-16T19:22:29.666" v="289" actId="20577"/>
        <pc:sldMkLst>
          <pc:docMk/>
          <pc:sldMk cId="2047448025" sldId="279"/>
        </pc:sldMkLst>
      </pc:sldChg>
      <pc:sldChg chg="addSp modSp mod">
        <pc:chgData name="AHMET YASIN BULUT" userId="6e47da16-8b6e-48e5-86ca-aaff781d5177" providerId="ADAL" clId="{9B8B1314-131B-4EBA-BA2A-D8CBEC560D3F}" dt="2021-06-16T19:25:56.458" v="331" actId="1076"/>
        <pc:sldMkLst>
          <pc:docMk/>
          <pc:sldMk cId="1178432546" sldId="280"/>
        </pc:sldMkLst>
        <pc:graphicFrameChg chg="add mod modGraphic">
          <ac:chgData name="AHMET YASIN BULUT" userId="6e47da16-8b6e-48e5-86ca-aaff781d5177" providerId="ADAL" clId="{9B8B1314-131B-4EBA-BA2A-D8CBEC560D3F}" dt="2021-06-16T19:25:56.458" v="331" actId="1076"/>
          <ac:graphicFrameMkLst>
            <pc:docMk/>
            <pc:sldMk cId="1178432546" sldId="280"/>
            <ac:graphicFrameMk id="3" creationId="{48FDE8C3-E9FA-4EFB-825B-83E6BA26187C}"/>
          </ac:graphicFrameMkLst>
        </pc:graphicFrameChg>
        <pc:graphicFrameChg chg="mod modGraphic">
          <ac:chgData name="AHMET YASIN BULUT" userId="6e47da16-8b6e-48e5-86ca-aaff781d5177" providerId="ADAL" clId="{9B8B1314-131B-4EBA-BA2A-D8CBEC560D3F}" dt="2021-06-16T19:25:45.539" v="326" actId="404"/>
          <ac:graphicFrameMkLst>
            <pc:docMk/>
            <pc:sldMk cId="1178432546" sldId="280"/>
            <ac:graphicFrameMk id="4" creationId="{15EA6FF6-ED03-4589-B1A1-727284CA1D76}"/>
          </ac:graphicFrameMkLst>
        </pc:graphicFrameChg>
      </pc:sldChg>
      <pc:sldChg chg="modSp mod">
        <pc:chgData name="AHMET YASIN BULUT" userId="6e47da16-8b6e-48e5-86ca-aaff781d5177" providerId="ADAL" clId="{9B8B1314-131B-4EBA-BA2A-D8CBEC560D3F}" dt="2021-06-16T19:45:49.484" v="345" actId="1076"/>
        <pc:sldMkLst>
          <pc:docMk/>
          <pc:sldMk cId="1116924532" sldId="283"/>
        </pc:sldMkLst>
        <pc:graphicFrameChg chg="mod modGraphic">
          <ac:chgData name="AHMET YASIN BULUT" userId="6e47da16-8b6e-48e5-86ca-aaff781d5177" providerId="ADAL" clId="{9B8B1314-131B-4EBA-BA2A-D8CBEC560D3F}" dt="2021-06-16T19:45:49.484" v="345" actId="1076"/>
          <ac:graphicFrameMkLst>
            <pc:docMk/>
            <pc:sldMk cId="1116924532" sldId="283"/>
            <ac:graphicFrameMk id="4" creationId="{70779C67-98FA-4C4D-B2F1-4BF58294AE56}"/>
          </ac:graphicFrameMkLst>
        </pc:graphicFrameChg>
      </pc:sldChg>
      <pc:sldChg chg="modSp mod">
        <pc:chgData name="AHMET YASIN BULUT" userId="6e47da16-8b6e-48e5-86ca-aaff781d5177" providerId="ADAL" clId="{9B8B1314-131B-4EBA-BA2A-D8CBEC560D3F}" dt="2021-06-16T19:30:47.851" v="333" actId="1076"/>
        <pc:sldMkLst>
          <pc:docMk/>
          <pc:sldMk cId="770791983" sldId="287"/>
        </pc:sldMkLst>
        <pc:picChg chg="mod">
          <ac:chgData name="AHMET YASIN BULUT" userId="6e47da16-8b6e-48e5-86ca-aaff781d5177" providerId="ADAL" clId="{9B8B1314-131B-4EBA-BA2A-D8CBEC560D3F}" dt="2021-06-16T19:30:47.851" v="333" actId="1076"/>
          <ac:picMkLst>
            <pc:docMk/>
            <pc:sldMk cId="770791983" sldId="287"/>
            <ac:picMk id="9" creationId="{4A312EA0-B319-419D-B19E-DED2B073FD8F}"/>
          </ac:picMkLst>
        </pc:picChg>
      </pc:sldChg>
    </pc:docChg>
  </pc:docChgLst>
  <pc:docChgLst>
    <pc:chgData name="EMRE NEDIM HEPSAG" userId="4c74cb3d-760c-460e-8356-71b697ca280f" providerId="ADAL" clId="{F1F16E9C-9D47-4933-8C6C-DC07C6053FF4}"/>
    <pc:docChg chg="modSld">
      <pc:chgData name="EMRE NEDIM HEPSAG" userId="4c74cb3d-760c-460e-8356-71b697ca280f" providerId="ADAL" clId="{F1F16E9C-9D47-4933-8C6C-DC07C6053FF4}" dt="2021-06-17T07:36:54.563" v="0" actId="20577"/>
      <pc:docMkLst>
        <pc:docMk/>
      </pc:docMkLst>
      <pc:sldChg chg="modNotesTx">
        <pc:chgData name="EMRE NEDIM HEPSAG" userId="4c74cb3d-760c-460e-8356-71b697ca280f" providerId="ADAL" clId="{F1F16E9C-9D47-4933-8C6C-DC07C6053FF4}" dt="2021-06-17T07:36:54.563" v="0" actId="20577"/>
        <pc:sldMkLst>
          <pc:docMk/>
          <pc:sldMk cId="2047448025" sldId="279"/>
        </pc:sldMkLst>
      </pc:sldChg>
    </pc:docChg>
  </pc:docChgLst>
  <pc:docChgLst>
    <pc:chgData name="EMRE NEDIM HEPSAG" userId="S::emrehepsag@ogr365.iyte.edu.tr::4c74cb3d-760c-460e-8356-71b697ca280f" providerId="AD" clId="Web-{95FEE689-2A9B-4911-91B5-3142BBE21104}"/>
    <pc:docChg chg="modSld">
      <pc:chgData name="EMRE NEDIM HEPSAG" userId="S::emrehepsag@ogr365.iyte.edu.tr::4c74cb3d-760c-460e-8356-71b697ca280f" providerId="AD" clId="Web-{95FEE689-2A9B-4911-91B5-3142BBE21104}" dt="2021-06-16T18:42:47.620" v="34" actId="1076"/>
      <pc:docMkLst>
        <pc:docMk/>
      </pc:docMkLst>
      <pc:sldChg chg="modSp modNotes">
        <pc:chgData name="EMRE NEDIM HEPSAG" userId="S::emrehepsag@ogr365.iyte.edu.tr::4c74cb3d-760c-460e-8356-71b697ca280f" providerId="AD" clId="Web-{95FEE689-2A9B-4911-91B5-3142BBE21104}" dt="2021-06-16T18:35:31.501" v="18"/>
        <pc:sldMkLst>
          <pc:docMk/>
          <pc:sldMk cId="35994834" sldId="256"/>
        </pc:sldMkLst>
        <pc:spChg chg="mod">
          <ac:chgData name="EMRE NEDIM HEPSAG" userId="S::emrehepsag@ogr365.iyte.edu.tr::4c74cb3d-760c-460e-8356-71b697ca280f" providerId="AD" clId="Web-{95FEE689-2A9B-4911-91B5-3142BBE21104}" dt="2021-06-16T18:35:17.736" v="17" actId="20577"/>
          <ac:spMkLst>
            <pc:docMk/>
            <pc:sldMk cId="35994834" sldId="256"/>
            <ac:spMk id="3" creationId="{61F3239C-D05C-4CD0-A8E1-141028D64E81}"/>
          </ac:spMkLst>
        </pc:spChg>
      </pc:sldChg>
      <pc:sldChg chg="modSp">
        <pc:chgData name="EMRE NEDIM HEPSAG" userId="S::emrehepsag@ogr365.iyte.edu.tr::4c74cb3d-760c-460e-8356-71b697ca280f" providerId="AD" clId="Web-{95FEE689-2A9B-4911-91B5-3142BBE21104}" dt="2021-06-16T18:42:47.620" v="34" actId="1076"/>
        <pc:sldMkLst>
          <pc:docMk/>
          <pc:sldMk cId="2047448025" sldId="279"/>
        </pc:sldMkLst>
        <pc:spChg chg="mod">
          <ac:chgData name="EMRE NEDIM HEPSAG" userId="S::emrehepsag@ogr365.iyte.edu.tr::4c74cb3d-760c-460e-8356-71b697ca280f" providerId="AD" clId="Web-{95FEE689-2A9B-4911-91B5-3142BBE21104}" dt="2021-06-16T18:41:44.556" v="23" actId="1076"/>
          <ac:spMkLst>
            <pc:docMk/>
            <pc:sldMk cId="2047448025" sldId="279"/>
            <ac:spMk id="2" creationId="{C2275DA3-E68E-440C-AC6F-24130E86156E}"/>
          </ac:spMkLst>
        </pc:spChg>
        <pc:spChg chg="mod">
          <ac:chgData name="EMRE NEDIM HEPSAG" userId="S::emrehepsag@ogr365.iyte.edu.tr::4c74cb3d-760c-460e-8356-71b697ca280f" providerId="AD" clId="Web-{95FEE689-2A9B-4911-91B5-3142BBE21104}" dt="2021-06-16T18:42:07.197" v="32" actId="1076"/>
          <ac:spMkLst>
            <pc:docMk/>
            <pc:sldMk cId="2047448025" sldId="279"/>
            <ac:spMk id="8" creationId="{F70ADD5F-8D95-40CA-829C-F198E948BCE3}"/>
          </ac:spMkLst>
        </pc:spChg>
        <pc:picChg chg="mod">
          <ac:chgData name="EMRE NEDIM HEPSAG" userId="S::emrehepsag@ogr365.iyte.edu.tr::4c74cb3d-760c-460e-8356-71b697ca280f" providerId="AD" clId="Web-{95FEE689-2A9B-4911-91B5-3142BBE21104}" dt="2021-06-16T18:42:47.620" v="34" actId="1076"/>
          <ac:picMkLst>
            <pc:docMk/>
            <pc:sldMk cId="2047448025" sldId="279"/>
            <ac:picMk id="6" creationId="{C12CC5EA-2BD7-466F-BE7F-FE4FA02262FC}"/>
          </ac:picMkLst>
        </pc:picChg>
        <pc:picChg chg="mod">
          <ac:chgData name="EMRE NEDIM HEPSAG" userId="S::emrehepsag@ogr365.iyte.edu.tr::4c74cb3d-760c-460e-8356-71b697ca280f" providerId="AD" clId="Web-{95FEE689-2A9B-4911-91B5-3142BBE21104}" dt="2021-06-16T18:41:58.041" v="29" actId="1076"/>
          <ac:picMkLst>
            <pc:docMk/>
            <pc:sldMk cId="2047448025" sldId="279"/>
            <ac:picMk id="9" creationId="{C4A5A3B7-1E4F-432E-A5E2-2531BD4C9D01}"/>
          </ac:picMkLst>
        </pc:picChg>
      </pc:sldChg>
    </pc:docChg>
  </pc:docChgLst>
  <pc:docChgLst>
    <pc:chgData name="EMRE NEDIM HEPSAG" userId="4c74cb3d-760c-460e-8356-71b697ca280f" providerId="ADAL" clId="{6DB2F79B-BA53-4ED0-BB8C-3B2ECC3396D4}"/>
    <pc:docChg chg="undo custSel modSld">
      <pc:chgData name="EMRE NEDIM HEPSAG" userId="4c74cb3d-760c-460e-8356-71b697ca280f" providerId="ADAL" clId="{6DB2F79B-BA53-4ED0-BB8C-3B2ECC3396D4}" dt="2021-06-16T18:53:18.878" v="4" actId="1362"/>
      <pc:docMkLst>
        <pc:docMk/>
      </pc:docMkLst>
      <pc:sldChg chg="modSp mod">
        <pc:chgData name="EMRE NEDIM HEPSAG" userId="4c74cb3d-760c-460e-8356-71b697ca280f" providerId="ADAL" clId="{6DB2F79B-BA53-4ED0-BB8C-3B2ECC3396D4}" dt="2021-06-16T18:51:29.626" v="1" actId="1362"/>
        <pc:sldMkLst>
          <pc:docMk/>
          <pc:sldMk cId="639982609" sldId="261"/>
        </pc:sldMkLst>
        <pc:picChg chg="mod">
          <ac:chgData name="EMRE NEDIM HEPSAG" userId="4c74cb3d-760c-460e-8356-71b697ca280f" providerId="ADAL" clId="{6DB2F79B-BA53-4ED0-BB8C-3B2ECC3396D4}" dt="2021-06-16T18:51:29.626" v="1" actId="1362"/>
          <ac:picMkLst>
            <pc:docMk/>
            <pc:sldMk cId="639982609" sldId="261"/>
            <ac:picMk id="7" creationId="{8ACCF65C-BBDA-4CEE-87DF-611A751B9EDF}"/>
          </ac:picMkLst>
        </pc:picChg>
      </pc:sldChg>
      <pc:sldChg chg="modSp mod">
        <pc:chgData name="EMRE NEDIM HEPSAG" userId="4c74cb3d-760c-460e-8356-71b697ca280f" providerId="ADAL" clId="{6DB2F79B-BA53-4ED0-BB8C-3B2ECC3396D4}" dt="2021-06-16T18:51:37.625" v="2" actId="1362"/>
        <pc:sldMkLst>
          <pc:docMk/>
          <pc:sldMk cId="2533365810" sldId="272"/>
        </pc:sldMkLst>
        <pc:picChg chg="mod">
          <ac:chgData name="EMRE NEDIM HEPSAG" userId="4c74cb3d-760c-460e-8356-71b697ca280f" providerId="ADAL" clId="{6DB2F79B-BA53-4ED0-BB8C-3B2ECC3396D4}" dt="2021-06-16T18:51:37.625" v="2" actId="1362"/>
          <ac:picMkLst>
            <pc:docMk/>
            <pc:sldMk cId="2533365810" sldId="272"/>
            <ac:picMk id="7" creationId="{3DC84EEE-55B4-4585-9903-0CD5C9D942BE}"/>
          </ac:picMkLst>
        </pc:picChg>
      </pc:sldChg>
      <pc:sldChg chg="modSp mod">
        <pc:chgData name="EMRE NEDIM HEPSAG" userId="4c74cb3d-760c-460e-8356-71b697ca280f" providerId="ADAL" clId="{6DB2F79B-BA53-4ED0-BB8C-3B2ECC3396D4}" dt="2021-06-16T18:53:18.878" v="4" actId="1362"/>
        <pc:sldMkLst>
          <pc:docMk/>
          <pc:sldMk cId="143324182" sldId="274"/>
        </pc:sldMkLst>
        <pc:picChg chg="mod">
          <ac:chgData name="EMRE NEDIM HEPSAG" userId="4c74cb3d-760c-460e-8356-71b697ca280f" providerId="ADAL" clId="{6DB2F79B-BA53-4ED0-BB8C-3B2ECC3396D4}" dt="2021-06-16T18:53:18.878" v="4" actId="1362"/>
          <ac:picMkLst>
            <pc:docMk/>
            <pc:sldMk cId="143324182" sldId="274"/>
            <ac:picMk id="9" creationId="{468DB4E7-D1D0-4E6E-8006-351055C5467D}"/>
          </ac:picMkLst>
        </pc:picChg>
      </pc:sldChg>
      <pc:sldChg chg="modSp mod">
        <pc:chgData name="EMRE NEDIM HEPSAG" userId="4c74cb3d-760c-460e-8356-71b697ca280f" providerId="ADAL" clId="{6DB2F79B-BA53-4ED0-BB8C-3B2ECC3396D4}" dt="2021-06-16T18:51:24.370" v="0" actId="1362"/>
        <pc:sldMkLst>
          <pc:docMk/>
          <pc:sldMk cId="818325549" sldId="275"/>
        </pc:sldMkLst>
        <pc:picChg chg="mod">
          <ac:chgData name="EMRE NEDIM HEPSAG" userId="4c74cb3d-760c-460e-8356-71b697ca280f" providerId="ADAL" clId="{6DB2F79B-BA53-4ED0-BB8C-3B2ECC3396D4}" dt="2021-06-16T18:51:24.370" v="0" actId="1362"/>
          <ac:picMkLst>
            <pc:docMk/>
            <pc:sldMk cId="818325549" sldId="275"/>
            <ac:picMk id="15" creationId="{1C672F21-4EF5-41A8-953F-472789CD21C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09E352-C552-43E9-A51E-EF55AA316E10}" type="datetimeFigureOut">
              <a:rPr lang="tr-TR" smtClean="0"/>
              <a:t>17.06.2021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085E10-D996-467B-BD9D-F6DB82CFEBE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1996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Hello, my name is </a:t>
            </a:r>
            <a:r>
              <a:rPr lang="en-US" sz="1800" dirty="0" err="1">
                <a:solidFill>
                  <a:srgbClr val="000000"/>
                </a:solidFill>
                <a:latin typeface="Verdana" panose="020B0604030504040204" pitchFamily="34" charset="0"/>
              </a:rPr>
              <a:t>ahmet</a:t>
            </a:r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, and there are </a:t>
            </a:r>
            <a:r>
              <a:rPr lang="en-US" sz="1800" dirty="0" err="1">
                <a:solidFill>
                  <a:srgbClr val="000000"/>
                </a:solidFill>
                <a:latin typeface="Verdana" panose="020B0604030504040204" pitchFamily="34" charset="0"/>
              </a:rPr>
              <a:t>barbaros</a:t>
            </a:r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 and </a:t>
            </a:r>
            <a:r>
              <a:rPr lang="en-US" sz="1800" dirty="0" err="1">
                <a:solidFill>
                  <a:srgbClr val="000000"/>
                </a:solidFill>
                <a:latin typeface="Verdana" panose="020B0604030504040204" pitchFamily="34" charset="0"/>
              </a:rPr>
              <a:t>emre</a:t>
            </a:r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. In this presentation we are going to show how we designed our water level controller.</a:t>
            </a:r>
          </a:p>
          <a:p>
            <a:endParaRPr lang="en-US" sz="1800" dirty="0">
              <a:latin typeface="Verdana"/>
              <a:ea typeface="Verdana"/>
              <a:cs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85E10-D996-467B-BD9D-F6DB82CFEBEC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451422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Lastly as already said for comparing results we've changed </a:t>
            </a:r>
          </a:p>
          <a:p>
            <a:r>
              <a:rPr lang="en-US"/>
              <a:t>delay signal into DC signal. For getting DC signal we designed </a:t>
            </a:r>
          </a:p>
          <a:p>
            <a:r>
              <a:rPr lang="en-US"/>
              <a:t>a low pass filter. Resistance and Capacitance values are determined </a:t>
            </a:r>
          </a:p>
          <a:p>
            <a:r>
              <a:rPr lang="en-US"/>
              <a:t>according to their easy </a:t>
            </a:r>
            <a:r>
              <a:rPr lang="en-US" err="1"/>
              <a:t>accessibality</a:t>
            </a:r>
            <a:r>
              <a:rPr lang="en-US"/>
              <a:t> and their results. From here </a:t>
            </a:r>
          </a:p>
          <a:p>
            <a:r>
              <a:rPr lang="en-US"/>
              <a:t>as you can see corner frequency is around 1 </a:t>
            </a:r>
            <a:r>
              <a:rPr lang="en-US" err="1"/>
              <a:t>kHz.we</a:t>
            </a:r>
            <a:r>
              <a:rPr lang="en-US"/>
              <a:t> choose to</a:t>
            </a:r>
          </a:p>
          <a:p>
            <a:r>
              <a:rPr lang="en-US"/>
              <a:t>work with a simple RC circuit.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85E10-D996-467B-BD9D-F6DB82CFEBEC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8859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From these graphs we can see different dc signals for different </a:t>
            </a:r>
          </a:p>
          <a:p>
            <a:r>
              <a:rPr lang="en-US"/>
              <a:t>capacitance values at section 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85E10-D996-467B-BD9D-F6DB82CFEBEC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665068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we compared test results and design ta</a:t>
            </a:r>
            <a:r>
              <a:rPr lang="tr-TR" dirty="0"/>
              <a:t>r</a:t>
            </a:r>
            <a:r>
              <a:rPr lang="en-US" dirty="0"/>
              <a:t>gets in common we see that we are in between intended design </a:t>
            </a:r>
          </a:p>
          <a:p>
            <a:r>
              <a:rPr lang="en-US" dirty="0"/>
              <a:t>targets. But in ripple voltage and response time parts we have error. </a:t>
            </a:r>
            <a:endParaRPr lang="tr-TR" dirty="0"/>
          </a:p>
          <a:p>
            <a:r>
              <a:rPr lang="en-US" dirty="0"/>
              <a:t>These errors happens due to unexpected resistance that comes from loading effect and now </a:t>
            </a:r>
            <a:r>
              <a:rPr lang="tr-TR" dirty="0"/>
              <a:t>Emre is going to continue.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85E10-D996-467B-BD9D-F6DB82CFEBEC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35047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Hi I am Emre. In this part of the experiment, Our aim is to raise the DC signal up to usable voltage range and controlled by potantiometer. </a:t>
            </a:r>
          </a:p>
          <a:p>
            <a:r>
              <a:rPr lang="tr-TR" dirty="0"/>
              <a:t>For that purpose we used combined noninverting amplifier and differential amplifier as you can see in the figure. </a:t>
            </a:r>
            <a:endParaRPr lang="tr-TR" dirty="0">
              <a:cs typeface="Calibri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85E10-D996-467B-BD9D-F6DB82CFEBEC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02784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At </a:t>
            </a:r>
            <a:r>
              <a:rPr lang="tr-TR" err="1"/>
              <a:t>noninverting</a:t>
            </a:r>
            <a:r>
              <a:rPr lang="tr-TR"/>
              <a:t> </a:t>
            </a:r>
            <a:r>
              <a:rPr lang="tr-TR" err="1"/>
              <a:t>amplfier</a:t>
            </a:r>
            <a:r>
              <a:rPr lang="tr-TR"/>
              <a:t>, </a:t>
            </a:r>
            <a:r>
              <a:rPr lang="tr-TR" err="1"/>
              <a:t>the</a:t>
            </a:r>
            <a:r>
              <a:rPr lang="tr-TR"/>
              <a:t> </a:t>
            </a:r>
            <a:r>
              <a:rPr lang="tr-TR" err="1"/>
              <a:t>voltage</a:t>
            </a:r>
            <a:r>
              <a:rPr lang="tr-TR"/>
              <a:t> </a:t>
            </a:r>
            <a:r>
              <a:rPr lang="tr-TR" err="1"/>
              <a:t>range</a:t>
            </a:r>
            <a:r>
              <a:rPr lang="tr-TR"/>
              <a:t> of DC </a:t>
            </a:r>
            <a:r>
              <a:rPr lang="tr-TR" err="1"/>
              <a:t>signal</a:t>
            </a:r>
            <a:r>
              <a:rPr lang="tr-TR"/>
              <a:t> </a:t>
            </a:r>
            <a:r>
              <a:rPr lang="tr-TR" err="1"/>
              <a:t>raises</a:t>
            </a:r>
            <a:r>
              <a:rPr lang="tr-TR"/>
              <a:t> </a:t>
            </a:r>
            <a:r>
              <a:rPr lang="tr-TR" err="1"/>
              <a:t>from</a:t>
            </a:r>
            <a:r>
              <a:rPr lang="tr-TR"/>
              <a:t> </a:t>
            </a:r>
            <a:r>
              <a:rPr lang="tr-TR" err="1"/>
              <a:t>mV</a:t>
            </a:r>
            <a:r>
              <a:rPr lang="tr-TR"/>
              <a:t> </a:t>
            </a:r>
            <a:r>
              <a:rPr lang="tr-TR" err="1"/>
              <a:t>to</a:t>
            </a:r>
            <a:r>
              <a:rPr lang="tr-TR"/>
              <a:t> volt </a:t>
            </a:r>
            <a:r>
              <a:rPr lang="tr-TR" err="1"/>
              <a:t>ranges</a:t>
            </a:r>
            <a:r>
              <a:rPr lang="tr-TR"/>
              <a:t>. </a:t>
            </a:r>
          </a:p>
          <a:p>
            <a:r>
              <a:rPr lang="tr-TR" err="1"/>
              <a:t>It</a:t>
            </a:r>
            <a:r>
              <a:rPr lang="tr-TR"/>
              <a:t> </a:t>
            </a:r>
            <a:r>
              <a:rPr lang="tr-TR" err="1"/>
              <a:t>was</a:t>
            </a:r>
            <a:r>
              <a:rPr lang="tr-TR"/>
              <a:t> not </a:t>
            </a:r>
            <a:r>
              <a:rPr lang="tr-TR" err="1"/>
              <a:t>possible</a:t>
            </a:r>
            <a:r>
              <a:rPr lang="tr-TR"/>
              <a:t> </a:t>
            </a:r>
            <a:r>
              <a:rPr lang="tr-TR" err="1"/>
              <a:t>to</a:t>
            </a:r>
            <a:r>
              <a:rPr lang="tr-TR"/>
              <a:t> do </a:t>
            </a:r>
            <a:r>
              <a:rPr lang="tr-TR" err="1"/>
              <a:t>this</a:t>
            </a:r>
            <a:r>
              <a:rPr lang="tr-TR"/>
              <a:t> </a:t>
            </a:r>
            <a:r>
              <a:rPr lang="tr-TR" err="1"/>
              <a:t>properly</a:t>
            </a:r>
            <a:r>
              <a:rPr lang="tr-TR"/>
              <a:t> </a:t>
            </a:r>
            <a:r>
              <a:rPr lang="tr-TR" err="1"/>
              <a:t>without</a:t>
            </a:r>
            <a:r>
              <a:rPr lang="tr-TR"/>
              <a:t> an </a:t>
            </a:r>
            <a:r>
              <a:rPr lang="tr-TR" err="1"/>
              <a:t>offset</a:t>
            </a:r>
            <a:r>
              <a:rPr lang="tr-TR"/>
              <a:t> </a:t>
            </a:r>
            <a:r>
              <a:rPr lang="tr-TR" err="1"/>
              <a:t>arrangement</a:t>
            </a:r>
            <a:r>
              <a:rPr lang="tr-TR"/>
              <a:t>.  </a:t>
            </a:r>
            <a:endParaRPr lang="tr-TR">
              <a:cs typeface="Calibri"/>
            </a:endParaRPr>
          </a:p>
          <a:p>
            <a:r>
              <a:rPr lang="tr-TR" err="1"/>
              <a:t>Due</a:t>
            </a:r>
            <a:r>
              <a:rPr lang="tr-TR"/>
              <a:t> </a:t>
            </a:r>
            <a:r>
              <a:rPr lang="tr-TR" err="1"/>
              <a:t>to</a:t>
            </a:r>
            <a:r>
              <a:rPr lang="tr-TR"/>
              <a:t> </a:t>
            </a:r>
            <a:r>
              <a:rPr lang="tr-TR" err="1"/>
              <a:t>superposition</a:t>
            </a:r>
            <a:r>
              <a:rPr lang="tr-TR"/>
              <a:t> </a:t>
            </a:r>
            <a:r>
              <a:rPr lang="tr-TR" err="1"/>
              <a:t>principle</a:t>
            </a:r>
            <a:r>
              <a:rPr lang="tr-TR"/>
              <a:t>, </a:t>
            </a:r>
            <a:r>
              <a:rPr lang="tr-TR" err="1"/>
              <a:t>our</a:t>
            </a:r>
            <a:r>
              <a:rPr lang="tr-TR"/>
              <a:t> DC </a:t>
            </a:r>
            <a:r>
              <a:rPr lang="tr-TR" err="1"/>
              <a:t>signal</a:t>
            </a:r>
            <a:r>
              <a:rPr lang="tr-TR"/>
              <a:t> is </a:t>
            </a:r>
            <a:r>
              <a:rPr lang="tr-TR" err="1"/>
              <a:t>being</a:t>
            </a:r>
            <a:r>
              <a:rPr lang="tr-TR"/>
              <a:t> </a:t>
            </a:r>
            <a:r>
              <a:rPr lang="tr-TR" err="1"/>
              <a:t>amplified</a:t>
            </a:r>
            <a:r>
              <a:rPr lang="tr-TR"/>
              <a:t> </a:t>
            </a:r>
            <a:r>
              <a:rPr lang="tr-TR" err="1"/>
              <a:t>by</a:t>
            </a:r>
            <a:r>
              <a:rPr lang="tr-TR"/>
              <a:t> </a:t>
            </a:r>
            <a:r>
              <a:rPr lang="tr-TR" err="1"/>
              <a:t>noninverting</a:t>
            </a:r>
            <a:r>
              <a:rPr lang="tr-TR"/>
              <a:t> </a:t>
            </a:r>
            <a:r>
              <a:rPr lang="tr-TR" err="1"/>
              <a:t>amplifier</a:t>
            </a:r>
            <a:r>
              <a:rPr lang="tr-TR"/>
              <a:t> </a:t>
            </a:r>
            <a:r>
              <a:rPr lang="tr-TR" err="1"/>
              <a:t>and</a:t>
            </a:r>
            <a:r>
              <a:rPr lang="tr-TR"/>
              <a:t> </a:t>
            </a:r>
            <a:r>
              <a:rPr lang="tr-TR" err="1"/>
              <a:t>offset</a:t>
            </a:r>
            <a:r>
              <a:rPr lang="tr-TR"/>
              <a:t> </a:t>
            </a:r>
            <a:r>
              <a:rPr lang="tr-TR" err="1"/>
              <a:t>by</a:t>
            </a:r>
            <a:r>
              <a:rPr lang="tr-TR"/>
              <a:t> </a:t>
            </a:r>
            <a:r>
              <a:rPr lang="tr-TR" err="1"/>
              <a:t>inverting</a:t>
            </a:r>
            <a:r>
              <a:rPr lang="tr-TR"/>
              <a:t> </a:t>
            </a:r>
            <a:r>
              <a:rPr lang="tr-TR" err="1"/>
              <a:t>amplifier</a:t>
            </a:r>
            <a:r>
              <a:rPr lang="tr-TR"/>
              <a:t>. </a:t>
            </a:r>
            <a:endParaRPr lang="tr-TR">
              <a:cs typeface="Calibri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85E10-D996-467B-BD9D-F6DB82CFEBEC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12678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err="1"/>
              <a:t>To</a:t>
            </a:r>
            <a:r>
              <a:rPr lang="tr-TR"/>
              <a:t> </a:t>
            </a:r>
            <a:r>
              <a:rPr lang="tr-TR" err="1"/>
              <a:t>directly</a:t>
            </a:r>
            <a:r>
              <a:rPr lang="tr-TR"/>
              <a:t> </a:t>
            </a:r>
            <a:r>
              <a:rPr lang="tr-TR" err="1"/>
              <a:t>substract</a:t>
            </a:r>
            <a:r>
              <a:rPr lang="tr-TR"/>
              <a:t> </a:t>
            </a:r>
            <a:r>
              <a:rPr lang="tr-TR" err="1"/>
              <a:t>the</a:t>
            </a:r>
            <a:r>
              <a:rPr lang="tr-TR"/>
              <a:t> </a:t>
            </a:r>
            <a:r>
              <a:rPr lang="tr-TR" err="1"/>
              <a:t>amplifiedDC</a:t>
            </a:r>
            <a:r>
              <a:rPr lang="tr-TR"/>
              <a:t> </a:t>
            </a:r>
            <a:r>
              <a:rPr lang="tr-TR" err="1"/>
              <a:t>from</a:t>
            </a:r>
            <a:r>
              <a:rPr lang="tr-TR"/>
              <a:t> </a:t>
            </a:r>
            <a:r>
              <a:rPr lang="tr-TR" err="1"/>
              <a:t>PotOut</a:t>
            </a:r>
            <a:r>
              <a:rPr lang="tr-TR"/>
              <a:t> </a:t>
            </a:r>
            <a:r>
              <a:rPr lang="tr-TR" err="1"/>
              <a:t>signal</a:t>
            </a:r>
            <a:r>
              <a:rPr lang="tr-TR"/>
              <a:t>, </a:t>
            </a:r>
            <a:r>
              <a:rPr lang="tr-TR" err="1"/>
              <a:t>we</a:t>
            </a:r>
            <a:r>
              <a:rPr lang="tr-TR"/>
              <a:t> </a:t>
            </a:r>
            <a:r>
              <a:rPr lang="tr-TR" err="1"/>
              <a:t>built</a:t>
            </a:r>
            <a:r>
              <a:rPr lang="tr-TR"/>
              <a:t> a </a:t>
            </a:r>
            <a:r>
              <a:rPr lang="tr-TR" err="1"/>
              <a:t>differetial</a:t>
            </a:r>
            <a:r>
              <a:rPr lang="tr-TR"/>
              <a:t> amplifer </a:t>
            </a:r>
            <a:r>
              <a:rPr lang="tr-TR" err="1"/>
              <a:t>with</a:t>
            </a:r>
            <a:r>
              <a:rPr lang="tr-TR"/>
              <a:t> 4 </a:t>
            </a:r>
            <a:r>
              <a:rPr lang="tr-TR" err="1"/>
              <a:t>identical</a:t>
            </a:r>
            <a:r>
              <a:rPr lang="tr-TR"/>
              <a:t> </a:t>
            </a:r>
            <a:r>
              <a:rPr lang="tr-TR" err="1"/>
              <a:t>resistors</a:t>
            </a:r>
            <a:r>
              <a:rPr lang="tr-TR"/>
              <a:t>. </a:t>
            </a:r>
            <a:endParaRPr lang="tr-TR">
              <a:cs typeface="Calibri"/>
            </a:endParaRPr>
          </a:p>
          <a:p>
            <a:r>
              <a:rPr lang="tr-TR" err="1">
                <a:cs typeface="Calibri" panose="020F0502020204030204"/>
              </a:rPr>
              <a:t>We</a:t>
            </a:r>
            <a:r>
              <a:rPr lang="tr-TR">
                <a:cs typeface="Calibri"/>
              </a:rPr>
              <a:t> </a:t>
            </a:r>
            <a:r>
              <a:rPr lang="tr-TR" err="1">
                <a:cs typeface="Calibri" panose="020F0502020204030204"/>
              </a:rPr>
              <a:t>avaoided</a:t>
            </a:r>
            <a:r>
              <a:rPr lang="tr-TR">
                <a:cs typeface="Calibri"/>
              </a:rPr>
              <a:t> </a:t>
            </a:r>
            <a:r>
              <a:rPr lang="tr-TR" err="1">
                <a:cs typeface="Calibri" panose="020F0502020204030204"/>
              </a:rPr>
              <a:t>the</a:t>
            </a:r>
            <a:r>
              <a:rPr lang="tr-TR">
                <a:cs typeface="Calibri"/>
              </a:rPr>
              <a:t> </a:t>
            </a:r>
            <a:r>
              <a:rPr lang="tr-TR" err="1">
                <a:cs typeface="Calibri" panose="020F0502020204030204"/>
              </a:rPr>
              <a:t>real</a:t>
            </a:r>
            <a:r>
              <a:rPr lang="tr-TR">
                <a:cs typeface="Calibri"/>
              </a:rPr>
              <a:t> </a:t>
            </a:r>
            <a:r>
              <a:rPr lang="tr-TR" err="1">
                <a:cs typeface="Calibri" panose="020F0502020204030204"/>
              </a:rPr>
              <a:t>lifer</a:t>
            </a:r>
            <a:r>
              <a:rPr lang="tr-TR">
                <a:cs typeface="Calibri"/>
              </a:rPr>
              <a:t> </a:t>
            </a:r>
            <a:r>
              <a:rPr lang="tr-TR" err="1">
                <a:cs typeface="Calibri" panose="020F0502020204030204"/>
              </a:rPr>
              <a:t>errors</a:t>
            </a:r>
            <a:r>
              <a:rPr lang="tr-TR">
                <a:cs typeface="Calibri"/>
              </a:rPr>
              <a:t> </a:t>
            </a:r>
            <a:r>
              <a:rPr lang="tr-TR" err="1">
                <a:cs typeface="Calibri" panose="020F0502020204030204"/>
              </a:rPr>
              <a:t>by</a:t>
            </a:r>
            <a:r>
              <a:rPr lang="tr-TR">
                <a:cs typeface="Calibri"/>
              </a:rPr>
              <a:t> </a:t>
            </a:r>
            <a:r>
              <a:rPr lang="tr-TR" err="1"/>
              <a:t>adjusting</a:t>
            </a:r>
            <a:r>
              <a:rPr lang="tr-TR"/>
              <a:t> </a:t>
            </a:r>
            <a:r>
              <a:rPr lang="tr-TR" err="1"/>
              <a:t>the</a:t>
            </a:r>
            <a:r>
              <a:rPr lang="tr-TR"/>
              <a:t> </a:t>
            </a:r>
            <a:r>
              <a:rPr lang="tr-TR" err="1"/>
              <a:t>voltage</a:t>
            </a:r>
            <a:r>
              <a:rPr lang="tr-TR"/>
              <a:t> of </a:t>
            </a:r>
            <a:r>
              <a:rPr lang="tr-TR" err="1"/>
              <a:t>PotOut</a:t>
            </a:r>
            <a:r>
              <a:rPr lang="tr-TR"/>
              <a:t> as 1 </a:t>
            </a:r>
            <a:r>
              <a:rPr lang="tr-TR" err="1"/>
              <a:t>to</a:t>
            </a:r>
            <a:r>
              <a:rPr lang="tr-TR"/>
              <a:t> 4 </a:t>
            </a:r>
            <a:r>
              <a:rPr lang="tr-TR" err="1"/>
              <a:t>volts</a:t>
            </a:r>
            <a:r>
              <a:rPr lang="tr-TR"/>
              <a:t> .</a:t>
            </a:r>
            <a:endParaRPr lang="tr-TR">
              <a:cs typeface="Calibri"/>
            </a:endParaRPr>
          </a:p>
          <a:p>
            <a:r>
              <a:rPr lang="tr-TR" err="1"/>
              <a:t>Also</a:t>
            </a:r>
            <a:r>
              <a:rPr lang="tr-TR"/>
              <a:t>, </a:t>
            </a:r>
            <a:r>
              <a:rPr lang="tr-TR" err="1"/>
              <a:t>we</a:t>
            </a:r>
            <a:r>
              <a:rPr lang="tr-TR"/>
              <a:t> </a:t>
            </a:r>
            <a:r>
              <a:rPr lang="tr-TR" err="1"/>
              <a:t>observed</a:t>
            </a:r>
            <a:r>
              <a:rPr lang="tr-TR"/>
              <a:t> </a:t>
            </a:r>
            <a:r>
              <a:rPr lang="tr-TR" err="1"/>
              <a:t>this</a:t>
            </a:r>
            <a:r>
              <a:rPr lang="tr-TR"/>
              <a:t> </a:t>
            </a:r>
            <a:r>
              <a:rPr lang="tr-TR" err="1"/>
              <a:t>curcuit</a:t>
            </a:r>
            <a:r>
              <a:rPr lang="tr-TR"/>
              <a:t> as </a:t>
            </a:r>
            <a:r>
              <a:rPr lang="tr-TR" dirty="0" err="1"/>
              <a:t>sensitive</a:t>
            </a:r>
            <a:r>
              <a:rPr lang="tr-TR" dirty="0"/>
              <a:t> </a:t>
            </a:r>
            <a:r>
              <a:rPr lang="tr-TR" err="1"/>
              <a:t>to</a:t>
            </a:r>
            <a:r>
              <a:rPr lang="tr-TR"/>
              <a:t> </a:t>
            </a:r>
            <a:r>
              <a:rPr lang="tr-TR" err="1"/>
              <a:t>the</a:t>
            </a:r>
            <a:r>
              <a:rPr lang="tr-TR"/>
              <a:t> </a:t>
            </a:r>
            <a:r>
              <a:rPr lang="tr-TR" err="1"/>
              <a:t>loading</a:t>
            </a:r>
            <a:r>
              <a:rPr lang="tr-TR"/>
              <a:t> </a:t>
            </a:r>
            <a:r>
              <a:rPr lang="tr-TR" err="1"/>
              <a:t>affect</a:t>
            </a:r>
            <a:r>
              <a:rPr lang="tr-TR"/>
              <a:t>. </a:t>
            </a:r>
            <a:endParaRPr lang="tr-TR">
              <a:cs typeface="Calibri"/>
            </a:endParaRPr>
          </a:p>
          <a:p>
            <a:r>
              <a:rPr lang="tr-TR" err="1"/>
              <a:t>To</a:t>
            </a:r>
            <a:r>
              <a:rPr lang="tr-TR"/>
              <a:t> </a:t>
            </a:r>
            <a:r>
              <a:rPr lang="tr-TR" err="1"/>
              <a:t>prevent</a:t>
            </a:r>
            <a:r>
              <a:rPr lang="tr-TR"/>
              <a:t> </a:t>
            </a:r>
            <a:r>
              <a:rPr lang="tr-TR" dirty="0" err="1"/>
              <a:t>possible</a:t>
            </a:r>
            <a:r>
              <a:rPr lang="tr-TR" dirty="0"/>
              <a:t> </a:t>
            </a:r>
            <a:r>
              <a:rPr lang="tr-TR" dirty="0" err="1"/>
              <a:t>erros</a:t>
            </a:r>
            <a:r>
              <a:rPr lang="tr-TR"/>
              <a:t>, </a:t>
            </a:r>
            <a:r>
              <a:rPr lang="tr-TR" err="1"/>
              <a:t>we</a:t>
            </a:r>
            <a:r>
              <a:rPr lang="tr-TR"/>
              <a:t> </a:t>
            </a:r>
            <a:r>
              <a:rPr lang="tr-TR" err="1"/>
              <a:t>added</a:t>
            </a:r>
            <a:r>
              <a:rPr lang="tr-TR"/>
              <a:t> </a:t>
            </a:r>
            <a:r>
              <a:rPr lang="tr-TR" err="1"/>
              <a:t>buffer</a:t>
            </a:r>
            <a:r>
              <a:rPr lang="tr-TR"/>
              <a:t> </a:t>
            </a:r>
            <a:r>
              <a:rPr lang="tr-TR" err="1"/>
              <a:t>circuits</a:t>
            </a:r>
            <a:r>
              <a:rPr lang="tr-TR"/>
              <a:t>.  </a:t>
            </a:r>
            <a:endParaRPr lang="tr-TR">
              <a:cs typeface="Calibri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85E10-D996-467B-BD9D-F6DB82CFEBEC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87722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>
                <a:cs typeface="Calibri"/>
              </a:rPr>
              <a:t>As </a:t>
            </a:r>
            <a:r>
              <a:rPr lang="tr-TR" err="1">
                <a:cs typeface="Calibri"/>
              </a:rPr>
              <a:t>you</a:t>
            </a:r>
            <a:r>
              <a:rPr lang="tr-TR">
                <a:cs typeface="Calibri"/>
              </a:rPr>
              <a:t> can </a:t>
            </a:r>
            <a:r>
              <a:rPr lang="tr-TR" err="1">
                <a:cs typeface="Calibri"/>
              </a:rPr>
              <a:t>see</a:t>
            </a:r>
            <a:r>
              <a:rPr lang="tr-TR">
                <a:cs typeface="Calibri"/>
              </a:rPr>
              <a:t> in </a:t>
            </a:r>
            <a:r>
              <a:rPr lang="tr-TR" err="1">
                <a:cs typeface="Calibri"/>
              </a:rPr>
              <a:t>these</a:t>
            </a:r>
            <a:r>
              <a:rPr lang="tr-TR">
                <a:cs typeface="Calibri"/>
              </a:rPr>
              <a:t> </a:t>
            </a:r>
            <a:r>
              <a:rPr lang="tr-TR" err="1">
                <a:cs typeface="Calibri"/>
              </a:rPr>
              <a:t>graphs</a:t>
            </a:r>
            <a:r>
              <a:rPr lang="tr-TR">
                <a:cs typeface="Calibri"/>
              </a:rPr>
              <a:t>, </a:t>
            </a:r>
            <a:r>
              <a:rPr lang="tr-TR" err="1">
                <a:cs typeface="Calibri"/>
              </a:rPr>
              <a:t>we</a:t>
            </a:r>
            <a:r>
              <a:rPr lang="tr-TR">
                <a:cs typeface="Calibri"/>
              </a:rPr>
              <a:t> </a:t>
            </a:r>
            <a:r>
              <a:rPr lang="tr-TR" err="1">
                <a:cs typeface="Calibri"/>
              </a:rPr>
              <a:t>did</a:t>
            </a:r>
            <a:r>
              <a:rPr lang="tr-TR">
                <a:cs typeface="Calibri"/>
              </a:rPr>
              <a:t> not </a:t>
            </a:r>
            <a:r>
              <a:rPr lang="tr-TR" err="1">
                <a:cs typeface="Calibri"/>
              </a:rPr>
              <a:t>observe</a:t>
            </a:r>
            <a:r>
              <a:rPr lang="tr-TR">
                <a:cs typeface="Calibri"/>
              </a:rPr>
              <a:t> </a:t>
            </a:r>
            <a:r>
              <a:rPr lang="tr-TR" err="1">
                <a:cs typeface="Calibri"/>
              </a:rPr>
              <a:t>any</a:t>
            </a:r>
            <a:r>
              <a:rPr lang="tr-TR">
                <a:cs typeface="Calibri"/>
              </a:rPr>
              <a:t> </a:t>
            </a:r>
            <a:r>
              <a:rPr lang="tr-TR" err="1">
                <a:cs typeface="Calibri"/>
              </a:rPr>
              <a:t>unexpected</a:t>
            </a:r>
            <a:r>
              <a:rPr lang="tr-TR">
                <a:cs typeface="Calibri"/>
              </a:rPr>
              <a:t> test result.</a:t>
            </a:r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85E10-D996-467B-BD9D-F6DB82CFEBEC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78836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800">
                <a:solidFill>
                  <a:srgbClr val="000000"/>
                </a:solidFill>
                <a:latin typeface="Verdana" panose="020B0604030504040204" pitchFamily="34" charset="0"/>
              </a:rPr>
              <a:t>To drive a motor we should generate a PWM signal. </a:t>
            </a:r>
          </a:p>
          <a:p>
            <a:r>
              <a:rPr lang="tr-TR" sz="1800">
                <a:solidFill>
                  <a:srgbClr val="000000"/>
                </a:solidFill>
                <a:latin typeface="Verdana" panose="020B0604030504040204" pitchFamily="34" charset="0"/>
              </a:rPr>
              <a:t>Comparing a dc signal with linearly changing signal can generate a different duty cycled signals.</a:t>
            </a:r>
          </a:p>
          <a:p>
            <a:endParaRPr lang="tr-TR"/>
          </a:p>
          <a:p>
            <a:r>
              <a:rPr lang="tr-TR"/>
              <a:t>With these signal aims, we designed...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85E10-D996-467B-BD9D-F6DB82CFEBEC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33879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800">
                <a:solidFill>
                  <a:srgbClr val="000000"/>
                </a:solidFill>
                <a:latin typeface="Verdana" panose="020B0604030504040204" pitchFamily="34" charset="0"/>
              </a:rPr>
              <a:t>…t</a:t>
            </a:r>
            <a:r>
              <a:rPr lang="en-US" sz="1800">
                <a:solidFill>
                  <a:srgbClr val="000000"/>
                </a:solidFill>
                <a:latin typeface="Verdana" panose="020B0604030504040204" pitchFamily="34" charset="0"/>
              </a:rPr>
              <a:t>he PWM generator </a:t>
            </a:r>
            <a:r>
              <a:rPr lang="tr-TR" sz="1800">
                <a:solidFill>
                  <a:srgbClr val="000000"/>
                </a:solidFill>
                <a:latin typeface="Verdana" panose="020B0604030504040204" pitchFamily="34" charset="0"/>
              </a:rPr>
              <a:t>to first generate a triangle signal then adjust it to the desired range, finally obtain the pwm with comparator</a:t>
            </a:r>
          </a:p>
          <a:p>
            <a:endParaRPr lang="tr-TR" sz="180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85E10-D996-467B-BD9D-F6DB82CFEBEC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27620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Triangle needs a pulse oscillation at input, </a:t>
            </a:r>
            <a:r>
              <a:rPr lang="tr-TR" sz="1800" dirty="0">
                <a:solidFill>
                  <a:srgbClr val="000000"/>
                </a:solidFill>
                <a:latin typeface="Verdana" panose="020B0604030504040204" pitchFamily="34" charset="0"/>
              </a:rPr>
              <a:t>mo</a:t>
            </a:r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tor driver can use maximum 40</a:t>
            </a:r>
            <a:r>
              <a:rPr lang="tr-TR" sz="1800" dirty="0">
                <a:solidFill>
                  <a:srgbClr val="000000"/>
                </a:solidFill>
                <a:latin typeface="Verdana" panose="020B0604030504040204" pitchFamily="34" charset="0"/>
              </a:rPr>
              <a:t>(forty)kH</a:t>
            </a:r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z </a:t>
            </a:r>
            <a:r>
              <a:rPr lang="tr-TR" sz="1800" dirty="0">
                <a:solidFill>
                  <a:srgbClr val="000000"/>
                </a:solidFill>
                <a:latin typeface="Verdana" panose="020B0604030504040204" pitchFamily="34" charset="0"/>
              </a:rPr>
              <a:t>signal, so we designed a </a:t>
            </a:r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25</a:t>
            </a:r>
            <a:r>
              <a:rPr lang="tr-TR" sz="1800" dirty="0">
                <a:solidFill>
                  <a:srgbClr val="000000"/>
                </a:solidFill>
                <a:latin typeface="Verdana" panose="020B0604030504040204" pitchFamily="34" charset="0"/>
              </a:rPr>
              <a:t>(twenty-five)</a:t>
            </a:r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kHz pulse wave for this operation</a:t>
            </a:r>
            <a:r>
              <a:rPr lang="tr-TR" sz="1800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sz="1800" strike="sngStrike" dirty="0">
                <a:solidFill>
                  <a:srgbClr val="000000"/>
                </a:solidFill>
                <a:latin typeface="Verdana" panose="020B0604030504040204" pitchFamily="34" charset="0"/>
              </a:rPr>
              <a:t>The integrator circuit converts pulse to a triangle, with feedback capacitance, we also put a feedback resistance to avoid saturation to the negative supply voltage.</a:t>
            </a:r>
          </a:p>
          <a:p>
            <a:endParaRPr lang="tr-TR" sz="1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The time constant and other values are calculated to make a symmetrical triangle, so the charge and the discharge equations is equal at these component values.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85E10-D996-467B-BD9D-F6DB82CFEBEC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6913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800">
                <a:solidFill>
                  <a:srgbClr val="000000"/>
                </a:solidFill>
                <a:latin typeface="Verdana" panose="020B0604030504040204" pitchFamily="34" charset="0"/>
              </a:rPr>
              <a:t>This is our outline with intro, solution parts, and conclusion.</a:t>
            </a:r>
            <a:endParaRPr lang="en-US" sz="180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85E10-D996-467B-BD9D-F6DB82CFEBEC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19238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800" dirty="0">
                <a:solidFill>
                  <a:srgbClr val="000000"/>
                </a:solidFill>
                <a:latin typeface="Verdana" panose="020B0604030504040204" pitchFamily="34" charset="0"/>
              </a:rPr>
              <a:t>With an inverting op-amp we can adjust the triangle wave to (zero-three volt range)0-3V. We </a:t>
            </a:r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choose a fast </a:t>
            </a:r>
            <a:r>
              <a:rPr lang="en-US" sz="1800" dirty="0" err="1">
                <a:solidFill>
                  <a:srgbClr val="000000"/>
                </a:solidFill>
                <a:latin typeface="Verdana" panose="020B0604030504040204" pitchFamily="34" charset="0"/>
              </a:rPr>
              <a:t>opamp</a:t>
            </a:r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tr-TR" sz="1800" dirty="0">
                <a:solidFill>
                  <a:srgbClr val="000000"/>
                </a:solidFill>
                <a:latin typeface="Verdana" panose="020B0604030504040204" pitchFamily="34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 big slew rate</a:t>
            </a:r>
            <a:r>
              <a:rPr lang="tr-TR" sz="1800" dirty="0">
                <a:solidFill>
                  <a:srgbClr val="000000"/>
                </a:solidFill>
                <a:latin typeface="Verdana" panose="020B0604030504040204" pitchFamily="34" charset="0"/>
              </a:rPr>
              <a:t> at comparator, and it </a:t>
            </a:r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gives us the 25</a:t>
            </a:r>
            <a:r>
              <a:rPr lang="tr-TR" sz="1800" dirty="0">
                <a:solidFill>
                  <a:srgbClr val="000000"/>
                </a:solidFill>
                <a:latin typeface="Verdana" panose="020B0604030504040204" pitchFamily="34" charset="0"/>
              </a:rPr>
              <a:t>(twenty-five)</a:t>
            </a:r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kHz output and supply voltage peaks, driver can work properly at these values.</a:t>
            </a:r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85E10-D996-467B-BD9D-F6DB82CFEBEC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79201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The resulting pwm signal examples are like that.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85E10-D996-467B-BD9D-F6DB82CFEBEC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526219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800">
                <a:solidFill>
                  <a:srgbClr val="000000"/>
                </a:solidFill>
                <a:latin typeface="Verdana" panose="020B0604030504040204" pitchFamily="34" charset="0"/>
              </a:rPr>
              <a:t>Test results provide values </a:t>
            </a:r>
            <a:r>
              <a:rPr lang="en-US" sz="1800">
                <a:solidFill>
                  <a:srgbClr val="000000"/>
                </a:solidFill>
                <a:latin typeface="Verdana" panose="020B0604030504040204" pitchFamily="34" charset="0"/>
              </a:rPr>
              <a:t>for properly </a:t>
            </a:r>
            <a:r>
              <a:rPr lang="tr-TR" sz="1800">
                <a:solidFill>
                  <a:srgbClr val="000000"/>
                </a:solidFill>
                <a:latin typeface="Verdana" panose="020B0604030504040204" pitchFamily="34" charset="0"/>
              </a:rPr>
              <a:t>generate the PWM</a:t>
            </a:r>
            <a:r>
              <a:rPr lang="en-US" sz="180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85E10-D996-467B-BD9D-F6DB82CFEBEC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88896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Our Project is working based on voltage signal, however, DC motor works with current.  </a:t>
            </a:r>
          </a:p>
          <a:p>
            <a:r>
              <a:rPr lang="tr-TR" dirty="0"/>
              <a:t>For that reason we used L298 motor driver IC and over-current protection circuit to drive the DC motor.</a:t>
            </a:r>
            <a:endParaRPr lang="tr-TR" dirty="0">
              <a:cs typeface="Calibri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85E10-D996-467B-BD9D-F6DB82CFEBEC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31340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err="1"/>
              <a:t>Without</a:t>
            </a:r>
            <a:r>
              <a:rPr lang="tr-TR"/>
              <a:t> </a:t>
            </a:r>
            <a:r>
              <a:rPr lang="tr-TR" err="1"/>
              <a:t>the</a:t>
            </a:r>
            <a:r>
              <a:rPr lang="tr-TR"/>
              <a:t> </a:t>
            </a:r>
            <a:r>
              <a:rPr lang="tr-TR" err="1"/>
              <a:t>portection</a:t>
            </a:r>
            <a:r>
              <a:rPr lang="tr-TR"/>
              <a:t> </a:t>
            </a:r>
            <a:r>
              <a:rPr lang="tr-TR" err="1"/>
              <a:t>circuit</a:t>
            </a:r>
            <a:r>
              <a:rPr lang="tr-TR"/>
              <a:t>, </a:t>
            </a:r>
            <a:r>
              <a:rPr lang="tr-TR" err="1"/>
              <a:t>we</a:t>
            </a:r>
            <a:r>
              <a:rPr lang="tr-TR"/>
              <a:t> </a:t>
            </a:r>
            <a:r>
              <a:rPr lang="tr-TR" err="1"/>
              <a:t>obtained</a:t>
            </a:r>
            <a:r>
              <a:rPr lang="tr-TR"/>
              <a:t> </a:t>
            </a:r>
            <a:r>
              <a:rPr lang="tr-TR" err="1"/>
              <a:t>up</a:t>
            </a:r>
            <a:r>
              <a:rPr lang="tr-TR"/>
              <a:t> </a:t>
            </a:r>
            <a:r>
              <a:rPr lang="tr-TR" err="1"/>
              <a:t>to</a:t>
            </a:r>
            <a:r>
              <a:rPr lang="tr-TR"/>
              <a:t> 2.5 </a:t>
            </a:r>
            <a:r>
              <a:rPr lang="tr-TR" err="1"/>
              <a:t>amperes</a:t>
            </a:r>
            <a:r>
              <a:rPr lang="tr-TR"/>
              <a:t> </a:t>
            </a:r>
            <a:r>
              <a:rPr lang="tr-TR" err="1"/>
              <a:t>current</a:t>
            </a:r>
            <a:r>
              <a:rPr lang="tr-TR"/>
              <a:t>.  </a:t>
            </a:r>
            <a:endParaRPr lang="tr-TR">
              <a:cs typeface="Calibri"/>
            </a:endParaRPr>
          </a:p>
          <a:p>
            <a:r>
              <a:rPr lang="tr-TR" err="1"/>
              <a:t>However</a:t>
            </a:r>
            <a:r>
              <a:rPr lang="tr-TR"/>
              <a:t>, </a:t>
            </a:r>
            <a:r>
              <a:rPr lang="tr-TR" err="1"/>
              <a:t>over</a:t>
            </a:r>
            <a:r>
              <a:rPr lang="tr-TR"/>
              <a:t> 2 </a:t>
            </a:r>
            <a:r>
              <a:rPr lang="tr-TR" err="1"/>
              <a:t>amperes</a:t>
            </a:r>
            <a:r>
              <a:rPr lang="tr-TR"/>
              <a:t> is not </a:t>
            </a:r>
            <a:r>
              <a:rPr lang="tr-TR" err="1"/>
              <a:t>desired</a:t>
            </a:r>
            <a:r>
              <a:rPr lang="tr-TR"/>
              <a:t> at </a:t>
            </a:r>
            <a:r>
              <a:rPr lang="tr-TR" err="1"/>
              <a:t>our</a:t>
            </a:r>
            <a:r>
              <a:rPr lang="tr-TR"/>
              <a:t> </a:t>
            </a:r>
            <a:r>
              <a:rPr lang="tr-TR" err="1"/>
              <a:t>circuit</a:t>
            </a:r>
            <a:r>
              <a:rPr lang="tr-TR"/>
              <a:t> </a:t>
            </a:r>
            <a:r>
              <a:rPr lang="tr-TR" err="1"/>
              <a:t>to</a:t>
            </a:r>
            <a:r>
              <a:rPr lang="tr-TR"/>
              <a:t> </a:t>
            </a:r>
            <a:r>
              <a:rPr lang="tr-TR" err="1"/>
              <a:t>protect</a:t>
            </a:r>
            <a:r>
              <a:rPr lang="tr-TR"/>
              <a:t> </a:t>
            </a:r>
            <a:r>
              <a:rPr lang="tr-TR" err="1"/>
              <a:t>the</a:t>
            </a:r>
            <a:r>
              <a:rPr lang="tr-TR"/>
              <a:t> DC motor.</a:t>
            </a:r>
            <a:endParaRPr lang="tr-TR">
              <a:cs typeface="Calibri"/>
            </a:endParaRPr>
          </a:p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85E10-D996-467B-BD9D-F6DB82CFEBEC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876379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err="1"/>
              <a:t>Thus</a:t>
            </a:r>
            <a:r>
              <a:rPr lang="tr-TR"/>
              <a:t>, </a:t>
            </a:r>
            <a:r>
              <a:rPr lang="tr-TR" err="1"/>
              <a:t>over-current</a:t>
            </a:r>
            <a:r>
              <a:rPr lang="tr-TR"/>
              <a:t> </a:t>
            </a:r>
            <a:r>
              <a:rPr lang="tr-TR" err="1"/>
              <a:t>protection</a:t>
            </a:r>
            <a:r>
              <a:rPr lang="tr-TR"/>
              <a:t> </a:t>
            </a:r>
            <a:r>
              <a:rPr lang="tr-TR" err="1"/>
              <a:t>circuit</a:t>
            </a:r>
            <a:r>
              <a:rPr lang="tr-TR"/>
              <a:t> is </a:t>
            </a:r>
            <a:r>
              <a:rPr lang="tr-TR" err="1"/>
              <a:t>added</a:t>
            </a:r>
            <a:r>
              <a:rPr lang="tr-TR"/>
              <a:t> </a:t>
            </a:r>
            <a:r>
              <a:rPr lang="tr-TR" err="1"/>
              <a:t>to</a:t>
            </a:r>
            <a:r>
              <a:rPr lang="tr-TR"/>
              <a:t> </a:t>
            </a:r>
            <a:r>
              <a:rPr lang="tr-TR" err="1"/>
              <a:t>pull</a:t>
            </a:r>
            <a:r>
              <a:rPr lang="tr-TR"/>
              <a:t> </a:t>
            </a:r>
            <a:r>
              <a:rPr lang="tr-TR" err="1"/>
              <a:t>the</a:t>
            </a:r>
            <a:r>
              <a:rPr lang="tr-TR"/>
              <a:t> </a:t>
            </a:r>
            <a:r>
              <a:rPr lang="tr-TR" err="1"/>
              <a:t>enable</a:t>
            </a:r>
            <a:r>
              <a:rPr lang="tr-TR"/>
              <a:t> </a:t>
            </a:r>
            <a:r>
              <a:rPr lang="tr-TR" err="1"/>
              <a:t>pin</a:t>
            </a:r>
            <a:r>
              <a:rPr lang="tr-TR"/>
              <a:t> of </a:t>
            </a:r>
            <a:r>
              <a:rPr lang="tr-TR" err="1"/>
              <a:t>the</a:t>
            </a:r>
            <a:r>
              <a:rPr lang="tr-TR"/>
              <a:t> IC </a:t>
            </a:r>
            <a:r>
              <a:rPr lang="tr-TR" err="1"/>
              <a:t>down</a:t>
            </a:r>
            <a:r>
              <a:rPr lang="tr-TR"/>
              <a:t> </a:t>
            </a:r>
            <a:r>
              <a:rPr lang="tr-TR" err="1"/>
              <a:t>to</a:t>
            </a:r>
            <a:r>
              <a:rPr lang="tr-TR"/>
              <a:t> </a:t>
            </a:r>
            <a:r>
              <a:rPr lang="tr-TR" err="1"/>
              <a:t>the</a:t>
            </a:r>
            <a:r>
              <a:rPr lang="tr-TR"/>
              <a:t> </a:t>
            </a:r>
            <a:r>
              <a:rPr lang="tr-TR" err="1"/>
              <a:t>ground</a:t>
            </a:r>
            <a:r>
              <a:rPr lang="tr-TR"/>
              <a:t> </a:t>
            </a:r>
            <a:r>
              <a:rPr lang="tr-TR" err="1"/>
              <a:t>when</a:t>
            </a:r>
            <a:r>
              <a:rPr lang="tr-TR"/>
              <a:t> </a:t>
            </a:r>
            <a:r>
              <a:rPr lang="tr-TR" err="1"/>
              <a:t>the</a:t>
            </a:r>
            <a:r>
              <a:rPr lang="tr-TR"/>
              <a:t> </a:t>
            </a:r>
            <a:r>
              <a:rPr lang="tr-TR" err="1"/>
              <a:t>armature</a:t>
            </a:r>
            <a:r>
              <a:rPr lang="tr-TR"/>
              <a:t> </a:t>
            </a:r>
            <a:r>
              <a:rPr lang="tr-TR" err="1"/>
              <a:t>current</a:t>
            </a:r>
            <a:r>
              <a:rPr lang="tr-TR"/>
              <a:t> is </a:t>
            </a:r>
            <a:r>
              <a:rPr lang="tr-TR" err="1"/>
              <a:t>over</a:t>
            </a:r>
            <a:r>
              <a:rPr lang="tr-TR"/>
              <a:t> 2 </a:t>
            </a:r>
            <a:r>
              <a:rPr lang="tr-TR" err="1"/>
              <a:t>amperes</a:t>
            </a:r>
            <a:r>
              <a:rPr lang="tr-TR"/>
              <a:t>. </a:t>
            </a:r>
          </a:p>
          <a:p>
            <a:r>
              <a:rPr lang="tr-TR" err="1"/>
              <a:t>Simply</a:t>
            </a:r>
            <a:r>
              <a:rPr lang="tr-TR"/>
              <a:t>,  </a:t>
            </a:r>
            <a:r>
              <a:rPr lang="tr-TR" err="1"/>
              <a:t>this</a:t>
            </a:r>
            <a:r>
              <a:rPr lang="tr-TR"/>
              <a:t> </a:t>
            </a:r>
            <a:r>
              <a:rPr lang="tr-TR" err="1"/>
              <a:t>circuit</a:t>
            </a:r>
            <a:r>
              <a:rPr lang="tr-TR"/>
              <a:t> Works as an on/</a:t>
            </a:r>
            <a:r>
              <a:rPr lang="tr-TR" err="1"/>
              <a:t>off</a:t>
            </a:r>
            <a:r>
              <a:rPr lang="tr-TR"/>
              <a:t> </a:t>
            </a:r>
            <a:r>
              <a:rPr lang="tr-TR" err="1"/>
              <a:t>control</a:t>
            </a:r>
            <a:r>
              <a:rPr lang="tr-TR"/>
              <a:t> </a:t>
            </a:r>
            <a:r>
              <a:rPr lang="tr-TR" err="1"/>
              <a:t>circuit</a:t>
            </a:r>
            <a:r>
              <a:rPr lang="tr-TR"/>
              <a:t> </a:t>
            </a:r>
            <a:r>
              <a:rPr lang="tr-TR" err="1"/>
              <a:t>to</a:t>
            </a:r>
            <a:r>
              <a:rPr lang="tr-TR"/>
              <a:t> </a:t>
            </a:r>
            <a:r>
              <a:rPr lang="tr-TR" err="1"/>
              <a:t>perevent</a:t>
            </a:r>
            <a:r>
              <a:rPr lang="tr-TR"/>
              <a:t> </a:t>
            </a:r>
            <a:r>
              <a:rPr lang="tr-TR" err="1"/>
              <a:t>the</a:t>
            </a:r>
            <a:r>
              <a:rPr lang="tr-TR"/>
              <a:t> </a:t>
            </a:r>
            <a:r>
              <a:rPr lang="tr-TR" err="1"/>
              <a:t>over-current</a:t>
            </a:r>
            <a:r>
              <a:rPr lang="tr-TR"/>
              <a:t>. </a:t>
            </a:r>
            <a:endParaRPr lang="tr-TR" dirty="0">
              <a:cs typeface="Calibri"/>
            </a:endParaRPr>
          </a:p>
          <a:p>
            <a:endParaRPr lang="tr-TR">
              <a:cs typeface="Calibri"/>
            </a:endParaRPr>
          </a:p>
          <a:p>
            <a:endParaRPr lang="tr-TR"/>
          </a:p>
          <a:p>
            <a:endParaRPr lang="tr-TR">
              <a:cs typeface="Calibri"/>
            </a:endParaRPr>
          </a:p>
          <a:p>
            <a:r>
              <a:rPr lang="tr-TR"/>
              <a:t> </a:t>
            </a:r>
            <a:endParaRPr lang="tr-TR">
              <a:cs typeface="Calibri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85E10-D996-467B-BD9D-F6DB82CFEBEC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10047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As we can see in these graph, we obtained test results within design targets.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85E10-D996-467B-BD9D-F6DB82CFEBEC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250118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conclusion, at every problem of this project, we had to overcome the obstacles with different circuit concepts. </a:t>
            </a:r>
            <a:endParaRPr lang="tr-TR" dirty="0"/>
          </a:p>
          <a:p>
            <a:r>
              <a:rPr lang="tr-TR" dirty="0"/>
              <a:t>To detect the water level,</a:t>
            </a:r>
            <a:r>
              <a:rPr lang="en-US" dirty="0"/>
              <a:t> we used </a:t>
            </a:r>
            <a:r>
              <a:rPr lang="tr-TR"/>
              <a:t>oscillators, </a:t>
            </a:r>
            <a:r>
              <a:rPr lang="en-US" dirty="0"/>
              <a:t>digital </a:t>
            </a:r>
            <a:r>
              <a:rPr lang="en-US" dirty="0" err="1"/>
              <a:t>electonics</a:t>
            </a:r>
            <a:r>
              <a:rPr lang="en-US" dirty="0"/>
              <a:t> and RC filters. </a:t>
            </a:r>
            <a:endParaRPr lang="tr-TR" dirty="0"/>
          </a:p>
          <a:p>
            <a:r>
              <a:rPr lang="tr-TR" dirty="0"/>
              <a:t>To adjust desired lever,  we used opamp </a:t>
            </a:r>
            <a:r>
              <a:rPr lang="tr-TR"/>
              <a:t>circuits</a:t>
            </a:r>
            <a:r>
              <a:rPr lang="en-US" dirty="0"/>
              <a:t>.  </a:t>
            </a:r>
            <a:endParaRPr lang="tr-TR" dirty="0">
              <a:cs typeface="Calibri" panose="020F0502020204030204"/>
            </a:endParaRPr>
          </a:p>
          <a:p>
            <a:r>
              <a:rPr lang="en-US" dirty="0"/>
              <a:t>And finally</a:t>
            </a:r>
            <a:r>
              <a:rPr lang="tr-TR" dirty="0"/>
              <a:t>, to control the motor,</a:t>
            </a:r>
            <a:r>
              <a:rPr lang="en-US" dirty="0"/>
              <a:t> we used motor driver IC and overcurrent protection circuit with current sense resistor. </a:t>
            </a:r>
            <a:endParaRPr lang="tr-TR" dirty="0"/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tr-TR" sz="1800" dirty="0">
              <a:latin typeface="Arial"/>
              <a:cs typeface="Arial"/>
            </a:endParaRP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tr-TR" sz="1800" dirty="0">
                <a:latin typeface="Arial"/>
                <a:ea typeface="Times New Roman" panose="02020603050405020304" pitchFamily="18" charset="0"/>
                <a:cs typeface="Arial"/>
              </a:rPr>
              <a:t>That was the end of our presentation. Thank you for listening to us.</a:t>
            </a:r>
            <a:endParaRPr lang="en-US" b="0" i="0" dirty="0">
              <a:solidFill>
                <a:srgbClr val="000000"/>
              </a:solidFill>
              <a:latin typeface="inherit"/>
            </a:endParaRPr>
          </a:p>
          <a:p>
            <a:br>
              <a:rPr lang="en-US" b="0" i="0" dirty="0">
                <a:latin typeface="Whitney"/>
              </a:rPr>
            </a:b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85E10-D996-467B-BD9D-F6DB82CFEBEC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0464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800" dirty="0">
                <a:solidFill>
                  <a:srgbClr val="000000"/>
                </a:solidFill>
                <a:latin typeface="Verdana" panose="020B0604030504040204" pitchFamily="34" charset="0"/>
              </a:rPr>
              <a:t>In this system w</a:t>
            </a:r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e needed to solve three major design problems,</a:t>
            </a:r>
          </a:p>
          <a:p>
            <a:pPr marL="0" indent="0">
              <a:buFontTx/>
              <a:buNone/>
            </a:pPr>
            <a:r>
              <a:rPr lang="tr-TR" sz="1800" dirty="0">
                <a:solidFill>
                  <a:srgbClr val="000000"/>
                </a:solidFill>
                <a:latin typeface="Verdana" panose="020B0604030504040204" pitchFamily="34" charset="0"/>
              </a:rPr>
              <a:t>Firstly, t</a:t>
            </a:r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o control to pump we need detection,</a:t>
            </a:r>
            <a:r>
              <a:rPr lang="tr-TR" sz="1800" dirty="0">
                <a:solidFill>
                  <a:srgbClr val="000000"/>
                </a:solidFill>
                <a:latin typeface="Verdana" panose="020B0604030504040204" pitchFamily="34" charset="0"/>
              </a:rPr>
              <a:t> and this should be turned to a meaningful information.</a:t>
            </a:r>
          </a:p>
          <a:p>
            <a:pPr marL="0" indent="0">
              <a:buFontTx/>
              <a:buNone/>
            </a:pPr>
            <a:r>
              <a:rPr lang="tr-TR" sz="1800" dirty="0">
                <a:solidFill>
                  <a:srgbClr val="000000"/>
                </a:solidFill>
                <a:latin typeface="Verdana" panose="020B0604030504040204" pitchFamily="34" charset="0"/>
              </a:rPr>
              <a:t>Secondly, we should change desired water level.</a:t>
            </a:r>
            <a:endParaRPr lang="tr-TR" sz="1800" strike="sngStrike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FontTx/>
              <a:buNone/>
            </a:pPr>
            <a:r>
              <a:rPr lang="tr-TR" sz="1800" dirty="0">
                <a:solidFill>
                  <a:srgbClr val="000000"/>
                </a:solidFill>
                <a:latin typeface="Verdana" panose="020B0604030504040204" pitchFamily="34" charset="0"/>
              </a:rPr>
              <a:t>Finally, to use these informations in the motor, we need to drive it. </a:t>
            </a:r>
            <a:r>
              <a:rPr lang="tr-TR" sz="1800" strike="noStrike" dirty="0">
                <a:solidFill>
                  <a:srgbClr val="000000"/>
                </a:solidFill>
                <a:latin typeface="Verdana" panose="020B0604030504040204" pitchFamily="34" charset="0"/>
              </a:rPr>
              <a:t>We choose pulse width modulation and a motor driver circuit for this design problem.</a:t>
            </a:r>
            <a:endParaRPr lang="en-US" sz="1800" strike="noStrike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2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These systems can be</a:t>
            </a:r>
            <a:r>
              <a:rPr lang="tr-TR" sz="1200" dirty="0">
                <a:solidFill>
                  <a:srgbClr val="000000"/>
                </a:solidFill>
                <a:latin typeface="Verdana" panose="020B0604030504040204" pitchFamily="34" charset="0"/>
              </a:rPr>
              <a:t> more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 efficient and sensitive </a:t>
            </a:r>
            <a:r>
              <a:rPr lang="tr-TR" sz="1200" dirty="0">
                <a:solidFill>
                  <a:srgbClr val="000000"/>
                </a:solidFill>
                <a:latin typeface="Verdana" panose="020B0604030504040204" pitchFamily="34" charset="0"/>
              </a:rPr>
              <a:t>with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 different </a:t>
            </a:r>
            <a:r>
              <a:rPr lang="tr-TR" sz="1200" dirty="0">
                <a:solidFill>
                  <a:srgbClr val="000000"/>
                </a:solidFill>
                <a:latin typeface="Verdana" panose="020B0604030504040204" pitchFamily="34" charset="0"/>
              </a:rPr>
              <a:t>implementations, but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 we decided to focus on </a:t>
            </a:r>
            <a:r>
              <a:rPr lang="tr-TR" sz="1200" dirty="0">
                <a:solidFill>
                  <a:srgbClr val="000000"/>
                </a:solidFill>
                <a:latin typeface="Verdana" panose="020B0604030504040204" pitchFamily="34" charset="0"/>
              </a:rPr>
              <a:t>designing a 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basic and cheap system. </a:t>
            </a:r>
          </a:p>
          <a:p>
            <a:endParaRPr lang="tr-TR" dirty="0"/>
          </a:p>
          <a:p>
            <a:r>
              <a:rPr lang="tr-TR" dirty="0"/>
              <a:t>Also, both the detection and the PWM parts need oscillators, we designed a wien bridge and crystal oscillator circuits, but chose 555 IC to make it basic.</a:t>
            </a:r>
          </a:p>
          <a:p>
            <a:endParaRPr lang="tr-TR" sz="12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/>
              <a:t>Barbaros will start decribing parts in detail.</a:t>
            </a:r>
          </a:p>
          <a:p>
            <a:endParaRPr lang="tr-TR" sz="12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tr-TR" sz="12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85E10-D996-467B-BD9D-F6DB82CFEBEC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28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sz="1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/>
              <a:t>We designed a detection circuit by using changing water level's </a:t>
            </a:r>
          </a:p>
          <a:p>
            <a:r>
              <a:rPr lang="en-US" dirty="0"/>
              <a:t>effect on cap</a:t>
            </a:r>
            <a:r>
              <a:rPr lang="tr-TR" dirty="0"/>
              <a:t>a</a:t>
            </a:r>
            <a:r>
              <a:rPr lang="en-US" dirty="0" err="1"/>
              <a:t>citance</a:t>
            </a:r>
            <a:r>
              <a:rPr lang="en-US" dirty="0"/>
              <a:t>, and after we created DC signal from delay ,</a:t>
            </a:r>
          </a:p>
          <a:p>
            <a:r>
              <a:rPr lang="en-US" dirty="0"/>
              <a:t>then we compared dc signal with intended value.</a:t>
            </a:r>
            <a:r>
              <a:rPr lang="tr-TR" dirty="0"/>
              <a:t> </a:t>
            </a:r>
            <a:r>
              <a:rPr lang="en-US" dirty="0"/>
              <a:t>As seen from our </a:t>
            </a:r>
          </a:p>
          <a:p>
            <a:r>
              <a:rPr lang="en-US" dirty="0"/>
              <a:t>Block</a:t>
            </a:r>
            <a:r>
              <a:rPr lang="tr-TR" dirty="0"/>
              <a:t> </a:t>
            </a:r>
            <a:r>
              <a:rPr lang="en-US" dirty="0"/>
              <a:t>diagram, the error amplifier's output goes to PWM generator and </a:t>
            </a:r>
          </a:p>
          <a:p>
            <a:r>
              <a:rPr lang="en-US" dirty="0"/>
              <a:t>the circuit produce different duty cycles depending on desired </a:t>
            </a:r>
          </a:p>
          <a:p>
            <a:r>
              <a:rPr lang="en-US" dirty="0"/>
              <a:t>water level. Motor driver uses PWM directly to pump the water with </a:t>
            </a:r>
          </a:p>
          <a:p>
            <a:r>
              <a:rPr lang="en-US" dirty="0"/>
              <a:t>DC motor.</a:t>
            </a:r>
            <a:r>
              <a:rPr lang="tr-TR" dirty="0"/>
              <a:t> </a:t>
            </a:r>
            <a:r>
              <a:rPr lang="en-US" dirty="0"/>
              <a:t>Also we have used 2 555IC oscillators. 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85E10-D996-467B-BD9D-F6DB82CFEBEC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9451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And I am going to continue with water level detection part. </a:t>
            </a:r>
          </a:p>
          <a:p>
            <a:r>
              <a:rPr lang="en-US"/>
              <a:t>We divided this part into 4 sections.</a:t>
            </a:r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85E10-D996-467B-BD9D-F6DB82CFEBEC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0197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section 1, firstly we decided capacitor's structure. </a:t>
            </a:r>
          </a:p>
          <a:p>
            <a:r>
              <a:rPr lang="tr-TR" dirty="0"/>
              <a:t>B</a:t>
            </a:r>
            <a:r>
              <a:rPr lang="en-US" dirty="0" err="1"/>
              <a:t>etween</a:t>
            </a:r>
            <a:r>
              <a:rPr lang="en-US" dirty="0"/>
              <a:t> all possible structures we choose to work with coaxial </a:t>
            </a:r>
          </a:p>
          <a:p>
            <a:r>
              <a:rPr lang="en-US" dirty="0"/>
              <a:t>cylindrical structure, due to its better performance. Lastly in this section delayed signal get from capacitor.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85E10-D996-467B-BD9D-F6DB82CFEBEC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9783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curve on the edges happened due to water level in capacitor. </a:t>
            </a:r>
          </a:p>
          <a:p>
            <a:r>
              <a:rPr lang="en-US"/>
              <a:t>We can see three sample signals.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85E10-D996-467B-BD9D-F6DB82CFEBEC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221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would like to talk about section 2 and 3 together. </a:t>
            </a:r>
          </a:p>
          <a:p>
            <a:r>
              <a:rPr lang="en-US" dirty="0"/>
              <a:t>Firstly, for using less component and cost management</a:t>
            </a:r>
            <a:r>
              <a:rPr lang="tr-TR" dirty="0"/>
              <a:t> </a:t>
            </a:r>
            <a:r>
              <a:rPr lang="en-US" dirty="0"/>
              <a:t>we used XOR gates. Purpose of the delay signal is to see </a:t>
            </a:r>
          </a:p>
          <a:p>
            <a:r>
              <a:rPr lang="en-US" dirty="0"/>
              <a:t>differences between input square wave signal and digital delayed signal. 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85E10-D996-467B-BD9D-F6DB82CFEBEC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4602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see here different digital delayed signal and delay samples</a:t>
            </a:r>
          </a:p>
          <a:p>
            <a:r>
              <a:rPr lang="en-US"/>
              <a:t>below for </a:t>
            </a:r>
            <a:r>
              <a:rPr lang="en-US" err="1"/>
              <a:t>differnet</a:t>
            </a:r>
            <a:r>
              <a:rPr lang="en-US"/>
              <a:t> capacitance values.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85E10-D996-467B-BD9D-F6DB82CFEBEC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9722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528C3-D818-4D1A-AF5E-999CB8711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5F9A1A-3C51-4D4C-A49E-7543D59F1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055E8-15EE-4C6B-BCC5-F7F9EDFAF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FBBA-F046-46D2-8B23-E3AB5A631919}" type="datetimeFigureOut">
              <a:rPr lang="tr-TR" smtClean="0"/>
              <a:t>17.06.2021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E6E94-B99C-4FE2-AEB5-956A14E12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4D9BB-A198-4C08-BD2E-F351A37D6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0FC2-F41B-48A0-88B3-404336B6774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3722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09502-00C5-4933-8FD6-BF8ACA1ED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275337-FFBF-4304-845E-B08D836DB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7C690-2421-4FDB-9102-9EB41837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FBBA-F046-46D2-8B23-E3AB5A631919}" type="datetimeFigureOut">
              <a:rPr lang="tr-TR" smtClean="0"/>
              <a:t>17.06.2021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E9639-9038-4F54-9F50-5AE2E23AC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BD360-E0DF-4ECF-ADF4-A1C0882E8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0FC2-F41B-48A0-88B3-404336B6774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9412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68ADEA-8ACF-4E96-A8BB-EA811898A7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C213CA-BEDA-459F-BFDD-7A475DB15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CB411-58B2-4507-B3FA-008E91B69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FBBA-F046-46D2-8B23-E3AB5A631919}" type="datetimeFigureOut">
              <a:rPr lang="tr-TR" smtClean="0"/>
              <a:t>17.06.2021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3FC34-9931-4628-8164-E8E773101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702AE-299E-43DC-A0F1-2E667BAAA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0FC2-F41B-48A0-88B3-404336B6774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30178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E25B5-A1F3-4E6B-8035-3747095E2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4D5A9-EB12-47EA-BF6F-5D80D9A5C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4B619-A2C1-44DE-B6E3-F56F4FF6B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FBBA-F046-46D2-8B23-E3AB5A631919}" type="datetimeFigureOut">
              <a:rPr lang="tr-TR" smtClean="0"/>
              <a:t>17.06.2021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E48EC-1859-4A75-92BA-60A1EF3B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1D86C-AB12-439C-9963-7E41A7402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0FC2-F41B-48A0-88B3-404336B6774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3365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A2490-31AC-4284-9053-FFA70DA05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0DF30-DC34-4F01-AE50-942F92382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B1D8B-9756-4405-A0A2-FFD886C89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FBBA-F046-46D2-8B23-E3AB5A631919}" type="datetimeFigureOut">
              <a:rPr lang="tr-TR" smtClean="0"/>
              <a:t>17.06.2021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7E4A5-337E-47D6-91FE-1D1759415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9F5F1-E898-415C-A0DF-441EA90E8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0FC2-F41B-48A0-88B3-404336B6774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9233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B8A9A-528A-42B5-AF70-856FBBF2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CB36B-8D1E-494E-971F-AE93D5C85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6C258B-3AC6-439F-99EF-5D7E07064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650E-8216-4D9D-BF06-C92AE2CB8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FBBA-F046-46D2-8B23-E3AB5A631919}" type="datetimeFigureOut">
              <a:rPr lang="tr-TR" smtClean="0"/>
              <a:t>17.06.2021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6BA894-C4C0-4BD3-8976-D59CCCC3D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B4F5F-DB4F-4F4B-B252-76AB83B0A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0FC2-F41B-48A0-88B3-404336B6774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52565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18F45-9B5D-498D-8087-8397DE23E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09DC4-3886-4A61-B062-0DDCC002B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A90C7D-4BCF-4015-BAF4-0462C8B8C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E080CC-274F-4306-83B3-B33D01E097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FC8541-B08B-42AD-9AC6-C08253501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292D44-0B3C-46CE-9673-9D4B5D03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FBBA-F046-46D2-8B23-E3AB5A631919}" type="datetimeFigureOut">
              <a:rPr lang="tr-TR" smtClean="0"/>
              <a:t>17.06.2021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572069-6F64-453C-95F6-F6595F012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EEAEBE-E829-42E0-B061-F533C2D45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0FC2-F41B-48A0-88B3-404336B6774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8220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FED7-DB67-4D96-A819-1816EB4D7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1D3754-3016-4FB6-88F9-525307E54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FBBA-F046-46D2-8B23-E3AB5A631919}" type="datetimeFigureOut">
              <a:rPr lang="tr-TR" smtClean="0"/>
              <a:t>17.06.2021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6AA108-DAF3-4461-8620-B070A4506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7C0090-229E-4C2B-A915-2251218AF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0FC2-F41B-48A0-88B3-404336B6774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5727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BFA6BD-950F-4ED4-909C-1A3CF51F0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FBBA-F046-46D2-8B23-E3AB5A631919}" type="datetimeFigureOut">
              <a:rPr lang="tr-TR" smtClean="0"/>
              <a:t>17.06.2021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5B4A61-0DEA-4FB4-AAF7-B54F1C0AD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725F9-956B-4194-A36A-90CCA95A7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0FC2-F41B-48A0-88B3-404336B6774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7800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B16C5-63B4-42E3-8184-989C615AE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44CDA-61CD-474A-92FD-E6446618A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457E90-5701-4762-AFE2-C8D1A18EF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8FA5CC-87E9-4CF6-8AC6-30DC401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FBBA-F046-46D2-8B23-E3AB5A631919}" type="datetimeFigureOut">
              <a:rPr lang="tr-TR" smtClean="0"/>
              <a:t>17.06.2021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4C578-A764-40D8-8030-DFA7BFBB9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E1891-DAD6-43E2-9321-31A09CA4E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0FC2-F41B-48A0-88B3-404336B6774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6564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B86D2-D41F-425F-9D19-25D455067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1002F3-D7F8-4B2C-B8E3-B8FDE63BB8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4CF567-A779-46E4-B0D5-0E3C2FFCA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C8D231-29DF-4A7B-A0AC-0191391B9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FBBA-F046-46D2-8B23-E3AB5A631919}" type="datetimeFigureOut">
              <a:rPr lang="tr-TR" smtClean="0"/>
              <a:t>17.06.2021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E675AF-0546-4FCC-8231-80A76B2EF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3A091D-D3E5-45C9-8E0A-7D699C563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0FC2-F41B-48A0-88B3-404336B6774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20678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A61BD1-CE13-48E8-A9F7-8B6D06D62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E657D-9A1D-4C16-BB54-8E1186C3E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2B072-F4DA-4020-B95E-ACE2311339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7FBBA-F046-46D2-8B23-E3AB5A631919}" type="datetimeFigureOut">
              <a:rPr lang="tr-TR" smtClean="0"/>
              <a:t>17.06.2021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574CD-3184-4351-8F20-146B107107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8B7DB-B35C-4313-98C8-96931EFCEF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80FC2-F41B-48A0-88B3-404336B6774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9914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D9ED8-87B2-43A4-A434-0056ABFFC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8335"/>
            <a:ext cx="9144000" cy="1350541"/>
          </a:xfrm>
        </p:spPr>
        <p:txBody>
          <a:bodyPr>
            <a:normAutofit/>
          </a:bodyPr>
          <a:lstStyle/>
          <a:p>
            <a:r>
              <a:rPr lang="tr-TR" sz="7200" b="1"/>
              <a:t>Water Level Controller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F3239C-D05C-4CD0-A8E1-141028D64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9004" y="3023118"/>
            <a:ext cx="9933992" cy="250060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tr-TR"/>
              <a:t>Lecturer: Mehmet Salih Dinleyici</a:t>
            </a:r>
          </a:p>
          <a:p>
            <a:r>
              <a:rPr lang="tr-TR"/>
              <a:t>Supervisor: Esra Tunçer</a:t>
            </a:r>
          </a:p>
          <a:p>
            <a:endParaRPr lang="tr-TR"/>
          </a:p>
          <a:p>
            <a:r>
              <a:rPr lang="tr-TR"/>
              <a:t>Group 5</a:t>
            </a:r>
          </a:p>
          <a:p>
            <a:r>
              <a:rPr lang="tr-TR"/>
              <a:t>Ahmet Yasin Bulut - 250206001</a:t>
            </a:r>
          </a:p>
          <a:p>
            <a:r>
              <a:rPr lang="tr-TR"/>
              <a:t>Barbaros İnak – 250206004</a:t>
            </a:r>
          </a:p>
          <a:p>
            <a:r>
              <a:rPr lang="tr-TR"/>
              <a:t>Emre Nedim Hepsağ - 250206012</a:t>
            </a:r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94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DFD81-F93C-4BAC-BCCB-E825910E5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DC </a:t>
            </a:r>
            <a:r>
              <a:rPr lang="tr-TR" err="1"/>
              <a:t>Circuit</a:t>
            </a:r>
            <a:endParaRPr lang="tr-T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E35B84-6FF2-417F-9F13-F11114932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109" y="5167312"/>
            <a:ext cx="5819775" cy="800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0DF166-584D-4E80-B524-7F65F4C246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6852" y="1833836"/>
            <a:ext cx="1878288" cy="3190328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43324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823D3C89-3737-4237-8D28-41CD82C0978E}"/>
              </a:ext>
            </a:extLst>
          </p:cNvPr>
          <p:cNvSpPr txBox="1"/>
          <p:nvPr/>
        </p:nvSpPr>
        <p:spPr>
          <a:xfrm>
            <a:off x="1239649" y="4797979"/>
            <a:ext cx="228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err="1"/>
              <a:t>Capacitance</a:t>
            </a:r>
            <a:r>
              <a:rPr lang="tr-TR"/>
              <a:t> at 125 </a:t>
            </a:r>
            <a:r>
              <a:rPr lang="tr-TR" err="1"/>
              <a:t>pF</a:t>
            </a:r>
            <a:endParaRPr lang="tr-TR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A1F076-9EB7-4BE4-B49C-15E12F9C2706}"/>
              </a:ext>
            </a:extLst>
          </p:cNvPr>
          <p:cNvSpPr txBox="1"/>
          <p:nvPr/>
        </p:nvSpPr>
        <p:spPr>
          <a:xfrm>
            <a:off x="4992573" y="4797975"/>
            <a:ext cx="228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err="1"/>
              <a:t>Capacitance</a:t>
            </a:r>
            <a:r>
              <a:rPr lang="tr-TR"/>
              <a:t> at 175 </a:t>
            </a:r>
            <a:r>
              <a:rPr lang="tr-TR" err="1"/>
              <a:t>pF</a:t>
            </a:r>
            <a:endParaRPr lang="tr-TR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5D1908-14B5-46DD-9A04-D12482369C41}"/>
              </a:ext>
            </a:extLst>
          </p:cNvPr>
          <p:cNvSpPr txBox="1"/>
          <p:nvPr/>
        </p:nvSpPr>
        <p:spPr>
          <a:xfrm>
            <a:off x="8745498" y="4797975"/>
            <a:ext cx="228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err="1"/>
              <a:t>Capacitance</a:t>
            </a:r>
            <a:r>
              <a:rPr lang="tr-TR"/>
              <a:t> at 225 </a:t>
            </a:r>
            <a:r>
              <a:rPr lang="tr-TR" err="1"/>
              <a:t>pF</a:t>
            </a:r>
            <a:endParaRPr lang="tr-TR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D37A5A4-F3DB-4756-AA3D-3049A1F3B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7170" y="2235769"/>
            <a:ext cx="2759994" cy="238646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9E6EE57-0C71-4D7C-B263-A4387FCE23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5373" y="2235769"/>
            <a:ext cx="2759994" cy="238646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33882A2-F914-432F-BAA0-479538C090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577" y="2235769"/>
            <a:ext cx="2759994" cy="238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913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CE6D9-03D9-40D3-8C2B-8C4A196EE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745" y="202248"/>
            <a:ext cx="10332332" cy="1325563"/>
          </a:xfrm>
        </p:spPr>
        <p:txBody>
          <a:bodyPr/>
          <a:lstStyle/>
          <a:p>
            <a:r>
              <a:rPr lang="tr-TR"/>
              <a:t>Design </a:t>
            </a:r>
            <a:r>
              <a:rPr lang="tr-TR" err="1"/>
              <a:t>Targets</a:t>
            </a:r>
            <a:r>
              <a:rPr lang="tr-TR"/>
              <a:t> </a:t>
            </a:r>
            <a:r>
              <a:rPr lang="tr-TR" err="1"/>
              <a:t>and</a:t>
            </a:r>
            <a:r>
              <a:rPr lang="tr-TR"/>
              <a:t> Test </a:t>
            </a:r>
            <a:r>
              <a:rPr lang="tr-TR" err="1"/>
              <a:t>Results</a:t>
            </a:r>
            <a:endParaRPr lang="tr-TR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C74B5EC-6C53-45A6-AA6E-6601D02CB6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814157"/>
              </p:ext>
            </p:extLst>
          </p:nvPr>
        </p:nvGraphicFramePr>
        <p:xfrm>
          <a:off x="868745" y="1208088"/>
          <a:ext cx="10393421" cy="2634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7512">
                  <a:extLst>
                    <a:ext uri="{9D8B030D-6E8A-4147-A177-3AD203B41FA5}">
                      <a16:colId xmlns:a16="http://schemas.microsoft.com/office/drawing/2014/main" val="3416192033"/>
                    </a:ext>
                  </a:extLst>
                </a:gridCol>
                <a:gridCol w="1967273">
                  <a:extLst>
                    <a:ext uri="{9D8B030D-6E8A-4147-A177-3AD203B41FA5}">
                      <a16:colId xmlns:a16="http://schemas.microsoft.com/office/drawing/2014/main" val="2512847437"/>
                    </a:ext>
                  </a:extLst>
                </a:gridCol>
                <a:gridCol w="2067644">
                  <a:extLst>
                    <a:ext uri="{9D8B030D-6E8A-4147-A177-3AD203B41FA5}">
                      <a16:colId xmlns:a16="http://schemas.microsoft.com/office/drawing/2014/main" val="509168688"/>
                    </a:ext>
                  </a:extLst>
                </a:gridCol>
                <a:gridCol w="1620992">
                  <a:extLst>
                    <a:ext uri="{9D8B030D-6E8A-4147-A177-3AD203B41FA5}">
                      <a16:colId xmlns:a16="http://schemas.microsoft.com/office/drawing/2014/main" val="1851802577"/>
                    </a:ext>
                  </a:extLst>
                </a:gridCol>
              </a:tblGrid>
              <a:tr h="365281">
                <a:tc gridSpan="4">
                  <a:txBody>
                    <a:bodyPr/>
                    <a:lstStyle/>
                    <a:p>
                      <a:r>
                        <a:rPr lang="tr-TR"/>
                        <a:t>Water Level Detection Design Targets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343802"/>
                  </a:ext>
                </a:extLst>
              </a:tr>
              <a:tr h="365281">
                <a:tc>
                  <a:txBody>
                    <a:bodyPr/>
                    <a:lstStyle/>
                    <a:p>
                      <a:r>
                        <a:rPr lang="tr-TR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 of Design Targers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Min.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kern="120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  <a:r>
                        <a:rPr lang="tr-TR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kern="120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Unit</a:t>
                      </a:r>
                      <a:endParaRPr lang="tr-TR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925671"/>
                  </a:ext>
                </a:extLst>
              </a:tr>
              <a:tr h="365281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tr-TR" sz="160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Oscillator</a:t>
                      </a:r>
                      <a:r>
                        <a:rPr lang="tr-TR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tr-TR" sz="160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Frequency</a:t>
                      </a:r>
                      <a:r>
                        <a:rPr lang="tr-TR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tr-TR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98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tr-TR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102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tr-TR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kHz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7623803"/>
                  </a:ext>
                </a:extLst>
              </a:tr>
              <a:tr h="365281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tr-TR" sz="160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Detector</a:t>
                      </a:r>
                      <a:r>
                        <a:rPr lang="tr-TR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tr-TR" sz="160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Response</a:t>
                      </a:r>
                      <a:r>
                        <a:rPr lang="tr-TR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Time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tr-TR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125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tr-TR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225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tr-TR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ns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738788"/>
                  </a:ext>
                </a:extLst>
              </a:tr>
              <a:tr h="403614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tr-TR" sz="160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Detector</a:t>
                      </a:r>
                      <a:r>
                        <a:rPr lang="tr-TR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tr-TR" sz="160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output</a:t>
                      </a:r>
                      <a:r>
                        <a:rPr lang="tr-TR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at 5 cm </a:t>
                      </a:r>
                      <a:r>
                        <a:rPr lang="tr-TR" sz="160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water</a:t>
                      </a:r>
                      <a:r>
                        <a:rPr lang="tr-TR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tr-TR" sz="160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level</a:t>
                      </a:r>
                      <a:r>
                        <a:rPr lang="tr-TR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tr-TR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90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tr-TR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tr-TR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mV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5026820"/>
                  </a:ext>
                </a:extLst>
              </a:tr>
              <a:tr h="403614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tr-TR" sz="160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Detector</a:t>
                      </a:r>
                      <a:r>
                        <a:rPr lang="tr-TR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tr-TR" sz="160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output</a:t>
                      </a:r>
                      <a:r>
                        <a:rPr lang="tr-TR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at 15 cm </a:t>
                      </a:r>
                      <a:r>
                        <a:rPr lang="tr-TR" sz="160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water</a:t>
                      </a:r>
                      <a:r>
                        <a:rPr lang="tr-TR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tr-TR" sz="160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level</a:t>
                      </a:r>
                      <a:r>
                        <a:rPr lang="tr-TR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tr-TR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180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tr-TR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190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tr-TR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mV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4720040"/>
                  </a:ext>
                </a:extLst>
              </a:tr>
              <a:tr h="365281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tr-TR" sz="160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Ripple</a:t>
                      </a:r>
                      <a:r>
                        <a:rPr lang="tr-TR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tr-TR" sz="160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Voltage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tr-TR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2.7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tr-TR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5.7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tr-TR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mV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5812194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229C8D5-6583-46EF-9451-68F639AE0F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9530507"/>
              </p:ext>
            </p:extLst>
          </p:nvPr>
        </p:nvGraphicFramePr>
        <p:xfrm>
          <a:off x="868745" y="4017896"/>
          <a:ext cx="10393421" cy="2637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2725">
                  <a:extLst>
                    <a:ext uri="{9D8B030D-6E8A-4147-A177-3AD203B41FA5}">
                      <a16:colId xmlns:a16="http://schemas.microsoft.com/office/drawing/2014/main" val="2663493002"/>
                    </a:ext>
                  </a:extLst>
                </a:gridCol>
                <a:gridCol w="4046907">
                  <a:extLst>
                    <a:ext uri="{9D8B030D-6E8A-4147-A177-3AD203B41FA5}">
                      <a16:colId xmlns:a16="http://schemas.microsoft.com/office/drawing/2014/main" val="1067283854"/>
                    </a:ext>
                  </a:extLst>
                </a:gridCol>
                <a:gridCol w="2103789">
                  <a:extLst>
                    <a:ext uri="{9D8B030D-6E8A-4147-A177-3AD203B41FA5}">
                      <a16:colId xmlns:a16="http://schemas.microsoft.com/office/drawing/2014/main" val="3686271931"/>
                    </a:ext>
                  </a:extLst>
                </a:gridCol>
              </a:tblGrid>
              <a:tr h="373719">
                <a:tc gridSpan="3">
                  <a:txBody>
                    <a:bodyPr/>
                    <a:lstStyle/>
                    <a:p>
                      <a:r>
                        <a:rPr lang="tr-TR"/>
                        <a:t>Water Level Detection Test Results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745472"/>
                  </a:ext>
                </a:extLst>
              </a:tr>
              <a:tr h="373719">
                <a:tc>
                  <a:txBody>
                    <a:bodyPr/>
                    <a:lstStyle/>
                    <a:p>
                      <a:r>
                        <a:rPr lang="tr-TR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Design </a:t>
                      </a:r>
                      <a:r>
                        <a:rPr lang="tr-TR" sz="1800" b="1" kern="120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Target</a:t>
                      </a:r>
                      <a:endParaRPr lang="tr-TR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Measured Values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kern="120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Unit</a:t>
                      </a:r>
                      <a:endParaRPr lang="tr-TR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065296"/>
                  </a:ext>
                </a:extLst>
              </a:tr>
              <a:tr h="362016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tr-TR" sz="160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Oscillator</a:t>
                      </a:r>
                      <a:r>
                        <a:rPr lang="tr-TR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tr-TR" sz="160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Frequency</a:t>
                      </a:r>
                      <a:r>
                        <a:rPr lang="tr-TR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+mn-cs"/>
                        </a:rPr>
                        <a:t>101.01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tr-TR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kHz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3643334"/>
                  </a:ext>
                </a:extLst>
              </a:tr>
              <a:tr h="362016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tr-TR" sz="160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Detector</a:t>
                      </a:r>
                      <a:r>
                        <a:rPr lang="tr-TR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tr-TR" sz="160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Response</a:t>
                      </a:r>
                      <a:r>
                        <a:rPr lang="tr-TR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Time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+mn-cs"/>
                        </a:rPr>
                        <a:t>184.26 - 380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tr-TR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ns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5177911"/>
                  </a:ext>
                </a:extLst>
              </a:tr>
              <a:tr h="402185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tr-TR" sz="160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Detector</a:t>
                      </a:r>
                      <a:r>
                        <a:rPr lang="tr-TR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tr-TR" sz="160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output</a:t>
                      </a:r>
                      <a:r>
                        <a:rPr lang="tr-TR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at 5 cm </a:t>
                      </a:r>
                      <a:r>
                        <a:rPr lang="tr-TR" sz="160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water</a:t>
                      </a:r>
                      <a:r>
                        <a:rPr lang="tr-TR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tr-TR" sz="160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level</a:t>
                      </a:r>
                      <a:r>
                        <a:rPr lang="tr-TR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+mn-cs"/>
                        </a:rPr>
                        <a:t>94.87 – 98.08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tr-TR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mV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2066716"/>
                  </a:ext>
                </a:extLst>
              </a:tr>
              <a:tr h="402185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tr-TR" sz="160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Detector</a:t>
                      </a:r>
                      <a:r>
                        <a:rPr lang="tr-TR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tr-TR" sz="160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output</a:t>
                      </a:r>
                      <a:r>
                        <a:rPr lang="tr-TR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at 15 cm </a:t>
                      </a:r>
                      <a:r>
                        <a:rPr lang="tr-TR" sz="160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water</a:t>
                      </a:r>
                      <a:r>
                        <a:rPr lang="tr-TR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tr-TR" sz="160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level</a:t>
                      </a:r>
                      <a:r>
                        <a:rPr lang="tr-TR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+mn-cs"/>
                        </a:rPr>
                        <a:t>181.06 – 187.06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tr-TR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mV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2100953"/>
                  </a:ext>
                </a:extLst>
              </a:tr>
              <a:tr h="362016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tr-TR" sz="160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Ripple</a:t>
                      </a:r>
                      <a:r>
                        <a:rPr lang="tr-TR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tr-TR" sz="160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Voltage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+mn-cs"/>
                        </a:rPr>
                        <a:t>3.21 - 6.01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tr-TR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mV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7982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6188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CE76B-9184-45C5-9A5F-5D7459A98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Error Amplifier</a:t>
            </a:r>
          </a:p>
        </p:txBody>
      </p:sp>
      <p:pic>
        <p:nvPicPr>
          <p:cNvPr id="11" name="İçerik Yer Tutucusu 10">
            <a:extLst>
              <a:ext uri="{FF2B5EF4-FFF2-40B4-BE49-F238E27FC236}">
                <a16:creationId xmlns:a16="http://schemas.microsoft.com/office/drawing/2014/main" id="{6BF9B158-BF26-404C-ACB5-11CD94E887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03300" y="1895682"/>
            <a:ext cx="10172553" cy="4536144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6A501-748D-4004-B1A0-6D8E01C5BEBC}"/>
              </a:ext>
            </a:extLst>
          </p:cNvPr>
          <p:cNvSpPr txBox="1">
            <a:spLocks/>
          </p:cNvSpPr>
          <p:nvPr/>
        </p:nvSpPr>
        <p:spPr>
          <a:xfrm>
            <a:off x="596347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000">
                <a:cs typeface="Calibri"/>
              </a:rPr>
              <a:t>DC </a:t>
            </a:r>
            <a:r>
              <a:rPr lang="tr-TR" sz="2000" err="1">
                <a:cs typeface="Calibri"/>
              </a:rPr>
              <a:t>Amplification</a:t>
            </a:r>
          </a:p>
          <a:p>
            <a:r>
              <a:rPr lang="tr-TR" sz="2000" err="1">
                <a:cs typeface="Calibri"/>
              </a:rPr>
              <a:t>Differentiation</a:t>
            </a:r>
            <a:endParaRPr lang="tr-TR" sz="2000">
              <a:cs typeface="Calibri"/>
            </a:endParaRPr>
          </a:p>
          <a:p>
            <a:pPr marL="0" indent="0">
              <a:buNone/>
            </a:pPr>
            <a:endParaRPr lang="tr-TR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4053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DD0956B-9978-45E3-B7D1-7785C68A7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err="1"/>
              <a:t>Noninverting</a:t>
            </a:r>
            <a:r>
              <a:rPr lang="tr-TR"/>
              <a:t> </a:t>
            </a:r>
            <a:r>
              <a:rPr lang="tr-TR" err="1"/>
              <a:t>Amplifier</a:t>
            </a:r>
            <a:endParaRPr lang="tr-TR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57B0932E-4032-49D0-A8AB-37540563BB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6123" y="1671094"/>
            <a:ext cx="6200775" cy="3978773"/>
          </a:xfr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1FD0B436-B056-4D8D-BCD3-8D7E32FA58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3940" y="486710"/>
            <a:ext cx="3976688" cy="2942290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9B71B56F-E128-4A75-9A32-7A163DF721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3940" y="3655645"/>
            <a:ext cx="3976688" cy="29538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BE72955E-EABE-48FB-93B7-62AB0F40DE93}"/>
                  </a:ext>
                </a:extLst>
              </p:cNvPr>
              <p:cNvSpPr txBox="1"/>
              <p:nvPr/>
            </p:nvSpPr>
            <p:spPr>
              <a:xfrm>
                <a:off x="0" y="5791657"/>
                <a:ext cx="7313023" cy="7607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200" i="1">
                          <a:latin typeface="Cambria Math" panose="02040503050406030204" pitchFamily="18" charset="0"/>
                        </a:rPr>
                        <m:t>𝐴𝑚𝑝𝑙𝑖𝑓𝑖𝑒𝑑𝐷𝐶</m:t>
                      </m:r>
                      <m:r>
                        <a:rPr lang="tr-TR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sz="2200" i="1">
                          <a:latin typeface="Cambria Math" panose="02040503050406030204" pitchFamily="18" charset="0"/>
                        </a:rPr>
                        <m:t>𝐷𝐶</m:t>
                      </m:r>
                      <m:r>
                        <a:rPr lang="tr-TR" sz="2200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tr-T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200" i="1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tr-TR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2200" i="1">
                                  <a:latin typeface="Cambria Math" panose="02040503050406030204" pitchFamily="18" charset="0"/>
                                </a:rPr>
                                <m:t>330</m:t>
                              </m:r>
                              <m:r>
                                <a:rPr lang="tr-TR" sz="2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tr-TR" sz="22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tr-TR" sz="2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 lang="tr-TR" sz="2200" i="1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tr-TR" sz="2200" i="1">
                          <a:latin typeface="Cambria Math" panose="02040503050406030204" pitchFamily="18" charset="0"/>
                        </a:rPr>
                        <m:t>𝑜𝑓𝑓𝑠𝑒𝑡</m:t>
                      </m:r>
                      <m:r>
                        <a:rPr lang="tr-TR" sz="2200" i="1">
                          <a:latin typeface="Cambria Math" panose="02040503050406030204" pitchFamily="18" charset="0"/>
                        </a:rPr>
                        <m:t>∗−</m:t>
                      </m:r>
                      <m:f>
                        <m:fPr>
                          <m:ctrlPr>
                            <a:rPr lang="tr-TR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sz="2200" i="1">
                              <a:latin typeface="Cambria Math" panose="02040503050406030204" pitchFamily="18" charset="0"/>
                            </a:rPr>
                            <m:t>330</m:t>
                          </m:r>
                          <m:r>
                            <a:rPr lang="tr-TR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tr-TR" sz="2200" i="1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tr-TR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tr-TR" sz="2200"/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BE72955E-EABE-48FB-93B7-62AB0F40D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791657"/>
                <a:ext cx="7313023" cy="7607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Metin kutusu 3">
                <a:extLst>
                  <a:ext uri="{FF2B5EF4-FFF2-40B4-BE49-F238E27FC236}">
                    <a16:creationId xmlns:a16="http://schemas.microsoft.com/office/drawing/2014/main" id="{B0AABBA1-C6D8-44EA-9E86-BF9FD6A36527}"/>
                  </a:ext>
                </a:extLst>
              </p:cNvPr>
              <p:cNvSpPr txBox="1"/>
              <p:nvPr/>
            </p:nvSpPr>
            <p:spPr>
              <a:xfrm>
                <a:off x="2632166" y="5132591"/>
                <a:ext cx="777842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𝑜𝑓𝑓𝑠𝑒𝑡</m:t>
                      </m:r>
                    </m:oMath>
                  </m:oMathPara>
                </a14:m>
                <a:endParaRPr lang="tr-TR"/>
              </a:p>
              <a:p>
                <a:endParaRPr lang="tr-TR"/>
              </a:p>
            </p:txBody>
          </p:sp>
        </mc:Choice>
        <mc:Fallback xmlns="">
          <p:sp>
            <p:nvSpPr>
              <p:cNvPr id="4" name="Metin kutusu 3">
                <a:extLst>
                  <a:ext uri="{FF2B5EF4-FFF2-40B4-BE49-F238E27FC236}">
                    <a16:creationId xmlns:a16="http://schemas.microsoft.com/office/drawing/2014/main" id="{B0AABBA1-C6D8-44EA-9E86-BF9FD6A36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166" y="5132591"/>
                <a:ext cx="777842" cy="553998"/>
              </a:xfrm>
              <a:prstGeom prst="rect">
                <a:avLst/>
              </a:prstGeom>
              <a:blipFill>
                <a:blip r:embed="rId7"/>
                <a:stretch>
                  <a:fillRect l="-8661" t="-1099" r="-8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189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C12CC5EA-2BD7-466F-BE7F-FE4FA0226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8" y="2025026"/>
            <a:ext cx="7708746" cy="323066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C2275DA3-E68E-440C-AC6F-24130E861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56" y="250695"/>
            <a:ext cx="10515600" cy="1325563"/>
          </a:xfrm>
        </p:spPr>
        <p:txBody>
          <a:bodyPr/>
          <a:lstStyle/>
          <a:p>
            <a:r>
              <a:rPr lang="tr-TR" err="1"/>
              <a:t>Differential</a:t>
            </a:r>
            <a:r>
              <a:rPr lang="tr-TR"/>
              <a:t> </a:t>
            </a:r>
            <a:r>
              <a:rPr lang="tr-TR" err="1"/>
              <a:t>Amplifier</a:t>
            </a:r>
            <a:endParaRPr lang="tr-TR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C4A5A3B7-1E4F-432E-A5E2-2531BD4C9D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5831" y="1717425"/>
            <a:ext cx="4413069" cy="36138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Metin kutusu 7">
                <a:extLst>
                  <a:ext uri="{FF2B5EF4-FFF2-40B4-BE49-F238E27FC236}">
                    <a16:creationId xmlns:a16="http://schemas.microsoft.com/office/drawing/2014/main" id="{F70ADD5F-8D95-40CA-829C-F198E948BCE3}"/>
                  </a:ext>
                </a:extLst>
              </p:cNvPr>
              <p:cNvSpPr txBox="1"/>
              <p:nvPr/>
            </p:nvSpPr>
            <p:spPr>
              <a:xfrm>
                <a:off x="1077738" y="5333110"/>
                <a:ext cx="455400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000" i="1">
                          <a:latin typeface="Cambria Math" panose="02040503050406030204" pitchFamily="18" charset="0"/>
                        </a:rPr>
                        <m:t>𝐷𝑖𝑓𝑓𝐴𝑚𝑝𝑂𝑢𝑡</m:t>
                      </m:r>
                      <m:r>
                        <a:rPr lang="tr-TR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sz="2000" i="1">
                          <a:latin typeface="Cambria Math" panose="02040503050406030204" pitchFamily="18" charset="0"/>
                        </a:rPr>
                        <m:t>𝑃𝑜𝑡𝑂𝑢𝑡</m:t>
                      </m:r>
                      <m:r>
                        <a:rPr lang="tr-TR" sz="2000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tr-TR" sz="2000" i="1">
                          <a:latin typeface="Cambria Math" panose="02040503050406030204" pitchFamily="18" charset="0"/>
                        </a:rPr>
                        <m:t>𝐴𝑚𝑝𝑙𝑖𝑓𝑖𝑒𝑑𝐷𝑐</m:t>
                      </m:r>
                    </m:oMath>
                  </m:oMathPara>
                </a14:m>
                <a:endParaRPr lang="tr-TR" sz="2000"/>
              </a:p>
            </p:txBody>
          </p:sp>
        </mc:Choice>
        <mc:Fallback xmlns="">
          <p:sp>
            <p:nvSpPr>
              <p:cNvPr id="8" name="Metin kutusu 7">
                <a:extLst>
                  <a:ext uri="{FF2B5EF4-FFF2-40B4-BE49-F238E27FC236}">
                    <a16:creationId xmlns:a16="http://schemas.microsoft.com/office/drawing/2014/main" id="{F70ADD5F-8D95-40CA-829C-F198E948B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738" y="5333110"/>
                <a:ext cx="4554003" cy="307777"/>
              </a:xfrm>
              <a:prstGeom prst="rect">
                <a:avLst/>
              </a:prstGeom>
              <a:blipFill>
                <a:blip r:embed="rId5"/>
                <a:stretch>
                  <a:fillRect l="-1606" r="-1205" b="-3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7448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İçerik Yer Tutucusu 3">
            <a:extLst>
              <a:ext uri="{FF2B5EF4-FFF2-40B4-BE49-F238E27FC236}">
                <a16:creationId xmlns:a16="http://schemas.microsoft.com/office/drawing/2014/main" id="{15EA6FF6-ED03-4589-B1A1-727284CA1D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230677"/>
              </p:ext>
            </p:extLst>
          </p:nvPr>
        </p:nvGraphicFramePr>
        <p:xfrm>
          <a:off x="1453697" y="1239864"/>
          <a:ext cx="9484381" cy="25581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01248">
                  <a:extLst>
                    <a:ext uri="{9D8B030D-6E8A-4147-A177-3AD203B41FA5}">
                      <a16:colId xmlns:a16="http://schemas.microsoft.com/office/drawing/2014/main" val="1455798924"/>
                    </a:ext>
                  </a:extLst>
                </a:gridCol>
                <a:gridCol w="1463128">
                  <a:extLst>
                    <a:ext uri="{9D8B030D-6E8A-4147-A177-3AD203B41FA5}">
                      <a16:colId xmlns:a16="http://schemas.microsoft.com/office/drawing/2014/main" val="1377354451"/>
                    </a:ext>
                  </a:extLst>
                </a:gridCol>
                <a:gridCol w="1247360">
                  <a:extLst>
                    <a:ext uri="{9D8B030D-6E8A-4147-A177-3AD203B41FA5}">
                      <a16:colId xmlns:a16="http://schemas.microsoft.com/office/drawing/2014/main" val="1043315486"/>
                    </a:ext>
                  </a:extLst>
                </a:gridCol>
                <a:gridCol w="1072645">
                  <a:extLst>
                    <a:ext uri="{9D8B030D-6E8A-4147-A177-3AD203B41FA5}">
                      <a16:colId xmlns:a16="http://schemas.microsoft.com/office/drawing/2014/main" val="1440840766"/>
                    </a:ext>
                  </a:extLst>
                </a:gridCol>
              </a:tblGrid>
              <a:tr h="349979">
                <a:tc gridSpan="4">
                  <a:txBody>
                    <a:bodyPr/>
                    <a:lstStyle/>
                    <a:p>
                      <a:pPr>
                        <a:spcAft>
                          <a:spcPts val="400"/>
                        </a:spcAft>
                      </a:pPr>
                      <a:r>
                        <a:rPr lang="en-US" sz="2400">
                          <a:effectLst/>
                        </a:rPr>
                        <a:t>Error Amplifier Design Targets</a:t>
                      </a:r>
                      <a:endParaRPr lang="tr-T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6265" marR="46265" marT="22726" marB="22726" anchor="ctr"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839072"/>
                  </a:ext>
                </a:extLst>
              </a:tr>
              <a:tr h="286568">
                <a:tc>
                  <a:txBody>
                    <a:bodyPr/>
                    <a:lstStyle/>
                    <a:p>
                      <a:pPr>
                        <a:spcAft>
                          <a:spcPts val="400"/>
                        </a:spcAft>
                      </a:pPr>
                      <a:r>
                        <a:rPr lang="en-US" sz="2400">
                          <a:effectLst/>
                        </a:rPr>
                        <a:t>Description of design target</a:t>
                      </a:r>
                      <a:endParaRPr lang="tr-T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6265" marR="46265" marT="22726" marB="22726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400"/>
                        </a:spcAft>
                      </a:pPr>
                      <a:r>
                        <a:rPr lang="en-US" sz="2400">
                          <a:effectLst/>
                        </a:rPr>
                        <a:t>Min.</a:t>
                      </a:r>
                      <a:endParaRPr lang="tr-T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6265" marR="46265" marT="22726" marB="22726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400"/>
                        </a:spcAft>
                      </a:pPr>
                      <a:r>
                        <a:rPr lang="en-US" sz="2400">
                          <a:effectLst/>
                        </a:rPr>
                        <a:t>Max.</a:t>
                      </a:r>
                      <a:endParaRPr lang="tr-T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6265" marR="46265" marT="22726" marB="22726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400"/>
                        </a:spcAft>
                      </a:pPr>
                      <a:r>
                        <a:rPr lang="en-US" sz="2400">
                          <a:effectLst/>
                        </a:rPr>
                        <a:t>Unit</a:t>
                      </a:r>
                      <a:endParaRPr lang="tr-T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6265" marR="46265" marT="22726" marB="22726" anchor="ctr"/>
                </a:tc>
                <a:extLst>
                  <a:ext uri="{0D108BD9-81ED-4DB2-BD59-A6C34878D82A}">
                    <a16:rowId xmlns:a16="http://schemas.microsoft.com/office/drawing/2014/main" val="710190770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Noninverting Amplifier Output Low voltage       </a:t>
                      </a:r>
                      <a:endParaRPr lang="tr-T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6265" marR="46265" marT="22726" marB="22726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tr-T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6265" marR="46265" marT="22726" marB="22726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1.1</a:t>
                      </a:r>
                      <a:endParaRPr lang="tr-T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6265" marR="46265" marT="22726" marB="22726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V</a:t>
                      </a:r>
                      <a:endParaRPr lang="tr-T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6265" marR="46265" marT="22726" marB="22726" anchor="ctr"/>
                </a:tc>
                <a:extLst>
                  <a:ext uri="{0D108BD9-81ED-4DB2-BD59-A6C34878D82A}">
                    <a16:rowId xmlns:a16="http://schemas.microsoft.com/office/drawing/2014/main" val="873387052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Noninverting Amplifier Output High voltage </a:t>
                      </a:r>
                      <a:endParaRPr lang="tr-T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6265" marR="46265" marT="22726" marB="22726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3.8</a:t>
                      </a:r>
                      <a:endParaRPr lang="tr-T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6265" marR="46265" marT="22726" marB="22726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4.2</a:t>
                      </a:r>
                      <a:endParaRPr lang="tr-T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6265" marR="46265" marT="22726" marB="22726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V</a:t>
                      </a:r>
                      <a:endParaRPr lang="tr-T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6265" marR="46265" marT="22726" marB="22726" anchor="ctr"/>
                </a:tc>
                <a:extLst>
                  <a:ext uri="{0D108BD9-81ED-4DB2-BD59-A6C34878D82A}">
                    <a16:rowId xmlns:a16="http://schemas.microsoft.com/office/drawing/2014/main" val="2282499549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Noninverting Amplifier Gain</a:t>
                      </a:r>
                      <a:endParaRPr lang="tr-T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6265" marR="46265" marT="22726" marB="22726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33</a:t>
                      </a:r>
                      <a:endParaRPr lang="tr-T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6265" marR="46265" marT="22726" marB="22726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35</a:t>
                      </a:r>
                      <a:endParaRPr lang="tr-T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6265" marR="46265" marT="22726" marB="22726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-</a:t>
                      </a:r>
                      <a:endParaRPr lang="tr-T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6265" marR="46265" marT="22726" marB="22726" anchor="ctr"/>
                </a:tc>
                <a:extLst>
                  <a:ext uri="{0D108BD9-81ED-4DB2-BD59-A6C34878D82A}">
                    <a16:rowId xmlns:a16="http://schemas.microsoft.com/office/drawing/2014/main" val="609432389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Potentiometer Output</a:t>
                      </a:r>
                      <a:endParaRPr lang="tr-T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6265" marR="46265" marT="22726" marB="22726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0.5</a:t>
                      </a:r>
                      <a:endParaRPr lang="tr-T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6265" marR="46265" marT="22726" marB="22726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4.5</a:t>
                      </a:r>
                      <a:endParaRPr lang="tr-T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6265" marR="46265" marT="22726" marB="22726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V</a:t>
                      </a:r>
                      <a:endParaRPr lang="tr-T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6265" marR="46265" marT="22726" marB="22726" anchor="ctr"/>
                </a:tc>
                <a:extLst>
                  <a:ext uri="{0D108BD9-81ED-4DB2-BD59-A6C34878D82A}">
                    <a16:rowId xmlns:a16="http://schemas.microsoft.com/office/drawing/2014/main" val="886437591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Output Low Voltage</a:t>
                      </a:r>
                      <a:endParaRPr lang="tr-T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6265" marR="46265" marT="22726" marB="22726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-2.8</a:t>
                      </a:r>
                      <a:endParaRPr lang="tr-T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6265" marR="46265" marT="22726" marB="22726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-3.1</a:t>
                      </a:r>
                      <a:endParaRPr lang="tr-T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6265" marR="46265" marT="22726" marB="22726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V</a:t>
                      </a:r>
                      <a:endParaRPr lang="tr-T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6265" marR="46265" marT="22726" marB="22726" anchor="ctr"/>
                </a:tc>
                <a:extLst>
                  <a:ext uri="{0D108BD9-81ED-4DB2-BD59-A6C34878D82A}">
                    <a16:rowId xmlns:a16="http://schemas.microsoft.com/office/drawing/2014/main" val="4020555105"/>
                  </a:ext>
                </a:extLst>
              </a:tr>
              <a:tr h="239010">
                <a:tc>
                  <a:txBody>
                    <a:bodyPr/>
                    <a:lstStyle/>
                    <a:p>
                      <a:pPr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Output High Voltage</a:t>
                      </a:r>
                      <a:endParaRPr lang="tr-T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6265" marR="46265" marT="22726" marB="22726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2.9</a:t>
                      </a:r>
                      <a:endParaRPr lang="tr-T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6265" marR="46265" marT="22726" marB="22726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3.2</a:t>
                      </a:r>
                      <a:endParaRPr lang="tr-T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6265" marR="46265" marT="22726" marB="22726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V</a:t>
                      </a:r>
                      <a:endParaRPr lang="tr-T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6265" marR="46265" marT="22726" marB="22726" anchor="ctr"/>
                </a:tc>
                <a:extLst>
                  <a:ext uri="{0D108BD9-81ED-4DB2-BD59-A6C34878D82A}">
                    <a16:rowId xmlns:a16="http://schemas.microsoft.com/office/drawing/2014/main" val="1864644039"/>
                  </a:ext>
                </a:extLst>
              </a:tr>
            </a:tbl>
          </a:graphicData>
        </a:graphic>
      </p:graphicFrame>
      <p:graphicFrame>
        <p:nvGraphicFramePr>
          <p:cNvPr id="3" name="İçerik Yer Tutucusu 11">
            <a:extLst>
              <a:ext uri="{FF2B5EF4-FFF2-40B4-BE49-F238E27FC236}">
                <a16:creationId xmlns:a16="http://schemas.microsoft.com/office/drawing/2014/main" id="{48FDE8C3-E9FA-4EFB-825B-83E6BA2618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3163251"/>
              </p:ext>
            </p:extLst>
          </p:nvPr>
        </p:nvGraphicFramePr>
        <p:xfrm>
          <a:off x="1453697" y="4012264"/>
          <a:ext cx="9484380" cy="23317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658374">
                  <a:extLst>
                    <a:ext uri="{9D8B030D-6E8A-4147-A177-3AD203B41FA5}">
                      <a16:colId xmlns:a16="http://schemas.microsoft.com/office/drawing/2014/main" val="1898925169"/>
                    </a:ext>
                  </a:extLst>
                </a:gridCol>
                <a:gridCol w="2294967">
                  <a:extLst>
                    <a:ext uri="{9D8B030D-6E8A-4147-A177-3AD203B41FA5}">
                      <a16:colId xmlns:a16="http://schemas.microsoft.com/office/drawing/2014/main" val="702369525"/>
                    </a:ext>
                  </a:extLst>
                </a:gridCol>
                <a:gridCol w="1531039">
                  <a:extLst>
                    <a:ext uri="{9D8B030D-6E8A-4147-A177-3AD203B41FA5}">
                      <a16:colId xmlns:a16="http://schemas.microsoft.com/office/drawing/2014/main" val="1147265910"/>
                    </a:ext>
                  </a:extLst>
                </a:gridCol>
              </a:tblGrid>
              <a:tr h="305696">
                <a:tc gridSpan="3"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en-US" sz="2400">
                          <a:effectLst/>
                        </a:rPr>
                        <a:t>Error Amplifier Test Results</a:t>
                      </a:r>
                      <a:endParaRPr lang="tr-T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804246"/>
                  </a:ext>
                </a:extLst>
              </a:tr>
              <a:tr h="305696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en-US" sz="2400">
                          <a:effectLst/>
                        </a:rPr>
                        <a:t>Design Targets</a:t>
                      </a:r>
                      <a:endParaRPr lang="tr-T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en-US" sz="2400">
                          <a:effectLst/>
                        </a:rPr>
                        <a:t>Measured Value</a:t>
                      </a:r>
                      <a:endParaRPr lang="tr-T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en-US" sz="2400">
                          <a:effectLst/>
                        </a:rPr>
                        <a:t>Units</a:t>
                      </a:r>
                      <a:endParaRPr lang="tr-T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4061880"/>
                  </a:ext>
                </a:extLst>
              </a:tr>
              <a:tr h="268197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Noninverting Amplifier Output Low voltage       </a:t>
                      </a:r>
                      <a:endParaRPr lang="tr-T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1.061 - 1.082</a:t>
                      </a:r>
                      <a:endParaRPr lang="tr-T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V</a:t>
                      </a:r>
                      <a:endParaRPr lang="tr-T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6327382"/>
                  </a:ext>
                </a:extLst>
              </a:tr>
              <a:tr h="268197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Noninverting Amplifier Output High voltage </a:t>
                      </a:r>
                      <a:endParaRPr lang="tr-T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4.070 - 4.108</a:t>
                      </a:r>
                      <a:endParaRPr lang="tr-T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V</a:t>
                      </a:r>
                      <a:endParaRPr lang="tr-T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2145537"/>
                  </a:ext>
                </a:extLst>
              </a:tr>
              <a:tr h="268197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Noninverting Amplifier Gain</a:t>
                      </a:r>
                      <a:endParaRPr lang="tr-T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33.3 - 34.5 </a:t>
                      </a:r>
                      <a:endParaRPr lang="tr-T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-</a:t>
                      </a:r>
                      <a:endParaRPr lang="tr-T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3284588"/>
                  </a:ext>
                </a:extLst>
              </a:tr>
              <a:tr h="268197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Potentiometer Output</a:t>
                      </a:r>
                      <a:endParaRPr lang="tr-T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0.5 - 4.5</a:t>
                      </a:r>
                      <a:endParaRPr lang="tr-T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V</a:t>
                      </a:r>
                      <a:endParaRPr lang="tr-T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85189903"/>
                  </a:ext>
                </a:extLst>
              </a:tr>
              <a:tr h="268197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Output Low Voltage</a:t>
                      </a:r>
                      <a:endParaRPr lang="tr-T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2.88 - 2.90</a:t>
                      </a:r>
                      <a:endParaRPr lang="tr-T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V</a:t>
                      </a:r>
                      <a:endParaRPr lang="tr-T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7975802"/>
                  </a:ext>
                </a:extLst>
              </a:tr>
              <a:tr h="25923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Output High Voltage</a:t>
                      </a:r>
                      <a:endParaRPr lang="tr-T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-3.11 - -3.08</a:t>
                      </a:r>
                      <a:endParaRPr lang="tr-T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V</a:t>
                      </a:r>
                      <a:endParaRPr lang="tr-T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8538234"/>
                  </a:ext>
                </a:extLst>
              </a:tr>
            </a:tbl>
          </a:graphicData>
        </a:graphic>
      </p:graphicFrame>
      <p:sp>
        <p:nvSpPr>
          <p:cNvPr id="5" name="Metin kutusu 4">
            <a:extLst>
              <a:ext uri="{FF2B5EF4-FFF2-40B4-BE49-F238E27FC236}">
                <a16:creationId xmlns:a16="http://schemas.microsoft.com/office/drawing/2014/main" id="{D8CCF027-4B50-4B41-8206-7E2C1F7082B2}"/>
              </a:ext>
            </a:extLst>
          </p:cNvPr>
          <p:cNvSpPr txBox="1"/>
          <p:nvPr/>
        </p:nvSpPr>
        <p:spPr>
          <a:xfrm>
            <a:off x="1453697" y="256199"/>
            <a:ext cx="745424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4400">
                <a:latin typeface="+mj-lt"/>
              </a:rPr>
              <a:t>Design </a:t>
            </a:r>
            <a:r>
              <a:rPr lang="tr-TR" sz="4400" err="1">
                <a:latin typeface="+mj-lt"/>
              </a:rPr>
              <a:t>Targets</a:t>
            </a:r>
            <a:r>
              <a:rPr lang="tr-TR" sz="4400">
                <a:latin typeface="+mj-lt"/>
              </a:rPr>
              <a:t> </a:t>
            </a:r>
            <a:r>
              <a:rPr lang="tr-TR" sz="4400" err="1">
                <a:latin typeface="+mj-lt"/>
              </a:rPr>
              <a:t>and</a:t>
            </a:r>
            <a:r>
              <a:rPr lang="tr-TR" sz="4400">
                <a:latin typeface="+mj-lt"/>
              </a:rPr>
              <a:t> Test </a:t>
            </a:r>
            <a:r>
              <a:rPr lang="tr-TR" sz="4400" err="1">
                <a:latin typeface="+mj-lt"/>
              </a:rPr>
              <a:t>Results</a:t>
            </a:r>
            <a:endParaRPr lang="tr-TR" sz="4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78432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5922C-C6F6-49E7-AD2A-E49362123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2601"/>
            <a:ext cx="10515600" cy="1325563"/>
          </a:xfrm>
        </p:spPr>
        <p:txBody>
          <a:bodyPr/>
          <a:lstStyle/>
          <a:p>
            <a:r>
              <a:rPr lang="tr-TR"/>
              <a:t>PWM Generation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3B67C6-BA3E-4DCE-8766-9AAF99D63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1397" y="2082288"/>
            <a:ext cx="3665522" cy="2426677"/>
          </a:xfrm>
          <a:prstGeom prst="rect">
            <a:avLst/>
          </a:prstGeom>
        </p:spPr>
      </p:pic>
      <p:pic>
        <p:nvPicPr>
          <p:cNvPr id="12" name="Resim 8">
            <a:extLst>
              <a:ext uri="{FF2B5EF4-FFF2-40B4-BE49-F238E27FC236}">
                <a16:creationId xmlns:a16="http://schemas.microsoft.com/office/drawing/2014/main" id="{8C57F1FB-2F2A-4045-92FE-CFBDF57EE5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681" y="2082288"/>
            <a:ext cx="2963353" cy="242667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C60D310-2150-4FD0-99C4-E241F62EF3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6496" y="2082288"/>
            <a:ext cx="3665521" cy="2426677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A75E3DE-F645-477C-A63C-EA935D24B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681" y="4813089"/>
            <a:ext cx="3499815" cy="633257"/>
          </a:xfrm>
        </p:spPr>
        <p:txBody>
          <a:bodyPr>
            <a:normAutofit/>
          </a:bodyPr>
          <a:lstStyle/>
          <a:p>
            <a:r>
              <a:rPr lang="tr-TR" sz="2000"/>
              <a:t>Desired pump level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C22B7D6-9414-4F99-9103-67C724EC233A}"/>
              </a:ext>
            </a:extLst>
          </p:cNvPr>
          <p:cNvSpPr txBox="1">
            <a:spLocks/>
          </p:cNvSpPr>
          <p:nvPr/>
        </p:nvSpPr>
        <p:spPr>
          <a:xfrm>
            <a:off x="4016496" y="4829207"/>
            <a:ext cx="3499815" cy="633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000"/>
              <a:t>Generated signal (triangle)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0513CB2-5AE6-4017-B369-AD1D4E75ED79}"/>
              </a:ext>
            </a:extLst>
          </p:cNvPr>
          <p:cNvSpPr txBox="1">
            <a:spLocks/>
          </p:cNvSpPr>
          <p:nvPr/>
        </p:nvSpPr>
        <p:spPr>
          <a:xfrm>
            <a:off x="8111397" y="4829207"/>
            <a:ext cx="3499815" cy="633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000"/>
              <a:t>Comparator Output</a:t>
            </a:r>
          </a:p>
        </p:txBody>
      </p:sp>
    </p:spTree>
    <p:extLst>
      <p:ext uri="{BB962C8B-B14F-4D97-AF65-F5344CB8AC3E}">
        <p14:creationId xmlns:p14="http://schemas.microsoft.com/office/powerpoint/2010/main" val="2175677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EE4ECF8-3392-4559-B784-30AD8BC68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32" y="1096727"/>
            <a:ext cx="11664935" cy="367673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18D4BA-0567-42C1-8BDB-87AEAB644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533" y="4922393"/>
            <a:ext cx="1957154" cy="636579"/>
          </a:xfrm>
        </p:spPr>
        <p:txBody>
          <a:bodyPr>
            <a:normAutofit/>
          </a:bodyPr>
          <a:lstStyle/>
          <a:p>
            <a:r>
              <a:rPr lang="tr-TR" sz="2000"/>
              <a:t>Pulse Wave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D68793B-2F99-416B-8633-19F9192F0AB2}"/>
              </a:ext>
            </a:extLst>
          </p:cNvPr>
          <p:cNvSpPr txBox="1">
            <a:spLocks/>
          </p:cNvSpPr>
          <p:nvPr/>
        </p:nvSpPr>
        <p:spPr>
          <a:xfrm>
            <a:off x="2220686" y="4922393"/>
            <a:ext cx="3381827" cy="636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000"/>
              <a:t>Triangle Wave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E248CFC-DB2D-44C3-88ED-266EA05104CF}"/>
              </a:ext>
            </a:extLst>
          </p:cNvPr>
          <p:cNvSpPr txBox="1">
            <a:spLocks/>
          </p:cNvSpPr>
          <p:nvPr/>
        </p:nvSpPr>
        <p:spPr>
          <a:xfrm>
            <a:off x="5602513" y="4922393"/>
            <a:ext cx="2946401" cy="636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000"/>
              <a:t>Adjusted Triangle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09CF491-2346-461E-A429-A55E8D097AC0}"/>
              </a:ext>
            </a:extLst>
          </p:cNvPr>
          <p:cNvSpPr txBox="1">
            <a:spLocks/>
          </p:cNvSpPr>
          <p:nvPr/>
        </p:nvSpPr>
        <p:spPr>
          <a:xfrm>
            <a:off x="8548914" y="4922393"/>
            <a:ext cx="3379553" cy="636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000"/>
              <a:t>Pulse Modulated Wave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626855C-F668-4BC7-93B1-2BECBC0C3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7801"/>
            <a:ext cx="10515600" cy="1325563"/>
          </a:xfrm>
        </p:spPr>
        <p:txBody>
          <a:bodyPr>
            <a:normAutofit/>
          </a:bodyPr>
          <a:lstStyle/>
          <a:p>
            <a:r>
              <a:rPr lang="tr-TR" sz="3200"/>
              <a:t>Designed Solution for PWM Generation</a:t>
            </a:r>
          </a:p>
        </p:txBody>
      </p:sp>
    </p:spTree>
    <p:extLst>
      <p:ext uri="{BB962C8B-B14F-4D97-AF65-F5344CB8AC3E}">
        <p14:creationId xmlns:p14="http://schemas.microsoft.com/office/powerpoint/2010/main" val="3363653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C1756B3-31E0-4D9E-AD90-BCE9C4B973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522"/>
          <a:stretch/>
        </p:blipFill>
        <p:spPr>
          <a:xfrm>
            <a:off x="541728" y="1609273"/>
            <a:ext cx="5655872" cy="33507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25922C-C6F6-49E7-AD2A-E49362123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Triangle Generation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18D4BA-0567-42C1-8BDB-87AEAB644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728" y="4977950"/>
            <a:ext cx="2796558" cy="657226"/>
          </a:xfrm>
        </p:spPr>
        <p:txBody>
          <a:bodyPr>
            <a:normAutofit/>
          </a:bodyPr>
          <a:lstStyle/>
          <a:p>
            <a:r>
              <a:rPr lang="tr-TR" sz="2000"/>
              <a:t>25kHz Pulse Wave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E0D1FAC-82B1-4C93-931D-A4DBF33BAE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4371" y="4202611"/>
            <a:ext cx="4114800" cy="6572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EBA398C-AC88-4340-BEEC-681786F83E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4072" y="1026568"/>
            <a:ext cx="4791075" cy="3171825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5F27357-70C3-497B-9608-DB6F7E971286}"/>
              </a:ext>
            </a:extLst>
          </p:cNvPr>
          <p:cNvSpPr txBox="1">
            <a:spLocks/>
          </p:cNvSpPr>
          <p:nvPr/>
        </p:nvSpPr>
        <p:spPr>
          <a:xfrm>
            <a:off x="3642895" y="4977950"/>
            <a:ext cx="3211476" cy="657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000"/>
              <a:t>Integrator with feedback resistance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25A4D72-E301-4DAE-8392-B97D2FFD4DF5}"/>
              </a:ext>
            </a:extLst>
          </p:cNvPr>
          <p:cNvSpPr txBox="1">
            <a:spLocks/>
          </p:cNvSpPr>
          <p:nvPr/>
        </p:nvSpPr>
        <p:spPr>
          <a:xfrm>
            <a:off x="7513492" y="4977950"/>
            <a:ext cx="2796558" cy="657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000"/>
              <a:t>Symmetric Triangle</a:t>
            </a:r>
          </a:p>
        </p:txBody>
      </p:sp>
    </p:spTree>
    <p:extLst>
      <p:ext uri="{BB962C8B-B14F-4D97-AF65-F5344CB8AC3E}">
        <p14:creationId xmlns:p14="http://schemas.microsoft.com/office/powerpoint/2010/main" val="770791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B1E46-200D-4EDB-BF49-A462CCFC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90FA5-013D-4205-8A7C-F70F0E3E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dirty="0"/>
              <a:t>Introduction</a:t>
            </a:r>
          </a:p>
          <a:p>
            <a:pPr lvl="1"/>
            <a:r>
              <a:rPr lang="tr-TR" dirty="0"/>
              <a:t>Our solution idea</a:t>
            </a:r>
          </a:p>
          <a:p>
            <a:r>
              <a:rPr lang="tr-TR" dirty="0"/>
              <a:t>Solutions for each splitted part</a:t>
            </a:r>
          </a:p>
          <a:p>
            <a:pPr lvl="1"/>
            <a:r>
              <a:rPr lang="tr-TR" dirty="0"/>
              <a:t>Solution Details</a:t>
            </a:r>
          </a:p>
          <a:p>
            <a:pPr lvl="1"/>
            <a:r>
              <a:rPr lang="tr-TR" dirty="0"/>
              <a:t>Implementation details</a:t>
            </a:r>
          </a:p>
          <a:p>
            <a:pPr lvl="1"/>
            <a:r>
              <a:rPr lang="tr-TR" dirty="0"/>
              <a:t>Design Targets &amp; Test Results</a:t>
            </a:r>
          </a:p>
          <a:p>
            <a:r>
              <a:rPr lang="tr-TR" dirty="0"/>
              <a:t>Conclusion</a:t>
            </a:r>
          </a:p>
          <a:p>
            <a:pPr lvl="1"/>
            <a:r>
              <a:rPr lang="tr-TR" dirty="0"/>
              <a:t>Results &amp; Main ideas</a:t>
            </a:r>
          </a:p>
        </p:txBody>
      </p:sp>
    </p:spTree>
    <p:extLst>
      <p:ext uri="{BB962C8B-B14F-4D97-AF65-F5344CB8AC3E}">
        <p14:creationId xmlns:p14="http://schemas.microsoft.com/office/powerpoint/2010/main" val="1253023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66E754A-F925-4EF7-90CA-35EEAC8D2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220085"/>
            <a:ext cx="10515600" cy="2696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25922C-C6F6-49E7-AD2A-E49362123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11203"/>
            <a:ext cx="10515600" cy="1325563"/>
          </a:xfrm>
        </p:spPr>
        <p:txBody>
          <a:bodyPr>
            <a:normAutofit/>
          </a:bodyPr>
          <a:lstStyle/>
          <a:p>
            <a:r>
              <a:rPr lang="tr-TR" sz="4000"/>
              <a:t>Inverting Opamp &amp; Comparator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703477-E38B-4F7D-BC24-5100D536C549}"/>
              </a:ext>
            </a:extLst>
          </p:cNvPr>
          <p:cNvCxnSpPr>
            <a:cxnSpLocks/>
          </p:cNvCxnSpPr>
          <p:nvPr/>
        </p:nvCxnSpPr>
        <p:spPr>
          <a:xfrm>
            <a:off x="5700153" y="5074585"/>
            <a:ext cx="100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8A677BC8-EDFA-4CD8-85C3-09F751465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6054" y="3745334"/>
            <a:ext cx="4074098" cy="269716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31E5481-C515-4E59-AD19-1B33DB6EFB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548" y="3500394"/>
            <a:ext cx="4518251" cy="299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59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94C3359-82BB-4F7D-88AB-4327DC122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628" y="194282"/>
            <a:ext cx="4382426" cy="2901288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89A32BC-3694-44AB-A209-868DC9F30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8024" y="3095570"/>
            <a:ext cx="2465476" cy="333430"/>
          </a:xfrm>
        </p:spPr>
        <p:txBody>
          <a:bodyPr>
            <a:normAutofit fontScale="92500" lnSpcReduction="10000"/>
          </a:bodyPr>
          <a:lstStyle/>
          <a:p>
            <a:r>
              <a:rPr lang="tr-TR" sz="2000"/>
              <a:t>Desired water – 2cm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20F4BE8-23B4-41AE-B55A-EA6AF5A4D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2013" y="3483030"/>
            <a:ext cx="4382426" cy="2901288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5B44FEA-C1B9-4A19-AE11-C0A690188657}"/>
              </a:ext>
            </a:extLst>
          </p:cNvPr>
          <p:cNvSpPr txBox="1">
            <a:spLocks/>
          </p:cNvSpPr>
          <p:nvPr/>
        </p:nvSpPr>
        <p:spPr>
          <a:xfrm>
            <a:off x="2450488" y="6345935"/>
            <a:ext cx="2465476" cy="3334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000"/>
              <a:t>Desired water – 6cm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FF4DA39-EFE2-4A66-9801-A32B184F09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2013" y="194282"/>
            <a:ext cx="4382426" cy="2901288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4A6AC00-F057-46AF-8E9D-9A1AA5268944}"/>
              </a:ext>
            </a:extLst>
          </p:cNvPr>
          <p:cNvSpPr txBox="1">
            <a:spLocks/>
          </p:cNvSpPr>
          <p:nvPr/>
        </p:nvSpPr>
        <p:spPr>
          <a:xfrm>
            <a:off x="2450488" y="3041540"/>
            <a:ext cx="2465476" cy="3334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000"/>
              <a:t>Desired water – 0cm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9C224EDE-E100-407D-8C43-5026440F4B7A}"/>
              </a:ext>
            </a:extLst>
          </p:cNvPr>
          <p:cNvSpPr txBox="1">
            <a:spLocks/>
          </p:cNvSpPr>
          <p:nvPr/>
        </p:nvSpPr>
        <p:spPr>
          <a:xfrm>
            <a:off x="7548024" y="6329162"/>
            <a:ext cx="2852309" cy="3323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1900"/>
              <a:t>Desired water – 10cm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1EE7AC9-4D2D-4DA9-9B0B-6D21714A42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9549" y="3427874"/>
            <a:ext cx="4382426" cy="290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6987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A9D97B-DFB2-4BF7-8778-C4C19F8093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390462"/>
              </p:ext>
            </p:extLst>
          </p:nvPr>
        </p:nvGraphicFramePr>
        <p:xfrm>
          <a:off x="1123759" y="1065715"/>
          <a:ext cx="10131846" cy="26355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41603">
                  <a:extLst>
                    <a:ext uri="{9D8B030D-6E8A-4147-A177-3AD203B41FA5}">
                      <a16:colId xmlns:a16="http://schemas.microsoft.com/office/drawing/2014/main" val="1012107566"/>
                    </a:ext>
                  </a:extLst>
                </a:gridCol>
                <a:gridCol w="1584115">
                  <a:extLst>
                    <a:ext uri="{9D8B030D-6E8A-4147-A177-3AD203B41FA5}">
                      <a16:colId xmlns:a16="http://schemas.microsoft.com/office/drawing/2014/main" val="471257111"/>
                    </a:ext>
                  </a:extLst>
                </a:gridCol>
                <a:gridCol w="1585232">
                  <a:extLst>
                    <a:ext uri="{9D8B030D-6E8A-4147-A177-3AD203B41FA5}">
                      <a16:colId xmlns:a16="http://schemas.microsoft.com/office/drawing/2014/main" val="3916639170"/>
                    </a:ext>
                  </a:extLst>
                </a:gridCol>
                <a:gridCol w="1420896">
                  <a:extLst>
                    <a:ext uri="{9D8B030D-6E8A-4147-A177-3AD203B41FA5}">
                      <a16:colId xmlns:a16="http://schemas.microsoft.com/office/drawing/2014/main" val="957536040"/>
                    </a:ext>
                  </a:extLst>
                </a:gridCol>
              </a:tblGrid>
              <a:tr h="243706">
                <a:tc gridSpan="4"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PWM Generator Design Targets</a:t>
                      </a:r>
                      <a:endParaRPr lang="tr-T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225914"/>
                  </a:ext>
                </a:extLst>
              </a:tr>
              <a:tr h="243706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Description of Design Targets</a:t>
                      </a:r>
                      <a:endParaRPr lang="tr-T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Min.</a:t>
                      </a:r>
                      <a:endParaRPr lang="tr-T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Max.</a:t>
                      </a:r>
                      <a:endParaRPr lang="tr-T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Units</a:t>
                      </a:r>
                      <a:endParaRPr lang="tr-T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2865929"/>
                  </a:ext>
                </a:extLst>
              </a:tr>
              <a:tr h="239148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PWM frequency </a:t>
                      </a:r>
                      <a:endParaRPr lang="tr-T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24.5</a:t>
                      </a:r>
                      <a:endParaRPr lang="tr-T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25.5</a:t>
                      </a:r>
                      <a:endParaRPr lang="tr-T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kHz</a:t>
                      </a:r>
                      <a:endParaRPr lang="tr-T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7241392"/>
                  </a:ext>
                </a:extLst>
              </a:tr>
              <a:tr h="239148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Integrator time constant</a:t>
                      </a:r>
                      <a:endParaRPr lang="tr-T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25.5</a:t>
                      </a:r>
                      <a:endParaRPr lang="tr-T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29.8</a:t>
                      </a:r>
                      <a:endParaRPr lang="tr-T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s</a:t>
                      </a:r>
                      <a:endParaRPr lang="tr-T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3673887"/>
                  </a:ext>
                </a:extLst>
              </a:tr>
              <a:tr h="440985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Triangle wave slew rate (increasing &amp; decreasing)</a:t>
                      </a:r>
                      <a:endParaRPr lang="tr-T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±0.075</a:t>
                      </a:r>
                      <a:endParaRPr lang="tr-T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±0.125</a:t>
                      </a:r>
                      <a:endParaRPr lang="tr-T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V/us</a:t>
                      </a:r>
                      <a:endParaRPr lang="tr-T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44154727"/>
                  </a:ext>
                </a:extLst>
              </a:tr>
              <a:tr h="239148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Inverting opamp peak-top-peak gain</a:t>
                      </a:r>
                      <a:endParaRPr lang="tr-T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0.98</a:t>
                      </a:r>
                      <a:endParaRPr lang="tr-T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1.47</a:t>
                      </a:r>
                      <a:endParaRPr lang="tr-T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tr-T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97176215"/>
                  </a:ext>
                </a:extLst>
              </a:tr>
              <a:tr h="239148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Inverting opamp DC offset</a:t>
                      </a:r>
                      <a:endParaRPr lang="tr-T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0.50</a:t>
                      </a:r>
                      <a:endParaRPr lang="tr-T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0.92</a:t>
                      </a:r>
                      <a:endParaRPr lang="tr-T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V</a:t>
                      </a:r>
                      <a:endParaRPr lang="tr-T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14026750"/>
                  </a:ext>
                </a:extLst>
              </a:tr>
              <a:tr h="239148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PWM comparator input for %0 duty cycle</a:t>
                      </a:r>
                      <a:endParaRPr lang="tr-T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-0.20</a:t>
                      </a:r>
                      <a:endParaRPr lang="tr-T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0.33</a:t>
                      </a:r>
                      <a:endParaRPr lang="tr-T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V</a:t>
                      </a:r>
                      <a:endParaRPr lang="tr-T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90797682"/>
                  </a:ext>
                </a:extLst>
              </a:tr>
              <a:tr h="239148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PWM comparator input for %100 duty cycle</a:t>
                      </a:r>
                      <a:endParaRPr lang="tr-T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2.18</a:t>
                      </a:r>
                      <a:endParaRPr lang="tr-T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4.00</a:t>
                      </a:r>
                      <a:endParaRPr lang="tr-T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V</a:t>
                      </a:r>
                      <a:endParaRPr lang="tr-T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76062548"/>
                  </a:ext>
                </a:extLst>
              </a:tr>
            </a:tbl>
          </a:graphicData>
        </a:graphic>
      </p:graphicFrame>
      <p:sp>
        <p:nvSpPr>
          <p:cNvPr id="5" name="Metin kutusu 4">
            <a:extLst>
              <a:ext uri="{FF2B5EF4-FFF2-40B4-BE49-F238E27FC236}">
                <a16:creationId xmlns:a16="http://schemas.microsoft.com/office/drawing/2014/main" id="{71EEE851-7D3E-4595-994F-23AC7199ED95}"/>
              </a:ext>
            </a:extLst>
          </p:cNvPr>
          <p:cNvSpPr txBox="1"/>
          <p:nvPr/>
        </p:nvSpPr>
        <p:spPr>
          <a:xfrm>
            <a:off x="1123759" y="419384"/>
            <a:ext cx="74542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3600">
                <a:latin typeface="+mj-lt"/>
              </a:rPr>
              <a:t>Design Targets and Test Results</a:t>
            </a:r>
          </a:p>
        </p:txBody>
      </p:sp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47DA1478-19CB-4B79-8E6C-4718987ED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217492"/>
              </p:ext>
            </p:extLst>
          </p:nvPr>
        </p:nvGraphicFramePr>
        <p:xfrm>
          <a:off x="1139470" y="3971141"/>
          <a:ext cx="10116134" cy="2468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619549">
                  <a:extLst>
                    <a:ext uri="{9D8B030D-6E8A-4147-A177-3AD203B41FA5}">
                      <a16:colId xmlns:a16="http://schemas.microsoft.com/office/drawing/2014/main" val="505310990"/>
                    </a:ext>
                  </a:extLst>
                </a:gridCol>
                <a:gridCol w="2864101">
                  <a:extLst>
                    <a:ext uri="{9D8B030D-6E8A-4147-A177-3AD203B41FA5}">
                      <a16:colId xmlns:a16="http://schemas.microsoft.com/office/drawing/2014/main" val="2672996364"/>
                    </a:ext>
                  </a:extLst>
                </a:gridCol>
                <a:gridCol w="1632484">
                  <a:extLst>
                    <a:ext uri="{9D8B030D-6E8A-4147-A177-3AD203B41FA5}">
                      <a16:colId xmlns:a16="http://schemas.microsoft.com/office/drawing/2014/main" val="48601499"/>
                    </a:ext>
                  </a:extLst>
                </a:gridCol>
              </a:tblGrid>
              <a:tr h="195051">
                <a:tc gridSpan="3"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PWM Generator Test Results</a:t>
                      </a:r>
                      <a:endParaRPr lang="tr-T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306956"/>
                  </a:ext>
                </a:extLst>
              </a:tr>
              <a:tr h="195051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Design Targets</a:t>
                      </a:r>
                      <a:endParaRPr lang="tr-T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Measured Value</a:t>
                      </a:r>
                      <a:endParaRPr lang="tr-T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Units</a:t>
                      </a:r>
                      <a:endParaRPr lang="tr-T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2553962"/>
                  </a:ext>
                </a:extLst>
              </a:tr>
              <a:tr h="171602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PWM frequency </a:t>
                      </a:r>
                      <a:endParaRPr lang="tr-T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24.53</a:t>
                      </a:r>
                      <a:endParaRPr lang="tr-T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kHz</a:t>
                      </a:r>
                      <a:endParaRPr lang="tr-T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5813719"/>
                  </a:ext>
                </a:extLst>
              </a:tr>
              <a:tr h="171602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Integrator time constant</a:t>
                      </a:r>
                      <a:endParaRPr lang="tr-T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26.52</a:t>
                      </a:r>
                      <a:endParaRPr lang="tr-T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s</a:t>
                      </a:r>
                      <a:endParaRPr lang="tr-T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4371757"/>
                  </a:ext>
                </a:extLst>
              </a:tr>
              <a:tr h="171602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Triangle wave slew rate (increasing &amp; decreasing)</a:t>
                      </a:r>
                      <a:endParaRPr lang="tr-T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±0.112</a:t>
                      </a:r>
                      <a:endParaRPr lang="tr-T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V/us</a:t>
                      </a:r>
                      <a:endParaRPr lang="tr-T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6896416"/>
                  </a:ext>
                </a:extLst>
              </a:tr>
              <a:tr h="171602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Inverting opamp peak-top-peak gain</a:t>
                      </a:r>
                      <a:endParaRPr lang="tr-T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0.67 - 0.83</a:t>
                      </a:r>
                      <a:endParaRPr lang="tr-T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tr-T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10618091"/>
                  </a:ext>
                </a:extLst>
              </a:tr>
              <a:tr h="171602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Inverting opamp DC offset</a:t>
                      </a:r>
                      <a:endParaRPr lang="tr-T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0.83</a:t>
                      </a:r>
                      <a:endParaRPr lang="tr-T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V</a:t>
                      </a:r>
                      <a:endParaRPr lang="tr-T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66366016"/>
                  </a:ext>
                </a:extLst>
              </a:tr>
              <a:tr h="189188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PWM comparator input for 0% duty cycle</a:t>
                      </a:r>
                      <a:endParaRPr lang="tr-T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0.20 - 0.07</a:t>
                      </a:r>
                      <a:endParaRPr lang="tr-T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V</a:t>
                      </a:r>
                      <a:endParaRPr lang="tr-T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62612612"/>
                  </a:ext>
                </a:extLst>
              </a:tr>
              <a:tr h="195051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PWM comparator input for 100% duty cycle</a:t>
                      </a:r>
                      <a:endParaRPr lang="tr-T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2.65 - 3.05</a:t>
                      </a:r>
                      <a:endParaRPr lang="tr-T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V</a:t>
                      </a:r>
                      <a:endParaRPr lang="tr-T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9198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21560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DD785-D1C1-4C46-8FB2-7FE6C59C4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Motor Driver </a:t>
            </a:r>
            <a:r>
              <a:rPr lang="tr-TR" err="1"/>
              <a:t>and</a:t>
            </a:r>
            <a:r>
              <a:rPr lang="tr-TR"/>
              <a:t> </a:t>
            </a:r>
            <a:r>
              <a:rPr lang="tr-TR" err="1"/>
              <a:t>Protection</a:t>
            </a:r>
            <a:endParaRPr lang="tr-TR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35AAB5B8-53A5-4B37-ADC4-39533D7AC1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2622245"/>
            <a:ext cx="12192000" cy="3420056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A3DE3-E8B8-4DF6-A40C-A41EC8696BD4}"/>
              </a:ext>
            </a:extLst>
          </p:cNvPr>
          <p:cNvSpPr txBox="1">
            <a:spLocks/>
          </p:cNvSpPr>
          <p:nvPr/>
        </p:nvSpPr>
        <p:spPr>
          <a:xfrm>
            <a:off x="768876" y="170506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000">
                <a:cs typeface="Calibri"/>
              </a:rPr>
              <a:t>Motor Driver</a:t>
            </a:r>
          </a:p>
          <a:p>
            <a:r>
              <a:rPr lang="tr-TR" sz="2000" err="1">
                <a:cs typeface="Calibri"/>
              </a:rPr>
              <a:t>Over-Current</a:t>
            </a:r>
            <a:r>
              <a:rPr lang="tr-TR" sz="2000">
                <a:cs typeface="Calibri"/>
              </a:rPr>
              <a:t> </a:t>
            </a:r>
            <a:r>
              <a:rPr lang="tr-TR" sz="2000" err="1">
                <a:cs typeface="Calibri"/>
              </a:rPr>
              <a:t>Protection</a:t>
            </a:r>
          </a:p>
          <a:p>
            <a:pPr marL="0" indent="0">
              <a:buNone/>
            </a:pPr>
            <a:endParaRPr lang="tr-TR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16145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422E7D9-70C7-4C46-BE2D-A1C998478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Motor Driver</a:t>
            </a:r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76DD31F8-FC1C-48D1-8915-5336DC763B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0012" y="2657476"/>
            <a:ext cx="7711907" cy="2476500"/>
          </a:xfr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118A44AE-6C7C-4EDA-8CB0-566ED75B46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0987" y="2219325"/>
            <a:ext cx="4201001" cy="323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3675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DB17A1-5C69-44AE-8EAE-3E7D2FEC8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err="1"/>
              <a:t>Over-current</a:t>
            </a:r>
            <a:r>
              <a:rPr lang="tr-TR"/>
              <a:t> </a:t>
            </a:r>
            <a:r>
              <a:rPr lang="tr-TR" err="1"/>
              <a:t>Protection</a:t>
            </a:r>
            <a:endParaRPr lang="tr-TR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529DF6F8-C30A-43CE-B069-88BBD32D34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3571" y="1690688"/>
            <a:ext cx="6638925" cy="3672020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97F4A3AA-F6C6-49B9-BE28-703FC1FAA4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0024" y="472296"/>
            <a:ext cx="3951304" cy="2724798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A0AE389E-4495-4608-93AB-7898F4286E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0024" y="3427131"/>
            <a:ext cx="3948176" cy="27247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518DCB67-E8E5-4CDF-ACFC-03C099A46300}"/>
                  </a:ext>
                </a:extLst>
              </p:cNvPr>
              <p:cNvSpPr txBox="1"/>
              <p:nvPr/>
            </p:nvSpPr>
            <p:spPr>
              <a:xfrm>
                <a:off x="838200" y="5456206"/>
                <a:ext cx="5943037" cy="6178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𝐸𝑛𝑎𝑏𝑙𝑒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𝑛𝑂𝑣𝑒𝑟𝐶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𝐴𝑟𝑚𝑎𝑡𝑢𝑟𝑒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𝑐𝑢𝑟𝑟𝑒𝑛𝑡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&gt;2.04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𝑛𝑜𝑡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𝑎𝑓𝑓𝑒𝑐𝑡𝑒𝑑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,         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tr-TR"/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518DCB67-E8E5-4CDF-ACFC-03C099A46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456206"/>
                <a:ext cx="5943037" cy="617861"/>
              </a:xfrm>
              <a:prstGeom prst="rect">
                <a:avLst/>
              </a:prstGeom>
              <a:blipFill>
                <a:blip r:embed="rId6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11431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İçerik Yer Tutucusu 4">
            <a:extLst>
              <a:ext uri="{FF2B5EF4-FFF2-40B4-BE49-F238E27FC236}">
                <a16:creationId xmlns:a16="http://schemas.microsoft.com/office/drawing/2014/main" id="{C10BAAB8-4301-4E37-B046-DFD1A27630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2455508"/>
              </p:ext>
            </p:extLst>
          </p:nvPr>
        </p:nvGraphicFramePr>
        <p:xfrm>
          <a:off x="928688" y="1297217"/>
          <a:ext cx="10242075" cy="24145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169696">
                  <a:extLst>
                    <a:ext uri="{9D8B030D-6E8A-4147-A177-3AD203B41FA5}">
                      <a16:colId xmlns:a16="http://schemas.microsoft.com/office/drawing/2014/main" val="4242734129"/>
                    </a:ext>
                  </a:extLst>
                </a:gridCol>
                <a:gridCol w="1722825">
                  <a:extLst>
                    <a:ext uri="{9D8B030D-6E8A-4147-A177-3AD203B41FA5}">
                      <a16:colId xmlns:a16="http://schemas.microsoft.com/office/drawing/2014/main" val="2185367392"/>
                    </a:ext>
                  </a:extLst>
                </a:gridCol>
                <a:gridCol w="1171763">
                  <a:extLst>
                    <a:ext uri="{9D8B030D-6E8A-4147-A177-3AD203B41FA5}">
                      <a16:colId xmlns:a16="http://schemas.microsoft.com/office/drawing/2014/main" val="367637270"/>
                    </a:ext>
                  </a:extLst>
                </a:gridCol>
                <a:gridCol w="1177791">
                  <a:extLst>
                    <a:ext uri="{9D8B030D-6E8A-4147-A177-3AD203B41FA5}">
                      <a16:colId xmlns:a16="http://schemas.microsoft.com/office/drawing/2014/main" val="2748103062"/>
                    </a:ext>
                  </a:extLst>
                </a:gridCol>
              </a:tblGrid>
              <a:tr h="383126">
                <a:tc gridSpan="4">
                  <a:txBody>
                    <a:bodyPr/>
                    <a:lstStyle/>
                    <a:p>
                      <a:pPr algn="l"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Motor Driver and Protection Design Targets</a:t>
                      </a:r>
                      <a:endParaRPr lang="tr-T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17780" marB="17780" anchor="ctr"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294246"/>
                  </a:ext>
                </a:extLst>
              </a:tr>
              <a:tr h="383126">
                <a:tc>
                  <a:txBody>
                    <a:bodyPr/>
                    <a:lstStyle/>
                    <a:p>
                      <a:pPr algn="l"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Description of design target</a:t>
                      </a:r>
                      <a:endParaRPr lang="tr-T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17780" marB="1778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Min.</a:t>
                      </a:r>
                      <a:endParaRPr lang="tr-T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17780" marB="1778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Max.</a:t>
                      </a:r>
                      <a:endParaRPr lang="tr-T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17780" marB="1778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Unit</a:t>
                      </a:r>
                      <a:endParaRPr lang="tr-T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17780" marB="17780" anchor="ctr"/>
                </a:tc>
                <a:extLst>
                  <a:ext uri="{0D108BD9-81ED-4DB2-BD59-A6C34878D82A}">
                    <a16:rowId xmlns:a16="http://schemas.microsoft.com/office/drawing/2014/main" val="2325435387"/>
                  </a:ext>
                </a:extLst>
              </a:tr>
              <a:tr h="329667">
                <a:tc>
                  <a:txBody>
                    <a:bodyPr/>
                    <a:lstStyle/>
                    <a:p>
                      <a:pPr algn="l"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</a:rPr>
                        <a:t>Maximum output current without protection</a:t>
                      </a:r>
                      <a:endParaRPr lang="tr-T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17780" marB="1778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400"/>
                        </a:spcAft>
                      </a:pPr>
                      <a:r>
                        <a:rPr lang="tr-TR" sz="1400">
                          <a:effectLst/>
                        </a:rPr>
                        <a:t>2.3</a:t>
                      </a:r>
                      <a:endParaRPr lang="tr-T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17780" marB="1778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400"/>
                        </a:spcAft>
                      </a:pPr>
                      <a:r>
                        <a:rPr lang="tr-TR" sz="1400">
                          <a:effectLst/>
                        </a:rPr>
                        <a:t> 2.5</a:t>
                      </a:r>
                      <a:endParaRPr lang="tr-T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17780" marB="1778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</a:rPr>
                        <a:t>A</a:t>
                      </a:r>
                      <a:r>
                        <a:rPr lang="tr-TR" sz="1400">
                          <a:effectLst/>
                        </a:rPr>
                        <a:t> </a:t>
                      </a:r>
                      <a:endParaRPr lang="tr-T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17780" marB="17780" anchor="ctr"/>
                </a:tc>
                <a:extLst>
                  <a:ext uri="{0D108BD9-81ED-4DB2-BD59-A6C34878D82A}">
                    <a16:rowId xmlns:a16="http://schemas.microsoft.com/office/drawing/2014/main" val="4275336668"/>
                  </a:ext>
                </a:extLst>
              </a:tr>
              <a:tr h="329667">
                <a:tc>
                  <a:txBody>
                    <a:bodyPr/>
                    <a:lstStyle/>
                    <a:p>
                      <a:pPr algn="l"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</a:rPr>
                        <a:t>Expected ripple current depending on motor inductance</a:t>
                      </a:r>
                      <a:r>
                        <a:rPr lang="tr-TR" sz="1400">
                          <a:effectLst/>
                        </a:rPr>
                        <a:t> </a:t>
                      </a:r>
                      <a:endParaRPr lang="tr-T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17780" marB="1778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400"/>
                        </a:spcAft>
                      </a:pPr>
                      <a:r>
                        <a:rPr lang="tr-TR" sz="1400">
                          <a:effectLst/>
                        </a:rPr>
                        <a:t> 0</a:t>
                      </a:r>
                      <a:endParaRPr lang="tr-T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17780" marB="1778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400"/>
                        </a:spcAft>
                      </a:pPr>
                      <a:r>
                        <a:rPr lang="tr-TR" sz="1400">
                          <a:effectLst/>
                        </a:rPr>
                        <a:t>100</a:t>
                      </a:r>
                      <a:endParaRPr lang="tr-T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17780" marB="1778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</a:rPr>
                        <a:t>mA</a:t>
                      </a:r>
                      <a:r>
                        <a:rPr lang="tr-TR" sz="1400">
                          <a:effectLst/>
                        </a:rPr>
                        <a:t> </a:t>
                      </a:r>
                      <a:endParaRPr lang="tr-T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17780" marB="17780" anchor="ctr"/>
                </a:tc>
                <a:extLst>
                  <a:ext uri="{0D108BD9-81ED-4DB2-BD59-A6C34878D82A}">
                    <a16:rowId xmlns:a16="http://schemas.microsoft.com/office/drawing/2014/main" val="727848359"/>
                  </a:ext>
                </a:extLst>
              </a:tr>
              <a:tr h="329667">
                <a:tc>
                  <a:txBody>
                    <a:bodyPr/>
                    <a:lstStyle/>
                    <a:p>
                      <a:pPr algn="l"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</a:rPr>
                        <a:t>Expected average output current at maximum output</a:t>
                      </a:r>
                      <a:r>
                        <a:rPr lang="tr-TR" sz="1400">
                          <a:effectLst/>
                        </a:rPr>
                        <a:t> </a:t>
                      </a:r>
                      <a:endParaRPr lang="tr-T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17780" marB="1778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400"/>
                        </a:spcAft>
                      </a:pPr>
                      <a:r>
                        <a:rPr lang="tr-TR" sz="1400">
                          <a:effectLst/>
                        </a:rPr>
                        <a:t> 2.03</a:t>
                      </a:r>
                      <a:endParaRPr lang="tr-T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17780" marB="1778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400"/>
                        </a:spcAft>
                      </a:pPr>
                      <a:r>
                        <a:rPr lang="tr-TR" sz="1400">
                          <a:effectLst/>
                        </a:rPr>
                        <a:t>2.05 </a:t>
                      </a:r>
                      <a:endParaRPr lang="tr-T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17780" marB="1778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</a:rPr>
                        <a:t>A</a:t>
                      </a:r>
                      <a:r>
                        <a:rPr lang="tr-TR" sz="1400">
                          <a:effectLst/>
                        </a:rPr>
                        <a:t> </a:t>
                      </a:r>
                      <a:endParaRPr lang="tr-T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17780" marB="17780" anchor="ctr"/>
                </a:tc>
                <a:extLst>
                  <a:ext uri="{0D108BD9-81ED-4DB2-BD59-A6C34878D82A}">
                    <a16:rowId xmlns:a16="http://schemas.microsoft.com/office/drawing/2014/main" val="2345134224"/>
                  </a:ext>
                </a:extLst>
              </a:tr>
              <a:tr h="329667">
                <a:tc>
                  <a:txBody>
                    <a:bodyPr/>
                    <a:lstStyle/>
                    <a:p>
                      <a:pPr algn="l"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</a:rPr>
                        <a:t>Overcurrent Protection Current Threshold</a:t>
                      </a:r>
                      <a:endParaRPr lang="tr-T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17780" marB="1778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</a:rPr>
                        <a:t>2.02</a:t>
                      </a:r>
                      <a:endParaRPr lang="tr-T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17780" marB="1778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</a:rPr>
                        <a:t>2.06</a:t>
                      </a:r>
                      <a:endParaRPr lang="tr-T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17780" marB="1778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</a:rPr>
                        <a:t>A</a:t>
                      </a:r>
                      <a:endParaRPr lang="tr-T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17780" marB="17780" anchor="ctr"/>
                </a:tc>
                <a:extLst>
                  <a:ext uri="{0D108BD9-81ED-4DB2-BD59-A6C34878D82A}">
                    <a16:rowId xmlns:a16="http://schemas.microsoft.com/office/drawing/2014/main" val="1984451870"/>
                  </a:ext>
                </a:extLst>
              </a:tr>
              <a:tr h="329667">
                <a:tc>
                  <a:txBody>
                    <a:bodyPr/>
                    <a:lstStyle/>
                    <a:p>
                      <a:pPr algn="l"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</a:rPr>
                        <a:t>Overcurrent Protection Response Time </a:t>
                      </a:r>
                      <a:endParaRPr lang="tr-T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17780" marB="1778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</a:rPr>
                        <a:t>5.5</a:t>
                      </a:r>
                      <a:endParaRPr lang="tr-T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17780" marB="1778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</a:rPr>
                        <a:t>7.5</a:t>
                      </a:r>
                      <a:endParaRPr lang="tr-T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17780" marB="1778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</a:rPr>
                        <a:t>us</a:t>
                      </a:r>
                      <a:endParaRPr lang="tr-T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17780" marB="17780" anchor="ctr"/>
                </a:tc>
                <a:extLst>
                  <a:ext uri="{0D108BD9-81ED-4DB2-BD59-A6C34878D82A}">
                    <a16:rowId xmlns:a16="http://schemas.microsoft.com/office/drawing/2014/main" val="1942693555"/>
                  </a:ext>
                </a:extLst>
              </a:tr>
            </a:tbl>
          </a:graphicData>
        </a:graphic>
      </p:graphicFrame>
      <p:graphicFrame>
        <p:nvGraphicFramePr>
          <p:cNvPr id="6" name="İçerik Yer Tutucusu 3">
            <a:extLst>
              <a:ext uri="{FF2B5EF4-FFF2-40B4-BE49-F238E27FC236}">
                <a16:creationId xmlns:a16="http://schemas.microsoft.com/office/drawing/2014/main" id="{6DA50670-CEAB-444F-9E70-42DB660059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8806647"/>
              </p:ext>
            </p:extLst>
          </p:nvPr>
        </p:nvGraphicFramePr>
        <p:xfrm>
          <a:off x="928688" y="3930220"/>
          <a:ext cx="10334624" cy="24145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165009">
                  <a:extLst>
                    <a:ext uri="{9D8B030D-6E8A-4147-A177-3AD203B41FA5}">
                      <a16:colId xmlns:a16="http://schemas.microsoft.com/office/drawing/2014/main" val="1070565687"/>
                    </a:ext>
                  </a:extLst>
                </a:gridCol>
                <a:gridCol w="2501299">
                  <a:extLst>
                    <a:ext uri="{9D8B030D-6E8A-4147-A177-3AD203B41FA5}">
                      <a16:colId xmlns:a16="http://schemas.microsoft.com/office/drawing/2014/main" val="3189680234"/>
                    </a:ext>
                  </a:extLst>
                </a:gridCol>
                <a:gridCol w="1668316">
                  <a:extLst>
                    <a:ext uri="{9D8B030D-6E8A-4147-A177-3AD203B41FA5}">
                      <a16:colId xmlns:a16="http://schemas.microsoft.com/office/drawing/2014/main" val="1243089425"/>
                    </a:ext>
                  </a:extLst>
                </a:gridCol>
              </a:tblGrid>
              <a:tr h="391555">
                <a:tc gridSpan="3"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Motor Driver and Protection Test Results</a:t>
                      </a:r>
                      <a:endParaRPr lang="tr-T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964561"/>
                  </a:ext>
                </a:extLst>
              </a:tr>
              <a:tr h="391555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Design Targets</a:t>
                      </a:r>
                      <a:endParaRPr lang="tr-T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Measured Value</a:t>
                      </a:r>
                      <a:endParaRPr lang="tr-T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Units</a:t>
                      </a:r>
                      <a:endParaRPr lang="tr-T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9003895"/>
                  </a:ext>
                </a:extLst>
              </a:tr>
              <a:tr h="326295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</a:rPr>
                        <a:t>Maximum output current without protection</a:t>
                      </a:r>
                      <a:endParaRPr lang="tr-T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tr-TR" sz="1400">
                          <a:effectLst/>
                        </a:rPr>
                        <a:t>2.406 - 2.421</a:t>
                      </a:r>
                      <a:endParaRPr lang="tr-T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tr-TR" sz="1400">
                          <a:effectLst/>
                        </a:rPr>
                        <a:t> A</a:t>
                      </a:r>
                      <a:endParaRPr lang="tr-T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64879336"/>
                  </a:ext>
                </a:extLst>
              </a:tr>
              <a:tr h="326295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</a:rPr>
                        <a:t>Expected ripple current depending on motor inductance</a:t>
                      </a:r>
                      <a:r>
                        <a:rPr lang="tr-TR" sz="1400">
                          <a:effectLst/>
                        </a:rPr>
                        <a:t> </a:t>
                      </a:r>
                      <a:endParaRPr lang="tr-T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</a:rPr>
                        <a:t>0 - 92.44mA</a:t>
                      </a:r>
                      <a:endParaRPr lang="tr-T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tr-TR" sz="1400">
                          <a:effectLst/>
                        </a:rPr>
                        <a:t> mA</a:t>
                      </a:r>
                      <a:endParaRPr lang="tr-T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94181634"/>
                  </a:ext>
                </a:extLst>
              </a:tr>
              <a:tr h="326295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</a:rPr>
                        <a:t>Expected average output current at maximum output</a:t>
                      </a:r>
                      <a:r>
                        <a:rPr lang="tr-TR" sz="1400">
                          <a:effectLst/>
                        </a:rPr>
                        <a:t> </a:t>
                      </a:r>
                      <a:endParaRPr lang="tr-T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tr-TR" sz="1400">
                          <a:effectLst/>
                        </a:rPr>
                        <a:t>2.038</a:t>
                      </a:r>
                      <a:endParaRPr lang="tr-T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tr-TR" sz="1400">
                          <a:effectLst/>
                        </a:rPr>
                        <a:t>A </a:t>
                      </a:r>
                      <a:endParaRPr lang="tr-T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81536822"/>
                  </a:ext>
                </a:extLst>
              </a:tr>
              <a:tr h="326295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</a:rPr>
                        <a:t>Overcurrent Protection Current Threshold</a:t>
                      </a:r>
                      <a:endParaRPr lang="tr-T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</a:rPr>
                        <a:t>2.051</a:t>
                      </a:r>
                      <a:endParaRPr lang="tr-T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</a:rPr>
                        <a:t>A</a:t>
                      </a:r>
                      <a:endParaRPr lang="tr-T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22573276"/>
                  </a:ext>
                </a:extLst>
              </a:tr>
              <a:tr h="326295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</a:rPr>
                        <a:t>Overcurrent Protection Response Time </a:t>
                      </a:r>
                      <a:endParaRPr lang="tr-T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</a:rPr>
                        <a:t>6.279</a:t>
                      </a:r>
                      <a:endParaRPr lang="tr-T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</a:rPr>
                        <a:t>us</a:t>
                      </a:r>
                      <a:endParaRPr lang="tr-T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1843416"/>
                  </a:ext>
                </a:extLst>
              </a:tr>
            </a:tbl>
          </a:graphicData>
        </a:graphic>
      </p:graphicFrame>
      <p:sp>
        <p:nvSpPr>
          <p:cNvPr id="7" name="Metin kutusu 6">
            <a:extLst>
              <a:ext uri="{FF2B5EF4-FFF2-40B4-BE49-F238E27FC236}">
                <a16:creationId xmlns:a16="http://schemas.microsoft.com/office/drawing/2014/main" id="{F43CE478-4324-45A4-85FF-40453215C4B2}"/>
              </a:ext>
            </a:extLst>
          </p:cNvPr>
          <p:cNvSpPr txBox="1"/>
          <p:nvPr/>
        </p:nvSpPr>
        <p:spPr>
          <a:xfrm>
            <a:off x="746687" y="309360"/>
            <a:ext cx="745424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4400">
                <a:latin typeface="+mj-lt"/>
              </a:rPr>
              <a:t>Design </a:t>
            </a:r>
            <a:r>
              <a:rPr lang="tr-TR" sz="4400" err="1">
                <a:latin typeface="+mj-lt"/>
              </a:rPr>
              <a:t>Targets</a:t>
            </a:r>
            <a:r>
              <a:rPr lang="tr-TR" sz="4400">
                <a:latin typeface="+mj-lt"/>
              </a:rPr>
              <a:t> </a:t>
            </a:r>
            <a:r>
              <a:rPr lang="tr-TR" sz="4400" err="1">
                <a:latin typeface="+mj-lt"/>
              </a:rPr>
              <a:t>and</a:t>
            </a:r>
            <a:r>
              <a:rPr lang="tr-TR" sz="4400">
                <a:latin typeface="+mj-lt"/>
              </a:rPr>
              <a:t> Test </a:t>
            </a:r>
            <a:r>
              <a:rPr lang="tr-TR" sz="4400" err="1">
                <a:latin typeface="+mj-lt"/>
              </a:rPr>
              <a:t>Results</a:t>
            </a:r>
            <a:endParaRPr lang="tr-TR" sz="4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169245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7FAD1-9B89-4B66-93A7-A04F01D38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ADEFE-6852-4E69-B65B-820D7028D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Detection</a:t>
            </a:r>
          </a:p>
          <a:p>
            <a:r>
              <a:rPr lang="tr-TR" dirty="0"/>
              <a:t>Adjusting desired level</a:t>
            </a:r>
          </a:p>
          <a:p>
            <a:r>
              <a:rPr lang="tr-TR" dirty="0"/>
              <a:t>Controlling Motor</a:t>
            </a:r>
          </a:p>
        </p:txBody>
      </p:sp>
    </p:spTree>
    <p:extLst>
      <p:ext uri="{BB962C8B-B14F-4D97-AF65-F5344CB8AC3E}">
        <p14:creationId xmlns:p14="http://schemas.microsoft.com/office/powerpoint/2010/main" val="42719962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7DD13-E8C8-4A64-9B2D-D77F88739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err="1"/>
              <a:t>References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E46CC-7D4C-41DA-9DE1-2791B7577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https://www.researchgate.net/figure/Cylindrical-capacitor_fig4_314304591</a:t>
            </a:r>
          </a:p>
        </p:txBody>
      </p:sp>
    </p:spTree>
    <p:extLst>
      <p:ext uri="{BB962C8B-B14F-4D97-AF65-F5344CB8AC3E}">
        <p14:creationId xmlns:p14="http://schemas.microsoft.com/office/powerpoint/2010/main" val="522364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D24BE-094A-45FF-A9BE-9DC66D51E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Our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54F44-0D39-49FC-9A47-F51DFC7C4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0911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tr-TR" dirty="0"/>
              <a:t>Detection of Water Level</a:t>
            </a:r>
          </a:p>
          <a:p>
            <a:pPr lvl="1"/>
            <a:r>
              <a:rPr lang="tr-TR" dirty="0"/>
              <a:t>Capacitive Element</a:t>
            </a:r>
          </a:p>
          <a:p>
            <a:pPr lvl="1"/>
            <a:r>
              <a:rPr lang="tr-TR" dirty="0"/>
              <a:t>Meaningful information</a:t>
            </a:r>
          </a:p>
          <a:p>
            <a:r>
              <a:rPr lang="tr-TR" dirty="0"/>
              <a:t>Adjusting the Desired Level</a:t>
            </a:r>
          </a:p>
          <a:p>
            <a:pPr lvl="1"/>
            <a:r>
              <a:rPr lang="tr-TR" dirty="0"/>
              <a:t>Potentiometer</a:t>
            </a:r>
          </a:p>
          <a:p>
            <a:r>
              <a:rPr lang="tr-TR" dirty="0"/>
              <a:t>Driving Motor for Water Pump</a:t>
            </a:r>
          </a:p>
          <a:p>
            <a:pPr lvl="1"/>
            <a:r>
              <a:rPr lang="tr-TR" dirty="0"/>
              <a:t>PWM</a:t>
            </a:r>
          </a:p>
          <a:p>
            <a:pPr lvl="1"/>
            <a:r>
              <a:rPr lang="tr-TR" dirty="0"/>
              <a:t>L298 Motor Driver</a:t>
            </a:r>
          </a:p>
          <a:p>
            <a:endParaRPr lang="tr-TR" dirty="0"/>
          </a:p>
          <a:p>
            <a:r>
              <a:rPr lang="tr-TR" dirty="0"/>
              <a:t>Focusing simple and basic system</a:t>
            </a:r>
          </a:p>
          <a:p>
            <a:pPr lvl="1"/>
            <a:r>
              <a:rPr lang="tr-TR" dirty="0"/>
              <a:t>555 IC</a:t>
            </a:r>
          </a:p>
        </p:txBody>
      </p:sp>
    </p:spTree>
    <p:extLst>
      <p:ext uri="{BB962C8B-B14F-4D97-AF65-F5344CB8AC3E}">
        <p14:creationId xmlns:p14="http://schemas.microsoft.com/office/powerpoint/2010/main" val="1091020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C589729-8202-4318-9FCC-C2EB99B26E39}"/>
              </a:ext>
            </a:extLst>
          </p:cNvPr>
          <p:cNvGrpSpPr>
            <a:grpSpLocks noChangeAspect="1"/>
          </p:cNvGrpSpPr>
          <p:nvPr/>
        </p:nvGrpSpPr>
        <p:grpSpPr>
          <a:xfrm>
            <a:off x="3619824" y="1027906"/>
            <a:ext cx="7975829" cy="5464969"/>
            <a:chOff x="4637178" y="1690688"/>
            <a:chExt cx="5758815" cy="3945890"/>
          </a:xfrm>
        </p:grpSpPr>
        <p:pic>
          <p:nvPicPr>
            <p:cNvPr id="6" name="Resim 3">
              <a:extLst>
                <a:ext uri="{FF2B5EF4-FFF2-40B4-BE49-F238E27FC236}">
                  <a16:creationId xmlns:a16="http://schemas.microsoft.com/office/drawing/2014/main" id="{F41982DE-41A1-4771-AEA9-DEA7F0CCD54D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7178" y="1690688"/>
              <a:ext cx="5758815" cy="3945890"/>
            </a:xfrm>
            <a:prstGeom prst="rect">
              <a:avLst/>
            </a:prstGeom>
            <a:noFill/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E70A7A9-26AA-4E15-AB20-AE1B8F78A6C9}"/>
                </a:ext>
              </a:extLst>
            </p:cNvPr>
            <p:cNvPicPr/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376"/>
            <a:stretch/>
          </p:blipFill>
          <p:spPr bwMode="auto">
            <a:xfrm>
              <a:off x="9486038" y="4050348"/>
              <a:ext cx="556260" cy="203835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05E5103-24B9-4650-B140-0DBB99632361}"/>
                </a:ext>
              </a:extLst>
            </p:cNvPr>
            <p:cNvPicPr/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974" b="-1"/>
            <a:stretch/>
          </p:blipFill>
          <p:spPr bwMode="auto">
            <a:xfrm>
              <a:off x="4996588" y="3094673"/>
              <a:ext cx="609600" cy="19685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3B6985C-7CB9-40E9-87B6-22A6DC096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Solution Details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039E9CA-61BB-4CD9-A13F-264A11DBB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7" y="1690688"/>
            <a:ext cx="10515600" cy="4351338"/>
          </a:xfrm>
        </p:spPr>
        <p:txBody>
          <a:bodyPr>
            <a:normAutofit/>
          </a:bodyPr>
          <a:lstStyle/>
          <a:p>
            <a:r>
              <a:rPr lang="tr-TR" sz="2000"/>
              <a:t>Capacitance detection</a:t>
            </a:r>
          </a:p>
          <a:p>
            <a:r>
              <a:rPr lang="tr-TR" sz="2000"/>
              <a:t>Potentiometer and ErrAmp</a:t>
            </a:r>
          </a:p>
          <a:p>
            <a:r>
              <a:rPr lang="tr-TR" sz="2000"/>
              <a:t>PWM generation </a:t>
            </a:r>
          </a:p>
          <a:p>
            <a:r>
              <a:rPr lang="tr-TR" sz="2000"/>
              <a:t>Oscillators</a:t>
            </a:r>
          </a:p>
          <a:p>
            <a:r>
              <a:rPr lang="tr-TR" sz="2000"/>
              <a:t>Motor Driver</a:t>
            </a:r>
          </a:p>
        </p:txBody>
      </p:sp>
    </p:spTree>
    <p:extLst>
      <p:ext uri="{BB962C8B-B14F-4D97-AF65-F5344CB8AC3E}">
        <p14:creationId xmlns:p14="http://schemas.microsoft.com/office/powerpoint/2010/main" val="3534902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156F3-3BEA-4820-A895-8E37A393E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Water Level Detection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ACCF65C-BBDA-4CEE-87DF-611A751B9ED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19187" y="1960836"/>
            <a:ext cx="995362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982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870E5-C3CF-4F89-8B80-4CE6DC1C0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Delayed Circuit</a:t>
            </a:r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7E6BE9E-E2AD-4930-8581-87CE66EEF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7250" y="1078707"/>
            <a:ext cx="3371850" cy="4762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C672F21-4EF5-41A8-953F-472789CD2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235" y="1628775"/>
            <a:ext cx="3495675" cy="360045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FA925F66-2BAA-4C02-A899-55C4F63137C7}"/>
              </a:ext>
            </a:extLst>
          </p:cNvPr>
          <p:cNvSpPr/>
          <p:nvPr/>
        </p:nvSpPr>
        <p:spPr>
          <a:xfrm>
            <a:off x="4357529" y="3636967"/>
            <a:ext cx="3371850" cy="417443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8325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A2DB8-EEEE-4B99-A03F-556D26CF4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0F2B4E-23CA-4818-9AC2-C04AE69767A8}"/>
              </a:ext>
            </a:extLst>
          </p:cNvPr>
          <p:cNvSpPr txBox="1"/>
          <p:nvPr/>
        </p:nvSpPr>
        <p:spPr>
          <a:xfrm>
            <a:off x="838200" y="4950648"/>
            <a:ext cx="3067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err="1"/>
              <a:t>Delayed</a:t>
            </a:r>
            <a:r>
              <a:rPr lang="tr-TR"/>
              <a:t> </a:t>
            </a:r>
            <a:r>
              <a:rPr lang="tr-TR" err="1"/>
              <a:t>Circuit’s</a:t>
            </a:r>
            <a:r>
              <a:rPr lang="tr-TR"/>
              <a:t> </a:t>
            </a:r>
            <a:r>
              <a:rPr lang="tr-TR" err="1"/>
              <a:t>Output</a:t>
            </a:r>
            <a:r>
              <a:rPr lang="tr-TR"/>
              <a:t> </a:t>
            </a:r>
            <a:r>
              <a:rPr lang="tr-TR" err="1"/>
              <a:t>Signal</a:t>
            </a:r>
            <a:r>
              <a:rPr lang="tr-TR"/>
              <a:t> 	     125 </a:t>
            </a:r>
            <a:r>
              <a:rPr lang="tr-TR" err="1"/>
              <a:t>pF</a:t>
            </a:r>
            <a:endParaRPr lang="tr-T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8046DC-68E5-4F61-8442-08F45B311030}"/>
              </a:ext>
            </a:extLst>
          </p:cNvPr>
          <p:cNvSpPr txBox="1"/>
          <p:nvPr/>
        </p:nvSpPr>
        <p:spPr>
          <a:xfrm>
            <a:off x="4562054" y="4950648"/>
            <a:ext cx="3067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err="1"/>
              <a:t>Delayed</a:t>
            </a:r>
            <a:r>
              <a:rPr lang="tr-TR"/>
              <a:t> </a:t>
            </a:r>
            <a:r>
              <a:rPr lang="tr-TR" err="1"/>
              <a:t>Circuit’s</a:t>
            </a:r>
            <a:r>
              <a:rPr lang="tr-TR"/>
              <a:t> </a:t>
            </a:r>
            <a:r>
              <a:rPr lang="tr-TR" err="1"/>
              <a:t>Output</a:t>
            </a:r>
            <a:r>
              <a:rPr lang="tr-TR"/>
              <a:t> </a:t>
            </a:r>
            <a:r>
              <a:rPr lang="tr-TR" err="1"/>
              <a:t>Signal</a:t>
            </a:r>
            <a:r>
              <a:rPr lang="tr-TR"/>
              <a:t> 	     175 </a:t>
            </a:r>
            <a:r>
              <a:rPr lang="tr-TR" err="1"/>
              <a:t>pF</a:t>
            </a:r>
            <a:endParaRPr lang="tr-T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EF26BD-2B5D-4349-B3AA-253DABCD4D8F}"/>
              </a:ext>
            </a:extLst>
          </p:cNvPr>
          <p:cNvSpPr txBox="1"/>
          <p:nvPr/>
        </p:nvSpPr>
        <p:spPr>
          <a:xfrm>
            <a:off x="8285909" y="4950648"/>
            <a:ext cx="3067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err="1"/>
              <a:t>Delayed</a:t>
            </a:r>
            <a:r>
              <a:rPr lang="tr-TR"/>
              <a:t> </a:t>
            </a:r>
            <a:r>
              <a:rPr lang="tr-TR" err="1"/>
              <a:t>Circuit’s</a:t>
            </a:r>
            <a:r>
              <a:rPr lang="tr-TR"/>
              <a:t> </a:t>
            </a:r>
            <a:r>
              <a:rPr lang="tr-TR" err="1"/>
              <a:t>Output</a:t>
            </a:r>
            <a:r>
              <a:rPr lang="tr-TR"/>
              <a:t> </a:t>
            </a:r>
            <a:r>
              <a:rPr lang="tr-TR" err="1"/>
              <a:t>Signal</a:t>
            </a:r>
            <a:r>
              <a:rPr lang="tr-TR"/>
              <a:t> 	      255 </a:t>
            </a:r>
            <a:r>
              <a:rPr lang="tr-TR" err="1"/>
              <a:t>pF</a:t>
            </a:r>
            <a:endParaRPr lang="tr-TR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CE4948A-64AB-4BCE-8D5B-AD1579BE7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235" y="2339045"/>
            <a:ext cx="2762250" cy="244756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D757DB0-0391-4BC6-B737-93BB2273CF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8728" y="2339044"/>
            <a:ext cx="2762250" cy="244756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34CC6A8-F630-4FAC-96FB-321EAA1922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021" y="2339045"/>
            <a:ext cx="2764971" cy="244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416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38ED3-98E9-4376-BA0E-B33BA935B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Digitalizer </a:t>
            </a:r>
            <a:r>
              <a:rPr lang="tr-TR" err="1"/>
              <a:t>Circuit</a:t>
            </a:r>
            <a:r>
              <a:rPr lang="tr-TR"/>
              <a:t> </a:t>
            </a:r>
            <a:r>
              <a:rPr lang="tr-TR" err="1"/>
              <a:t>and</a:t>
            </a:r>
            <a:r>
              <a:rPr lang="tr-TR"/>
              <a:t> </a:t>
            </a:r>
            <a:r>
              <a:rPr lang="tr-TR" err="1"/>
              <a:t>Delay</a:t>
            </a:r>
            <a:r>
              <a:rPr lang="tr-TR"/>
              <a:t> </a:t>
            </a:r>
            <a:r>
              <a:rPr lang="tr-TR" err="1"/>
              <a:t>Circuit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C84EEE-55B4-4585-9903-0CD5C9D94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9049" y="1785277"/>
            <a:ext cx="4873901" cy="384403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533365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AEFA8-F5A2-42D2-B7F8-C1F7D8AF7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5710E9-4754-408D-98B3-BB72906D14DA}"/>
              </a:ext>
            </a:extLst>
          </p:cNvPr>
          <p:cNvSpPr txBox="1"/>
          <p:nvPr/>
        </p:nvSpPr>
        <p:spPr>
          <a:xfrm>
            <a:off x="4832086" y="4857244"/>
            <a:ext cx="2833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err="1"/>
              <a:t>Delay</a:t>
            </a:r>
            <a:r>
              <a:rPr lang="tr-TR"/>
              <a:t> </a:t>
            </a:r>
            <a:r>
              <a:rPr lang="tr-TR" err="1"/>
              <a:t>Circuit’s</a:t>
            </a:r>
            <a:r>
              <a:rPr lang="tr-TR"/>
              <a:t> </a:t>
            </a:r>
            <a:r>
              <a:rPr lang="tr-TR" err="1"/>
              <a:t>Output</a:t>
            </a:r>
            <a:r>
              <a:rPr lang="tr-TR"/>
              <a:t> </a:t>
            </a:r>
            <a:r>
              <a:rPr lang="tr-TR" err="1"/>
              <a:t>Signal</a:t>
            </a:r>
            <a:endParaRPr lang="tr-TR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A9B7B2-EE4F-4729-B1EB-994CD05E4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497" y="422930"/>
            <a:ext cx="2905125" cy="25355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A8776FB-B49D-4E80-93E1-4AEE0DFFB8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5497" y="3511837"/>
            <a:ext cx="2903869" cy="269081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3D6D002-AC84-4A0C-AE75-F13423B920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3342" y="3499471"/>
            <a:ext cx="2903869" cy="267749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6898517-FC47-4501-B9CB-0BCE254B91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3342" y="427018"/>
            <a:ext cx="2903869" cy="266445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BB5BAE8-2641-4CE1-996D-28A66AF0FC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5764" y="422930"/>
            <a:ext cx="2903164" cy="252641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F9D4498-C5AC-449A-B96B-9E26C9C9BF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22266" y="3516200"/>
            <a:ext cx="2903165" cy="270647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E17C9AD-7ABA-4467-B9B9-A331D1B5D758}"/>
              </a:ext>
            </a:extLst>
          </p:cNvPr>
          <p:cNvSpPr txBox="1"/>
          <p:nvPr/>
        </p:nvSpPr>
        <p:spPr>
          <a:xfrm>
            <a:off x="1523505" y="3110805"/>
            <a:ext cx="228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err="1"/>
              <a:t>Capacitance</a:t>
            </a:r>
            <a:r>
              <a:rPr lang="tr-TR"/>
              <a:t> at 125 </a:t>
            </a:r>
            <a:r>
              <a:rPr lang="tr-TR" err="1"/>
              <a:t>pF</a:t>
            </a:r>
            <a:endParaRPr lang="tr-T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CD90BC-D6BA-44A0-8763-59C6CD8968F7}"/>
              </a:ext>
            </a:extLst>
          </p:cNvPr>
          <p:cNvSpPr txBox="1"/>
          <p:nvPr/>
        </p:nvSpPr>
        <p:spPr>
          <a:xfrm>
            <a:off x="5141350" y="3110805"/>
            <a:ext cx="228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err="1"/>
              <a:t>Capacitance</a:t>
            </a:r>
            <a:r>
              <a:rPr lang="tr-TR"/>
              <a:t> at 175 </a:t>
            </a:r>
            <a:r>
              <a:rPr lang="tr-TR" err="1"/>
              <a:t>pF</a:t>
            </a:r>
            <a:endParaRPr lang="tr-TR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000D6B-E946-40C4-B874-74A497DE9530}"/>
              </a:ext>
            </a:extLst>
          </p:cNvPr>
          <p:cNvSpPr txBox="1"/>
          <p:nvPr/>
        </p:nvSpPr>
        <p:spPr>
          <a:xfrm>
            <a:off x="8329922" y="3110805"/>
            <a:ext cx="228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err="1"/>
              <a:t>Capacitance</a:t>
            </a:r>
            <a:r>
              <a:rPr lang="tr-TR"/>
              <a:t> at 225 </a:t>
            </a:r>
            <a:r>
              <a:rPr lang="tr-TR" err="1"/>
              <a:t>pF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99318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1C64D14B84FE13408912AED89CF28BEB" ma:contentTypeVersion="8" ma:contentTypeDescription="Yeni belge oluşturun." ma:contentTypeScope="" ma:versionID="281880867e569f0eb7b33e78c10ffc6b">
  <xsd:schema xmlns:xsd="http://www.w3.org/2001/XMLSchema" xmlns:xs="http://www.w3.org/2001/XMLSchema" xmlns:p="http://schemas.microsoft.com/office/2006/metadata/properties" xmlns:ns2="7cde7b55-8349-4f71-ba6f-e5dc0fbd7966" targetNamespace="http://schemas.microsoft.com/office/2006/metadata/properties" ma:root="true" ma:fieldsID="d84a0d260aa6345a117b44026decc876" ns2:_="">
    <xsd:import namespace="7cde7b55-8349-4f71-ba6f-e5dc0fbd79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de7b55-8349-4f71-ba6f-e5dc0fbd79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8900421-459E-4CCB-B720-511CE8650E3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7327F0-21BE-4565-97C8-3B69446B4CA9}">
  <ds:schemaRefs>
    <ds:schemaRef ds:uri="7cde7b55-8349-4f71-ba6f-e5dc0fbd796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7FCD600-4351-43E8-A1D4-093A3B82A355}">
  <ds:schemaRefs>
    <ds:schemaRef ds:uri="7cde7b55-8349-4f71-ba6f-e5dc0fbd796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1952</Words>
  <Application>Microsoft Office PowerPoint</Application>
  <PresentationFormat>Widescreen</PresentationFormat>
  <Paragraphs>400</Paragraphs>
  <Slides>28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inherit</vt:lpstr>
      <vt:lpstr>Times New Roman</vt:lpstr>
      <vt:lpstr>Verdana</vt:lpstr>
      <vt:lpstr>Whitney</vt:lpstr>
      <vt:lpstr>Office Theme</vt:lpstr>
      <vt:lpstr>Water Level Controller</vt:lpstr>
      <vt:lpstr>Outline</vt:lpstr>
      <vt:lpstr>Our Solution</vt:lpstr>
      <vt:lpstr>Solution Details</vt:lpstr>
      <vt:lpstr>Water Level Detection</vt:lpstr>
      <vt:lpstr>Delayed Circuit</vt:lpstr>
      <vt:lpstr>PowerPoint Presentation</vt:lpstr>
      <vt:lpstr>Digitalizer Circuit and Delay Circuit</vt:lpstr>
      <vt:lpstr>PowerPoint Presentation</vt:lpstr>
      <vt:lpstr>DC Circuit</vt:lpstr>
      <vt:lpstr>PowerPoint Presentation</vt:lpstr>
      <vt:lpstr>Design Targets and Test Results</vt:lpstr>
      <vt:lpstr>Error Amplifier</vt:lpstr>
      <vt:lpstr>Noninverting Amplifier</vt:lpstr>
      <vt:lpstr>Differential Amplifier</vt:lpstr>
      <vt:lpstr>PowerPoint Presentation</vt:lpstr>
      <vt:lpstr>PWM Generation</vt:lpstr>
      <vt:lpstr>Designed Solution for PWM Generation</vt:lpstr>
      <vt:lpstr>Triangle Generation</vt:lpstr>
      <vt:lpstr>Inverting Opamp &amp; Comparator</vt:lpstr>
      <vt:lpstr>PowerPoint Presentation</vt:lpstr>
      <vt:lpstr>PowerPoint Presentation</vt:lpstr>
      <vt:lpstr>Motor Driver and Protection</vt:lpstr>
      <vt:lpstr>Motor Driver</vt:lpstr>
      <vt:lpstr>Over-current Protection</vt:lpstr>
      <vt:lpstr>PowerPoint Presentation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AHMET YASIN BULUT</dc:creator>
  <cp:lastModifiedBy>AHMET YASIN BULUT</cp:lastModifiedBy>
  <cp:revision>7</cp:revision>
  <dcterms:created xsi:type="dcterms:W3CDTF">2021-06-09T12:16:16Z</dcterms:created>
  <dcterms:modified xsi:type="dcterms:W3CDTF">2021-06-17T08:08:44Z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0x0101001C64D14B84FE13408912AED89CF28BEB</vt:lpwstr>
  </property>
</Properties>
</file>