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3" r:id="rId1"/>
  </p:sldMasterIdLst>
  <p:notesMasterIdLst>
    <p:notesMasterId r:id="rId16"/>
  </p:notesMasterIdLst>
  <p:handoutMasterIdLst>
    <p:handoutMasterId r:id="rId17"/>
  </p:handoutMasterIdLst>
  <p:sldIdLst>
    <p:sldId id="256" r:id="rId2"/>
    <p:sldId id="265" r:id="rId3"/>
    <p:sldId id="279" r:id="rId4"/>
    <p:sldId id="277" r:id="rId5"/>
    <p:sldId id="284" r:id="rId6"/>
    <p:sldId id="285" r:id="rId7"/>
    <p:sldId id="286" r:id="rId8"/>
    <p:sldId id="287" r:id="rId9"/>
    <p:sldId id="283" r:id="rId10"/>
    <p:sldId id="289" r:id="rId11"/>
    <p:sldId id="290" r:id="rId12"/>
    <p:sldId id="269" r:id="rId13"/>
    <p:sldId id="278" r:id="rId14"/>
    <p:sldId id="270" r:id="rId15"/>
  </p:sldIdLst>
  <p:sldSz cx="9144000" cy="6858000" type="screen4x3"/>
  <p:notesSz cx="6858000" cy="9144000"/>
  <p:defaultTextStyle>
    <a:defPPr>
      <a:defRPr lang="tr-TR"/>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Varsayılan Bölüm" id="{0406D3E5-2E82-46C4-9ADB-BE4C01402A21}">
          <p14:sldIdLst>
            <p14:sldId id="256"/>
          </p14:sldIdLst>
        </p14:section>
        <p14:section name="Başlıksız Bölüm" id="{DCE07D2B-F5F5-493C-A30E-2FC88FBE7DA0}">
          <p14:sldIdLst>
            <p14:sldId id="265"/>
            <p14:sldId id="279"/>
            <p14:sldId id="277"/>
            <p14:sldId id="284"/>
            <p14:sldId id="285"/>
            <p14:sldId id="286"/>
            <p14:sldId id="287"/>
            <p14:sldId id="283"/>
            <p14:sldId id="289"/>
            <p14:sldId id="290"/>
            <p14:sldId id="269"/>
            <p14:sldId id="278"/>
            <p14:sldId id="27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8E34"/>
    <a:srgbClr val="FFFFCC"/>
    <a:srgbClr val="050121"/>
    <a:srgbClr val="333333"/>
    <a:srgbClr val="580000"/>
    <a:srgbClr val="969696"/>
    <a:srgbClr val="DDDDDD"/>
    <a:srgbClr val="FEDAD6"/>
    <a:srgbClr val="5D09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44" autoAdjust="0"/>
    <p:restoredTop sz="95033" autoAdjust="0"/>
  </p:normalViewPr>
  <p:slideViewPr>
    <p:cSldViewPr>
      <p:cViewPr>
        <p:scale>
          <a:sx n="100" d="100"/>
          <a:sy n="100" d="100"/>
        </p:scale>
        <p:origin x="1186" y="-182"/>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60" d="100"/>
          <a:sy n="60" d="100"/>
        </p:scale>
        <p:origin x="-141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defRPr>
            </a:lvl1pPr>
          </a:lstStyle>
          <a:p>
            <a:pPr>
              <a:defRPr/>
            </a:pPr>
            <a:endParaRPr lang="tr-TR"/>
          </a:p>
        </p:txBody>
      </p:sp>
      <p:sp>
        <p:nvSpPr>
          <p:cNvPr id="5222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tr-TR"/>
          </a:p>
        </p:txBody>
      </p:sp>
      <p:sp>
        <p:nvSpPr>
          <p:cNvPr id="5222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charset="0"/>
              </a:defRPr>
            </a:lvl1pPr>
          </a:lstStyle>
          <a:p>
            <a:pPr>
              <a:defRPr/>
            </a:pPr>
            <a:endParaRPr lang="tr-TR"/>
          </a:p>
        </p:txBody>
      </p:sp>
      <p:sp>
        <p:nvSpPr>
          <p:cNvPr id="5222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F92B237D-9950-4EB0-91B3-0FEC519831C9}" type="slidenum">
              <a:rPr lang="tr-TR" altLang="en-US"/>
              <a:pPr/>
              <a:t>‹#›</a:t>
            </a:fld>
            <a:endParaRPr lang="tr-TR" altLang="en-US"/>
          </a:p>
        </p:txBody>
      </p:sp>
    </p:spTree>
    <p:extLst>
      <p:ext uri="{BB962C8B-B14F-4D97-AF65-F5344CB8AC3E}">
        <p14:creationId xmlns:p14="http://schemas.microsoft.com/office/powerpoint/2010/main" val="22325695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defRPr>
            </a:lvl1pPr>
          </a:lstStyle>
          <a:p>
            <a:pPr>
              <a:defRPr/>
            </a:pPr>
            <a:endParaRPr lang="tr-TR"/>
          </a:p>
        </p:txBody>
      </p:sp>
      <p:sp>
        <p:nvSpPr>
          <p:cNvPr id="122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tr-TR"/>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tr-TR" noProof="0"/>
              <a:t>Click to edit Master text styles</a:t>
            </a:r>
          </a:p>
          <a:p>
            <a:pPr lvl="1"/>
            <a:r>
              <a:rPr lang="tr-TR" noProof="0"/>
              <a:t>Second level</a:t>
            </a:r>
          </a:p>
          <a:p>
            <a:pPr lvl="2"/>
            <a:r>
              <a:rPr lang="tr-TR" noProof="0"/>
              <a:t>Third level</a:t>
            </a:r>
          </a:p>
          <a:p>
            <a:pPr lvl="3"/>
            <a:r>
              <a:rPr lang="tr-TR" noProof="0"/>
              <a:t>Fourth level</a:t>
            </a:r>
          </a:p>
          <a:p>
            <a:pPr lvl="4"/>
            <a:r>
              <a:rPr lang="tr-TR" noProof="0"/>
              <a:t>Fifth level</a:t>
            </a:r>
          </a:p>
        </p:txBody>
      </p:sp>
      <p:sp>
        <p:nvSpPr>
          <p:cNvPr id="122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charset="0"/>
              </a:defRPr>
            </a:lvl1pPr>
          </a:lstStyle>
          <a:p>
            <a:pPr>
              <a:defRPr/>
            </a:pPr>
            <a:endParaRPr lang="tr-TR"/>
          </a:p>
        </p:txBody>
      </p:sp>
      <p:sp>
        <p:nvSpPr>
          <p:cNvPr id="122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C0A91FC6-3D07-4992-B64E-8B2198E1DD72}" type="slidenum">
              <a:rPr lang="tr-TR" altLang="en-US"/>
              <a:pPr/>
              <a:t>‹#›</a:t>
            </a:fld>
            <a:endParaRPr lang="tr-TR" altLang="en-US"/>
          </a:p>
        </p:txBody>
      </p:sp>
    </p:spTree>
    <p:extLst>
      <p:ext uri="{BB962C8B-B14F-4D97-AF65-F5344CB8AC3E}">
        <p14:creationId xmlns:p14="http://schemas.microsoft.com/office/powerpoint/2010/main" val="24965162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C5DFD33A-21C6-4B9C-9B8B-CD137966CD27}" type="slidenum">
              <a:rPr lang="tr-TR" altLang="en-US"/>
              <a:pPr>
                <a:spcBef>
                  <a:spcPct val="0"/>
                </a:spcBef>
              </a:pPr>
              <a:t>1</a:t>
            </a:fld>
            <a:endParaRPr lang="tr-TR" altLang="en-US" dirty="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C0A91FC6-3D07-4992-B64E-8B2198E1DD72}" type="slidenum">
              <a:rPr lang="tr-TR" altLang="en-US" smtClean="0"/>
              <a:pPr/>
              <a:t>11</a:t>
            </a:fld>
            <a:endParaRPr lang="tr-TR" altLang="en-US"/>
          </a:p>
        </p:txBody>
      </p:sp>
    </p:spTree>
    <p:extLst>
      <p:ext uri="{BB962C8B-B14F-4D97-AF65-F5344CB8AC3E}">
        <p14:creationId xmlns:p14="http://schemas.microsoft.com/office/powerpoint/2010/main" val="621760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4B167137-106F-4911-9F48-D7586CE25DE7}" type="slidenum">
              <a:rPr lang="tr-TR" altLang="en-US"/>
              <a:pPr>
                <a:spcBef>
                  <a:spcPct val="0"/>
                </a:spcBef>
              </a:pPr>
              <a:t>2</a:t>
            </a:fld>
            <a:endParaRPr lang="tr-TR" alt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C0A91FC6-3D07-4992-B64E-8B2198E1DD72}" type="slidenum">
              <a:rPr lang="tr-TR" altLang="en-US" smtClean="0"/>
              <a:pPr/>
              <a:t>4</a:t>
            </a:fld>
            <a:endParaRPr lang="tr-TR" altLang="en-US"/>
          </a:p>
        </p:txBody>
      </p:sp>
    </p:spTree>
    <p:extLst>
      <p:ext uri="{BB962C8B-B14F-4D97-AF65-F5344CB8AC3E}">
        <p14:creationId xmlns:p14="http://schemas.microsoft.com/office/powerpoint/2010/main" val="168579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C0A91FC6-3D07-4992-B64E-8B2198E1DD72}" type="slidenum">
              <a:rPr lang="tr-TR" altLang="en-US" smtClean="0"/>
              <a:pPr/>
              <a:t>5</a:t>
            </a:fld>
            <a:endParaRPr lang="tr-TR" altLang="en-US"/>
          </a:p>
        </p:txBody>
      </p:sp>
    </p:spTree>
    <p:extLst>
      <p:ext uri="{BB962C8B-B14F-4D97-AF65-F5344CB8AC3E}">
        <p14:creationId xmlns:p14="http://schemas.microsoft.com/office/powerpoint/2010/main" val="3641728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C0A91FC6-3D07-4992-B64E-8B2198E1DD72}" type="slidenum">
              <a:rPr lang="tr-TR" altLang="en-US" smtClean="0"/>
              <a:pPr/>
              <a:t>6</a:t>
            </a:fld>
            <a:endParaRPr lang="tr-TR" altLang="en-US"/>
          </a:p>
        </p:txBody>
      </p:sp>
    </p:spTree>
    <p:extLst>
      <p:ext uri="{BB962C8B-B14F-4D97-AF65-F5344CB8AC3E}">
        <p14:creationId xmlns:p14="http://schemas.microsoft.com/office/powerpoint/2010/main" val="3795252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C0A91FC6-3D07-4992-B64E-8B2198E1DD72}" type="slidenum">
              <a:rPr lang="tr-TR" altLang="en-US" smtClean="0"/>
              <a:pPr/>
              <a:t>7</a:t>
            </a:fld>
            <a:endParaRPr lang="tr-TR" altLang="en-US"/>
          </a:p>
        </p:txBody>
      </p:sp>
    </p:spTree>
    <p:extLst>
      <p:ext uri="{BB962C8B-B14F-4D97-AF65-F5344CB8AC3E}">
        <p14:creationId xmlns:p14="http://schemas.microsoft.com/office/powerpoint/2010/main" val="11473260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C0A91FC6-3D07-4992-B64E-8B2198E1DD72}" type="slidenum">
              <a:rPr lang="tr-TR" altLang="en-US" smtClean="0"/>
              <a:pPr/>
              <a:t>8</a:t>
            </a:fld>
            <a:endParaRPr lang="tr-TR" altLang="en-US"/>
          </a:p>
        </p:txBody>
      </p:sp>
    </p:spTree>
    <p:extLst>
      <p:ext uri="{BB962C8B-B14F-4D97-AF65-F5344CB8AC3E}">
        <p14:creationId xmlns:p14="http://schemas.microsoft.com/office/powerpoint/2010/main" val="3378006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C0A91FC6-3D07-4992-B64E-8B2198E1DD72}" type="slidenum">
              <a:rPr lang="tr-TR" altLang="en-US" smtClean="0"/>
              <a:pPr/>
              <a:t>9</a:t>
            </a:fld>
            <a:endParaRPr lang="tr-TR" altLang="en-US"/>
          </a:p>
        </p:txBody>
      </p:sp>
    </p:spTree>
    <p:extLst>
      <p:ext uri="{BB962C8B-B14F-4D97-AF65-F5344CB8AC3E}">
        <p14:creationId xmlns:p14="http://schemas.microsoft.com/office/powerpoint/2010/main" val="618898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C0A91FC6-3D07-4992-B64E-8B2198E1DD72}" type="slidenum">
              <a:rPr lang="tr-TR" altLang="en-US" smtClean="0"/>
              <a:pPr/>
              <a:t>10</a:t>
            </a:fld>
            <a:endParaRPr lang="tr-TR" altLang="en-US"/>
          </a:p>
        </p:txBody>
      </p:sp>
    </p:spTree>
    <p:extLst>
      <p:ext uri="{BB962C8B-B14F-4D97-AF65-F5344CB8AC3E}">
        <p14:creationId xmlns:p14="http://schemas.microsoft.com/office/powerpoint/2010/main" val="19153038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4" name="Text Box 19"/>
          <p:cNvSpPr txBox="1">
            <a:spLocks noChangeArrowheads="1"/>
          </p:cNvSpPr>
          <p:nvPr userDrawn="1"/>
        </p:nvSpPr>
        <p:spPr bwMode="auto">
          <a:xfrm>
            <a:off x="5943600" y="200025"/>
            <a:ext cx="2743200" cy="244475"/>
          </a:xfrm>
          <a:prstGeom prst="rect">
            <a:avLst/>
          </a:prstGeom>
          <a:noFill/>
          <a:ln>
            <a:noFill/>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ctr" eaLnBrk="1" hangingPunct="1">
              <a:spcBef>
                <a:spcPct val="50000"/>
              </a:spcBef>
              <a:defRPr/>
            </a:pPr>
            <a:r>
              <a:rPr lang="tr-TR" sz="1000" b="1">
                <a:solidFill>
                  <a:srgbClr val="FFFFCC"/>
                </a:solidFill>
                <a:latin typeface="Tahoma" pitchFamily="34" charset="0"/>
              </a:rPr>
              <a:t>Bilgisayar Mühendisliği Bölümü</a:t>
            </a:r>
          </a:p>
        </p:txBody>
      </p:sp>
      <p:sp>
        <p:nvSpPr>
          <p:cNvPr id="90116"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tr-TR"/>
              <a:t>Click to edit Master subtitle style</a:t>
            </a:r>
          </a:p>
        </p:txBody>
      </p:sp>
      <p:sp>
        <p:nvSpPr>
          <p:cNvPr id="90120" name="Rectangle 8"/>
          <p:cNvSpPr>
            <a:spLocks noGrp="1" noChangeArrowheads="1"/>
          </p:cNvSpPr>
          <p:nvPr>
            <p:ph type="ctrTitle"/>
          </p:nvPr>
        </p:nvSpPr>
        <p:spPr>
          <a:xfrm>
            <a:off x="1066800" y="2057400"/>
            <a:ext cx="7086600" cy="1470025"/>
          </a:xfrm>
        </p:spPr>
        <p:txBody>
          <a:bodyPr/>
          <a:lstStyle>
            <a:lvl1pPr algn="ctr">
              <a:defRPr>
                <a:solidFill>
                  <a:schemeClr val="tx1"/>
                </a:solidFill>
              </a:defRPr>
            </a:lvl1pPr>
          </a:lstStyle>
          <a:p>
            <a:r>
              <a:rPr lang="tr-TR"/>
              <a:t>Click to edit Master title style</a:t>
            </a:r>
          </a:p>
        </p:txBody>
      </p:sp>
      <p:sp>
        <p:nvSpPr>
          <p:cNvPr id="9" name="Rectangle 53"/>
          <p:cNvSpPr>
            <a:spLocks noChangeArrowheads="1"/>
          </p:cNvSpPr>
          <p:nvPr userDrawn="1"/>
        </p:nvSpPr>
        <p:spPr bwMode="auto">
          <a:xfrm>
            <a:off x="0" y="10486"/>
            <a:ext cx="9144000" cy="762000"/>
          </a:xfrm>
          <a:prstGeom prst="rect">
            <a:avLst/>
          </a:prstGeom>
          <a:gradFill rotWithShape="1">
            <a:gsLst>
              <a:gs pos="0">
                <a:schemeClr val="accent1">
                  <a:lumMod val="75000"/>
                </a:schemeClr>
              </a:gs>
              <a:gs pos="100000">
                <a:schemeClr val="accent5">
                  <a:lumMod val="50000"/>
                </a:schemeClr>
              </a:gs>
            </a:gsLst>
            <a:lin ang="0" scaled="1"/>
          </a:gradFill>
          <a:ln w="9525" algn="ctr">
            <a:solidFill>
              <a:schemeClr val="tx1"/>
            </a:solidFill>
            <a:miter lim="800000"/>
            <a:headEnd/>
            <a:tailEnd/>
          </a:ln>
        </p:spPr>
        <p:txBody>
          <a:bodyPr wrap="none" anchor="ct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tr-TR" altLang="tr-TR"/>
          </a:p>
        </p:txBody>
      </p:sp>
      <p:sp>
        <p:nvSpPr>
          <p:cNvPr id="10" name="Rectangle 59"/>
          <p:cNvSpPr>
            <a:spLocks noChangeArrowheads="1"/>
          </p:cNvSpPr>
          <p:nvPr userDrawn="1"/>
        </p:nvSpPr>
        <p:spPr bwMode="auto">
          <a:xfrm>
            <a:off x="0" y="6477000"/>
            <a:ext cx="9144000" cy="381000"/>
          </a:xfrm>
          <a:prstGeom prst="rect">
            <a:avLst/>
          </a:prstGeom>
          <a:solidFill>
            <a:schemeClr val="accent1">
              <a:lumMod val="50000"/>
            </a:schemeClr>
          </a:solidFill>
          <a:ln w="9525" algn="ctr">
            <a:solidFill>
              <a:schemeClr val="tx1"/>
            </a:solidFill>
            <a:miter lim="800000"/>
            <a:headEnd/>
            <a:tailEnd/>
          </a:ln>
        </p:spPr>
        <p:txBody>
          <a:bodyPr wrap="none" anchor="ct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tr-TR" altLang="tr-TR"/>
          </a:p>
        </p:txBody>
      </p:sp>
      <p:pic>
        <p:nvPicPr>
          <p:cNvPr id="11" name="Picture 15" descr="C:\Users\rehin99\Desktop\bilg-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1" y="5715000"/>
            <a:ext cx="1143000" cy="11430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6" descr="C:\Users\rehin99\Desktop\gtu-logo.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76600" y="179752"/>
            <a:ext cx="2786738" cy="1744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6395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Dikey Metin Yer Tutucusu"/>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Rectangle 50"/>
          <p:cNvSpPr>
            <a:spLocks noGrp="1" noChangeArrowheads="1"/>
          </p:cNvSpPr>
          <p:nvPr>
            <p:ph type="sldNum" sz="quarter" idx="10"/>
          </p:nvPr>
        </p:nvSpPr>
        <p:spPr>
          <a:ln/>
        </p:spPr>
        <p:txBody>
          <a:bodyPr/>
          <a:lstStyle>
            <a:lvl1pPr>
              <a:defRPr/>
            </a:lvl1pPr>
          </a:lstStyle>
          <a:p>
            <a:fld id="{5CEBBE5D-72DA-403E-982F-97DD55B39862}" type="slidenum">
              <a:rPr lang="tr-TR" altLang="en-US"/>
              <a:pPr/>
              <a:t>‹#›</a:t>
            </a:fld>
            <a:endParaRPr lang="tr-TR" altLang="en-US"/>
          </a:p>
        </p:txBody>
      </p:sp>
    </p:spTree>
    <p:extLst>
      <p:ext uri="{BB962C8B-B14F-4D97-AF65-F5344CB8AC3E}">
        <p14:creationId xmlns:p14="http://schemas.microsoft.com/office/powerpoint/2010/main" val="811344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781800" y="106363"/>
            <a:ext cx="2209800" cy="6218237"/>
          </a:xfrm>
        </p:spPr>
        <p:txBody>
          <a:bodyPr vert="eaVert"/>
          <a:lstStyle/>
          <a:p>
            <a:r>
              <a:rPr lang="tr-TR"/>
              <a:t>Asıl başlık stili için tıklatın</a:t>
            </a:r>
          </a:p>
        </p:txBody>
      </p:sp>
      <p:sp>
        <p:nvSpPr>
          <p:cNvPr id="3" name="2 Dikey Metin Yer Tutucusu"/>
          <p:cNvSpPr>
            <a:spLocks noGrp="1"/>
          </p:cNvSpPr>
          <p:nvPr>
            <p:ph type="body" orient="vert" idx="1"/>
          </p:nvPr>
        </p:nvSpPr>
        <p:spPr>
          <a:xfrm>
            <a:off x="152400" y="106363"/>
            <a:ext cx="6477000" cy="6218237"/>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Rectangle 50"/>
          <p:cNvSpPr>
            <a:spLocks noGrp="1" noChangeArrowheads="1"/>
          </p:cNvSpPr>
          <p:nvPr>
            <p:ph type="sldNum" sz="quarter" idx="10"/>
          </p:nvPr>
        </p:nvSpPr>
        <p:spPr>
          <a:ln/>
        </p:spPr>
        <p:txBody>
          <a:bodyPr/>
          <a:lstStyle>
            <a:lvl1pPr>
              <a:defRPr/>
            </a:lvl1pPr>
          </a:lstStyle>
          <a:p>
            <a:fld id="{6C6C3EE3-4607-44C8-828A-37A7AE255143}" type="slidenum">
              <a:rPr lang="tr-TR" altLang="en-US"/>
              <a:pPr/>
              <a:t>‹#›</a:t>
            </a:fld>
            <a:endParaRPr lang="tr-TR" altLang="en-US"/>
          </a:p>
        </p:txBody>
      </p:sp>
    </p:spTree>
    <p:extLst>
      <p:ext uri="{BB962C8B-B14F-4D97-AF65-F5344CB8AC3E}">
        <p14:creationId xmlns:p14="http://schemas.microsoft.com/office/powerpoint/2010/main" val="14311574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52400" y="106363"/>
            <a:ext cx="8534400" cy="579437"/>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68795CC5-F219-49B7-9754-EF0E854EBEB8}" type="slidenum">
              <a:rPr lang="tr-TR" altLang="en-US" smtClean="0"/>
              <a:pPr/>
              <a:t>‹#›</a:t>
            </a:fld>
            <a:endParaRPr lang="tr-TR" altLang="en-US"/>
          </a:p>
        </p:txBody>
      </p:sp>
    </p:spTree>
    <p:extLst>
      <p:ext uri="{BB962C8B-B14F-4D97-AF65-F5344CB8AC3E}">
        <p14:creationId xmlns:p14="http://schemas.microsoft.com/office/powerpoint/2010/main" val="181371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b="0">
                <a:effectLst>
                  <a:outerShdw blurRad="38100" dist="38100" dir="2700000" algn="tl">
                    <a:srgbClr val="000000">
                      <a:alpha val="43137"/>
                    </a:srgbClr>
                  </a:outerShdw>
                </a:effectLst>
              </a:defRPr>
            </a:lvl1pPr>
          </a:lstStyle>
          <a:p>
            <a:r>
              <a:rPr lang="tr-TR"/>
              <a:t>Asıl başlık stili için tıklatın</a:t>
            </a:r>
          </a:p>
        </p:txBody>
      </p:sp>
      <p:sp>
        <p:nvSpPr>
          <p:cNvPr id="3" name="2 İçerik Yer Tutucusu"/>
          <p:cNvSpPr>
            <a:spLocks noGrp="1"/>
          </p:cNvSpPr>
          <p:nvPr>
            <p:ph idx="1"/>
          </p:nvPr>
        </p:nvSpPr>
        <p:spPr>
          <a:xfrm>
            <a:off x="152400" y="914400"/>
            <a:ext cx="7391400" cy="5410200"/>
          </a:xfrm>
        </p:spPr>
        <p:txBody>
          <a:bodyPr/>
          <a:lstStyle>
            <a:lvl1pPr>
              <a:defRPr sz="2600"/>
            </a:lvl1pPr>
            <a:lvl2pPr>
              <a:defRPr sz="2200"/>
            </a:lvl2pPr>
            <a:lvl3pPr>
              <a:defRPr sz="2000"/>
            </a:lvl3pPr>
          </a:lstStyle>
          <a:p>
            <a:pPr lvl="0"/>
            <a:r>
              <a:rPr lang="tr-TR" dirty="0"/>
              <a:t>Asıl metin stillerini düzenlemek için tıklatın</a:t>
            </a:r>
          </a:p>
          <a:p>
            <a:pPr lvl="1"/>
            <a:r>
              <a:rPr lang="tr-TR" dirty="0"/>
              <a:t>İkinci düzey</a:t>
            </a:r>
          </a:p>
          <a:p>
            <a:pPr lvl="2"/>
            <a:r>
              <a:rPr lang="tr-TR" dirty="0"/>
              <a:t>Üçüncü düzey</a:t>
            </a:r>
          </a:p>
          <a:p>
            <a:pPr lvl="3"/>
            <a:r>
              <a:rPr lang="tr-TR" dirty="0"/>
              <a:t>Dördüncü düzey</a:t>
            </a:r>
          </a:p>
          <a:p>
            <a:pPr lvl="4"/>
            <a:r>
              <a:rPr lang="tr-TR" dirty="0"/>
              <a:t>Beşinci düzey</a:t>
            </a:r>
          </a:p>
        </p:txBody>
      </p:sp>
      <p:sp>
        <p:nvSpPr>
          <p:cNvPr id="4" name="Rectangle 50"/>
          <p:cNvSpPr>
            <a:spLocks noGrp="1" noChangeArrowheads="1"/>
          </p:cNvSpPr>
          <p:nvPr>
            <p:ph type="sldNum" sz="quarter" idx="10"/>
          </p:nvPr>
        </p:nvSpPr>
        <p:spPr>
          <a:ln/>
        </p:spPr>
        <p:txBody>
          <a:bodyPr/>
          <a:lstStyle>
            <a:lvl1pPr>
              <a:defRPr/>
            </a:lvl1pPr>
          </a:lstStyle>
          <a:p>
            <a:fld id="{606EA505-76AA-495E-815C-8AF94549A6BB}" type="slidenum">
              <a:rPr lang="tr-TR" altLang="en-US"/>
              <a:pPr/>
              <a:t>‹#›</a:t>
            </a:fld>
            <a:endParaRPr lang="tr-TR" altLang="en-US"/>
          </a:p>
        </p:txBody>
      </p:sp>
    </p:spTree>
    <p:extLst>
      <p:ext uri="{BB962C8B-B14F-4D97-AF65-F5344CB8AC3E}">
        <p14:creationId xmlns:p14="http://schemas.microsoft.com/office/powerpoint/2010/main" val="658082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hasCustomPrompt="1"/>
          </p:nvPr>
        </p:nvSpPr>
        <p:spPr>
          <a:xfrm>
            <a:off x="722313" y="4406900"/>
            <a:ext cx="7772400" cy="1362075"/>
          </a:xfrm>
        </p:spPr>
        <p:txBody>
          <a:bodyPr anchor="t"/>
          <a:lstStyle>
            <a:lvl1pPr algn="l">
              <a:defRPr sz="4000" b="1" cap="all"/>
            </a:lvl1pPr>
          </a:lstStyle>
          <a:p>
            <a:r>
              <a:rPr lang="tr-TR" dirty="0"/>
              <a:t>As</a:t>
            </a:r>
            <a:r>
              <a:rPr lang="en-US" dirty="0"/>
              <a:t>I</a:t>
            </a:r>
            <a:r>
              <a:rPr lang="tr-TR" dirty="0"/>
              <a:t>l başl</a:t>
            </a:r>
            <a:r>
              <a:rPr lang="en-US" dirty="0"/>
              <a:t>I</a:t>
            </a:r>
            <a:r>
              <a:rPr lang="tr-TR" dirty="0"/>
              <a:t>k st</a:t>
            </a:r>
            <a:r>
              <a:rPr lang="en-US" dirty="0"/>
              <a:t>İ</a:t>
            </a:r>
            <a:r>
              <a:rPr lang="tr-TR" dirty="0"/>
              <a:t>l</a:t>
            </a:r>
            <a:r>
              <a:rPr lang="en-US" dirty="0"/>
              <a:t>İ</a:t>
            </a:r>
            <a:r>
              <a:rPr lang="tr-TR" dirty="0"/>
              <a:t> </a:t>
            </a:r>
            <a:r>
              <a:rPr lang="en-US" dirty="0"/>
              <a:t>İ</a:t>
            </a:r>
            <a:r>
              <a:rPr lang="tr-TR" dirty="0"/>
              <a:t>ç</a:t>
            </a:r>
            <a:r>
              <a:rPr lang="en-US" dirty="0"/>
              <a:t>İ</a:t>
            </a:r>
            <a:r>
              <a:rPr lang="tr-TR" dirty="0"/>
              <a:t>n t</a:t>
            </a:r>
            <a:r>
              <a:rPr lang="en-US" dirty="0"/>
              <a:t>I</a:t>
            </a:r>
            <a:r>
              <a:rPr lang="tr-TR" dirty="0"/>
              <a:t>klat</a:t>
            </a:r>
            <a:r>
              <a:rPr lang="en-US" dirty="0"/>
              <a:t>I</a:t>
            </a:r>
            <a:r>
              <a:rPr lang="tr-TR" dirty="0"/>
              <a:t>n</a:t>
            </a: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a:t>Asıl metin stillerini düzenlemek için tıklatın</a:t>
            </a:r>
          </a:p>
        </p:txBody>
      </p:sp>
      <p:sp>
        <p:nvSpPr>
          <p:cNvPr id="4" name="Rectangle 50"/>
          <p:cNvSpPr>
            <a:spLocks noGrp="1" noChangeArrowheads="1"/>
          </p:cNvSpPr>
          <p:nvPr>
            <p:ph type="sldNum" sz="quarter" idx="10"/>
          </p:nvPr>
        </p:nvSpPr>
        <p:spPr>
          <a:ln/>
        </p:spPr>
        <p:txBody>
          <a:bodyPr/>
          <a:lstStyle>
            <a:lvl1pPr>
              <a:defRPr/>
            </a:lvl1pPr>
          </a:lstStyle>
          <a:p>
            <a:fld id="{D24D7A41-DB7E-4B7C-B1E7-203553C448BC}" type="slidenum">
              <a:rPr lang="tr-TR" altLang="en-US"/>
              <a:pPr/>
              <a:t>‹#›</a:t>
            </a:fld>
            <a:endParaRPr lang="tr-TR" altLang="en-US"/>
          </a:p>
        </p:txBody>
      </p:sp>
    </p:spTree>
    <p:extLst>
      <p:ext uri="{BB962C8B-B14F-4D97-AF65-F5344CB8AC3E}">
        <p14:creationId xmlns:p14="http://schemas.microsoft.com/office/powerpoint/2010/main" val="2453207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sz="half" idx="1"/>
          </p:nvPr>
        </p:nvSpPr>
        <p:spPr>
          <a:xfrm>
            <a:off x="152400" y="914400"/>
            <a:ext cx="43434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p:nvPr>
        </p:nvSpPr>
        <p:spPr>
          <a:xfrm>
            <a:off x="4648200" y="914400"/>
            <a:ext cx="43434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Rectangle 50"/>
          <p:cNvSpPr>
            <a:spLocks noGrp="1" noChangeArrowheads="1"/>
          </p:cNvSpPr>
          <p:nvPr>
            <p:ph type="sldNum" sz="quarter" idx="10"/>
          </p:nvPr>
        </p:nvSpPr>
        <p:spPr>
          <a:ln/>
        </p:spPr>
        <p:txBody>
          <a:bodyPr/>
          <a:lstStyle>
            <a:lvl1pPr>
              <a:defRPr/>
            </a:lvl1pPr>
          </a:lstStyle>
          <a:p>
            <a:fld id="{B0E408D4-2E9F-4A26-A3CA-FB0C52E2551E}" type="slidenum">
              <a:rPr lang="tr-TR" altLang="en-US"/>
              <a:pPr/>
              <a:t>‹#›</a:t>
            </a:fld>
            <a:endParaRPr lang="tr-TR" altLang="en-US"/>
          </a:p>
        </p:txBody>
      </p:sp>
    </p:spTree>
    <p:extLst>
      <p:ext uri="{BB962C8B-B14F-4D97-AF65-F5344CB8AC3E}">
        <p14:creationId xmlns:p14="http://schemas.microsoft.com/office/powerpoint/2010/main" val="3037874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76200" y="-152400"/>
            <a:ext cx="8229600" cy="1143000"/>
          </a:xfrm>
        </p:spPr>
        <p:txBody>
          <a:bodyPr/>
          <a:lstStyle>
            <a:lvl1pPr>
              <a:defRPr/>
            </a:lvl1pPr>
          </a:lstStyle>
          <a:p>
            <a:r>
              <a:rPr lang="tr-TR"/>
              <a:t>Asıl başlık stili için tıklatın</a:t>
            </a: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Rectangle 50"/>
          <p:cNvSpPr>
            <a:spLocks noGrp="1" noChangeArrowheads="1"/>
          </p:cNvSpPr>
          <p:nvPr>
            <p:ph type="sldNum" sz="quarter" idx="10"/>
          </p:nvPr>
        </p:nvSpPr>
        <p:spPr>
          <a:ln/>
        </p:spPr>
        <p:txBody>
          <a:bodyPr/>
          <a:lstStyle>
            <a:lvl1pPr>
              <a:defRPr/>
            </a:lvl1pPr>
          </a:lstStyle>
          <a:p>
            <a:fld id="{F183EE2D-B193-4DF7-8E07-E2831ABD391C}" type="slidenum">
              <a:rPr lang="tr-TR" altLang="en-US"/>
              <a:pPr/>
              <a:t>‹#›</a:t>
            </a:fld>
            <a:endParaRPr lang="tr-TR" altLang="en-US"/>
          </a:p>
        </p:txBody>
      </p:sp>
    </p:spTree>
    <p:extLst>
      <p:ext uri="{BB962C8B-B14F-4D97-AF65-F5344CB8AC3E}">
        <p14:creationId xmlns:p14="http://schemas.microsoft.com/office/powerpoint/2010/main" val="4144982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Rectangle 50"/>
          <p:cNvSpPr>
            <a:spLocks noGrp="1" noChangeArrowheads="1"/>
          </p:cNvSpPr>
          <p:nvPr>
            <p:ph type="sldNum" sz="quarter" idx="10"/>
          </p:nvPr>
        </p:nvSpPr>
        <p:spPr>
          <a:ln/>
        </p:spPr>
        <p:txBody>
          <a:bodyPr/>
          <a:lstStyle>
            <a:lvl1pPr>
              <a:defRPr/>
            </a:lvl1pPr>
          </a:lstStyle>
          <a:p>
            <a:fld id="{BB0A55CB-0D82-4FA8-8283-1D0C577030E3}" type="slidenum">
              <a:rPr lang="tr-TR" altLang="en-US"/>
              <a:pPr/>
              <a:t>‹#›</a:t>
            </a:fld>
            <a:endParaRPr lang="tr-TR" altLang="en-US"/>
          </a:p>
        </p:txBody>
      </p:sp>
    </p:spTree>
    <p:extLst>
      <p:ext uri="{BB962C8B-B14F-4D97-AF65-F5344CB8AC3E}">
        <p14:creationId xmlns:p14="http://schemas.microsoft.com/office/powerpoint/2010/main" val="403788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50"/>
          <p:cNvSpPr>
            <a:spLocks noGrp="1" noChangeArrowheads="1"/>
          </p:cNvSpPr>
          <p:nvPr>
            <p:ph type="sldNum" sz="quarter" idx="10"/>
          </p:nvPr>
        </p:nvSpPr>
        <p:spPr>
          <a:ln/>
        </p:spPr>
        <p:txBody>
          <a:bodyPr/>
          <a:lstStyle>
            <a:lvl1pPr>
              <a:defRPr/>
            </a:lvl1pPr>
          </a:lstStyle>
          <a:p>
            <a:fld id="{D6E3BFC5-E015-41F6-9033-8F7EE7066BAD}" type="slidenum">
              <a:rPr lang="tr-TR" altLang="en-US"/>
              <a:pPr/>
              <a:t>‹#›</a:t>
            </a:fld>
            <a:endParaRPr lang="tr-TR" altLang="en-US"/>
          </a:p>
        </p:txBody>
      </p:sp>
    </p:spTree>
    <p:extLst>
      <p:ext uri="{BB962C8B-B14F-4D97-AF65-F5344CB8AC3E}">
        <p14:creationId xmlns:p14="http://schemas.microsoft.com/office/powerpoint/2010/main" val="4096506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a:t>Asıl başlık stili için tıklatın</a:t>
            </a: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Rectangle 50"/>
          <p:cNvSpPr>
            <a:spLocks noGrp="1" noChangeArrowheads="1"/>
          </p:cNvSpPr>
          <p:nvPr>
            <p:ph type="sldNum" sz="quarter" idx="10"/>
          </p:nvPr>
        </p:nvSpPr>
        <p:spPr>
          <a:ln/>
        </p:spPr>
        <p:txBody>
          <a:bodyPr/>
          <a:lstStyle>
            <a:lvl1pPr>
              <a:defRPr/>
            </a:lvl1pPr>
          </a:lstStyle>
          <a:p>
            <a:fld id="{5409A257-28E3-40ED-A2ED-369606B291D9}" type="slidenum">
              <a:rPr lang="tr-TR" altLang="en-US"/>
              <a:pPr/>
              <a:t>‹#›</a:t>
            </a:fld>
            <a:endParaRPr lang="tr-TR" altLang="en-US"/>
          </a:p>
        </p:txBody>
      </p:sp>
    </p:spTree>
    <p:extLst>
      <p:ext uri="{BB962C8B-B14F-4D97-AF65-F5344CB8AC3E}">
        <p14:creationId xmlns:p14="http://schemas.microsoft.com/office/powerpoint/2010/main" val="1962856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a:t>Asıl başlık stili için tıklatın</a:t>
            </a: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Rectangle 50"/>
          <p:cNvSpPr>
            <a:spLocks noGrp="1" noChangeArrowheads="1"/>
          </p:cNvSpPr>
          <p:nvPr>
            <p:ph type="sldNum" sz="quarter" idx="10"/>
          </p:nvPr>
        </p:nvSpPr>
        <p:spPr>
          <a:ln/>
        </p:spPr>
        <p:txBody>
          <a:bodyPr/>
          <a:lstStyle>
            <a:lvl1pPr>
              <a:defRPr/>
            </a:lvl1pPr>
          </a:lstStyle>
          <a:p>
            <a:fld id="{289FACF8-D009-4AE7-A9E5-7C11E06AD1DC}" type="slidenum">
              <a:rPr lang="tr-TR" altLang="en-US"/>
              <a:pPr/>
              <a:t>‹#›</a:t>
            </a:fld>
            <a:endParaRPr lang="tr-TR" altLang="en-US"/>
          </a:p>
        </p:txBody>
      </p:sp>
    </p:spTree>
    <p:extLst>
      <p:ext uri="{BB962C8B-B14F-4D97-AF65-F5344CB8AC3E}">
        <p14:creationId xmlns:p14="http://schemas.microsoft.com/office/powerpoint/2010/main" val="2576930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59"/>
          <p:cNvSpPr>
            <a:spLocks noChangeArrowheads="1"/>
          </p:cNvSpPr>
          <p:nvPr userDrawn="1"/>
        </p:nvSpPr>
        <p:spPr bwMode="auto">
          <a:xfrm>
            <a:off x="0" y="6477000"/>
            <a:ext cx="9144000" cy="381000"/>
          </a:xfrm>
          <a:prstGeom prst="rect">
            <a:avLst/>
          </a:prstGeom>
          <a:solidFill>
            <a:schemeClr val="accent1">
              <a:lumMod val="50000"/>
            </a:schemeClr>
          </a:solidFill>
          <a:ln w="9525" algn="ctr">
            <a:solidFill>
              <a:schemeClr val="tx1"/>
            </a:solidFill>
            <a:miter lim="800000"/>
            <a:headEnd/>
            <a:tailEnd/>
          </a:ln>
        </p:spPr>
        <p:txBody>
          <a:bodyPr wrap="none" anchor="ct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tr-TR" altLang="tr-TR"/>
          </a:p>
        </p:txBody>
      </p:sp>
      <p:sp>
        <p:nvSpPr>
          <p:cNvPr id="1027" name="Rectangle 43"/>
          <p:cNvSpPr>
            <a:spLocks noGrp="1" noChangeArrowheads="1"/>
          </p:cNvSpPr>
          <p:nvPr>
            <p:ph type="body" idx="1"/>
          </p:nvPr>
        </p:nvSpPr>
        <p:spPr bwMode="auto">
          <a:xfrm>
            <a:off x="152400" y="914400"/>
            <a:ext cx="88392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tr-TR" altLang="en-US" dirty="0"/>
              <a:t>Click to edit Master text styles</a:t>
            </a:r>
          </a:p>
          <a:p>
            <a:pPr lvl="1"/>
            <a:r>
              <a:rPr lang="tr-TR" altLang="en-US" dirty="0"/>
              <a:t>Second level</a:t>
            </a:r>
          </a:p>
          <a:p>
            <a:pPr lvl="2"/>
            <a:r>
              <a:rPr lang="tr-TR" altLang="en-US" dirty="0"/>
              <a:t>Third level</a:t>
            </a:r>
          </a:p>
          <a:p>
            <a:pPr lvl="3"/>
            <a:r>
              <a:rPr lang="tr-TR" altLang="en-US" dirty="0"/>
              <a:t>Fourth level</a:t>
            </a:r>
          </a:p>
          <a:p>
            <a:pPr lvl="4"/>
            <a:r>
              <a:rPr lang="tr-TR" altLang="en-US" dirty="0"/>
              <a:t>Fifth level</a:t>
            </a:r>
          </a:p>
        </p:txBody>
      </p:sp>
      <p:sp>
        <p:nvSpPr>
          <p:cNvPr id="35890" name="Rectangle 50"/>
          <p:cNvSpPr>
            <a:spLocks noGrp="1" noChangeArrowheads="1"/>
          </p:cNvSpPr>
          <p:nvPr>
            <p:ph type="sldNum" sz="quarter" idx="4"/>
          </p:nvPr>
        </p:nvSpPr>
        <p:spPr bwMode="auto">
          <a:xfrm>
            <a:off x="8534400" y="6553200"/>
            <a:ext cx="457200" cy="7620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solidFill>
                  <a:srgbClr val="FFFFE5"/>
                </a:solidFill>
              </a:defRPr>
            </a:lvl1pPr>
          </a:lstStyle>
          <a:p>
            <a:fld id="{68795CC5-F219-49B7-9754-EF0E854EBEB8}" type="slidenum">
              <a:rPr lang="tr-TR" altLang="en-US"/>
              <a:pPr/>
              <a:t>‹#›</a:t>
            </a:fld>
            <a:endParaRPr lang="tr-TR" altLang="en-US"/>
          </a:p>
        </p:txBody>
      </p:sp>
      <p:sp>
        <p:nvSpPr>
          <p:cNvPr id="1030" name="Rectangle 53"/>
          <p:cNvSpPr>
            <a:spLocks noChangeArrowheads="1"/>
          </p:cNvSpPr>
          <p:nvPr userDrawn="1"/>
        </p:nvSpPr>
        <p:spPr bwMode="auto">
          <a:xfrm>
            <a:off x="0" y="10486"/>
            <a:ext cx="9144000" cy="762000"/>
          </a:xfrm>
          <a:prstGeom prst="rect">
            <a:avLst/>
          </a:prstGeom>
          <a:gradFill rotWithShape="1">
            <a:gsLst>
              <a:gs pos="100000">
                <a:schemeClr val="accent1">
                  <a:lumMod val="75000"/>
                </a:schemeClr>
              </a:gs>
              <a:gs pos="0">
                <a:schemeClr val="accent5">
                  <a:lumMod val="50000"/>
                </a:schemeClr>
              </a:gs>
            </a:gsLst>
            <a:lin ang="0" scaled="1"/>
          </a:gradFill>
          <a:ln w="9525" algn="ctr">
            <a:solidFill>
              <a:schemeClr val="tx1"/>
            </a:solidFill>
            <a:miter lim="800000"/>
            <a:headEnd/>
            <a:tailEnd/>
          </a:ln>
        </p:spPr>
        <p:txBody>
          <a:bodyPr wrap="none" anchor="ct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tr-TR" altLang="tr-TR"/>
          </a:p>
        </p:txBody>
      </p:sp>
      <p:sp>
        <p:nvSpPr>
          <p:cNvPr id="1031" name="Rectangle 45"/>
          <p:cNvSpPr>
            <a:spLocks noGrp="1" noChangeArrowheads="1"/>
          </p:cNvSpPr>
          <p:nvPr>
            <p:ph type="title"/>
          </p:nvPr>
        </p:nvSpPr>
        <p:spPr bwMode="auto">
          <a:xfrm>
            <a:off x="152400" y="106363"/>
            <a:ext cx="7848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tr-TR" altLang="en-US" dirty="0"/>
              <a:t>Başlık</a:t>
            </a:r>
          </a:p>
        </p:txBody>
      </p:sp>
      <p:sp>
        <p:nvSpPr>
          <p:cNvPr id="3" name="Text Box 68"/>
          <p:cNvSpPr txBox="1">
            <a:spLocks noChangeArrowheads="1"/>
          </p:cNvSpPr>
          <p:nvPr userDrawn="1"/>
        </p:nvSpPr>
        <p:spPr bwMode="auto">
          <a:xfrm>
            <a:off x="1447800" y="6536422"/>
            <a:ext cx="3124200" cy="276999"/>
          </a:xfrm>
          <a:prstGeom prst="rect">
            <a:avLst/>
          </a:prstGeom>
          <a:noFill/>
          <a:ln>
            <a:noFill/>
          </a:ln>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ctr" eaLnBrk="1" hangingPunct="1">
              <a:spcBef>
                <a:spcPct val="50000"/>
              </a:spcBef>
              <a:defRPr/>
            </a:pPr>
            <a:r>
              <a:rPr lang="tr-TR" sz="1200" b="1" dirty="0">
                <a:solidFill>
                  <a:schemeClr val="bg1"/>
                </a:solidFill>
                <a:effectLst>
                  <a:outerShdw blurRad="38100" dist="38100" dir="2700000" algn="tl">
                    <a:srgbClr val="000000">
                      <a:alpha val="43137"/>
                    </a:srgbClr>
                  </a:outerShdw>
                </a:effectLst>
                <a:ea typeface="Batang" pitchFamily="18" charset="-127"/>
              </a:rPr>
              <a:t>GT</a:t>
            </a:r>
            <a:r>
              <a:rPr lang="en-US" sz="1200" b="1" dirty="0">
                <a:solidFill>
                  <a:schemeClr val="bg1"/>
                </a:solidFill>
                <a:effectLst>
                  <a:outerShdw blurRad="38100" dist="38100" dir="2700000" algn="tl">
                    <a:srgbClr val="000000">
                      <a:alpha val="43137"/>
                    </a:srgbClr>
                  </a:outerShdw>
                </a:effectLst>
                <a:ea typeface="Batang" pitchFamily="18" charset="-127"/>
              </a:rPr>
              <a:t>Ü </a:t>
            </a:r>
            <a:r>
              <a:rPr lang="tr-TR" sz="1200" b="1" dirty="0">
                <a:solidFill>
                  <a:schemeClr val="bg1"/>
                </a:solidFill>
                <a:effectLst>
                  <a:outerShdw blurRad="38100" dist="38100" dir="2700000" algn="tl">
                    <a:srgbClr val="000000">
                      <a:alpha val="43137"/>
                    </a:srgbClr>
                  </a:outerShdw>
                </a:effectLst>
                <a:ea typeface="Batang" pitchFamily="18" charset="-127"/>
              </a:rPr>
              <a:t>-</a:t>
            </a:r>
            <a:r>
              <a:rPr lang="en-US" sz="1200" b="1" dirty="0">
                <a:solidFill>
                  <a:schemeClr val="bg1"/>
                </a:solidFill>
                <a:effectLst>
                  <a:outerShdw blurRad="38100" dist="38100" dir="2700000" algn="tl">
                    <a:srgbClr val="000000">
                      <a:alpha val="43137"/>
                    </a:srgbClr>
                  </a:outerShdw>
                </a:effectLst>
                <a:ea typeface="Batang" pitchFamily="18" charset="-127"/>
              </a:rPr>
              <a:t> </a:t>
            </a:r>
            <a:r>
              <a:rPr lang="tr-TR" sz="1200" b="1" dirty="0">
                <a:solidFill>
                  <a:schemeClr val="bg1"/>
                </a:solidFill>
                <a:effectLst>
                  <a:outerShdw blurRad="38100" dist="38100" dir="2700000" algn="tl">
                    <a:srgbClr val="000000">
                      <a:alpha val="43137"/>
                    </a:srgbClr>
                  </a:outerShdw>
                </a:effectLst>
                <a:ea typeface="Batang" pitchFamily="18" charset="-127"/>
              </a:rPr>
              <a:t>Bilgisayar Mühendisliği Bölümü</a:t>
            </a:r>
          </a:p>
        </p:txBody>
      </p:sp>
      <p:pic>
        <p:nvPicPr>
          <p:cNvPr id="1039" name="Picture 15" descr="C:\Users\rehin99\Desktop\bilg-logo.png"/>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1793" y="5867400"/>
            <a:ext cx="985007" cy="985007"/>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C:\Users\rehin99\Desktop\gtu-logo.pn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8001000" y="43955"/>
            <a:ext cx="1110043" cy="695061"/>
          </a:xfrm>
          <a:prstGeom prst="rect">
            <a:avLst/>
          </a:prstGeom>
          <a:noFill/>
          <a:extLst>
            <a:ext uri="{909E8E84-426E-40DD-AFC4-6F175D3DCCD1}">
              <a14:hiddenFill xmlns:a14="http://schemas.microsoft.com/office/drawing/2010/main">
                <a:solidFill>
                  <a:srgbClr val="FFFFFF"/>
                </a:solidFill>
              </a14:hiddenFill>
            </a:ext>
          </a:extLst>
        </p:spPr>
      </p:pic>
      <p:sp>
        <p:nvSpPr>
          <p:cNvPr id="16" name="Text Box 68"/>
          <p:cNvSpPr txBox="1">
            <a:spLocks noChangeArrowheads="1"/>
          </p:cNvSpPr>
          <p:nvPr userDrawn="1"/>
        </p:nvSpPr>
        <p:spPr bwMode="auto">
          <a:xfrm>
            <a:off x="4572000" y="6529000"/>
            <a:ext cx="3124200" cy="276999"/>
          </a:xfrm>
          <a:prstGeom prst="rect">
            <a:avLst/>
          </a:prstGeom>
          <a:noFill/>
          <a:ln>
            <a:noFill/>
          </a:ln>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ctr" eaLnBrk="1" hangingPunct="1">
              <a:spcBef>
                <a:spcPct val="50000"/>
              </a:spcBef>
              <a:defRPr/>
            </a:pPr>
            <a:r>
              <a:rPr lang="en-US" sz="1200" b="1" dirty="0">
                <a:solidFill>
                  <a:schemeClr val="bg1"/>
                </a:solidFill>
                <a:effectLst>
                  <a:outerShdw blurRad="38100" dist="38100" dir="2700000" algn="tl">
                    <a:srgbClr val="000000">
                      <a:alpha val="43137"/>
                    </a:srgbClr>
                  </a:outerShdw>
                </a:effectLst>
                <a:ea typeface="Batang" pitchFamily="18" charset="-127"/>
              </a:rPr>
              <a:t>BİL 495/496 </a:t>
            </a:r>
            <a:r>
              <a:rPr lang="en-US" sz="1200" b="1" dirty="0" err="1">
                <a:solidFill>
                  <a:schemeClr val="bg1"/>
                </a:solidFill>
                <a:effectLst>
                  <a:outerShdw blurRad="38100" dist="38100" dir="2700000" algn="tl">
                    <a:srgbClr val="000000">
                      <a:alpha val="43137"/>
                    </a:srgbClr>
                  </a:outerShdw>
                </a:effectLst>
                <a:ea typeface="Batang" pitchFamily="18" charset="-127"/>
              </a:rPr>
              <a:t>Bitirme</a:t>
            </a:r>
            <a:r>
              <a:rPr lang="en-US" sz="1200" b="1" dirty="0">
                <a:solidFill>
                  <a:schemeClr val="bg1"/>
                </a:solidFill>
                <a:effectLst>
                  <a:outerShdw blurRad="38100" dist="38100" dir="2700000" algn="tl">
                    <a:srgbClr val="000000">
                      <a:alpha val="43137"/>
                    </a:srgbClr>
                  </a:outerShdw>
                </a:effectLst>
                <a:ea typeface="Batang" pitchFamily="18" charset="-127"/>
              </a:rPr>
              <a:t> </a:t>
            </a:r>
            <a:r>
              <a:rPr lang="en-US" sz="1200" b="1" dirty="0" err="1">
                <a:solidFill>
                  <a:schemeClr val="bg1"/>
                </a:solidFill>
                <a:effectLst>
                  <a:outerShdw blurRad="38100" dist="38100" dir="2700000" algn="tl">
                    <a:srgbClr val="000000">
                      <a:alpha val="43137"/>
                    </a:srgbClr>
                  </a:outerShdw>
                </a:effectLst>
                <a:ea typeface="Batang" pitchFamily="18" charset="-127"/>
              </a:rPr>
              <a:t>Projesi</a:t>
            </a:r>
            <a:r>
              <a:rPr lang="en-US" sz="1200" b="1" dirty="0">
                <a:solidFill>
                  <a:schemeClr val="bg1"/>
                </a:solidFill>
                <a:effectLst>
                  <a:outerShdw blurRad="38100" dist="38100" dir="2700000" algn="tl">
                    <a:srgbClr val="000000">
                      <a:alpha val="43137"/>
                    </a:srgbClr>
                  </a:outerShdw>
                </a:effectLst>
                <a:ea typeface="Batang" pitchFamily="18" charset="-127"/>
              </a:rPr>
              <a:t> </a:t>
            </a:r>
            <a:endParaRPr lang="tr-TR" sz="1200" b="1" dirty="0">
              <a:solidFill>
                <a:schemeClr val="bg1"/>
              </a:solidFill>
              <a:effectLst>
                <a:outerShdw blurRad="38100" dist="38100" dir="2700000" algn="tl">
                  <a:srgbClr val="000000">
                    <a:alpha val="43137"/>
                  </a:srgbClr>
                </a:outerShdw>
              </a:effectLst>
              <a:ea typeface="Batang" pitchFamily="18" charset="-127"/>
            </a:endParaRPr>
          </a:p>
        </p:txBody>
      </p:sp>
    </p:spTree>
  </p:cSld>
  <p:clrMap bg1="lt1" tx1="dk1" bg2="lt2" tx2="dk2" accent1="accent1" accent2="accent2" accent3="accent3" accent4="accent4" accent5="accent5" accent6="accent6" hlink="hlink" folHlink="folHlink"/>
  <p:sldLayoutIdLst>
    <p:sldLayoutId id="2147483758"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9" r:id="rId12"/>
  </p:sldLayoutIdLst>
  <p:hf hdr="0" ftr="0" dt="0"/>
  <p:txStyles>
    <p:titleStyle>
      <a:lvl1pPr algn="l" rtl="0" eaLnBrk="0" fontAlgn="base" hangingPunct="0">
        <a:spcBef>
          <a:spcPct val="0"/>
        </a:spcBef>
        <a:spcAft>
          <a:spcPct val="0"/>
        </a:spcAft>
        <a:defRPr sz="4400" b="0">
          <a:solidFill>
            <a:schemeClr val="bg1"/>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4400">
          <a:solidFill>
            <a:srgbClr val="DDDDDD"/>
          </a:solidFill>
          <a:latin typeface="Arial" charset="0"/>
        </a:defRPr>
      </a:lvl2pPr>
      <a:lvl3pPr algn="l" rtl="0" eaLnBrk="0" fontAlgn="base" hangingPunct="0">
        <a:spcBef>
          <a:spcPct val="0"/>
        </a:spcBef>
        <a:spcAft>
          <a:spcPct val="0"/>
        </a:spcAft>
        <a:defRPr sz="4400">
          <a:solidFill>
            <a:srgbClr val="DDDDDD"/>
          </a:solidFill>
          <a:latin typeface="Arial" charset="0"/>
        </a:defRPr>
      </a:lvl3pPr>
      <a:lvl4pPr algn="l" rtl="0" eaLnBrk="0" fontAlgn="base" hangingPunct="0">
        <a:spcBef>
          <a:spcPct val="0"/>
        </a:spcBef>
        <a:spcAft>
          <a:spcPct val="0"/>
        </a:spcAft>
        <a:defRPr sz="4400">
          <a:solidFill>
            <a:srgbClr val="DDDDDD"/>
          </a:solidFill>
          <a:latin typeface="Arial" charset="0"/>
        </a:defRPr>
      </a:lvl4pPr>
      <a:lvl5pPr algn="l" rtl="0" eaLnBrk="0" fontAlgn="base" hangingPunct="0">
        <a:spcBef>
          <a:spcPct val="0"/>
        </a:spcBef>
        <a:spcAft>
          <a:spcPct val="0"/>
        </a:spcAft>
        <a:defRPr sz="4400">
          <a:solidFill>
            <a:srgbClr val="DDDDDD"/>
          </a:solidFill>
          <a:latin typeface="Arial" charset="0"/>
        </a:defRPr>
      </a:lvl5pPr>
      <a:lvl6pPr marL="457200" algn="l" rtl="0" fontAlgn="base">
        <a:spcBef>
          <a:spcPct val="0"/>
        </a:spcBef>
        <a:spcAft>
          <a:spcPct val="0"/>
        </a:spcAft>
        <a:defRPr sz="4400">
          <a:solidFill>
            <a:srgbClr val="DDDDDD"/>
          </a:solidFill>
          <a:latin typeface="Arial" charset="0"/>
        </a:defRPr>
      </a:lvl6pPr>
      <a:lvl7pPr marL="914400" algn="l" rtl="0" fontAlgn="base">
        <a:spcBef>
          <a:spcPct val="0"/>
        </a:spcBef>
        <a:spcAft>
          <a:spcPct val="0"/>
        </a:spcAft>
        <a:defRPr sz="4400">
          <a:solidFill>
            <a:srgbClr val="DDDDDD"/>
          </a:solidFill>
          <a:latin typeface="Arial" charset="0"/>
        </a:defRPr>
      </a:lvl7pPr>
      <a:lvl8pPr marL="1371600" algn="l" rtl="0" fontAlgn="base">
        <a:spcBef>
          <a:spcPct val="0"/>
        </a:spcBef>
        <a:spcAft>
          <a:spcPct val="0"/>
        </a:spcAft>
        <a:defRPr sz="4400">
          <a:solidFill>
            <a:srgbClr val="DDDDDD"/>
          </a:solidFill>
          <a:latin typeface="Arial" charset="0"/>
        </a:defRPr>
      </a:lvl8pPr>
      <a:lvl9pPr marL="1828800" algn="l" rtl="0" fontAlgn="base">
        <a:spcBef>
          <a:spcPct val="0"/>
        </a:spcBef>
        <a:spcAft>
          <a:spcPct val="0"/>
        </a:spcAft>
        <a:defRPr sz="4400">
          <a:solidFill>
            <a:srgbClr val="DDDDDD"/>
          </a:solidFill>
          <a:latin typeface="Arial"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hyperlink" Target="https://www.tensorflow.org/lite/models/convert/metadata" TargetMode="External"/><Relationship Id="rId7" Type="http://schemas.openxmlformats.org/officeDocument/2006/relationships/hyperlink" Target="https://veri.kocaeli.bel.tr/dataset/mobil-atik-getirme-merkezleri" TargetMode="External"/><Relationship Id="rId2" Type="http://schemas.openxmlformats.org/officeDocument/2006/relationships/hyperlink" Target="https://www.tensorflow.org/lite/android/tutorials/object_detection" TargetMode="External"/><Relationship Id="rId1" Type="http://schemas.openxmlformats.org/officeDocument/2006/relationships/slideLayout" Target="../slideLayouts/slideLayout2.xml"/><Relationship Id="rId6" Type="http://schemas.openxmlformats.org/officeDocument/2006/relationships/hyperlink" Target="https://developers.google.com/maps/documentation/android-sdk/overview" TargetMode="External"/><Relationship Id="rId5" Type="http://schemas.openxmlformats.org/officeDocument/2006/relationships/hyperlink" Target="https://labelstud.io/" TargetMode="External"/><Relationship Id="rId4" Type="http://schemas.openxmlformats.org/officeDocument/2006/relationships/hyperlink" Target="https://www.biriktir.app/"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7" Type="http://schemas.openxmlformats.org/officeDocument/2006/relationships/image" Target="../media/image17.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7" Type="http://schemas.openxmlformats.org/officeDocument/2006/relationships/image" Target="../media/image22.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s>
</file>

<file path=ppt/slides/_rels/slide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6.jpeg"/><Relationship Id="rId5" Type="http://schemas.openxmlformats.org/officeDocument/2006/relationships/image" Target="../media/image25.jpeg"/><Relationship Id="rId4" Type="http://schemas.openxmlformats.org/officeDocument/2006/relationships/image" Target="../media/image2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52400" y="2209800"/>
            <a:ext cx="8763000" cy="1752600"/>
          </a:xfrm>
        </p:spPr>
        <p:txBody>
          <a:bodyPr/>
          <a:lstStyle/>
          <a:p>
            <a:pPr eaLnBrk="1" hangingPunct="1"/>
            <a:r>
              <a:rPr lang="tr-TR" altLang="en-US" b="1" dirty="0">
                <a:latin typeface="Calibri" panose="020F0502020204030204" pitchFamily="34" charset="0"/>
                <a:ea typeface="Calibri" panose="020F0502020204030204" pitchFamily="34" charset="0"/>
                <a:cs typeface="Calibri" panose="020F0502020204030204" pitchFamily="34" charset="0"/>
              </a:rPr>
              <a:t>GTU CSE495</a:t>
            </a:r>
            <a:br>
              <a:rPr lang="tr-TR" altLang="en-US" b="1" dirty="0">
                <a:latin typeface="Calibri" panose="020F0502020204030204" pitchFamily="34" charset="0"/>
                <a:ea typeface="Calibri" panose="020F0502020204030204" pitchFamily="34" charset="0"/>
                <a:cs typeface="Calibri" panose="020F0502020204030204" pitchFamily="34" charset="0"/>
              </a:rPr>
            </a:br>
            <a:r>
              <a:rPr lang="en-US" altLang="en-US" sz="3200" b="1" dirty="0">
                <a:latin typeface="Calibri" panose="020F0502020204030204" pitchFamily="34" charset="0"/>
                <a:ea typeface="Calibri" panose="020F0502020204030204" pitchFamily="34" charset="0"/>
                <a:cs typeface="Calibri" panose="020F0502020204030204" pitchFamily="34" charset="0"/>
              </a:rPr>
              <a:t>Smart Mobile Application </a:t>
            </a:r>
            <a:r>
              <a:rPr lang="tr-TR" altLang="en-US" sz="3200" b="1" dirty="0" err="1">
                <a:latin typeface="Calibri" panose="020F0502020204030204" pitchFamily="34" charset="0"/>
                <a:ea typeface="Calibri" panose="020F0502020204030204" pitchFamily="34" charset="0"/>
                <a:cs typeface="Calibri" panose="020F0502020204030204" pitchFamily="34" charset="0"/>
              </a:rPr>
              <a:t>for</a:t>
            </a:r>
            <a:r>
              <a:rPr lang="tr-TR" altLang="en-US" sz="3200" b="1" dirty="0">
                <a:latin typeface="Calibri" panose="020F0502020204030204" pitchFamily="34" charset="0"/>
                <a:ea typeface="Calibri" panose="020F0502020204030204" pitchFamily="34" charset="0"/>
                <a:cs typeface="Calibri" panose="020F0502020204030204" pitchFamily="34" charset="0"/>
              </a:rPr>
              <a:t> </a:t>
            </a:r>
            <a:r>
              <a:rPr lang="tr-TR" altLang="en-US" sz="3200" b="1" dirty="0" err="1">
                <a:latin typeface="Calibri" panose="020F0502020204030204" pitchFamily="34" charset="0"/>
                <a:ea typeface="Calibri" panose="020F0502020204030204" pitchFamily="34" charset="0"/>
                <a:cs typeface="Calibri" panose="020F0502020204030204" pitchFamily="34" charset="0"/>
              </a:rPr>
              <a:t>Identification</a:t>
            </a:r>
            <a:r>
              <a:rPr lang="tr-TR" altLang="en-US" sz="3200" b="1" dirty="0">
                <a:latin typeface="Calibri" panose="020F0502020204030204" pitchFamily="34" charset="0"/>
                <a:ea typeface="Calibri" panose="020F0502020204030204" pitchFamily="34" charset="0"/>
                <a:cs typeface="Calibri" panose="020F0502020204030204" pitchFamily="34" charset="0"/>
              </a:rPr>
              <a:t> </a:t>
            </a:r>
            <a:r>
              <a:rPr lang="tr-TR" altLang="en-US" sz="3200" b="1" dirty="0" err="1">
                <a:latin typeface="Calibri" panose="020F0502020204030204" pitchFamily="34" charset="0"/>
                <a:ea typeface="Calibri" panose="020F0502020204030204" pitchFamily="34" charset="0"/>
                <a:cs typeface="Calibri" panose="020F0502020204030204" pitchFamily="34" charset="0"/>
              </a:rPr>
              <a:t>and</a:t>
            </a:r>
            <a:r>
              <a:rPr lang="tr-TR" altLang="en-US" sz="3200" b="1" dirty="0">
                <a:latin typeface="Calibri" panose="020F0502020204030204" pitchFamily="34" charset="0"/>
                <a:ea typeface="Calibri" panose="020F0502020204030204" pitchFamily="34" charset="0"/>
                <a:cs typeface="Calibri" panose="020F0502020204030204" pitchFamily="34" charset="0"/>
              </a:rPr>
              <a:t> </a:t>
            </a:r>
            <a:r>
              <a:rPr lang="tr-TR" altLang="en-US" sz="3200" b="1" dirty="0" err="1">
                <a:latin typeface="Calibri" panose="020F0502020204030204" pitchFamily="34" charset="0"/>
                <a:ea typeface="Calibri" panose="020F0502020204030204" pitchFamily="34" charset="0"/>
                <a:cs typeface="Calibri" panose="020F0502020204030204" pitchFamily="34" charset="0"/>
              </a:rPr>
              <a:t>Tracking</a:t>
            </a:r>
            <a:r>
              <a:rPr lang="tr-TR" altLang="en-US" sz="3200" b="1" dirty="0">
                <a:latin typeface="Calibri" panose="020F0502020204030204" pitchFamily="34" charset="0"/>
                <a:ea typeface="Calibri" panose="020F0502020204030204" pitchFamily="34" charset="0"/>
                <a:cs typeface="Calibri" panose="020F0502020204030204" pitchFamily="34" charset="0"/>
              </a:rPr>
              <a:t> </a:t>
            </a:r>
            <a:r>
              <a:rPr lang="tr-TR" altLang="en-US" sz="3200" b="1" dirty="0" err="1">
                <a:latin typeface="Calibri" panose="020F0502020204030204" pitchFamily="34" charset="0"/>
                <a:ea typeface="Calibri" panose="020F0502020204030204" pitchFamily="34" charset="0"/>
                <a:cs typeface="Calibri" panose="020F0502020204030204" pitchFamily="34" charset="0"/>
              </a:rPr>
              <a:t>Packaging</a:t>
            </a:r>
            <a:r>
              <a:rPr lang="tr-TR" altLang="en-US" sz="3200" b="1" dirty="0">
                <a:latin typeface="Calibri" panose="020F0502020204030204" pitchFamily="34" charset="0"/>
                <a:ea typeface="Calibri" panose="020F0502020204030204" pitchFamily="34" charset="0"/>
                <a:cs typeface="Calibri" panose="020F0502020204030204" pitchFamily="34" charset="0"/>
              </a:rPr>
              <a:t> in </a:t>
            </a:r>
            <a:r>
              <a:rPr lang="tr-TR" altLang="en-US" sz="3200" b="1" dirty="0" err="1">
                <a:latin typeface="Calibri" panose="020F0502020204030204" pitchFamily="34" charset="0"/>
                <a:ea typeface="Calibri" panose="020F0502020204030204" pitchFamily="34" charset="0"/>
                <a:cs typeface="Calibri" panose="020F0502020204030204" pitchFamily="34" charset="0"/>
              </a:rPr>
              <a:t>Recycling</a:t>
            </a:r>
            <a:endParaRPr lang="en-US" altLang="en-US" b="1" dirty="0">
              <a:latin typeface="Calibri" panose="020F0502020204030204" pitchFamily="34" charset="0"/>
              <a:ea typeface="Calibri" panose="020F0502020204030204" pitchFamily="34" charset="0"/>
              <a:cs typeface="Calibri" panose="020F0502020204030204" pitchFamily="34" charset="0"/>
            </a:endParaRPr>
          </a:p>
        </p:txBody>
      </p:sp>
      <p:sp>
        <p:nvSpPr>
          <p:cNvPr id="5123" name="Rectangle 3"/>
          <p:cNvSpPr>
            <a:spLocks noGrp="1" noChangeArrowheads="1"/>
          </p:cNvSpPr>
          <p:nvPr>
            <p:ph type="subTitle" idx="1"/>
          </p:nvPr>
        </p:nvSpPr>
        <p:spPr>
          <a:xfrm>
            <a:off x="1295400" y="3962400"/>
            <a:ext cx="6400800" cy="2362200"/>
          </a:xfrm>
        </p:spPr>
        <p:txBody>
          <a:bodyPr/>
          <a:lstStyle/>
          <a:p>
            <a:pPr eaLnBrk="1" hangingPunct="1">
              <a:lnSpc>
                <a:spcPct val="80000"/>
              </a:lnSpc>
            </a:pPr>
            <a:endParaRPr lang="tr-TR" altLang="en-US" sz="2000" b="1" dirty="0">
              <a:latin typeface="Calibri" panose="020F0502020204030204" pitchFamily="34" charset="0"/>
              <a:ea typeface="Calibri" panose="020F0502020204030204" pitchFamily="34" charset="0"/>
              <a:cs typeface="Calibri" panose="020F0502020204030204" pitchFamily="34" charset="0"/>
            </a:endParaRPr>
          </a:p>
          <a:p>
            <a:pPr eaLnBrk="1" hangingPunct="1">
              <a:lnSpc>
                <a:spcPct val="80000"/>
              </a:lnSpc>
            </a:pPr>
            <a:r>
              <a:rPr lang="tr-TR" altLang="en-US" sz="2000" b="1" dirty="0">
                <a:latin typeface="Calibri" panose="020F0502020204030204" pitchFamily="34" charset="0"/>
                <a:ea typeface="Calibri" panose="020F0502020204030204" pitchFamily="34" charset="0"/>
                <a:cs typeface="Calibri" panose="020F0502020204030204" pitchFamily="34" charset="0"/>
              </a:rPr>
              <a:t>CSE495</a:t>
            </a:r>
          </a:p>
          <a:p>
            <a:pPr eaLnBrk="1" hangingPunct="1">
              <a:lnSpc>
                <a:spcPct val="80000"/>
              </a:lnSpc>
            </a:pPr>
            <a:r>
              <a:rPr lang="tr-TR" altLang="en-US" sz="2000" b="1" dirty="0">
                <a:latin typeface="Calibri" panose="020F0502020204030204" pitchFamily="34" charset="0"/>
                <a:ea typeface="Calibri" panose="020F0502020204030204" pitchFamily="34" charset="0"/>
                <a:cs typeface="Calibri" panose="020F0502020204030204" pitchFamily="34" charset="0"/>
              </a:rPr>
              <a:t>Final Presentation</a:t>
            </a:r>
            <a:endParaRPr lang="en-US" altLang="en-US" sz="2000" b="1" dirty="0">
              <a:latin typeface="Calibri" panose="020F0502020204030204" pitchFamily="34" charset="0"/>
              <a:ea typeface="Calibri" panose="020F0502020204030204" pitchFamily="34" charset="0"/>
              <a:cs typeface="Calibri" panose="020F0502020204030204" pitchFamily="34" charset="0"/>
            </a:endParaRPr>
          </a:p>
          <a:p>
            <a:pPr eaLnBrk="1" hangingPunct="1">
              <a:lnSpc>
                <a:spcPct val="80000"/>
              </a:lnSpc>
            </a:pPr>
            <a:endParaRPr lang="tr-TR" altLang="en-US" sz="1400" dirty="0">
              <a:latin typeface="Calibri" panose="020F0502020204030204" pitchFamily="34" charset="0"/>
              <a:ea typeface="Calibri" panose="020F0502020204030204" pitchFamily="34" charset="0"/>
              <a:cs typeface="Calibri" panose="020F0502020204030204" pitchFamily="34" charset="0"/>
            </a:endParaRPr>
          </a:p>
          <a:p>
            <a:pPr eaLnBrk="1" hangingPunct="1">
              <a:lnSpc>
                <a:spcPct val="80000"/>
              </a:lnSpc>
            </a:pPr>
            <a:r>
              <a:rPr lang="tr-TR" altLang="en-US" sz="2000" b="1" dirty="0">
                <a:latin typeface="Calibri" panose="020F0502020204030204" pitchFamily="34" charset="0"/>
                <a:ea typeface="Calibri" panose="020F0502020204030204" pitchFamily="34" charset="0"/>
                <a:cs typeface="Calibri" panose="020F0502020204030204" pitchFamily="34" charset="0"/>
              </a:rPr>
              <a:t>Emre Güven</a:t>
            </a:r>
          </a:p>
          <a:p>
            <a:pPr eaLnBrk="1" hangingPunct="1">
              <a:lnSpc>
                <a:spcPct val="80000"/>
              </a:lnSpc>
            </a:pPr>
            <a:endParaRPr lang="tr-TR" altLang="en-US" sz="2000" b="1" dirty="0">
              <a:latin typeface="Calibri" panose="020F0502020204030204" pitchFamily="34" charset="0"/>
              <a:ea typeface="Calibri" panose="020F0502020204030204" pitchFamily="34" charset="0"/>
              <a:cs typeface="Calibri" panose="020F0502020204030204" pitchFamily="34" charset="0"/>
            </a:endParaRPr>
          </a:p>
          <a:p>
            <a:pPr eaLnBrk="1" hangingPunct="1">
              <a:lnSpc>
                <a:spcPct val="80000"/>
              </a:lnSpc>
            </a:pPr>
            <a:r>
              <a:rPr lang="tr-TR" altLang="en-US" sz="2000" b="1" dirty="0">
                <a:latin typeface="Calibri" panose="020F0502020204030204" pitchFamily="34" charset="0"/>
                <a:ea typeface="Calibri" panose="020F0502020204030204" pitchFamily="34" charset="0"/>
                <a:cs typeface="Calibri" panose="020F0502020204030204" pitchFamily="34" charset="0"/>
              </a:rPr>
              <a:t>Project Ad</a:t>
            </a:r>
            <a:r>
              <a:rPr lang="en-US" altLang="en-US" sz="2000" b="1" dirty="0">
                <a:latin typeface="Calibri" panose="020F0502020204030204" pitchFamily="34" charset="0"/>
                <a:ea typeface="Calibri" panose="020F0502020204030204" pitchFamily="34" charset="0"/>
                <a:cs typeface="Calibri" panose="020F0502020204030204" pitchFamily="34" charset="0"/>
              </a:rPr>
              <a:t>visor</a:t>
            </a:r>
            <a:r>
              <a:rPr lang="tr-TR" altLang="en-US" sz="2000" b="1" dirty="0">
                <a:latin typeface="Calibri" panose="020F0502020204030204" pitchFamily="34" charset="0"/>
                <a:ea typeface="Calibri" panose="020F0502020204030204" pitchFamily="34" charset="0"/>
                <a:cs typeface="Calibri" panose="020F0502020204030204" pitchFamily="34" charset="0"/>
              </a:rPr>
              <a:t>: Prof. Dr. Yusuf </a:t>
            </a:r>
            <a:r>
              <a:rPr lang="en-US" altLang="en-US" sz="2000" b="1" dirty="0">
                <a:latin typeface="Calibri" panose="020F0502020204030204" pitchFamily="34" charset="0"/>
                <a:ea typeface="Calibri" panose="020F0502020204030204" pitchFamily="34" charset="0"/>
                <a:cs typeface="Calibri" panose="020F0502020204030204" pitchFamily="34" charset="0"/>
              </a:rPr>
              <a:t>Sinan</a:t>
            </a:r>
            <a:r>
              <a:rPr lang="tr-TR" altLang="en-US" sz="2000" b="1" dirty="0">
                <a:latin typeface="Calibri" panose="020F0502020204030204" pitchFamily="34" charset="0"/>
                <a:ea typeface="Calibri" panose="020F0502020204030204" pitchFamily="34" charset="0"/>
                <a:cs typeface="Calibri" panose="020F0502020204030204" pitchFamily="34" charset="0"/>
              </a:rPr>
              <a:t> AKGÜL</a:t>
            </a:r>
          </a:p>
          <a:p>
            <a:pPr eaLnBrk="1" hangingPunct="1">
              <a:lnSpc>
                <a:spcPct val="80000"/>
              </a:lnSpc>
            </a:pPr>
            <a:r>
              <a:rPr lang="tr-TR" altLang="en-US" sz="1800" b="1" dirty="0" err="1">
                <a:latin typeface="Calibri" panose="020F0502020204030204" pitchFamily="34" charset="0"/>
                <a:ea typeface="Calibri" panose="020F0502020204030204" pitchFamily="34" charset="0"/>
                <a:cs typeface="Calibri" panose="020F0502020204030204" pitchFamily="34" charset="0"/>
              </a:rPr>
              <a:t>January</a:t>
            </a:r>
            <a:r>
              <a:rPr lang="tr-TR" altLang="en-US" sz="1800" b="1" dirty="0">
                <a:latin typeface="Calibri" panose="020F0502020204030204" pitchFamily="34" charset="0"/>
                <a:ea typeface="Calibri" panose="020F0502020204030204" pitchFamily="34" charset="0"/>
                <a:cs typeface="Calibri" panose="020F0502020204030204" pitchFamily="34" charset="0"/>
              </a:rPr>
              <a:t> 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3 Slayt Numarası Yer Tutucusu"/>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fld id="{91333BC9-A97B-4126-BA35-8564686F79B6}" type="slidenum">
              <a:rPr lang="tr-TR" altLang="en-US" sz="1000">
                <a:solidFill>
                  <a:srgbClr val="FFFFE5"/>
                </a:solidFill>
              </a:rPr>
              <a:pPr>
                <a:spcBef>
                  <a:spcPct val="0"/>
                </a:spcBef>
                <a:buFontTx/>
                <a:buNone/>
              </a:pPr>
              <a:t>10</a:t>
            </a:fld>
            <a:endParaRPr lang="tr-TR" altLang="en-US" sz="1000" dirty="0">
              <a:solidFill>
                <a:srgbClr val="FFFFE5"/>
              </a:solidFill>
            </a:endParaRPr>
          </a:p>
        </p:txBody>
      </p:sp>
      <p:sp>
        <p:nvSpPr>
          <p:cNvPr id="11267" name="Rectangle 2"/>
          <p:cNvSpPr>
            <a:spLocks noGrp="1" noChangeArrowheads="1"/>
          </p:cNvSpPr>
          <p:nvPr>
            <p:ph type="title"/>
          </p:nvPr>
        </p:nvSpPr>
        <p:spPr>
          <a:xfrm>
            <a:off x="0" y="2458"/>
            <a:ext cx="8001000" cy="761999"/>
          </a:xfrm>
        </p:spPr>
        <p:txBody>
          <a:bodyPr/>
          <a:lstStyle/>
          <a:p>
            <a:pPr eaLnBrk="1" hangingPunct="1"/>
            <a:r>
              <a:rPr lang="tr-TR" altLang="en-US" sz="3200" b="1" dirty="0">
                <a:latin typeface="Calibri" panose="020F0502020204030204" pitchFamily="34" charset="0"/>
                <a:ea typeface="Calibri" panose="020F0502020204030204" pitchFamily="34" charset="0"/>
                <a:cs typeface="Calibri" panose="020F0502020204030204" pitchFamily="34" charset="0"/>
              </a:rPr>
              <a:t>  </a:t>
            </a:r>
            <a:r>
              <a:rPr lang="tr-TR" altLang="en-US" sz="3200" b="1" dirty="0" err="1">
                <a:latin typeface="Calibri" panose="020F0502020204030204" pitchFamily="34" charset="0"/>
                <a:ea typeface="Calibri" panose="020F0502020204030204" pitchFamily="34" charset="0"/>
                <a:cs typeface="Calibri" panose="020F0502020204030204" pitchFamily="34" charset="0"/>
              </a:rPr>
              <a:t>Throwing</a:t>
            </a:r>
            <a:r>
              <a:rPr lang="tr-TR" altLang="en-US" sz="3200" b="1" dirty="0">
                <a:latin typeface="Calibri" panose="020F0502020204030204" pitchFamily="34" charset="0"/>
                <a:ea typeface="Calibri" panose="020F0502020204030204" pitchFamily="34" charset="0"/>
                <a:cs typeface="Calibri" panose="020F0502020204030204" pitchFamily="34" charset="0"/>
              </a:rPr>
              <a:t> Action </a:t>
            </a:r>
            <a:r>
              <a:rPr lang="tr-TR" altLang="en-US" sz="3200" b="1" dirty="0" err="1">
                <a:latin typeface="Calibri" panose="020F0502020204030204" pitchFamily="34" charset="0"/>
                <a:ea typeface="Calibri" panose="020F0502020204030204" pitchFamily="34" charset="0"/>
                <a:cs typeface="Calibri" panose="020F0502020204030204" pitchFamily="34" charset="0"/>
              </a:rPr>
              <a:t>Recognition</a:t>
            </a:r>
            <a:r>
              <a:rPr lang="tr-TR" altLang="en-US" sz="3200" b="1" dirty="0">
                <a:latin typeface="Calibri" panose="020F0502020204030204" pitchFamily="34" charset="0"/>
                <a:ea typeface="Calibri" panose="020F0502020204030204" pitchFamily="34" charset="0"/>
                <a:cs typeface="Calibri" panose="020F0502020204030204" pitchFamily="34" charset="0"/>
              </a:rPr>
              <a:t> </a:t>
            </a:r>
            <a:r>
              <a:rPr lang="tr-TR" altLang="en-US" sz="3200" b="1" dirty="0" err="1">
                <a:latin typeface="Calibri" panose="020F0502020204030204" pitchFamily="34" charset="0"/>
                <a:ea typeface="Calibri" panose="020F0502020204030204" pitchFamily="34" charset="0"/>
                <a:cs typeface="Calibri" panose="020F0502020204030204" pitchFamily="34" charset="0"/>
              </a:rPr>
              <a:t>Algorithm</a:t>
            </a:r>
            <a:endParaRPr lang="en-US" altLang="en-US" sz="3200" b="1" dirty="0">
              <a:latin typeface="Calibri" panose="020F0502020204030204" pitchFamily="34" charset="0"/>
              <a:ea typeface="Calibri" panose="020F0502020204030204" pitchFamily="34" charset="0"/>
              <a:cs typeface="Calibri" panose="020F0502020204030204" pitchFamily="34" charset="0"/>
            </a:endParaRPr>
          </a:p>
        </p:txBody>
      </p:sp>
      <p:sp>
        <p:nvSpPr>
          <p:cNvPr id="2" name="Rectangle 5">
            <a:extLst>
              <a:ext uri="{FF2B5EF4-FFF2-40B4-BE49-F238E27FC236}">
                <a16:creationId xmlns:a16="http://schemas.microsoft.com/office/drawing/2014/main" id="{709C8572-C670-BDA1-50EC-2D633B9504D0}"/>
              </a:ext>
            </a:extLst>
          </p:cNvPr>
          <p:cNvSpPr>
            <a:spLocks noChangeArrowheads="1"/>
          </p:cNvSpPr>
          <p:nvPr/>
        </p:nvSpPr>
        <p:spPr bwMode="auto">
          <a:xfrm>
            <a:off x="469391" y="1066800"/>
            <a:ext cx="8229600" cy="4485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endParaRPr lang="en-US" sz="2200" kern="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5">
            <a:extLst>
              <a:ext uri="{FF2B5EF4-FFF2-40B4-BE49-F238E27FC236}">
                <a16:creationId xmlns:a16="http://schemas.microsoft.com/office/drawing/2014/main" id="{7D19AF1B-52F9-D1BC-3F9B-4E3EB9474665}"/>
              </a:ext>
            </a:extLst>
          </p:cNvPr>
          <p:cNvSpPr>
            <a:spLocks noChangeArrowheads="1"/>
          </p:cNvSpPr>
          <p:nvPr/>
        </p:nvSpPr>
        <p:spPr bwMode="auto">
          <a:xfrm>
            <a:off x="457200" y="1867269"/>
            <a:ext cx="8229600" cy="312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GB" sz="2400" kern="100" dirty="0">
                <a:latin typeface="Calibri" panose="020F0502020204030204" pitchFamily="34" charset="0"/>
                <a:ea typeface="Calibri" panose="020F0502020204030204" pitchFamily="34" charset="0"/>
                <a:cs typeface="Times New Roman" panose="02020603050405020304" pitchFamily="18" charset="0"/>
              </a:rPr>
              <a:t>Since the number of videos in which the camera is steady is low in the data set, the feature of recognizing and approving the throwing waste  action with the video classification model could not be added to the project.</a:t>
            </a:r>
          </a:p>
          <a:p>
            <a:pPr eaLnBrk="1" hangingPunct="1"/>
            <a:r>
              <a:rPr lang="en-GB" sz="2400" kern="100" dirty="0">
                <a:latin typeface="Calibri" panose="020F0502020204030204" pitchFamily="34" charset="0"/>
                <a:ea typeface="Calibri" panose="020F0502020204030204" pitchFamily="34" charset="0"/>
                <a:cs typeface="Times New Roman" panose="02020603050405020304" pitchFamily="18" charset="0"/>
              </a:rPr>
              <a:t>The feature of recognizing and approving the act of throwing waste was implemented by using the positions and position changes of the recognized objects in the object recognition model.</a:t>
            </a:r>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5661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3 Slayt Numarası Yer Tutucusu"/>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fld id="{91333BC9-A97B-4126-BA35-8564686F79B6}" type="slidenum">
              <a:rPr lang="tr-TR" altLang="en-US" sz="1000">
                <a:solidFill>
                  <a:srgbClr val="FFFFE5"/>
                </a:solidFill>
              </a:rPr>
              <a:pPr>
                <a:spcBef>
                  <a:spcPct val="0"/>
                </a:spcBef>
                <a:buFontTx/>
                <a:buNone/>
              </a:pPr>
              <a:t>11</a:t>
            </a:fld>
            <a:endParaRPr lang="tr-TR" altLang="en-US" sz="1000" dirty="0">
              <a:solidFill>
                <a:srgbClr val="FFFFE5"/>
              </a:solidFill>
            </a:endParaRPr>
          </a:p>
        </p:txBody>
      </p:sp>
      <p:sp>
        <p:nvSpPr>
          <p:cNvPr id="11267" name="Rectangle 2"/>
          <p:cNvSpPr>
            <a:spLocks noGrp="1" noChangeArrowheads="1"/>
          </p:cNvSpPr>
          <p:nvPr>
            <p:ph type="title"/>
          </p:nvPr>
        </p:nvSpPr>
        <p:spPr>
          <a:xfrm>
            <a:off x="0" y="2458"/>
            <a:ext cx="8001000" cy="761999"/>
          </a:xfrm>
        </p:spPr>
        <p:txBody>
          <a:bodyPr/>
          <a:lstStyle/>
          <a:p>
            <a:pPr eaLnBrk="1" hangingPunct="1"/>
            <a:r>
              <a:rPr lang="tr-TR" altLang="en-US" sz="3200" b="1" dirty="0">
                <a:latin typeface="Calibri" panose="020F0502020204030204" pitchFamily="34" charset="0"/>
                <a:ea typeface="Calibri" panose="020F0502020204030204" pitchFamily="34" charset="0"/>
                <a:cs typeface="Calibri" panose="020F0502020204030204" pitchFamily="34" charset="0"/>
              </a:rPr>
              <a:t>  </a:t>
            </a:r>
            <a:r>
              <a:rPr lang="tr-TR" altLang="en-US" sz="3200" b="1" dirty="0" err="1">
                <a:latin typeface="Calibri" panose="020F0502020204030204" pitchFamily="34" charset="0"/>
                <a:ea typeface="Calibri" panose="020F0502020204030204" pitchFamily="34" charset="0"/>
                <a:cs typeface="Calibri" panose="020F0502020204030204" pitchFamily="34" charset="0"/>
              </a:rPr>
              <a:t>Throwing</a:t>
            </a:r>
            <a:r>
              <a:rPr lang="tr-TR" altLang="en-US" sz="3200" b="1" dirty="0">
                <a:latin typeface="Calibri" panose="020F0502020204030204" pitchFamily="34" charset="0"/>
                <a:ea typeface="Calibri" panose="020F0502020204030204" pitchFamily="34" charset="0"/>
                <a:cs typeface="Calibri" panose="020F0502020204030204" pitchFamily="34" charset="0"/>
              </a:rPr>
              <a:t> Action </a:t>
            </a:r>
            <a:r>
              <a:rPr lang="tr-TR" altLang="en-US" sz="3200" b="1" dirty="0" err="1">
                <a:latin typeface="Calibri" panose="020F0502020204030204" pitchFamily="34" charset="0"/>
                <a:ea typeface="Calibri" panose="020F0502020204030204" pitchFamily="34" charset="0"/>
                <a:cs typeface="Calibri" panose="020F0502020204030204" pitchFamily="34" charset="0"/>
              </a:rPr>
              <a:t>Recognition</a:t>
            </a:r>
            <a:r>
              <a:rPr lang="tr-TR" altLang="en-US" sz="3200" b="1" dirty="0">
                <a:latin typeface="Calibri" panose="020F0502020204030204" pitchFamily="34" charset="0"/>
                <a:ea typeface="Calibri" panose="020F0502020204030204" pitchFamily="34" charset="0"/>
                <a:cs typeface="Calibri" panose="020F0502020204030204" pitchFamily="34" charset="0"/>
              </a:rPr>
              <a:t> </a:t>
            </a:r>
            <a:r>
              <a:rPr lang="tr-TR" altLang="en-US" sz="3200" b="1" dirty="0" err="1">
                <a:latin typeface="Calibri" panose="020F0502020204030204" pitchFamily="34" charset="0"/>
                <a:ea typeface="Calibri" panose="020F0502020204030204" pitchFamily="34" charset="0"/>
                <a:cs typeface="Calibri" panose="020F0502020204030204" pitchFamily="34" charset="0"/>
              </a:rPr>
              <a:t>Algorithm</a:t>
            </a:r>
            <a:endParaRPr lang="en-US" altLang="en-US" sz="3200" b="1" dirty="0">
              <a:latin typeface="Calibri" panose="020F0502020204030204" pitchFamily="34" charset="0"/>
              <a:ea typeface="Calibri" panose="020F0502020204030204" pitchFamily="34" charset="0"/>
              <a:cs typeface="Calibri" panose="020F0502020204030204" pitchFamily="34" charset="0"/>
            </a:endParaRPr>
          </a:p>
        </p:txBody>
      </p:sp>
      <p:sp>
        <p:nvSpPr>
          <p:cNvPr id="2" name="Rectangle 5">
            <a:extLst>
              <a:ext uri="{FF2B5EF4-FFF2-40B4-BE49-F238E27FC236}">
                <a16:creationId xmlns:a16="http://schemas.microsoft.com/office/drawing/2014/main" id="{709C8572-C670-BDA1-50EC-2D633B9504D0}"/>
              </a:ext>
            </a:extLst>
          </p:cNvPr>
          <p:cNvSpPr>
            <a:spLocks noChangeArrowheads="1"/>
          </p:cNvSpPr>
          <p:nvPr/>
        </p:nvSpPr>
        <p:spPr bwMode="auto">
          <a:xfrm>
            <a:off x="469391" y="1066800"/>
            <a:ext cx="8229600" cy="4485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endParaRPr lang="en-US" sz="2200" kern="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Metin kutusu 4">
            <a:extLst>
              <a:ext uri="{FF2B5EF4-FFF2-40B4-BE49-F238E27FC236}">
                <a16:creationId xmlns:a16="http://schemas.microsoft.com/office/drawing/2014/main" id="{FB0076BA-9EF6-69FB-CEA4-DF5E4211F02B}"/>
              </a:ext>
            </a:extLst>
          </p:cNvPr>
          <p:cNvSpPr txBox="1"/>
          <p:nvPr/>
        </p:nvSpPr>
        <p:spPr>
          <a:xfrm>
            <a:off x="762000" y="1305341"/>
            <a:ext cx="7924800" cy="4247317"/>
          </a:xfrm>
          <a:prstGeom prst="rect">
            <a:avLst/>
          </a:prstGeom>
          <a:noFill/>
        </p:spPr>
        <p:txBody>
          <a:bodyPr wrap="square">
            <a:spAutoFit/>
          </a:bodyPr>
          <a:lstStyle/>
          <a:p>
            <a:pPr algn="l">
              <a:buFont typeface="+mj-lt"/>
              <a:buAutoNum type="arabicPeriod"/>
            </a:pPr>
            <a:r>
              <a:rPr lang="en-GB" b="1" i="0" dirty="0">
                <a:effectLst/>
                <a:latin typeface="Calibri" panose="020F0502020204030204" pitchFamily="34" charset="0"/>
                <a:ea typeface="Calibri" panose="020F0502020204030204" pitchFamily="34" charset="0"/>
                <a:cs typeface="Calibri" panose="020F0502020204030204" pitchFamily="34" charset="0"/>
              </a:rPr>
              <a:t>Continuous Monitoring:</a:t>
            </a:r>
            <a:endParaRPr lang="en-GB" b="0" i="0"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lgn="l">
              <a:buFont typeface="+mj-lt"/>
              <a:buAutoNum type="arabicPeriod"/>
            </a:pPr>
            <a:r>
              <a:rPr lang="en-GB" b="0" i="0" dirty="0">
                <a:effectLst/>
                <a:latin typeface="Calibri" panose="020F0502020204030204" pitchFamily="34" charset="0"/>
                <a:ea typeface="Calibri" panose="020F0502020204030204" pitchFamily="34" charset="0"/>
                <a:cs typeface="Calibri" panose="020F0502020204030204" pitchFamily="34" charset="0"/>
              </a:rPr>
              <a:t>Continuously keep the camera steady.</a:t>
            </a:r>
          </a:p>
          <a:p>
            <a:pPr algn="l">
              <a:buFont typeface="+mj-lt"/>
              <a:buAutoNum type="arabicPeriod"/>
            </a:pPr>
            <a:r>
              <a:rPr lang="en-GB" b="1" i="0" dirty="0">
                <a:effectLst/>
                <a:latin typeface="Calibri" panose="020F0502020204030204" pitchFamily="34" charset="0"/>
                <a:ea typeface="Calibri" panose="020F0502020204030204" pitchFamily="34" charset="0"/>
                <a:cs typeface="Calibri" panose="020F0502020204030204" pitchFamily="34" charset="0"/>
              </a:rPr>
              <a:t>Container Detection:</a:t>
            </a:r>
            <a:endParaRPr lang="en-GB" b="0" i="0"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lgn="l">
              <a:buFont typeface="+mj-lt"/>
              <a:buAutoNum type="arabicPeriod"/>
            </a:pPr>
            <a:r>
              <a:rPr lang="en-GB" b="0" i="0" dirty="0">
                <a:effectLst/>
                <a:latin typeface="Calibri" panose="020F0502020204030204" pitchFamily="34" charset="0"/>
                <a:ea typeface="Calibri" panose="020F0502020204030204" pitchFamily="34" charset="0"/>
                <a:cs typeface="Calibri" panose="020F0502020204030204" pitchFamily="34" charset="0"/>
              </a:rPr>
              <a:t>Wait for the detection of a container.</a:t>
            </a:r>
          </a:p>
          <a:p>
            <a:pPr algn="l">
              <a:buFont typeface="+mj-lt"/>
              <a:buAutoNum type="arabicPeriod"/>
            </a:pPr>
            <a:r>
              <a:rPr lang="en-GB" b="1" i="0" dirty="0">
                <a:effectLst/>
                <a:latin typeface="Calibri" panose="020F0502020204030204" pitchFamily="34" charset="0"/>
                <a:ea typeface="Calibri" panose="020F0502020204030204" pitchFamily="34" charset="0"/>
                <a:cs typeface="Calibri" panose="020F0502020204030204" pitchFamily="34" charset="0"/>
              </a:rPr>
              <a:t>Packaging Position Check:</a:t>
            </a:r>
            <a:endParaRPr lang="en-GB" b="0" i="0"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lgn="l">
              <a:buFont typeface="+mj-lt"/>
              <a:buAutoNum type="arabicPeriod"/>
            </a:pPr>
            <a:r>
              <a:rPr lang="en-GB" b="0" i="0" dirty="0">
                <a:effectLst/>
                <a:latin typeface="Calibri" panose="020F0502020204030204" pitchFamily="34" charset="0"/>
                <a:ea typeface="Calibri" panose="020F0502020204030204" pitchFamily="34" charset="0"/>
                <a:cs typeface="Calibri" panose="020F0502020204030204" pitchFamily="34" charset="0"/>
              </a:rPr>
              <a:t>For each detected packaging:</a:t>
            </a:r>
          </a:p>
          <a:p>
            <a:pPr marL="1143000" lvl="2" indent="-228600" algn="l">
              <a:buFont typeface="+mj-lt"/>
              <a:buAutoNum type="arabicPeriod"/>
            </a:pPr>
            <a:r>
              <a:rPr lang="en-GB" b="0" i="0" dirty="0">
                <a:effectLst/>
                <a:latin typeface="Calibri" panose="020F0502020204030204" pitchFamily="34" charset="0"/>
                <a:ea typeface="Calibri" panose="020F0502020204030204" pitchFamily="34" charset="0"/>
                <a:cs typeface="Calibri" panose="020F0502020204030204" pitchFamily="34" charset="0"/>
              </a:rPr>
              <a:t>Check if the packaging is ready for throwing</a:t>
            </a:r>
            <a:r>
              <a:rPr lang="tr-TR" b="0" i="0" dirty="0">
                <a:effectLst/>
                <a:latin typeface="Calibri" panose="020F0502020204030204" pitchFamily="34" charset="0"/>
                <a:ea typeface="Calibri" panose="020F0502020204030204" pitchFamily="34" charset="0"/>
                <a:cs typeface="Calibri" panose="020F0502020204030204" pitchFamily="34" charset="0"/>
              </a:rPr>
              <a:t> at </a:t>
            </a:r>
            <a:r>
              <a:rPr lang="en-US" b="0" i="0" dirty="0">
                <a:effectLst/>
                <a:latin typeface="Calibri" panose="020F0502020204030204" pitchFamily="34" charset="0"/>
                <a:ea typeface="Calibri" panose="020F0502020204030204" pitchFamily="34" charset="0"/>
                <a:cs typeface="Calibri" panose="020F0502020204030204" pitchFamily="34" charset="0"/>
              </a:rPr>
              <a:t>previous</a:t>
            </a:r>
            <a:r>
              <a:rPr lang="tr-TR" b="0" i="0" dirty="0">
                <a:effectLst/>
                <a:latin typeface="Calibri" panose="020F0502020204030204" pitchFamily="34" charset="0"/>
                <a:ea typeface="Calibri" panose="020F0502020204030204" pitchFamily="34" charset="0"/>
                <a:cs typeface="Calibri" panose="020F0502020204030204" pitchFamily="34" charset="0"/>
              </a:rPr>
              <a:t> </a:t>
            </a:r>
            <a:r>
              <a:rPr lang="en-US" b="0" i="0" dirty="0">
                <a:effectLst/>
                <a:latin typeface="Calibri" panose="020F0502020204030204" pitchFamily="34" charset="0"/>
                <a:ea typeface="Calibri" panose="020F0502020204030204" pitchFamily="34" charset="0"/>
                <a:cs typeface="Calibri" panose="020F0502020204030204" pitchFamily="34" charset="0"/>
              </a:rPr>
              <a:t>detection</a:t>
            </a:r>
            <a:r>
              <a:rPr lang="en-GB" b="0" i="0" dirty="0">
                <a:effectLst/>
                <a:latin typeface="Calibri" panose="020F0502020204030204" pitchFamily="34" charset="0"/>
                <a:ea typeface="Calibri" panose="020F0502020204030204" pitchFamily="34" charset="0"/>
                <a:cs typeface="Calibri" panose="020F0502020204030204" pitchFamily="34" charset="0"/>
              </a:rPr>
              <a:t>.</a:t>
            </a:r>
          </a:p>
          <a:p>
            <a:pPr marL="1143000" lvl="2" indent="-228600" algn="l">
              <a:buFont typeface="+mj-lt"/>
              <a:buAutoNum type="arabicPeriod"/>
            </a:pPr>
            <a:r>
              <a:rPr lang="en-GB" b="0" i="0" dirty="0">
                <a:effectLst/>
                <a:latin typeface="Calibri" panose="020F0502020204030204" pitchFamily="34" charset="0"/>
                <a:ea typeface="Calibri" panose="020F0502020204030204" pitchFamily="34" charset="0"/>
                <a:cs typeface="Calibri" panose="020F0502020204030204" pitchFamily="34" charset="0"/>
              </a:rPr>
              <a:t>If ready and not inside the container entrance at its first seen position:</a:t>
            </a:r>
          </a:p>
          <a:p>
            <a:pPr marL="1600200" lvl="3" indent="-228600" algn="l">
              <a:buFont typeface="+mj-lt"/>
              <a:buAutoNum type="arabicPeriod"/>
            </a:pPr>
            <a:r>
              <a:rPr lang="en-GB" b="0" i="0" dirty="0">
                <a:effectLst/>
                <a:latin typeface="Calibri" panose="020F0502020204030204" pitchFamily="34" charset="0"/>
                <a:ea typeface="Calibri" panose="020F0502020204030204" pitchFamily="34" charset="0"/>
                <a:cs typeface="Calibri" panose="020F0502020204030204" pitchFamily="34" charset="0"/>
              </a:rPr>
              <a:t>Wait until the packaging disappears from the view.</a:t>
            </a:r>
          </a:p>
          <a:p>
            <a:pPr marL="1600200" lvl="3" indent="-228600" algn="l">
              <a:buFont typeface="+mj-lt"/>
              <a:buAutoNum type="arabicPeriod"/>
            </a:pPr>
            <a:r>
              <a:rPr lang="en-GB" b="0" i="0" dirty="0">
                <a:effectLst/>
                <a:latin typeface="Calibri" panose="020F0502020204030204" pitchFamily="34" charset="0"/>
                <a:ea typeface="Calibri" panose="020F0502020204030204" pitchFamily="34" charset="0"/>
                <a:cs typeface="Calibri" panose="020F0502020204030204" pitchFamily="34" charset="0"/>
              </a:rPr>
              <a:t>Once disappeared, mark it as thrown into the container.</a:t>
            </a:r>
          </a:p>
          <a:p>
            <a:pPr algn="l">
              <a:buFont typeface="+mj-lt"/>
              <a:buAutoNum type="arabicPeriod"/>
            </a:pPr>
            <a:r>
              <a:rPr lang="en-GB" b="1" i="0" dirty="0">
                <a:effectLst/>
                <a:latin typeface="Calibri" panose="020F0502020204030204" pitchFamily="34" charset="0"/>
                <a:ea typeface="Calibri" panose="020F0502020204030204" pitchFamily="34" charset="0"/>
                <a:cs typeface="Calibri" panose="020F0502020204030204" pitchFamily="34" charset="0"/>
              </a:rPr>
              <a:t>Packaging Readiness Check:</a:t>
            </a:r>
            <a:endParaRPr lang="en-GB" b="0" i="0"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lgn="l">
              <a:buFont typeface="+mj-lt"/>
              <a:buAutoNum type="arabicPeriod"/>
            </a:pPr>
            <a:r>
              <a:rPr lang="en-GB" b="0" i="0" dirty="0">
                <a:effectLst/>
                <a:latin typeface="Calibri" panose="020F0502020204030204" pitchFamily="34" charset="0"/>
                <a:ea typeface="Calibri" panose="020F0502020204030204" pitchFamily="34" charset="0"/>
                <a:cs typeface="Calibri" panose="020F0502020204030204" pitchFamily="34" charset="0"/>
              </a:rPr>
              <a:t>For each detected packaging:</a:t>
            </a:r>
          </a:p>
          <a:p>
            <a:pPr marL="1143000" lvl="2" indent="-228600" algn="l">
              <a:buFont typeface="+mj-lt"/>
              <a:buAutoNum type="arabicPeriod"/>
            </a:pPr>
            <a:r>
              <a:rPr lang="en-GB" b="0" i="0" dirty="0">
                <a:effectLst/>
                <a:latin typeface="Calibri" panose="020F0502020204030204" pitchFamily="34" charset="0"/>
                <a:ea typeface="Calibri" panose="020F0502020204030204" pitchFamily="34" charset="0"/>
                <a:cs typeface="Calibri" panose="020F0502020204030204" pitchFamily="34" charset="0"/>
              </a:rPr>
              <a:t>Check if the packaging is currently inside the container entrance.</a:t>
            </a:r>
          </a:p>
          <a:p>
            <a:pPr marL="1143000" lvl="2" indent="-228600" algn="l">
              <a:buFont typeface="+mj-lt"/>
              <a:buAutoNum type="arabicPeriod"/>
            </a:pPr>
            <a:r>
              <a:rPr lang="en-GB" b="0" i="0" dirty="0">
                <a:effectLst/>
                <a:latin typeface="Calibri" panose="020F0502020204030204" pitchFamily="34" charset="0"/>
                <a:ea typeface="Calibri" panose="020F0502020204030204" pitchFamily="34" charset="0"/>
                <a:cs typeface="Calibri" panose="020F0502020204030204" pitchFamily="34" charset="0"/>
              </a:rPr>
              <a:t>If inside the container entrance, mark it as ready for throwing.</a:t>
            </a:r>
          </a:p>
          <a:p>
            <a:pPr marL="1143000" lvl="2" indent="-228600" algn="l">
              <a:buFont typeface="+mj-lt"/>
              <a:buAutoNum type="arabicPeriod"/>
            </a:pPr>
            <a:r>
              <a:rPr lang="en-GB" b="0" i="0" dirty="0">
                <a:effectLst/>
                <a:latin typeface="Calibri" panose="020F0502020204030204" pitchFamily="34" charset="0"/>
                <a:ea typeface="Calibri" panose="020F0502020204030204" pitchFamily="34" charset="0"/>
                <a:cs typeface="Calibri" panose="020F0502020204030204" pitchFamily="34" charset="0"/>
              </a:rPr>
              <a:t>If not inside the container entrance, mark it as not ready for throwing.</a:t>
            </a:r>
          </a:p>
        </p:txBody>
      </p:sp>
    </p:spTree>
    <p:extLst>
      <p:ext uri="{BB962C8B-B14F-4D97-AF65-F5344CB8AC3E}">
        <p14:creationId xmlns:p14="http://schemas.microsoft.com/office/powerpoint/2010/main" val="2357245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3 Slayt Numarası Yer Tutucusu"/>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fld id="{A2E7CC27-EEF4-45B9-94D9-CADBD9678458}" type="slidenum">
              <a:rPr lang="tr-TR" altLang="en-US" sz="1000">
                <a:solidFill>
                  <a:srgbClr val="FFFFE5"/>
                </a:solidFill>
              </a:rPr>
              <a:pPr>
                <a:spcBef>
                  <a:spcPct val="0"/>
                </a:spcBef>
                <a:buFontTx/>
                <a:buNone/>
              </a:pPr>
              <a:t>12</a:t>
            </a:fld>
            <a:endParaRPr lang="tr-TR" altLang="en-US" sz="1000" dirty="0">
              <a:solidFill>
                <a:srgbClr val="FFFFE5"/>
              </a:solidFill>
            </a:endParaRPr>
          </a:p>
        </p:txBody>
      </p:sp>
      <p:sp>
        <p:nvSpPr>
          <p:cNvPr id="20484" name="Rectangle 2"/>
          <p:cNvSpPr>
            <a:spLocks noGrp="1" noChangeArrowheads="1"/>
          </p:cNvSpPr>
          <p:nvPr>
            <p:ph type="title"/>
          </p:nvPr>
        </p:nvSpPr>
        <p:spPr>
          <a:xfrm>
            <a:off x="0" y="0"/>
            <a:ext cx="8001000" cy="761999"/>
          </a:xfrm>
        </p:spPr>
        <p:txBody>
          <a:bodyPr/>
          <a:lstStyle/>
          <a:p>
            <a:pPr eaLnBrk="1" hangingPunct="1"/>
            <a:r>
              <a:rPr lang="tr-TR" altLang="en-US" sz="3200" b="1" dirty="0">
                <a:latin typeface="Calibri" panose="020F0502020204030204" pitchFamily="34" charset="0"/>
                <a:ea typeface="Calibri" panose="020F0502020204030204" pitchFamily="34" charset="0"/>
                <a:cs typeface="Calibri" panose="020F0502020204030204" pitchFamily="34" charset="0"/>
              </a:rPr>
              <a:t>  Project </a:t>
            </a:r>
            <a:r>
              <a:rPr lang="tr-TR" altLang="en-US" sz="3200" b="1" dirty="0" err="1">
                <a:latin typeface="Calibri" panose="020F0502020204030204" pitchFamily="34" charset="0"/>
                <a:ea typeface="Calibri" panose="020F0502020204030204" pitchFamily="34" charset="0"/>
                <a:cs typeface="Calibri" panose="020F0502020204030204" pitchFamily="34" charset="0"/>
              </a:rPr>
              <a:t>Timeline</a:t>
            </a:r>
            <a:endParaRPr lang="en-US" altLang="en-US" sz="3200" b="1" dirty="0">
              <a:latin typeface="Calibri" panose="020F0502020204030204" pitchFamily="34" charset="0"/>
              <a:ea typeface="Calibri" panose="020F0502020204030204" pitchFamily="34" charset="0"/>
              <a:cs typeface="Calibri" panose="020F0502020204030204" pitchFamily="34" charset="0"/>
            </a:endParaRPr>
          </a:p>
        </p:txBody>
      </p:sp>
      <p:pic>
        <p:nvPicPr>
          <p:cNvPr id="3" name="Resim 2">
            <a:extLst>
              <a:ext uri="{FF2B5EF4-FFF2-40B4-BE49-F238E27FC236}">
                <a16:creationId xmlns:a16="http://schemas.microsoft.com/office/drawing/2014/main" id="{CCC4A664-52D6-369F-1DC3-C80415114FF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66286" y="1785950"/>
            <a:ext cx="8011427" cy="32861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3 Slayt Numarası Yer Tutucusu"/>
          <p:cNvSpPr>
            <a:spLocks noGrp="1"/>
          </p:cNvSpPr>
          <p:nvPr>
            <p:ph type="sldNum" sz="quarter" idx="10"/>
          </p:nvPr>
        </p:nvSpPr>
        <p:spPr>
          <a:xfrm>
            <a:off x="8509000" y="5978164"/>
            <a:ext cx="457200" cy="76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fld id="{A2E7CC27-EEF4-45B9-94D9-CADBD9678458}" type="slidenum">
              <a:rPr lang="tr-TR" altLang="en-US" sz="1000">
                <a:solidFill>
                  <a:srgbClr val="FFFFE5"/>
                </a:solidFill>
              </a:rPr>
              <a:pPr>
                <a:spcBef>
                  <a:spcPct val="0"/>
                </a:spcBef>
                <a:buFontTx/>
                <a:buNone/>
              </a:pPr>
              <a:t>13</a:t>
            </a:fld>
            <a:endParaRPr lang="tr-TR" altLang="en-US" sz="1000" dirty="0">
              <a:solidFill>
                <a:srgbClr val="FFFFE5"/>
              </a:solidFill>
            </a:endParaRPr>
          </a:p>
        </p:txBody>
      </p:sp>
      <p:sp>
        <p:nvSpPr>
          <p:cNvPr id="20484" name="Rectangle 2"/>
          <p:cNvSpPr>
            <a:spLocks noGrp="1" noChangeArrowheads="1"/>
          </p:cNvSpPr>
          <p:nvPr>
            <p:ph type="title"/>
          </p:nvPr>
        </p:nvSpPr>
        <p:spPr>
          <a:xfrm>
            <a:off x="0" y="0"/>
            <a:ext cx="8001000" cy="761999"/>
          </a:xfrm>
        </p:spPr>
        <p:txBody>
          <a:bodyPr/>
          <a:lstStyle/>
          <a:p>
            <a:pPr eaLnBrk="1" hangingPunct="1"/>
            <a:r>
              <a:rPr lang="tr-TR" altLang="en-US" sz="3600" b="1" dirty="0">
                <a:latin typeface="Calibri" panose="020F0502020204030204" pitchFamily="34" charset="0"/>
                <a:ea typeface="Calibri" panose="020F0502020204030204" pitchFamily="34" charset="0"/>
                <a:cs typeface="Calibri" panose="020F0502020204030204" pitchFamily="34" charset="0"/>
              </a:rPr>
              <a:t>  Evaluation of  </a:t>
            </a:r>
            <a:r>
              <a:rPr lang="en-US" altLang="en-US" sz="3600" b="1" dirty="0">
                <a:latin typeface="Calibri" panose="020F0502020204030204" pitchFamily="34" charset="0"/>
                <a:ea typeface="Calibri" panose="020F0502020204030204" pitchFamily="34" charset="0"/>
                <a:cs typeface="Calibri" panose="020F0502020204030204" pitchFamily="34" charset="0"/>
              </a:rPr>
              <a:t>Success Criteria</a:t>
            </a:r>
          </a:p>
        </p:txBody>
      </p:sp>
      <p:sp>
        <p:nvSpPr>
          <p:cNvPr id="20485" name="Rectangle 3"/>
          <p:cNvSpPr>
            <a:spLocks noGrp="1" noChangeArrowheads="1"/>
          </p:cNvSpPr>
          <p:nvPr>
            <p:ph type="body" idx="1"/>
          </p:nvPr>
        </p:nvSpPr>
        <p:spPr>
          <a:xfrm>
            <a:off x="457200" y="1219200"/>
            <a:ext cx="8229600" cy="1752600"/>
          </a:xfrm>
        </p:spPr>
        <p:txBody>
          <a:bodyPr/>
          <a:lstStyle/>
          <a:p>
            <a:pPr eaLnBrk="1" hangingPunct="1"/>
            <a:r>
              <a:rPr lang="en-GB" altLang="en-US" sz="2000" dirty="0">
                <a:latin typeface="Calibri" panose="020F0502020204030204" pitchFamily="34" charset="0"/>
                <a:ea typeface="Calibri" panose="020F0502020204030204" pitchFamily="34" charset="0"/>
                <a:cs typeface="Calibri" panose="020F0502020204030204" pitchFamily="34" charset="0"/>
              </a:rPr>
              <a:t>The type and</a:t>
            </a:r>
            <a:r>
              <a:rPr lang="tr-TR" altLang="en-US" sz="2000" dirty="0">
                <a:latin typeface="Calibri" panose="020F0502020204030204" pitchFamily="34" charset="0"/>
                <a:ea typeface="Calibri" panose="020F0502020204030204" pitchFamily="34" charset="0"/>
                <a:cs typeface="Calibri" panose="020F0502020204030204" pitchFamily="34" charset="0"/>
              </a:rPr>
              <a:t> </a:t>
            </a:r>
            <a:r>
              <a:rPr lang="tr-TR" altLang="en-US" sz="2000" dirty="0" err="1">
                <a:latin typeface="Calibri" panose="020F0502020204030204" pitchFamily="34" charset="0"/>
                <a:ea typeface="Calibri" panose="020F0502020204030204" pitchFamily="34" charset="0"/>
                <a:cs typeface="Calibri" panose="020F0502020204030204" pitchFamily="34" charset="0"/>
              </a:rPr>
              <a:t>the</a:t>
            </a:r>
            <a:r>
              <a:rPr lang="en-GB" altLang="en-US" sz="2000" dirty="0">
                <a:latin typeface="Calibri" panose="020F0502020204030204" pitchFamily="34" charset="0"/>
                <a:ea typeface="Calibri" panose="020F0502020204030204" pitchFamily="34" charset="0"/>
                <a:cs typeface="Calibri" panose="020F0502020204030204" pitchFamily="34" charset="0"/>
              </a:rPr>
              <a:t> </a:t>
            </a:r>
            <a:r>
              <a:rPr lang="tr-TR" altLang="en-US" sz="2000" dirty="0" err="1">
                <a:latin typeface="Calibri" panose="020F0502020204030204" pitchFamily="34" charset="0"/>
                <a:ea typeface="Calibri" panose="020F0502020204030204" pitchFamily="34" charset="0"/>
                <a:cs typeface="Calibri" panose="020F0502020204030204" pitchFamily="34" charset="0"/>
              </a:rPr>
              <a:t>quantity</a:t>
            </a:r>
            <a:r>
              <a:rPr lang="en-GB" altLang="en-US" sz="2000" dirty="0">
                <a:latin typeface="Calibri" panose="020F0502020204030204" pitchFamily="34" charset="0"/>
                <a:ea typeface="Calibri" panose="020F0502020204030204" pitchFamily="34" charset="0"/>
                <a:cs typeface="Calibri" panose="020F0502020204030204" pitchFamily="34" charset="0"/>
              </a:rPr>
              <a:t> of waste packaging materials </a:t>
            </a:r>
            <a:r>
              <a:rPr lang="tr-TR" altLang="en-US" sz="2000" dirty="0" err="1">
                <a:latin typeface="Calibri" panose="020F0502020204030204" pitchFamily="34" charset="0"/>
                <a:ea typeface="Calibri" panose="020F0502020204030204" pitchFamily="34" charset="0"/>
                <a:cs typeface="Calibri" panose="020F0502020204030204" pitchFamily="34" charset="0"/>
              </a:rPr>
              <a:t>should</a:t>
            </a:r>
            <a:r>
              <a:rPr lang="en-GB" altLang="en-US" sz="2000" dirty="0">
                <a:latin typeface="Calibri" panose="020F0502020204030204" pitchFamily="34" charset="0"/>
                <a:ea typeface="Calibri" panose="020F0502020204030204" pitchFamily="34" charset="0"/>
                <a:cs typeface="Calibri" panose="020F0502020204030204" pitchFamily="34" charset="0"/>
              </a:rPr>
              <a:t> be d</a:t>
            </a:r>
            <a:r>
              <a:rPr lang="tr-TR" altLang="en-US" sz="2000" dirty="0" err="1">
                <a:latin typeface="Calibri" panose="020F0502020204030204" pitchFamily="34" charset="0"/>
                <a:ea typeface="Calibri" panose="020F0502020204030204" pitchFamily="34" charset="0"/>
                <a:cs typeface="Calibri" panose="020F0502020204030204" pitchFamily="34" charset="0"/>
              </a:rPr>
              <a:t>etected</a:t>
            </a:r>
            <a:r>
              <a:rPr lang="tr-TR" altLang="en-US" sz="2000" dirty="0">
                <a:latin typeface="Calibri" panose="020F0502020204030204" pitchFamily="34" charset="0"/>
                <a:ea typeface="Calibri" panose="020F0502020204030204" pitchFamily="34" charset="0"/>
                <a:cs typeface="Calibri" panose="020F0502020204030204" pitchFamily="34" charset="0"/>
              </a:rPr>
              <a:t> </a:t>
            </a:r>
            <a:r>
              <a:rPr lang="en-GB" altLang="en-US" sz="2000" dirty="0">
                <a:latin typeface="Calibri" panose="020F0502020204030204" pitchFamily="34" charset="0"/>
                <a:ea typeface="Calibri" panose="020F0502020204030204" pitchFamily="34" charset="0"/>
                <a:cs typeface="Calibri" panose="020F0502020204030204" pitchFamily="34" charset="0"/>
              </a:rPr>
              <a:t>with at least 80% accuracy.</a:t>
            </a:r>
            <a:endParaRPr lang="tr-TR" altLang="en-US" sz="2000" dirty="0">
              <a:latin typeface="Calibri" panose="020F0502020204030204" pitchFamily="34" charset="0"/>
              <a:ea typeface="Calibri" panose="020F0502020204030204" pitchFamily="34" charset="0"/>
              <a:cs typeface="Calibri" panose="020F0502020204030204" pitchFamily="34" charset="0"/>
            </a:endParaRPr>
          </a:p>
          <a:p>
            <a:pPr eaLnBrk="1" hangingPunct="1"/>
            <a:r>
              <a:rPr lang="tr-TR" altLang="en-US" sz="2000" dirty="0" err="1">
                <a:latin typeface="Calibri" panose="020F0502020204030204" pitchFamily="34" charset="0"/>
                <a:ea typeface="Calibri" panose="020F0502020204030204" pitchFamily="34" charset="0"/>
                <a:cs typeface="Calibri" panose="020F0502020204030204" pitchFamily="34" charset="0"/>
              </a:rPr>
              <a:t>Containers</a:t>
            </a:r>
            <a:r>
              <a:rPr lang="tr-TR" altLang="en-US" sz="2000" dirty="0">
                <a:latin typeface="Calibri" panose="020F0502020204030204" pitchFamily="34" charset="0"/>
                <a:ea typeface="Calibri" panose="020F0502020204030204" pitchFamily="34" charset="0"/>
                <a:cs typeface="Calibri" panose="020F0502020204030204" pitchFamily="34" charset="0"/>
              </a:rPr>
              <a:t> </a:t>
            </a:r>
            <a:r>
              <a:rPr lang="tr-TR" altLang="en-US" sz="2000" dirty="0" err="1">
                <a:latin typeface="Calibri" panose="020F0502020204030204" pitchFamily="34" charset="0"/>
                <a:ea typeface="Calibri" panose="020F0502020204030204" pitchFamily="34" charset="0"/>
                <a:cs typeface="Calibri" panose="020F0502020204030204" pitchFamily="34" charset="0"/>
              </a:rPr>
              <a:t>should</a:t>
            </a:r>
            <a:r>
              <a:rPr lang="tr-TR" altLang="en-US" sz="2000" dirty="0">
                <a:latin typeface="Calibri" panose="020F0502020204030204" pitchFamily="34" charset="0"/>
                <a:ea typeface="Calibri" panose="020F0502020204030204" pitchFamily="34" charset="0"/>
                <a:cs typeface="Calibri" panose="020F0502020204030204" pitchFamily="34" charset="0"/>
              </a:rPr>
              <a:t> be </a:t>
            </a:r>
            <a:r>
              <a:rPr lang="tr-TR" altLang="en-US" sz="2000" dirty="0" err="1">
                <a:latin typeface="Calibri" panose="020F0502020204030204" pitchFamily="34" charset="0"/>
                <a:ea typeface="Calibri" panose="020F0502020204030204" pitchFamily="34" charset="0"/>
                <a:cs typeface="Calibri" panose="020F0502020204030204" pitchFamily="34" charset="0"/>
              </a:rPr>
              <a:t>detected</a:t>
            </a:r>
            <a:r>
              <a:rPr lang="tr-TR" altLang="en-US" sz="2000" dirty="0">
                <a:latin typeface="Calibri" panose="020F0502020204030204" pitchFamily="34" charset="0"/>
                <a:ea typeface="Calibri" panose="020F0502020204030204" pitchFamily="34" charset="0"/>
                <a:cs typeface="Calibri" panose="020F0502020204030204" pitchFamily="34" charset="0"/>
              </a:rPr>
              <a:t> </a:t>
            </a:r>
            <a:r>
              <a:rPr lang="tr-TR" altLang="en-US" sz="2000" dirty="0" err="1">
                <a:latin typeface="Calibri" panose="020F0502020204030204" pitchFamily="34" charset="0"/>
                <a:ea typeface="Calibri" panose="020F0502020204030204" pitchFamily="34" charset="0"/>
                <a:cs typeface="Calibri" panose="020F0502020204030204" pitchFamily="34" charset="0"/>
              </a:rPr>
              <a:t>with</a:t>
            </a:r>
            <a:r>
              <a:rPr lang="tr-TR" altLang="en-US" sz="2000" dirty="0">
                <a:latin typeface="Calibri" panose="020F0502020204030204" pitchFamily="34" charset="0"/>
                <a:ea typeface="Calibri" panose="020F0502020204030204" pitchFamily="34" charset="0"/>
                <a:cs typeface="Calibri" panose="020F0502020204030204" pitchFamily="34" charset="0"/>
              </a:rPr>
              <a:t> at </a:t>
            </a:r>
            <a:r>
              <a:rPr lang="tr-TR" altLang="en-US" sz="2000" dirty="0" err="1">
                <a:latin typeface="Calibri" panose="020F0502020204030204" pitchFamily="34" charset="0"/>
                <a:ea typeface="Calibri" panose="020F0502020204030204" pitchFamily="34" charset="0"/>
                <a:cs typeface="Calibri" panose="020F0502020204030204" pitchFamily="34" charset="0"/>
              </a:rPr>
              <a:t>least</a:t>
            </a:r>
            <a:r>
              <a:rPr lang="tr-TR" altLang="en-US" sz="2000" dirty="0">
                <a:latin typeface="Calibri" panose="020F0502020204030204" pitchFamily="34" charset="0"/>
                <a:ea typeface="Calibri" panose="020F0502020204030204" pitchFamily="34" charset="0"/>
                <a:cs typeface="Calibri" panose="020F0502020204030204" pitchFamily="34" charset="0"/>
              </a:rPr>
              <a:t> 90% </a:t>
            </a:r>
            <a:r>
              <a:rPr lang="tr-TR" altLang="en-US" sz="2000" dirty="0" err="1">
                <a:latin typeface="Calibri" panose="020F0502020204030204" pitchFamily="34" charset="0"/>
                <a:ea typeface="Calibri" panose="020F0502020204030204" pitchFamily="34" charset="0"/>
                <a:cs typeface="Calibri" panose="020F0502020204030204" pitchFamily="34" charset="0"/>
              </a:rPr>
              <a:t>accuracy</a:t>
            </a:r>
            <a:r>
              <a:rPr lang="tr-TR" altLang="en-US" sz="2000" dirty="0">
                <a:latin typeface="Calibri" panose="020F0502020204030204" pitchFamily="34" charset="0"/>
                <a:ea typeface="Calibri" panose="020F0502020204030204" pitchFamily="34" charset="0"/>
                <a:cs typeface="Calibri" panose="020F0502020204030204" pitchFamily="34" charset="0"/>
              </a:rPr>
              <a:t>.</a:t>
            </a:r>
          </a:p>
          <a:p>
            <a:pPr eaLnBrk="1" hangingPunct="1"/>
            <a:r>
              <a:rPr lang="tr-TR" altLang="en-US" sz="2000" dirty="0">
                <a:latin typeface="Calibri" panose="020F0502020204030204" pitchFamily="34" charset="0"/>
                <a:ea typeface="Calibri" panose="020F0502020204030204" pitchFamily="34" charset="0"/>
                <a:cs typeface="Calibri" panose="020F0502020204030204" pitchFamily="34" charset="0"/>
              </a:rPr>
              <a:t>At </a:t>
            </a:r>
            <a:r>
              <a:rPr lang="tr-TR" altLang="en-US" sz="2000" dirty="0" err="1">
                <a:latin typeface="Calibri" panose="020F0502020204030204" pitchFamily="34" charset="0"/>
                <a:ea typeface="Calibri" panose="020F0502020204030204" pitchFamily="34" charset="0"/>
                <a:cs typeface="Calibri" panose="020F0502020204030204" pitchFamily="34" charset="0"/>
              </a:rPr>
              <a:t>least</a:t>
            </a:r>
            <a:r>
              <a:rPr lang="tr-TR" altLang="en-US" sz="2000" dirty="0">
                <a:latin typeface="Calibri" panose="020F0502020204030204" pitchFamily="34" charset="0"/>
                <a:ea typeface="Calibri" panose="020F0502020204030204" pitchFamily="34" charset="0"/>
                <a:cs typeface="Calibri" panose="020F0502020204030204" pitchFamily="34" charset="0"/>
              </a:rPr>
              <a:t> 5 </a:t>
            </a:r>
            <a:r>
              <a:rPr lang="tr-TR" altLang="en-US" sz="2000" dirty="0" err="1">
                <a:latin typeface="Calibri" panose="020F0502020204030204" pitchFamily="34" charset="0"/>
                <a:ea typeface="Calibri" panose="020F0502020204030204" pitchFamily="34" charset="0"/>
                <a:cs typeface="Calibri" panose="020F0502020204030204" pitchFamily="34" charset="0"/>
              </a:rPr>
              <a:t>frame</a:t>
            </a:r>
            <a:r>
              <a:rPr lang="tr-TR" altLang="en-US" sz="2000" dirty="0">
                <a:latin typeface="Calibri" panose="020F0502020204030204" pitchFamily="34" charset="0"/>
                <a:ea typeface="Calibri" panose="020F0502020204030204" pitchFamily="34" charset="0"/>
                <a:cs typeface="Calibri" panose="020F0502020204030204" pitchFamily="34" charset="0"/>
              </a:rPr>
              <a:t> </a:t>
            </a:r>
            <a:r>
              <a:rPr lang="tr-TR" altLang="en-US" sz="2000" dirty="0" err="1">
                <a:latin typeface="Calibri" panose="020F0502020204030204" pitchFamily="34" charset="0"/>
                <a:ea typeface="Calibri" panose="020F0502020204030204" pitchFamily="34" charset="0"/>
                <a:cs typeface="Calibri" panose="020F0502020204030204" pitchFamily="34" charset="0"/>
              </a:rPr>
              <a:t>per</a:t>
            </a:r>
            <a:r>
              <a:rPr lang="tr-TR" altLang="en-US" sz="2000" dirty="0">
                <a:latin typeface="Calibri" panose="020F0502020204030204" pitchFamily="34" charset="0"/>
                <a:ea typeface="Calibri" panose="020F0502020204030204" pitchFamily="34" charset="0"/>
                <a:cs typeface="Calibri" panose="020F0502020204030204" pitchFamily="34" charset="0"/>
              </a:rPr>
              <a:t> </a:t>
            </a:r>
            <a:r>
              <a:rPr lang="tr-TR" altLang="en-US" sz="2000" dirty="0" err="1">
                <a:latin typeface="Calibri" panose="020F0502020204030204" pitchFamily="34" charset="0"/>
                <a:ea typeface="Calibri" panose="020F0502020204030204" pitchFamily="34" charset="0"/>
                <a:cs typeface="Calibri" panose="020F0502020204030204" pitchFamily="34" charset="0"/>
              </a:rPr>
              <a:t>second</a:t>
            </a:r>
            <a:r>
              <a:rPr lang="tr-TR" altLang="en-US" sz="2000" dirty="0">
                <a:latin typeface="Calibri" panose="020F0502020204030204" pitchFamily="34" charset="0"/>
                <a:ea typeface="Calibri" panose="020F0502020204030204" pitchFamily="34" charset="0"/>
                <a:cs typeface="Calibri" panose="020F0502020204030204" pitchFamily="34" charset="0"/>
              </a:rPr>
              <a:t> </a:t>
            </a:r>
            <a:r>
              <a:rPr lang="tr-TR" altLang="en-US" sz="2000" dirty="0" err="1">
                <a:latin typeface="Calibri" panose="020F0502020204030204" pitchFamily="34" charset="0"/>
                <a:ea typeface="Calibri" panose="020F0502020204030204" pitchFamily="34" charset="0"/>
                <a:cs typeface="Calibri" panose="020F0502020204030204" pitchFamily="34" charset="0"/>
              </a:rPr>
              <a:t>should</a:t>
            </a:r>
            <a:r>
              <a:rPr lang="tr-TR" altLang="en-US" sz="2000" dirty="0">
                <a:latin typeface="Calibri" panose="020F0502020204030204" pitchFamily="34" charset="0"/>
                <a:ea typeface="Calibri" panose="020F0502020204030204" pitchFamily="34" charset="0"/>
                <a:cs typeface="Calibri" panose="020F0502020204030204" pitchFamily="34" charset="0"/>
              </a:rPr>
              <a:t> be </a:t>
            </a:r>
            <a:r>
              <a:rPr lang="tr-TR" altLang="en-US" sz="2000" dirty="0" err="1">
                <a:latin typeface="Calibri" panose="020F0502020204030204" pitchFamily="34" charset="0"/>
                <a:ea typeface="Calibri" panose="020F0502020204030204" pitchFamily="34" charset="0"/>
                <a:cs typeface="Calibri" panose="020F0502020204030204" pitchFamily="34" charset="0"/>
              </a:rPr>
              <a:t>received</a:t>
            </a:r>
            <a:r>
              <a:rPr lang="tr-TR" altLang="en-US" sz="2000" dirty="0">
                <a:latin typeface="Calibri" panose="020F0502020204030204" pitchFamily="34" charset="0"/>
                <a:ea typeface="Calibri" panose="020F0502020204030204" pitchFamily="34" charset="0"/>
                <a:cs typeface="Calibri" panose="020F0502020204030204" pitchFamily="34" charset="0"/>
              </a:rPr>
              <a:t> </a:t>
            </a:r>
            <a:r>
              <a:rPr lang="tr-TR" altLang="en-US" sz="2000" dirty="0" err="1">
                <a:latin typeface="Calibri" panose="020F0502020204030204" pitchFamily="34" charset="0"/>
                <a:ea typeface="Calibri" panose="020F0502020204030204" pitchFamily="34" charset="0"/>
                <a:cs typeface="Calibri" panose="020F0502020204030204" pitchFamily="34" charset="0"/>
              </a:rPr>
              <a:t>and</a:t>
            </a:r>
            <a:r>
              <a:rPr lang="tr-TR" altLang="en-US" sz="2000" dirty="0">
                <a:latin typeface="Calibri" panose="020F0502020204030204" pitchFamily="34" charset="0"/>
                <a:ea typeface="Calibri" panose="020F0502020204030204" pitchFamily="34" charset="0"/>
                <a:cs typeface="Calibri" panose="020F0502020204030204" pitchFamily="34" charset="0"/>
              </a:rPr>
              <a:t> </a:t>
            </a:r>
            <a:r>
              <a:rPr lang="tr-TR" altLang="en-US" sz="2000" dirty="0" err="1">
                <a:latin typeface="Calibri" panose="020F0502020204030204" pitchFamily="34" charset="0"/>
                <a:ea typeface="Calibri" panose="020F0502020204030204" pitchFamily="34" charset="0"/>
                <a:cs typeface="Calibri" panose="020F0502020204030204" pitchFamily="34" charset="0"/>
              </a:rPr>
              <a:t>processed</a:t>
            </a:r>
            <a:r>
              <a:rPr lang="tr-TR" altLang="en-US" sz="2000" dirty="0">
                <a:latin typeface="Calibri" panose="020F0502020204030204" pitchFamily="34" charset="0"/>
                <a:ea typeface="Calibri" panose="020F0502020204030204" pitchFamily="34" charset="0"/>
                <a:cs typeface="Calibri" panose="020F0502020204030204" pitchFamily="34" charset="0"/>
              </a:rPr>
              <a:t>. </a:t>
            </a:r>
            <a:r>
              <a:rPr lang="tr-TR" altLang="en-US" sz="2000" dirty="0" err="1">
                <a:latin typeface="Calibri" panose="020F0502020204030204" pitchFamily="34" charset="0"/>
                <a:ea typeface="Calibri" panose="020F0502020204030204" pitchFamily="34" charset="0"/>
                <a:cs typeface="Calibri" panose="020F0502020204030204" pitchFamily="34" charset="0"/>
              </a:rPr>
              <a:t>Result</a:t>
            </a:r>
            <a:r>
              <a:rPr lang="tr-TR" altLang="en-US" sz="2000" dirty="0">
                <a:latin typeface="Calibri" panose="020F0502020204030204" pitchFamily="34" charset="0"/>
                <a:ea typeface="Calibri" panose="020F0502020204030204" pitchFamily="34" charset="0"/>
                <a:cs typeface="Calibri" panose="020F0502020204030204" pitchFamily="34" charset="0"/>
              </a:rPr>
              <a:t> </a:t>
            </a:r>
            <a:r>
              <a:rPr lang="tr-TR" altLang="en-US" sz="2000" dirty="0" err="1">
                <a:latin typeface="Calibri" panose="020F0502020204030204" pitchFamily="34" charset="0"/>
                <a:ea typeface="Calibri" panose="020F0502020204030204" pitchFamily="34" charset="0"/>
                <a:cs typeface="Calibri" panose="020F0502020204030204" pitchFamily="34" charset="0"/>
              </a:rPr>
              <a:t>should</a:t>
            </a:r>
            <a:r>
              <a:rPr lang="tr-TR" altLang="en-US" sz="2000" dirty="0">
                <a:latin typeface="Calibri" panose="020F0502020204030204" pitchFamily="34" charset="0"/>
                <a:ea typeface="Calibri" panose="020F0502020204030204" pitchFamily="34" charset="0"/>
                <a:cs typeface="Calibri" panose="020F0502020204030204" pitchFamily="34" charset="0"/>
              </a:rPr>
              <a:t> be </a:t>
            </a:r>
            <a:r>
              <a:rPr lang="tr-TR" altLang="en-US" sz="2000" dirty="0" err="1">
                <a:latin typeface="Calibri" panose="020F0502020204030204" pitchFamily="34" charset="0"/>
                <a:ea typeface="Calibri" panose="020F0502020204030204" pitchFamily="34" charset="0"/>
                <a:cs typeface="Calibri" panose="020F0502020204030204" pitchFamily="34" charset="0"/>
              </a:rPr>
              <a:t>shown</a:t>
            </a:r>
            <a:r>
              <a:rPr lang="tr-TR" altLang="en-US" sz="2000" dirty="0">
                <a:latin typeface="Calibri" panose="020F0502020204030204" pitchFamily="34" charset="0"/>
                <a:ea typeface="Calibri" panose="020F0502020204030204" pitchFamily="34" charset="0"/>
                <a:cs typeface="Calibri" panose="020F0502020204030204" pitchFamily="34" charset="0"/>
              </a:rPr>
              <a:t> </a:t>
            </a:r>
            <a:r>
              <a:rPr lang="tr-TR" altLang="en-US" sz="2000" dirty="0" err="1">
                <a:latin typeface="Calibri" panose="020F0502020204030204" pitchFamily="34" charset="0"/>
                <a:ea typeface="Calibri" panose="020F0502020204030204" pitchFamily="34" charset="0"/>
                <a:cs typeface="Calibri" panose="020F0502020204030204" pitchFamily="34" charset="0"/>
              </a:rPr>
              <a:t>to</a:t>
            </a:r>
            <a:r>
              <a:rPr lang="tr-TR" altLang="en-US" sz="2000" dirty="0">
                <a:latin typeface="Calibri" panose="020F0502020204030204" pitchFamily="34" charset="0"/>
                <a:ea typeface="Calibri" panose="020F0502020204030204" pitchFamily="34" charset="0"/>
                <a:cs typeface="Calibri" panose="020F0502020204030204" pitchFamily="34" charset="0"/>
              </a:rPr>
              <a:t> </a:t>
            </a:r>
            <a:r>
              <a:rPr lang="tr-TR" altLang="en-US" sz="2000" dirty="0" err="1">
                <a:latin typeface="Calibri" panose="020F0502020204030204" pitchFamily="34" charset="0"/>
                <a:ea typeface="Calibri" panose="020F0502020204030204" pitchFamily="34" charset="0"/>
                <a:cs typeface="Calibri" panose="020F0502020204030204" pitchFamily="34" charset="0"/>
              </a:rPr>
              <a:t>the</a:t>
            </a:r>
            <a:r>
              <a:rPr lang="tr-TR" altLang="en-US" sz="2000" dirty="0">
                <a:latin typeface="Calibri" panose="020F0502020204030204" pitchFamily="34" charset="0"/>
                <a:ea typeface="Calibri" panose="020F0502020204030204" pitchFamily="34" charset="0"/>
                <a:cs typeface="Calibri" panose="020F0502020204030204" pitchFamily="34" charset="0"/>
              </a:rPr>
              <a:t> </a:t>
            </a:r>
            <a:r>
              <a:rPr lang="tr-TR" altLang="en-US" sz="2000" dirty="0" err="1">
                <a:latin typeface="Calibri" panose="020F0502020204030204" pitchFamily="34" charset="0"/>
                <a:ea typeface="Calibri" panose="020F0502020204030204" pitchFamily="34" charset="0"/>
                <a:cs typeface="Calibri" panose="020F0502020204030204" pitchFamily="34" charset="0"/>
              </a:rPr>
              <a:t>user</a:t>
            </a:r>
            <a:r>
              <a:rPr lang="tr-TR" altLang="en-US" sz="2000" dirty="0">
                <a:latin typeface="Calibri" panose="020F0502020204030204" pitchFamily="34" charset="0"/>
                <a:ea typeface="Calibri" panose="020F0502020204030204" pitchFamily="34" charset="0"/>
                <a:cs typeface="Calibri" panose="020F0502020204030204" pitchFamily="34" charset="0"/>
              </a:rPr>
              <a:t> at </a:t>
            </a:r>
            <a:r>
              <a:rPr lang="tr-TR" altLang="en-US" sz="2000" dirty="0" err="1">
                <a:latin typeface="Calibri" panose="020F0502020204030204" pitchFamily="34" charset="0"/>
                <a:ea typeface="Calibri" panose="020F0502020204030204" pitchFamily="34" charset="0"/>
                <a:cs typeface="Calibri" panose="020F0502020204030204" pitchFamily="34" charset="0"/>
              </a:rPr>
              <a:t>most</a:t>
            </a:r>
            <a:r>
              <a:rPr lang="tr-TR" altLang="en-US" sz="2000" dirty="0">
                <a:latin typeface="Calibri" panose="020F0502020204030204" pitchFamily="34" charset="0"/>
                <a:ea typeface="Calibri" panose="020F0502020204030204" pitchFamily="34" charset="0"/>
                <a:cs typeface="Calibri" panose="020F0502020204030204" pitchFamily="34" charset="0"/>
              </a:rPr>
              <a:t> 10 </a:t>
            </a:r>
            <a:r>
              <a:rPr lang="tr-TR" altLang="en-US" sz="2000" dirty="0" err="1">
                <a:latin typeface="Calibri" panose="020F0502020204030204" pitchFamily="34" charset="0"/>
                <a:ea typeface="Calibri" panose="020F0502020204030204" pitchFamily="34" charset="0"/>
                <a:cs typeface="Calibri" panose="020F0502020204030204" pitchFamily="34" charset="0"/>
              </a:rPr>
              <a:t>seconds</a:t>
            </a:r>
            <a:r>
              <a:rPr lang="tr-TR" altLang="en-US" sz="2000" dirty="0">
                <a:latin typeface="Calibri" panose="020F0502020204030204" pitchFamily="34" charset="0"/>
                <a:ea typeface="Calibri" panose="020F0502020204030204" pitchFamily="34" charset="0"/>
                <a:cs typeface="Calibri" panose="020F0502020204030204" pitchFamily="34" charset="0"/>
              </a:rPr>
              <a:t>.</a:t>
            </a:r>
          </a:p>
        </p:txBody>
      </p:sp>
      <p:pic>
        <p:nvPicPr>
          <p:cNvPr id="4" name="Resim 3">
            <a:extLst>
              <a:ext uri="{FF2B5EF4-FFF2-40B4-BE49-F238E27FC236}">
                <a16:creationId xmlns:a16="http://schemas.microsoft.com/office/drawing/2014/main" id="{195CFED5-8939-7BDB-1071-89B4A508CC3A}"/>
              </a:ext>
            </a:extLst>
          </p:cNvPr>
          <p:cNvPicPr>
            <a:picLocks noChangeAspect="1"/>
          </p:cNvPicPr>
          <p:nvPr/>
        </p:nvPicPr>
        <p:blipFill>
          <a:blip r:embed="rId2"/>
          <a:stretch>
            <a:fillRect/>
          </a:stretch>
        </p:blipFill>
        <p:spPr>
          <a:xfrm>
            <a:off x="423333" y="3065961"/>
            <a:ext cx="2557011" cy="2710613"/>
          </a:xfrm>
          <a:prstGeom prst="rect">
            <a:avLst/>
          </a:prstGeom>
        </p:spPr>
      </p:pic>
      <p:pic>
        <p:nvPicPr>
          <p:cNvPr id="5" name="Resim 4">
            <a:extLst>
              <a:ext uri="{FF2B5EF4-FFF2-40B4-BE49-F238E27FC236}">
                <a16:creationId xmlns:a16="http://schemas.microsoft.com/office/drawing/2014/main" id="{1A0CFF14-957D-1709-37DE-8C6DDED54E6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942143" y="3057494"/>
            <a:ext cx="2550920" cy="2719080"/>
          </a:xfrm>
          <a:prstGeom prst="rect">
            <a:avLst/>
          </a:prstGeom>
        </p:spPr>
      </p:pic>
      <p:pic>
        <p:nvPicPr>
          <p:cNvPr id="6" name="Resim 5">
            <a:extLst>
              <a:ext uri="{FF2B5EF4-FFF2-40B4-BE49-F238E27FC236}">
                <a16:creationId xmlns:a16="http://schemas.microsoft.com/office/drawing/2014/main" id="{E06A11E6-7B01-93F9-B7E4-F35080EB409D}"/>
              </a:ext>
            </a:extLst>
          </p:cNvPr>
          <p:cNvPicPr>
            <a:picLocks noChangeAspect="1"/>
          </p:cNvPicPr>
          <p:nvPr/>
        </p:nvPicPr>
        <p:blipFill>
          <a:blip r:embed="rId4"/>
          <a:stretch>
            <a:fillRect/>
          </a:stretch>
        </p:blipFill>
        <p:spPr>
          <a:xfrm>
            <a:off x="5522596" y="3065961"/>
            <a:ext cx="3329568" cy="2656474"/>
          </a:xfrm>
          <a:prstGeom prst="rect">
            <a:avLst/>
          </a:prstGeom>
        </p:spPr>
      </p:pic>
    </p:spTree>
    <p:extLst>
      <p:ext uri="{BB962C8B-B14F-4D97-AF65-F5344CB8AC3E}">
        <p14:creationId xmlns:p14="http://schemas.microsoft.com/office/powerpoint/2010/main" val="1367222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3 Slayt Numarası Yer Tutucusu"/>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fld id="{71D8AB0A-D51F-497D-9892-E75B8E184080}" type="slidenum">
              <a:rPr lang="tr-TR" altLang="en-US" sz="1000">
                <a:solidFill>
                  <a:srgbClr val="FFFFE5"/>
                </a:solidFill>
              </a:rPr>
              <a:pPr>
                <a:spcBef>
                  <a:spcPct val="0"/>
                </a:spcBef>
                <a:buFontTx/>
                <a:buNone/>
              </a:pPr>
              <a:t>14</a:t>
            </a:fld>
            <a:endParaRPr lang="tr-TR" altLang="en-US" sz="1000">
              <a:solidFill>
                <a:srgbClr val="FFFFE5"/>
              </a:solidFill>
            </a:endParaRPr>
          </a:p>
        </p:txBody>
      </p:sp>
      <p:sp>
        <p:nvSpPr>
          <p:cNvPr id="21507" name="Rectangle 2"/>
          <p:cNvSpPr>
            <a:spLocks noGrp="1" noChangeArrowheads="1"/>
          </p:cNvSpPr>
          <p:nvPr>
            <p:ph type="title"/>
          </p:nvPr>
        </p:nvSpPr>
        <p:spPr>
          <a:xfrm>
            <a:off x="0" y="0"/>
            <a:ext cx="8001000" cy="761999"/>
          </a:xfrm>
        </p:spPr>
        <p:txBody>
          <a:bodyPr/>
          <a:lstStyle/>
          <a:p>
            <a:pPr eaLnBrk="1" hangingPunct="1"/>
            <a:r>
              <a:rPr lang="tr-TR" altLang="en-US" sz="3600" b="1" dirty="0">
                <a:latin typeface="Calibri" panose="020F0502020204030204" pitchFamily="34" charset="0"/>
                <a:ea typeface="Calibri" panose="020F0502020204030204" pitchFamily="34" charset="0"/>
                <a:cs typeface="Calibri" panose="020F0502020204030204" pitchFamily="34" charset="0"/>
              </a:rPr>
              <a:t>  </a:t>
            </a:r>
            <a:r>
              <a:rPr lang="tr-TR" altLang="en-US" sz="3600" b="1" dirty="0" err="1">
                <a:latin typeface="Calibri" panose="020F0502020204030204" pitchFamily="34" charset="0"/>
                <a:ea typeface="Calibri" panose="020F0502020204030204" pitchFamily="34" charset="0"/>
                <a:cs typeface="Calibri" panose="020F0502020204030204" pitchFamily="34" charset="0"/>
              </a:rPr>
              <a:t>References</a:t>
            </a:r>
            <a:endParaRPr lang="tr-TR" altLang="en-US" sz="4000" b="1" dirty="0">
              <a:latin typeface="Calibri" panose="020F0502020204030204" pitchFamily="34" charset="0"/>
              <a:ea typeface="Calibri" panose="020F0502020204030204" pitchFamily="34" charset="0"/>
              <a:cs typeface="Calibri" panose="020F0502020204030204" pitchFamily="34" charset="0"/>
            </a:endParaRPr>
          </a:p>
        </p:txBody>
      </p:sp>
      <p:sp>
        <p:nvSpPr>
          <p:cNvPr id="21508" name="Rectangle 3"/>
          <p:cNvSpPr>
            <a:spLocks noGrp="1" noChangeArrowheads="1"/>
          </p:cNvSpPr>
          <p:nvPr>
            <p:ph type="body" idx="1"/>
          </p:nvPr>
        </p:nvSpPr>
        <p:spPr>
          <a:xfrm>
            <a:off x="457200" y="1892300"/>
            <a:ext cx="8229600" cy="3009900"/>
          </a:xfrm>
        </p:spPr>
        <p:txBody>
          <a:bodyPr/>
          <a:lstStyle/>
          <a:p>
            <a:pPr marL="514350" indent="-514350" eaLnBrk="1" hangingPunct="1">
              <a:buFontTx/>
              <a:buAutoNum type="arabicPeriod"/>
            </a:pPr>
            <a:r>
              <a:rPr lang="tr-TR" altLang="en-US" sz="2000" dirty="0">
                <a:latin typeface="Calibri" panose="020F0502020204030204" pitchFamily="34" charset="0"/>
                <a:ea typeface="Calibri" panose="020F0502020204030204" pitchFamily="34" charset="0"/>
                <a:cs typeface="Calibri" panose="020F0502020204030204" pitchFamily="34" charset="0"/>
                <a:hlinkClick r:id="rId2"/>
              </a:rPr>
              <a:t>https://www.tensorflow.org/lite/android</a:t>
            </a:r>
          </a:p>
          <a:p>
            <a:pPr marL="514350" indent="-514350" eaLnBrk="1" hangingPunct="1">
              <a:buFontTx/>
              <a:buAutoNum type="arabicPeriod"/>
            </a:pPr>
            <a:r>
              <a:rPr lang="tr-TR" altLang="en-US" sz="2000" dirty="0">
                <a:latin typeface="Calibri" panose="020F0502020204030204" pitchFamily="34" charset="0"/>
                <a:ea typeface="Calibri" panose="020F0502020204030204" pitchFamily="34" charset="0"/>
                <a:cs typeface="Calibri" panose="020F0502020204030204" pitchFamily="34" charset="0"/>
                <a:hlinkClick r:id="rId2"/>
              </a:rPr>
              <a:t>https://www.tensorflow.org/lite/android/tutorials/object_detection</a:t>
            </a:r>
            <a:endParaRPr lang="tr-TR" altLang="en-US" sz="2000" dirty="0">
              <a:latin typeface="Calibri" panose="020F0502020204030204" pitchFamily="34" charset="0"/>
              <a:ea typeface="Calibri" panose="020F0502020204030204" pitchFamily="34" charset="0"/>
              <a:cs typeface="Calibri" panose="020F0502020204030204" pitchFamily="34" charset="0"/>
            </a:endParaRPr>
          </a:p>
          <a:p>
            <a:pPr marL="514350" indent="-514350" eaLnBrk="1" hangingPunct="1">
              <a:buFontTx/>
              <a:buAutoNum type="arabicPeriod"/>
            </a:pPr>
            <a:r>
              <a:rPr lang="tr-TR" altLang="en-US" sz="2000" dirty="0">
                <a:latin typeface="Calibri" panose="020F0502020204030204" pitchFamily="34" charset="0"/>
                <a:ea typeface="Calibri" panose="020F0502020204030204" pitchFamily="34" charset="0"/>
                <a:cs typeface="Calibri" panose="020F0502020204030204" pitchFamily="34" charset="0"/>
                <a:hlinkClick r:id="rId3"/>
              </a:rPr>
              <a:t>https://www.tensorflow.org/lite/models/convert/metadata</a:t>
            </a:r>
            <a:endParaRPr lang="tr-TR" altLang="en-US" sz="2000" dirty="0">
              <a:latin typeface="Calibri" panose="020F0502020204030204" pitchFamily="34" charset="0"/>
              <a:ea typeface="Calibri" panose="020F0502020204030204" pitchFamily="34" charset="0"/>
              <a:cs typeface="Calibri" panose="020F0502020204030204" pitchFamily="34" charset="0"/>
            </a:endParaRPr>
          </a:p>
          <a:p>
            <a:pPr marL="514350" indent="-514350" eaLnBrk="1" hangingPunct="1">
              <a:buFontTx/>
              <a:buAutoNum type="arabicPeriod"/>
            </a:pPr>
            <a:r>
              <a:rPr lang="tr-TR" altLang="en-US" sz="2000" dirty="0">
                <a:latin typeface="Calibri" panose="020F0502020204030204" pitchFamily="34" charset="0"/>
                <a:ea typeface="Calibri" panose="020F0502020204030204" pitchFamily="34" charset="0"/>
                <a:cs typeface="Calibri" panose="020F0502020204030204" pitchFamily="34" charset="0"/>
                <a:hlinkClick r:id="rId4"/>
              </a:rPr>
              <a:t>https://www.biriktir.app/</a:t>
            </a:r>
            <a:endParaRPr lang="tr-TR" altLang="en-US" sz="2000" dirty="0">
              <a:latin typeface="Calibri" panose="020F0502020204030204" pitchFamily="34" charset="0"/>
              <a:ea typeface="Calibri" panose="020F0502020204030204" pitchFamily="34" charset="0"/>
              <a:cs typeface="Calibri" panose="020F0502020204030204" pitchFamily="34" charset="0"/>
            </a:endParaRPr>
          </a:p>
          <a:p>
            <a:pPr marL="514350" indent="-514350" eaLnBrk="1" hangingPunct="1">
              <a:buFontTx/>
              <a:buAutoNum type="arabicPeriod"/>
            </a:pPr>
            <a:r>
              <a:rPr lang="tr-TR" altLang="en-US" sz="2000" dirty="0">
                <a:latin typeface="Calibri" panose="020F0502020204030204" pitchFamily="34" charset="0"/>
                <a:ea typeface="Calibri" panose="020F0502020204030204" pitchFamily="34" charset="0"/>
                <a:cs typeface="Calibri" panose="020F0502020204030204" pitchFamily="34" charset="0"/>
                <a:hlinkClick r:id="rId5"/>
              </a:rPr>
              <a:t>https://labelstud.io/</a:t>
            </a:r>
            <a:endParaRPr lang="tr-TR" altLang="en-US" sz="2000" dirty="0">
              <a:latin typeface="Calibri" panose="020F0502020204030204" pitchFamily="34" charset="0"/>
              <a:ea typeface="Calibri" panose="020F0502020204030204" pitchFamily="34" charset="0"/>
              <a:cs typeface="Calibri" panose="020F0502020204030204" pitchFamily="34" charset="0"/>
            </a:endParaRPr>
          </a:p>
          <a:p>
            <a:pPr marL="514350" indent="-514350" eaLnBrk="1" hangingPunct="1">
              <a:buFontTx/>
              <a:buAutoNum type="arabicPeriod"/>
            </a:pPr>
            <a:r>
              <a:rPr lang="tr-TR" altLang="en-US" sz="2000" dirty="0">
                <a:latin typeface="Calibri" panose="020F0502020204030204" pitchFamily="34" charset="0"/>
                <a:ea typeface="Calibri" panose="020F0502020204030204" pitchFamily="34" charset="0"/>
                <a:cs typeface="Calibri" panose="020F0502020204030204" pitchFamily="34" charset="0"/>
                <a:hlinkClick r:id="rId6"/>
              </a:rPr>
              <a:t>https://developers.google.com/maps/documentation/android-sdk/overview</a:t>
            </a:r>
            <a:endParaRPr lang="tr-TR" altLang="en-US" sz="2000" dirty="0">
              <a:latin typeface="Calibri" panose="020F0502020204030204" pitchFamily="34" charset="0"/>
              <a:ea typeface="Calibri" panose="020F0502020204030204" pitchFamily="34" charset="0"/>
              <a:cs typeface="Calibri" panose="020F0502020204030204" pitchFamily="34" charset="0"/>
            </a:endParaRPr>
          </a:p>
          <a:p>
            <a:pPr marL="514350" indent="-514350" eaLnBrk="1" hangingPunct="1">
              <a:buFontTx/>
              <a:buAutoNum type="arabicPeriod"/>
            </a:pPr>
            <a:r>
              <a:rPr lang="tr-TR" altLang="en-US" sz="2000" dirty="0">
                <a:latin typeface="Calibri" panose="020F0502020204030204" pitchFamily="34" charset="0"/>
                <a:ea typeface="Calibri" panose="020F0502020204030204" pitchFamily="34" charset="0"/>
                <a:cs typeface="Calibri" panose="020F0502020204030204" pitchFamily="34" charset="0"/>
                <a:hlinkClick r:id="rId7"/>
              </a:rPr>
              <a:t>https://veri.kocaeli.bel.tr/dataset/mobil-atik-getirme-merkezleri</a:t>
            </a:r>
            <a:endParaRPr lang="tr-TR" altLang="en-US" sz="20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3 Slayt Numarası Yer Tutucusu"/>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fld id="{8D79C4B9-F984-4206-AFD2-FD0541FAF3C1}" type="slidenum">
              <a:rPr lang="tr-TR" altLang="en-US" sz="1000">
                <a:solidFill>
                  <a:srgbClr val="FFFFE5"/>
                </a:solidFill>
              </a:rPr>
              <a:pPr>
                <a:spcBef>
                  <a:spcPct val="0"/>
                </a:spcBef>
                <a:buFontTx/>
                <a:buNone/>
              </a:pPr>
              <a:t>2</a:t>
            </a:fld>
            <a:endParaRPr lang="tr-TR" altLang="en-US" sz="1000" dirty="0">
              <a:solidFill>
                <a:srgbClr val="FFFFE5"/>
              </a:solidFill>
            </a:endParaRPr>
          </a:p>
        </p:txBody>
      </p:sp>
      <p:sp>
        <p:nvSpPr>
          <p:cNvPr id="7171" name="Rectangle 3"/>
          <p:cNvSpPr>
            <a:spLocks noGrp="1" noChangeArrowheads="1"/>
          </p:cNvSpPr>
          <p:nvPr>
            <p:ph type="body" idx="1"/>
          </p:nvPr>
        </p:nvSpPr>
        <p:spPr>
          <a:xfrm>
            <a:off x="685800" y="1238250"/>
            <a:ext cx="7772400" cy="4381500"/>
          </a:xfrm>
        </p:spPr>
        <p:txBody>
          <a:bodyPr/>
          <a:lstStyle/>
          <a:p>
            <a:pPr eaLnBrk="1" hangingPunct="1">
              <a:lnSpc>
                <a:spcPct val="90000"/>
              </a:lnSpc>
            </a:pPr>
            <a:r>
              <a:rPr lang="en-GB" altLang="en-US" sz="2400" dirty="0">
                <a:latin typeface="Calibri" panose="020F0502020204030204" pitchFamily="34" charset="0"/>
                <a:ea typeface="Calibri" panose="020F0502020204030204" pitchFamily="34" charset="0"/>
                <a:cs typeface="Calibri" panose="020F0502020204030204" pitchFamily="34" charset="0"/>
              </a:rPr>
              <a:t>Schema and Description of The Project</a:t>
            </a:r>
            <a:endParaRPr lang="tr-TR" altLang="en-US" sz="2400" dirty="0">
              <a:latin typeface="Calibri" panose="020F0502020204030204" pitchFamily="34" charset="0"/>
              <a:ea typeface="Calibri" panose="020F0502020204030204" pitchFamily="34" charset="0"/>
              <a:cs typeface="Calibri" panose="020F0502020204030204" pitchFamily="34" charset="0"/>
            </a:endParaRPr>
          </a:p>
          <a:p>
            <a:pPr eaLnBrk="1" hangingPunct="1">
              <a:lnSpc>
                <a:spcPct val="90000"/>
              </a:lnSpc>
            </a:pPr>
            <a:r>
              <a:rPr lang="tr-TR" altLang="en-US" sz="2400" dirty="0" err="1">
                <a:latin typeface="Calibri" panose="020F0502020204030204" pitchFamily="34" charset="0"/>
                <a:ea typeface="Calibri" panose="020F0502020204030204" pitchFamily="34" charset="0"/>
                <a:cs typeface="Calibri" panose="020F0502020204030204" pitchFamily="34" charset="0"/>
              </a:rPr>
              <a:t>Dataset</a:t>
            </a:r>
            <a:r>
              <a:rPr lang="tr-TR" altLang="en-US" sz="2400" dirty="0">
                <a:latin typeface="Calibri" panose="020F0502020204030204" pitchFamily="34" charset="0"/>
                <a:ea typeface="Calibri" panose="020F0502020204030204" pitchFamily="34" charset="0"/>
                <a:cs typeface="Calibri" panose="020F0502020204030204" pitchFamily="34" charset="0"/>
              </a:rPr>
              <a:t> </a:t>
            </a:r>
          </a:p>
          <a:p>
            <a:pPr eaLnBrk="1" hangingPunct="1">
              <a:lnSpc>
                <a:spcPct val="90000"/>
              </a:lnSpc>
            </a:pPr>
            <a:r>
              <a:rPr lang="tr-TR" altLang="en-US" sz="2400" dirty="0" err="1">
                <a:latin typeface="Calibri" panose="020F0502020204030204" pitchFamily="34" charset="0"/>
                <a:ea typeface="Calibri" panose="020F0502020204030204" pitchFamily="34" charset="0"/>
                <a:cs typeface="Calibri" panose="020F0502020204030204" pitchFamily="34" charset="0"/>
              </a:rPr>
              <a:t>Choosen</a:t>
            </a:r>
            <a:r>
              <a:rPr lang="tr-TR" altLang="en-US" sz="2400" dirty="0">
                <a:latin typeface="Calibri" panose="020F0502020204030204" pitchFamily="34" charset="0"/>
                <a:ea typeface="Calibri" panose="020F0502020204030204" pitchFamily="34" charset="0"/>
                <a:cs typeface="Calibri" panose="020F0502020204030204" pitchFamily="34" charset="0"/>
              </a:rPr>
              <a:t> Object </a:t>
            </a:r>
            <a:r>
              <a:rPr lang="tr-TR" altLang="en-US" sz="2400" dirty="0" err="1">
                <a:latin typeface="Calibri" panose="020F0502020204030204" pitchFamily="34" charset="0"/>
                <a:ea typeface="Calibri" panose="020F0502020204030204" pitchFamily="34" charset="0"/>
                <a:cs typeface="Calibri" panose="020F0502020204030204" pitchFamily="34" charset="0"/>
              </a:rPr>
              <a:t>Detection</a:t>
            </a:r>
            <a:r>
              <a:rPr lang="tr-TR" altLang="en-US" sz="2400" dirty="0">
                <a:latin typeface="Calibri" panose="020F0502020204030204" pitchFamily="34" charset="0"/>
                <a:ea typeface="Calibri" panose="020F0502020204030204" pitchFamily="34" charset="0"/>
                <a:cs typeface="Calibri" panose="020F0502020204030204" pitchFamily="34" charset="0"/>
              </a:rPr>
              <a:t> Model </a:t>
            </a:r>
            <a:r>
              <a:rPr lang="tr-TR" altLang="en-US" sz="2400" dirty="0" err="1">
                <a:latin typeface="Calibri" panose="020F0502020204030204" pitchFamily="34" charset="0"/>
                <a:ea typeface="Calibri" panose="020F0502020204030204" pitchFamily="34" charset="0"/>
                <a:cs typeface="Calibri" panose="020F0502020204030204" pitchFamily="34" charset="0"/>
              </a:rPr>
              <a:t>and</a:t>
            </a:r>
            <a:r>
              <a:rPr lang="tr-TR" altLang="en-US" sz="2400" dirty="0">
                <a:latin typeface="Calibri" panose="020F0502020204030204" pitchFamily="34" charset="0"/>
                <a:ea typeface="Calibri" panose="020F0502020204030204" pitchFamily="34" charset="0"/>
                <a:cs typeface="Calibri" panose="020F0502020204030204" pitchFamily="34" charset="0"/>
              </a:rPr>
              <a:t> Test </a:t>
            </a:r>
            <a:r>
              <a:rPr lang="tr-TR" altLang="en-US" sz="2400" dirty="0" err="1">
                <a:latin typeface="Calibri" panose="020F0502020204030204" pitchFamily="34" charset="0"/>
                <a:ea typeface="Calibri" panose="020F0502020204030204" pitchFamily="34" charset="0"/>
                <a:cs typeface="Calibri" panose="020F0502020204030204" pitchFamily="34" charset="0"/>
              </a:rPr>
              <a:t>Results</a:t>
            </a:r>
            <a:endParaRPr lang="tr-TR" altLang="en-US" sz="2400" dirty="0">
              <a:latin typeface="Calibri" panose="020F0502020204030204" pitchFamily="34" charset="0"/>
              <a:ea typeface="Calibri" panose="020F0502020204030204" pitchFamily="34" charset="0"/>
              <a:cs typeface="Calibri" panose="020F0502020204030204" pitchFamily="34" charset="0"/>
            </a:endParaRPr>
          </a:p>
          <a:p>
            <a:pPr eaLnBrk="1" hangingPunct="1">
              <a:lnSpc>
                <a:spcPct val="90000"/>
              </a:lnSpc>
            </a:pPr>
            <a:r>
              <a:rPr lang="tr-TR" altLang="en-US" sz="2400" dirty="0" err="1">
                <a:latin typeface="Calibri" panose="020F0502020204030204" pitchFamily="34" charset="0"/>
                <a:ea typeface="Calibri" panose="020F0502020204030204" pitchFamily="34" charset="0"/>
                <a:cs typeface="Calibri" panose="020F0502020204030204" pitchFamily="34" charset="0"/>
              </a:rPr>
              <a:t>Screens</a:t>
            </a:r>
            <a:endParaRPr lang="tr-TR" altLang="en-US" sz="2400" dirty="0">
              <a:latin typeface="Calibri" panose="020F0502020204030204" pitchFamily="34" charset="0"/>
              <a:ea typeface="Calibri" panose="020F0502020204030204" pitchFamily="34" charset="0"/>
              <a:cs typeface="Calibri" panose="020F0502020204030204" pitchFamily="34" charset="0"/>
            </a:endParaRPr>
          </a:p>
          <a:p>
            <a:pPr lvl="2" eaLnBrk="1" hangingPunct="1">
              <a:lnSpc>
                <a:spcPct val="90000"/>
              </a:lnSpc>
            </a:pPr>
            <a:r>
              <a:rPr lang="en-GB" altLang="en-US" sz="2400" dirty="0">
                <a:latin typeface="Calibri" panose="020F0502020204030204" pitchFamily="34" charset="0"/>
                <a:ea typeface="Calibri" panose="020F0502020204030204" pitchFamily="34" charset="0"/>
                <a:cs typeface="Calibri" panose="020F0502020204030204" pitchFamily="34" charset="0"/>
              </a:rPr>
              <a:t>Location Selection and Verification Screen</a:t>
            </a:r>
            <a:endParaRPr lang="tr-TR" altLang="en-US" sz="2400" dirty="0">
              <a:latin typeface="Calibri" panose="020F0502020204030204" pitchFamily="34" charset="0"/>
              <a:ea typeface="Calibri" panose="020F0502020204030204" pitchFamily="34" charset="0"/>
              <a:cs typeface="Calibri" panose="020F0502020204030204" pitchFamily="34" charset="0"/>
            </a:endParaRPr>
          </a:p>
          <a:p>
            <a:pPr lvl="2" eaLnBrk="1" hangingPunct="1">
              <a:lnSpc>
                <a:spcPct val="90000"/>
              </a:lnSpc>
            </a:pPr>
            <a:r>
              <a:rPr lang="en-US" altLang="en-US" sz="2400" dirty="0">
                <a:latin typeface="Calibri" panose="020F0502020204030204" pitchFamily="34" charset="0"/>
                <a:ea typeface="Calibri" panose="020F0502020204030204" pitchFamily="34" charset="0"/>
                <a:cs typeface="Calibri" panose="020F0502020204030204" pitchFamily="34" charset="0"/>
              </a:rPr>
              <a:t>Detection Screen</a:t>
            </a:r>
            <a:endParaRPr lang="tr-TR" altLang="en-US" sz="2400" dirty="0">
              <a:latin typeface="Calibri" panose="020F0502020204030204" pitchFamily="34" charset="0"/>
              <a:ea typeface="Calibri" panose="020F0502020204030204" pitchFamily="34" charset="0"/>
              <a:cs typeface="Calibri" panose="020F0502020204030204" pitchFamily="34" charset="0"/>
            </a:endParaRPr>
          </a:p>
          <a:p>
            <a:pPr lvl="2" eaLnBrk="1" hangingPunct="1">
              <a:lnSpc>
                <a:spcPct val="90000"/>
              </a:lnSpc>
            </a:pPr>
            <a:r>
              <a:rPr lang="en-US" altLang="en-US" sz="2400" dirty="0">
                <a:latin typeface="Calibri" panose="020F0502020204030204" pitchFamily="34" charset="0"/>
                <a:ea typeface="Calibri" panose="020F0502020204030204" pitchFamily="34" charset="0"/>
                <a:cs typeface="Calibri" panose="020F0502020204030204" pitchFamily="34" charset="0"/>
              </a:rPr>
              <a:t>Recycling History Screen</a:t>
            </a:r>
            <a:endParaRPr lang="tr-TR" altLang="en-US" sz="2400" dirty="0">
              <a:latin typeface="Calibri" panose="020F0502020204030204" pitchFamily="34" charset="0"/>
              <a:ea typeface="Calibri" panose="020F0502020204030204" pitchFamily="34" charset="0"/>
              <a:cs typeface="Calibri" panose="020F0502020204030204" pitchFamily="34" charset="0"/>
            </a:endParaRPr>
          </a:p>
          <a:p>
            <a:pPr eaLnBrk="1" hangingPunct="1">
              <a:lnSpc>
                <a:spcPct val="90000"/>
              </a:lnSpc>
            </a:pPr>
            <a:r>
              <a:rPr lang="tr-TR" altLang="en-US" sz="2400" dirty="0" err="1">
                <a:latin typeface="Calibri" panose="020F0502020204030204" pitchFamily="34" charset="0"/>
                <a:ea typeface="Calibri" panose="020F0502020204030204" pitchFamily="34" charset="0"/>
                <a:cs typeface="Calibri" panose="020F0502020204030204" pitchFamily="34" charset="0"/>
              </a:rPr>
              <a:t>Throwing</a:t>
            </a:r>
            <a:r>
              <a:rPr lang="tr-TR" altLang="en-US" sz="2400" dirty="0">
                <a:latin typeface="Calibri" panose="020F0502020204030204" pitchFamily="34" charset="0"/>
                <a:ea typeface="Calibri" panose="020F0502020204030204" pitchFamily="34" charset="0"/>
                <a:cs typeface="Calibri" panose="020F0502020204030204" pitchFamily="34" charset="0"/>
              </a:rPr>
              <a:t> Action </a:t>
            </a:r>
            <a:r>
              <a:rPr lang="tr-TR" altLang="en-US" sz="2400" dirty="0" err="1">
                <a:latin typeface="Calibri" panose="020F0502020204030204" pitchFamily="34" charset="0"/>
                <a:ea typeface="Calibri" panose="020F0502020204030204" pitchFamily="34" charset="0"/>
                <a:cs typeface="Calibri" panose="020F0502020204030204" pitchFamily="34" charset="0"/>
              </a:rPr>
              <a:t>Recognition</a:t>
            </a:r>
            <a:r>
              <a:rPr lang="tr-TR" altLang="en-US" sz="2400" dirty="0">
                <a:latin typeface="Calibri" panose="020F0502020204030204" pitchFamily="34" charset="0"/>
                <a:ea typeface="Calibri" panose="020F0502020204030204" pitchFamily="34" charset="0"/>
                <a:cs typeface="Calibri" panose="020F0502020204030204" pitchFamily="34" charset="0"/>
              </a:rPr>
              <a:t> </a:t>
            </a:r>
            <a:r>
              <a:rPr lang="tr-TR" altLang="en-US" sz="2400" dirty="0" err="1">
                <a:latin typeface="Calibri" panose="020F0502020204030204" pitchFamily="34" charset="0"/>
                <a:ea typeface="Calibri" panose="020F0502020204030204" pitchFamily="34" charset="0"/>
                <a:cs typeface="Calibri" panose="020F0502020204030204" pitchFamily="34" charset="0"/>
              </a:rPr>
              <a:t>Algorithm</a:t>
            </a:r>
            <a:endParaRPr lang="tr-TR" altLang="en-US" sz="2400" dirty="0">
              <a:latin typeface="Calibri" panose="020F0502020204030204" pitchFamily="34" charset="0"/>
              <a:ea typeface="Calibri" panose="020F0502020204030204" pitchFamily="34" charset="0"/>
              <a:cs typeface="Calibri" panose="020F0502020204030204" pitchFamily="34" charset="0"/>
            </a:endParaRPr>
          </a:p>
          <a:p>
            <a:pPr eaLnBrk="1" hangingPunct="1">
              <a:lnSpc>
                <a:spcPct val="90000"/>
              </a:lnSpc>
            </a:pPr>
            <a:r>
              <a:rPr lang="tr-TR" altLang="en-US" sz="2400" dirty="0">
                <a:latin typeface="Calibri" panose="020F0502020204030204" pitchFamily="34" charset="0"/>
                <a:ea typeface="Calibri" panose="020F0502020204030204" pitchFamily="34" charset="0"/>
                <a:cs typeface="Calibri" panose="020F0502020204030204" pitchFamily="34" charset="0"/>
              </a:rPr>
              <a:t>Project </a:t>
            </a:r>
            <a:r>
              <a:rPr lang="en-US" altLang="en-US" sz="2400" dirty="0">
                <a:latin typeface="Calibri" panose="020F0502020204030204" pitchFamily="34" charset="0"/>
                <a:ea typeface="Calibri" panose="020F0502020204030204" pitchFamily="34" charset="0"/>
                <a:cs typeface="Calibri" panose="020F0502020204030204" pitchFamily="34" charset="0"/>
              </a:rPr>
              <a:t>Timeline</a:t>
            </a:r>
            <a:endParaRPr lang="tr-TR" altLang="en-US" sz="2400" dirty="0">
              <a:latin typeface="Calibri" panose="020F0502020204030204" pitchFamily="34" charset="0"/>
              <a:ea typeface="Calibri" panose="020F0502020204030204" pitchFamily="34" charset="0"/>
              <a:cs typeface="Calibri" panose="020F0502020204030204" pitchFamily="34" charset="0"/>
            </a:endParaRPr>
          </a:p>
          <a:p>
            <a:pPr eaLnBrk="1" hangingPunct="1">
              <a:lnSpc>
                <a:spcPct val="90000"/>
              </a:lnSpc>
            </a:pPr>
            <a:r>
              <a:rPr lang="tr-TR" altLang="en-US" sz="2400" dirty="0">
                <a:latin typeface="Calibri" panose="020F0502020204030204" pitchFamily="34" charset="0"/>
                <a:ea typeface="Calibri" panose="020F0502020204030204" pitchFamily="34" charset="0"/>
                <a:cs typeface="Calibri" panose="020F0502020204030204" pitchFamily="34" charset="0"/>
              </a:rPr>
              <a:t>Evaluation of  </a:t>
            </a:r>
            <a:r>
              <a:rPr lang="en-US" altLang="en-US" sz="2400" dirty="0">
                <a:latin typeface="Calibri" panose="020F0502020204030204" pitchFamily="34" charset="0"/>
                <a:ea typeface="Calibri" panose="020F0502020204030204" pitchFamily="34" charset="0"/>
                <a:cs typeface="Calibri" panose="020F0502020204030204" pitchFamily="34" charset="0"/>
              </a:rPr>
              <a:t>Success Criteria</a:t>
            </a:r>
            <a:endParaRPr lang="tr-TR" altLang="en-US" sz="2400" dirty="0">
              <a:latin typeface="Calibri" panose="020F0502020204030204" pitchFamily="34" charset="0"/>
              <a:ea typeface="Calibri" panose="020F0502020204030204" pitchFamily="34" charset="0"/>
              <a:cs typeface="Calibri" panose="020F0502020204030204" pitchFamily="34" charset="0"/>
            </a:endParaRPr>
          </a:p>
          <a:p>
            <a:pPr eaLnBrk="1" hangingPunct="1">
              <a:lnSpc>
                <a:spcPct val="90000"/>
              </a:lnSpc>
            </a:pPr>
            <a:r>
              <a:rPr lang="en-US" altLang="en-US" sz="2400" dirty="0">
                <a:latin typeface="Calibri" panose="020F0502020204030204" pitchFamily="34" charset="0"/>
                <a:ea typeface="Calibri" panose="020F0502020204030204" pitchFamily="34" charset="0"/>
                <a:cs typeface="Calibri" panose="020F0502020204030204" pitchFamily="34" charset="0"/>
              </a:rPr>
              <a:t>References</a:t>
            </a:r>
          </a:p>
        </p:txBody>
      </p:sp>
      <p:sp>
        <p:nvSpPr>
          <p:cNvPr id="7172" name="Rectangle 4"/>
          <p:cNvSpPr>
            <a:spLocks noGrp="1" noChangeArrowheads="1"/>
          </p:cNvSpPr>
          <p:nvPr>
            <p:ph type="title"/>
          </p:nvPr>
        </p:nvSpPr>
        <p:spPr>
          <a:xfrm>
            <a:off x="0" y="0"/>
            <a:ext cx="8001000" cy="761999"/>
          </a:xfrm>
        </p:spPr>
        <p:txBody>
          <a:bodyPr/>
          <a:lstStyle/>
          <a:p>
            <a:pPr eaLnBrk="1" hangingPunct="1"/>
            <a:r>
              <a:rPr lang="tr-TR" altLang="en-US" sz="3600" b="1" dirty="0">
                <a:latin typeface="Calibri" panose="020F0502020204030204" pitchFamily="34" charset="0"/>
                <a:ea typeface="Calibri" panose="020F0502020204030204" pitchFamily="34" charset="0"/>
                <a:cs typeface="Calibri" panose="020F0502020204030204" pitchFamily="34" charset="0"/>
              </a:rPr>
              <a:t>  </a:t>
            </a:r>
            <a:r>
              <a:rPr lang="tr-TR" altLang="en-US" sz="3600" b="1" dirty="0" err="1">
                <a:latin typeface="Calibri" panose="020F0502020204030204" pitchFamily="34" charset="0"/>
                <a:ea typeface="Calibri" panose="020F0502020204030204" pitchFamily="34" charset="0"/>
                <a:cs typeface="Calibri" panose="020F0502020204030204" pitchFamily="34" charset="0"/>
              </a:rPr>
              <a:t>Contents</a:t>
            </a:r>
            <a:endParaRPr lang="tr-TR" altLang="en-US" sz="4000" b="1"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a:extLst>
              <a:ext uri="{FF2B5EF4-FFF2-40B4-BE49-F238E27FC236}">
                <a16:creationId xmlns:a16="http://schemas.microsoft.com/office/drawing/2014/main" id="{C05314C8-F6B5-4B40-9C63-6DFACD3A7292}"/>
              </a:ext>
            </a:extLst>
          </p:cNvPr>
          <p:cNvSpPr>
            <a:spLocks noGrp="1"/>
          </p:cNvSpPr>
          <p:nvPr>
            <p:ph type="sldNum" sz="quarter" idx="10"/>
          </p:nvPr>
        </p:nvSpPr>
        <p:spPr/>
        <p:txBody>
          <a:bodyPr/>
          <a:lstStyle/>
          <a:p>
            <a:fld id="{606EA505-76AA-495E-815C-8AF94549A6BB}" type="slidenum">
              <a:rPr lang="tr-TR" altLang="en-US" smtClean="0"/>
              <a:pPr/>
              <a:t>3</a:t>
            </a:fld>
            <a:endParaRPr lang="tr-TR" altLang="en-US"/>
          </a:p>
        </p:txBody>
      </p:sp>
      <p:sp>
        <p:nvSpPr>
          <p:cNvPr id="5" name="Rectangle 2">
            <a:extLst>
              <a:ext uri="{FF2B5EF4-FFF2-40B4-BE49-F238E27FC236}">
                <a16:creationId xmlns:a16="http://schemas.microsoft.com/office/drawing/2014/main" id="{8052D8D8-1715-2A3E-B86D-6FCE0DAC7C83}"/>
              </a:ext>
            </a:extLst>
          </p:cNvPr>
          <p:cNvSpPr>
            <a:spLocks noGrp="1" noChangeArrowheads="1"/>
          </p:cNvSpPr>
          <p:nvPr>
            <p:ph type="title"/>
          </p:nvPr>
        </p:nvSpPr>
        <p:spPr>
          <a:xfrm>
            <a:off x="0" y="0"/>
            <a:ext cx="8077200" cy="781039"/>
          </a:xfrm>
        </p:spPr>
        <p:txBody>
          <a:bodyPr/>
          <a:lstStyle/>
          <a:p>
            <a:pPr eaLnBrk="1" hangingPunct="1">
              <a:lnSpc>
                <a:spcPct val="90000"/>
              </a:lnSpc>
            </a:pPr>
            <a:r>
              <a:rPr lang="tr-TR" altLang="en-US" sz="3600" b="1" dirty="0">
                <a:latin typeface="Calibri" panose="020F0502020204030204" pitchFamily="34" charset="0"/>
                <a:ea typeface="Calibri" panose="020F0502020204030204" pitchFamily="34" charset="0"/>
                <a:cs typeface="Calibri" panose="020F0502020204030204" pitchFamily="34" charset="0"/>
              </a:rPr>
              <a:t>  </a:t>
            </a:r>
            <a:r>
              <a:rPr lang="en-GB" altLang="en-US" sz="3600" b="1" dirty="0">
                <a:latin typeface="Calibri" panose="020F0502020204030204" pitchFamily="34" charset="0"/>
                <a:ea typeface="Calibri" panose="020F0502020204030204" pitchFamily="34" charset="0"/>
                <a:cs typeface="Calibri" panose="020F0502020204030204" pitchFamily="34" charset="0"/>
              </a:rPr>
              <a:t>Schema</a:t>
            </a:r>
            <a:r>
              <a:rPr lang="en-US" altLang="en-US" sz="3600" b="1" dirty="0">
                <a:latin typeface="Calibri" panose="020F0502020204030204" pitchFamily="34" charset="0"/>
                <a:ea typeface="Calibri" panose="020F0502020204030204" pitchFamily="34" charset="0"/>
                <a:cs typeface="Calibri" panose="020F0502020204030204" pitchFamily="34" charset="0"/>
              </a:rPr>
              <a:t> and Description</a:t>
            </a:r>
            <a:r>
              <a:rPr lang="tr-TR" altLang="en-US" sz="3600" b="1" dirty="0">
                <a:latin typeface="Calibri" panose="020F0502020204030204" pitchFamily="34" charset="0"/>
                <a:ea typeface="Calibri" panose="020F0502020204030204" pitchFamily="34" charset="0"/>
                <a:cs typeface="Calibri" panose="020F0502020204030204" pitchFamily="34" charset="0"/>
              </a:rPr>
              <a:t> </a:t>
            </a:r>
            <a:r>
              <a:rPr lang="en-US" altLang="en-US" sz="3600" b="1" dirty="0">
                <a:latin typeface="Calibri" panose="020F0502020204030204" pitchFamily="34" charset="0"/>
                <a:ea typeface="Calibri" panose="020F0502020204030204" pitchFamily="34" charset="0"/>
                <a:cs typeface="Calibri" panose="020F0502020204030204" pitchFamily="34" charset="0"/>
              </a:rPr>
              <a:t>of </a:t>
            </a:r>
            <a:r>
              <a:rPr lang="tr-TR" altLang="en-US" sz="3600" b="1" dirty="0">
                <a:latin typeface="Calibri" panose="020F0502020204030204" pitchFamily="34" charset="0"/>
                <a:ea typeface="Calibri" panose="020F0502020204030204" pitchFamily="34" charset="0"/>
                <a:cs typeface="Calibri" panose="020F0502020204030204" pitchFamily="34" charset="0"/>
              </a:rPr>
              <a:t>T</a:t>
            </a:r>
            <a:r>
              <a:rPr lang="en-US" altLang="en-US" sz="3600" b="1" dirty="0">
                <a:latin typeface="Calibri" panose="020F0502020204030204" pitchFamily="34" charset="0"/>
                <a:ea typeface="Calibri" panose="020F0502020204030204" pitchFamily="34" charset="0"/>
                <a:cs typeface="Calibri" panose="020F0502020204030204" pitchFamily="34" charset="0"/>
              </a:rPr>
              <a:t>he Project</a:t>
            </a:r>
          </a:p>
        </p:txBody>
      </p:sp>
      <p:pic>
        <p:nvPicPr>
          <p:cNvPr id="6" name="Resim 5">
            <a:extLst>
              <a:ext uri="{FF2B5EF4-FFF2-40B4-BE49-F238E27FC236}">
                <a16:creationId xmlns:a16="http://schemas.microsoft.com/office/drawing/2014/main" id="{E0C34A33-79FB-2FB8-BFCA-E44EB4777B0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21071" y="1295400"/>
            <a:ext cx="8101857" cy="2667014"/>
          </a:xfrm>
          <a:prstGeom prst="rect">
            <a:avLst/>
          </a:prstGeom>
        </p:spPr>
      </p:pic>
      <p:sp>
        <p:nvSpPr>
          <p:cNvPr id="9" name="Rectangle 5">
            <a:extLst>
              <a:ext uri="{FF2B5EF4-FFF2-40B4-BE49-F238E27FC236}">
                <a16:creationId xmlns:a16="http://schemas.microsoft.com/office/drawing/2014/main" id="{B4E4675F-556A-A8BE-2B52-5D7C85B16907}"/>
              </a:ext>
            </a:extLst>
          </p:cNvPr>
          <p:cNvSpPr>
            <a:spLocks noChangeArrowheads="1"/>
          </p:cNvSpPr>
          <p:nvPr/>
        </p:nvSpPr>
        <p:spPr bwMode="auto">
          <a:xfrm>
            <a:off x="457200" y="4191000"/>
            <a:ext cx="82296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GB" sz="2200" kern="100" dirty="0">
                <a:effectLst/>
                <a:latin typeface="Calibri" panose="020F0502020204030204" pitchFamily="34" charset="0"/>
                <a:ea typeface="Calibri" panose="020F0502020204030204" pitchFamily="34" charset="0"/>
                <a:cs typeface="Times New Roman" panose="02020603050405020304" pitchFamily="18" charset="0"/>
              </a:rPr>
              <a:t>A mobile application that can recognize the recyclable waste packaging materials and the action of throwing materials into the recycling container</a:t>
            </a:r>
            <a:r>
              <a:rPr lang="tr-TR" sz="2200" kern="100" dirty="0">
                <a:effectLst/>
                <a:latin typeface="Calibri" panose="020F0502020204030204" pitchFamily="34" charset="0"/>
                <a:ea typeface="Calibri" panose="020F0502020204030204" pitchFamily="34" charset="0"/>
                <a:cs typeface="Times New Roman" panose="02020603050405020304" pitchFamily="18" charset="0"/>
              </a:rPr>
              <a:t>.</a:t>
            </a:r>
          </a:p>
          <a:p>
            <a:pPr eaLnBrk="1" hangingPunct="1"/>
            <a:r>
              <a:rPr lang="en-GB" sz="2200" kern="100" dirty="0">
                <a:effectLst/>
                <a:latin typeface="Calibri" panose="020F0502020204030204" pitchFamily="34" charset="0"/>
                <a:ea typeface="Calibri" panose="020F0502020204030204" pitchFamily="34" charset="0"/>
                <a:cs typeface="Times New Roman" panose="02020603050405020304" pitchFamily="18" charset="0"/>
              </a:rPr>
              <a:t>Users are able</a:t>
            </a:r>
            <a:r>
              <a:rPr lang="tr-TR" sz="22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200" kern="100" dirty="0">
                <a:effectLst/>
                <a:latin typeface="Calibri" panose="020F0502020204030204" pitchFamily="34" charset="0"/>
                <a:ea typeface="Calibri" panose="020F0502020204030204" pitchFamily="34" charset="0"/>
                <a:cs typeface="Times New Roman" panose="02020603050405020304" pitchFamily="18" charset="0"/>
              </a:rPr>
              <a:t>to</a:t>
            </a:r>
            <a:r>
              <a:rPr lang="en-GB" sz="2200" kern="100" dirty="0">
                <a:effectLst/>
                <a:latin typeface="Calibri" panose="020F0502020204030204" pitchFamily="34" charset="0"/>
                <a:ea typeface="Calibri" panose="020F0502020204030204" pitchFamily="34" charset="0"/>
                <a:cs typeface="Times New Roman" panose="02020603050405020304" pitchFamily="18" charset="0"/>
              </a:rPr>
              <a:t> track information about the waste packaging they have previously thrown into recycling containers</a:t>
            </a:r>
            <a:r>
              <a:rPr lang="tr-TR" sz="2200" kern="100" dirty="0">
                <a:effectLst/>
                <a:latin typeface="Calibri" panose="020F0502020204030204" pitchFamily="34" charset="0"/>
                <a:ea typeface="Calibri" panose="020F0502020204030204" pitchFamily="34" charset="0"/>
                <a:cs typeface="Times New Roman" panose="02020603050405020304" pitchFamily="18" charset="0"/>
              </a:rPr>
              <a:t>.</a:t>
            </a:r>
          </a:p>
          <a:p>
            <a:pPr eaLnBrk="1" hangingPunct="1"/>
            <a:endParaRPr lang="tr-TR" sz="2000"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97521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3 Slayt Numarası Yer Tutucusu"/>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fld id="{91333BC9-A97B-4126-BA35-8564686F79B6}" type="slidenum">
              <a:rPr lang="tr-TR" altLang="en-US" sz="1000">
                <a:solidFill>
                  <a:srgbClr val="FFFFE5"/>
                </a:solidFill>
              </a:rPr>
              <a:pPr>
                <a:spcBef>
                  <a:spcPct val="0"/>
                </a:spcBef>
                <a:buFontTx/>
                <a:buNone/>
              </a:pPr>
              <a:t>4</a:t>
            </a:fld>
            <a:endParaRPr lang="tr-TR" altLang="en-US" sz="1000" dirty="0">
              <a:solidFill>
                <a:srgbClr val="FFFFE5"/>
              </a:solidFill>
            </a:endParaRPr>
          </a:p>
        </p:txBody>
      </p:sp>
      <p:sp>
        <p:nvSpPr>
          <p:cNvPr id="11267" name="Rectangle 2"/>
          <p:cNvSpPr>
            <a:spLocks noGrp="1" noChangeArrowheads="1"/>
          </p:cNvSpPr>
          <p:nvPr>
            <p:ph type="title"/>
          </p:nvPr>
        </p:nvSpPr>
        <p:spPr>
          <a:xfrm>
            <a:off x="0" y="2458"/>
            <a:ext cx="8001000" cy="761999"/>
          </a:xfrm>
        </p:spPr>
        <p:txBody>
          <a:bodyPr/>
          <a:lstStyle/>
          <a:p>
            <a:pPr eaLnBrk="1" hangingPunct="1"/>
            <a:r>
              <a:rPr lang="tr-TR" altLang="en-US" sz="3600" b="1" dirty="0">
                <a:latin typeface="Calibri" panose="020F0502020204030204" pitchFamily="34" charset="0"/>
                <a:ea typeface="Calibri" panose="020F0502020204030204" pitchFamily="34" charset="0"/>
                <a:cs typeface="Calibri" panose="020F0502020204030204" pitchFamily="34" charset="0"/>
              </a:rPr>
              <a:t>  </a:t>
            </a:r>
            <a:r>
              <a:rPr lang="tr-TR" altLang="en-US" sz="3600" b="1" dirty="0" err="1">
                <a:latin typeface="Calibri" panose="020F0502020204030204" pitchFamily="34" charset="0"/>
                <a:ea typeface="Calibri" panose="020F0502020204030204" pitchFamily="34" charset="0"/>
                <a:cs typeface="Calibri" panose="020F0502020204030204" pitchFamily="34" charset="0"/>
              </a:rPr>
              <a:t>Dataset</a:t>
            </a:r>
            <a:endParaRPr lang="en-US" altLang="en-US" sz="3600" b="1" dirty="0">
              <a:latin typeface="Calibri" panose="020F0502020204030204" pitchFamily="34" charset="0"/>
              <a:ea typeface="Calibri" panose="020F0502020204030204" pitchFamily="34" charset="0"/>
              <a:cs typeface="Calibri" panose="020F0502020204030204" pitchFamily="34" charset="0"/>
            </a:endParaRPr>
          </a:p>
        </p:txBody>
      </p:sp>
      <p:sp>
        <p:nvSpPr>
          <p:cNvPr id="2" name="Rectangle 5">
            <a:extLst>
              <a:ext uri="{FF2B5EF4-FFF2-40B4-BE49-F238E27FC236}">
                <a16:creationId xmlns:a16="http://schemas.microsoft.com/office/drawing/2014/main" id="{709C8572-C670-BDA1-50EC-2D633B9504D0}"/>
              </a:ext>
            </a:extLst>
          </p:cNvPr>
          <p:cNvSpPr>
            <a:spLocks noChangeArrowheads="1"/>
          </p:cNvSpPr>
          <p:nvPr/>
        </p:nvSpPr>
        <p:spPr bwMode="auto">
          <a:xfrm>
            <a:off x="457199" y="14478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sz="2200" kern="100" dirty="0">
                <a:latin typeface="Calibri" panose="020F0502020204030204" pitchFamily="34" charset="0"/>
                <a:ea typeface="Calibri" panose="020F0502020204030204" pitchFamily="34" charset="0"/>
                <a:cs typeface="Times New Roman" panose="02020603050405020304" pitchFamily="18" charset="0"/>
              </a:rPr>
              <a:t>Labelled </a:t>
            </a:r>
            <a:r>
              <a:rPr lang="tr-TR" sz="2200" kern="100" dirty="0">
                <a:latin typeface="Calibri" panose="020F0502020204030204" pitchFamily="34" charset="0"/>
                <a:ea typeface="Calibri" panose="020F0502020204030204" pitchFamily="34" charset="0"/>
                <a:cs typeface="Times New Roman" panose="02020603050405020304" pitchFamily="18" charset="0"/>
              </a:rPr>
              <a:t>3400</a:t>
            </a:r>
            <a:r>
              <a:rPr lang="en-US" sz="2200" kern="100" dirty="0">
                <a:latin typeface="Calibri" panose="020F0502020204030204" pitchFamily="34" charset="0"/>
                <a:ea typeface="Calibri" panose="020F0502020204030204" pitchFamily="34" charset="0"/>
                <a:cs typeface="Times New Roman" panose="02020603050405020304" pitchFamily="18" charset="0"/>
              </a:rPr>
              <a:t> images of packaging and containers, for object detection model, with </a:t>
            </a:r>
            <a:r>
              <a:rPr lang="tr-TR" sz="2200" kern="100" dirty="0">
                <a:latin typeface="Calibri" panose="020F0502020204030204" pitchFamily="34" charset="0"/>
                <a:ea typeface="Calibri" panose="020F0502020204030204" pitchFamily="34" charset="0"/>
                <a:cs typeface="Times New Roman" panose="02020603050405020304" pitchFamily="18" charset="0"/>
              </a:rPr>
              <a:t>13</a:t>
            </a:r>
            <a:r>
              <a:rPr lang="en-US" sz="2200" kern="100" dirty="0">
                <a:latin typeface="Calibri" panose="020F0502020204030204" pitchFamily="34" charset="0"/>
                <a:ea typeface="Calibri" panose="020F0502020204030204" pitchFamily="34" charset="0"/>
                <a:cs typeface="Times New Roman" panose="02020603050405020304" pitchFamily="18" charset="0"/>
              </a:rPr>
              <a:t> label classes. </a:t>
            </a:r>
            <a:endParaRPr lang="tr-TR" sz="2200" kern="100" dirty="0">
              <a:latin typeface="Calibri" panose="020F0502020204030204" pitchFamily="34" charset="0"/>
              <a:ea typeface="Calibri" panose="020F0502020204030204" pitchFamily="34" charset="0"/>
              <a:cs typeface="Times New Roman" panose="02020603050405020304" pitchFamily="18" charset="0"/>
            </a:endParaRPr>
          </a:p>
          <a:p>
            <a:pPr eaLnBrk="1" hangingPunct="1"/>
            <a:r>
              <a:rPr lang="tr-TR" sz="2200" kern="100" dirty="0" err="1">
                <a:latin typeface="Calibri" panose="020F0502020204030204" pitchFamily="34" charset="0"/>
                <a:ea typeface="Calibri" panose="020F0502020204030204" pitchFamily="34" charset="0"/>
                <a:cs typeface="Times New Roman" panose="02020603050405020304" pitchFamily="18" charset="0"/>
              </a:rPr>
              <a:t>Decreased</a:t>
            </a:r>
            <a:r>
              <a:rPr lang="tr-TR" sz="2200" kern="100" dirty="0">
                <a:latin typeface="Calibri" panose="020F0502020204030204" pitchFamily="34" charset="0"/>
                <a:ea typeface="Calibri" panose="020F0502020204030204" pitchFamily="34" charset="0"/>
                <a:cs typeface="Times New Roman" panose="02020603050405020304" pitchFamily="18" charset="0"/>
              </a:rPr>
              <a:t> </a:t>
            </a:r>
            <a:r>
              <a:rPr lang="tr-TR" sz="2200" kern="100" dirty="0" err="1">
                <a:latin typeface="Calibri" panose="020F0502020204030204" pitchFamily="34" charset="0"/>
                <a:ea typeface="Calibri" panose="020F0502020204030204" pitchFamily="34" charset="0"/>
                <a:cs typeface="Times New Roman" panose="02020603050405020304" pitchFamily="18" charset="0"/>
              </a:rPr>
              <a:t>label</a:t>
            </a:r>
            <a:r>
              <a:rPr lang="tr-TR" sz="2200" kern="100" dirty="0">
                <a:latin typeface="Calibri" panose="020F0502020204030204" pitchFamily="34" charset="0"/>
                <a:ea typeface="Calibri" panose="020F0502020204030204" pitchFamily="34" charset="0"/>
                <a:cs typeface="Times New Roman" panose="02020603050405020304" pitchFamily="18" charset="0"/>
              </a:rPr>
              <a:t> </a:t>
            </a:r>
            <a:r>
              <a:rPr lang="tr-TR" sz="2200" kern="100" dirty="0" err="1">
                <a:latin typeface="Calibri" panose="020F0502020204030204" pitchFamily="34" charset="0"/>
                <a:ea typeface="Calibri" panose="020F0502020204030204" pitchFamily="34" charset="0"/>
                <a:cs typeface="Times New Roman" panose="02020603050405020304" pitchFamily="18" charset="0"/>
              </a:rPr>
              <a:t>classes</a:t>
            </a:r>
            <a:r>
              <a:rPr lang="tr-TR" sz="2200" kern="100" dirty="0">
                <a:latin typeface="Calibri" panose="020F0502020204030204" pitchFamily="34" charset="0"/>
                <a:ea typeface="Calibri" panose="020F0502020204030204" pitchFamily="34" charset="0"/>
                <a:cs typeface="Times New Roman" panose="02020603050405020304" pitchFamily="18" charset="0"/>
              </a:rPr>
              <a:t> </a:t>
            </a:r>
            <a:r>
              <a:rPr lang="tr-TR" sz="2200" kern="100" dirty="0" err="1">
                <a:latin typeface="Calibri" panose="020F0502020204030204" pitchFamily="34" charset="0"/>
                <a:ea typeface="Calibri" panose="020F0502020204030204" pitchFamily="34" charset="0"/>
                <a:cs typeface="Times New Roman" panose="02020603050405020304" pitchFamily="18" charset="0"/>
              </a:rPr>
              <a:t>from</a:t>
            </a:r>
            <a:r>
              <a:rPr lang="tr-TR" sz="2200" kern="100" dirty="0">
                <a:latin typeface="Calibri" panose="020F0502020204030204" pitchFamily="34" charset="0"/>
                <a:ea typeface="Calibri" panose="020F0502020204030204" pitchFamily="34" charset="0"/>
                <a:cs typeface="Times New Roman" panose="02020603050405020304" pitchFamily="18" charset="0"/>
              </a:rPr>
              <a:t> 19 </a:t>
            </a:r>
            <a:r>
              <a:rPr lang="tr-TR" sz="2200" kern="100" dirty="0" err="1">
                <a:latin typeface="Calibri" panose="020F0502020204030204" pitchFamily="34" charset="0"/>
                <a:ea typeface="Calibri" panose="020F0502020204030204" pitchFamily="34" charset="0"/>
                <a:cs typeface="Times New Roman" panose="02020603050405020304" pitchFamily="18" charset="0"/>
              </a:rPr>
              <a:t>to</a:t>
            </a:r>
            <a:r>
              <a:rPr lang="tr-TR" sz="2200" kern="100" dirty="0">
                <a:latin typeface="Calibri" panose="020F0502020204030204" pitchFamily="34" charset="0"/>
                <a:ea typeface="Calibri" panose="020F0502020204030204" pitchFamily="34" charset="0"/>
                <a:cs typeface="Times New Roman" panose="02020603050405020304" pitchFamily="18" charset="0"/>
              </a:rPr>
              <a:t> 13, </a:t>
            </a:r>
            <a:r>
              <a:rPr lang="tr-TR" sz="2200" kern="100" dirty="0" err="1">
                <a:latin typeface="Calibri" panose="020F0502020204030204" pitchFamily="34" charset="0"/>
                <a:ea typeface="Calibri" panose="020F0502020204030204" pitchFamily="34" charset="0"/>
                <a:cs typeface="Times New Roman" panose="02020603050405020304" pitchFamily="18" charset="0"/>
              </a:rPr>
              <a:t>for</a:t>
            </a:r>
            <a:r>
              <a:rPr lang="tr-TR" sz="2200" kern="100" dirty="0">
                <a:latin typeface="Calibri" panose="020F0502020204030204" pitchFamily="34" charset="0"/>
                <a:ea typeface="Calibri" panose="020F0502020204030204" pitchFamily="34" charset="0"/>
                <a:cs typeface="Times New Roman" panose="02020603050405020304" pitchFamily="18" charset="0"/>
              </a:rPr>
              <a:t> </a:t>
            </a:r>
            <a:r>
              <a:rPr lang="tr-TR" sz="2200" kern="100" dirty="0" err="1">
                <a:latin typeface="Calibri" panose="020F0502020204030204" pitchFamily="34" charset="0"/>
                <a:ea typeface="Calibri" panose="020F0502020204030204" pitchFamily="34" charset="0"/>
                <a:cs typeface="Times New Roman" panose="02020603050405020304" pitchFamily="18" charset="0"/>
              </a:rPr>
              <a:t>decreasing</a:t>
            </a:r>
            <a:r>
              <a:rPr lang="tr-TR" sz="2200" kern="100" dirty="0">
                <a:latin typeface="Calibri" panose="020F0502020204030204" pitchFamily="34" charset="0"/>
                <a:ea typeface="Calibri" panose="020F0502020204030204" pitchFamily="34" charset="0"/>
                <a:cs typeface="Times New Roman" panose="02020603050405020304" pitchFamily="18" charset="0"/>
              </a:rPr>
              <a:t> </a:t>
            </a:r>
            <a:r>
              <a:rPr lang="tr-TR" sz="2200" kern="100" dirty="0" err="1">
                <a:latin typeface="Calibri" panose="020F0502020204030204" pitchFamily="34" charset="0"/>
                <a:ea typeface="Calibri" panose="020F0502020204030204" pitchFamily="34" charset="0"/>
                <a:cs typeface="Times New Roman" panose="02020603050405020304" pitchFamily="18" charset="0"/>
              </a:rPr>
              <a:t>ambiguity</a:t>
            </a:r>
            <a:r>
              <a:rPr lang="tr-TR" sz="2200" kern="100" dirty="0">
                <a:latin typeface="Calibri" panose="020F0502020204030204" pitchFamily="34" charset="0"/>
                <a:ea typeface="Calibri" panose="020F0502020204030204" pitchFamily="34" charset="0"/>
                <a:cs typeface="Times New Roman" panose="02020603050405020304" pitchFamily="18" charset="0"/>
              </a:rPr>
              <a:t>.</a:t>
            </a:r>
          </a:p>
          <a:p>
            <a:pPr marL="0" indent="0" eaLnBrk="1" hangingPunct="1">
              <a:buNone/>
            </a:pPr>
            <a:endParaRPr lang="en-US" sz="2200" kern="1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7" name="Resim 6" descr="metin, ekran görüntüsü, sayı, numara, yazı tipi içeren bir resim&#10;&#10;Açıklama otomatik olarak oluşturuldu">
            <a:extLst>
              <a:ext uri="{FF2B5EF4-FFF2-40B4-BE49-F238E27FC236}">
                <a16:creationId xmlns:a16="http://schemas.microsoft.com/office/drawing/2014/main" id="{45326368-3AE4-A5C7-7464-E73ED947C7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0195" y="2819400"/>
            <a:ext cx="3543607" cy="2667231"/>
          </a:xfrm>
          <a:prstGeom prst="rect">
            <a:avLst/>
          </a:prstGeom>
        </p:spPr>
      </p:pic>
    </p:spTree>
    <p:extLst>
      <p:ext uri="{BB962C8B-B14F-4D97-AF65-F5344CB8AC3E}">
        <p14:creationId xmlns:p14="http://schemas.microsoft.com/office/powerpoint/2010/main" val="2928394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3 Slayt Numarası Yer Tutucusu"/>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fld id="{91333BC9-A97B-4126-BA35-8564686F79B6}" type="slidenum">
              <a:rPr lang="tr-TR" altLang="en-US" sz="1000">
                <a:solidFill>
                  <a:srgbClr val="FFFFE5"/>
                </a:solidFill>
              </a:rPr>
              <a:pPr>
                <a:spcBef>
                  <a:spcPct val="0"/>
                </a:spcBef>
                <a:buFontTx/>
                <a:buNone/>
              </a:pPr>
              <a:t>5</a:t>
            </a:fld>
            <a:endParaRPr lang="tr-TR" altLang="en-US" sz="1000" dirty="0">
              <a:solidFill>
                <a:srgbClr val="FFFFE5"/>
              </a:solidFill>
            </a:endParaRPr>
          </a:p>
        </p:txBody>
      </p:sp>
      <p:sp>
        <p:nvSpPr>
          <p:cNvPr id="11267" name="Rectangle 2"/>
          <p:cNvSpPr>
            <a:spLocks noGrp="1" noChangeArrowheads="1"/>
          </p:cNvSpPr>
          <p:nvPr>
            <p:ph type="title"/>
          </p:nvPr>
        </p:nvSpPr>
        <p:spPr>
          <a:xfrm>
            <a:off x="0" y="2458"/>
            <a:ext cx="8001000" cy="761999"/>
          </a:xfrm>
        </p:spPr>
        <p:txBody>
          <a:bodyPr/>
          <a:lstStyle/>
          <a:p>
            <a:pPr eaLnBrk="1" hangingPunct="1"/>
            <a:r>
              <a:rPr lang="tr-TR" altLang="en-US" sz="2800" b="1" dirty="0">
                <a:latin typeface="Calibri" panose="020F0502020204030204" pitchFamily="34" charset="0"/>
                <a:ea typeface="Calibri" panose="020F0502020204030204" pitchFamily="34" charset="0"/>
                <a:cs typeface="Calibri" panose="020F0502020204030204" pitchFamily="34" charset="0"/>
              </a:rPr>
              <a:t>  </a:t>
            </a:r>
            <a:r>
              <a:rPr lang="tr-TR" altLang="en-US" sz="2800" b="1" dirty="0" err="1">
                <a:latin typeface="Calibri" panose="020F0502020204030204" pitchFamily="34" charset="0"/>
                <a:ea typeface="Calibri" panose="020F0502020204030204" pitchFamily="34" charset="0"/>
                <a:cs typeface="Calibri" panose="020F0502020204030204" pitchFamily="34" charset="0"/>
              </a:rPr>
              <a:t>Choosen</a:t>
            </a:r>
            <a:r>
              <a:rPr lang="tr-TR" altLang="en-US" sz="2800" b="1" dirty="0">
                <a:latin typeface="Calibri" panose="020F0502020204030204" pitchFamily="34" charset="0"/>
                <a:ea typeface="Calibri" panose="020F0502020204030204" pitchFamily="34" charset="0"/>
                <a:cs typeface="Calibri" panose="020F0502020204030204" pitchFamily="34" charset="0"/>
              </a:rPr>
              <a:t> Object </a:t>
            </a:r>
            <a:r>
              <a:rPr lang="tr-TR" altLang="en-US" sz="2800" b="1" dirty="0" err="1">
                <a:latin typeface="Calibri" panose="020F0502020204030204" pitchFamily="34" charset="0"/>
                <a:ea typeface="Calibri" panose="020F0502020204030204" pitchFamily="34" charset="0"/>
                <a:cs typeface="Calibri" panose="020F0502020204030204" pitchFamily="34" charset="0"/>
              </a:rPr>
              <a:t>Detection</a:t>
            </a:r>
            <a:r>
              <a:rPr lang="tr-TR" altLang="en-US" sz="2800" b="1" dirty="0">
                <a:latin typeface="Calibri" panose="020F0502020204030204" pitchFamily="34" charset="0"/>
                <a:ea typeface="Calibri" panose="020F0502020204030204" pitchFamily="34" charset="0"/>
                <a:cs typeface="Calibri" panose="020F0502020204030204" pitchFamily="34" charset="0"/>
              </a:rPr>
              <a:t> Model </a:t>
            </a:r>
            <a:r>
              <a:rPr lang="tr-TR" altLang="en-US" sz="2800" b="1" dirty="0" err="1">
                <a:latin typeface="Calibri" panose="020F0502020204030204" pitchFamily="34" charset="0"/>
                <a:ea typeface="Calibri" panose="020F0502020204030204" pitchFamily="34" charset="0"/>
                <a:cs typeface="Calibri" panose="020F0502020204030204" pitchFamily="34" charset="0"/>
              </a:rPr>
              <a:t>and</a:t>
            </a:r>
            <a:r>
              <a:rPr lang="tr-TR" altLang="en-US" sz="2800" b="1" dirty="0">
                <a:latin typeface="Calibri" panose="020F0502020204030204" pitchFamily="34" charset="0"/>
                <a:ea typeface="Calibri" panose="020F0502020204030204" pitchFamily="34" charset="0"/>
                <a:cs typeface="Calibri" panose="020F0502020204030204" pitchFamily="34" charset="0"/>
              </a:rPr>
              <a:t> Test </a:t>
            </a:r>
            <a:r>
              <a:rPr lang="tr-TR" altLang="en-US" sz="2800" b="1" dirty="0" err="1">
                <a:latin typeface="Calibri" panose="020F0502020204030204" pitchFamily="34" charset="0"/>
                <a:ea typeface="Calibri" panose="020F0502020204030204" pitchFamily="34" charset="0"/>
                <a:cs typeface="Calibri" panose="020F0502020204030204" pitchFamily="34" charset="0"/>
              </a:rPr>
              <a:t>Results</a:t>
            </a:r>
            <a:endParaRPr lang="en-US" altLang="en-US" sz="2800" b="1" dirty="0">
              <a:latin typeface="Calibri" panose="020F0502020204030204" pitchFamily="34" charset="0"/>
              <a:ea typeface="Calibri" panose="020F0502020204030204" pitchFamily="34" charset="0"/>
              <a:cs typeface="Calibri" panose="020F0502020204030204" pitchFamily="34" charset="0"/>
            </a:endParaRPr>
          </a:p>
        </p:txBody>
      </p:sp>
      <p:sp>
        <p:nvSpPr>
          <p:cNvPr id="2" name="Rectangle 5">
            <a:extLst>
              <a:ext uri="{FF2B5EF4-FFF2-40B4-BE49-F238E27FC236}">
                <a16:creationId xmlns:a16="http://schemas.microsoft.com/office/drawing/2014/main" id="{709C8572-C670-BDA1-50EC-2D633B9504D0}"/>
              </a:ext>
            </a:extLst>
          </p:cNvPr>
          <p:cNvSpPr>
            <a:spLocks noChangeArrowheads="1"/>
          </p:cNvSpPr>
          <p:nvPr/>
        </p:nvSpPr>
        <p:spPr bwMode="auto">
          <a:xfrm>
            <a:off x="469391" y="1066800"/>
            <a:ext cx="82296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tr-TR" sz="2200" kern="100" dirty="0">
                <a:latin typeface="Calibri" panose="020F0502020204030204" pitchFamily="34" charset="0"/>
                <a:ea typeface="Calibri" panose="020F0502020204030204" pitchFamily="34" charset="0"/>
                <a:cs typeface="Times New Roman" panose="02020603050405020304" pitchFamily="18" charset="0"/>
              </a:rPr>
              <a:t>MobileNetV2 SSD FPN-</a:t>
            </a:r>
            <a:r>
              <a:rPr lang="tr-TR" sz="2200" kern="100" dirty="0" err="1">
                <a:latin typeface="Calibri" panose="020F0502020204030204" pitchFamily="34" charset="0"/>
                <a:ea typeface="Calibri" panose="020F0502020204030204" pitchFamily="34" charset="0"/>
                <a:cs typeface="Times New Roman" panose="02020603050405020304" pitchFamily="18" charset="0"/>
              </a:rPr>
              <a:t>Lite</a:t>
            </a:r>
            <a:r>
              <a:rPr lang="tr-TR" sz="2200" kern="100" dirty="0">
                <a:latin typeface="Calibri" panose="020F0502020204030204" pitchFamily="34" charset="0"/>
                <a:ea typeface="Calibri" panose="020F0502020204030204" pitchFamily="34" charset="0"/>
                <a:cs typeface="Times New Roman" panose="02020603050405020304" pitchFamily="18" charset="0"/>
              </a:rPr>
              <a:t> </a:t>
            </a:r>
            <a:r>
              <a:rPr lang="tr-TR" sz="2200" kern="100" dirty="0" err="1">
                <a:latin typeface="Calibri" panose="020F0502020204030204" pitchFamily="34" charset="0"/>
                <a:ea typeface="Calibri" panose="020F0502020204030204" pitchFamily="34" charset="0"/>
                <a:cs typeface="Times New Roman" panose="02020603050405020304" pitchFamily="18" charset="0"/>
              </a:rPr>
              <a:t>object</a:t>
            </a:r>
            <a:r>
              <a:rPr lang="tr-TR" sz="2200" kern="100" dirty="0">
                <a:latin typeface="Calibri" panose="020F0502020204030204" pitchFamily="34" charset="0"/>
                <a:ea typeface="Calibri" panose="020F0502020204030204" pitchFamily="34" charset="0"/>
                <a:cs typeface="Times New Roman" panose="02020603050405020304" pitchFamily="18" charset="0"/>
              </a:rPr>
              <a:t> </a:t>
            </a:r>
            <a:r>
              <a:rPr lang="tr-TR" sz="2200" kern="100" dirty="0" err="1">
                <a:latin typeface="Calibri" panose="020F0502020204030204" pitchFamily="34" charset="0"/>
                <a:ea typeface="Calibri" panose="020F0502020204030204" pitchFamily="34" charset="0"/>
                <a:cs typeface="Times New Roman" panose="02020603050405020304" pitchFamily="18" charset="0"/>
              </a:rPr>
              <a:t>detection</a:t>
            </a:r>
            <a:r>
              <a:rPr lang="tr-TR" sz="2200" kern="100" dirty="0">
                <a:latin typeface="Calibri" panose="020F0502020204030204" pitchFamily="34" charset="0"/>
                <a:ea typeface="Calibri" panose="020F0502020204030204" pitchFamily="34" charset="0"/>
                <a:cs typeface="Times New Roman" panose="02020603050405020304" pitchFamily="18" charset="0"/>
              </a:rPr>
              <a:t> model is </a:t>
            </a:r>
            <a:r>
              <a:rPr lang="tr-TR" sz="2200" kern="100" dirty="0" err="1">
                <a:latin typeface="Calibri" panose="020F0502020204030204" pitchFamily="34" charset="0"/>
                <a:ea typeface="Calibri" panose="020F0502020204030204" pitchFamily="34" charset="0"/>
                <a:cs typeface="Times New Roman" panose="02020603050405020304" pitchFamily="18" charset="0"/>
              </a:rPr>
              <a:t>trained</a:t>
            </a:r>
            <a:r>
              <a:rPr lang="tr-TR" sz="2200" kern="100" dirty="0">
                <a:latin typeface="Calibri" panose="020F0502020204030204" pitchFamily="34" charset="0"/>
                <a:ea typeface="Calibri" panose="020F0502020204030204" pitchFamily="34" charset="0"/>
                <a:cs typeface="Times New Roman" panose="02020603050405020304" pitchFamily="18" charset="0"/>
              </a:rPr>
              <a:t> </a:t>
            </a:r>
            <a:r>
              <a:rPr lang="tr-TR" sz="2200" kern="100" dirty="0" err="1">
                <a:latin typeface="Calibri" panose="020F0502020204030204" pitchFamily="34" charset="0"/>
                <a:ea typeface="Calibri" panose="020F0502020204030204" pitchFamily="34" charset="0"/>
                <a:cs typeface="Times New Roman" panose="02020603050405020304" pitchFamily="18" charset="0"/>
              </a:rPr>
              <a:t>with</a:t>
            </a:r>
            <a:r>
              <a:rPr lang="tr-TR" sz="2200" kern="100" dirty="0">
                <a:latin typeface="Calibri" panose="020F0502020204030204" pitchFamily="34" charset="0"/>
                <a:ea typeface="Calibri" panose="020F0502020204030204" pitchFamily="34" charset="0"/>
                <a:cs typeface="Times New Roman" panose="02020603050405020304" pitchFamily="18" charset="0"/>
              </a:rPr>
              <a:t> 80% of </a:t>
            </a:r>
            <a:r>
              <a:rPr lang="tr-TR" sz="2200" kern="100" dirty="0" err="1">
                <a:latin typeface="Calibri" panose="020F0502020204030204" pitchFamily="34" charset="0"/>
                <a:ea typeface="Calibri" panose="020F0502020204030204" pitchFamily="34" charset="0"/>
                <a:cs typeface="Times New Roman" panose="02020603050405020304" pitchFamily="18" charset="0"/>
              </a:rPr>
              <a:t>dataset</a:t>
            </a:r>
            <a:r>
              <a:rPr lang="tr-TR" sz="2200" kern="100" dirty="0">
                <a:latin typeface="Calibri" panose="020F0502020204030204" pitchFamily="34" charset="0"/>
                <a:ea typeface="Calibri" panose="020F0502020204030204" pitchFamily="34" charset="0"/>
                <a:cs typeface="Times New Roman" panose="02020603050405020304" pitchFamily="18" charset="0"/>
              </a:rPr>
              <a:t>. </a:t>
            </a:r>
            <a:r>
              <a:rPr lang="tr-TR" sz="2200" kern="100" dirty="0" err="1">
                <a:latin typeface="Calibri" panose="020F0502020204030204" pitchFamily="34" charset="0"/>
                <a:ea typeface="Calibri" panose="020F0502020204030204" pitchFamily="34" charset="0"/>
                <a:cs typeface="Times New Roman" panose="02020603050405020304" pitchFamily="18" charset="0"/>
              </a:rPr>
              <a:t>Input</a:t>
            </a:r>
            <a:r>
              <a:rPr lang="tr-TR" sz="2200" kern="100" dirty="0">
                <a:latin typeface="Calibri" panose="020F0502020204030204" pitchFamily="34" charset="0"/>
                <a:ea typeface="Calibri" panose="020F0502020204030204" pitchFamily="34" charset="0"/>
                <a:cs typeface="Times New Roman" panose="02020603050405020304" pitchFamily="18" charset="0"/>
              </a:rPr>
              <a:t> size of model is 320x320.</a:t>
            </a:r>
          </a:p>
          <a:p>
            <a:pPr eaLnBrk="1" hangingPunct="1"/>
            <a:r>
              <a:rPr lang="en-GB" sz="2200" kern="100" dirty="0">
                <a:latin typeface="Calibri" panose="020F0502020204030204" pitchFamily="34" charset="0"/>
                <a:ea typeface="Calibri" panose="020F0502020204030204" pitchFamily="34" charset="0"/>
                <a:cs typeface="Times New Roman" panose="02020603050405020304" pitchFamily="18" charset="0"/>
              </a:rPr>
              <a:t>Tests were performed with randomly selected data from 10% of the entire data set, which was outside the training data set.</a:t>
            </a:r>
            <a:endParaRPr lang="en-US" sz="2200" kern="1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4" name="Resim 13">
            <a:extLst>
              <a:ext uri="{FF2B5EF4-FFF2-40B4-BE49-F238E27FC236}">
                <a16:creationId xmlns:a16="http://schemas.microsoft.com/office/drawing/2014/main" id="{296182E8-8DE2-81D9-0F1A-742AF12AB6D4}"/>
              </a:ext>
            </a:extLst>
          </p:cNvPr>
          <p:cNvPicPr>
            <a:picLocks noChangeAspect="1"/>
          </p:cNvPicPr>
          <p:nvPr/>
        </p:nvPicPr>
        <p:blipFill>
          <a:blip r:embed="rId3"/>
          <a:stretch>
            <a:fillRect/>
          </a:stretch>
        </p:blipFill>
        <p:spPr>
          <a:xfrm>
            <a:off x="310937" y="2801105"/>
            <a:ext cx="2557011" cy="2710613"/>
          </a:xfrm>
          <a:prstGeom prst="rect">
            <a:avLst/>
          </a:prstGeom>
        </p:spPr>
      </p:pic>
      <p:pic>
        <p:nvPicPr>
          <p:cNvPr id="16" name="Resim 15">
            <a:extLst>
              <a:ext uri="{FF2B5EF4-FFF2-40B4-BE49-F238E27FC236}">
                <a16:creationId xmlns:a16="http://schemas.microsoft.com/office/drawing/2014/main" id="{1F6F9F42-C3D1-D59F-E697-1214B0515B09}"/>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867948" y="2793401"/>
            <a:ext cx="2512882" cy="2718317"/>
          </a:xfrm>
          <a:prstGeom prst="rect">
            <a:avLst/>
          </a:prstGeom>
        </p:spPr>
      </p:pic>
      <p:pic>
        <p:nvPicPr>
          <p:cNvPr id="18" name="Resim 17">
            <a:extLst>
              <a:ext uri="{FF2B5EF4-FFF2-40B4-BE49-F238E27FC236}">
                <a16:creationId xmlns:a16="http://schemas.microsoft.com/office/drawing/2014/main" id="{BADA74E7-A98B-6296-4614-973750B6F53D}"/>
              </a:ext>
            </a:extLst>
          </p:cNvPr>
          <p:cNvPicPr>
            <a:picLocks noChangeAspect="1"/>
          </p:cNvPicPr>
          <p:nvPr/>
        </p:nvPicPr>
        <p:blipFill>
          <a:blip r:embed="rId5"/>
          <a:stretch>
            <a:fillRect/>
          </a:stretch>
        </p:blipFill>
        <p:spPr>
          <a:xfrm>
            <a:off x="5410200" y="2801105"/>
            <a:ext cx="3329568" cy="2656474"/>
          </a:xfrm>
          <a:prstGeom prst="rect">
            <a:avLst/>
          </a:prstGeom>
        </p:spPr>
      </p:pic>
    </p:spTree>
    <p:extLst>
      <p:ext uri="{BB962C8B-B14F-4D97-AF65-F5344CB8AC3E}">
        <p14:creationId xmlns:p14="http://schemas.microsoft.com/office/powerpoint/2010/main" val="848877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3 Slayt Numarası Yer Tutucusu"/>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fld id="{91333BC9-A97B-4126-BA35-8564686F79B6}" type="slidenum">
              <a:rPr lang="tr-TR" altLang="en-US" sz="1000">
                <a:solidFill>
                  <a:srgbClr val="FFFFE5"/>
                </a:solidFill>
              </a:rPr>
              <a:pPr>
                <a:spcBef>
                  <a:spcPct val="0"/>
                </a:spcBef>
                <a:buFontTx/>
                <a:buNone/>
              </a:pPr>
              <a:t>6</a:t>
            </a:fld>
            <a:endParaRPr lang="tr-TR" altLang="en-US" sz="1000" dirty="0">
              <a:solidFill>
                <a:srgbClr val="FFFFE5"/>
              </a:solidFill>
            </a:endParaRPr>
          </a:p>
        </p:txBody>
      </p:sp>
      <p:sp>
        <p:nvSpPr>
          <p:cNvPr id="11267" name="Rectangle 2"/>
          <p:cNvSpPr>
            <a:spLocks noGrp="1" noChangeArrowheads="1"/>
          </p:cNvSpPr>
          <p:nvPr>
            <p:ph type="title"/>
          </p:nvPr>
        </p:nvSpPr>
        <p:spPr>
          <a:xfrm>
            <a:off x="0" y="2458"/>
            <a:ext cx="8001000" cy="761999"/>
          </a:xfrm>
        </p:spPr>
        <p:txBody>
          <a:bodyPr/>
          <a:lstStyle/>
          <a:p>
            <a:pPr eaLnBrk="1" hangingPunct="1"/>
            <a:r>
              <a:rPr lang="tr-TR" altLang="en-US" sz="3200" b="1" dirty="0">
                <a:latin typeface="Calibri" panose="020F0502020204030204" pitchFamily="34" charset="0"/>
                <a:ea typeface="Calibri" panose="020F0502020204030204" pitchFamily="34" charset="0"/>
                <a:cs typeface="Calibri" panose="020F0502020204030204" pitchFamily="34" charset="0"/>
              </a:rPr>
              <a:t>  </a:t>
            </a:r>
            <a:r>
              <a:rPr lang="en-GB" altLang="en-US" sz="3200" b="1" dirty="0">
                <a:latin typeface="Calibri" panose="020F0502020204030204" pitchFamily="34" charset="0"/>
                <a:ea typeface="Calibri" panose="020F0502020204030204" pitchFamily="34" charset="0"/>
                <a:cs typeface="Calibri" panose="020F0502020204030204" pitchFamily="34" charset="0"/>
              </a:rPr>
              <a:t>Location Selection and Verification Screen</a:t>
            </a:r>
            <a:endParaRPr lang="en-US" altLang="en-US" sz="3200" b="1" dirty="0">
              <a:latin typeface="Calibri" panose="020F0502020204030204" pitchFamily="34" charset="0"/>
              <a:ea typeface="Calibri" panose="020F0502020204030204" pitchFamily="34" charset="0"/>
              <a:cs typeface="Calibri" panose="020F0502020204030204" pitchFamily="34" charset="0"/>
            </a:endParaRPr>
          </a:p>
        </p:txBody>
      </p:sp>
      <p:sp>
        <p:nvSpPr>
          <p:cNvPr id="2" name="Rectangle 5">
            <a:extLst>
              <a:ext uri="{FF2B5EF4-FFF2-40B4-BE49-F238E27FC236}">
                <a16:creationId xmlns:a16="http://schemas.microsoft.com/office/drawing/2014/main" id="{709C8572-C670-BDA1-50EC-2D633B9504D0}"/>
              </a:ext>
            </a:extLst>
          </p:cNvPr>
          <p:cNvSpPr>
            <a:spLocks noChangeArrowheads="1"/>
          </p:cNvSpPr>
          <p:nvPr/>
        </p:nvSpPr>
        <p:spPr bwMode="auto">
          <a:xfrm>
            <a:off x="457200" y="1219200"/>
            <a:ext cx="82296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endParaRPr lang="en-US" sz="2200" kern="1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Resim 3">
            <a:extLst>
              <a:ext uri="{FF2B5EF4-FFF2-40B4-BE49-F238E27FC236}">
                <a16:creationId xmlns:a16="http://schemas.microsoft.com/office/drawing/2014/main" id="{CB550BDE-E402-8EA7-6D12-3BA0747D4A7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52400" y="1037166"/>
            <a:ext cx="2152650" cy="4783666"/>
          </a:xfrm>
          <a:prstGeom prst="rect">
            <a:avLst/>
          </a:prstGeom>
        </p:spPr>
      </p:pic>
      <p:pic>
        <p:nvPicPr>
          <p:cNvPr id="6" name="Resim 5">
            <a:extLst>
              <a:ext uri="{FF2B5EF4-FFF2-40B4-BE49-F238E27FC236}">
                <a16:creationId xmlns:a16="http://schemas.microsoft.com/office/drawing/2014/main" id="{3DB18C0A-282E-1D6A-E871-54F19F07B99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2390775" y="1037167"/>
            <a:ext cx="2152649" cy="4783666"/>
          </a:xfrm>
          <a:prstGeom prst="rect">
            <a:avLst/>
          </a:prstGeom>
        </p:spPr>
      </p:pic>
      <p:pic>
        <p:nvPicPr>
          <p:cNvPr id="8" name="Resim 7">
            <a:extLst>
              <a:ext uri="{FF2B5EF4-FFF2-40B4-BE49-F238E27FC236}">
                <a16:creationId xmlns:a16="http://schemas.microsoft.com/office/drawing/2014/main" id="{98BD6468-87ED-D2DB-BD05-1F680FA39F4B}"/>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4600577" y="1037166"/>
            <a:ext cx="2152650" cy="4783666"/>
          </a:xfrm>
          <a:prstGeom prst="rect">
            <a:avLst/>
          </a:prstGeom>
        </p:spPr>
      </p:pic>
      <p:pic>
        <p:nvPicPr>
          <p:cNvPr id="10" name="Resim 9">
            <a:extLst>
              <a:ext uri="{FF2B5EF4-FFF2-40B4-BE49-F238E27FC236}">
                <a16:creationId xmlns:a16="http://schemas.microsoft.com/office/drawing/2014/main" id="{F517F39C-D2BD-D061-123C-0F91EEB7476D}"/>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p:blipFill>
        <p:spPr>
          <a:xfrm>
            <a:off x="6810379" y="1037166"/>
            <a:ext cx="2152649" cy="4783666"/>
          </a:xfrm>
          <a:prstGeom prst="rect">
            <a:avLst/>
          </a:prstGeom>
        </p:spPr>
      </p:pic>
    </p:spTree>
    <p:extLst>
      <p:ext uri="{BB962C8B-B14F-4D97-AF65-F5344CB8AC3E}">
        <p14:creationId xmlns:p14="http://schemas.microsoft.com/office/powerpoint/2010/main" val="2204683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3 Slayt Numarası Yer Tutucusu"/>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fld id="{91333BC9-A97B-4126-BA35-8564686F79B6}" type="slidenum">
              <a:rPr lang="tr-TR" altLang="en-US" sz="1000">
                <a:solidFill>
                  <a:srgbClr val="FFFFE5"/>
                </a:solidFill>
              </a:rPr>
              <a:pPr>
                <a:spcBef>
                  <a:spcPct val="0"/>
                </a:spcBef>
                <a:buFontTx/>
                <a:buNone/>
              </a:pPr>
              <a:t>7</a:t>
            </a:fld>
            <a:endParaRPr lang="tr-TR" altLang="en-US" sz="1000" dirty="0">
              <a:solidFill>
                <a:srgbClr val="FFFFE5"/>
              </a:solidFill>
            </a:endParaRPr>
          </a:p>
        </p:txBody>
      </p:sp>
      <p:sp>
        <p:nvSpPr>
          <p:cNvPr id="11267" name="Rectangle 2"/>
          <p:cNvSpPr>
            <a:spLocks noGrp="1" noChangeArrowheads="1"/>
          </p:cNvSpPr>
          <p:nvPr>
            <p:ph type="title"/>
          </p:nvPr>
        </p:nvSpPr>
        <p:spPr>
          <a:xfrm>
            <a:off x="0" y="2458"/>
            <a:ext cx="8001000" cy="761999"/>
          </a:xfrm>
        </p:spPr>
        <p:txBody>
          <a:bodyPr/>
          <a:lstStyle/>
          <a:p>
            <a:pPr eaLnBrk="1" hangingPunct="1"/>
            <a:r>
              <a:rPr lang="tr-TR" altLang="en-US" sz="3200" b="1" dirty="0">
                <a:latin typeface="Calibri" panose="020F0502020204030204" pitchFamily="34" charset="0"/>
                <a:ea typeface="Calibri" panose="020F0502020204030204" pitchFamily="34" charset="0"/>
                <a:cs typeface="Calibri" panose="020F0502020204030204" pitchFamily="34" charset="0"/>
              </a:rPr>
              <a:t>  </a:t>
            </a:r>
            <a:r>
              <a:rPr lang="en-US" altLang="en-US" sz="3200" b="1" dirty="0">
                <a:latin typeface="Calibri" panose="020F0502020204030204" pitchFamily="34" charset="0"/>
                <a:ea typeface="Calibri" panose="020F0502020204030204" pitchFamily="34" charset="0"/>
                <a:cs typeface="Calibri" panose="020F0502020204030204" pitchFamily="34" charset="0"/>
              </a:rPr>
              <a:t>Detection Screen</a:t>
            </a:r>
          </a:p>
        </p:txBody>
      </p:sp>
      <p:sp>
        <p:nvSpPr>
          <p:cNvPr id="2" name="Rectangle 5">
            <a:extLst>
              <a:ext uri="{FF2B5EF4-FFF2-40B4-BE49-F238E27FC236}">
                <a16:creationId xmlns:a16="http://schemas.microsoft.com/office/drawing/2014/main" id="{709C8572-C670-BDA1-50EC-2D633B9504D0}"/>
              </a:ext>
            </a:extLst>
          </p:cNvPr>
          <p:cNvSpPr>
            <a:spLocks noChangeArrowheads="1"/>
          </p:cNvSpPr>
          <p:nvPr/>
        </p:nvSpPr>
        <p:spPr bwMode="auto">
          <a:xfrm>
            <a:off x="457199" y="1136088"/>
            <a:ext cx="514557" cy="341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endParaRPr lang="en-US" sz="2200" kern="1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Resim 3">
            <a:extLst>
              <a:ext uri="{FF2B5EF4-FFF2-40B4-BE49-F238E27FC236}">
                <a16:creationId xmlns:a16="http://schemas.microsoft.com/office/drawing/2014/main" id="{CB550BDE-E402-8EA7-6D12-3BA0747D4A7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80973" y="1432983"/>
            <a:ext cx="1710690" cy="3801534"/>
          </a:xfrm>
          <a:prstGeom prst="rect">
            <a:avLst/>
          </a:prstGeom>
        </p:spPr>
      </p:pic>
      <p:pic>
        <p:nvPicPr>
          <p:cNvPr id="6" name="Resim 5">
            <a:extLst>
              <a:ext uri="{FF2B5EF4-FFF2-40B4-BE49-F238E27FC236}">
                <a16:creationId xmlns:a16="http://schemas.microsoft.com/office/drawing/2014/main" id="{3DB18C0A-282E-1D6A-E871-54F19F07B99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1981200" y="1423458"/>
            <a:ext cx="1710690" cy="3801533"/>
          </a:xfrm>
          <a:prstGeom prst="rect">
            <a:avLst/>
          </a:prstGeom>
        </p:spPr>
      </p:pic>
      <p:pic>
        <p:nvPicPr>
          <p:cNvPr id="8" name="Resim 7">
            <a:extLst>
              <a:ext uri="{FF2B5EF4-FFF2-40B4-BE49-F238E27FC236}">
                <a16:creationId xmlns:a16="http://schemas.microsoft.com/office/drawing/2014/main" id="{98BD6468-87ED-D2DB-BD05-1F680FA39F4B}"/>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3741422" y="1423458"/>
            <a:ext cx="1710690" cy="3801534"/>
          </a:xfrm>
          <a:prstGeom prst="rect">
            <a:avLst/>
          </a:prstGeom>
        </p:spPr>
      </p:pic>
      <p:pic>
        <p:nvPicPr>
          <p:cNvPr id="10" name="Resim 9">
            <a:extLst>
              <a:ext uri="{FF2B5EF4-FFF2-40B4-BE49-F238E27FC236}">
                <a16:creationId xmlns:a16="http://schemas.microsoft.com/office/drawing/2014/main" id="{F517F39C-D2BD-D061-123C-0F91EEB7476D}"/>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p:blipFill>
        <p:spPr>
          <a:xfrm>
            <a:off x="5501644" y="1432984"/>
            <a:ext cx="1710690" cy="3801533"/>
          </a:xfrm>
          <a:prstGeom prst="rect">
            <a:avLst/>
          </a:prstGeom>
        </p:spPr>
      </p:pic>
      <p:pic>
        <p:nvPicPr>
          <p:cNvPr id="3" name="Resim 2">
            <a:extLst>
              <a:ext uri="{FF2B5EF4-FFF2-40B4-BE49-F238E27FC236}">
                <a16:creationId xmlns:a16="http://schemas.microsoft.com/office/drawing/2014/main" id="{754A4BD5-9A30-2154-D351-1D8EA5C4B6C6}"/>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p:blipFill>
        <p:spPr>
          <a:xfrm>
            <a:off x="7290435" y="1432984"/>
            <a:ext cx="1710689" cy="3801533"/>
          </a:xfrm>
          <a:prstGeom prst="rect">
            <a:avLst/>
          </a:prstGeom>
        </p:spPr>
      </p:pic>
    </p:spTree>
    <p:extLst>
      <p:ext uri="{BB962C8B-B14F-4D97-AF65-F5344CB8AC3E}">
        <p14:creationId xmlns:p14="http://schemas.microsoft.com/office/powerpoint/2010/main" val="3828204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3 Slayt Numarası Yer Tutucusu"/>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fld id="{91333BC9-A97B-4126-BA35-8564686F79B6}" type="slidenum">
              <a:rPr lang="tr-TR" altLang="en-US" sz="1000">
                <a:solidFill>
                  <a:srgbClr val="FFFFE5"/>
                </a:solidFill>
              </a:rPr>
              <a:pPr>
                <a:spcBef>
                  <a:spcPct val="0"/>
                </a:spcBef>
                <a:buFontTx/>
                <a:buNone/>
              </a:pPr>
              <a:t>8</a:t>
            </a:fld>
            <a:endParaRPr lang="tr-TR" altLang="en-US" sz="1000" dirty="0">
              <a:solidFill>
                <a:srgbClr val="FFFFE5"/>
              </a:solidFill>
            </a:endParaRPr>
          </a:p>
        </p:txBody>
      </p:sp>
      <p:sp>
        <p:nvSpPr>
          <p:cNvPr id="11267" name="Rectangle 2"/>
          <p:cNvSpPr>
            <a:spLocks noGrp="1" noChangeArrowheads="1"/>
          </p:cNvSpPr>
          <p:nvPr>
            <p:ph type="title"/>
          </p:nvPr>
        </p:nvSpPr>
        <p:spPr>
          <a:xfrm>
            <a:off x="0" y="2458"/>
            <a:ext cx="8001000" cy="761999"/>
          </a:xfrm>
        </p:spPr>
        <p:txBody>
          <a:bodyPr/>
          <a:lstStyle/>
          <a:p>
            <a:pPr eaLnBrk="1" hangingPunct="1"/>
            <a:r>
              <a:rPr lang="tr-TR" altLang="en-US" sz="3200" b="1" dirty="0">
                <a:latin typeface="Calibri" panose="020F0502020204030204" pitchFamily="34" charset="0"/>
                <a:ea typeface="Calibri" panose="020F0502020204030204" pitchFamily="34" charset="0"/>
                <a:cs typeface="Calibri" panose="020F0502020204030204" pitchFamily="34" charset="0"/>
              </a:rPr>
              <a:t>  </a:t>
            </a:r>
            <a:r>
              <a:rPr lang="en-US" altLang="en-US" sz="3200" b="1" dirty="0">
                <a:latin typeface="Calibri" panose="020F0502020204030204" pitchFamily="34" charset="0"/>
                <a:ea typeface="Calibri" panose="020F0502020204030204" pitchFamily="34" charset="0"/>
                <a:cs typeface="Calibri" panose="020F0502020204030204" pitchFamily="34" charset="0"/>
              </a:rPr>
              <a:t>Detection Screen</a:t>
            </a:r>
          </a:p>
        </p:txBody>
      </p:sp>
      <p:sp>
        <p:nvSpPr>
          <p:cNvPr id="2" name="Rectangle 5">
            <a:extLst>
              <a:ext uri="{FF2B5EF4-FFF2-40B4-BE49-F238E27FC236}">
                <a16:creationId xmlns:a16="http://schemas.microsoft.com/office/drawing/2014/main" id="{709C8572-C670-BDA1-50EC-2D633B9504D0}"/>
              </a:ext>
            </a:extLst>
          </p:cNvPr>
          <p:cNvSpPr>
            <a:spLocks noChangeArrowheads="1"/>
          </p:cNvSpPr>
          <p:nvPr/>
        </p:nvSpPr>
        <p:spPr bwMode="auto">
          <a:xfrm>
            <a:off x="457199" y="1136088"/>
            <a:ext cx="514557" cy="341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endParaRPr lang="en-US" sz="2200" kern="1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Resim 3">
            <a:extLst>
              <a:ext uri="{FF2B5EF4-FFF2-40B4-BE49-F238E27FC236}">
                <a16:creationId xmlns:a16="http://schemas.microsoft.com/office/drawing/2014/main" id="{CB550BDE-E402-8EA7-6D12-3BA0747D4A7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80973" y="1432983"/>
            <a:ext cx="1710690" cy="3801533"/>
          </a:xfrm>
          <a:prstGeom prst="rect">
            <a:avLst/>
          </a:prstGeom>
        </p:spPr>
      </p:pic>
      <p:pic>
        <p:nvPicPr>
          <p:cNvPr id="6" name="Resim 5">
            <a:extLst>
              <a:ext uri="{FF2B5EF4-FFF2-40B4-BE49-F238E27FC236}">
                <a16:creationId xmlns:a16="http://schemas.microsoft.com/office/drawing/2014/main" id="{3DB18C0A-282E-1D6A-E871-54F19F07B99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1981200" y="1423458"/>
            <a:ext cx="1710689" cy="3801533"/>
          </a:xfrm>
          <a:prstGeom prst="rect">
            <a:avLst/>
          </a:prstGeom>
        </p:spPr>
      </p:pic>
      <p:pic>
        <p:nvPicPr>
          <p:cNvPr id="8" name="Resim 7">
            <a:extLst>
              <a:ext uri="{FF2B5EF4-FFF2-40B4-BE49-F238E27FC236}">
                <a16:creationId xmlns:a16="http://schemas.microsoft.com/office/drawing/2014/main" id="{98BD6468-87ED-D2DB-BD05-1F680FA39F4B}"/>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3741422" y="1423458"/>
            <a:ext cx="1710690" cy="3801533"/>
          </a:xfrm>
          <a:prstGeom prst="rect">
            <a:avLst/>
          </a:prstGeom>
        </p:spPr>
      </p:pic>
      <p:pic>
        <p:nvPicPr>
          <p:cNvPr id="10" name="Resim 9">
            <a:extLst>
              <a:ext uri="{FF2B5EF4-FFF2-40B4-BE49-F238E27FC236}">
                <a16:creationId xmlns:a16="http://schemas.microsoft.com/office/drawing/2014/main" id="{F517F39C-D2BD-D061-123C-0F91EEB7476D}"/>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p:blipFill>
        <p:spPr>
          <a:xfrm>
            <a:off x="5501644" y="1432984"/>
            <a:ext cx="1710689" cy="3801533"/>
          </a:xfrm>
          <a:prstGeom prst="rect">
            <a:avLst/>
          </a:prstGeom>
        </p:spPr>
      </p:pic>
      <p:pic>
        <p:nvPicPr>
          <p:cNvPr id="3" name="Resim 2">
            <a:extLst>
              <a:ext uri="{FF2B5EF4-FFF2-40B4-BE49-F238E27FC236}">
                <a16:creationId xmlns:a16="http://schemas.microsoft.com/office/drawing/2014/main" id="{754A4BD5-9A30-2154-D351-1D8EA5C4B6C6}"/>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p:blipFill>
        <p:spPr>
          <a:xfrm>
            <a:off x="7290435" y="1432985"/>
            <a:ext cx="1710689" cy="3801531"/>
          </a:xfrm>
          <a:prstGeom prst="rect">
            <a:avLst/>
          </a:prstGeom>
        </p:spPr>
      </p:pic>
    </p:spTree>
    <p:extLst>
      <p:ext uri="{BB962C8B-B14F-4D97-AF65-F5344CB8AC3E}">
        <p14:creationId xmlns:p14="http://schemas.microsoft.com/office/powerpoint/2010/main" val="844085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3 Slayt Numarası Yer Tutucusu"/>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fld id="{91333BC9-A97B-4126-BA35-8564686F79B6}" type="slidenum">
              <a:rPr lang="tr-TR" altLang="en-US" sz="1000">
                <a:solidFill>
                  <a:srgbClr val="FFFFE5"/>
                </a:solidFill>
              </a:rPr>
              <a:pPr>
                <a:spcBef>
                  <a:spcPct val="0"/>
                </a:spcBef>
                <a:buFontTx/>
                <a:buNone/>
              </a:pPr>
              <a:t>9</a:t>
            </a:fld>
            <a:endParaRPr lang="tr-TR" altLang="en-US" sz="1000" dirty="0">
              <a:solidFill>
                <a:srgbClr val="FFFFE5"/>
              </a:solidFill>
            </a:endParaRPr>
          </a:p>
        </p:txBody>
      </p:sp>
      <p:sp>
        <p:nvSpPr>
          <p:cNvPr id="11267" name="Rectangle 2"/>
          <p:cNvSpPr>
            <a:spLocks noGrp="1" noChangeArrowheads="1"/>
          </p:cNvSpPr>
          <p:nvPr>
            <p:ph type="title"/>
          </p:nvPr>
        </p:nvSpPr>
        <p:spPr>
          <a:xfrm>
            <a:off x="0" y="2458"/>
            <a:ext cx="8001000" cy="761999"/>
          </a:xfrm>
        </p:spPr>
        <p:txBody>
          <a:bodyPr/>
          <a:lstStyle/>
          <a:p>
            <a:pPr eaLnBrk="1" hangingPunct="1"/>
            <a:r>
              <a:rPr lang="en-US" altLang="en-US" sz="3200" b="1" dirty="0">
                <a:latin typeface="Calibri" panose="020F0502020204030204" pitchFamily="34" charset="0"/>
                <a:ea typeface="Calibri" panose="020F0502020204030204" pitchFamily="34" charset="0"/>
                <a:cs typeface="Calibri" panose="020F0502020204030204" pitchFamily="34" charset="0"/>
              </a:rPr>
              <a:t> </a:t>
            </a:r>
            <a:r>
              <a:rPr lang="tr-TR" altLang="en-US" sz="3200" b="1" dirty="0">
                <a:latin typeface="Calibri" panose="020F0502020204030204" pitchFamily="34" charset="0"/>
                <a:ea typeface="Calibri" panose="020F0502020204030204" pitchFamily="34" charset="0"/>
                <a:cs typeface="Calibri" panose="020F0502020204030204" pitchFamily="34" charset="0"/>
              </a:rPr>
              <a:t> </a:t>
            </a:r>
            <a:r>
              <a:rPr lang="en-US" altLang="en-US" sz="3200" b="1" dirty="0">
                <a:latin typeface="Calibri" panose="020F0502020204030204" pitchFamily="34" charset="0"/>
                <a:ea typeface="Calibri" panose="020F0502020204030204" pitchFamily="34" charset="0"/>
                <a:cs typeface="Calibri" panose="020F0502020204030204" pitchFamily="34" charset="0"/>
              </a:rPr>
              <a:t>Recycling History Screen</a:t>
            </a:r>
          </a:p>
        </p:txBody>
      </p:sp>
      <p:sp>
        <p:nvSpPr>
          <p:cNvPr id="2" name="Rectangle 5">
            <a:extLst>
              <a:ext uri="{FF2B5EF4-FFF2-40B4-BE49-F238E27FC236}">
                <a16:creationId xmlns:a16="http://schemas.microsoft.com/office/drawing/2014/main" id="{709C8572-C670-BDA1-50EC-2D633B9504D0}"/>
              </a:ext>
            </a:extLst>
          </p:cNvPr>
          <p:cNvSpPr>
            <a:spLocks noChangeArrowheads="1"/>
          </p:cNvSpPr>
          <p:nvPr/>
        </p:nvSpPr>
        <p:spPr bwMode="auto">
          <a:xfrm>
            <a:off x="457200" y="1219200"/>
            <a:ext cx="82296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endParaRPr lang="en-US" sz="2200" kern="1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Resim 3" descr="metin, ekran görüntüsü, işletim sistemi, yazılım içeren bir resim&#10;&#10;Açıklama otomatik olarak oluşturuldu">
            <a:extLst>
              <a:ext uri="{FF2B5EF4-FFF2-40B4-BE49-F238E27FC236}">
                <a16:creationId xmlns:a16="http://schemas.microsoft.com/office/drawing/2014/main" id="{CB550BDE-E402-8EA7-6D12-3BA0747D4A7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 y="1037166"/>
            <a:ext cx="2152650" cy="4783667"/>
          </a:xfrm>
          <a:prstGeom prst="rect">
            <a:avLst/>
          </a:prstGeom>
        </p:spPr>
      </p:pic>
      <p:pic>
        <p:nvPicPr>
          <p:cNvPr id="6" name="Resim 5" descr="metin, ekran görüntüsü, yazılım, web sayfası içeren bir resim&#10;&#10;Açıklama otomatik olarak oluşturuldu">
            <a:extLst>
              <a:ext uri="{FF2B5EF4-FFF2-40B4-BE49-F238E27FC236}">
                <a16:creationId xmlns:a16="http://schemas.microsoft.com/office/drawing/2014/main" id="{3DB18C0A-282E-1D6A-E871-54F19F07B99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90775" y="1037167"/>
            <a:ext cx="2152650" cy="4783666"/>
          </a:xfrm>
          <a:prstGeom prst="rect">
            <a:avLst/>
          </a:prstGeom>
        </p:spPr>
      </p:pic>
      <p:pic>
        <p:nvPicPr>
          <p:cNvPr id="8" name="Resim 7" descr="metin, ekran görüntüsü, yazılım, web sayfası içeren bir resim&#10;&#10;Açıklama otomatik olarak oluşturuldu">
            <a:extLst>
              <a:ext uri="{FF2B5EF4-FFF2-40B4-BE49-F238E27FC236}">
                <a16:creationId xmlns:a16="http://schemas.microsoft.com/office/drawing/2014/main" id="{98BD6468-87ED-D2DB-BD05-1F680FA39F4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00577" y="1037166"/>
            <a:ext cx="2152650" cy="4783667"/>
          </a:xfrm>
          <a:prstGeom prst="rect">
            <a:avLst/>
          </a:prstGeom>
        </p:spPr>
      </p:pic>
      <p:pic>
        <p:nvPicPr>
          <p:cNvPr id="10" name="Resim 9" descr="metin, elektronik donanım, ekran görüntüsü, yazılım içeren bir resim&#10;&#10;Açıklama otomatik olarak oluşturuldu">
            <a:extLst>
              <a:ext uri="{FF2B5EF4-FFF2-40B4-BE49-F238E27FC236}">
                <a16:creationId xmlns:a16="http://schemas.microsoft.com/office/drawing/2014/main" id="{F517F39C-D2BD-D061-123C-0F91EEB7476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10379" y="1037166"/>
            <a:ext cx="2152650" cy="4783666"/>
          </a:xfrm>
          <a:prstGeom prst="rect">
            <a:avLst/>
          </a:prstGeom>
        </p:spPr>
      </p:pic>
    </p:spTree>
    <p:extLst>
      <p:ext uri="{BB962C8B-B14F-4D97-AF65-F5344CB8AC3E}">
        <p14:creationId xmlns:p14="http://schemas.microsoft.com/office/powerpoint/2010/main" val="749556699"/>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800000"/>
        </a:solidFill>
        <a:ln w="9525" cap="flat" cmpd="sng" algn="ctr">
          <a:solidFill>
            <a:srgbClr val="8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tr-TR"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800000"/>
        </a:solidFill>
        <a:ln w="9525" cap="flat" cmpd="sng" algn="ctr">
          <a:solidFill>
            <a:srgbClr val="8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tr-TR"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3508</TotalTime>
  <Words>595</Words>
  <Application>Microsoft Office PowerPoint</Application>
  <PresentationFormat>Ekran Gösterisi (4:3)</PresentationFormat>
  <Paragraphs>89</Paragraphs>
  <Slides>14</Slides>
  <Notes>10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14</vt:i4>
      </vt:variant>
    </vt:vector>
  </HeadingPairs>
  <TitlesOfParts>
    <vt:vector size="18" baseType="lpstr">
      <vt:lpstr>Arial</vt:lpstr>
      <vt:lpstr>Calibri</vt:lpstr>
      <vt:lpstr>Tahoma</vt:lpstr>
      <vt:lpstr>Default Design</vt:lpstr>
      <vt:lpstr>GTU CSE495 Smart Mobile Application for Identification and Tracking Packaging in Recycling</vt:lpstr>
      <vt:lpstr>  Contents</vt:lpstr>
      <vt:lpstr>  Schema and Description of The Project</vt:lpstr>
      <vt:lpstr>  Dataset</vt:lpstr>
      <vt:lpstr>  Choosen Object Detection Model and Test Results</vt:lpstr>
      <vt:lpstr>  Location Selection and Verification Screen</vt:lpstr>
      <vt:lpstr>  Detection Screen</vt:lpstr>
      <vt:lpstr>  Detection Screen</vt:lpstr>
      <vt:lpstr>  Recycling History Screen</vt:lpstr>
      <vt:lpstr>  Throwing Action Recognition Algorithm</vt:lpstr>
      <vt:lpstr>  Throwing Action Recognition Algorithm</vt:lpstr>
      <vt:lpstr>  Project Timeline</vt:lpstr>
      <vt:lpstr>  Evaluation of  Success Criteria</vt:lpstr>
      <vt:lpstr>  References</vt:lpstr>
    </vt:vector>
  </TitlesOfParts>
  <Company>gyte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sunum formati</dc:title>
  <dc:creator>inanc tahrali</dc:creator>
  <cp:lastModifiedBy>Emre Güven</cp:lastModifiedBy>
  <cp:revision>379</cp:revision>
  <dcterms:created xsi:type="dcterms:W3CDTF">2007-08-26T20:02:13Z</dcterms:created>
  <dcterms:modified xsi:type="dcterms:W3CDTF">2024-01-23T23:17:17Z</dcterms:modified>
</cp:coreProperties>
</file>