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67" r:id="rId4"/>
    <p:sldId id="279" r:id="rId5"/>
    <p:sldId id="275" r:id="rId6"/>
    <p:sldId id="277" r:id="rId7"/>
    <p:sldId id="276" r:id="rId8"/>
    <p:sldId id="269" r:id="rId9"/>
    <p:sldId id="278" r:id="rId10"/>
    <p:sldId id="270" r:id="rId11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95033" autoAdjust="0"/>
  </p:normalViewPr>
  <p:slideViewPr>
    <p:cSldViewPr>
      <p:cViewPr varScale="1">
        <p:scale>
          <a:sx n="78" d="100"/>
          <a:sy n="78" d="100"/>
        </p:scale>
        <p:origin x="183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3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4058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6857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hub/tutorials/movinet" TargetMode="External"/><Relationship Id="rId2" Type="http://schemas.openxmlformats.org/officeDocument/2006/relationships/hyperlink" Target="https://www.tensorflow.org/lite/android/tutorials/object_dete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belstud.io/" TargetMode="External"/><Relationship Id="rId5" Type="http://schemas.openxmlformats.org/officeDocument/2006/relationships/hyperlink" Target="https://www.biriktir.app/" TargetMode="External"/><Relationship Id="rId4" Type="http://schemas.openxmlformats.org/officeDocument/2006/relationships/hyperlink" Target="https://www.tensorflow.org/lite/models/modify/model_maker/object_detec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752600"/>
          </a:xfrm>
        </p:spPr>
        <p:txBody>
          <a:bodyPr/>
          <a:lstStyle/>
          <a:p>
            <a:pPr eaLnBrk="1" hangingPunct="1"/>
            <a:r>
              <a:rPr lang="tr-T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GTU CSE495</a:t>
            </a:r>
            <a:br>
              <a:rPr lang="tr-T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 Mobile Application </a:t>
            </a:r>
            <a:r>
              <a:rPr lang="tr-TR" altLang="en-US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Identification</a:t>
            </a:r>
            <a:r>
              <a:rPr lang="tr-TR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Tracking</a:t>
            </a:r>
            <a:r>
              <a:rPr lang="tr-TR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Packaging</a:t>
            </a:r>
            <a:r>
              <a:rPr lang="tr-TR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tr-TR" altLang="en-US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Recycling</a:t>
            </a:r>
            <a:endParaRPr lang="en-US" alt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962400"/>
            <a:ext cx="6400800" cy="2362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CSE495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Presentation</a:t>
            </a:r>
            <a:endParaRPr lang="en-US" alt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tr-TR" alt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Emre Güven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Ad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visor</a:t>
            </a:r>
            <a:r>
              <a:rPr lang="tr-TR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Prof. Dr. Yusuf 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Sinan</a:t>
            </a:r>
            <a:r>
              <a:rPr lang="tr-TR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AKGÜL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November</a:t>
            </a:r>
            <a:r>
              <a:rPr lang="tr-T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tr-TR" altLang="en-US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Recycling Material Classification using Convolutional Neural Networks 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2022 21st IEEE International Conference on 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ML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Applications </a:t>
            </a:r>
            <a:endParaRPr lang="tr-T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en-GB" sz="2000" b="0" i="0" u="none" strike="noStrike" baseline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MoViNets</a:t>
            </a:r>
            <a:r>
              <a:rPr lang="en-GB" sz="20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Mobile Video Networks for Efficient Video Recognition</a:t>
            </a:r>
            <a:r>
              <a:rPr lang="tr-TR" sz="20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arXiv:2103.11511v2 [cs.CV] 18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</a:t>
            </a:r>
            <a:r>
              <a:rPr lang="tr-TR" sz="20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2021</a:t>
            </a:r>
            <a:endParaRPr lang="tr-T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en-GB" sz="20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Smartphone‑based real‑time object recognition architecture</a:t>
            </a:r>
            <a:r>
              <a:rPr lang="tr-TR" sz="20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portable and constrained systems</a:t>
            </a:r>
            <a:r>
              <a:rPr lang="tr-TR" sz="20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0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Journal of Real-Time Image Processing (2022) 19:103–115</a:t>
            </a:r>
            <a:endParaRPr lang="tr-T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https://www.tensorflow.org/lite/android/tutorials/object_detection</a:t>
            </a:r>
            <a:endParaRPr lang="tr-TR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https://www.tensorflow.org/hub/tutorials/movinet</a:t>
            </a:r>
            <a:endParaRPr lang="tr-TR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https://www.tensorflow.org/lite/models/modify/model_maker/object_detection</a:t>
            </a:r>
            <a:endParaRPr lang="tr-TR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https://www.biriktir.app/</a:t>
            </a:r>
            <a:endParaRPr lang="tr-TR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https://labelstud.io/</a:t>
            </a:r>
            <a:endParaRPr lang="tr-TR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04900"/>
            <a:ext cx="7772400" cy="3771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Motivation</a:t>
            </a:r>
            <a:endParaRPr lang="tr-TR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Schema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Des</a:t>
            </a:r>
            <a:r>
              <a:rPr lang="tr-TR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cription of The Project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Design Plan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</a:t>
            </a:r>
            <a:r>
              <a:rPr lang="tr-TR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GB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</a:t>
            </a:r>
            <a:r>
              <a:rPr lang="tr-TR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Packages</a:t>
            </a:r>
            <a:endParaRPr lang="tr-TR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</a:t>
            </a:r>
            <a:r>
              <a:rPr lang="tr-TR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Tools &amp; </a:t>
            </a:r>
            <a:r>
              <a:rPr lang="tr-TR" alt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Needs</a:t>
            </a:r>
            <a:endParaRPr lang="tr-TR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</a:t>
            </a:r>
            <a:endParaRPr lang="tr-TR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 Criteria</a:t>
            </a:r>
            <a:endParaRPr lang="tr-TR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tr-TR" altLang="en-US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77200" cy="78103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Motivation</a:t>
            </a:r>
            <a:endParaRPr lang="en-US" altLang="en-US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9360C21-7736-7261-2F01-2C8646974BFC}"/>
              </a:ext>
            </a:extLst>
          </p:cNvPr>
          <p:cNvSpPr txBox="1"/>
          <p:nvPr/>
        </p:nvSpPr>
        <p:spPr>
          <a:xfrm>
            <a:off x="990600" y="5181600"/>
            <a:ext cx="7162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ake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step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towards a cleaner future by recycling </a:t>
            </a:r>
            <a:endParaRPr lang="tr-T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stay informed about your eco-friendly contributions!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4505D4B-6076-B116-BAC4-1FD22968C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295400"/>
            <a:ext cx="3810000" cy="37687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05314C8-F6B5-4B40-9C63-6DFACD3A72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4</a:t>
            </a:fld>
            <a:endParaRPr lang="tr-T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052D8D8-1715-2A3E-B86D-6FCE0DAC7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77200" cy="78103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GB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Schema</a:t>
            </a:r>
            <a:r>
              <a:rPr lang="en-US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Description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Project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0C34A33-79FB-2FB8-BFCA-E44EB4777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25" y="1295400"/>
            <a:ext cx="8591550" cy="2667014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B4E4675F-556A-A8BE-2B52-5D7C85B16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910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mobile application that can recognize the recyclable waste packaging materials and the action of throwing materials into the recycling container</a:t>
            </a:r>
            <a:r>
              <a:rPr lang="tr-T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are able</a:t>
            </a:r>
            <a:r>
              <a:rPr lang="tr-T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GB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track information about the waste packaging they have previously thrown into recycling containers</a:t>
            </a:r>
            <a:r>
              <a:rPr lang="tr-T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endParaRPr lang="tr-TR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52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832"/>
            <a:ext cx="8923892" cy="739790"/>
          </a:xfrm>
        </p:spPr>
        <p:txBody>
          <a:bodyPr/>
          <a:lstStyle/>
          <a:p>
            <a:pPr eaLnBrk="1" hangingPunct="1"/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Project Design Plan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2714853-A8FE-AC79-D348-207BD8C64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52" y="1378533"/>
            <a:ext cx="8923892" cy="224806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A67B732-EB4A-0A64-C75A-4C3EFF142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8900" y="4068761"/>
            <a:ext cx="6166197" cy="2283998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B801E91B-4AA2-C48D-2B58-955EE30CBF6F}"/>
              </a:ext>
            </a:extLst>
          </p:cNvPr>
          <p:cNvSpPr txBox="1"/>
          <p:nvPr/>
        </p:nvSpPr>
        <p:spPr>
          <a:xfrm>
            <a:off x="2283617" y="961114"/>
            <a:ext cx="45767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Recognition</a:t>
            </a:r>
            <a:r>
              <a:rPr lang="tr-T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waste</a:t>
            </a:r>
            <a:r>
              <a:rPr lang="tr-T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packaging</a:t>
            </a:r>
            <a:r>
              <a:rPr lang="tr-T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materials</a:t>
            </a:r>
            <a:endParaRPr lang="en-US" sz="2000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E93B1D91-816F-4A62-CCA0-B430658D5DB0}"/>
              </a:ext>
            </a:extLst>
          </p:cNvPr>
          <p:cNvSpPr txBox="1"/>
          <p:nvPr/>
        </p:nvSpPr>
        <p:spPr>
          <a:xfrm>
            <a:off x="1885352" y="3651342"/>
            <a:ext cx="53732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</a:t>
            </a:r>
            <a:r>
              <a:rPr lang="tr-T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</a:t>
            </a:r>
            <a:r>
              <a:rPr lang="tr-T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r>
              <a:rPr lang="tr-T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pre-recycled</a:t>
            </a:r>
            <a:r>
              <a:rPr lang="tr-T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wastes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58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Project </a:t>
            </a:r>
            <a:r>
              <a:rPr lang="en-US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Packages</a:t>
            </a:r>
            <a:endParaRPr lang="en-US" altLang="en-US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709C8572-C670-BDA1-50EC-2D633B95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9065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Designing</a:t>
            </a:r>
            <a:r>
              <a:rPr lang="tr-TR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</a:t>
            </a:r>
            <a:r>
              <a:rPr lang="tr-TR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nterface</a:t>
            </a:r>
            <a:r>
              <a:rPr lang="tr-T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</a:t>
            </a:r>
            <a:r>
              <a:rPr lang="tr-T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finding </a:t>
            </a:r>
            <a:r>
              <a:rPr lang="tr-TR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the nearest container</a:t>
            </a:r>
            <a:r>
              <a:rPr lang="tr-T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verifying</a:t>
            </a:r>
            <a:r>
              <a:rPr lang="tr-T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selected</a:t>
            </a:r>
            <a:r>
              <a:rPr lang="tr-T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r>
              <a:rPr lang="tr-T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recording video</a:t>
            </a:r>
            <a:r>
              <a:rPr lang="tr-T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showing feedback</a:t>
            </a:r>
            <a:r>
              <a:rPr lang="tr-TR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information of the previously thrown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wast</a:t>
            </a:r>
            <a:r>
              <a:rPr lang="tr-T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es.</a:t>
            </a:r>
          </a:p>
          <a:p>
            <a:pPr eaLnBrk="1" hangingPunct="1"/>
            <a:r>
              <a:rPr lang="tr-T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repar</a:t>
            </a:r>
            <a:r>
              <a:rPr lang="tr-TR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location dataset of pre-determined containers</a:t>
            </a:r>
            <a:r>
              <a:rPr lang="tr-T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tr-T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repar</a:t>
            </a:r>
            <a:r>
              <a:rPr lang="tr-TR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dataset of packaging materials (plastic, metal, glass) that can be thrown into </a:t>
            </a:r>
            <a:r>
              <a:rPr lang="tr-TR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containers</a:t>
            </a:r>
            <a:r>
              <a:rPr lang="tr-TR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tr-TR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Developing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tr-T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detection</a:t>
            </a:r>
            <a:r>
              <a:rPr lang="tr-T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to identify materials in the video</a:t>
            </a:r>
            <a:r>
              <a:rPr lang="tr-TR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tr-TR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Developing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video classification algorithm to identify action of throwing packaging into container</a:t>
            </a:r>
            <a:r>
              <a:rPr lang="tr-T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 </a:t>
            </a:r>
          </a:p>
          <a:p>
            <a:pPr eaLnBrk="1" hangingPunct="1"/>
            <a:r>
              <a:rPr lang="tr-TR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 with custom dataset</a:t>
            </a:r>
            <a:r>
              <a:rPr lang="tr-TR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tr-T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ntegrat</a:t>
            </a:r>
            <a:r>
              <a:rPr lang="tr-TR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</a:t>
            </a:r>
            <a:r>
              <a:rPr lang="tr-T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 into mobile application</a:t>
            </a:r>
            <a:r>
              <a:rPr lang="tr-T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tr-TR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39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1371600"/>
            <a:ext cx="822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Android mobile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phone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device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least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Android 8.1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version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camera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eaLnBrk="1" hangingPunct="1"/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Android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Studio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Android SDK,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environment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eaLnBrk="1" hangingPunct="1"/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mobile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eaLnBrk="1" hangingPunct="1"/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Room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Database,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SQLite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Android. </a:t>
            </a:r>
          </a:p>
          <a:p>
            <a:pPr eaLnBrk="1" hangingPunct="1"/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Python,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ML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algorithms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eaLnBrk="1" hangingPunct="1"/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open-source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running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mobile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edge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devices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eaLnBrk="1" hangingPunct="1"/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OpenCV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</a:t>
            </a:r>
            <a:r>
              <a:rPr lang="en-GB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library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mainly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</a:t>
            </a:r>
            <a:r>
              <a:rPr lang="en-GB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real-time computer vision.</a:t>
            </a:r>
            <a:endParaRPr lang="tr-TR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Studio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labeling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eaLnBrk="1" hangingPunct="1"/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Data,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pre-recorded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videos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ML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locations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17D1C-97EE-BC83-477D-F24914236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458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Project </a:t>
            </a:r>
            <a:r>
              <a:rPr lang="en-US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</a:t>
            </a:r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Tools &amp;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Needs</a:t>
            </a:r>
            <a:endParaRPr lang="en-US" altLang="en-US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Project </a:t>
            </a:r>
            <a:r>
              <a:rPr lang="tr-TR" alt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</a:t>
            </a:r>
            <a:endParaRPr lang="en-US" altLang="en-US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CC4A664-52D6-369F-1DC3-C80415114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861" y="1722745"/>
            <a:ext cx="8512278" cy="34125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761999"/>
          </a:xfrm>
        </p:spPr>
        <p:txBody>
          <a:bodyPr/>
          <a:lstStyle/>
          <a:p>
            <a:pPr eaLnBrk="1" hangingPunct="1"/>
            <a:r>
              <a:rPr lang="tr-TR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 Criteria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3200400"/>
          </a:xfrm>
        </p:spPr>
        <p:txBody>
          <a:bodyPr/>
          <a:lstStyle/>
          <a:p>
            <a:pPr marL="0" indent="0" eaLnBrk="1" hangingPunct="1">
              <a:buNone/>
            </a:pPr>
            <a:endParaRPr lang="tr-TR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GB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type and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GB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quantity</a:t>
            </a:r>
            <a:r>
              <a:rPr lang="en-GB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waste packaging materials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en-GB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 d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etected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at least 80% accuracy.</a:t>
            </a:r>
            <a:endParaRPr lang="tr-TR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tr-TR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GB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Containers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detected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least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90%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eaLnBrk="1" hangingPunct="1"/>
            <a:endParaRPr lang="tr-TR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least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received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processed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shown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tr-TR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tr-TR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seconds</a:t>
            </a:r>
            <a:r>
              <a:rPr lang="tr-T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72222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3065</TotalTime>
  <Words>585</Words>
  <Application>Microsoft Office PowerPoint</Application>
  <PresentationFormat>Ekran Gösterisi (4:3)</PresentationFormat>
  <Paragraphs>75</Paragraphs>
  <Slides>10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Tahoma</vt:lpstr>
      <vt:lpstr>Default Design</vt:lpstr>
      <vt:lpstr>GTU CSE495 Smart Mobile Application for Identification and Tracking Packaging in Recycling</vt:lpstr>
      <vt:lpstr>  Contents</vt:lpstr>
      <vt:lpstr>  Motivation</vt:lpstr>
      <vt:lpstr>  Schema and Description of The Project</vt:lpstr>
      <vt:lpstr>  Project Design Plan</vt:lpstr>
      <vt:lpstr>  Project Requirements – Job Packages</vt:lpstr>
      <vt:lpstr>  Project Requirements – Tools &amp; Needs</vt:lpstr>
      <vt:lpstr>  Project Timeline</vt:lpstr>
      <vt:lpstr>  Success Criteria</vt:lpstr>
      <vt:lpstr>  References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Emre Güven</cp:lastModifiedBy>
  <cp:revision>209</cp:revision>
  <dcterms:created xsi:type="dcterms:W3CDTF">2007-08-26T20:02:13Z</dcterms:created>
  <dcterms:modified xsi:type="dcterms:W3CDTF">2023-11-12T13:17:58Z</dcterms:modified>
</cp:coreProperties>
</file>