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AGENCY RENTAL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SHARON WARINDA &amp; EDWIN MUKENYA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5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most rental apartments if not all in the country, there is a process for leasing houses to tenants and solving their issues through the care taker that is done by word of mouth.</a:t>
            </a:r>
          </a:p>
          <a:p>
            <a:r>
              <a:rPr lang="en-US" dirty="0" smtClean="0"/>
              <a:t>This creates the issue of not having the problems not being addressed.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6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 is intended </a:t>
            </a:r>
            <a:r>
              <a:rPr lang="en-US" dirty="0" smtClean="0"/>
              <a:t>to automate the leasing process for </a:t>
            </a:r>
            <a:r>
              <a:rPr lang="en-US" dirty="0"/>
              <a:t>a specific rental agency or </a:t>
            </a:r>
            <a:r>
              <a:rPr lang="en-US" dirty="0" smtClean="0"/>
              <a:t>building.</a:t>
            </a:r>
            <a:endParaRPr lang="en-US" dirty="0"/>
          </a:p>
          <a:p>
            <a:r>
              <a:rPr lang="en-US" dirty="0"/>
              <a:t>Help tenants register or Care takers register tenants details  upon rental lease.</a:t>
            </a:r>
          </a:p>
          <a:p>
            <a:r>
              <a:rPr lang="en-US" dirty="0"/>
              <a:t>E</a:t>
            </a:r>
            <a:r>
              <a:rPr lang="en-US" dirty="0" smtClean="0"/>
              <a:t>very </a:t>
            </a:r>
            <a:r>
              <a:rPr lang="en-US" dirty="0"/>
              <a:t>tenant will receive leases after payment of deposit rent (residential 2month deposit</a:t>
            </a:r>
            <a:r>
              <a:rPr lang="en-US" dirty="0" smtClean="0"/>
              <a:t>, commercial </a:t>
            </a:r>
            <a:r>
              <a:rPr lang="en-US" dirty="0"/>
              <a:t>6 month deposit)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8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Care takers keep track of filled </a:t>
            </a:r>
            <a:r>
              <a:rPr lang="en-US" dirty="0" err="1"/>
              <a:t>houses,vacant</a:t>
            </a:r>
            <a:r>
              <a:rPr lang="en-US" dirty="0"/>
              <a:t> houses, and tenants know the type of houses available </a:t>
            </a:r>
            <a:r>
              <a:rPr lang="en-US" dirty="0" err="1"/>
              <a:t>e.g</a:t>
            </a:r>
            <a:r>
              <a:rPr lang="en-US" dirty="0"/>
              <a:t> (</a:t>
            </a:r>
            <a:r>
              <a:rPr lang="en-US" dirty="0" err="1"/>
              <a:t>bedsitter,single</a:t>
            </a:r>
            <a:r>
              <a:rPr lang="en-US" dirty="0"/>
              <a:t> room,2 bedroom,3 bedroom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dirty="0"/>
              <a:t>Help Caretakers keep track of repairs (No. of </a:t>
            </a:r>
            <a:r>
              <a:rPr lang="en-US" dirty="0" err="1"/>
              <a:t>repairs,cost</a:t>
            </a:r>
            <a:r>
              <a:rPr lang="en-US" dirty="0"/>
              <a:t> of repairs</a:t>
            </a:r>
            <a:r>
              <a:rPr lang="en-US" dirty="0" smtClean="0"/>
              <a:t>, and </a:t>
            </a:r>
            <a:r>
              <a:rPr lang="en-US" dirty="0"/>
              <a:t>done by tenants with approval is deducted from rent for that month).</a:t>
            </a:r>
          </a:p>
          <a:p>
            <a:r>
              <a:rPr lang="en-US" dirty="0"/>
              <a:t>Help to track payment (Rent</a:t>
            </a:r>
            <a:r>
              <a:rPr lang="en-US" dirty="0" smtClean="0"/>
              <a:t>, repairs</a:t>
            </a:r>
            <a:r>
              <a:rPr lang="en-US" dirty="0"/>
              <a:t>) {commercial room rent is paid quarterly and residential monthly}</a:t>
            </a:r>
          </a:p>
          <a:p>
            <a:r>
              <a:rPr lang="en-US" dirty="0"/>
              <a:t>Keep track of rent </a:t>
            </a:r>
            <a:r>
              <a:rPr lang="en-US" dirty="0" smtClean="0"/>
              <a:t>arrears.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73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Architecture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041" y="2336800"/>
            <a:ext cx="8207566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33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owners can buy the application for the caretaker and the tenants to use.</a:t>
            </a:r>
          </a:p>
          <a:p>
            <a:r>
              <a:rPr lang="en-US" dirty="0" smtClean="0"/>
              <a:t>The payment will be made by the owner and the users will be able to use if free on their part.</a:t>
            </a:r>
          </a:p>
          <a:p>
            <a:r>
              <a:rPr lang="en-US" dirty="0" smtClean="0"/>
              <a:t>This will be a monthly fee for the landlords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1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Documentation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Program design</a:t>
            </a:r>
            <a:endParaRPr lang="en-US" dirty="0"/>
          </a:p>
          <a:p>
            <a:pPr lvl="0"/>
            <a:r>
              <a:rPr lang="en-US" dirty="0"/>
              <a:t>Backend uses MySQL</a:t>
            </a:r>
          </a:p>
          <a:p>
            <a:pPr lvl="0"/>
            <a:r>
              <a:rPr lang="en-US" dirty="0" err="1"/>
              <a:t>Php</a:t>
            </a:r>
            <a:r>
              <a:rPr lang="en-US" dirty="0"/>
              <a:t> scripts</a:t>
            </a:r>
          </a:p>
          <a:p>
            <a:pPr lvl="0"/>
            <a:r>
              <a:rPr lang="en-US" dirty="0" err="1"/>
              <a:t>Json</a:t>
            </a:r>
            <a:r>
              <a:rPr lang="en-US" dirty="0"/>
              <a:t> to link </a:t>
            </a:r>
            <a:r>
              <a:rPr lang="en-US" dirty="0" err="1"/>
              <a:t>php</a:t>
            </a:r>
            <a:r>
              <a:rPr lang="en-US" dirty="0"/>
              <a:t> scripts to swift application</a:t>
            </a:r>
          </a:p>
          <a:p>
            <a:pPr marL="0" indent="0">
              <a:buNone/>
            </a:pPr>
            <a:r>
              <a:rPr lang="en-US" u="sng" dirty="0"/>
              <a:t>Description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php</a:t>
            </a:r>
            <a:r>
              <a:rPr lang="en-US" dirty="0"/>
              <a:t> </a:t>
            </a:r>
            <a:r>
              <a:rPr lang="en-US" dirty="0" err="1"/>
              <a:t>scrips</a:t>
            </a:r>
            <a:r>
              <a:rPr lang="en-US" dirty="0"/>
              <a:t> and </a:t>
            </a:r>
            <a:r>
              <a:rPr lang="en-US" dirty="0" err="1"/>
              <a:t>mysql</a:t>
            </a:r>
            <a:r>
              <a:rPr lang="en-US" dirty="0"/>
              <a:t> are already in our domain. </a:t>
            </a:r>
          </a:p>
          <a:p>
            <a:r>
              <a:rPr lang="en-US" dirty="0"/>
              <a:t>The application should be accessed online.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5986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273</TotalTime>
  <Words>253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AGENCY RENTAL</vt:lpstr>
      <vt:lpstr>Problem Statement</vt:lpstr>
      <vt:lpstr>Proposed Solution</vt:lpstr>
      <vt:lpstr>Aim</vt:lpstr>
      <vt:lpstr>Solution Architecture</vt:lpstr>
      <vt:lpstr>Business Value</vt:lpstr>
      <vt:lpstr>Documentation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AGENCY RENTAL</dc:title>
  <dc:creator>Windows User</dc:creator>
  <cp:lastModifiedBy>Windows User</cp:lastModifiedBy>
  <cp:revision>6</cp:revision>
  <dcterms:created xsi:type="dcterms:W3CDTF">2017-03-07T10:25:13Z</dcterms:created>
  <dcterms:modified xsi:type="dcterms:W3CDTF">2017-04-10T09:06:33Z</dcterms:modified>
</cp:coreProperties>
</file>