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1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1917-D253-43D2-8D2E-939B695428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lowchart: Or 8"/>
          <p:cNvSpPr/>
          <p:nvPr/>
        </p:nvSpPr>
        <p:spPr>
          <a:xfrm>
            <a:off x="3462706" y="3301950"/>
            <a:ext cx="133350" cy="133350"/>
          </a:xfrm>
          <a:prstGeom prst="flowChar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88810" y="3275763"/>
            <a:ext cx="209550" cy="207321"/>
            <a:chOff x="5105400" y="3511550"/>
            <a:chExt cx="692150" cy="673100"/>
          </a:xfrm>
        </p:grpSpPr>
        <p:sp>
          <p:nvSpPr>
            <p:cNvPr id="11" name="Oval 10"/>
            <p:cNvSpPr/>
            <p:nvPr/>
          </p:nvSpPr>
          <p:spPr>
            <a:xfrm>
              <a:off x="5105400" y="3511550"/>
              <a:ext cx="692150" cy="6731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/>
            <p:cNvCxnSpPr>
              <a:stCxn id="13" idx="4"/>
              <a:endCxn id="14" idx="0"/>
            </p:cNvCxnSpPr>
            <p:nvPr/>
          </p:nvCxnSpPr>
          <p:spPr>
            <a:xfrm rot="5400000" flipH="1" flipV="1">
              <a:off x="5430071" y="3633368"/>
              <a:ext cx="48465" cy="419100"/>
            </a:xfrm>
            <a:prstGeom prst="curvedConnector5">
              <a:avLst>
                <a:gd name="adj1" fmla="val -382082"/>
                <a:gd name="adj2" fmla="val 50000"/>
                <a:gd name="adj3" fmla="val 48207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219007" y="3812335"/>
              <a:ext cx="51493" cy="548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638107" y="3818685"/>
              <a:ext cx="51493" cy="548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Elbow Connector 14"/>
          <p:cNvCxnSpPr>
            <a:stCxn id="11" idx="4"/>
            <a:endCxn id="19" idx="0"/>
          </p:cNvCxnSpPr>
          <p:nvPr/>
        </p:nvCxnSpPr>
        <p:spPr>
          <a:xfrm rot="16200000" flipH="1">
            <a:off x="2692802" y="3583867"/>
            <a:ext cx="202085" cy="5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1" idx="6"/>
            <a:endCxn id="9" idx="0"/>
          </p:cNvCxnSpPr>
          <p:nvPr/>
        </p:nvCxnSpPr>
        <p:spPr>
          <a:xfrm>
            <a:off x="2848078" y="3019703"/>
            <a:ext cx="681303" cy="28224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1152" y="3310688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f</a:t>
            </a:r>
            <a:r>
              <a:rPr lang="en-GB" sz="800" baseline="-25000" dirty="0" smtClean="0"/>
              <a:t>c</a:t>
            </a:r>
            <a:endParaRPr lang="en-US" sz="800" baseline="-25000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2740128" y="3685169"/>
            <a:ext cx="107950" cy="10795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Summing Junction 20"/>
          <p:cNvSpPr/>
          <p:nvPr/>
        </p:nvSpPr>
        <p:spPr>
          <a:xfrm>
            <a:off x="2740128" y="2965728"/>
            <a:ext cx="107950" cy="10795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Elbow Connector 21"/>
          <p:cNvCxnSpPr>
            <a:stCxn id="11" idx="0"/>
            <a:endCxn id="21" idx="4"/>
          </p:cNvCxnSpPr>
          <p:nvPr/>
        </p:nvCxnSpPr>
        <p:spPr>
          <a:xfrm rot="5400000" flipH="1" flipV="1">
            <a:off x="2692802" y="3174462"/>
            <a:ext cx="202085" cy="5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998" y="3115670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0°</a:t>
            </a:r>
            <a:endParaRPr lang="en-US" sz="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561" y="3487850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90°</a:t>
            </a:r>
            <a:endParaRPr lang="en-US" sz="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36881" y="2822089"/>
            <a:ext cx="49211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/>
              <a:t>in-phase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277334" y="3761534"/>
            <a:ext cx="58834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quadrature</a:t>
            </a:r>
            <a:endParaRPr lang="en-US" sz="800" baseline="-25000" dirty="0"/>
          </a:p>
        </p:txBody>
      </p:sp>
      <p:cxnSp>
        <p:nvCxnSpPr>
          <p:cNvPr id="36" name="Elbow Connector 35"/>
          <p:cNvCxnSpPr>
            <a:stCxn id="19" idx="6"/>
            <a:endCxn id="9" idx="4"/>
          </p:cNvCxnSpPr>
          <p:nvPr/>
        </p:nvCxnSpPr>
        <p:spPr>
          <a:xfrm flipV="1">
            <a:off x="2848078" y="3435300"/>
            <a:ext cx="681303" cy="30384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9" idx="3"/>
            <a:endCxn id="21" idx="2"/>
          </p:cNvCxnSpPr>
          <p:nvPr/>
        </p:nvCxnSpPr>
        <p:spPr>
          <a:xfrm flipV="1">
            <a:off x="2326025" y="3019703"/>
            <a:ext cx="414103" cy="7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0" idx="3"/>
            <a:endCxn id="19" idx="2"/>
          </p:cNvCxnSpPr>
          <p:nvPr/>
        </p:nvCxnSpPr>
        <p:spPr>
          <a:xfrm>
            <a:off x="2293531" y="3738777"/>
            <a:ext cx="446597" cy="36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6"/>
          </p:cNvCxnSpPr>
          <p:nvPr/>
        </p:nvCxnSpPr>
        <p:spPr>
          <a:xfrm flipV="1">
            <a:off x="3596056" y="3368408"/>
            <a:ext cx="327247" cy="2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93701" y="2948007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I(t)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061207" y="3666316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/>
              <a:t>Q</a:t>
            </a:r>
            <a:r>
              <a:rPr lang="en-GB" sz="800" dirty="0" smtClean="0"/>
              <a:t>(t)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940491" y="3286422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y(t)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865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62288" y="2686963"/>
            <a:ext cx="6395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01834" y="2517459"/>
            <a:ext cx="60541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0893" y="2517451"/>
            <a:ext cx="60541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81434" y="2698863"/>
            <a:ext cx="1380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62758" y="2544896"/>
            <a:ext cx="866778" cy="3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1163" y="2317188"/>
            <a:ext cx="2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61982" y="2695310"/>
            <a:ext cx="6395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1467" y="2698863"/>
            <a:ext cx="2577" cy="562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90372" y="3743795"/>
            <a:ext cx="204788" cy="107948"/>
            <a:chOff x="6462712" y="2507450"/>
            <a:chExt cx="204788" cy="10794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4695343" y="3573469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5234" y="3232281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12502" y="2545673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AWG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12915" y="2520688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513964" y="3021799"/>
            <a:ext cx="204788" cy="107948"/>
            <a:chOff x="6462712" y="2507450"/>
            <a:chExt cx="204788" cy="10794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618935" y="2851473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80707" y="3045729"/>
            <a:ext cx="204788" cy="107948"/>
            <a:chOff x="6462712" y="2507450"/>
            <a:chExt cx="204788" cy="1079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785678" y="2875403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98980" y="2155216"/>
            <a:ext cx="2752530" cy="9205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Bias-T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8344" y="2792067"/>
            <a:ext cx="60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4393" y="2791922"/>
            <a:ext cx="76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100nF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6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5" y="960334"/>
            <a:ext cx="3794337" cy="299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6" y="1083623"/>
            <a:ext cx="3320878" cy="257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624" y="1083623"/>
            <a:ext cx="3286583" cy="2526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326" y="3900749"/>
            <a:ext cx="3263720" cy="25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82" y="833103"/>
            <a:ext cx="3338026" cy="2537814"/>
          </a:xfrm>
          <a:prstGeom prst="rect">
            <a:avLst/>
          </a:prstGeom>
        </p:spPr>
      </p:pic>
      <p:sp>
        <p:nvSpPr>
          <p:cNvPr id="5" name="Flowchart: Summing Junction 4"/>
          <p:cNvSpPr/>
          <p:nvPr/>
        </p:nvSpPr>
        <p:spPr>
          <a:xfrm>
            <a:off x="3778898" y="1791478"/>
            <a:ext cx="289249" cy="27184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47245" y="1788989"/>
            <a:ext cx="445431" cy="2438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19" y="821671"/>
            <a:ext cx="3355173" cy="2549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37" y="833103"/>
            <a:ext cx="3343742" cy="2537814"/>
          </a:xfrm>
          <a:prstGeom prst="rect">
            <a:avLst/>
          </a:prstGeom>
        </p:spPr>
      </p:pic>
      <p:sp>
        <p:nvSpPr>
          <p:cNvPr id="10" name="Flowchart: Summing Junction 9"/>
          <p:cNvSpPr/>
          <p:nvPr/>
        </p:nvSpPr>
        <p:spPr>
          <a:xfrm>
            <a:off x="3756038" y="4881744"/>
            <a:ext cx="289249" cy="27184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724385" y="4879255"/>
            <a:ext cx="445431" cy="2438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59" y="3911937"/>
            <a:ext cx="3355173" cy="25492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7" y="3923369"/>
            <a:ext cx="3343742" cy="2537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472" y="3923369"/>
            <a:ext cx="3355173" cy="25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0104 -0.2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102605" y="2892490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02272" y="955625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0956" y="972246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5473083" y="980559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2102272" y="1471919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0956" y="1488540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0" name="TextBox 9"/>
          <p:cNvSpPr txBox="1"/>
          <p:nvPr/>
        </p:nvSpPr>
        <p:spPr>
          <a:xfrm>
            <a:off x="5473083" y="1496853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2272" y="1997673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0956" y="2014294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3" name="TextBox 12"/>
          <p:cNvSpPr txBox="1"/>
          <p:nvPr/>
        </p:nvSpPr>
        <p:spPr>
          <a:xfrm>
            <a:off x="5473083" y="2022607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sp>
        <p:nvSpPr>
          <p:cNvPr id="14" name="TextBox 13"/>
          <p:cNvSpPr txBox="1"/>
          <p:nvPr/>
        </p:nvSpPr>
        <p:spPr>
          <a:xfrm>
            <a:off x="3069772" y="980559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P1 (awg)</a:t>
            </a:r>
            <a:endParaRPr lang="en-GB" sz="1600" noProof="1"/>
          </a:p>
        </p:txBody>
      </p:sp>
      <p:sp>
        <p:nvSpPr>
          <p:cNvPr id="15" name="TextBox 14"/>
          <p:cNvSpPr txBox="1"/>
          <p:nvPr/>
        </p:nvSpPr>
        <p:spPr>
          <a:xfrm>
            <a:off x="3069770" y="1496853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P2 (awg)</a:t>
            </a:r>
            <a:endParaRPr lang="en-GB" sz="1600" noProof="1"/>
          </a:p>
        </p:txBody>
      </p:sp>
      <p:sp>
        <p:nvSpPr>
          <p:cNvPr id="16" name="TextBox 15"/>
          <p:cNvSpPr txBox="1"/>
          <p:nvPr/>
        </p:nvSpPr>
        <p:spPr>
          <a:xfrm>
            <a:off x="3069771" y="2021714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SD1 (digitizer)</a:t>
            </a:r>
            <a:endParaRPr lang="en-GB" sz="1600" noProof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02272" y="3030133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0956" y="3046754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9" name="TextBox 18"/>
          <p:cNvSpPr txBox="1"/>
          <p:nvPr/>
        </p:nvSpPr>
        <p:spPr>
          <a:xfrm>
            <a:off x="5473083" y="3055067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29032" y="3546427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7716" y="3563048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22" name="TextBox 21"/>
          <p:cNvSpPr txBox="1"/>
          <p:nvPr/>
        </p:nvSpPr>
        <p:spPr>
          <a:xfrm>
            <a:off x="5099843" y="3571361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23" name="Straight Connector 22"/>
          <p:cNvCxnSpPr/>
          <p:nvPr/>
        </p:nvCxnSpPr>
        <p:spPr>
          <a:xfrm>
            <a:off x="2839421" y="4072181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8105" y="4088802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25" name="TextBox 24"/>
          <p:cNvSpPr txBox="1"/>
          <p:nvPr/>
        </p:nvSpPr>
        <p:spPr>
          <a:xfrm>
            <a:off x="6210232" y="4097115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sp>
        <p:nvSpPr>
          <p:cNvPr id="26" name="TextBox 25"/>
          <p:cNvSpPr txBox="1"/>
          <p:nvPr/>
        </p:nvSpPr>
        <p:spPr>
          <a:xfrm>
            <a:off x="3069772" y="3055067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P1 (awg)</a:t>
            </a:r>
            <a:endParaRPr lang="en-GB" sz="1600" noProof="1"/>
          </a:p>
        </p:txBody>
      </p:sp>
      <p:sp>
        <p:nvSpPr>
          <p:cNvPr id="27" name="TextBox 26"/>
          <p:cNvSpPr txBox="1"/>
          <p:nvPr/>
        </p:nvSpPr>
        <p:spPr>
          <a:xfrm>
            <a:off x="2761847" y="3571361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P2 (awg) delay = -10</a:t>
            </a:r>
            <a:endParaRPr lang="en-GB" sz="1600" noProof="1"/>
          </a:p>
        </p:txBody>
      </p:sp>
      <p:sp>
        <p:nvSpPr>
          <p:cNvPr id="28" name="TextBox 27"/>
          <p:cNvSpPr txBox="1"/>
          <p:nvPr/>
        </p:nvSpPr>
        <p:spPr>
          <a:xfrm>
            <a:off x="3408089" y="4096222"/>
            <a:ext cx="252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SD1 (digitizer) delay = +20</a:t>
            </a:r>
            <a:endParaRPr lang="en-GB" sz="1600" noProof="1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01683" y="2892490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893744" y="6202671"/>
            <a:ext cx="35994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63113" y="6202671"/>
            <a:ext cx="35994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29032" y="2892490"/>
            <a:ext cx="0" cy="179147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8832" y="2892490"/>
            <a:ext cx="0" cy="176348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2455" y="4665385"/>
            <a:ext cx="112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samples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8153" y="4665385"/>
            <a:ext cx="32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9640" y="4665385"/>
            <a:ext cx="43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1822" y="4661630"/>
            <a:ext cx="58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110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6892" y="4661630"/>
            <a:ext cx="58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130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695461" y="796210"/>
            <a:ext cx="0" cy="1629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02272" y="796210"/>
            <a:ext cx="0" cy="1629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102605" y="2244089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02272" y="440232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0956" y="456853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5473083" y="465166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2102272" y="956526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0956" y="973147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0" name="TextBox 9"/>
          <p:cNvSpPr txBox="1"/>
          <p:nvPr/>
        </p:nvSpPr>
        <p:spPr>
          <a:xfrm>
            <a:off x="5473083" y="981460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2272" y="1482280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0956" y="1498901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3" name="TextBox 12"/>
          <p:cNvSpPr txBox="1"/>
          <p:nvPr/>
        </p:nvSpPr>
        <p:spPr>
          <a:xfrm>
            <a:off x="5473083" y="1507214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sp>
        <p:nvSpPr>
          <p:cNvPr id="14" name="TextBox 13"/>
          <p:cNvSpPr txBox="1"/>
          <p:nvPr/>
        </p:nvSpPr>
        <p:spPr>
          <a:xfrm>
            <a:off x="3069772" y="465166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P1 (awg)</a:t>
            </a:r>
            <a:endParaRPr lang="en-GB" sz="1600" noProof="1"/>
          </a:p>
        </p:txBody>
      </p:sp>
      <p:sp>
        <p:nvSpPr>
          <p:cNvPr id="15" name="TextBox 14"/>
          <p:cNvSpPr txBox="1"/>
          <p:nvPr/>
        </p:nvSpPr>
        <p:spPr>
          <a:xfrm>
            <a:off x="3069770" y="981460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P2 (awg)</a:t>
            </a:r>
            <a:endParaRPr lang="en-GB" sz="1600" noProof="1"/>
          </a:p>
        </p:txBody>
      </p:sp>
      <p:sp>
        <p:nvSpPr>
          <p:cNvPr id="16" name="TextBox 15"/>
          <p:cNvSpPr txBox="1"/>
          <p:nvPr/>
        </p:nvSpPr>
        <p:spPr>
          <a:xfrm>
            <a:off x="3069771" y="1506321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SD1 (digitizer)</a:t>
            </a:r>
            <a:endParaRPr lang="en-GB" sz="1600" noProof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02272" y="2381732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0956" y="2398353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19" name="TextBox 18"/>
          <p:cNvSpPr txBox="1"/>
          <p:nvPr/>
        </p:nvSpPr>
        <p:spPr>
          <a:xfrm>
            <a:off x="5473083" y="2406666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29032" y="2898026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7716" y="2914647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22" name="TextBox 21"/>
          <p:cNvSpPr txBox="1"/>
          <p:nvPr/>
        </p:nvSpPr>
        <p:spPr>
          <a:xfrm>
            <a:off x="5099843" y="2922960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23" name="Straight Connector 22"/>
          <p:cNvCxnSpPr/>
          <p:nvPr/>
        </p:nvCxnSpPr>
        <p:spPr>
          <a:xfrm>
            <a:off x="1725515" y="3423780"/>
            <a:ext cx="3599411" cy="0"/>
          </a:xfrm>
          <a:prstGeom prst="line">
            <a:avLst/>
          </a:prstGeom>
          <a:ln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4199" y="3440401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>
                <a:solidFill>
                  <a:srgbClr val="FF0000"/>
                </a:solidFill>
              </a:rPr>
              <a:t>0</a:t>
            </a:r>
            <a:endParaRPr lang="en-GB" sz="1600" noProof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6326" y="3448714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>
                <a:solidFill>
                  <a:srgbClr val="FF0000"/>
                </a:solidFill>
              </a:rPr>
              <a:t>100</a:t>
            </a:r>
            <a:endParaRPr lang="en-GB" sz="1600" noProof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9772" y="2406666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P1 (awg)</a:t>
            </a:r>
            <a:endParaRPr lang="en-GB" sz="1600" noProof="1"/>
          </a:p>
        </p:txBody>
      </p:sp>
      <p:sp>
        <p:nvSpPr>
          <p:cNvPr id="27" name="TextBox 26"/>
          <p:cNvSpPr txBox="1"/>
          <p:nvPr/>
        </p:nvSpPr>
        <p:spPr>
          <a:xfrm>
            <a:off x="2761847" y="2922960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P2 (awg) delay = -10</a:t>
            </a:r>
            <a:endParaRPr lang="en-GB" sz="1600" noProof="1"/>
          </a:p>
        </p:txBody>
      </p:sp>
      <p:sp>
        <p:nvSpPr>
          <p:cNvPr id="28" name="TextBox 27"/>
          <p:cNvSpPr txBox="1"/>
          <p:nvPr/>
        </p:nvSpPr>
        <p:spPr>
          <a:xfrm>
            <a:off x="2294183" y="3447821"/>
            <a:ext cx="252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>
                <a:solidFill>
                  <a:srgbClr val="FF0000"/>
                </a:solidFill>
              </a:rPr>
              <a:t>SD1 (digitizer</a:t>
            </a:r>
            <a:r>
              <a:rPr lang="en-GB" sz="1600" noProof="1" smtClean="0">
                <a:solidFill>
                  <a:srgbClr val="FF0000"/>
                </a:solidFill>
              </a:rPr>
              <a:t>)</a:t>
            </a:r>
            <a:endParaRPr lang="en-GB" sz="1600" i="1" noProof="1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701683" y="2244089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893744" y="6202671"/>
            <a:ext cx="35994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63113" y="6202671"/>
            <a:ext cx="35994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29032" y="2244089"/>
            <a:ext cx="0" cy="179147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2455" y="4041923"/>
            <a:ext cx="112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samples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8153" y="4041923"/>
            <a:ext cx="32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9640" y="4041923"/>
            <a:ext cx="43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1822" y="4038168"/>
            <a:ext cx="58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110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695461" y="280817"/>
            <a:ext cx="0" cy="1629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02272" y="280817"/>
            <a:ext cx="0" cy="1629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2605" y="4613231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02272" y="4750874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0956" y="4767495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48" name="TextBox 47"/>
          <p:cNvSpPr txBox="1"/>
          <p:nvPr/>
        </p:nvSpPr>
        <p:spPr>
          <a:xfrm>
            <a:off x="5473083" y="4775808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49" name="Straight Connector 48"/>
          <p:cNvCxnSpPr/>
          <p:nvPr/>
        </p:nvCxnSpPr>
        <p:spPr>
          <a:xfrm>
            <a:off x="1729032" y="5267168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87716" y="5283789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51" name="TextBox 50"/>
          <p:cNvSpPr txBox="1"/>
          <p:nvPr/>
        </p:nvSpPr>
        <p:spPr>
          <a:xfrm>
            <a:off x="5099843" y="5292102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cxnSp>
        <p:nvCxnSpPr>
          <p:cNvPr id="52" name="Straight Connector 51"/>
          <p:cNvCxnSpPr/>
          <p:nvPr/>
        </p:nvCxnSpPr>
        <p:spPr>
          <a:xfrm>
            <a:off x="2099586" y="5792922"/>
            <a:ext cx="3599411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58270" y="5809543"/>
            <a:ext cx="29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0</a:t>
            </a:r>
            <a:endParaRPr lang="en-GB" sz="1600" noProof="1"/>
          </a:p>
        </p:txBody>
      </p:sp>
      <p:sp>
        <p:nvSpPr>
          <p:cNvPr id="54" name="TextBox 53"/>
          <p:cNvSpPr txBox="1"/>
          <p:nvPr/>
        </p:nvSpPr>
        <p:spPr>
          <a:xfrm>
            <a:off x="5470397" y="5817856"/>
            <a:ext cx="6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100</a:t>
            </a:r>
            <a:endParaRPr lang="en-GB" sz="1600" noProof="1"/>
          </a:p>
        </p:txBody>
      </p:sp>
      <p:sp>
        <p:nvSpPr>
          <p:cNvPr id="56" name="TextBox 55"/>
          <p:cNvSpPr txBox="1"/>
          <p:nvPr/>
        </p:nvSpPr>
        <p:spPr>
          <a:xfrm>
            <a:off x="3069772" y="4775808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P1 (awg)</a:t>
            </a:r>
            <a:endParaRPr lang="en-GB" sz="1600" noProof="1"/>
          </a:p>
        </p:txBody>
      </p:sp>
      <p:sp>
        <p:nvSpPr>
          <p:cNvPr id="57" name="TextBox 56"/>
          <p:cNvSpPr txBox="1"/>
          <p:nvPr/>
        </p:nvSpPr>
        <p:spPr>
          <a:xfrm>
            <a:off x="2761847" y="5292102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P2 (awg) delay = -10</a:t>
            </a:r>
            <a:endParaRPr lang="en-GB" sz="1600" noProof="1"/>
          </a:p>
        </p:txBody>
      </p:sp>
      <p:sp>
        <p:nvSpPr>
          <p:cNvPr id="58" name="TextBox 57"/>
          <p:cNvSpPr txBox="1"/>
          <p:nvPr/>
        </p:nvSpPr>
        <p:spPr>
          <a:xfrm>
            <a:off x="2668254" y="5816963"/>
            <a:ext cx="252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 smtClean="0"/>
              <a:t>SD1 (digitizer</a:t>
            </a:r>
            <a:r>
              <a:rPr lang="en-GB" sz="1600" noProof="1" smtClean="0"/>
              <a:t>)</a:t>
            </a:r>
            <a:endParaRPr lang="en-GB" sz="1600" noProof="1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01683" y="4613231"/>
            <a:ext cx="0" cy="17914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29032" y="4613231"/>
            <a:ext cx="0" cy="179147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02455" y="6386126"/>
            <a:ext cx="112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samples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8153" y="6386126"/>
            <a:ext cx="32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9640" y="6386126"/>
            <a:ext cx="43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10</a:t>
            </a:r>
            <a:endParaRPr lang="en-GB" sz="1600" i="1" noProof="1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61822" y="6382371"/>
            <a:ext cx="58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noProof="1" smtClean="0">
                <a:solidFill>
                  <a:srgbClr val="00B050"/>
                </a:solidFill>
              </a:rPr>
              <a:t>110</a:t>
            </a:r>
            <a:endParaRPr lang="en-GB" sz="1600" i="1" noProof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3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47447</TotalTime>
  <Words>140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de Snoo</dc:creator>
  <cp:lastModifiedBy>Sander de Snoo</cp:lastModifiedBy>
  <cp:revision>15</cp:revision>
  <dcterms:created xsi:type="dcterms:W3CDTF">2022-03-21T15:47:50Z</dcterms:created>
  <dcterms:modified xsi:type="dcterms:W3CDTF">2022-11-22T16:42:18Z</dcterms:modified>
</cp:coreProperties>
</file>