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9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5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1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0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1917-D253-43D2-8D2E-939B69542835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BC60-0024-4F41-B87A-E9FE1CAF3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lowchart: Or 8"/>
          <p:cNvSpPr/>
          <p:nvPr/>
        </p:nvSpPr>
        <p:spPr>
          <a:xfrm>
            <a:off x="3462706" y="3301950"/>
            <a:ext cx="133350" cy="133350"/>
          </a:xfrm>
          <a:prstGeom prst="flowChar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88810" y="3275763"/>
            <a:ext cx="209550" cy="207321"/>
            <a:chOff x="5105400" y="3511550"/>
            <a:chExt cx="692150" cy="673100"/>
          </a:xfrm>
        </p:grpSpPr>
        <p:sp>
          <p:nvSpPr>
            <p:cNvPr id="11" name="Oval 10"/>
            <p:cNvSpPr/>
            <p:nvPr/>
          </p:nvSpPr>
          <p:spPr>
            <a:xfrm>
              <a:off x="5105400" y="3511550"/>
              <a:ext cx="692150" cy="67310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Curved Connector 11"/>
            <p:cNvCxnSpPr>
              <a:stCxn id="13" idx="4"/>
              <a:endCxn id="14" idx="0"/>
            </p:cNvCxnSpPr>
            <p:nvPr/>
          </p:nvCxnSpPr>
          <p:spPr>
            <a:xfrm rot="5400000" flipH="1" flipV="1">
              <a:off x="5430071" y="3633368"/>
              <a:ext cx="48465" cy="419100"/>
            </a:xfrm>
            <a:prstGeom prst="curvedConnector5">
              <a:avLst>
                <a:gd name="adj1" fmla="val -382082"/>
                <a:gd name="adj2" fmla="val 50000"/>
                <a:gd name="adj3" fmla="val 482072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219007" y="3812335"/>
              <a:ext cx="51493" cy="548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638107" y="3818685"/>
              <a:ext cx="51493" cy="548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Elbow Connector 14"/>
          <p:cNvCxnSpPr>
            <a:stCxn id="11" idx="4"/>
            <a:endCxn id="19" idx="0"/>
          </p:cNvCxnSpPr>
          <p:nvPr/>
        </p:nvCxnSpPr>
        <p:spPr>
          <a:xfrm rot="16200000" flipH="1">
            <a:off x="2692802" y="3583867"/>
            <a:ext cx="202085" cy="51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1" idx="6"/>
            <a:endCxn id="9" idx="0"/>
          </p:cNvCxnSpPr>
          <p:nvPr/>
        </p:nvCxnSpPr>
        <p:spPr>
          <a:xfrm>
            <a:off x="2848078" y="3019703"/>
            <a:ext cx="681303" cy="28224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31152" y="3310688"/>
            <a:ext cx="204307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f</a:t>
            </a:r>
            <a:r>
              <a:rPr lang="en-GB" sz="800" baseline="-25000" dirty="0" smtClean="0"/>
              <a:t>c</a:t>
            </a:r>
            <a:endParaRPr lang="en-US" sz="800" baseline="-25000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2740128" y="3685169"/>
            <a:ext cx="107950" cy="10795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Summing Junction 20"/>
          <p:cNvSpPr/>
          <p:nvPr/>
        </p:nvSpPr>
        <p:spPr>
          <a:xfrm>
            <a:off x="2740128" y="2965728"/>
            <a:ext cx="107950" cy="10795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Elbow Connector 21"/>
          <p:cNvCxnSpPr>
            <a:stCxn id="11" idx="0"/>
            <a:endCxn id="21" idx="4"/>
          </p:cNvCxnSpPr>
          <p:nvPr/>
        </p:nvCxnSpPr>
        <p:spPr>
          <a:xfrm rot="5400000" flipH="1" flipV="1">
            <a:off x="2692802" y="3174462"/>
            <a:ext cx="202085" cy="51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28998" y="3115670"/>
            <a:ext cx="204307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0°</a:t>
            </a:r>
            <a:endParaRPr lang="en-US" sz="8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561" y="3487850"/>
            <a:ext cx="204307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90°</a:t>
            </a:r>
            <a:endParaRPr lang="en-US" sz="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36881" y="2822089"/>
            <a:ext cx="492117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/>
              <a:t>in-phase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277334" y="3761534"/>
            <a:ext cx="588344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quadrature</a:t>
            </a:r>
            <a:endParaRPr lang="en-US" sz="800" baseline="-25000" dirty="0"/>
          </a:p>
        </p:txBody>
      </p:sp>
      <p:cxnSp>
        <p:nvCxnSpPr>
          <p:cNvPr id="36" name="Elbow Connector 35"/>
          <p:cNvCxnSpPr>
            <a:stCxn id="19" idx="6"/>
            <a:endCxn id="9" idx="4"/>
          </p:cNvCxnSpPr>
          <p:nvPr/>
        </p:nvCxnSpPr>
        <p:spPr>
          <a:xfrm flipV="1">
            <a:off x="2848078" y="3435300"/>
            <a:ext cx="681303" cy="303844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9" idx="3"/>
            <a:endCxn id="21" idx="2"/>
          </p:cNvCxnSpPr>
          <p:nvPr/>
        </p:nvCxnSpPr>
        <p:spPr>
          <a:xfrm flipV="1">
            <a:off x="2326025" y="3019703"/>
            <a:ext cx="414103" cy="76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0" idx="3"/>
            <a:endCxn id="19" idx="2"/>
          </p:cNvCxnSpPr>
          <p:nvPr/>
        </p:nvCxnSpPr>
        <p:spPr>
          <a:xfrm>
            <a:off x="2293531" y="3738777"/>
            <a:ext cx="446597" cy="36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6"/>
          </p:cNvCxnSpPr>
          <p:nvPr/>
        </p:nvCxnSpPr>
        <p:spPr>
          <a:xfrm flipV="1">
            <a:off x="3596056" y="3368408"/>
            <a:ext cx="327247" cy="21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93701" y="2948007"/>
            <a:ext cx="232324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I(t)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061207" y="3666316"/>
            <a:ext cx="232324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/>
              <a:t>Q</a:t>
            </a:r>
            <a:r>
              <a:rPr lang="en-GB" sz="800" dirty="0" smtClean="0"/>
              <a:t>(t)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940491" y="3286422"/>
            <a:ext cx="232324" cy="144922"/>
          </a:xfrm>
          <a:prstGeom prst="rect">
            <a:avLst/>
          </a:prstGeom>
          <a:noFill/>
        </p:spPr>
        <p:txBody>
          <a:bodyPr wrap="square" lIns="18000" tIns="10800" rIns="18000" bIns="10800" rtlCol="0">
            <a:spAutoFit/>
          </a:bodyPr>
          <a:lstStyle/>
          <a:p>
            <a:r>
              <a:rPr lang="en-GB" sz="800" dirty="0" smtClean="0"/>
              <a:t>y</a:t>
            </a:r>
            <a:r>
              <a:rPr lang="en-GB" sz="800" dirty="0" smtClean="0"/>
              <a:t>(t</a:t>
            </a:r>
            <a:r>
              <a:rPr lang="en-GB" sz="800" dirty="0" smtClean="0"/>
              <a:t>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865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62288" y="2686963"/>
            <a:ext cx="6395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701834" y="2517459"/>
            <a:ext cx="60541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20893" y="2517451"/>
            <a:ext cx="60541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81434" y="2698863"/>
            <a:ext cx="13800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62758" y="2544896"/>
            <a:ext cx="866778" cy="3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1163" y="2317188"/>
            <a:ext cx="2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61982" y="2695310"/>
            <a:ext cx="6395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1467" y="2698863"/>
            <a:ext cx="2577" cy="562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590372" y="3743795"/>
            <a:ext cx="204788" cy="107948"/>
            <a:chOff x="6462712" y="2507450"/>
            <a:chExt cx="204788" cy="10794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462712" y="2507450"/>
              <a:ext cx="204788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99225" y="2561425"/>
              <a:ext cx="125413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45260" y="2615398"/>
              <a:ext cx="3810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4695343" y="3573469"/>
            <a:ext cx="0" cy="18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35234" y="3232281"/>
            <a:ext cx="1148529" cy="312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12502" y="2545673"/>
            <a:ext cx="1148529" cy="312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AWG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12915" y="2520688"/>
            <a:ext cx="1148529" cy="312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513964" y="3021799"/>
            <a:ext cx="204788" cy="107948"/>
            <a:chOff x="6462712" y="2507450"/>
            <a:chExt cx="204788" cy="10794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62712" y="2507450"/>
              <a:ext cx="204788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99225" y="2561425"/>
              <a:ext cx="125413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45260" y="2615398"/>
              <a:ext cx="3810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7618935" y="2851473"/>
            <a:ext cx="0" cy="18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80707" y="3045729"/>
            <a:ext cx="204788" cy="107948"/>
            <a:chOff x="6462712" y="2507450"/>
            <a:chExt cx="204788" cy="10794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462712" y="2507450"/>
              <a:ext cx="204788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499225" y="2561425"/>
              <a:ext cx="125413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5260" y="2615398"/>
              <a:ext cx="3810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785678" y="2875403"/>
            <a:ext cx="0" cy="18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98980" y="2155216"/>
            <a:ext cx="2752530" cy="92055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Bias-T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58344" y="2792067"/>
            <a:ext cx="60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1M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474393" y="2791922"/>
            <a:ext cx="76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100nF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269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5" y="960334"/>
            <a:ext cx="3794337" cy="299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46" y="1083623"/>
            <a:ext cx="3320878" cy="257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624" y="1083623"/>
            <a:ext cx="3286583" cy="2526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326" y="3900749"/>
            <a:ext cx="3263720" cy="25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582" y="833103"/>
            <a:ext cx="3338026" cy="2537814"/>
          </a:xfrm>
          <a:prstGeom prst="rect">
            <a:avLst/>
          </a:prstGeom>
        </p:spPr>
      </p:pic>
      <p:sp>
        <p:nvSpPr>
          <p:cNvPr id="5" name="Flowchart: Summing Junction 4"/>
          <p:cNvSpPr/>
          <p:nvPr/>
        </p:nvSpPr>
        <p:spPr>
          <a:xfrm>
            <a:off x="3778898" y="1791478"/>
            <a:ext cx="289249" cy="27184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747245" y="1788989"/>
            <a:ext cx="445431" cy="2438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19" y="821671"/>
            <a:ext cx="3355173" cy="2549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37" y="833103"/>
            <a:ext cx="3343742" cy="2537814"/>
          </a:xfrm>
          <a:prstGeom prst="rect">
            <a:avLst/>
          </a:prstGeom>
        </p:spPr>
      </p:pic>
      <p:sp>
        <p:nvSpPr>
          <p:cNvPr id="10" name="Flowchart: Summing Junction 9"/>
          <p:cNvSpPr/>
          <p:nvPr/>
        </p:nvSpPr>
        <p:spPr>
          <a:xfrm>
            <a:off x="3756038" y="4881744"/>
            <a:ext cx="289249" cy="27184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724385" y="4879255"/>
            <a:ext cx="445431" cy="2438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59" y="3911937"/>
            <a:ext cx="3355173" cy="25492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7" y="3923369"/>
            <a:ext cx="3343742" cy="2537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472" y="3923369"/>
            <a:ext cx="3355173" cy="25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0104 -0.2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47442</TotalTime>
  <Words>21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de Snoo</dc:creator>
  <cp:lastModifiedBy>Sander de Snoo</cp:lastModifiedBy>
  <cp:revision>12</cp:revision>
  <dcterms:created xsi:type="dcterms:W3CDTF">2022-03-21T15:47:50Z</dcterms:created>
  <dcterms:modified xsi:type="dcterms:W3CDTF">2022-04-23T16:10:37Z</dcterms:modified>
</cp:coreProperties>
</file>