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5E469-E469-421A-885F-CD74992E7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5C3C2-FA1B-41A2-A9BF-8E53DA34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B71A-0DE3-44CC-89F3-2611B581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1959D-ECD9-40F5-B2E2-88E7246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8228A-CF09-443B-A526-BA85AB3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D239-C416-483C-9357-67650F0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782AD-C973-4436-ABF2-C326BA7B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9B70A-5E91-40B0-9FCA-240E565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347E-B781-4C9B-92B2-E9B37E4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0027-09F4-436D-86D9-7780652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867DC-E5AB-436C-890A-7F38331D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49014-D64F-4D45-8D69-49AF132A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047B7-8C22-49B4-9A6A-A70AE6F4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052C1-89E7-4AD1-99DA-37AD5FC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89CB-62B7-4D80-BC22-45B0B8A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FA8D-D59E-4C77-8684-4060DA9F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F55BC-832D-418D-9CB0-458CA252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C4A06-B343-4DA2-B7FE-354E7EC3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F7F3D-8155-45F5-A7FD-156E5BD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41E48-55A5-401A-A3A9-43096E1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4E17-9A86-4051-9CEE-8C67399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7A507-149E-4DBB-8F94-A654DE58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1616-2CF4-4527-8659-DE5A225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6D5B-C4C7-4058-B45B-B3364563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EFE1-4BD1-425C-9C02-4616EC4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099E-3910-461E-A453-3ECEA632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636B0-5F59-4540-8680-212A67E1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F477F-B567-43CD-B12C-B25BD67F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E32C6-EEA2-4AFA-9CB8-252BB08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4B28E-4496-4B68-AE3B-950A78CC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E2760-AFA3-4190-885A-51EC4B5B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ACF25-1E10-4B14-BC4A-B026B082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423F-885B-4844-AE54-6B8EE323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6F385-B929-4478-A87D-5BB28B36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60A1A-C5CB-45BE-8C3F-25E193DB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18115-17B2-462B-8223-C404592C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17197-86C9-428C-85BB-3116B072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75D56F-5E97-46FE-AF66-6F8E0194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BD189-306F-461C-AFDB-C26A2906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36706-3032-4389-AFC7-738926D7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5F09CF-FFC2-455C-84EA-302F59E3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13F73-947C-4922-AC80-6D499E3A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B8A21-7762-4EAB-84F2-CD8E392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8740B-3283-4CDC-8DB5-5086DDE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C3CC7-246F-4537-B925-681D8ED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E5F0C-6C17-4E11-9AC1-905CD751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978F-2FA4-463B-B999-0C5B6AC1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1554-8C97-45F8-A8F9-BA7BD600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23F17-B774-4FDE-9219-DC606537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FCFEB-CB92-4BA3-8F2E-79984342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B1E64-BF37-4F43-9E59-8B4E3FEF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0596E-FFAB-42BD-B37E-0FE0ED02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3C7D-D12B-49BA-9689-E60EE7F7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F1DE1-E171-496D-8BDB-11562956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65A80-1F71-4482-B64B-E43E83B6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BCE84-4D83-42A6-AE26-3FEA11DF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A96BF-444E-4416-BE8D-99FD2612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EEB82-D3DD-48E6-8767-CF50D777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516B5F-88F4-43ED-8710-11F32230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CD662-B226-4835-80E5-02DB19BC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20054-EBE8-4410-9DDB-F5ACC03F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4744-EB2E-451E-A29A-15527A03041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70CF5-C135-4412-804C-9B733EEFB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1C3D0-7A38-4BD0-B823-DA3446B9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CD5B76-524B-4E8E-9383-35222ADB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4" y="0"/>
            <a:ext cx="9074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A8B0EC-3778-4ACE-9E08-6B5682A3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7" y="0"/>
            <a:ext cx="9969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13BDD6-B034-4A19-991B-9F1B466A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5" y="0"/>
            <a:ext cx="1132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ZhouJian</cp:lastModifiedBy>
  <cp:revision>5</cp:revision>
  <dcterms:created xsi:type="dcterms:W3CDTF">2022-04-01T15:10:46Z</dcterms:created>
  <dcterms:modified xsi:type="dcterms:W3CDTF">2022-04-01T16:59:21Z</dcterms:modified>
</cp:coreProperties>
</file>