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783638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3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773" y="1001553"/>
            <a:ext cx="7466092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955" y="3214319"/>
            <a:ext cx="6587729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C6D7-B7B0-4E5E-91DC-20CC0C6A365D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5268-896C-46DC-ACFE-EBA857FB3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94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C6D7-B7B0-4E5E-91DC-20CC0C6A365D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5268-896C-46DC-ACFE-EBA857FB3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34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5791" y="325823"/>
            <a:ext cx="1893972" cy="518625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876" y="325823"/>
            <a:ext cx="5572120" cy="518625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C6D7-B7B0-4E5E-91DC-20CC0C6A365D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5268-896C-46DC-ACFE-EBA857FB3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04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C6D7-B7B0-4E5E-91DC-20CC0C6A365D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5268-896C-46DC-ACFE-EBA857FB3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37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301" y="1525705"/>
            <a:ext cx="7575888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301" y="4095460"/>
            <a:ext cx="7575888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/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C6D7-B7B0-4E5E-91DC-20CC0C6A365D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5268-896C-46DC-ACFE-EBA857FB3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8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875" y="1629117"/>
            <a:ext cx="3733046" cy="388296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6717" y="1629117"/>
            <a:ext cx="3733046" cy="388296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C6D7-B7B0-4E5E-91DC-20CC0C6A365D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5268-896C-46DC-ACFE-EBA857FB3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4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019" y="325825"/>
            <a:ext cx="7575888" cy="1182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020" y="1500205"/>
            <a:ext cx="3715890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020" y="2235432"/>
            <a:ext cx="3715890" cy="32879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7" y="1500205"/>
            <a:ext cx="3734190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6717" y="2235432"/>
            <a:ext cx="3734190" cy="32879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C6D7-B7B0-4E5E-91DC-20CC0C6A365D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5268-896C-46DC-ACFE-EBA857FB3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91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C6D7-B7B0-4E5E-91DC-20CC0C6A365D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5268-896C-46DC-ACFE-EBA857FB3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45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C6D7-B7B0-4E5E-91DC-20CC0C6A365D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5268-896C-46DC-ACFE-EBA857FB3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62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019" y="407988"/>
            <a:ext cx="2832952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190" y="881141"/>
            <a:ext cx="4446717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5019" y="1835944"/>
            <a:ext cx="2832952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C6D7-B7B0-4E5E-91DC-20CC0C6A365D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5268-896C-46DC-ACFE-EBA857FB3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79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019" y="407988"/>
            <a:ext cx="2832952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34190" y="881141"/>
            <a:ext cx="4446717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5019" y="1835944"/>
            <a:ext cx="2832952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C6D7-B7B0-4E5E-91DC-20CC0C6A365D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5268-896C-46DC-ACFE-EBA857FB3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58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875" y="325825"/>
            <a:ext cx="7575888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875" y="1629117"/>
            <a:ext cx="7575888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875" y="5672162"/>
            <a:ext cx="197631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CC6D7-B7B0-4E5E-91DC-20CC0C6A365D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9580" y="5672162"/>
            <a:ext cx="2964478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3444" y="5672162"/>
            <a:ext cx="197631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45268-896C-46DC-ACFE-EBA857FB3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17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B5A912AB-C429-46E7-8B52-250FFED16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224" y="-187"/>
            <a:ext cx="5039414" cy="612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4F51B98-6B37-4875-8DEB-2F26065C4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" y="-187"/>
            <a:ext cx="3587586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73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ZhouJian</dc:creator>
  <cp:lastModifiedBy>ZhouJian</cp:lastModifiedBy>
  <cp:revision>3</cp:revision>
  <dcterms:created xsi:type="dcterms:W3CDTF">2022-03-29T05:09:05Z</dcterms:created>
  <dcterms:modified xsi:type="dcterms:W3CDTF">2022-04-02T09:50:22Z</dcterms:modified>
</cp:coreProperties>
</file>