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7836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75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773" y="1001553"/>
            <a:ext cx="7466092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955" y="3214319"/>
            <a:ext cx="6587729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4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4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5791" y="325823"/>
            <a:ext cx="1893972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876" y="325823"/>
            <a:ext cx="5572120" cy="518625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01" y="1525705"/>
            <a:ext cx="757588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301" y="4095460"/>
            <a:ext cx="757588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75" y="1629117"/>
            <a:ext cx="3733046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6717" y="1629117"/>
            <a:ext cx="3733046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325825"/>
            <a:ext cx="7575888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020" y="1500205"/>
            <a:ext cx="371589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20" y="2235432"/>
            <a:ext cx="3715890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7" y="1500205"/>
            <a:ext cx="373419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6717" y="2235432"/>
            <a:ext cx="3734190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2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07988"/>
            <a:ext cx="283295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90" y="881141"/>
            <a:ext cx="444671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1835944"/>
            <a:ext cx="283295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07988"/>
            <a:ext cx="283295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4190" y="881141"/>
            <a:ext cx="444671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1835944"/>
            <a:ext cx="283295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875" y="325825"/>
            <a:ext cx="757588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875" y="1629117"/>
            <a:ext cx="757588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875" y="5672162"/>
            <a:ext cx="197631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C6D7-B7B0-4E5E-91DC-20CC0C6A365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9580" y="5672162"/>
            <a:ext cx="296447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3444" y="5672162"/>
            <a:ext cx="197631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5268-896C-46DC-ACFE-EBA857FB3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A912AB-C429-46E7-8B52-250FFED16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24" y="-187"/>
            <a:ext cx="5039414" cy="61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F51B98-6B37-4875-8DEB-2F26065C4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" y="-187"/>
            <a:ext cx="3587586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7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ZhouJian</cp:lastModifiedBy>
  <cp:revision>1</cp:revision>
  <dcterms:created xsi:type="dcterms:W3CDTF">2022-03-29T05:09:05Z</dcterms:created>
  <dcterms:modified xsi:type="dcterms:W3CDTF">2022-03-29T05:13:14Z</dcterms:modified>
</cp:coreProperties>
</file>