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1BB8-B188-4AC5-B95E-058051EF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16897-AC4A-4565-B60B-4DB0D131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6D912-DD22-4F9D-845C-ACB9F78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C2AD5-B8DD-48EE-AB04-1306974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94A7F-48B4-4AE5-A21F-508DF2CF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75941-A4B8-4DBC-A39A-721A8325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4D887-A44C-43A4-A907-2CF8BACCA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FB410-8CDC-4942-8A45-9C63B500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B059-A219-44A8-9B7E-6F769B2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4900E-207B-4699-89D1-D27D438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4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3A2B9-4671-4666-8831-FF749F6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01533-2EFD-4216-B404-B398C533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1D3C9-7872-4E3E-8A9A-704448F5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2B5C3-341F-47EE-9736-AEFBABFF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35AC6-0432-4C82-ADF8-1B12A6C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7FD23-49CE-4CB0-A372-2B94F0D5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674BC-3CA3-4592-8B9C-DDF20BD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DE06C-107F-4236-A9B5-6D68498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0F1D2-5FA7-463A-B999-103C3E46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BBBAA-0994-44C5-81A6-80FBF0F6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8A-C8A8-4FB1-A41F-8B4D3F5A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03E06-5BB1-4988-9BE7-43937849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D7F55-EDA6-44C8-9DB5-D6913EB5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B1436-DD76-471E-A9F7-259EF784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BEA98-E350-4BF2-BA74-27F5DE69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35F43-FFE8-4B22-A524-CB04CD14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EDE58-DB9D-4C59-9F2B-9D813036D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E86DE-6166-4A7F-BD96-4132F535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2738E-5A12-4243-B0BD-AC557D9D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8EB3B-C966-4B63-891B-9C296C31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865AC-3B1D-473C-A979-B300483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13B5-C908-47ED-A913-CE33DDB7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2A65D-2E7B-4030-B8BD-BAA40CEE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9BBBB-15CF-48E9-9003-49F3B1BF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8D5B11-A283-4C7E-9279-507017029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72E8C9-83A8-4CB5-85CB-3403DA326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B659AE-E093-4A69-8652-5420B5B0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6B12B-2E60-46B1-9F53-60B745E7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12FE5-430D-45C0-8ADF-B1FFEDD5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5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F6CBA-DCE8-4A6D-BA3E-9523B8C6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D64DA0-80CE-44D4-B558-1291321D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59D0D-453C-4FF0-8116-E461C2D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8BF963-E99B-4002-9DCE-512B01DE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EC6D3-3C8D-4592-9842-18DB590E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BA912-7FAE-46A1-AA85-87CC3D4A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033CC-7810-471B-B035-D3F15CFB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D4EB2-4A0D-4692-88C1-4320A5CB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5D756-B70A-4F25-A6E0-B9E83C68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D8DD3-94B9-4405-94E9-37858AD1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A2D85-31C0-4900-B310-B1E65975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62EA2-911A-438B-9D2F-5749E583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50C4-C498-452C-885E-2BE69AD8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B729-4433-4C8E-B3DB-03759CF2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64F45-285B-42AB-9B4E-364D33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386A7-BC69-4A91-8EA6-D49DC0BF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CC910-F76B-4A9F-AB9D-C4A5289C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83168-C5D3-4AF4-9E25-7146D7B7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98946-E276-4BBF-9056-DE1DFD3E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B776F-1247-407C-B182-DC6DFFE6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8932-A1D3-4575-BD6F-427B3978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F09B0-DECC-4783-8F8F-5D79BE965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E734-E932-4BC8-85E7-3A60399007BF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2CF8E-1776-447A-B2E7-D2FBC34AF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04A07-E42D-4B57-9080-6F411812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0629-FC45-4637-80C1-DF896D7F8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BC3BD44-D3CE-4E9E-B9A3-B9653E2F515B}"/>
              </a:ext>
            </a:extLst>
          </p:cNvPr>
          <p:cNvSpPr/>
          <p:nvPr/>
        </p:nvSpPr>
        <p:spPr>
          <a:xfrm>
            <a:off x="1474839" y="167148"/>
            <a:ext cx="8976851" cy="669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8F1EB-6CB9-4B17-871F-5BC36AF1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42" y="137153"/>
            <a:ext cx="5251715" cy="6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1</cp:revision>
  <dcterms:created xsi:type="dcterms:W3CDTF">2022-03-30T12:33:45Z</dcterms:created>
  <dcterms:modified xsi:type="dcterms:W3CDTF">2022-03-30T12:34:21Z</dcterms:modified>
</cp:coreProperties>
</file>