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8B176-54DC-4B6C-A75F-F7187E02D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E24DEA-92D2-4D3B-B5AB-D8DC18801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DC94A-7C55-4388-BA0D-64D88969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B5DE-E1E8-4FE5-8A3F-2E3455D606E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2643E-78DC-45E7-8B61-D6337905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D93C5-16E9-427A-BF6F-2D78A29A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6AEB-C975-4E91-888D-752B3E0D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19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832D9-51CF-4288-8B17-F8C279EF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2180E9-F76F-4E27-B500-98043D6B6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34A42-5D46-4FF8-A688-0CAFA6E7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B5DE-E1E8-4FE5-8A3F-2E3455D606E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B5FD2-114F-4C0B-89D5-984C2E91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1091A-1560-474C-911A-FDF7450F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6AEB-C975-4E91-888D-752B3E0D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8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2DD383-B34B-45BD-AA65-E24B3940F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C2BEA2-249E-4295-AF9C-F4A010D9D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181F2-D9CB-4D7D-A86A-CB6637E5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B5DE-E1E8-4FE5-8A3F-2E3455D606E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9FC05-D19E-4B25-924C-415504A5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3311B-A640-47DD-AD1B-7CB549B0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6AEB-C975-4E91-888D-752B3E0D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7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3422A-0339-4D72-8985-4F7513E7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96816-04CE-4E29-847E-3830DF55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7BCCA-AC3B-43B3-8884-551B961F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B5DE-E1E8-4FE5-8A3F-2E3455D606E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A0BE9-6C49-4311-B2FE-1BF81573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2B4AB-8331-4506-A0A8-097D509D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6AEB-C975-4E91-888D-752B3E0D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94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4A437-D8C4-4818-835E-D169B141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3FE2DC-7973-4DE4-9E9A-0F07087A7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0FCC7-2738-484F-92BF-BF51FF05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B5DE-E1E8-4FE5-8A3F-2E3455D606E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6533B-D188-40E2-B7C3-101908E9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72BDF-86B7-4C9D-83C4-6ECD6F85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6AEB-C975-4E91-888D-752B3E0D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81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C5719-676F-40C2-862D-6300B50E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FAD8E-38A4-4DF3-AB6A-38EF68332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12A0D-CD2D-495A-A5DB-D5E094C0A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6B418-F923-4D67-B63F-FA78067D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B5DE-E1E8-4FE5-8A3F-2E3455D606E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3AD55-49D9-47FB-8C9C-27F9CD46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193093-D9D5-4DA9-AE58-5508E40A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6AEB-C975-4E91-888D-752B3E0D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20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66C9D-09A3-4A86-A58F-7CC8CFCC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1D5132-AE31-4E3E-B8F3-2E15625CB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643D35-91C6-49C5-9414-3DEE82ACB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4AB1E4-5086-4CE0-B4B3-7EB2DF318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EF1327-DBC3-465D-BCC6-7B4A4FB95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127065-EDD6-42D1-AEC7-4E494FBD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B5DE-E1E8-4FE5-8A3F-2E3455D606E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E37E03-4AEB-4E75-867E-FFCCE671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D4E44D-E7E3-4B0D-9DA6-FC074DD4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6AEB-C975-4E91-888D-752B3E0D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57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0ECC6-BDC0-4608-B500-591C1F14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FAF997-21EE-4DC0-AF0D-B82C3BF2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B5DE-E1E8-4FE5-8A3F-2E3455D606E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93CCED-254D-4DC2-9B79-429469E9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118EBB-093B-4341-A3CA-15948FD4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6AEB-C975-4E91-888D-752B3E0D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50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57061F-FC97-42BF-9DCA-9E8824A7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B5DE-E1E8-4FE5-8A3F-2E3455D606E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47EE7B-61BB-4F61-AC6F-6DE7ACD5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FCC881-FE22-4F2F-B5B7-A0E689B9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6AEB-C975-4E91-888D-752B3E0D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9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61FD5-DB20-468F-9EA8-A3133BF7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3C3A3-2A86-4E01-97BF-7149013BF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54C93A-B562-4A19-A882-B8450B2B8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021F6-8A0B-4050-ADE9-F04BD355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B5DE-E1E8-4FE5-8A3F-2E3455D606E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BA8094-7175-4F0A-BE54-E18558CE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631220-ACCB-433F-BE22-33A0AA5D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6AEB-C975-4E91-888D-752B3E0D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7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53BB2-BAF1-4555-8C70-6DBDF4B8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49349A-43A9-4AED-8683-AD5D8E951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A1F182-7116-434F-B559-5B6C91F76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C2F8A-99B6-4B47-B794-1D0AB08A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B5DE-E1E8-4FE5-8A3F-2E3455D606E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D27BE-845A-4164-9A9E-8C7F867E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CA510-314E-4493-A047-1DC83974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6AEB-C975-4E91-888D-752B3E0D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32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EA2D6D-604E-4B06-9B3D-765BF5B6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A32688-3BBA-4B7C-9985-83301C529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B9EEF-A14C-4448-845F-12DC51560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AB5DE-E1E8-4FE5-8A3F-2E3455D606E6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62604-D2A4-490F-A81B-E2DB70102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4E3D0-8A6F-4FC6-A9B4-10B501483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06AEB-C975-4E91-888D-752B3E0D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3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5E1A8-9D3C-4BAF-BD48-1DF6626A0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zh-CN" altLang="en-US" dirty="0"/>
              <a:t>放组内合影和代表作品</a:t>
            </a:r>
            <a:br>
              <a:rPr lang="en-US" altLang="zh-CN" dirty="0"/>
            </a:br>
            <a:r>
              <a:rPr lang="en-US" altLang="zh-CN" dirty="0"/>
              <a:t>1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33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5E1A8-9D3C-4BAF-BD48-1DF6626A0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zh-CN" altLang="en-US" dirty="0"/>
              <a:t>放组内合影和代表作品</a:t>
            </a:r>
            <a:br>
              <a:rPr lang="en-US" altLang="zh-CN" dirty="0"/>
            </a:br>
            <a:r>
              <a:rPr lang="en-US" altLang="zh-CN" dirty="0"/>
              <a:t>2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6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5E1A8-9D3C-4BAF-BD48-1DF6626A0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zh-CN" altLang="en-US" dirty="0"/>
              <a:t>放组内合影和代表作品</a:t>
            </a:r>
            <a:br>
              <a:rPr lang="en-US" altLang="zh-CN" dirty="0"/>
            </a:br>
            <a:r>
              <a:rPr lang="en-US" altLang="zh-CN" dirty="0"/>
              <a:t>3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45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放组内合影和代表作品 1   </vt:lpstr>
      <vt:lpstr>放组内合影和代表作品 2   </vt:lpstr>
      <vt:lpstr>放组内合影和代表作品 3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放组内合影和代表作品</dc:title>
  <dc:creator>ZhouJian</dc:creator>
  <cp:lastModifiedBy>ZhouJian</cp:lastModifiedBy>
  <cp:revision>4</cp:revision>
  <dcterms:created xsi:type="dcterms:W3CDTF">2022-03-30T12:34:46Z</dcterms:created>
  <dcterms:modified xsi:type="dcterms:W3CDTF">2022-03-30T12:37:37Z</dcterms:modified>
</cp:coreProperties>
</file>