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4C71F2-B54C-4BA4-B926-121E0FE68DAB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61C7F-F617-470E-9B22-8A824CB8323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списрк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BAF7C-E47C-4085-9984-51CC174E00BE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16.12.2024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00166" y="0"/>
            <a:ext cx="5929354" cy="6858000"/>
          </a:xfrm>
          <a:prstGeom prst="rect">
            <a:avLst/>
          </a:prstGeom>
        </p:spPr>
      </p:pic>
    </p:spTree>
  </p:cSld>
  <p:clrMapOvr>
    <a:masterClrMapping/>
  </p:clrMapOvr>
  <p:transition advTm="11391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Users\Admin-33-B\Desktop\5 ОШСБ\Страница (1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57356" y="0"/>
            <a:ext cx="5458784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I:\ЖБД 5 ОШСБ\Страница (48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00232" y="0"/>
            <a:ext cx="5514203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PresentationFormat>Экран (4:3)</PresentationFormat>
  <Paragraphs>2</Paragraphs>
  <Slides>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Слайд 1</vt:lpstr>
      <vt:lpstr>Слайд 2</vt:lpstr>
      <vt:lpstr>Слайд 3</vt:lpstr>
      <vt:lpstr>Слайд 4</vt:lpstr>
      <vt:lpstr>Слайд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Admin-33-B</dc:creator>
  <cp:lastModifiedBy>Admin-33-B</cp:lastModifiedBy>
  <cp:revision>1</cp:revision>
  <dcterms:created xsi:type="dcterms:W3CDTF">2024-12-16T07:32:34Z</dcterms:created>
  <dcterms:modified xsi:type="dcterms:W3CDTF">2024-12-16T07:35:39Z</dcterms:modified>
</cp:coreProperties>
</file>