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628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ЖБД 5 ОШСБ\Страница (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1" y="0"/>
            <a:ext cx="558209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:\ЖБД 5 ОШСБ\Страница (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313" y="-42863"/>
            <a:ext cx="5667375" cy="6943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Admin-33-B</dc:creator>
  <cp:lastModifiedBy>Admin-33-B</cp:lastModifiedBy>
  <cp:revision>1</cp:revision>
  <dcterms:created xsi:type="dcterms:W3CDTF">2024-12-16T07:38:01Z</dcterms:created>
  <dcterms:modified xsi:type="dcterms:W3CDTF">2024-12-16T07:39:29Z</dcterms:modified>
</cp:coreProperties>
</file>