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2898" y="-9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:\ЖБД 5 ОШСБ\Страница (9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1" y="0"/>
            <a:ext cx="5501167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:\ЖБД 5 ОШСБ\Страница (10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79" y="0"/>
            <a:ext cx="553843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Экран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Слайд 1</vt:lpstr>
      <vt:lpstr>Слайд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Admin-33-B</dc:creator>
  <cp:lastModifiedBy>Admin-33-B</cp:lastModifiedBy>
  <cp:revision>1</cp:revision>
  <dcterms:created xsi:type="dcterms:W3CDTF">2024-12-16T07:39:36Z</dcterms:created>
  <dcterms:modified xsi:type="dcterms:W3CDTF">2024-12-16T07:41:03Z</dcterms:modified>
</cp:coreProperties>
</file>