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494" r:id="rId2"/>
    <p:sldId id="466" r:id="rId3"/>
    <p:sldId id="1487" r:id="rId4"/>
    <p:sldId id="469" r:id="rId5"/>
    <p:sldId id="2135" r:id="rId6"/>
    <p:sldId id="470" r:id="rId7"/>
    <p:sldId id="468" r:id="rId8"/>
    <p:sldId id="2138" r:id="rId9"/>
    <p:sldId id="2188" r:id="rId10"/>
    <p:sldId id="2187" r:id="rId11"/>
    <p:sldId id="2128" r:id="rId12"/>
    <p:sldId id="481" r:id="rId13"/>
    <p:sldId id="2139" r:id="rId14"/>
    <p:sldId id="2126" r:id="rId15"/>
    <p:sldId id="2140" r:id="rId16"/>
    <p:sldId id="2127" r:id="rId17"/>
    <p:sldId id="2189" r:id="rId18"/>
    <p:sldId id="2145" r:id="rId19"/>
    <p:sldId id="2146" r:id="rId20"/>
    <p:sldId id="2147" r:id="rId21"/>
    <p:sldId id="2148" r:id="rId22"/>
    <p:sldId id="2149" r:id="rId23"/>
    <p:sldId id="2150" r:id="rId24"/>
    <p:sldId id="2151" r:id="rId25"/>
    <p:sldId id="2152" r:id="rId26"/>
    <p:sldId id="2202" r:id="rId27"/>
    <p:sldId id="495" r:id="rId28"/>
    <p:sldId id="493" r:id="rId29"/>
  </p:sldIdLst>
  <p:sldSz cx="12192000" cy="6858000"/>
  <p:notesSz cx="6858000" cy="9144000"/>
  <p:embeddedFontLst>
    <p:embeddedFont>
      <p:font typeface="Signifier" panose="020B0604020202020204" charset="0"/>
      <p:regular r:id="rId32"/>
      <p:italic r:id="rId33"/>
    </p:embeddedFont>
    <p:embeddedFont>
      <p:font typeface="Suisse Int'l" panose="020B0604020202020204" charset="-78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9894DC-A856-470B-89F5-D11921E87556}" v="502" dt="2024-09-24T16:29:59.690"/>
    <p1510:client id="{F308B289-6357-469D-8B83-8E51BCEA1035}" v="2" dt="2024-09-24T16:33:05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6201" autoAdjust="0"/>
  </p:normalViewPr>
  <p:slideViewPr>
    <p:cSldViewPr snapToGrid="0" showGuides="1">
      <p:cViewPr varScale="1">
        <p:scale>
          <a:sx n="74" d="100"/>
          <a:sy n="74" d="100"/>
        </p:scale>
        <p:origin x="90" y="3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841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574"/>
    </p:cViewPr>
  </p:sorterViewPr>
  <p:notesViewPr>
    <p:cSldViewPr snapToGrid="0" showGuides="1">
      <p:cViewPr varScale="1">
        <p:scale>
          <a:sx n="83" d="100"/>
          <a:sy n="83" d="100"/>
        </p:scale>
        <p:origin x="3930" y="-561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1E3A90-C6CF-4060-BC8A-A79A93768028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C120B856-C744-4C1A-8A1B-6DC61603E7AC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Summary</a:t>
          </a:r>
        </a:p>
      </dgm:t>
    </dgm:pt>
    <dgm:pt modelId="{F7D0143E-4899-4CFF-BBF4-2AE8707D1BD8}" type="parTrans" cxnId="{C8BEF57A-493E-4D87-A151-D3AB3E92193A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B935F4B9-6722-4096-BC9E-94E916B420A1}" type="sibTrans" cxnId="{C8BEF57A-493E-4D87-A151-D3AB3E92193A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8475EB6B-486A-4E14-874B-852333E6DF6C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Introduction</a:t>
          </a:r>
        </a:p>
      </dgm:t>
    </dgm:pt>
    <dgm:pt modelId="{F81732E5-9A35-4D5D-BD01-ACCCB94D5565}" type="parTrans" cxnId="{28FE9F7C-99B2-46E1-8D0E-5AE31CF2DE94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801398ED-A9B7-4CE9-A272-9021F31E69EF}" type="sibTrans" cxnId="{28FE9F7C-99B2-46E1-8D0E-5AE31CF2DE94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B141E886-5FE9-4709-8096-D3311B1F413E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Project plan</a:t>
          </a:r>
        </a:p>
      </dgm:t>
    </dgm:pt>
    <dgm:pt modelId="{3C348342-0FEC-44C4-8A69-0AC4B60FBA3C}" type="parTrans" cxnId="{7080F9EA-A8EF-476F-89C6-E8B8061D071F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04A2909A-4557-4852-A850-7786FECC7604}" type="sibTrans" cxnId="{7080F9EA-A8EF-476F-89C6-E8B8061D071F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9E7A070D-8B34-43EF-A968-5E0E6E8725E7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Gantt chart</a:t>
          </a:r>
        </a:p>
      </dgm:t>
    </dgm:pt>
    <dgm:pt modelId="{36E02350-8958-4A28-9B26-23D4EE02B0C1}" type="parTrans" cxnId="{85C6C3D3-8C8F-41CB-9D84-B300E5C17108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ACE7B70B-EDC2-49D9-BA1C-B494439AFC61}" type="sibTrans" cxnId="{85C6C3D3-8C8F-41CB-9D84-B300E5C17108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717B28E2-3C97-4E5D-8D9F-DDCFEE721794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Ethical assessment</a:t>
          </a:r>
        </a:p>
      </dgm:t>
    </dgm:pt>
    <dgm:pt modelId="{98BEDFDA-8D84-43C6-8DE1-854877A541CA}" type="parTrans" cxnId="{B8B70598-F447-4546-87B9-BE139F68F95D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9E3881FD-A0A7-4EA2-95FD-F7B32E61C148}" type="sibTrans" cxnId="{B8B70598-F447-4546-87B9-BE139F68F95D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A6746DD1-9A00-4B25-931E-47D427B183A2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Commercial considerations</a:t>
          </a:r>
        </a:p>
      </dgm:t>
    </dgm:pt>
    <dgm:pt modelId="{0D5CA146-755A-412B-AB60-E474C3A91134}" type="parTrans" cxnId="{D6526155-F5D9-48C2-BAC3-5A029CA2FA91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9F0CD403-69CA-43E2-B98C-75CE571B10BF}" type="sibTrans" cxnId="{D6526155-F5D9-48C2-BAC3-5A029CA2FA91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CD63DCF0-2F2F-492A-8D88-58410400581C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Methodology</a:t>
          </a:r>
        </a:p>
      </dgm:t>
    </dgm:pt>
    <dgm:pt modelId="{6824D783-797A-4F02-9CEF-B188BE9279BC}" type="parTrans" cxnId="{5821FB71-A3E7-4B23-86BE-BDA3BD1A3BC4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74395782-DE9C-41C1-94A0-1CEB61ABAA22}" type="sibTrans" cxnId="{5821FB71-A3E7-4B23-86BE-BDA3BD1A3BC4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D6548A76-0674-4E3F-8D3E-158F01EDA953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Background</a:t>
          </a:r>
        </a:p>
      </dgm:t>
    </dgm:pt>
    <dgm:pt modelId="{3A427A00-5EAD-4681-BA73-BB35A73EB333}" type="parTrans" cxnId="{E3D4D3CE-2C4C-4F07-AFFF-A0D1D409CA9E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1FC636F2-2C51-4F93-A42E-F9FDE3DF1D1E}" type="sibTrans" cxnId="{E3D4D3CE-2C4C-4F07-AFFF-A0D1D409CA9E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AA7A9EF7-B730-47AC-A36B-9B1B029E8F52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Task list</a:t>
          </a:r>
        </a:p>
      </dgm:t>
    </dgm:pt>
    <dgm:pt modelId="{6DFA0B73-9F77-4AD1-8CF1-644539070512}" type="parTrans" cxnId="{85138649-2E12-4CB2-BAE5-8C8E7DED71A8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57158639-6B27-4D41-A8C7-E95C6F446619}" type="sibTrans" cxnId="{85138649-2E12-4CB2-BAE5-8C8E7DED71A8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75C1CB17-426E-4A31-B089-2C7DD2D5918E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Legal issues</a:t>
          </a:r>
        </a:p>
      </dgm:t>
    </dgm:pt>
    <dgm:pt modelId="{3F23D923-A03F-4762-BF14-1B636537FE42}" type="parTrans" cxnId="{F264D098-7B43-414F-BB9E-15D19708E9E4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BF409CA6-D9B6-4F08-9F1F-B8360791CAD3}" type="sibTrans" cxnId="{F264D098-7B43-414F-BB9E-15D19708E9E4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46D024B7-6FDB-4CB6-BF27-DD294E6F3EB7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Costing</a:t>
          </a:r>
        </a:p>
      </dgm:t>
    </dgm:pt>
    <dgm:pt modelId="{415E98F4-51CC-4048-921F-434020430960}" type="parTrans" cxnId="{810A73EE-A81C-4B43-A8E3-E0FB09DF76B0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71B6C992-8805-43D9-96B8-64F81A19AC20}" type="sibTrans" cxnId="{810A73EE-A81C-4B43-A8E3-E0FB09DF76B0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C70F10B1-F224-49B5-A3A4-C408A130E28B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Exploitation</a:t>
          </a:r>
        </a:p>
      </dgm:t>
    </dgm:pt>
    <dgm:pt modelId="{AEAC75BC-BC79-461E-8599-3ABBCECA7AB3}" type="parTrans" cxnId="{5254177A-CF2C-4E68-B502-FECCB0B47985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45D45271-C4B0-49F6-9845-E8D619B0E837}" type="sibTrans" cxnId="{5254177A-CF2C-4E68-B502-FECCB0B47985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0ADC011F-EBA1-4449-B459-7B4597BFCB9E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Tools</a:t>
          </a:r>
        </a:p>
      </dgm:t>
    </dgm:pt>
    <dgm:pt modelId="{CE2365AD-B028-4352-B67C-9AB5FC44D966}" type="parTrans" cxnId="{712B221D-047F-4D08-BC76-92DED83F4476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80A79354-63D0-49DD-A5CA-298C764B9D51}" type="sibTrans" cxnId="{712B221D-047F-4D08-BC76-92DED83F4476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F87D9BBA-35B0-4ADD-B96A-71FDD872EB5F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Management</a:t>
          </a:r>
        </a:p>
      </dgm:t>
    </dgm:pt>
    <dgm:pt modelId="{FC4E916A-FA00-405B-B940-9BA4607B138D}" type="parTrans" cxnId="{FD6B68CD-B587-4142-8C13-F564C70629FA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AB987FAA-E40D-4A3A-A56B-5D1127E91A1C}" type="sibTrans" cxnId="{FD6B68CD-B587-4142-8C13-F564C70629FA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3AB80701-E346-4A7A-BBA7-81DE994FE28B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Aims</a:t>
          </a:r>
        </a:p>
      </dgm:t>
    </dgm:pt>
    <dgm:pt modelId="{B9A82CBA-9ACA-4B1F-9A97-319948B9C800}" type="parTrans" cxnId="{1FA28E2A-DEFD-45E6-97E0-25DB894B8EB7}">
      <dgm:prSet/>
      <dgm:spPr/>
      <dgm:t>
        <a:bodyPr/>
        <a:lstStyle/>
        <a:p>
          <a:endParaRPr lang="en-GB"/>
        </a:p>
      </dgm:t>
    </dgm:pt>
    <dgm:pt modelId="{521FE033-D913-40B6-BAED-DA2F98CEAA47}" type="sibTrans" cxnId="{1FA28E2A-DEFD-45E6-97E0-25DB894B8EB7}">
      <dgm:prSet/>
      <dgm:spPr/>
      <dgm:t>
        <a:bodyPr/>
        <a:lstStyle/>
        <a:p>
          <a:endParaRPr lang="en-GB"/>
        </a:p>
      </dgm:t>
    </dgm:pt>
    <dgm:pt modelId="{38F81FA7-0675-49E2-A7BC-B0652996D0A7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Objectives</a:t>
          </a:r>
        </a:p>
      </dgm:t>
    </dgm:pt>
    <dgm:pt modelId="{CA48AD47-22B9-4C16-9147-AB2E3285A176}" type="parTrans" cxnId="{B195859D-73F8-4E6F-B525-291ED5725AD1}">
      <dgm:prSet/>
      <dgm:spPr/>
      <dgm:t>
        <a:bodyPr/>
        <a:lstStyle/>
        <a:p>
          <a:endParaRPr lang="en-GB"/>
        </a:p>
      </dgm:t>
    </dgm:pt>
    <dgm:pt modelId="{B13670BC-EC27-49C6-9565-C73D1EDFDDCF}" type="sibTrans" cxnId="{B195859D-73F8-4E6F-B525-291ED5725AD1}">
      <dgm:prSet/>
      <dgm:spPr/>
      <dgm:t>
        <a:bodyPr/>
        <a:lstStyle/>
        <a:p>
          <a:endParaRPr lang="en-GB"/>
        </a:p>
      </dgm:t>
    </dgm:pt>
    <dgm:pt modelId="{C4E3BDE6-AEBF-4E64-81A4-6F59010BB009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Risk assessment</a:t>
          </a:r>
        </a:p>
      </dgm:t>
    </dgm:pt>
    <dgm:pt modelId="{BF265CEB-B17D-4A92-91A6-1D2F1DF9189F}" type="parTrans" cxnId="{837D55A2-BE9D-49D4-BD65-D729092B8A7D}">
      <dgm:prSet/>
      <dgm:spPr/>
      <dgm:t>
        <a:bodyPr/>
        <a:lstStyle/>
        <a:p>
          <a:endParaRPr lang="en-GB"/>
        </a:p>
      </dgm:t>
    </dgm:pt>
    <dgm:pt modelId="{581A138A-4EAB-47CC-AC9A-1D248716DDDA}" type="sibTrans" cxnId="{837D55A2-BE9D-49D4-BD65-D729092B8A7D}">
      <dgm:prSet/>
      <dgm:spPr/>
      <dgm:t>
        <a:bodyPr/>
        <a:lstStyle/>
        <a:p>
          <a:endParaRPr lang="en-GB"/>
        </a:p>
      </dgm:t>
    </dgm:pt>
    <dgm:pt modelId="{6CEDA3B1-7D4E-4220-A51D-3C957821FEAF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Identification</a:t>
          </a:r>
        </a:p>
      </dgm:t>
    </dgm:pt>
    <dgm:pt modelId="{3EC729E8-06B3-4C1B-9BE1-1E7FBB0DD232}" type="parTrans" cxnId="{39D050E8-22F3-4482-B1BB-62628FB697DB}">
      <dgm:prSet/>
      <dgm:spPr/>
      <dgm:t>
        <a:bodyPr/>
        <a:lstStyle/>
        <a:p>
          <a:endParaRPr lang="en-GB"/>
        </a:p>
      </dgm:t>
    </dgm:pt>
    <dgm:pt modelId="{97CB35C1-59C8-4E28-9C28-1507085C6295}" type="sibTrans" cxnId="{39D050E8-22F3-4482-B1BB-62628FB697DB}">
      <dgm:prSet/>
      <dgm:spPr/>
      <dgm:t>
        <a:bodyPr/>
        <a:lstStyle/>
        <a:p>
          <a:endParaRPr lang="en-GB"/>
        </a:p>
      </dgm:t>
    </dgm:pt>
    <dgm:pt modelId="{7AACC1A6-504B-4366-8568-6D7EE254B11F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Mitigation plan</a:t>
          </a:r>
        </a:p>
      </dgm:t>
    </dgm:pt>
    <dgm:pt modelId="{2EB77AB7-C7CA-49CA-8885-CC543F6EC1ED}" type="parTrans" cxnId="{A722F065-21BA-4479-B42A-F2D5CD5455AF}">
      <dgm:prSet/>
      <dgm:spPr/>
      <dgm:t>
        <a:bodyPr/>
        <a:lstStyle/>
        <a:p>
          <a:endParaRPr lang="en-GB"/>
        </a:p>
      </dgm:t>
    </dgm:pt>
    <dgm:pt modelId="{51F5FB39-3C47-4321-BE06-FDB337635BB4}" type="sibTrans" cxnId="{A722F065-21BA-4479-B42A-F2D5CD5455AF}">
      <dgm:prSet/>
      <dgm:spPr/>
      <dgm:t>
        <a:bodyPr/>
        <a:lstStyle/>
        <a:p>
          <a:endParaRPr lang="en-GB"/>
        </a:p>
      </dgm:t>
    </dgm:pt>
    <dgm:pt modelId="{3153CFC7-7717-46C4-A5DF-058EDA17A17E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Evaluation</a:t>
          </a:r>
        </a:p>
      </dgm:t>
    </dgm:pt>
    <dgm:pt modelId="{0CFC67F3-7E3C-47C6-9C2C-D824DF2E7D9A}" type="parTrans" cxnId="{74F5564D-AC3C-45AB-B71C-0EA9E3043E04}">
      <dgm:prSet/>
      <dgm:spPr/>
      <dgm:t>
        <a:bodyPr/>
        <a:lstStyle/>
        <a:p>
          <a:endParaRPr lang="en-GB"/>
        </a:p>
      </dgm:t>
    </dgm:pt>
    <dgm:pt modelId="{6FCDAA6D-9E15-418F-9D49-E699DF6220A0}" type="sibTrans" cxnId="{74F5564D-AC3C-45AB-B71C-0EA9E3043E04}">
      <dgm:prSet/>
      <dgm:spPr/>
      <dgm:t>
        <a:bodyPr/>
        <a:lstStyle/>
        <a:p>
          <a:endParaRPr lang="en-GB"/>
        </a:p>
      </dgm:t>
    </dgm:pt>
    <dgm:pt modelId="{F9FBE7A5-1D8D-4A06-B7EC-84438A50F45C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Functional testing</a:t>
          </a:r>
        </a:p>
      </dgm:t>
    </dgm:pt>
    <dgm:pt modelId="{97BB6484-5575-4312-AC45-312F66C18160}" type="parTrans" cxnId="{607EA82A-EA2A-4B43-83A1-0EFE795664C1}">
      <dgm:prSet/>
      <dgm:spPr/>
      <dgm:t>
        <a:bodyPr/>
        <a:lstStyle/>
        <a:p>
          <a:endParaRPr lang="en-GB"/>
        </a:p>
      </dgm:t>
    </dgm:pt>
    <dgm:pt modelId="{EF716CF2-4BC4-4130-91D8-D6EF4BECE73B}" type="sibTrans" cxnId="{607EA82A-EA2A-4B43-83A1-0EFE795664C1}">
      <dgm:prSet/>
      <dgm:spPr/>
      <dgm:t>
        <a:bodyPr/>
        <a:lstStyle/>
        <a:p>
          <a:endParaRPr lang="en-GB"/>
        </a:p>
      </dgm:t>
    </dgm:pt>
    <dgm:pt modelId="{3AA53332-A540-4271-9FCA-2AD2B4F7BC6E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Aims</a:t>
          </a:r>
        </a:p>
      </dgm:t>
    </dgm:pt>
    <dgm:pt modelId="{7527C590-B5C4-49C2-BC24-E0A53EC60887}" type="parTrans" cxnId="{2D65A793-937A-4E35-9B40-A4FE6B4454B2}">
      <dgm:prSet/>
      <dgm:spPr/>
      <dgm:t>
        <a:bodyPr/>
        <a:lstStyle/>
        <a:p>
          <a:endParaRPr lang="en-GB"/>
        </a:p>
      </dgm:t>
    </dgm:pt>
    <dgm:pt modelId="{2A09BDAB-253A-4C93-9498-72E45776292E}" type="sibTrans" cxnId="{2D65A793-937A-4E35-9B40-A4FE6B4454B2}">
      <dgm:prSet/>
      <dgm:spPr/>
      <dgm:t>
        <a:bodyPr/>
        <a:lstStyle/>
        <a:p>
          <a:endParaRPr lang="en-GB"/>
        </a:p>
      </dgm:t>
    </dgm:pt>
    <dgm:pt modelId="{4F6929C2-3115-42C3-819E-F7CCDA5A4232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Deliverables</a:t>
          </a:r>
        </a:p>
      </dgm:t>
    </dgm:pt>
    <dgm:pt modelId="{A6B7C0B9-6218-4581-84A7-D9FC6491B80B}" type="parTrans" cxnId="{AF11FC84-72C8-4D13-A195-23C251D23AC1}">
      <dgm:prSet/>
      <dgm:spPr/>
      <dgm:t>
        <a:bodyPr/>
        <a:lstStyle/>
        <a:p>
          <a:endParaRPr lang="en-GB"/>
        </a:p>
      </dgm:t>
    </dgm:pt>
    <dgm:pt modelId="{B4E8DDA3-F550-486F-8544-F0AA8AD334CB}" type="sibTrans" cxnId="{AF11FC84-72C8-4D13-A195-23C251D23AC1}">
      <dgm:prSet/>
      <dgm:spPr/>
      <dgm:t>
        <a:bodyPr/>
        <a:lstStyle/>
        <a:p>
          <a:endParaRPr lang="en-GB"/>
        </a:p>
      </dgm:t>
    </dgm:pt>
    <dgm:pt modelId="{838C39E8-230E-4EB8-8609-F09437850CAF}" type="pres">
      <dgm:prSet presAssocID="{791E3A90-C6CF-4060-BC8A-A79A93768028}" presName="Name0" presStyleCnt="0">
        <dgm:presLayoutVars>
          <dgm:dir/>
          <dgm:animLvl val="lvl"/>
          <dgm:resizeHandles val="exact"/>
        </dgm:presLayoutVars>
      </dgm:prSet>
      <dgm:spPr/>
    </dgm:pt>
    <dgm:pt modelId="{8A3B714D-6838-450C-A12F-6D5D61CCDEA7}" type="pres">
      <dgm:prSet presAssocID="{C120B856-C744-4C1A-8A1B-6DC61603E7AC}" presName="composite" presStyleCnt="0"/>
      <dgm:spPr/>
    </dgm:pt>
    <dgm:pt modelId="{7A3CDEF6-B8C3-4EBF-BEBF-0F1C78CBFDE7}" type="pres">
      <dgm:prSet presAssocID="{C120B856-C744-4C1A-8A1B-6DC61603E7AC}" presName="parTx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C3C15F7A-DC7E-48A2-ACF6-D1C66A734418}" type="pres">
      <dgm:prSet presAssocID="{C120B856-C744-4C1A-8A1B-6DC61603E7AC}" presName="desTx" presStyleLbl="alignAccFollowNode1" presStyleIdx="0" presStyleCnt="7">
        <dgm:presLayoutVars>
          <dgm:bulletEnabled val="1"/>
        </dgm:presLayoutVars>
      </dgm:prSet>
      <dgm:spPr/>
    </dgm:pt>
    <dgm:pt modelId="{523B6F5F-B8B1-422D-96CE-17B5611E9856}" type="pres">
      <dgm:prSet presAssocID="{B935F4B9-6722-4096-BC9E-94E916B420A1}" presName="space" presStyleCnt="0"/>
      <dgm:spPr/>
    </dgm:pt>
    <dgm:pt modelId="{2CD5444B-084D-4B57-BF61-B90BDB7D97DA}" type="pres">
      <dgm:prSet presAssocID="{B141E886-5FE9-4709-8096-D3311B1F413E}" presName="composite" presStyleCnt="0"/>
      <dgm:spPr/>
    </dgm:pt>
    <dgm:pt modelId="{DFBADDDD-D1A9-4282-A76A-6D2DFA89E071}" type="pres">
      <dgm:prSet presAssocID="{B141E886-5FE9-4709-8096-D3311B1F413E}" presName="parTx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8554E0C8-7F28-4D9F-96CB-88FCD638289C}" type="pres">
      <dgm:prSet presAssocID="{B141E886-5FE9-4709-8096-D3311B1F413E}" presName="desTx" presStyleLbl="alignAccFollowNode1" presStyleIdx="1" presStyleCnt="7">
        <dgm:presLayoutVars>
          <dgm:bulletEnabled val="1"/>
        </dgm:presLayoutVars>
      </dgm:prSet>
      <dgm:spPr/>
    </dgm:pt>
    <dgm:pt modelId="{69C3442A-2FCA-46AB-8C3C-A633ECF0708A}" type="pres">
      <dgm:prSet presAssocID="{04A2909A-4557-4852-A850-7786FECC7604}" presName="space" presStyleCnt="0"/>
      <dgm:spPr/>
    </dgm:pt>
    <dgm:pt modelId="{1673E2CF-7A50-43AD-BDBF-49145FA5F7B1}" type="pres">
      <dgm:prSet presAssocID="{C4E3BDE6-AEBF-4E64-81A4-6F59010BB009}" presName="composite" presStyleCnt="0"/>
      <dgm:spPr/>
    </dgm:pt>
    <dgm:pt modelId="{95BC36BF-A509-4C4D-9658-3C862D4ECA7C}" type="pres">
      <dgm:prSet presAssocID="{C4E3BDE6-AEBF-4E64-81A4-6F59010BB009}" presName="parTx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DA3B5808-9BCF-4B58-A070-7172CD8EDEA3}" type="pres">
      <dgm:prSet presAssocID="{C4E3BDE6-AEBF-4E64-81A4-6F59010BB009}" presName="desTx" presStyleLbl="alignAccFollowNode1" presStyleIdx="2" presStyleCnt="7">
        <dgm:presLayoutVars>
          <dgm:bulletEnabled val="1"/>
        </dgm:presLayoutVars>
      </dgm:prSet>
      <dgm:spPr/>
    </dgm:pt>
    <dgm:pt modelId="{B997C66F-5228-49E8-A8E0-D1A012CC13A6}" type="pres">
      <dgm:prSet presAssocID="{581A138A-4EAB-47CC-AC9A-1D248716DDDA}" presName="space" presStyleCnt="0"/>
      <dgm:spPr/>
    </dgm:pt>
    <dgm:pt modelId="{F1256A6A-45B1-4A90-B9AE-651D5B5AA2A4}" type="pres">
      <dgm:prSet presAssocID="{717B28E2-3C97-4E5D-8D9F-DDCFEE721794}" presName="composite" presStyleCnt="0"/>
      <dgm:spPr/>
    </dgm:pt>
    <dgm:pt modelId="{732EB6DF-06B8-4AF9-912A-AE3577E445B1}" type="pres">
      <dgm:prSet presAssocID="{717B28E2-3C97-4E5D-8D9F-DDCFEE721794}" presName="parTx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6C0A6668-D30B-4385-BB83-26D5D1D5CE0A}" type="pres">
      <dgm:prSet presAssocID="{717B28E2-3C97-4E5D-8D9F-DDCFEE721794}" presName="desTx" presStyleLbl="alignAccFollowNode1" presStyleIdx="3" presStyleCnt="7">
        <dgm:presLayoutVars>
          <dgm:bulletEnabled val="1"/>
        </dgm:presLayoutVars>
      </dgm:prSet>
      <dgm:spPr/>
    </dgm:pt>
    <dgm:pt modelId="{AB9AB23F-91EF-4C66-9FF3-41C4C0A37135}" type="pres">
      <dgm:prSet presAssocID="{9E3881FD-A0A7-4EA2-95FD-F7B32E61C148}" presName="space" presStyleCnt="0"/>
      <dgm:spPr/>
    </dgm:pt>
    <dgm:pt modelId="{39485F27-ECFD-486E-8FC2-95DD9E5C70D3}" type="pres">
      <dgm:prSet presAssocID="{A6746DD1-9A00-4B25-931E-47D427B183A2}" presName="composite" presStyleCnt="0"/>
      <dgm:spPr/>
    </dgm:pt>
    <dgm:pt modelId="{DE84B1BE-427B-478B-89CD-A4DF2F05DAA1}" type="pres">
      <dgm:prSet presAssocID="{A6746DD1-9A00-4B25-931E-47D427B183A2}" presName="parTx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642FA1EB-0972-4FFA-BAAE-EB53A6F6040B}" type="pres">
      <dgm:prSet presAssocID="{A6746DD1-9A00-4B25-931E-47D427B183A2}" presName="desTx" presStyleLbl="alignAccFollowNode1" presStyleIdx="4" presStyleCnt="7">
        <dgm:presLayoutVars>
          <dgm:bulletEnabled val="1"/>
        </dgm:presLayoutVars>
      </dgm:prSet>
      <dgm:spPr/>
    </dgm:pt>
    <dgm:pt modelId="{BBB631BF-2894-4406-99E6-8A943030A246}" type="pres">
      <dgm:prSet presAssocID="{9F0CD403-69CA-43E2-B98C-75CE571B10BF}" presName="space" presStyleCnt="0"/>
      <dgm:spPr/>
    </dgm:pt>
    <dgm:pt modelId="{63BB7910-6B08-4017-94A6-848D6E729255}" type="pres">
      <dgm:prSet presAssocID="{CD63DCF0-2F2F-492A-8D88-58410400581C}" presName="composite" presStyleCnt="0"/>
      <dgm:spPr/>
    </dgm:pt>
    <dgm:pt modelId="{02DA007C-85E4-49F1-A04D-87CACC0C7C6F}" type="pres">
      <dgm:prSet presAssocID="{CD63DCF0-2F2F-492A-8D88-58410400581C}" presName="parTx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90BE3632-4D7A-4418-85E5-84A581DE18E5}" type="pres">
      <dgm:prSet presAssocID="{CD63DCF0-2F2F-492A-8D88-58410400581C}" presName="desTx" presStyleLbl="alignAccFollowNode1" presStyleIdx="5" presStyleCnt="7">
        <dgm:presLayoutVars>
          <dgm:bulletEnabled val="1"/>
        </dgm:presLayoutVars>
      </dgm:prSet>
      <dgm:spPr/>
    </dgm:pt>
    <dgm:pt modelId="{7567A55C-6655-4E05-A0C7-A598348F6C30}" type="pres">
      <dgm:prSet presAssocID="{74395782-DE9C-41C1-94A0-1CEB61ABAA22}" presName="space" presStyleCnt="0"/>
      <dgm:spPr/>
    </dgm:pt>
    <dgm:pt modelId="{8D13BDD7-B98A-4419-831C-E22A46FF1AFC}" type="pres">
      <dgm:prSet presAssocID="{3153CFC7-7717-46C4-A5DF-058EDA17A17E}" presName="composite" presStyleCnt="0"/>
      <dgm:spPr/>
    </dgm:pt>
    <dgm:pt modelId="{B1AC0DC0-D0BF-4578-82C2-1546357284B0}" type="pres">
      <dgm:prSet presAssocID="{3153CFC7-7717-46C4-A5DF-058EDA17A17E}" presName="parTx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4C749B21-6551-47F4-8FC6-F678BE939F07}" type="pres">
      <dgm:prSet presAssocID="{3153CFC7-7717-46C4-A5DF-058EDA17A17E}" presName="desTx" presStyleLbl="alignAccFollowNode1" presStyleIdx="6" presStyleCnt="7">
        <dgm:presLayoutVars>
          <dgm:bulletEnabled val="1"/>
        </dgm:presLayoutVars>
      </dgm:prSet>
      <dgm:spPr/>
    </dgm:pt>
  </dgm:ptLst>
  <dgm:cxnLst>
    <dgm:cxn modelId="{712B221D-047F-4D08-BC76-92DED83F4476}" srcId="{CD63DCF0-2F2F-492A-8D88-58410400581C}" destId="{0ADC011F-EBA1-4449-B459-7B4597BFCB9E}" srcOrd="0" destOrd="0" parTransId="{CE2365AD-B028-4352-B67C-9AB5FC44D966}" sibTransId="{80A79354-63D0-49DD-A5CA-298C764B9D51}"/>
    <dgm:cxn modelId="{7A0E5724-A4CC-404F-B5E8-B3641CFBBDDD}" type="presOf" srcId="{A6746DD1-9A00-4B25-931E-47D427B183A2}" destId="{DE84B1BE-427B-478B-89CD-A4DF2F05DAA1}" srcOrd="0" destOrd="0" presId="urn:microsoft.com/office/officeart/2005/8/layout/hList1"/>
    <dgm:cxn modelId="{AA6FF026-8C56-4B7C-95B1-9503045439F2}" type="presOf" srcId="{38F81FA7-0675-49E2-A7BC-B0652996D0A7}" destId="{C3C15F7A-DC7E-48A2-ACF6-D1C66A734418}" srcOrd="0" destOrd="3" presId="urn:microsoft.com/office/officeart/2005/8/layout/hList1"/>
    <dgm:cxn modelId="{1FA28E2A-DEFD-45E6-97E0-25DB894B8EB7}" srcId="{C120B856-C744-4C1A-8A1B-6DC61603E7AC}" destId="{3AB80701-E346-4A7A-BBA7-81DE994FE28B}" srcOrd="2" destOrd="0" parTransId="{B9A82CBA-9ACA-4B1F-9A97-319948B9C800}" sibTransId="{521FE033-D913-40B6-BAED-DA2F98CEAA47}"/>
    <dgm:cxn modelId="{982CA72A-58A8-4892-849A-132D860791BD}" type="presOf" srcId="{F9FBE7A5-1D8D-4A06-B7EC-84438A50F45C}" destId="{4C749B21-6551-47F4-8FC6-F678BE939F07}" srcOrd="0" destOrd="0" presId="urn:microsoft.com/office/officeart/2005/8/layout/hList1"/>
    <dgm:cxn modelId="{607EA82A-EA2A-4B43-83A1-0EFE795664C1}" srcId="{3153CFC7-7717-46C4-A5DF-058EDA17A17E}" destId="{F9FBE7A5-1D8D-4A06-B7EC-84438A50F45C}" srcOrd="0" destOrd="0" parTransId="{97BB6484-5575-4312-AC45-312F66C18160}" sibTransId="{EF716CF2-4BC4-4130-91D8-D6EF4BECE73B}"/>
    <dgm:cxn modelId="{4DF9685E-2282-4213-AC3B-64B88EE6C165}" type="presOf" srcId="{7AACC1A6-504B-4366-8568-6D7EE254B11F}" destId="{DA3B5808-9BCF-4B58-A070-7172CD8EDEA3}" srcOrd="0" destOrd="1" presId="urn:microsoft.com/office/officeart/2005/8/layout/hList1"/>
    <dgm:cxn modelId="{CBC39144-82D5-478B-BEE8-54DD56583B0D}" type="presOf" srcId="{3153CFC7-7717-46C4-A5DF-058EDA17A17E}" destId="{B1AC0DC0-D0BF-4578-82C2-1546357284B0}" srcOrd="0" destOrd="0" presId="urn:microsoft.com/office/officeart/2005/8/layout/hList1"/>
    <dgm:cxn modelId="{A722F065-21BA-4479-B42A-F2D5CD5455AF}" srcId="{C4E3BDE6-AEBF-4E64-81A4-6F59010BB009}" destId="{7AACC1A6-504B-4366-8568-6D7EE254B11F}" srcOrd="1" destOrd="0" parTransId="{2EB77AB7-C7CA-49CA-8885-CC543F6EC1ED}" sibTransId="{51F5FB39-3C47-4321-BE06-FDB337635BB4}"/>
    <dgm:cxn modelId="{85138649-2E12-4CB2-BAE5-8C8E7DED71A8}" srcId="{B141E886-5FE9-4709-8096-D3311B1F413E}" destId="{AA7A9EF7-B730-47AC-A36B-9B1B029E8F52}" srcOrd="1" destOrd="0" parTransId="{6DFA0B73-9F77-4AD1-8CF1-644539070512}" sibTransId="{57158639-6B27-4D41-A8C7-E95C6F446619}"/>
    <dgm:cxn modelId="{74F5564D-AC3C-45AB-B71C-0EA9E3043E04}" srcId="{791E3A90-C6CF-4060-BC8A-A79A93768028}" destId="{3153CFC7-7717-46C4-A5DF-058EDA17A17E}" srcOrd="6" destOrd="0" parTransId="{0CFC67F3-7E3C-47C6-9C2C-D824DF2E7D9A}" sibTransId="{6FCDAA6D-9E15-418F-9D49-E699DF6220A0}"/>
    <dgm:cxn modelId="{A81B5250-10E1-4809-B0FB-B15CDCDFF634}" type="presOf" srcId="{3AA53332-A540-4271-9FCA-2AD2B4F7BC6E}" destId="{4C749B21-6551-47F4-8FC6-F678BE939F07}" srcOrd="0" destOrd="1" presId="urn:microsoft.com/office/officeart/2005/8/layout/hList1"/>
    <dgm:cxn modelId="{5821FB71-A3E7-4B23-86BE-BDA3BD1A3BC4}" srcId="{791E3A90-C6CF-4060-BC8A-A79A93768028}" destId="{CD63DCF0-2F2F-492A-8D88-58410400581C}" srcOrd="5" destOrd="0" parTransId="{6824D783-797A-4F02-9CEF-B188BE9279BC}" sibTransId="{74395782-DE9C-41C1-94A0-1CEB61ABAA22}"/>
    <dgm:cxn modelId="{78B4B874-7AFB-428A-9D3F-DB0435688FFF}" type="presOf" srcId="{D6548A76-0674-4E3F-8D3E-158F01EDA953}" destId="{C3C15F7A-DC7E-48A2-ACF6-D1C66A734418}" srcOrd="0" destOrd="1" presId="urn:microsoft.com/office/officeart/2005/8/layout/hList1"/>
    <dgm:cxn modelId="{D6526155-F5D9-48C2-BAC3-5A029CA2FA91}" srcId="{791E3A90-C6CF-4060-BC8A-A79A93768028}" destId="{A6746DD1-9A00-4B25-931E-47D427B183A2}" srcOrd="4" destOrd="0" parTransId="{0D5CA146-755A-412B-AB60-E474C3A91134}" sibTransId="{9F0CD403-69CA-43E2-B98C-75CE571B10BF}"/>
    <dgm:cxn modelId="{5254177A-CF2C-4E68-B502-FECCB0B47985}" srcId="{A6746DD1-9A00-4B25-931E-47D427B183A2}" destId="{C70F10B1-F224-49B5-A3A4-C408A130E28B}" srcOrd="1" destOrd="0" parTransId="{AEAC75BC-BC79-461E-8599-3ABBCECA7AB3}" sibTransId="{45D45271-C4B0-49F6-9845-E8D619B0E837}"/>
    <dgm:cxn modelId="{C8BEF57A-493E-4D87-A151-D3AB3E92193A}" srcId="{791E3A90-C6CF-4060-BC8A-A79A93768028}" destId="{C120B856-C744-4C1A-8A1B-6DC61603E7AC}" srcOrd="0" destOrd="0" parTransId="{F7D0143E-4899-4CFF-BBF4-2AE8707D1BD8}" sibTransId="{B935F4B9-6722-4096-BC9E-94E916B420A1}"/>
    <dgm:cxn modelId="{28FE9F7C-99B2-46E1-8D0E-5AE31CF2DE94}" srcId="{C120B856-C744-4C1A-8A1B-6DC61603E7AC}" destId="{8475EB6B-486A-4E14-874B-852333E6DF6C}" srcOrd="0" destOrd="0" parTransId="{F81732E5-9A35-4D5D-BD01-ACCCB94D5565}" sibTransId="{801398ED-A9B7-4CE9-A272-9021F31E69EF}"/>
    <dgm:cxn modelId="{AF11FC84-72C8-4D13-A195-23C251D23AC1}" srcId="{B141E886-5FE9-4709-8096-D3311B1F413E}" destId="{4F6929C2-3115-42C3-819E-F7CCDA5A4232}" srcOrd="2" destOrd="0" parTransId="{A6B7C0B9-6218-4581-84A7-D9FC6491B80B}" sibTransId="{B4E8DDA3-F550-486F-8544-F0AA8AD334CB}"/>
    <dgm:cxn modelId="{529ABD85-A99A-4BA0-A0D1-6D67E208E631}" type="presOf" srcId="{C70F10B1-F224-49B5-A3A4-C408A130E28B}" destId="{642FA1EB-0972-4FFA-BAAE-EB53A6F6040B}" srcOrd="0" destOrd="1" presId="urn:microsoft.com/office/officeart/2005/8/layout/hList1"/>
    <dgm:cxn modelId="{7AD8A88A-E062-4A04-9257-ADF82EDEB409}" type="presOf" srcId="{0ADC011F-EBA1-4449-B459-7B4597BFCB9E}" destId="{90BE3632-4D7A-4418-85E5-84A581DE18E5}" srcOrd="0" destOrd="0" presId="urn:microsoft.com/office/officeart/2005/8/layout/hList1"/>
    <dgm:cxn modelId="{2D65A793-937A-4E35-9B40-A4FE6B4454B2}" srcId="{3153CFC7-7717-46C4-A5DF-058EDA17A17E}" destId="{3AA53332-A540-4271-9FCA-2AD2B4F7BC6E}" srcOrd="1" destOrd="0" parTransId="{7527C590-B5C4-49C2-BC24-E0A53EC60887}" sibTransId="{2A09BDAB-253A-4C93-9498-72E45776292E}"/>
    <dgm:cxn modelId="{B8B70598-F447-4546-87B9-BE139F68F95D}" srcId="{791E3A90-C6CF-4060-BC8A-A79A93768028}" destId="{717B28E2-3C97-4E5D-8D9F-DDCFEE721794}" srcOrd="3" destOrd="0" parTransId="{98BEDFDA-8D84-43C6-8DE1-854877A541CA}" sibTransId="{9E3881FD-A0A7-4EA2-95FD-F7B32E61C148}"/>
    <dgm:cxn modelId="{F264D098-7B43-414F-BB9E-15D19708E9E4}" srcId="{717B28E2-3C97-4E5D-8D9F-DDCFEE721794}" destId="{75C1CB17-426E-4A31-B089-2C7DD2D5918E}" srcOrd="0" destOrd="0" parTransId="{3F23D923-A03F-4762-BF14-1B636537FE42}" sibTransId="{BF409CA6-D9B6-4F08-9F1F-B8360791CAD3}"/>
    <dgm:cxn modelId="{B195859D-73F8-4E6F-B525-291ED5725AD1}" srcId="{C120B856-C744-4C1A-8A1B-6DC61603E7AC}" destId="{38F81FA7-0675-49E2-A7BC-B0652996D0A7}" srcOrd="3" destOrd="0" parTransId="{CA48AD47-22B9-4C16-9147-AB2E3285A176}" sibTransId="{B13670BC-EC27-49C6-9565-C73D1EDFDDCF}"/>
    <dgm:cxn modelId="{A14181A1-47CF-4970-8FE7-C919E9A3738D}" type="presOf" srcId="{717B28E2-3C97-4E5D-8D9F-DDCFEE721794}" destId="{732EB6DF-06B8-4AF9-912A-AE3577E445B1}" srcOrd="0" destOrd="0" presId="urn:microsoft.com/office/officeart/2005/8/layout/hList1"/>
    <dgm:cxn modelId="{837D55A2-BE9D-49D4-BD65-D729092B8A7D}" srcId="{791E3A90-C6CF-4060-BC8A-A79A93768028}" destId="{C4E3BDE6-AEBF-4E64-81A4-6F59010BB009}" srcOrd="2" destOrd="0" parTransId="{BF265CEB-B17D-4A92-91A6-1D2F1DF9189F}" sibTransId="{581A138A-4EAB-47CC-AC9A-1D248716DDDA}"/>
    <dgm:cxn modelId="{EAC21EAC-E7B8-438E-A202-72EDFCD256A5}" type="presOf" srcId="{791E3A90-C6CF-4060-BC8A-A79A93768028}" destId="{838C39E8-230E-4EB8-8609-F09437850CAF}" srcOrd="0" destOrd="0" presId="urn:microsoft.com/office/officeart/2005/8/layout/hList1"/>
    <dgm:cxn modelId="{37A7A2AC-6EB4-4379-ABAD-0E7AA926E23E}" type="presOf" srcId="{B141E886-5FE9-4709-8096-D3311B1F413E}" destId="{DFBADDDD-D1A9-4282-A76A-6D2DFA89E071}" srcOrd="0" destOrd="0" presId="urn:microsoft.com/office/officeart/2005/8/layout/hList1"/>
    <dgm:cxn modelId="{7C6A82B8-7FB6-423E-B79C-7D78EAD10732}" type="presOf" srcId="{3AB80701-E346-4A7A-BBA7-81DE994FE28B}" destId="{C3C15F7A-DC7E-48A2-ACF6-D1C66A734418}" srcOrd="0" destOrd="2" presId="urn:microsoft.com/office/officeart/2005/8/layout/hList1"/>
    <dgm:cxn modelId="{4ADF30BD-D904-4026-8E43-2DE2968AE0CE}" type="presOf" srcId="{AA7A9EF7-B730-47AC-A36B-9B1B029E8F52}" destId="{8554E0C8-7F28-4D9F-96CB-88FCD638289C}" srcOrd="0" destOrd="1" presId="urn:microsoft.com/office/officeart/2005/8/layout/hList1"/>
    <dgm:cxn modelId="{F5790BC4-7FDF-4C54-9DA9-CAF91DB88BA0}" type="presOf" srcId="{C4E3BDE6-AEBF-4E64-81A4-6F59010BB009}" destId="{95BC36BF-A509-4C4D-9658-3C862D4ECA7C}" srcOrd="0" destOrd="0" presId="urn:microsoft.com/office/officeart/2005/8/layout/hList1"/>
    <dgm:cxn modelId="{2CF41EC9-9686-4998-BC2E-D85F39C19B4C}" type="presOf" srcId="{6CEDA3B1-7D4E-4220-A51D-3C957821FEAF}" destId="{DA3B5808-9BCF-4B58-A070-7172CD8EDEA3}" srcOrd="0" destOrd="0" presId="urn:microsoft.com/office/officeart/2005/8/layout/hList1"/>
    <dgm:cxn modelId="{FD6B68CD-B587-4142-8C13-F564C70629FA}" srcId="{CD63DCF0-2F2F-492A-8D88-58410400581C}" destId="{F87D9BBA-35B0-4ADD-B96A-71FDD872EB5F}" srcOrd="1" destOrd="0" parTransId="{FC4E916A-FA00-405B-B940-9BA4607B138D}" sibTransId="{AB987FAA-E40D-4A3A-A56B-5D1127E91A1C}"/>
    <dgm:cxn modelId="{E3D4D3CE-2C4C-4F07-AFFF-A0D1D409CA9E}" srcId="{C120B856-C744-4C1A-8A1B-6DC61603E7AC}" destId="{D6548A76-0674-4E3F-8D3E-158F01EDA953}" srcOrd="1" destOrd="0" parTransId="{3A427A00-5EAD-4681-BA73-BB35A73EB333}" sibTransId="{1FC636F2-2C51-4F93-A42E-F9FDE3DF1D1E}"/>
    <dgm:cxn modelId="{20180ECF-521D-467A-9193-C969525A65AF}" type="presOf" srcId="{46D024B7-6FDB-4CB6-BF27-DD294E6F3EB7}" destId="{642FA1EB-0972-4FFA-BAAE-EB53A6F6040B}" srcOrd="0" destOrd="0" presId="urn:microsoft.com/office/officeart/2005/8/layout/hList1"/>
    <dgm:cxn modelId="{626E77D0-E8F2-4A50-982B-62EA05032C80}" type="presOf" srcId="{F87D9BBA-35B0-4ADD-B96A-71FDD872EB5F}" destId="{90BE3632-4D7A-4418-85E5-84A581DE18E5}" srcOrd="0" destOrd="1" presId="urn:microsoft.com/office/officeart/2005/8/layout/hList1"/>
    <dgm:cxn modelId="{C81335D3-C3EA-4F50-A5E7-7DB171955D44}" type="presOf" srcId="{CD63DCF0-2F2F-492A-8D88-58410400581C}" destId="{02DA007C-85E4-49F1-A04D-87CACC0C7C6F}" srcOrd="0" destOrd="0" presId="urn:microsoft.com/office/officeart/2005/8/layout/hList1"/>
    <dgm:cxn modelId="{85C6C3D3-8C8F-41CB-9D84-B300E5C17108}" srcId="{B141E886-5FE9-4709-8096-D3311B1F413E}" destId="{9E7A070D-8B34-43EF-A968-5E0E6E8725E7}" srcOrd="0" destOrd="0" parTransId="{36E02350-8958-4A28-9B26-23D4EE02B0C1}" sibTransId="{ACE7B70B-EDC2-49D9-BA1C-B494439AFC61}"/>
    <dgm:cxn modelId="{EA672AE3-0BD6-4333-B394-4BE5AEEDA825}" type="presOf" srcId="{4F6929C2-3115-42C3-819E-F7CCDA5A4232}" destId="{8554E0C8-7F28-4D9F-96CB-88FCD638289C}" srcOrd="0" destOrd="2" presId="urn:microsoft.com/office/officeart/2005/8/layout/hList1"/>
    <dgm:cxn modelId="{545888E7-A97F-4BE2-8A50-8139F871C88E}" type="presOf" srcId="{8475EB6B-486A-4E14-874B-852333E6DF6C}" destId="{C3C15F7A-DC7E-48A2-ACF6-D1C66A734418}" srcOrd="0" destOrd="0" presId="urn:microsoft.com/office/officeart/2005/8/layout/hList1"/>
    <dgm:cxn modelId="{39D050E8-22F3-4482-B1BB-62628FB697DB}" srcId="{C4E3BDE6-AEBF-4E64-81A4-6F59010BB009}" destId="{6CEDA3B1-7D4E-4220-A51D-3C957821FEAF}" srcOrd="0" destOrd="0" parTransId="{3EC729E8-06B3-4C1B-9BE1-1E7FBB0DD232}" sibTransId="{97CB35C1-59C8-4E28-9C28-1507085C6295}"/>
    <dgm:cxn modelId="{7C26C8E8-61E0-4F96-9DEC-4E80E06F79E3}" type="presOf" srcId="{9E7A070D-8B34-43EF-A968-5E0E6E8725E7}" destId="{8554E0C8-7F28-4D9F-96CB-88FCD638289C}" srcOrd="0" destOrd="0" presId="urn:microsoft.com/office/officeart/2005/8/layout/hList1"/>
    <dgm:cxn modelId="{7080F9EA-A8EF-476F-89C6-E8B8061D071F}" srcId="{791E3A90-C6CF-4060-BC8A-A79A93768028}" destId="{B141E886-5FE9-4709-8096-D3311B1F413E}" srcOrd="1" destOrd="0" parTransId="{3C348342-0FEC-44C4-8A69-0AC4B60FBA3C}" sibTransId="{04A2909A-4557-4852-A850-7786FECC7604}"/>
    <dgm:cxn modelId="{810A73EE-A81C-4B43-A8E3-E0FB09DF76B0}" srcId="{A6746DD1-9A00-4B25-931E-47D427B183A2}" destId="{46D024B7-6FDB-4CB6-BF27-DD294E6F3EB7}" srcOrd="0" destOrd="0" parTransId="{415E98F4-51CC-4048-921F-434020430960}" sibTransId="{71B6C992-8805-43D9-96B8-64F81A19AC20}"/>
    <dgm:cxn modelId="{43E7ADF0-62A6-4F8D-9965-8EE871A36480}" type="presOf" srcId="{75C1CB17-426E-4A31-B089-2C7DD2D5918E}" destId="{6C0A6668-D30B-4385-BB83-26D5D1D5CE0A}" srcOrd="0" destOrd="0" presId="urn:microsoft.com/office/officeart/2005/8/layout/hList1"/>
    <dgm:cxn modelId="{6B4D6CF1-036A-4CB4-8000-0640D18F332B}" type="presOf" srcId="{C120B856-C744-4C1A-8A1B-6DC61603E7AC}" destId="{7A3CDEF6-B8C3-4EBF-BEBF-0F1C78CBFDE7}" srcOrd="0" destOrd="0" presId="urn:microsoft.com/office/officeart/2005/8/layout/hList1"/>
    <dgm:cxn modelId="{520E3D88-F0D5-4367-BD37-3D4C61299750}" type="presParOf" srcId="{838C39E8-230E-4EB8-8609-F09437850CAF}" destId="{8A3B714D-6838-450C-A12F-6D5D61CCDEA7}" srcOrd="0" destOrd="0" presId="urn:microsoft.com/office/officeart/2005/8/layout/hList1"/>
    <dgm:cxn modelId="{14F40FCB-64EF-4F44-AC6E-EB3D830515FA}" type="presParOf" srcId="{8A3B714D-6838-450C-A12F-6D5D61CCDEA7}" destId="{7A3CDEF6-B8C3-4EBF-BEBF-0F1C78CBFDE7}" srcOrd="0" destOrd="0" presId="urn:microsoft.com/office/officeart/2005/8/layout/hList1"/>
    <dgm:cxn modelId="{374E733E-BD53-468B-8EFF-30D3BE2BD395}" type="presParOf" srcId="{8A3B714D-6838-450C-A12F-6D5D61CCDEA7}" destId="{C3C15F7A-DC7E-48A2-ACF6-D1C66A734418}" srcOrd="1" destOrd="0" presId="urn:microsoft.com/office/officeart/2005/8/layout/hList1"/>
    <dgm:cxn modelId="{D9F5D5EB-F2F2-4963-8606-F9701D74F972}" type="presParOf" srcId="{838C39E8-230E-4EB8-8609-F09437850CAF}" destId="{523B6F5F-B8B1-422D-96CE-17B5611E9856}" srcOrd="1" destOrd="0" presId="urn:microsoft.com/office/officeart/2005/8/layout/hList1"/>
    <dgm:cxn modelId="{F73C3E7A-66DE-43B5-ACE6-2B27C7E9F95E}" type="presParOf" srcId="{838C39E8-230E-4EB8-8609-F09437850CAF}" destId="{2CD5444B-084D-4B57-BF61-B90BDB7D97DA}" srcOrd="2" destOrd="0" presId="urn:microsoft.com/office/officeart/2005/8/layout/hList1"/>
    <dgm:cxn modelId="{61432655-B8C7-4CEA-8F91-93B54C536B5C}" type="presParOf" srcId="{2CD5444B-084D-4B57-BF61-B90BDB7D97DA}" destId="{DFBADDDD-D1A9-4282-A76A-6D2DFA89E071}" srcOrd="0" destOrd="0" presId="urn:microsoft.com/office/officeart/2005/8/layout/hList1"/>
    <dgm:cxn modelId="{642A1449-C81A-482F-9A23-356E56F88F0D}" type="presParOf" srcId="{2CD5444B-084D-4B57-BF61-B90BDB7D97DA}" destId="{8554E0C8-7F28-4D9F-96CB-88FCD638289C}" srcOrd="1" destOrd="0" presId="urn:microsoft.com/office/officeart/2005/8/layout/hList1"/>
    <dgm:cxn modelId="{EC4FD98A-3A69-42E9-BE51-9D34D8BC8332}" type="presParOf" srcId="{838C39E8-230E-4EB8-8609-F09437850CAF}" destId="{69C3442A-2FCA-46AB-8C3C-A633ECF0708A}" srcOrd="3" destOrd="0" presId="urn:microsoft.com/office/officeart/2005/8/layout/hList1"/>
    <dgm:cxn modelId="{68EF3609-95C2-47C1-946E-223F45668A86}" type="presParOf" srcId="{838C39E8-230E-4EB8-8609-F09437850CAF}" destId="{1673E2CF-7A50-43AD-BDBF-49145FA5F7B1}" srcOrd="4" destOrd="0" presId="urn:microsoft.com/office/officeart/2005/8/layout/hList1"/>
    <dgm:cxn modelId="{96C3908C-DECB-4630-904B-42DCDA5D0B1A}" type="presParOf" srcId="{1673E2CF-7A50-43AD-BDBF-49145FA5F7B1}" destId="{95BC36BF-A509-4C4D-9658-3C862D4ECA7C}" srcOrd="0" destOrd="0" presId="urn:microsoft.com/office/officeart/2005/8/layout/hList1"/>
    <dgm:cxn modelId="{3CA62151-7633-47E3-8D81-D7C32BA4053D}" type="presParOf" srcId="{1673E2CF-7A50-43AD-BDBF-49145FA5F7B1}" destId="{DA3B5808-9BCF-4B58-A070-7172CD8EDEA3}" srcOrd="1" destOrd="0" presId="urn:microsoft.com/office/officeart/2005/8/layout/hList1"/>
    <dgm:cxn modelId="{586C8712-21C1-4B10-9E7E-3C1E369166E2}" type="presParOf" srcId="{838C39E8-230E-4EB8-8609-F09437850CAF}" destId="{B997C66F-5228-49E8-A8E0-D1A012CC13A6}" srcOrd="5" destOrd="0" presId="urn:microsoft.com/office/officeart/2005/8/layout/hList1"/>
    <dgm:cxn modelId="{70E3FC35-20A8-41F0-8829-E5AA47BCAE3F}" type="presParOf" srcId="{838C39E8-230E-4EB8-8609-F09437850CAF}" destId="{F1256A6A-45B1-4A90-B9AE-651D5B5AA2A4}" srcOrd="6" destOrd="0" presId="urn:microsoft.com/office/officeart/2005/8/layout/hList1"/>
    <dgm:cxn modelId="{85A3DC2C-5A4A-4F3B-9B4F-EB1034473485}" type="presParOf" srcId="{F1256A6A-45B1-4A90-B9AE-651D5B5AA2A4}" destId="{732EB6DF-06B8-4AF9-912A-AE3577E445B1}" srcOrd="0" destOrd="0" presId="urn:microsoft.com/office/officeart/2005/8/layout/hList1"/>
    <dgm:cxn modelId="{6E39BD00-E828-49DE-B807-EA0CA89C0A89}" type="presParOf" srcId="{F1256A6A-45B1-4A90-B9AE-651D5B5AA2A4}" destId="{6C0A6668-D30B-4385-BB83-26D5D1D5CE0A}" srcOrd="1" destOrd="0" presId="urn:microsoft.com/office/officeart/2005/8/layout/hList1"/>
    <dgm:cxn modelId="{3C470DA8-6E7B-49A4-B743-4E29FE1EB08C}" type="presParOf" srcId="{838C39E8-230E-4EB8-8609-F09437850CAF}" destId="{AB9AB23F-91EF-4C66-9FF3-41C4C0A37135}" srcOrd="7" destOrd="0" presId="urn:microsoft.com/office/officeart/2005/8/layout/hList1"/>
    <dgm:cxn modelId="{832B2A83-51B7-442E-BCF4-BA4ECAFD0A40}" type="presParOf" srcId="{838C39E8-230E-4EB8-8609-F09437850CAF}" destId="{39485F27-ECFD-486E-8FC2-95DD9E5C70D3}" srcOrd="8" destOrd="0" presId="urn:microsoft.com/office/officeart/2005/8/layout/hList1"/>
    <dgm:cxn modelId="{16367F14-850C-4C4C-865C-64E335A16371}" type="presParOf" srcId="{39485F27-ECFD-486E-8FC2-95DD9E5C70D3}" destId="{DE84B1BE-427B-478B-89CD-A4DF2F05DAA1}" srcOrd="0" destOrd="0" presId="urn:microsoft.com/office/officeart/2005/8/layout/hList1"/>
    <dgm:cxn modelId="{2E0D402E-111A-414E-991F-4D2059A26F67}" type="presParOf" srcId="{39485F27-ECFD-486E-8FC2-95DD9E5C70D3}" destId="{642FA1EB-0972-4FFA-BAAE-EB53A6F6040B}" srcOrd="1" destOrd="0" presId="urn:microsoft.com/office/officeart/2005/8/layout/hList1"/>
    <dgm:cxn modelId="{D24E930B-B7C1-405E-976C-0C49AB02171C}" type="presParOf" srcId="{838C39E8-230E-4EB8-8609-F09437850CAF}" destId="{BBB631BF-2894-4406-99E6-8A943030A246}" srcOrd="9" destOrd="0" presId="urn:microsoft.com/office/officeart/2005/8/layout/hList1"/>
    <dgm:cxn modelId="{3762BB3E-EA13-4482-8B1B-F0E0E88B6F50}" type="presParOf" srcId="{838C39E8-230E-4EB8-8609-F09437850CAF}" destId="{63BB7910-6B08-4017-94A6-848D6E729255}" srcOrd="10" destOrd="0" presId="urn:microsoft.com/office/officeart/2005/8/layout/hList1"/>
    <dgm:cxn modelId="{74C55776-D35D-4F7D-BD47-DC67454BCEC5}" type="presParOf" srcId="{63BB7910-6B08-4017-94A6-848D6E729255}" destId="{02DA007C-85E4-49F1-A04D-87CACC0C7C6F}" srcOrd="0" destOrd="0" presId="urn:microsoft.com/office/officeart/2005/8/layout/hList1"/>
    <dgm:cxn modelId="{93586D65-C477-4D55-AE1D-B8F2723DB302}" type="presParOf" srcId="{63BB7910-6B08-4017-94A6-848D6E729255}" destId="{90BE3632-4D7A-4418-85E5-84A581DE18E5}" srcOrd="1" destOrd="0" presId="urn:microsoft.com/office/officeart/2005/8/layout/hList1"/>
    <dgm:cxn modelId="{846C2F14-45B7-4744-B970-FC70F513FEFC}" type="presParOf" srcId="{838C39E8-230E-4EB8-8609-F09437850CAF}" destId="{7567A55C-6655-4E05-A0C7-A598348F6C30}" srcOrd="11" destOrd="0" presId="urn:microsoft.com/office/officeart/2005/8/layout/hList1"/>
    <dgm:cxn modelId="{11DAB07E-321A-4703-9DE8-87620ECE4C72}" type="presParOf" srcId="{838C39E8-230E-4EB8-8609-F09437850CAF}" destId="{8D13BDD7-B98A-4419-831C-E22A46FF1AFC}" srcOrd="12" destOrd="0" presId="urn:microsoft.com/office/officeart/2005/8/layout/hList1"/>
    <dgm:cxn modelId="{460A00E0-EE20-4611-99BE-E5557972F22B}" type="presParOf" srcId="{8D13BDD7-B98A-4419-831C-E22A46FF1AFC}" destId="{B1AC0DC0-D0BF-4578-82C2-1546357284B0}" srcOrd="0" destOrd="0" presId="urn:microsoft.com/office/officeart/2005/8/layout/hList1"/>
    <dgm:cxn modelId="{8001B091-945B-4933-8E01-E4829C6F87A8}" type="presParOf" srcId="{8D13BDD7-B98A-4419-831C-E22A46FF1AFC}" destId="{4C749B21-6551-47F4-8FC6-F678BE939F0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1E3A90-C6CF-4060-BC8A-A79A93768028}" type="doc">
      <dgm:prSet loTypeId="urn:microsoft.com/office/officeart/2005/8/layout/process1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C120B856-C744-4C1A-8A1B-6DC61603E7AC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Requirements</a:t>
          </a:r>
        </a:p>
      </dgm:t>
    </dgm:pt>
    <dgm:pt modelId="{F7D0143E-4899-4CFF-BBF4-2AE8707D1BD8}" type="parTrans" cxnId="{C8BEF57A-493E-4D87-A151-D3AB3E92193A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B935F4B9-6722-4096-BC9E-94E916B420A1}" type="sibTrans" cxnId="{C8BEF57A-493E-4D87-A151-D3AB3E92193A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8475EB6B-486A-4E14-874B-852333E6DF6C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Capture</a:t>
          </a:r>
        </a:p>
      </dgm:t>
    </dgm:pt>
    <dgm:pt modelId="{F81732E5-9A35-4D5D-BD01-ACCCB94D5565}" type="parTrans" cxnId="{28FE9F7C-99B2-46E1-8D0E-5AE31CF2DE94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801398ED-A9B7-4CE9-A272-9021F31E69EF}" type="sibTrans" cxnId="{28FE9F7C-99B2-46E1-8D0E-5AE31CF2DE94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B141E886-5FE9-4709-8096-D3311B1F413E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Analysis of options</a:t>
          </a:r>
        </a:p>
      </dgm:t>
    </dgm:pt>
    <dgm:pt modelId="{3C348342-0FEC-44C4-8A69-0AC4B60FBA3C}" type="parTrans" cxnId="{7080F9EA-A8EF-476F-89C6-E8B8061D071F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04A2909A-4557-4852-A850-7786FECC7604}" type="sibTrans" cxnId="{7080F9EA-A8EF-476F-89C6-E8B8061D071F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9E7A070D-8B34-43EF-A968-5E0E6E8725E7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Tools</a:t>
          </a:r>
        </a:p>
      </dgm:t>
    </dgm:pt>
    <dgm:pt modelId="{36E02350-8958-4A28-9B26-23D4EE02B0C1}" type="parTrans" cxnId="{85C6C3D3-8C8F-41CB-9D84-B300E5C17108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ACE7B70B-EDC2-49D9-BA1C-B494439AFC61}" type="sibTrans" cxnId="{85C6C3D3-8C8F-41CB-9D84-B300E5C17108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3E24D1F3-6883-4514-BD4F-E1E359BD5DDF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Design</a:t>
          </a:r>
        </a:p>
      </dgm:t>
    </dgm:pt>
    <dgm:pt modelId="{A763685D-29F0-4ED0-A2CD-D6056638F718}" type="parTrans" cxnId="{B3E03103-37EA-4294-9F1D-028845819120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C4456A16-8020-4937-B73F-4BE9D065A0B2}" type="sibTrans" cxnId="{B3E03103-37EA-4294-9F1D-028845819120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717B28E2-3C97-4E5D-8D9F-DDCFEE721794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Software architecture</a:t>
          </a:r>
        </a:p>
      </dgm:t>
    </dgm:pt>
    <dgm:pt modelId="{98BEDFDA-8D84-43C6-8DE1-854877A541CA}" type="parTrans" cxnId="{B8B70598-F447-4546-87B9-BE139F68F95D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9E3881FD-A0A7-4EA2-95FD-F7B32E61C148}" type="sibTrans" cxnId="{B8B70598-F447-4546-87B9-BE139F68F95D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A6746DD1-9A00-4B25-931E-47D427B183A2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Implementation</a:t>
          </a:r>
        </a:p>
      </dgm:t>
    </dgm:pt>
    <dgm:pt modelId="{0D5CA146-755A-412B-AB60-E474C3A91134}" type="parTrans" cxnId="{D6526155-F5D9-48C2-BAC3-5A029CA2FA91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9F0CD403-69CA-43E2-B98C-75CE571B10BF}" type="sibTrans" cxnId="{D6526155-F5D9-48C2-BAC3-5A029CA2FA91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CD63DCF0-2F2F-492A-8D88-58410400581C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Testing and evaluation</a:t>
          </a:r>
        </a:p>
      </dgm:t>
    </dgm:pt>
    <dgm:pt modelId="{6824D783-797A-4F02-9CEF-B188BE9279BC}" type="parTrans" cxnId="{5821FB71-A3E7-4B23-86BE-BDA3BD1A3BC4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74395782-DE9C-41C1-94A0-1CEB61ABAA22}" type="sibTrans" cxnId="{5821FB71-A3E7-4B23-86BE-BDA3BD1A3BC4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D6548A76-0674-4E3F-8D3E-158F01EDA953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Documentation</a:t>
          </a:r>
        </a:p>
      </dgm:t>
    </dgm:pt>
    <dgm:pt modelId="{3A427A00-5EAD-4681-BA73-BB35A73EB333}" type="parTrans" cxnId="{E3D4D3CE-2C4C-4F07-AFFF-A0D1D409CA9E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1FC636F2-2C51-4F93-A42E-F9FDE3DF1D1E}" type="sibTrans" cxnId="{E3D4D3CE-2C4C-4F07-AFFF-A0D1D409CA9E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AA7A9EF7-B730-47AC-A36B-9B1B029E8F52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Technologies</a:t>
          </a:r>
        </a:p>
      </dgm:t>
    </dgm:pt>
    <dgm:pt modelId="{6DFA0B73-9F77-4AD1-8CF1-644539070512}" type="parTrans" cxnId="{85138649-2E12-4CB2-BAE5-8C8E7DED71A8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57158639-6B27-4D41-A8C7-E95C6F446619}" type="sibTrans" cxnId="{85138649-2E12-4CB2-BAE5-8C8E7DED71A8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75C1CB17-426E-4A31-B089-2C7DD2D5918E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Hardware design</a:t>
          </a:r>
        </a:p>
      </dgm:t>
    </dgm:pt>
    <dgm:pt modelId="{3F23D923-A03F-4762-BF14-1B636537FE42}" type="parTrans" cxnId="{F264D098-7B43-414F-BB9E-15D19708E9E4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BF409CA6-D9B6-4F08-9F1F-B8360791CAD3}" type="sibTrans" cxnId="{F264D098-7B43-414F-BB9E-15D19708E9E4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46D024B7-6FDB-4CB6-BF27-DD294E6F3EB7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Coding</a:t>
          </a:r>
        </a:p>
      </dgm:t>
    </dgm:pt>
    <dgm:pt modelId="{415E98F4-51CC-4048-921F-434020430960}" type="parTrans" cxnId="{810A73EE-A81C-4B43-A8E3-E0FB09DF76B0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71B6C992-8805-43D9-96B8-64F81A19AC20}" type="sibTrans" cxnId="{810A73EE-A81C-4B43-A8E3-E0FB09DF76B0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C70F10B1-F224-49B5-A3A4-C408A130E28B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Building</a:t>
          </a:r>
        </a:p>
      </dgm:t>
    </dgm:pt>
    <dgm:pt modelId="{AEAC75BC-BC79-461E-8599-3ABBCECA7AB3}" type="parTrans" cxnId="{5254177A-CF2C-4E68-B502-FECCB0B47985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45D45271-C4B0-49F6-9845-E8D619B0E837}" type="sibTrans" cxnId="{5254177A-CF2C-4E68-B502-FECCB0B47985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0ADC011F-EBA1-4449-B459-7B4597BFCB9E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Functional testing</a:t>
          </a:r>
        </a:p>
      </dgm:t>
    </dgm:pt>
    <dgm:pt modelId="{CE2365AD-B028-4352-B67C-9AB5FC44D966}" type="parTrans" cxnId="{712B221D-047F-4D08-BC76-92DED83F4476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80A79354-63D0-49DD-A5CA-298C764B9D51}" type="sibTrans" cxnId="{712B221D-047F-4D08-BC76-92DED83F4476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F87D9BBA-35B0-4ADD-B96A-71FDD872EB5F}">
      <dgm:prSet phldrT="[Text]"/>
      <dgm:spPr/>
      <dgm:t>
        <a:bodyPr/>
        <a:lstStyle/>
        <a:p>
          <a:r>
            <a:rPr lang="en-GB" dirty="0">
              <a:solidFill>
                <a:srgbClr val="002060"/>
              </a:solidFill>
            </a:rPr>
            <a:t>User evaluation</a:t>
          </a:r>
        </a:p>
      </dgm:t>
    </dgm:pt>
    <dgm:pt modelId="{FC4E916A-FA00-405B-B940-9BA4607B138D}" type="parTrans" cxnId="{FD6B68CD-B587-4142-8C13-F564C70629FA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AB987FAA-E40D-4A3A-A56B-5D1127E91A1C}" type="sibTrans" cxnId="{FD6B68CD-B587-4142-8C13-F564C70629FA}">
      <dgm:prSet/>
      <dgm:spPr/>
      <dgm:t>
        <a:bodyPr/>
        <a:lstStyle/>
        <a:p>
          <a:endParaRPr lang="en-GB">
            <a:solidFill>
              <a:srgbClr val="002060"/>
            </a:solidFill>
          </a:endParaRPr>
        </a:p>
      </dgm:t>
    </dgm:pt>
    <dgm:pt modelId="{D95E719E-C236-4EAF-9B44-F9EA71DB3097}" type="pres">
      <dgm:prSet presAssocID="{791E3A90-C6CF-4060-BC8A-A79A93768028}" presName="Name0" presStyleCnt="0">
        <dgm:presLayoutVars>
          <dgm:dir/>
          <dgm:resizeHandles val="exact"/>
        </dgm:presLayoutVars>
      </dgm:prSet>
      <dgm:spPr/>
    </dgm:pt>
    <dgm:pt modelId="{F658E850-FB7D-4964-8615-1A97CF535EFC}" type="pres">
      <dgm:prSet presAssocID="{C120B856-C744-4C1A-8A1B-6DC61603E7AC}" presName="node" presStyleLbl="node1" presStyleIdx="0" presStyleCnt="5">
        <dgm:presLayoutVars>
          <dgm:bulletEnabled val="1"/>
        </dgm:presLayoutVars>
      </dgm:prSet>
      <dgm:spPr/>
    </dgm:pt>
    <dgm:pt modelId="{6366C18C-5C5A-4100-9424-AFB2D93F72E5}" type="pres">
      <dgm:prSet presAssocID="{B935F4B9-6722-4096-BC9E-94E916B420A1}" presName="sibTrans" presStyleLbl="sibTrans2D1" presStyleIdx="0" presStyleCnt="4"/>
      <dgm:spPr/>
    </dgm:pt>
    <dgm:pt modelId="{FB687C7D-8280-4F02-9C27-D34EE1CF9DBB}" type="pres">
      <dgm:prSet presAssocID="{B935F4B9-6722-4096-BC9E-94E916B420A1}" presName="connectorText" presStyleLbl="sibTrans2D1" presStyleIdx="0" presStyleCnt="4"/>
      <dgm:spPr/>
    </dgm:pt>
    <dgm:pt modelId="{EA9FF1A8-C7FF-40FD-8AD6-E49161775BEA}" type="pres">
      <dgm:prSet presAssocID="{B141E886-5FE9-4709-8096-D3311B1F413E}" presName="node" presStyleLbl="node1" presStyleIdx="1" presStyleCnt="5">
        <dgm:presLayoutVars>
          <dgm:bulletEnabled val="1"/>
        </dgm:presLayoutVars>
      </dgm:prSet>
      <dgm:spPr/>
    </dgm:pt>
    <dgm:pt modelId="{BC8DE410-4EDA-4C1A-919A-D6C500387D04}" type="pres">
      <dgm:prSet presAssocID="{04A2909A-4557-4852-A850-7786FECC7604}" presName="sibTrans" presStyleLbl="sibTrans2D1" presStyleIdx="1" presStyleCnt="4"/>
      <dgm:spPr/>
    </dgm:pt>
    <dgm:pt modelId="{D7439D59-7DF1-4433-B258-497C18EDD3F7}" type="pres">
      <dgm:prSet presAssocID="{04A2909A-4557-4852-A850-7786FECC7604}" presName="connectorText" presStyleLbl="sibTrans2D1" presStyleIdx="1" presStyleCnt="4"/>
      <dgm:spPr/>
    </dgm:pt>
    <dgm:pt modelId="{014DE9CF-919C-4E56-8E1C-1AFE46D8DD4C}" type="pres">
      <dgm:prSet presAssocID="{3E24D1F3-6883-4514-BD4F-E1E359BD5DDF}" presName="node" presStyleLbl="node1" presStyleIdx="2" presStyleCnt="5">
        <dgm:presLayoutVars>
          <dgm:bulletEnabled val="1"/>
        </dgm:presLayoutVars>
      </dgm:prSet>
      <dgm:spPr/>
    </dgm:pt>
    <dgm:pt modelId="{41C173D7-199C-41EA-8073-D61423665ACC}" type="pres">
      <dgm:prSet presAssocID="{C4456A16-8020-4937-B73F-4BE9D065A0B2}" presName="sibTrans" presStyleLbl="sibTrans2D1" presStyleIdx="2" presStyleCnt="4"/>
      <dgm:spPr/>
    </dgm:pt>
    <dgm:pt modelId="{63D8B451-67F5-487B-936D-41334DA175B0}" type="pres">
      <dgm:prSet presAssocID="{C4456A16-8020-4937-B73F-4BE9D065A0B2}" presName="connectorText" presStyleLbl="sibTrans2D1" presStyleIdx="2" presStyleCnt="4"/>
      <dgm:spPr/>
    </dgm:pt>
    <dgm:pt modelId="{5A47719F-91AD-4529-B57C-C4D5D547E96F}" type="pres">
      <dgm:prSet presAssocID="{A6746DD1-9A00-4B25-931E-47D427B183A2}" presName="node" presStyleLbl="node1" presStyleIdx="3" presStyleCnt="5">
        <dgm:presLayoutVars>
          <dgm:bulletEnabled val="1"/>
        </dgm:presLayoutVars>
      </dgm:prSet>
      <dgm:spPr/>
    </dgm:pt>
    <dgm:pt modelId="{C026521C-01F4-4DCF-8529-B866C6901954}" type="pres">
      <dgm:prSet presAssocID="{9F0CD403-69CA-43E2-B98C-75CE571B10BF}" presName="sibTrans" presStyleLbl="sibTrans2D1" presStyleIdx="3" presStyleCnt="4"/>
      <dgm:spPr/>
    </dgm:pt>
    <dgm:pt modelId="{44B7A48B-EED3-4367-BD76-0793207D942F}" type="pres">
      <dgm:prSet presAssocID="{9F0CD403-69CA-43E2-B98C-75CE571B10BF}" presName="connectorText" presStyleLbl="sibTrans2D1" presStyleIdx="3" presStyleCnt="4"/>
      <dgm:spPr/>
    </dgm:pt>
    <dgm:pt modelId="{B2EAA5ED-BC66-47E8-ACC2-44485E1F64DD}" type="pres">
      <dgm:prSet presAssocID="{CD63DCF0-2F2F-492A-8D88-58410400581C}" presName="node" presStyleLbl="node1" presStyleIdx="4" presStyleCnt="5">
        <dgm:presLayoutVars>
          <dgm:bulletEnabled val="1"/>
        </dgm:presLayoutVars>
      </dgm:prSet>
      <dgm:spPr/>
    </dgm:pt>
  </dgm:ptLst>
  <dgm:cxnLst>
    <dgm:cxn modelId="{B3E03103-37EA-4294-9F1D-028845819120}" srcId="{791E3A90-C6CF-4060-BC8A-A79A93768028}" destId="{3E24D1F3-6883-4514-BD4F-E1E359BD5DDF}" srcOrd="2" destOrd="0" parTransId="{A763685D-29F0-4ED0-A2CD-D6056638F718}" sibTransId="{C4456A16-8020-4937-B73F-4BE9D065A0B2}"/>
    <dgm:cxn modelId="{3D0C1610-4679-41F8-8E50-757A75103B83}" type="presOf" srcId="{AA7A9EF7-B730-47AC-A36B-9B1B029E8F52}" destId="{EA9FF1A8-C7FF-40FD-8AD6-E49161775BEA}" srcOrd="0" destOrd="2" presId="urn:microsoft.com/office/officeart/2005/8/layout/process1"/>
    <dgm:cxn modelId="{B2AC3C10-C3C8-4585-9793-DA703A325402}" type="presOf" srcId="{C4456A16-8020-4937-B73F-4BE9D065A0B2}" destId="{41C173D7-199C-41EA-8073-D61423665ACC}" srcOrd="0" destOrd="0" presId="urn:microsoft.com/office/officeart/2005/8/layout/process1"/>
    <dgm:cxn modelId="{712B221D-047F-4D08-BC76-92DED83F4476}" srcId="{CD63DCF0-2F2F-492A-8D88-58410400581C}" destId="{0ADC011F-EBA1-4449-B459-7B4597BFCB9E}" srcOrd="0" destOrd="0" parTransId="{CE2365AD-B028-4352-B67C-9AB5FC44D966}" sibTransId="{80A79354-63D0-49DD-A5CA-298C764B9D51}"/>
    <dgm:cxn modelId="{49812222-3C00-49BF-8BFE-759922AB80E6}" type="presOf" srcId="{8475EB6B-486A-4E14-874B-852333E6DF6C}" destId="{F658E850-FB7D-4964-8615-1A97CF535EFC}" srcOrd="0" destOrd="1" presId="urn:microsoft.com/office/officeart/2005/8/layout/process1"/>
    <dgm:cxn modelId="{FE43873F-DF22-4EC0-863D-16742FC3778A}" type="presOf" srcId="{717B28E2-3C97-4E5D-8D9F-DDCFEE721794}" destId="{014DE9CF-919C-4E56-8E1C-1AFE46D8DD4C}" srcOrd="0" destOrd="1" presId="urn:microsoft.com/office/officeart/2005/8/layout/process1"/>
    <dgm:cxn modelId="{3E04D141-D3F9-46D3-81D8-FEE2348BF1BA}" type="presOf" srcId="{A6746DD1-9A00-4B25-931E-47D427B183A2}" destId="{5A47719F-91AD-4529-B57C-C4D5D547E96F}" srcOrd="0" destOrd="0" presId="urn:microsoft.com/office/officeart/2005/8/layout/process1"/>
    <dgm:cxn modelId="{85138649-2E12-4CB2-BAE5-8C8E7DED71A8}" srcId="{B141E886-5FE9-4709-8096-D3311B1F413E}" destId="{AA7A9EF7-B730-47AC-A36B-9B1B029E8F52}" srcOrd="1" destOrd="0" parTransId="{6DFA0B73-9F77-4AD1-8CF1-644539070512}" sibTransId="{57158639-6B27-4D41-A8C7-E95C6F446619}"/>
    <dgm:cxn modelId="{34B2BA69-A854-41C3-B095-D39ACF443006}" type="presOf" srcId="{04A2909A-4557-4852-A850-7786FECC7604}" destId="{D7439D59-7DF1-4433-B258-497C18EDD3F7}" srcOrd="1" destOrd="0" presId="urn:microsoft.com/office/officeart/2005/8/layout/process1"/>
    <dgm:cxn modelId="{D20B0A4A-99F8-419E-B9E2-2F93BA8FE849}" type="presOf" srcId="{B935F4B9-6722-4096-BC9E-94E916B420A1}" destId="{FB687C7D-8280-4F02-9C27-D34EE1CF9DBB}" srcOrd="1" destOrd="0" presId="urn:microsoft.com/office/officeart/2005/8/layout/process1"/>
    <dgm:cxn modelId="{5821FB71-A3E7-4B23-86BE-BDA3BD1A3BC4}" srcId="{791E3A90-C6CF-4060-BC8A-A79A93768028}" destId="{CD63DCF0-2F2F-492A-8D88-58410400581C}" srcOrd="4" destOrd="0" parTransId="{6824D783-797A-4F02-9CEF-B188BE9279BC}" sibTransId="{74395782-DE9C-41C1-94A0-1CEB61ABAA22}"/>
    <dgm:cxn modelId="{4ADCB352-95E5-465D-B557-C5E20055BBD8}" type="presOf" srcId="{D6548A76-0674-4E3F-8D3E-158F01EDA953}" destId="{F658E850-FB7D-4964-8615-1A97CF535EFC}" srcOrd="0" destOrd="2" presId="urn:microsoft.com/office/officeart/2005/8/layout/process1"/>
    <dgm:cxn modelId="{D6526155-F5D9-48C2-BAC3-5A029CA2FA91}" srcId="{791E3A90-C6CF-4060-BC8A-A79A93768028}" destId="{A6746DD1-9A00-4B25-931E-47D427B183A2}" srcOrd="3" destOrd="0" parTransId="{0D5CA146-755A-412B-AB60-E474C3A91134}" sibTransId="{9F0CD403-69CA-43E2-B98C-75CE571B10BF}"/>
    <dgm:cxn modelId="{0CE46378-F7A7-456E-9F76-CA0B0C49503D}" type="presOf" srcId="{CD63DCF0-2F2F-492A-8D88-58410400581C}" destId="{B2EAA5ED-BC66-47E8-ACC2-44485E1F64DD}" srcOrd="0" destOrd="0" presId="urn:microsoft.com/office/officeart/2005/8/layout/process1"/>
    <dgm:cxn modelId="{5254177A-CF2C-4E68-B502-FECCB0B47985}" srcId="{A6746DD1-9A00-4B25-931E-47D427B183A2}" destId="{C70F10B1-F224-49B5-A3A4-C408A130E28B}" srcOrd="1" destOrd="0" parTransId="{AEAC75BC-BC79-461E-8599-3ABBCECA7AB3}" sibTransId="{45D45271-C4B0-49F6-9845-E8D619B0E837}"/>
    <dgm:cxn modelId="{C8BEF57A-493E-4D87-A151-D3AB3E92193A}" srcId="{791E3A90-C6CF-4060-BC8A-A79A93768028}" destId="{C120B856-C744-4C1A-8A1B-6DC61603E7AC}" srcOrd="0" destOrd="0" parTransId="{F7D0143E-4899-4CFF-BBF4-2AE8707D1BD8}" sibTransId="{B935F4B9-6722-4096-BC9E-94E916B420A1}"/>
    <dgm:cxn modelId="{28FE9F7C-99B2-46E1-8D0E-5AE31CF2DE94}" srcId="{C120B856-C744-4C1A-8A1B-6DC61603E7AC}" destId="{8475EB6B-486A-4E14-874B-852333E6DF6C}" srcOrd="0" destOrd="0" parTransId="{F81732E5-9A35-4D5D-BD01-ACCCB94D5565}" sibTransId="{801398ED-A9B7-4CE9-A272-9021F31E69EF}"/>
    <dgm:cxn modelId="{0D57608A-A3AE-4682-B14C-4F668D62B583}" type="presOf" srcId="{9F0CD403-69CA-43E2-B98C-75CE571B10BF}" destId="{44B7A48B-EED3-4367-BD76-0793207D942F}" srcOrd="1" destOrd="0" presId="urn:microsoft.com/office/officeart/2005/8/layout/process1"/>
    <dgm:cxn modelId="{4F4FB88C-AED3-4F34-B208-9348267CCDD0}" type="presOf" srcId="{C70F10B1-F224-49B5-A3A4-C408A130E28B}" destId="{5A47719F-91AD-4529-B57C-C4D5D547E96F}" srcOrd="0" destOrd="2" presId="urn:microsoft.com/office/officeart/2005/8/layout/process1"/>
    <dgm:cxn modelId="{686B8D91-AE2F-46B4-8F20-6F7767ABE953}" type="presOf" srcId="{9E7A070D-8B34-43EF-A968-5E0E6E8725E7}" destId="{EA9FF1A8-C7FF-40FD-8AD6-E49161775BEA}" srcOrd="0" destOrd="1" presId="urn:microsoft.com/office/officeart/2005/8/layout/process1"/>
    <dgm:cxn modelId="{0549F191-D815-46C7-A20B-909007B15847}" type="presOf" srcId="{791E3A90-C6CF-4060-BC8A-A79A93768028}" destId="{D95E719E-C236-4EAF-9B44-F9EA71DB3097}" srcOrd="0" destOrd="0" presId="urn:microsoft.com/office/officeart/2005/8/layout/process1"/>
    <dgm:cxn modelId="{B8B70598-F447-4546-87B9-BE139F68F95D}" srcId="{3E24D1F3-6883-4514-BD4F-E1E359BD5DDF}" destId="{717B28E2-3C97-4E5D-8D9F-DDCFEE721794}" srcOrd="0" destOrd="0" parTransId="{98BEDFDA-8D84-43C6-8DE1-854877A541CA}" sibTransId="{9E3881FD-A0A7-4EA2-95FD-F7B32E61C148}"/>
    <dgm:cxn modelId="{F264D098-7B43-414F-BB9E-15D19708E9E4}" srcId="{3E24D1F3-6883-4514-BD4F-E1E359BD5DDF}" destId="{75C1CB17-426E-4A31-B089-2C7DD2D5918E}" srcOrd="1" destOrd="0" parTransId="{3F23D923-A03F-4762-BF14-1B636537FE42}" sibTransId="{BF409CA6-D9B6-4F08-9F1F-B8360791CAD3}"/>
    <dgm:cxn modelId="{239F5E9B-C847-4F54-865B-B315FDC995AD}" type="presOf" srcId="{75C1CB17-426E-4A31-B089-2C7DD2D5918E}" destId="{014DE9CF-919C-4E56-8E1C-1AFE46D8DD4C}" srcOrd="0" destOrd="2" presId="urn:microsoft.com/office/officeart/2005/8/layout/process1"/>
    <dgm:cxn modelId="{86F524A2-887E-4BBF-966A-1C070D9E9856}" type="presOf" srcId="{B141E886-5FE9-4709-8096-D3311B1F413E}" destId="{EA9FF1A8-C7FF-40FD-8AD6-E49161775BEA}" srcOrd="0" destOrd="0" presId="urn:microsoft.com/office/officeart/2005/8/layout/process1"/>
    <dgm:cxn modelId="{816B63AB-B362-4AB5-B60D-AD58B08C505B}" type="presOf" srcId="{B935F4B9-6722-4096-BC9E-94E916B420A1}" destId="{6366C18C-5C5A-4100-9424-AFB2D93F72E5}" srcOrd="0" destOrd="0" presId="urn:microsoft.com/office/officeart/2005/8/layout/process1"/>
    <dgm:cxn modelId="{AA0A47B9-8136-4C15-BFA6-63B91370CD73}" type="presOf" srcId="{C4456A16-8020-4937-B73F-4BE9D065A0B2}" destId="{63D8B451-67F5-487B-936D-41334DA175B0}" srcOrd="1" destOrd="0" presId="urn:microsoft.com/office/officeart/2005/8/layout/process1"/>
    <dgm:cxn modelId="{D1E906BB-7BA6-496B-B3DC-88883E13C94D}" type="presOf" srcId="{9F0CD403-69CA-43E2-B98C-75CE571B10BF}" destId="{C026521C-01F4-4DCF-8529-B866C6901954}" srcOrd="0" destOrd="0" presId="urn:microsoft.com/office/officeart/2005/8/layout/process1"/>
    <dgm:cxn modelId="{08C9DCC5-12E3-46E4-BBC6-AE48F98C251A}" type="presOf" srcId="{3E24D1F3-6883-4514-BD4F-E1E359BD5DDF}" destId="{014DE9CF-919C-4E56-8E1C-1AFE46D8DD4C}" srcOrd="0" destOrd="0" presId="urn:microsoft.com/office/officeart/2005/8/layout/process1"/>
    <dgm:cxn modelId="{37D86BCA-6B15-411A-9269-6E87837BAD63}" type="presOf" srcId="{F87D9BBA-35B0-4ADD-B96A-71FDD872EB5F}" destId="{B2EAA5ED-BC66-47E8-ACC2-44485E1F64DD}" srcOrd="0" destOrd="2" presId="urn:microsoft.com/office/officeart/2005/8/layout/process1"/>
    <dgm:cxn modelId="{FD6B68CD-B587-4142-8C13-F564C70629FA}" srcId="{CD63DCF0-2F2F-492A-8D88-58410400581C}" destId="{F87D9BBA-35B0-4ADD-B96A-71FDD872EB5F}" srcOrd="1" destOrd="0" parTransId="{FC4E916A-FA00-405B-B940-9BA4607B138D}" sibTransId="{AB987FAA-E40D-4A3A-A56B-5D1127E91A1C}"/>
    <dgm:cxn modelId="{E3D4D3CE-2C4C-4F07-AFFF-A0D1D409CA9E}" srcId="{C120B856-C744-4C1A-8A1B-6DC61603E7AC}" destId="{D6548A76-0674-4E3F-8D3E-158F01EDA953}" srcOrd="1" destOrd="0" parTransId="{3A427A00-5EAD-4681-BA73-BB35A73EB333}" sibTransId="{1FC636F2-2C51-4F93-A42E-F9FDE3DF1D1E}"/>
    <dgm:cxn modelId="{7F97FECF-F0C5-44BB-93DB-72B72D13D48F}" type="presOf" srcId="{04A2909A-4557-4852-A850-7786FECC7604}" destId="{BC8DE410-4EDA-4C1A-919A-D6C500387D04}" srcOrd="0" destOrd="0" presId="urn:microsoft.com/office/officeart/2005/8/layout/process1"/>
    <dgm:cxn modelId="{85C6C3D3-8C8F-41CB-9D84-B300E5C17108}" srcId="{B141E886-5FE9-4709-8096-D3311B1F413E}" destId="{9E7A070D-8B34-43EF-A968-5E0E6E8725E7}" srcOrd="0" destOrd="0" parTransId="{36E02350-8958-4A28-9B26-23D4EE02B0C1}" sibTransId="{ACE7B70B-EDC2-49D9-BA1C-B494439AFC61}"/>
    <dgm:cxn modelId="{DD1612E2-280C-4B85-97E9-6FCD3E200482}" type="presOf" srcId="{0ADC011F-EBA1-4449-B459-7B4597BFCB9E}" destId="{B2EAA5ED-BC66-47E8-ACC2-44485E1F64DD}" srcOrd="0" destOrd="1" presId="urn:microsoft.com/office/officeart/2005/8/layout/process1"/>
    <dgm:cxn modelId="{9C2B7AE9-D4AD-4F3C-89EC-22BD79E19C7D}" type="presOf" srcId="{C120B856-C744-4C1A-8A1B-6DC61603E7AC}" destId="{F658E850-FB7D-4964-8615-1A97CF535EFC}" srcOrd="0" destOrd="0" presId="urn:microsoft.com/office/officeart/2005/8/layout/process1"/>
    <dgm:cxn modelId="{7080F9EA-A8EF-476F-89C6-E8B8061D071F}" srcId="{791E3A90-C6CF-4060-BC8A-A79A93768028}" destId="{B141E886-5FE9-4709-8096-D3311B1F413E}" srcOrd="1" destOrd="0" parTransId="{3C348342-0FEC-44C4-8A69-0AC4B60FBA3C}" sibTransId="{04A2909A-4557-4852-A850-7786FECC7604}"/>
    <dgm:cxn modelId="{810A73EE-A81C-4B43-A8E3-E0FB09DF76B0}" srcId="{A6746DD1-9A00-4B25-931E-47D427B183A2}" destId="{46D024B7-6FDB-4CB6-BF27-DD294E6F3EB7}" srcOrd="0" destOrd="0" parTransId="{415E98F4-51CC-4048-921F-434020430960}" sibTransId="{71B6C992-8805-43D9-96B8-64F81A19AC20}"/>
    <dgm:cxn modelId="{600156F1-1B53-49C1-9E58-AA17EA24AC1E}" type="presOf" srcId="{46D024B7-6FDB-4CB6-BF27-DD294E6F3EB7}" destId="{5A47719F-91AD-4529-B57C-C4D5D547E96F}" srcOrd="0" destOrd="1" presId="urn:microsoft.com/office/officeart/2005/8/layout/process1"/>
    <dgm:cxn modelId="{4CFA67EE-B923-46A9-95E3-E3F5B0D3D0C5}" type="presParOf" srcId="{D95E719E-C236-4EAF-9B44-F9EA71DB3097}" destId="{F658E850-FB7D-4964-8615-1A97CF535EFC}" srcOrd="0" destOrd="0" presId="urn:microsoft.com/office/officeart/2005/8/layout/process1"/>
    <dgm:cxn modelId="{BC32D8FC-1565-4F4B-A54D-E8E1153DA93F}" type="presParOf" srcId="{D95E719E-C236-4EAF-9B44-F9EA71DB3097}" destId="{6366C18C-5C5A-4100-9424-AFB2D93F72E5}" srcOrd="1" destOrd="0" presId="urn:microsoft.com/office/officeart/2005/8/layout/process1"/>
    <dgm:cxn modelId="{3EC1A836-0271-4026-B845-15564F2697F4}" type="presParOf" srcId="{6366C18C-5C5A-4100-9424-AFB2D93F72E5}" destId="{FB687C7D-8280-4F02-9C27-D34EE1CF9DBB}" srcOrd="0" destOrd="0" presId="urn:microsoft.com/office/officeart/2005/8/layout/process1"/>
    <dgm:cxn modelId="{883E1A40-806A-43F6-B902-0C7E55BF62BA}" type="presParOf" srcId="{D95E719E-C236-4EAF-9B44-F9EA71DB3097}" destId="{EA9FF1A8-C7FF-40FD-8AD6-E49161775BEA}" srcOrd="2" destOrd="0" presId="urn:microsoft.com/office/officeart/2005/8/layout/process1"/>
    <dgm:cxn modelId="{149CA7E1-E0C2-4779-BD8D-5242E9CB47B3}" type="presParOf" srcId="{D95E719E-C236-4EAF-9B44-F9EA71DB3097}" destId="{BC8DE410-4EDA-4C1A-919A-D6C500387D04}" srcOrd="3" destOrd="0" presId="urn:microsoft.com/office/officeart/2005/8/layout/process1"/>
    <dgm:cxn modelId="{D3DA8C78-F47E-41FF-BEE4-9B651C560BD7}" type="presParOf" srcId="{BC8DE410-4EDA-4C1A-919A-D6C500387D04}" destId="{D7439D59-7DF1-4433-B258-497C18EDD3F7}" srcOrd="0" destOrd="0" presId="urn:microsoft.com/office/officeart/2005/8/layout/process1"/>
    <dgm:cxn modelId="{4FBB983C-93A2-47F2-8B92-EDA742F7727D}" type="presParOf" srcId="{D95E719E-C236-4EAF-9B44-F9EA71DB3097}" destId="{014DE9CF-919C-4E56-8E1C-1AFE46D8DD4C}" srcOrd="4" destOrd="0" presId="urn:microsoft.com/office/officeart/2005/8/layout/process1"/>
    <dgm:cxn modelId="{945059C4-32E0-46E7-8889-A91ACE13F1D4}" type="presParOf" srcId="{D95E719E-C236-4EAF-9B44-F9EA71DB3097}" destId="{41C173D7-199C-41EA-8073-D61423665ACC}" srcOrd="5" destOrd="0" presId="urn:microsoft.com/office/officeart/2005/8/layout/process1"/>
    <dgm:cxn modelId="{63A88792-FDFF-41C6-9A7C-1FB91FA5ABEB}" type="presParOf" srcId="{41C173D7-199C-41EA-8073-D61423665ACC}" destId="{63D8B451-67F5-487B-936D-41334DA175B0}" srcOrd="0" destOrd="0" presId="urn:microsoft.com/office/officeart/2005/8/layout/process1"/>
    <dgm:cxn modelId="{5E54FF2E-6019-4CF7-BEEE-66BF6CB48EFD}" type="presParOf" srcId="{D95E719E-C236-4EAF-9B44-F9EA71DB3097}" destId="{5A47719F-91AD-4529-B57C-C4D5D547E96F}" srcOrd="6" destOrd="0" presId="urn:microsoft.com/office/officeart/2005/8/layout/process1"/>
    <dgm:cxn modelId="{40744811-1C02-48B7-BFC6-21EDAC55B13E}" type="presParOf" srcId="{D95E719E-C236-4EAF-9B44-F9EA71DB3097}" destId="{C026521C-01F4-4DCF-8529-B866C6901954}" srcOrd="7" destOrd="0" presId="urn:microsoft.com/office/officeart/2005/8/layout/process1"/>
    <dgm:cxn modelId="{E1AFC88D-DF81-441B-BE8C-6AF4DAD8171E}" type="presParOf" srcId="{C026521C-01F4-4DCF-8529-B866C6901954}" destId="{44B7A48B-EED3-4367-BD76-0793207D942F}" srcOrd="0" destOrd="0" presId="urn:microsoft.com/office/officeart/2005/8/layout/process1"/>
    <dgm:cxn modelId="{1DD7CF08-698E-4DC7-9DBF-2FEA220BA00C}" type="presParOf" srcId="{D95E719E-C236-4EAF-9B44-F9EA71DB3097}" destId="{B2EAA5ED-BC66-47E8-ACC2-44485E1F64D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3CDEF6-B8C3-4EBF-BEBF-0F1C78CBFDE7}">
      <dsp:nvSpPr>
        <dsp:cNvPr id="0" name=""/>
        <dsp:cNvSpPr/>
      </dsp:nvSpPr>
      <dsp:spPr>
        <a:xfrm>
          <a:off x="4860" y="1654673"/>
          <a:ext cx="1441506" cy="53325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rgbClr val="002060"/>
              </a:solidFill>
            </a:rPr>
            <a:t>Summary</a:t>
          </a:r>
        </a:p>
      </dsp:txBody>
      <dsp:txXfrm>
        <a:off x="4860" y="1654673"/>
        <a:ext cx="1441506" cy="533252"/>
      </dsp:txXfrm>
    </dsp:sp>
    <dsp:sp modelId="{C3C15F7A-DC7E-48A2-ACF6-D1C66A734418}">
      <dsp:nvSpPr>
        <dsp:cNvPr id="0" name=""/>
        <dsp:cNvSpPr/>
      </dsp:nvSpPr>
      <dsp:spPr>
        <a:xfrm>
          <a:off x="4860" y="2187925"/>
          <a:ext cx="1441506" cy="113368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2060"/>
              </a:solidFill>
            </a:rPr>
            <a:t>Introduction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2060"/>
              </a:solidFill>
            </a:rPr>
            <a:t>Background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2060"/>
              </a:solidFill>
            </a:rPr>
            <a:t>Aims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2060"/>
              </a:solidFill>
            </a:rPr>
            <a:t>Objectives</a:t>
          </a:r>
        </a:p>
      </dsp:txBody>
      <dsp:txXfrm>
        <a:off x="4860" y="2187925"/>
        <a:ext cx="1441506" cy="1133685"/>
      </dsp:txXfrm>
    </dsp:sp>
    <dsp:sp modelId="{DFBADDDD-D1A9-4282-A76A-6D2DFA89E071}">
      <dsp:nvSpPr>
        <dsp:cNvPr id="0" name=""/>
        <dsp:cNvSpPr/>
      </dsp:nvSpPr>
      <dsp:spPr>
        <a:xfrm>
          <a:off x="1648178" y="1654673"/>
          <a:ext cx="1441506" cy="533252"/>
        </a:xfrm>
        <a:prstGeom prst="rect">
          <a:avLst/>
        </a:prstGeom>
        <a:solidFill>
          <a:schemeClr val="accent3">
            <a:hueOff val="-1309242"/>
            <a:satOff val="5761"/>
            <a:lumOff val="915"/>
            <a:alphaOff val="0"/>
          </a:schemeClr>
        </a:solidFill>
        <a:ln w="12700" cap="flat" cmpd="sng" algn="ctr">
          <a:solidFill>
            <a:schemeClr val="accent3">
              <a:hueOff val="-1309242"/>
              <a:satOff val="5761"/>
              <a:lumOff val="9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rgbClr val="002060"/>
              </a:solidFill>
            </a:rPr>
            <a:t>Project plan</a:t>
          </a:r>
        </a:p>
      </dsp:txBody>
      <dsp:txXfrm>
        <a:off x="1648178" y="1654673"/>
        <a:ext cx="1441506" cy="533252"/>
      </dsp:txXfrm>
    </dsp:sp>
    <dsp:sp modelId="{8554E0C8-7F28-4D9F-96CB-88FCD638289C}">
      <dsp:nvSpPr>
        <dsp:cNvPr id="0" name=""/>
        <dsp:cNvSpPr/>
      </dsp:nvSpPr>
      <dsp:spPr>
        <a:xfrm>
          <a:off x="1648178" y="2187925"/>
          <a:ext cx="1441506" cy="1133685"/>
        </a:xfrm>
        <a:prstGeom prst="rect">
          <a:avLst/>
        </a:prstGeom>
        <a:solidFill>
          <a:schemeClr val="accent3">
            <a:tint val="40000"/>
            <a:alpha val="90000"/>
            <a:hueOff val="-1327087"/>
            <a:satOff val="6971"/>
            <a:lumOff val="34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1327087"/>
              <a:satOff val="6971"/>
              <a:lumOff val="3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2060"/>
              </a:solidFill>
            </a:rPr>
            <a:t>Gantt chart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2060"/>
              </a:solidFill>
            </a:rPr>
            <a:t>Task list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2060"/>
              </a:solidFill>
            </a:rPr>
            <a:t>Deliverables</a:t>
          </a:r>
        </a:p>
      </dsp:txBody>
      <dsp:txXfrm>
        <a:off x="1648178" y="2187925"/>
        <a:ext cx="1441506" cy="1133685"/>
      </dsp:txXfrm>
    </dsp:sp>
    <dsp:sp modelId="{95BC36BF-A509-4C4D-9658-3C862D4ECA7C}">
      <dsp:nvSpPr>
        <dsp:cNvPr id="0" name=""/>
        <dsp:cNvSpPr/>
      </dsp:nvSpPr>
      <dsp:spPr>
        <a:xfrm>
          <a:off x="3291496" y="1654673"/>
          <a:ext cx="1441506" cy="533252"/>
        </a:xfrm>
        <a:prstGeom prst="rect">
          <a:avLst/>
        </a:prstGeom>
        <a:solidFill>
          <a:schemeClr val="accent3">
            <a:hueOff val="-2618483"/>
            <a:satOff val="11523"/>
            <a:lumOff val="1830"/>
            <a:alphaOff val="0"/>
          </a:schemeClr>
        </a:solidFill>
        <a:ln w="12700" cap="flat" cmpd="sng" algn="ctr">
          <a:solidFill>
            <a:schemeClr val="accent3">
              <a:hueOff val="-2618483"/>
              <a:satOff val="11523"/>
              <a:lumOff val="18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rgbClr val="002060"/>
              </a:solidFill>
            </a:rPr>
            <a:t>Risk assessment</a:t>
          </a:r>
        </a:p>
      </dsp:txBody>
      <dsp:txXfrm>
        <a:off x="3291496" y="1654673"/>
        <a:ext cx="1441506" cy="533252"/>
      </dsp:txXfrm>
    </dsp:sp>
    <dsp:sp modelId="{DA3B5808-9BCF-4B58-A070-7172CD8EDEA3}">
      <dsp:nvSpPr>
        <dsp:cNvPr id="0" name=""/>
        <dsp:cNvSpPr/>
      </dsp:nvSpPr>
      <dsp:spPr>
        <a:xfrm>
          <a:off x="3291496" y="2187925"/>
          <a:ext cx="1441506" cy="1133685"/>
        </a:xfrm>
        <a:prstGeom prst="rect">
          <a:avLst/>
        </a:prstGeom>
        <a:solidFill>
          <a:schemeClr val="accent3">
            <a:tint val="40000"/>
            <a:alpha val="90000"/>
            <a:hueOff val="-2654173"/>
            <a:satOff val="13942"/>
            <a:lumOff val="69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2654173"/>
              <a:satOff val="13942"/>
              <a:lumOff val="69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2060"/>
              </a:solidFill>
            </a:rPr>
            <a:t>Identification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2060"/>
              </a:solidFill>
            </a:rPr>
            <a:t>Mitigation plan</a:t>
          </a:r>
        </a:p>
      </dsp:txBody>
      <dsp:txXfrm>
        <a:off x="3291496" y="2187925"/>
        <a:ext cx="1441506" cy="1133685"/>
      </dsp:txXfrm>
    </dsp:sp>
    <dsp:sp modelId="{732EB6DF-06B8-4AF9-912A-AE3577E445B1}">
      <dsp:nvSpPr>
        <dsp:cNvPr id="0" name=""/>
        <dsp:cNvSpPr/>
      </dsp:nvSpPr>
      <dsp:spPr>
        <a:xfrm>
          <a:off x="4934814" y="1654673"/>
          <a:ext cx="1441506" cy="533252"/>
        </a:xfrm>
        <a:prstGeom prst="rect">
          <a:avLst/>
        </a:prstGeom>
        <a:solidFill>
          <a:schemeClr val="accent3">
            <a:hueOff val="-3927725"/>
            <a:satOff val="17284"/>
            <a:lumOff val="2745"/>
            <a:alphaOff val="0"/>
          </a:schemeClr>
        </a:solidFill>
        <a:ln w="12700" cap="flat" cmpd="sng" algn="ctr">
          <a:solidFill>
            <a:schemeClr val="accent3">
              <a:hueOff val="-3927725"/>
              <a:satOff val="17284"/>
              <a:lumOff val="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rgbClr val="002060"/>
              </a:solidFill>
            </a:rPr>
            <a:t>Ethical assessment</a:t>
          </a:r>
        </a:p>
      </dsp:txBody>
      <dsp:txXfrm>
        <a:off x="4934814" y="1654673"/>
        <a:ext cx="1441506" cy="533252"/>
      </dsp:txXfrm>
    </dsp:sp>
    <dsp:sp modelId="{6C0A6668-D30B-4385-BB83-26D5D1D5CE0A}">
      <dsp:nvSpPr>
        <dsp:cNvPr id="0" name=""/>
        <dsp:cNvSpPr/>
      </dsp:nvSpPr>
      <dsp:spPr>
        <a:xfrm>
          <a:off x="4934814" y="2187925"/>
          <a:ext cx="1441506" cy="1133685"/>
        </a:xfrm>
        <a:prstGeom prst="rect">
          <a:avLst/>
        </a:prstGeom>
        <a:solidFill>
          <a:schemeClr val="accent3">
            <a:tint val="40000"/>
            <a:alpha val="90000"/>
            <a:hueOff val="-3981259"/>
            <a:satOff val="20913"/>
            <a:lumOff val="1048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3981259"/>
              <a:satOff val="20913"/>
              <a:lumOff val="104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2060"/>
              </a:solidFill>
            </a:rPr>
            <a:t>Legal issues</a:t>
          </a:r>
        </a:p>
      </dsp:txBody>
      <dsp:txXfrm>
        <a:off x="4934814" y="2187925"/>
        <a:ext cx="1441506" cy="1133685"/>
      </dsp:txXfrm>
    </dsp:sp>
    <dsp:sp modelId="{DE84B1BE-427B-478B-89CD-A4DF2F05DAA1}">
      <dsp:nvSpPr>
        <dsp:cNvPr id="0" name=""/>
        <dsp:cNvSpPr/>
      </dsp:nvSpPr>
      <dsp:spPr>
        <a:xfrm>
          <a:off x="6578131" y="1654673"/>
          <a:ext cx="1441506" cy="533252"/>
        </a:xfrm>
        <a:prstGeom prst="rect">
          <a:avLst/>
        </a:prstGeom>
        <a:solidFill>
          <a:schemeClr val="accent3">
            <a:hueOff val="-5236967"/>
            <a:satOff val="23045"/>
            <a:lumOff val="3660"/>
            <a:alphaOff val="0"/>
          </a:schemeClr>
        </a:solidFill>
        <a:ln w="12700" cap="flat" cmpd="sng" algn="ctr">
          <a:solidFill>
            <a:schemeClr val="accent3">
              <a:hueOff val="-5236967"/>
              <a:satOff val="23045"/>
              <a:lumOff val="36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rgbClr val="002060"/>
              </a:solidFill>
            </a:rPr>
            <a:t>Commercial considerations</a:t>
          </a:r>
        </a:p>
      </dsp:txBody>
      <dsp:txXfrm>
        <a:off x="6578131" y="1654673"/>
        <a:ext cx="1441506" cy="533252"/>
      </dsp:txXfrm>
    </dsp:sp>
    <dsp:sp modelId="{642FA1EB-0972-4FFA-BAAE-EB53A6F6040B}">
      <dsp:nvSpPr>
        <dsp:cNvPr id="0" name=""/>
        <dsp:cNvSpPr/>
      </dsp:nvSpPr>
      <dsp:spPr>
        <a:xfrm>
          <a:off x="6578131" y="2187925"/>
          <a:ext cx="1441506" cy="1133685"/>
        </a:xfrm>
        <a:prstGeom prst="rect">
          <a:avLst/>
        </a:prstGeom>
        <a:solidFill>
          <a:schemeClr val="accent3">
            <a:tint val="40000"/>
            <a:alpha val="90000"/>
            <a:hueOff val="-5308346"/>
            <a:satOff val="27885"/>
            <a:lumOff val="139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5308346"/>
              <a:satOff val="27885"/>
              <a:lumOff val="13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2060"/>
              </a:solidFill>
            </a:rPr>
            <a:t>Costing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2060"/>
              </a:solidFill>
            </a:rPr>
            <a:t>Exploitation</a:t>
          </a:r>
        </a:p>
      </dsp:txBody>
      <dsp:txXfrm>
        <a:off x="6578131" y="2187925"/>
        <a:ext cx="1441506" cy="1133685"/>
      </dsp:txXfrm>
    </dsp:sp>
    <dsp:sp modelId="{02DA007C-85E4-49F1-A04D-87CACC0C7C6F}">
      <dsp:nvSpPr>
        <dsp:cNvPr id="0" name=""/>
        <dsp:cNvSpPr/>
      </dsp:nvSpPr>
      <dsp:spPr>
        <a:xfrm>
          <a:off x="8221449" y="1654673"/>
          <a:ext cx="1441506" cy="533252"/>
        </a:xfrm>
        <a:prstGeom prst="rect">
          <a:avLst/>
        </a:prstGeom>
        <a:solidFill>
          <a:schemeClr val="accent3">
            <a:hueOff val="-6546208"/>
            <a:satOff val="28807"/>
            <a:lumOff val="4575"/>
            <a:alphaOff val="0"/>
          </a:schemeClr>
        </a:solidFill>
        <a:ln w="12700" cap="flat" cmpd="sng" algn="ctr">
          <a:solidFill>
            <a:schemeClr val="accent3">
              <a:hueOff val="-6546208"/>
              <a:satOff val="28807"/>
              <a:lumOff val="45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rgbClr val="002060"/>
              </a:solidFill>
            </a:rPr>
            <a:t>Methodology</a:t>
          </a:r>
        </a:p>
      </dsp:txBody>
      <dsp:txXfrm>
        <a:off x="8221449" y="1654673"/>
        <a:ext cx="1441506" cy="533252"/>
      </dsp:txXfrm>
    </dsp:sp>
    <dsp:sp modelId="{90BE3632-4D7A-4418-85E5-84A581DE18E5}">
      <dsp:nvSpPr>
        <dsp:cNvPr id="0" name=""/>
        <dsp:cNvSpPr/>
      </dsp:nvSpPr>
      <dsp:spPr>
        <a:xfrm>
          <a:off x="8221449" y="2187925"/>
          <a:ext cx="1441506" cy="1133685"/>
        </a:xfrm>
        <a:prstGeom prst="rect">
          <a:avLst/>
        </a:prstGeom>
        <a:solidFill>
          <a:schemeClr val="accent3">
            <a:tint val="40000"/>
            <a:alpha val="90000"/>
            <a:hueOff val="-6635432"/>
            <a:satOff val="34856"/>
            <a:lumOff val="174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6635432"/>
              <a:satOff val="34856"/>
              <a:lumOff val="17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2060"/>
              </a:solidFill>
            </a:rPr>
            <a:t>Tools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2060"/>
              </a:solidFill>
            </a:rPr>
            <a:t>Management</a:t>
          </a:r>
        </a:p>
      </dsp:txBody>
      <dsp:txXfrm>
        <a:off x="8221449" y="2187925"/>
        <a:ext cx="1441506" cy="1133685"/>
      </dsp:txXfrm>
    </dsp:sp>
    <dsp:sp modelId="{B1AC0DC0-D0BF-4578-82C2-1546357284B0}">
      <dsp:nvSpPr>
        <dsp:cNvPr id="0" name=""/>
        <dsp:cNvSpPr/>
      </dsp:nvSpPr>
      <dsp:spPr>
        <a:xfrm>
          <a:off x="9864767" y="1654673"/>
          <a:ext cx="1441506" cy="533252"/>
        </a:xfrm>
        <a:prstGeom prst="rect">
          <a:avLst/>
        </a:prstGeom>
        <a:solidFill>
          <a:schemeClr val="accent3">
            <a:hueOff val="-7855450"/>
            <a:satOff val="34568"/>
            <a:lumOff val="5490"/>
            <a:alphaOff val="0"/>
          </a:schemeClr>
        </a:solidFill>
        <a:ln w="12700" cap="flat" cmpd="sng" algn="ctr">
          <a:solidFill>
            <a:schemeClr val="accent3">
              <a:hueOff val="-7855450"/>
              <a:satOff val="34568"/>
              <a:lumOff val="5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rgbClr val="002060"/>
              </a:solidFill>
            </a:rPr>
            <a:t>Evaluation</a:t>
          </a:r>
        </a:p>
      </dsp:txBody>
      <dsp:txXfrm>
        <a:off x="9864767" y="1654673"/>
        <a:ext cx="1441506" cy="533252"/>
      </dsp:txXfrm>
    </dsp:sp>
    <dsp:sp modelId="{4C749B21-6551-47F4-8FC6-F678BE939F07}">
      <dsp:nvSpPr>
        <dsp:cNvPr id="0" name=""/>
        <dsp:cNvSpPr/>
      </dsp:nvSpPr>
      <dsp:spPr>
        <a:xfrm>
          <a:off x="9864767" y="2187925"/>
          <a:ext cx="1441506" cy="1133685"/>
        </a:xfrm>
        <a:prstGeom prst="rect">
          <a:avLst/>
        </a:prstGeom>
        <a:solidFill>
          <a:schemeClr val="accent3">
            <a:tint val="40000"/>
            <a:alpha val="90000"/>
            <a:hueOff val="-7962519"/>
            <a:satOff val="41827"/>
            <a:lumOff val="209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7962519"/>
              <a:satOff val="41827"/>
              <a:lumOff val="20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2060"/>
              </a:solidFill>
            </a:rPr>
            <a:t>Functional testing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rgbClr val="002060"/>
              </a:solidFill>
            </a:rPr>
            <a:t>Aims</a:t>
          </a:r>
        </a:p>
      </dsp:txBody>
      <dsp:txXfrm>
        <a:off x="9864767" y="2187925"/>
        <a:ext cx="1441506" cy="11336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8E850-FB7D-4964-8615-1A97CF535EFC}">
      <dsp:nvSpPr>
        <dsp:cNvPr id="0" name=""/>
        <dsp:cNvSpPr/>
      </dsp:nvSpPr>
      <dsp:spPr>
        <a:xfrm>
          <a:off x="5523" y="1902270"/>
          <a:ext cx="1712134" cy="117174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rgbClr val="002060"/>
              </a:solidFill>
            </a:rPr>
            <a:t>Requirements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solidFill>
                <a:srgbClr val="002060"/>
              </a:solidFill>
            </a:rPr>
            <a:t>Capture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solidFill>
                <a:srgbClr val="002060"/>
              </a:solidFill>
            </a:rPr>
            <a:t>Documentation</a:t>
          </a:r>
        </a:p>
      </dsp:txBody>
      <dsp:txXfrm>
        <a:off x="39842" y="1936589"/>
        <a:ext cx="1643496" cy="1103104"/>
      </dsp:txXfrm>
    </dsp:sp>
    <dsp:sp modelId="{6366C18C-5C5A-4100-9424-AFB2D93F72E5}">
      <dsp:nvSpPr>
        <dsp:cNvPr id="0" name=""/>
        <dsp:cNvSpPr/>
      </dsp:nvSpPr>
      <dsp:spPr>
        <a:xfrm>
          <a:off x="1888871" y="2275837"/>
          <a:ext cx="362972" cy="424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>
            <a:solidFill>
              <a:srgbClr val="002060"/>
            </a:solidFill>
          </a:endParaRPr>
        </a:p>
      </dsp:txBody>
      <dsp:txXfrm>
        <a:off x="1888871" y="2360759"/>
        <a:ext cx="254080" cy="254765"/>
      </dsp:txXfrm>
    </dsp:sp>
    <dsp:sp modelId="{EA9FF1A8-C7FF-40FD-8AD6-E49161775BEA}">
      <dsp:nvSpPr>
        <dsp:cNvPr id="0" name=""/>
        <dsp:cNvSpPr/>
      </dsp:nvSpPr>
      <dsp:spPr>
        <a:xfrm>
          <a:off x="2402511" y="1902270"/>
          <a:ext cx="1712134" cy="1171742"/>
        </a:xfrm>
        <a:prstGeom prst="roundRect">
          <a:avLst>
            <a:gd name="adj" fmla="val 10000"/>
          </a:avLst>
        </a:prstGeom>
        <a:solidFill>
          <a:schemeClr val="accent3">
            <a:hueOff val="-1963862"/>
            <a:satOff val="8642"/>
            <a:lumOff val="13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rgbClr val="002060"/>
              </a:solidFill>
            </a:rPr>
            <a:t>Analysis of options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solidFill>
                <a:srgbClr val="002060"/>
              </a:solidFill>
            </a:rPr>
            <a:t>Tools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solidFill>
                <a:srgbClr val="002060"/>
              </a:solidFill>
            </a:rPr>
            <a:t>Technologies</a:t>
          </a:r>
        </a:p>
      </dsp:txBody>
      <dsp:txXfrm>
        <a:off x="2436830" y="1936589"/>
        <a:ext cx="1643496" cy="1103104"/>
      </dsp:txXfrm>
    </dsp:sp>
    <dsp:sp modelId="{BC8DE410-4EDA-4C1A-919A-D6C500387D04}">
      <dsp:nvSpPr>
        <dsp:cNvPr id="0" name=""/>
        <dsp:cNvSpPr/>
      </dsp:nvSpPr>
      <dsp:spPr>
        <a:xfrm>
          <a:off x="4285859" y="2275837"/>
          <a:ext cx="362972" cy="424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2618483"/>
            <a:satOff val="11523"/>
            <a:lumOff val="18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>
            <a:solidFill>
              <a:srgbClr val="002060"/>
            </a:solidFill>
          </a:endParaRPr>
        </a:p>
      </dsp:txBody>
      <dsp:txXfrm>
        <a:off x="4285859" y="2360759"/>
        <a:ext cx="254080" cy="254765"/>
      </dsp:txXfrm>
    </dsp:sp>
    <dsp:sp modelId="{014DE9CF-919C-4E56-8E1C-1AFE46D8DD4C}">
      <dsp:nvSpPr>
        <dsp:cNvPr id="0" name=""/>
        <dsp:cNvSpPr/>
      </dsp:nvSpPr>
      <dsp:spPr>
        <a:xfrm>
          <a:off x="4799500" y="1902270"/>
          <a:ext cx="1712134" cy="1171742"/>
        </a:xfrm>
        <a:prstGeom prst="roundRect">
          <a:avLst>
            <a:gd name="adj" fmla="val 10000"/>
          </a:avLst>
        </a:prstGeom>
        <a:solidFill>
          <a:schemeClr val="accent3">
            <a:hueOff val="-3927725"/>
            <a:satOff val="17284"/>
            <a:lumOff val="274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rgbClr val="002060"/>
              </a:solidFill>
            </a:rPr>
            <a:t>Design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solidFill>
                <a:srgbClr val="002060"/>
              </a:solidFill>
            </a:rPr>
            <a:t>Software architecture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solidFill>
                <a:srgbClr val="002060"/>
              </a:solidFill>
            </a:rPr>
            <a:t>Hardware design</a:t>
          </a:r>
        </a:p>
      </dsp:txBody>
      <dsp:txXfrm>
        <a:off x="4833819" y="1936589"/>
        <a:ext cx="1643496" cy="1103104"/>
      </dsp:txXfrm>
    </dsp:sp>
    <dsp:sp modelId="{41C173D7-199C-41EA-8073-D61423665ACC}">
      <dsp:nvSpPr>
        <dsp:cNvPr id="0" name=""/>
        <dsp:cNvSpPr/>
      </dsp:nvSpPr>
      <dsp:spPr>
        <a:xfrm>
          <a:off x="6682848" y="2275837"/>
          <a:ext cx="362972" cy="424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5236967"/>
            <a:satOff val="23045"/>
            <a:lumOff val="36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>
            <a:solidFill>
              <a:srgbClr val="002060"/>
            </a:solidFill>
          </a:endParaRPr>
        </a:p>
      </dsp:txBody>
      <dsp:txXfrm>
        <a:off x="6682848" y="2360759"/>
        <a:ext cx="254080" cy="254765"/>
      </dsp:txXfrm>
    </dsp:sp>
    <dsp:sp modelId="{5A47719F-91AD-4529-B57C-C4D5D547E96F}">
      <dsp:nvSpPr>
        <dsp:cNvPr id="0" name=""/>
        <dsp:cNvSpPr/>
      </dsp:nvSpPr>
      <dsp:spPr>
        <a:xfrm>
          <a:off x="7196488" y="1902270"/>
          <a:ext cx="1712134" cy="1171742"/>
        </a:xfrm>
        <a:prstGeom prst="roundRect">
          <a:avLst>
            <a:gd name="adj" fmla="val 10000"/>
          </a:avLst>
        </a:prstGeom>
        <a:solidFill>
          <a:schemeClr val="accent3">
            <a:hueOff val="-5891587"/>
            <a:satOff val="25926"/>
            <a:lumOff val="41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rgbClr val="002060"/>
              </a:solidFill>
            </a:rPr>
            <a:t>Implementation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solidFill>
                <a:srgbClr val="002060"/>
              </a:solidFill>
            </a:rPr>
            <a:t>Coding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solidFill>
                <a:srgbClr val="002060"/>
              </a:solidFill>
            </a:rPr>
            <a:t>Building</a:t>
          </a:r>
        </a:p>
      </dsp:txBody>
      <dsp:txXfrm>
        <a:off x="7230807" y="1936589"/>
        <a:ext cx="1643496" cy="1103104"/>
      </dsp:txXfrm>
    </dsp:sp>
    <dsp:sp modelId="{C026521C-01F4-4DCF-8529-B866C6901954}">
      <dsp:nvSpPr>
        <dsp:cNvPr id="0" name=""/>
        <dsp:cNvSpPr/>
      </dsp:nvSpPr>
      <dsp:spPr>
        <a:xfrm>
          <a:off x="9079836" y="2275837"/>
          <a:ext cx="362972" cy="4246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7855450"/>
            <a:satOff val="34568"/>
            <a:lumOff val="54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>
            <a:solidFill>
              <a:srgbClr val="002060"/>
            </a:solidFill>
          </a:endParaRPr>
        </a:p>
      </dsp:txBody>
      <dsp:txXfrm>
        <a:off x="9079836" y="2360759"/>
        <a:ext cx="254080" cy="254765"/>
      </dsp:txXfrm>
    </dsp:sp>
    <dsp:sp modelId="{B2EAA5ED-BC66-47E8-ACC2-44485E1F64DD}">
      <dsp:nvSpPr>
        <dsp:cNvPr id="0" name=""/>
        <dsp:cNvSpPr/>
      </dsp:nvSpPr>
      <dsp:spPr>
        <a:xfrm>
          <a:off x="9593477" y="1902270"/>
          <a:ext cx="1712134" cy="1171742"/>
        </a:xfrm>
        <a:prstGeom prst="roundRect">
          <a:avLst>
            <a:gd name="adj" fmla="val 10000"/>
          </a:avLst>
        </a:prstGeom>
        <a:solidFill>
          <a:schemeClr val="accent3">
            <a:hueOff val="-7855450"/>
            <a:satOff val="34568"/>
            <a:lumOff val="5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rgbClr val="002060"/>
              </a:solidFill>
            </a:rPr>
            <a:t>Testing and evaluation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solidFill>
                <a:srgbClr val="002060"/>
              </a:solidFill>
            </a:rPr>
            <a:t>Functional testing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>
              <a:solidFill>
                <a:srgbClr val="002060"/>
              </a:solidFill>
            </a:rPr>
            <a:t>User evaluation</a:t>
          </a:r>
        </a:p>
      </dsp:txBody>
      <dsp:txXfrm>
        <a:off x="9627796" y="1936589"/>
        <a:ext cx="1643496" cy="11031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761674-7DD0-DF76-D186-315BF85730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F8B679-5B0C-BA47-DBA5-D2D2A1BE31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1FFD8-01AA-2740-A127-9C9075CFF287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88C8D-9AED-D8D3-93DB-BA418122D9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FD949-EB91-4C5B-7400-8EB4728AED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9135F-13A0-C848-8029-B44FB0BD3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2203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12B149-F2B6-A941-96D1-63442B25671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BB524-EA54-A447-9BC3-C645677BB7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36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49847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70F38E-81F3-B14A-8C05-8130B15E9E4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75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7990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382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49847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70F38E-81F3-B14A-8C05-8130B15E9E4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63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49847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70F38E-81F3-B14A-8C05-8130B15E9E4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93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49847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70F38E-81F3-B14A-8C05-8130B15E9E4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387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0423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211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B524-EA54-A447-9BC3-C645677BB71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384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70F38E-81F3-B14A-8C05-8130B15E9E4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729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778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14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682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496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836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49847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570F38E-81F3-B14A-8C05-8130B15E9E4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28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621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476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B365-9AC4-B165-03CC-6E4B185C5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585" y="2161308"/>
            <a:ext cx="9765323" cy="2458193"/>
          </a:xfrm>
        </p:spPr>
        <p:txBody>
          <a:bodyPr lIns="0" tIns="0" rIns="0" bIns="0" anchor="ctr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EC8C28-AA84-D561-D863-963D4605E6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3971" y="5283962"/>
            <a:ext cx="3240000" cy="10881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D5556D-1EE3-4D28-6BAF-FD9BB1E04F42}"/>
              </a:ext>
            </a:extLst>
          </p:cNvPr>
          <p:cNvSpPr/>
          <p:nvPr userDrawn="1"/>
        </p:nvSpPr>
        <p:spPr>
          <a:xfrm>
            <a:off x="605325" y="2449773"/>
            <a:ext cx="180000" cy="177420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F87217E-51A0-6585-75C7-1C6D8CB3F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585" y="5531117"/>
            <a:ext cx="5400675" cy="721040"/>
          </a:xfrm>
          <a:noFill/>
        </p:spPr>
        <p:txBody>
          <a:bodyPr>
            <a:normAutofit fontScale="92500" lnSpcReduction="10000"/>
          </a:bodyPr>
          <a:lstStyle>
            <a:lvl1pPr marL="0" indent="0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GB" dirty="0"/>
              <a:t>Dr P A Robinson</a:t>
            </a:r>
          </a:p>
          <a:p>
            <a:r>
              <a:rPr lang="en-GB" dirty="0"/>
              <a:t>600091 Honours Stage Project</a:t>
            </a:r>
          </a:p>
        </p:txBody>
      </p:sp>
    </p:spTree>
    <p:extLst>
      <p:ext uri="{BB962C8B-B14F-4D97-AF65-F5344CB8AC3E}">
        <p14:creationId xmlns:p14="http://schemas.microsoft.com/office/powerpoint/2010/main" val="4006237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  <p15:guide id="4" orient="horz" pos="3884" userDrawn="1">
          <p15:clr>
            <a:srgbClr val="FBAE40"/>
          </p15:clr>
        </p15:guide>
        <p15:guide id="5" orient="horz" pos="35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Full Slide with Ca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2E23C5E-87E8-8451-DFEF-2C5890BCB4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5731727"/>
          </a:xfrm>
        </p:spPr>
        <p:txBody>
          <a:bodyPr tIns="230400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icon below to add image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462DA6D-58DF-869A-00EB-DAA8977453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624513"/>
            <a:ext cx="12192000" cy="1233487"/>
          </a:xfrm>
          <a:solidFill>
            <a:schemeClr val="accent1"/>
          </a:solidFill>
        </p:spPr>
        <p:txBody>
          <a:bodyPr lIns="720000" tIns="180000" rIns="720000" bIns="18000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</p:spTree>
    <p:extLst>
      <p:ext uri="{BB962C8B-B14F-4D97-AF65-F5344CB8AC3E}">
        <p14:creationId xmlns:p14="http://schemas.microsoft.com/office/powerpoint/2010/main" val="3447414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Full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E07B0A19-4CFF-CB20-EC9E-13C4627EFA0B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-20642"/>
            <a:ext cx="12192000" cy="6858000"/>
          </a:xfrm>
        </p:spPr>
        <p:txBody>
          <a:bodyPr tIns="2304000" anchor="t"/>
          <a:lstStyle>
            <a:lvl1pPr marL="0" indent="0" algn="ctr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				Click icon below to add video</a:t>
            </a:r>
          </a:p>
        </p:txBody>
      </p:sp>
    </p:spTree>
    <p:extLst>
      <p:ext uri="{BB962C8B-B14F-4D97-AF65-F5344CB8AC3E}">
        <p14:creationId xmlns:p14="http://schemas.microsoft.com/office/powerpoint/2010/main" val="33478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(Full Slide with Cap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E07B0A19-4CFF-CB20-EC9E-13C4627EFA0B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tIns="2304000" anchor="t"/>
          <a:lstStyle>
            <a:lvl1pPr marL="0" indent="0" algn="ctr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				Click icon below to add video</a:t>
            </a:r>
          </a:p>
        </p:txBody>
      </p: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AEB8B635-780F-52DA-4A09-428A58519DB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4" y="5152022"/>
            <a:ext cx="10801349" cy="1019355"/>
          </a:xfrm>
          <a:solidFill>
            <a:schemeClr val="accent1"/>
          </a:solidFill>
        </p:spPr>
        <p:txBody>
          <a:bodyPr lIns="180000" tIns="180000" rIns="180000" bIns="18000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video caption</a:t>
            </a:r>
          </a:p>
        </p:txBody>
      </p:sp>
    </p:spTree>
    <p:extLst>
      <p:ext uri="{BB962C8B-B14F-4D97-AF65-F5344CB8AC3E}">
        <p14:creationId xmlns:p14="http://schemas.microsoft.com/office/powerpoint/2010/main" val="2018216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est/Speak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B365-9AC4-B165-03CC-6E4B185C51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18048" y="1471962"/>
            <a:ext cx="6478627" cy="2237680"/>
          </a:xfrm>
        </p:spPr>
        <p:txBody>
          <a:bodyPr lIns="0" tIns="0" rIns="0" bIns="0"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guest/speaker name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959EC-135D-53D5-2161-70591ABB17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18048" y="3924125"/>
            <a:ext cx="6478628" cy="1183134"/>
          </a:xfr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guest/speaker details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C6B5BD1-55B6-3E55-06C5-E3D1F531AFF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500000" cy="6858000"/>
          </a:xfrm>
        </p:spPr>
        <p:txBody>
          <a:bodyPr tIns="2304000"/>
          <a:lstStyle>
            <a:lvl1pPr marL="0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icon below to add image of guest/speaker</a:t>
            </a:r>
          </a:p>
        </p:txBody>
      </p:sp>
    </p:spTree>
    <p:extLst>
      <p:ext uri="{BB962C8B-B14F-4D97-AF65-F5344CB8AC3E}">
        <p14:creationId xmlns:p14="http://schemas.microsoft.com/office/powerpoint/2010/main" val="36791780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  <p15:guide id="6" orient="horz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B365-9AC4-B165-03CC-6E4B185C51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610240"/>
            <a:ext cx="9972675" cy="2984062"/>
          </a:xfrm>
        </p:spPr>
        <p:txBody>
          <a:bodyPr lIns="0" tIns="0" rIns="0" bIns="0"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add quote text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959EC-135D-53D5-2161-70591ABB17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5325" y="4850780"/>
            <a:ext cx="9972675" cy="773733"/>
          </a:xfrm>
        </p:spPr>
        <p:txBody>
          <a:bodyPr lIns="0" tIns="0" rIns="0" bIns="0" anchor="b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add quote attribution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62BBD-EF74-7749-46E8-AB4CD55E0728}"/>
              </a:ext>
            </a:extLst>
          </p:cNvPr>
          <p:cNvSpPr txBox="1"/>
          <p:nvPr userDrawn="1"/>
        </p:nvSpPr>
        <p:spPr>
          <a:xfrm>
            <a:off x="343382" y="-1112045"/>
            <a:ext cx="23612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0" dirty="0">
                <a:solidFill>
                  <a:schemeClr val="bg1">
                    <a:alpha val="35439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7" name="Date Placeholder 11">
            <a:extLst>
              <a:ext uri="{FF2B5EF4-FFF2-40B4-BE49-F238E27FC236}">
                <a16:creationId xmlns:a16="http://schemas.microsoft.com/office/drawing/2014/main" id="{D7D4C024-EAB4-D428-F047-E6CADB79A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71343"/>
            <a:ext cx="2743200" cy="365125"/>
          </a:xfrm>
        </p:spPr>
        <p:txBody>
          <a:bodyPr lIns="0" tIns="0" rIns="0" bIns="0"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9829FB5A-03EF-644E-82A1-11F5477F64FB}" type="datetime1">
              <a:rPr lang="en-GB" smtClean="0"/>
              <a:pPr/>
              <a:t>24/09/2024</a:t>
            </a:fld>
            <a:endParaRPr lang="en-US"/>
          </a:p>
        </p:txBody>
      </p:sp>
      <p:sp>
        <p:nvSpPr>
          <p:cNvPr id="8" name="Slide Number Placeholder 13">
            <a:extLst>
              <a:ext uri="{FF2B5EF4-FFF2-40B4-BE49-F238E27FC236}">
                <a16:creationId xmlns:a16="http://schemas.microsoft.com/office/drawing/2014/main" id="{7D97A2B6-1967-ACA0-4C6E-A9DF42555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475" y="6071343"/>
            <a:ext cx="2743200" cy="365125"/>
          </a:xfrm>
        </p:spPr>
        <p:txBody>
          <a:bodyPr lIns="0" tIns="0" rIns="0" bIns="0"/>
          <a:lstStyle>
            <a:lvl1pPr>
              <a:defRPr>
                <a:solidFill>
                  <a:schemeClr val="bg1">
                    <a:alpha val="50000"/>
                  </a:schemeClr>
                </a:solidFill>
              </a:defRPr>
            </a:lvl1pPr>
          </a:lstStyle>
          <a:p>
            <a:fld id="{7FDF59D0-D562-994D-BCD1-6A2A07964D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60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FC48-9651-9F0B-1D9C-C82D504B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60844"/>
            <a:ext cx="2743200" cy="365125"/>
          </a:xfrm>
        </p:spPr>
        <p:txBody>
          <a:bodyPr lIns="0" tIns="0" rIns="0" bIns="0"/>
          <a:lstStyle/>
          <a:p>
            <a:fld id="{A748ADED-3BE6-5C4D-8925-1B8914AA9A6A}" type="datetime1">
              <a:rPr lang="en-GB" smtClean="0"/>
              <a:t>24/09/2024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F013-B2D9-2E26-0DC0-59B89B47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473" y="6060844"/>
            <a:ext cx="2743200" cy="365125"/>
          </a:xfrm>
        </p:spPr>
        <p:txBody>
          <a:bodyPr lIns="0" tIns="0" rIns="0" bIns="0"/>
          <a:lstStyle/>
          <a:p>
            <a:fld id="{7FDF59D0-D562-994D-BCD1-6A2A07964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41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0959EC-135D-53D5-2161-70591ABB17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59200" y="5515148"/>
            <a:ext cx="5400675" cy="721040"/>
          </a:xfrm>
        </p:spPr>
        <p:txBody>
          <a:bodyPr lIns="0" tIns="0" rIns="0" bIns="0" anchor="b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enter contact details, web address, etc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682BA-A6F3-B48E-9842-6FBCC0C58840}"/>
              </a:ext>
            </a:extLst>
          </p:cNvPr>
          <p:cNvSpPr txBox="1"/>
          <p:nvPr userDrawn="1"/>
        </p:nvSpPr>
        <p:spPr>
          <a:xfrm>
            <a:off x="1159200" y="2690336"/>
            <a:ext cx="7129161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2D13C7-E3E5-048C-882E-E2C81BA5DD1E}"/>
              </a:ext>
            </a:extLst>
          </p:cNvPr>
          <p:cNvSpPr/>
          <p:nvPr userDrawn="1"/>
        </p:nvSpPr>
        <p:spPr>
          <a:xfrm>
            <a:off x="605325" y="2690335"/>
            <a:ext cx="180000" cy="134257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218884-3E9D-21DC-1CCA-15506452A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3971" y="5283962"/>
            <a:ext cx="3240000" cy="108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12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(Whit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50959EC-135D-53D5-2161-70591ABB17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59200" y="5515148"/>
            <a:ext cx="5400675" cy="721040"/>
          </a:xfrm>
        </p:spPr>
        <p:txBody>
          <a:bodyPr lIns="0" tIns="0" rIns="0" bIns="0" anchor="b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enter contact details, web address, etc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1682BA-A6F3-B48E-9842-6FBCC0C58840}"/>
              </a:ext>
            </a:extLst>
          </p:cNvPr>
          <p:cNvSpPr txBox="1"/>
          <p:nvPr userDrawn="1"/>
        </p:nvSpPr>
        <p:spPr>
          <a:xfrm>
            <a:off x="1159200" y="2690336"/>
            <a:ext cx="7129161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600" dirty="0">
                <a:solidFill>
                  <a:schemeClr val="tx1"/>
                </a:solidFill>
                <a:latin typeface="+mj-lt"/>
              </a:rPr>
              <a:t>Thank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2D13C7-E3E5-048C-882E-E2C81BA5DD1E}"/>
              </a:ext>
            </a:extLst>
          </p:cNvPr>
          <p:cNvSpPr/>
          <p:nvPr userDrawn="1"/>
        </p:nvSpPr>
        <p:spPr>
          <a:xfrm>
            <a:off x="605325" y="2690335"/>
            <a:ext cx="180000" cy="13425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218884-3E9D-21DC-1CCA-15506452A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3971" y="5283962"/>
            <a:ext cx="3240000" cy="108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3376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LOs and asses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4012" y="315914"/>
            <a:ext cx="1360170" cy="634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6422" y="194453"/>
            <a:ext cx="8531717" cy="87353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014" y="1357303"/>
            <a:ext cx="11414125" cy="2383425"/>
          </a:xfrm>
          <a:noFill/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F04BCE-31EC-404F-B26B-78E88E9F3CA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54011" y="4197928"/>
            <a:ext cx="11414125" cy="2448527"/>
          </a:xfrm>
          <a:noFill/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6188B-3D07-449D-99AD-399661CCCF04}"/>
              </a:ext>
            </a:extLst>
          </p:cNvPr>
          <p:cNvSpPr txBox="1"/>
          <p:nvPr userDrawn="1"/>
        </p:nvSpPr>
        <p:spPr>
          <a:xfrm>
            <a:off x="354014" y="3828595"/>
            <a:ext cx="2843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Indicative assessment areas: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439667-C251-4BA2-A42F-074E6FB74C39}"/>
              </a:ext>
            </a:extLst>
          </p:cNvPr>
          <p:cNvCxnSpPr/>
          <p:nvPr userDrawn="1"/>
        </p:nvCxnSpPr>
        <p:spPr>
          <a:xfrm>
            <a:off x="354011" y="3828595"/>
            <a:ext cx="114141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144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(Whit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B365-9AC4-B165-03CC-6E4B185C5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585" y="2161308"/>
            <a:ext cx="9765323" cy="2458193"/>
          </a:xfrm>
        </p:spPr>
        <p:txBody>
          <a:bodyPr lIns="0" tIns="0" rIns="0" bIns="0" anchor="ctr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959EC-135D-53D5-2161-70591ABB1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585" y="5531117"/>
            <a:ext cx="5400675" cy="721040"/>
          </a:xfrm>
        </p:spPr>
        <p:txBody>
          <a:bodyPr lIns="0" tIns="0" rIns="0" bIns="0" anchor="b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3EC8C28-AA84-D561-D863-963D4605E6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83971" y="5283962"/>
            <a:ext cx="3240000" cy="10881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D5556D-1EE3-4D28-6BAF-FD9BB1E04F42}"/>
              </a:ext>
            </a:extLst>
          </p:cNvPr>
          <p:cNvSpPr/>
          <p:nvPr userDrawn="1"/>
        </p:nvSpPr>
        <p:spPr>
          <a:xfrm>
            <a:off x="605325" y="2449773"/>
            <a:ext cx="180000" cy="17742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75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  <p15:guide id="4" orient="horz" pos="3884" userDrawn="1">
          <p15:clr>
            <a:srgbClr val="FBAE40"/>
          </p15:clr>
        </p15:guide>
        <p15:guide id="5" orient="horz" pos="354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B365-9AC4-B165-03CC-6E4B185C51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2657704"/>
            <a:ext cx="9972675" cy="1542591"/>
          </a:xfrm>
        </p:spPr>
        <p:txBody>
          <a:bodyPr lIns="0" tIns="0" rIns="0" bIns="0" anchor="ctr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add section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959EC-135D-53D5-2161-70591ABB1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414779"/>
            <a:ext cx="9972675" cy="721040"/>
          </a:xfr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11">
            <a:extLst>
              <a:ext uri="{FF2B5EF4-FFF2-40B4-BE49-F238E27FC236}">
                <a16:creationId xmlns:a16="http://schemas.microsoft.com/office/drawing/2014/main" id="{1C1F3DCC-026D-1AF2-CE30-B08C278C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71343"/>
            <a:ext cx="2743200" cy="365125"/>
          </a:xfrm>
        </p:spPr>
        <p:txBody>
          <a:bodyPr lIns="0" tIns="0" rIns="0" bIns="0"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7F39429-03C5-1B4D-9B1B-10848763A2EE}" type="datetime1">
              <a:rPr lang="en-GB" smtClean="0"/>
              <a:pPr/>
              <a:t>24/09/2024</a:t>
            </a:fld>
            <a:endParaRPr lang="en-US"/>
          </a:p>
        </p:txBody>
      </p:sp>
      <p:sp>
        <p:nvSpPr>
          <p:cNvPr id="5" name="Slide Number Placeholder 13">
            <a:extLst>
              <a:ext uri="{FF2B5EF4-FFF2-40B4-BE49-F238E27FC236}">
                <a16:creationId xmlns:a16="http://schemas.microsoft.com/office/drawing/2014/main" id="{A7181621-4A88-29D3-D6F8-FB23507A7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475" y="6071343"/>
            <a:ext cx="2743200" cy="365125"/>
          </a:xfrm>
        </p:spPr>
        <p:txBody>
          <a:bodyPr lIns="0" tIns="0" rIns="0" bIns="0"/>
          <a:lstStyle>
            <a:lvl1pPr>
              <a:defRPr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7FDF59D0-D562-994D-BCD1-6A2A07964D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82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4C8D-B22F-A1AA-B0F6-00F3DDCD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65125"/>
            <a:ext cx="10801350" cy="1325563"/>
          </a:xfr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49A5-5A14-D265-21E1-EEE258EA1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895707"/>
            <a:ext cx="10801349" cy="3728806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FC48-9651-9F0B-1D9C-C82D504B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60844"/>
            <a:ext cx="2743200" cy="365125"/>
          </a:xfrm>
        </p:spPr>
        <p:txBody>
          <a:bodyPr lIns="0" tIns="0" rIns="0" bIns="0"/>
          <a:lstStyle/>
          <a:p>
            <a:fld id="{9D7985AE-4E5C-FB42-AAE7-070FC63712C8}" type="datetime1">
              <a:rPr lang="en-GB" smtClean="0"/>
              <a:t>24/09/2024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F013-B2D9-2E26-0DC0-59B89B47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473" y="6060844"/>
            <a:ext cx="2743200" cy="365125"/>
          </a:xfrm>
        </p:spPr>
        <p:txBody>
          <a:bodyPr lIns="0" tIns="0" rIns="0" bIns="0"/>
          <a:lstStyle/>
          <a:p>
            <a:fld id="{7FDF59D0-D562-994D-BCD1-6A2A07964D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01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  <p15:guide id="4" orient="horz" pos="3884" userDrawn="1">
          <p15:clr>
            <a:srgbClr val="FBAE40"/>
          </p15:clr>
        </p15:guide>
        <p15:guide id="5" orient="horz" pos="35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4C8D-B22F-A1AA-B0F6-00F3DDCD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65125"/>
            <a:ext cx="10801350" cy="1325563"/>
          </a:xfr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149A5-5A14-D265-21E1-EEE258EA1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895707"/>
            <a:ext cx="5220000" cy="372880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FC48-9651-9F0B-1D9C-C82D504B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60844"/>
            <a:ext cx="2743200" cy="365125"/>
          </a:xfrm>
        </p:spPr>
        <p:txBody>
          <a:bodyPr lIns="0" tIns="0" rIns="0" bIns="0"/>
          <a:lstStyle/>
          <a:p>
            <a:fld id="{7150B3C8-B0D5-254D-864E-1C4CB11FCFC6}" type="datetime1">
              <a:rPr lang="en-GB" smtClean="0"/>
              <a:t>24/09/2024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F013-B2D9-2E26-0DC0-59B89B47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473" y="6060844"/>
            <a:ext cx="2743200" cy="365125"/>
          </a:xfrm>
        </p:spPr>
        <p:txBody>
          <a:bodyPr lIns="0" tIns="0" rIns="0" bIns="0"/>
          <a:lstStyle/>
          <a:p>
            <a:fld id="{7FDF59D0-D562-994D-BCD1-6A2A07964D3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CFE01B-8CBB-2978-D3D2-17E7D4CCF32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76673" y="1895707"/>
            <a:ext cx="5220000" cy="3728806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2127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  <p15:guide id="4" orient="horz" pos="3884" userDrawn="1">
          <p15:clr>
            <a:srgbClr val="FBAE40"/>
          </p15:clr>
        </p15:guide>
        <p15:guide id="5" orient="horz" pos="35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4C8D-B22F-A1AA-B0F6-00F3DDCD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365125"/>
            <a:ext cx="6480000" cy="1325563"/>
          </a:xfr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FC48-9651-9F0B-1D9C-C82D504B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60844"/>
            <a:ext cx="2743200" cy="365125"/>
          </a:xfrm>
        </p:spPr>
        <p:txBody>
          <a:bodyPr lIns="0" tIns="0" rIns="0" bIns="0"/>
          <a:lstStyle/>
          <a:p>
            <a:fld id="{4E394EA3-A439-4044-8B58-8FE33C96842F}" type="datetime1">
              <a:rPr lang="en-GB" smtClean="0"/>
              <a:t>24/09/2024</a:t>
            </a:fld>
            <a:endParaRPr lang="en-US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2E23C5E-87E8-8451-DFEF-2C5890BCB4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692000" y="0"/>
            <a:ext cx="4500000" cy="6858000"/>
          </a:xfrm>
        </p:spPr>
        <p:txBody>
          <a:bodyPr tIns="230400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icon below to add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8792BE2-B9E5-6B94-1D78-1F8332D8FC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5325" y="1895706"/>
            <a:ext cx="6479999" cy="3728805"/>
          </a:xfrm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770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hree 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4C8D-B22F-A1AA-B0F6-00F3DDCD4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65125"/>
            <a:ext cx="10801350" cy="1325563"/>
          </a:xfr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FC48-9651-9F0B-1D9C-C82D504B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60844"/>
            <a:ext cx="2743200" cy="365125"/>
          </a:xfrm>
        </p:spPr>
        <p:txBody>
          <a:bodyPr lIns="0" tIns="0" rIns="0" bIns="0"/>
          <a:lstStyle/>
          <a:p>
            <a:fld id="{B02857A4-C09F-B04F-91D4-4C5390A134A6}" type="datetime1">
              <a:rPr lang="en-GB" smtClean="0"/>
              <a:t>24/09/2024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F013-B2D9-2E26-0DC0-59B89B47B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3473" y="6060844"/>
            <a:ext cx="2743200" cy="365125"/>
          </a:xfrm>
        </p:spPr>
        <p:txBody>
          <a:bodyPr lIns="0" tIns="0" rIns="0" bIns="0"/>
          <a:lstStyle/>
          <a:p>
            <a:fld id="{7FDF59D0-D562-994D-BCD1-6A2A07964D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FE86C3-AB50-C95A-0361-F3ADB44C23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7290" y="2330395"/>
            <a:ext cx="2743200" cy="1030247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7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100%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4526DD4-12EF-8BAC-2299-EE29BE0FA0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24400" y="2330395"/>
            <a:ext cx="2743200" cy="1030247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7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ABC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5F9B615-66C4-0366-09AB-1DE7E30E2E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71510" y="2330395"/>
            <a:ext cx="2743200" cy="1030247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7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1.000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BEF57C-FF76-A6C3-2EEF-BA1B16216E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7290" y="3531242"/>
            <a:ext cx="2743200" cy="20932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a description here for this stat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F1C48D0E-A801-DF8C-72D4-C542C8706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24400" y="3531242"/>
            <a:ext cx="2743200" cy="20932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a description here for this stat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6DEC4DE-9877-E01B-BDE6-45CB25D32F2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71510" y="3531242"/>
            <a:ext cx="2743200" cy="20932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a description here for this stat</a:t>
            </a:r>
          </a:p>
        </p:txBody>
      </p:sp>
    </p:spTree>
    <p:extLst>
      <p:ext uri="{BB962C8B-B14F-4D97-AF65-F5344CB8AC3E}">
        <p14:creationId xmlns:p14="http://schemas.microsoft.com/office/powerpoint/2010/main" val="3656846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tatistic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FFC48-9651-9F0B-1D9C-C82D504B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325" y="6060844"/>
            <a:ext cx="2743200" cy="365125"/>
          </a:xfrm>
        </p:spPr>
        <p:txBody>
          <a:bodyPr lIns="0" tIns="0" rIns="0" bIns="0"/>
          <a:lstStyle/>
          <a:p>
            <a:fld id="{837E5FDA-990F-0747-9C54-0D02C2393723}" type="datetime1">
              <a:rPr lang="en-GB" smtClean="0"/>
              <a:t>24/09/2024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FE86C3-AB50-C95A-0361-F3ADB44C23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4" y="2330395"/>
            <a:ext cx="4860523" cy="1030247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7200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100%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DBEF57C-FF76-A6C3-2EEF-BA1B16216EC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325" y="3531242"/>
            <a:ext cx="4860522" cy="20932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a description here for this stat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B588F3C-19ED-87FB-A268-CB837759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2" y="365125"/>
            <a:ext cx="4860525" cy="1325563"/>
          </a:xfrm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3FD4302D-CD43-5E35-33F9-02F9B3D4320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0"/>
            <a:ext cx="6096000" cy="6858000"/>
          </a:xfrm>
        </p:spPr>
        <p:txBody>
          <a:bodyPr tIns="230400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icon below to add image</a:t>
            </a:r>
          </a:p>
        </p:txBody>
      </p:sp>
    </p:spTree>
    <p:extLst>
      <p:ext uri="{BB962C8B-B14F-4D97-AF65-F5344CB8AC3E}">
        <p14:creationId xmlns:p14="http://schemas.microsoft.com/office/powerpoint/2010/main" val="92216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(Full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22E23C5E-87E8-8451-DFEF-2C5890BCB42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tIns="230400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r>
              <a:rPr lang="en-US" dirty="0"/>
              <a:t>Click icon below to add image</a:t>
            </a:r>
          </a:p>
        </p:txBody>
      </p:sp>
    </p:spTree>
    <p:extLst>
      <p:ext uri="{BB962C8B-B14F-4D97-AF65-F5344CB8AC3E}">
        <p14:creationId xmlns:p14="http://schemas.microsoft.com/office/powerpoint/2010/main" val="3106847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>
          <p15:clr>
            <a:srgbClr val="FBAE40"/>
          </p15:clr>
        </p15:guide>
        <p15:guide id="2" pos="438">
          <p15:clr>
            <a:srgbClr val="FBAE40"/>
          </p15:clr>
        </p15:guide>
        <p15:guide id="3" pos="7242">
          <p15:clr>
            <a:srgbClr val="FBAE40"/>
          </p15:clr>
        </p15:guide>
        <p15:guide id="4" orient="horz" pos="3884">
          <p15:clr>
            <a:srgbClr val="FBAE40"/>
          </p15:clr>
        </p15:guide>
        <p15:guide id="5" orient="horz" pos="354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93539-500D-0C94-90E2-75A44D20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3C683-B9EE-91E1-6B5C-C322C0ED2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1273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97227-8238-33F3-6547-6D14A2BC3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E11E3-B731-C845-83A1-C2F3C6AB77C3}" type="datetime1">
              <a:rPr lang="en-GB" smtClean="0"/>
              <a:t>24/09/2024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87384-15FA-C9DF-A2B9-ACB58B90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F59D0-D562-994D-BCD1-6A2A07964D3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8820C-5BCC-CAFA-138F-DACE333426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60" r:id="rId3"/>
    <p:sldLayoutId id="2147483650" r:id="rId4"/>
    <p:sldLayoutId id="2147483663" r:id="rId5"/>
    <p:sldLayoutId id="2147483665" r:id="rId6"/>
    <p:sldLayoutId id="2147483670" r:id="rId7"/>
    <p:sldLayoutId id="2147483671" r:id="rId8"/>
    <p:sldLayoutId id="2147483666" r:id="rId9"/>
    <p:sldLayoutId id="2147483667" r:id="rId10"/>
    <p:sldLayoutId id="2147483668" r:id="rId11"/>
    <p:sldLayoutId id="2147483669" r:id="rId12"/>
    <p:sldLayoutId id="2147483662" r:id="rId13"/>
    <p:sldLayoutId id="2147483661" r:id="rId14"/>
    <p:sldLayoutId id="2147483664" r:id="rId15"/>
    <p:sldLayoutId id="2147483672" r:id="rId16"/>
    <p:sldLayoutId id="2147483674" r:id="rId17"/>
    <p:sldLayoutId id="214748367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9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ibguides.hull.ac.uk/referencing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ibguides.hull.ac.uk/integrity/home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hare.hull.ac.uk/Services/Governance/PolicyDocuments/University%27s%20Code%20of%20Ethics.docx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hare.hull.ac.uk/Services/RI/RI%20Documents/Research%20Ethics%20Policy%201.0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hull.ac.uk/courses/73145/assignments/24336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6E8D-57B3-4102-A4B7-CA00B56FB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 Project Definition Document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4F252-77CE-4B1E-B38D-AFC478120B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Dr P A Robinson</a:t>
            </a:r>
          </a:p>
          <a:p>
            <a:r>
              <a:rPr lang="en-GB" dirty="0"/>
              <a:t>600091 Honours Stage Project</a:t>
            </a:r>
          </a:p>
        </p:txBody>
      </p:sp>
    </p:spTree>
    <p:extLst>
      <p:ext uri="{BB962C8B-B14F-4D97-AF65-F5344CB8AC3E}">
        <p14:creationId xmlns:p14="http://schemas.microsoft.com/office/powerpoint/2010/main" val="2463147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14618595-4359-A978-2260-C0D0F2ADDDD6}"/>
              </a:ext>
            </a:extLst>
          </p:cNvPr>
          <p:cNvGrpSpPr/>
          <p:nvPr/>
        </p:nvGrpSpPr>
        <p:grpSpPr>
          <a:xfrm>
            <a:off x="4463820" y="4078984"/>
            <a:ext cx="7610709" cy="1099885"/>
            <a:chOff x="3347865" y="3059238"/>
            <a:chExt cx="5708032" cy="824914"/>
          </a:xfrm>
        </p:grpSpPr>
        <p:sp>
          <p:nvSpPr>
            <p:cNvPr id="59" name="Arrow: U-Turn 58">
              <a:extLst>
                <a:ext uri="{FF2B5EF4-FFF2-40B4-BE49-F238E27FC236}">
                  <a16:creationId xmlns:a16="http://schemas.microsoft.com/office/drawing/2014/main" id="{28929895-3248-A6DD-7779-A6EFBEF1BF9D}"/>
                </a:ext>
              </a:extLst>
            </p:cNvPr>
            <p:cNvSpPr/>
            <p:nvPr/>
          </p:nvSpPr>
          <p:spPr>
            <a:xfrm rot="5400000">
              <a:off x="8316165" y="3111594"/>
              <a:ext cx="703512" cy="775953"/>
            </a:xfrm>
            <a:prstGeom prst="uturnArrow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60" name="Arrow: U-Turn 59">
              <a:extLst>
                <a:ext uri="{FF2B5EF4-FFF2-40B4-BE49-F238E27FC236}">
                  <a16:creationId xmlns:a16="http://schemas.microsoft.com/office/drawing/2014/main" id="{BF2F9765-5BBA-D4A9-CB39-D8BF1F6319AF}"/>
                </a:ext>
              </a:extLst>
            </p:cNvPr>
            <p:cNvSpPr/>
            <p:nvPr/>
          </p:nvSpPr>
          <p:spPr>
            <a:xfrm rot="16200000">
              <a:off x="3311861" y="3095242"/>
              <a:ext cx="720079" cy="648072"/>
            </a:xfrm>
            <a:prstGeom prst="uturnArrow">
              <a:avLst>
                <a:gd name="adj1" fmla="val 30644"/>
                <a:gd name="adj2" fmla="val 25000"/>
                <a:gd name="adj3" fmla="val 25000"/>
                <a:gd name="adj4" fmla="val 50000"/>
                <a:gd name="adj5" fmla="val 75000"/>
              </a:avLst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sp>
          <p:nvSpPr>
            <p:cNvPr id="61" name="Arrow: Left 60">
              <a:extLst>
                <a:ext uri="{FF2B5EF4-FFF2-40B4-BE49-F238E27FC236}">
                  <a16:creationId xmlns:a16="http://schemas.microsoft.com/office/drawing/2014/main" id="{9B0FEFEC-6961-E306-FABD-AA8E0C51FC6B}"/>
                </a:ext>
              </a:extLst>
            </p:cNvPr>
            <p:cNvSpPr/>
            <p:nvPr/>
          </p:nvSpPr>
          <p:spPr>
            <a:xfrm>
              <a:off x="4157953" y="3468579"/>
              <a:ext cx="4158461" cy="415573"/>
            </a:xfrm>
            <a:prstGeom prst="leftArrow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3440706-FC0E-F2CC-ECDD-A853EFB5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talk about process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21BFF6-D525-AD96-22C8-EE7EEB2E8D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406864"/>
              </p:ext>
            </p:extLst>
          </p:nvPr>
        </p:nvGraphicFramePr>
        <p:xfrm>
          <a:off x="353485" y="1494367"/>
          <a:ext cx="11311135" cy="4976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6318C350-6D6B-D0AF-03FB-C629CADFC5F9}"/>
              </a:ext>
            </a:extLst>
          </p:cNvPr>
          <p:cNvGrpSpPr/>
          <p:nvPr/>
        </p:nvGrpSpPr>
        <p:grpSpPr>
          <a:xfrm>
            <a:off x="1199456" y="2158568"/>
            <a:ext cx="4704523" cy="1174421"/>
            <a:chOff x="899592" y="1618926"/>
            <a:chExt cx="3528392" cy="88081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76903CA-CB18-AB1A-B98C-C46187E55DF6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899592" y="1618926"/>
              <a:ext cx="2988332" cy="808808"/>
            </a:xfrm>
            <a:prstGeom prst="straightConnector1">
              <a:avLst/>
            </a:prstGeom>
            <a:ln w="762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5E7CC1A-575D-C461-6635-76D19BF52F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1800" y="1618926"/>
              <a:ext cx="1116124" cy="808808"/>
            </a:xfrm>
            <a:prstGeom prst="straightConnector1">
              <a:avLst/>
            </a:prstGeom>
            <a:ln w="762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8E43A1A-3A9E-0616-E37E-763EA9AFD7FE}"/>
                </a:ext>
              </a:extLst>
            </p:cNvPr>
            <p:cNvCxnSpPr>
              <a:cxnSpLocks/>
            </p:cNvCxnSpPr>
            <p:nvPr/>
          </p:nvCxnSpPr>
          <p:spPr>
            <a:xfrm>
              <a:off x="3887924" y="1618926"/>
              <a:ext cx="540060" cy="880816"/>
            </a:xfrm>
            <a:prstGeom prst="straightConnector1">
              <a:avLst/>
            </a:prstGeom>
            <a:ln w="762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09D3E5-6EC9-2008-2FDE-076B5347599D}"/>
              </a:ext>
            </a:extLst>
          </p:cNvPr>
          <p:cNvSpPr/>
          <p:nvPr/>
        </p:nvSpPr>
        <p:spPr>
          <a:xfrm>
            <a:off x="2351584" y="1486493"/>
            <a:ext cx="5664629" cy="6720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2060"/>
                </a:solidFill>
              </a:rPr>
              <a:t>Research and literature review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61DE41E-AEFA-D293-C4FE-84542206DD9B}"/>
              </a:ext>
            </a:extLst>
          </p:cNvPr>
          <p:cNvGrpSpPr/>
          <p:nvPr/>
        </p:nvGrpSpPr>
        <p:grpSpPr>
          <a:xfrm>
            <a:off x="1321411" y="4677139"/>
            <a:ext cx="10117424" cy="1728192"/>
            <a:chOff x="991058" y="3507854"/>
            <a:chExt cx="7588068" cy="1296144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690187C-1296-D20D-6382-A38BD952E944}"/>
                </a:ext>
              </a:extLst>
            </p:cNvPr>
            <p:cNvSpPr/>
            <p:nvPr/>
          </p:nvSpPr>
          <p:spPr>
            <a:xfrm>
              <a:off x="5868144" y="4299942"/>
              <a:ext cx="2710982" cy="504056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002060"/>
                  </a:solidFill>
                </a:rPr>
                <a:t>Report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9A820BC-2CEE-AF4A-2544-82708EB74729}"/>
                </a:ext>
              </a:extLst>
            </p:cNvPr>
            <p:cNvCxnSpPr>
              <a:cxnSpLocks/>
            </p:cNvCxnSpPr>
            <p:nvPr/>
          </p:nvCxnSpPr>
          <p:spPr>
            <a:xfrm>
              <a:off x="8100392" y="3507854"/>
              <a:ext cx="0" cy="720080"/>
            </a:xfrm>
            <a:prstGeom prst="straightConnector1">
              <a:avLst/>
            </a:prstGeom>
            <a:ln w="762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48B8C7A-7A42-88E1-30B2-6015FF45BDB8}"/>
                </a:ext>
              </a:extLst>
            </p:cNvPr>
            <p:cNvCxnSpPr>
              <a:cxnSpLocks/>
            </p:cNvCxnSpPr>
            <p:nvPr/>
          </p:nvCxnSpPr>
          <p:spPr>
            <a:xfrm>
              <a:off x="6372200" y="3507854"/>
              <a:ext cx="372701" cy="720080"/>
            </a:xfrm>
            <a:prstGeom prst="straightConnector1">
              <a:avLst/>
            </a:prstGeom>
            <a:ln w="762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92E31B3-D5DB-2054-04F5-E9B0FD7D6F90}"/>
                </a:ext>
              </a:extLst>
            </p:cNvPr>
            <p:cNvCxnSpPr>
              <a:cxnSpLocks/>
            </p:cNvCxnSpPr>
            <p:nvPr/>
          </p:nvCxnSpPr>
          <p:spPr>
            <a:xfrm>
              <a:off x="4506788" y="3507854"/>
              <a:ext cx="1361356" cy="720080"/>
            </a:xfrm>
            <a:prstGeom prst="straightConnector1">
              <a:avLst/>
            </a:prstGeom>
            <a:ln w="762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7D29804-D177-5A37-773A-A7A7716C59EE}"/>
                </a:ext>
              </a:extLst>
            </p:cNvPr>
            <p:cNvCxnSpPr>
              <a:cxnSpLocks/>
            </p:cNvCxnSpPr>
            <p:nvPr/>
          </p:nvCxnSpPr>
          <p:spPr>
            <a:xfrm>
              <a:off x="2748923" y="3524575"/>
              <a:ext cx="3047213" cy="847375"/>
            </a:xfrm>
            <a:prstGeom prst="straightConnector1">
              <a:avLst/>
            </a:prstGeom>
            <a:ln w="762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E5FF0DA-149A-76D2-A638-08ED25C05D59}"/>
                </a:ext>
              </a:extLst>
            </p:cNvPr>
            <p:cNvCxnSpPr>
              <a:cxnSpLocks/>
            </p:cNvCxnSpPr>
            <p:nvPr/>
          </p:nvCxnSpPr>
          <p:spPr>
            <a:xfrm>
              <a:off x="991058" y="3541296"/>
              <a:ext cx="4757636" cy="1063153"/>
            </a:xfrm>
            <a:prstGeom prst="straightConnector1">
              <a:avLst/>
            </a:prstGeom>
            <a:ln w="762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924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658E850-FB7D-4964-8615-1A97CF535E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66C18C-5C5A-4100-9424-AFB2D93F72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9FF1A8-C7FF-40FD-8AD6-E49161775B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C8DE410-4EDA-4C1A-919A-D6C500387D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14DE9CF-919C-4E56-8E1C-1AFE46D8D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C173D7-199C-41EA-8073-D61423665A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A47719F-91AD-4529-B57C-C4D5D547E9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026521C-01F4-4DCF-8529-B866C69019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2EAA5ED-BC66-47E8-ACC2-44485E1F64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38D26-A5B7-4252-67DB-AC28942C2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PDD: Evaluation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467C6-1E80-E2C9-6C44-0F7586E5F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will you evaluate your project?</a:t>
            </a:r>
          </a:p>
          <a:p>
            <a:r>
              <a:rPr lang="en-GB" dirty="0"/>
              <a:t>Measurable criteria, linked to objectives</a:t>
            </a:r>
          </a:p>
          <a:p>
            <a:pPr lvl="1"/>
            <a:r>
              <a:rPr lang="en-GB" dirty="0"/>
              <a:t>Software testing</a:t>
            </a:r>
          </a:p>
          <a:p>
            <a:pPr lvl="1"/>
            <a:r>
              <a:rPr lang="en-GB" dirty="0"/>
              <a:t>User testing</a:t>
            </a:r>
          </a:p>
          <a:p>
            <a:pPr lvl="1"/>
            <a:r>
              <a:rPr lang="en-GB" dirty="0"/>
              <a:t>Reflective assessment</a:t>
            </a:r>
          </a:p>
          <a:p>
            <a:pPr lvl="1"/>
            <a:r>
              <a:rPr lang="en-GB" dirty="0"/>
              <a:t>Performance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1567194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5C4B-515B-4542-861F-855CE260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Appendices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C0A5E-7442-4CA3-B801-6DF0F27B6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Optional</a:t>
            </a:r>
          </a:p>
          <a:p>
            <a:r>
              <a:rPr lang="en-GB" dirty="0"/>
              <a:t>Material to support the document, but not crucial to it</a:t>
            </a:r>
          </a:p>
          <a:p>
            <a:pPr lvl="1"/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party Specifications</a:t>
            </a:r>
          </a:p>
          <a:p>
            <a:pPr lvl="1"/>
            <a:r>
              <a:rPr lang="en-GB" dirty="0"/>
              <a:t>Customer requirements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8137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84A9-E73D-8ECA-97E8-F067906D1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of the PDD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17B69-0921-18D2-2D5B-7F4D8E597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Project summary, background, aims and objectives (33%)</a:t>
            </a:r>
          </a:p>
          <a:p>
            <a:r>
              <a:rPr lang="en-GB" dirty="0"/>
              <a:t>Required planning elements (47%)</a:t>
            </a:r>
          </a:p>
          <a:p>
            <a:pPr lvl="1"/>
            <a:r>
              <a:rPr lang="en-GB" dirty="0"/>
              <a:t>Task plan</a:t>
            </a:r>
          </a:p>
          <a:p>
            <a:pPr lvl="1"/>
            <a:r>
              <a:rPr lang="en-GB" dirty="0"/>
              <a:t>Gantt chart</a:t>
            </a:r>
          </a:p>
          <a:p>
            <a:pPr lvl="1"/>
            <a:r>
              <a:rPr lang="en-GB" dirty="0"/>
              <a:t>Risk assessment and mitigation plan</a:t>
            </a:r>
          </a:p>
          <a:p>
            <a:pPr lvl="1"/>
            <a:r>
              <a:rPr lang="en-GB" dirty="0" err="1"/>
              <a:t>Consderation</a:t>
            </a:r>
            <a:r>
              <a:rPr lang="en-GB" dirty="0"/>
              <a:t> of ethical and legal issues</a:t>
            </a:r>
          </a:p>
          <a:p>
            <a:pPr lvl="1"/>
            <a:r>
              <a:rPr lang="en-GB" dirty="0"/>
              <a:t>Consideration of commercial issues</a:t>
            </a:r>
          </a:p>
          <a:p>
            <a:pPr lvl="1"/>
            <a:r>
              <a:rPr lang="en-GB" dirty="0"/>
              <a:t>Project methodology</a:t>
            </a:r>
          </a:p>
          <a:p>
            <a:pPr lvl="1"/>
            <a:r>
              <a:rPr lang="en-GB" dirty="0"/>
              <a:t>Evaluation plan</a:t>
            </a:r>
          </a:p>
          <a:p>
            <a:r>
              <a:rPr lang="en-GB" dirty="0"/>
              <a:t>Document presentation (20%)</a:t>
            </a:r>
          </a:p>
        </p:txBody>
      </p:sp>
    </p:spTree>
    <p:extLst>
      <p:ext uri="{BB962C8B-B14F-4D97-AF65-F5344CB8AC3E}">
        <p14:creationId xmlns:p14="http://schemas.microsoft.com/office/powerpoint/2010/main" val="166329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888C1-420A-15EA-E023-2354A01F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that’s not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95A28-E042-A1C8-8902-48D3BC11C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PDD is not all you have to be doing</a:t>
            </a:r>
          </a:p>
          <a:p>
            <a:r>
              <a:rPr lang="en-GB" dirty="0"/>
              <a:t>You must submit details of your </a:t>
            </a:r>
            <a:r>
              <a:rPr lang="en-GB" dirty="0" err="1"/>
              <a:t>Github</a:t>
            </a:r>
            <a:r>
              <a:rPr lang="en-GB" dirty="0"/>
              <a:t> repository</a:t>
            </a:r>
          </a:p>
          <a:p>
            <a:r>
              <a:rPr lang="en-GB" dirty="0"/>
              <a:t>You must also submit your initial ethics review</a:t>
            </a:r>
          </a:p>
          <a:p>
            <a:r>
              <a:rPr lang="en-GB" dirty="0"/>
              <a:t>You should also be working on your literature review</a:t>
            </a:r>
          </a:p>
          <a:p>
            <a:endParaRPr lang="en-GB" dirty="0"/>
          </a:p>
          <a:p>
            <a:r>
              <a:rPr lang="en-GB" dirty="0"/>
              <a:t>We’ll discuss those topics in detail next week</a:t>
            </a:r>
          </a:p>
          <a:p>
            <a:endParaRPr lang="en-GB" dirty="0"/>
          </a:p>
          <a:p>
            <a:r>
              <a:rPr lang="en-GB" dirty="0"/>
              <a:t>And that’s still not all…</a:t>
            </a:r>
          </a:p>
        </p:txBody>
      </p:sp>
    </p:spTree>
    <p:extLst>
      <p:ext uri="{BB962C8B-B14F-4D97-AF65-F5344CB8AC3E}">
        <p14:creationId xmlns:p14="http://schemas.microsoft.com/office/powerpoint/2010/main" val="2737439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E61B1-D2DF-AC33-AAEB-0C82B93B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It’s an individual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2E754-7D83-3EC2-EE75-5B0957510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project must be all your own work</a:t>
            </a:r>
          </a:p>
          <a:p>
            <a:pPr lvl="1"/>
            <a:r>
              <a:rPr lang="en-GB" dirty="0"/>
              <a:t>Your supervisor will help and advise</a:t>
            </a:r>
          </a:p>
          <a:p>
            <a:pPr lvl="1"/>
            <a:r>
              <a:rPr lang="en-GB" dirty="0"/>
              <a:t>You can discuss your work with other students (or anyone else)</a:t>
            </a:r>
          </a:p>
          <a:p>
            <a:pPr lvl="1"/>
            <a:r>
              <a:rPr lang="en-GB" dirty="0"/>
              <a:t>You can read and research for information and guidance</a:t>
            </a:r>
          </a:p>
          <a:p>
            <a:r>
              <a:rPr lang="en-GB" dirty="0"/>
              <a:t>But your report and any software must be your work alone</a:t>
            </a:r>
          </a:p>
          <a:p>
            <a:pPr lvl="1"/>
            <a:r>
              <a:rPr lang="en-GB" dirty="0"/>
              <a:t>Software libraries can be used but must be properly referenced</a:t>
            </a:r>
          </a:p>
          <a:p>
            <a:pPr lvl="1"/>
            <a:r>
              <a:rPr lang="en-GB" dirty="0"/>
              <a:t>Quotations from sources must be properly referenced</a:t>
            </a:r>
          </a:p>
          <a:p>
            <a:r>
              <a:rPr lang="en-GB" dirty="0">
                <a:hlinkClick r:id="rId2"/>
              </a:rPr>
              <a:t>https://libguides.hull.ac.uk/referencing/</a:t>
            </a: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95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C1F4-4F56-9B46-3BE0-8B9468BE3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chat(GPT) about plagiarism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DEDBA-EC78-A85F-0278-EBE991E66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We take Academic Integrity very seriously</a:t>
            </a:r>
          </a:p>
          <a:p>
            <a:pPr lvl="1"/>
            <a:r>
              <a:rPr lang="en-GB" dirty="0">
                <a:hlinkClick r:id="rId2"/>
              </a:rPr>
              <a:t>https://libguides.hull.ac.uk/integrity/home</a:t>
            </a:r>
            <a:endParaRPr lang="en-GB" dirty="0"/>
          </a:p>
          <a:p>
            <a:r>
              <a:rPr lang="en-GB" dirty="0"/>
              <a:t>Avoid plagiarism like the plague</a:t>
            </a:r>
          </a:p>
          <a:p>
            <a:pPr lvl="1"/>
            <a:r>
              <a:rPr lang="en-GB" dirty="0"/>
              <a:t>Using work by other people (including software) without acknowledgement</a:t>
            </a:r>
          </a:p>
          <a:p>
            <a:pPr lvl="1"/>
            <a:r>
              <a:rPr lang="en-GB" dirty="0"/>
              <a:t>Using work created by ChatGPT or other AI software</a:t>
            </a:r>
          </a:p>
          <a:p>
            <a:r>
              <a:rPr lang="en-GB" dirty="0"/>
              <a:t>Don’t be afraid to use either for inspiration or learning, but don’t simply cut and paste.</a:t>
            </a:r>
          </a:p>
          <a:p>
            <a:pPr lvl="1"/>
            <a:r>
              <a:rPr lang="en-GB" dirty="0"/>
              <a:t>We can and do detect text that ChatGPT has written</a:t>
            </a:r>
          </a:p>
          <a:p>
            <a:pPr lvl="1"/>
            <a:r>
              <a:rPr lang="en-GB" dirty="0"/>
              <a:t>We can and do find code copied from the internet</a:t>
            </a:r>
          </a:p>
          <a:p>
            <a:r>
              <a:rPr lang="en-GB" dirty="0"/>
              <a:t>Use GitHub and </a:t>
            </a:r>
            <a:r>
              <a:rPr lang="en-GB" i="1" dirty="0"/>
              <a:t>push regularly</a:t>
            </a:r>
          </a:p>
        </p:txBody>
      </p:sp>
    </p:spTree>
    <p:extLst>
      <p:ext uri="{BB962C8B-B14F-4D97-AF65-F5344CB8AC3E}">
        <p14:creationId xmlns:p14="http://schemas.microsoft.com/office/powerpoint/2010/main" val="865068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FEB31-6D2D-FBB5-CB44-015A51F9E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3998F-2215-DBD2-716D-58DD30C25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Alongside your PDD, you must complete the online ethics checklist</a:t>
            </a:r>
          </a:p>
          <a:p>
            <a:pPr lvl="1"/>
            <a:r>
              <a:rPr lang="en-GB" dirty="0"/>
              <a:t>AKA the Twelve Questions Of Doom</a:t>
            </a:r>
          </a:p>
          <a:p>
            <a:r>
              <a:rPr lang="en-GB" dirty="0"/>
              <a:t>This concerns the research ethics of doing your project</a:t>
            </a:r>
          </a:p>
          <a:p>
            <a:r>
              <a:rPr lang="en-GB" dirty="0"/>
              <a:t>It does not consider the effects of your project’s output on the wider world</a:t>
            </a:r>
          </a:p>
          <a:p>
            <a:pPr lvl="1"/>
            <a:r>
              <a:rPr lang="en-GB" dirty="0"/>
              <a:t>You’ll address that in your final report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53234-838E-57F5-EB4B-BD4A5AE8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85AE-4E5C-FB42-AAE7-070FC63712C8}" type="datetime1">
              <a:rPr lang="en-GB" smtClean="0"/>
              <a:t>24/09/2024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E58F3-7EA3-DC7D-E1F1-6488CFDC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59D0-D562-994D-BCD1-6A2A07964D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84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B9174-32A7-4FCB-AEE2-5272B425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4FC39-AC16-4A4D-95B4-C6A3531D5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All research at the University requires ethical approval</a:t>
            </a:r>
          </a:p>
          <a:p>
            <a:pPr lvl="1"/>
            <a:r>
              <a:rPr lang="en-GB" i="1" dirty="0"/>
              <a:t>In advance</a:t>
            </a:r>
          </a:p>
          <a:p>
            <a:endParaRPr lang="en-GB" dirty="0"/>
          </a:p>
          <a:p>
            <a:r>
              <a:rPr lang="en-GB" dirty="0"/>
              <a:t>What is research?</a:t>
            </a:r>
          </a:p>
          <a:p>
            <a:endParaRPr lang="en-GB" dirty="0"/>
          </a:p>
          <a:p>
            <a:pPr lvl="1"/>
            <a:r>
              <a:rPr lang="en-GB" dirty="0"/>
              <a:t>Creation of new knowledge.</a:t>
            </a:r>
          </a:p>
          <a:p>
            <a:pPr lvl="1"/>
            <a:r>
              <a:rPr lang="en-GB" dirty="0"/>
              <a:t>Collection of data.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FBB3-3ADB-437C-A1A5-9806A6063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University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70A55-8E06-44B4-9EDD-27E29067A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University code of ethics</a:t>
            </a:r>
          </a:p>
          <a:p>
            <a:pPr lvl="1"/>
            <a:r>
              <a:rPr lang="en-GB" dirty="0">
                <a:hlinkClick r:id="rId3"/>
              </a:rPr>
              <a:t>https://share.hull.ac.uk/Services/Governance/PolicyDocuments/University%27s%20Code%20of%20Ethics.docx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University research ethics policy:</a:t>
            </a:r>
          </a:p>
          <a:p>
            <a:pPr lvl="1"/>
            <a:r>
              <a:rPr lang="en-GB" dirty="0">
                <a:hlinkClick r:id="rId4"/>
              </a:rPr>
              <a:t>https://share.hull.ac.uk/Services/RI/RI%20Documents/Research%20Ethics%20Policy%201.0.pdf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Research ethics is most apposite</a:t>
            </a:r>
          </a:p>
        </p:txBody>
      </p:sp>
    </p:spTree>
    <p:extLst>
      <p:ext uri="{BB962C8B-B14F-4D97-AF65-F5344CB8AC3E}">
        <p14:creationId xmlns:p14="http://schemas.microsoft.com/office/powerpoint/2010/main" val="424666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6292-CC4F-4C37-8BE3-AEFD0CF56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Project Definition Document (PDD)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18566-5B42-4B16-A3BD-7014F967C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>
                <a:hlinkClick r:id="rId3"/>
              </a:rPr>
              <a:t>https://canvas.hull.ac.uk/courses/73145/assignments/243360</a:t>
            </a:r>
            <a:endParaRPr lang="en-GB" dirty="0"/>
          </a:p>
          <a:p>
            <a:endParaRPr lang="en-GB" dirty="0"/>
          </a:p>
          <a:p>
            <a:r>
              <a:rPr lang="en-GB" dirty="0"/>
              <a:t>Due 15/10/2024 before 14:00</a:t>
            </a:r>
          </a:p>
          <a:p>
            <a:r>
              <a:rPr lang="en-GB" dirty="0"/>
              <a:t>Worth 10% of module marks</a:t>
            </a:r>
          </a:p>
          <a:p>
            <a:endParaRPr lang="en-GB" dirty="0"/>
          </a:p>
          <a:p>
            <a:r>
              <a:rPr lang="en-GB" dirty="0"/>
              <a:t>Sets the stage for your project</a:t>
            </a:r>
          </a:p>
          <a:p>
            <a:r>
              <a:rPr lang="en-GB" dirty="0"/>
              <a:t>Why, What, How, When</a:t>
            </a:r>
          </a:p>
          <a:p>
            <a:endParaRPr lang="en-GB" dirty="0"/>
          </a:p>
          <a:p>
            <a:r>
              <a:rPr lang="en-GB" dirty="0"/>
              <a:t>Aim is to think, research and plan </a:t>
            </a:r>
            <a:r>
              <a:rPr lang="en-GB" i="1" dirty="0"/>
              <a:t>before</a:t>
            </a:r>
            <a:r>
              <a:rPr lang="en-GB" dirty="0"/>
              <a:t> jumping in</a:t>
            </a:r>
          </a:p>
        </p:txBody>
      </p:sp>
    </p:spTree>
    <p:extLst>
      <p:ext uri="{BB962C8B-B14F-4D97-AF65-F5344CB8AC3E}">
        <p14:creationId xmlns:p14="http://schemas.microsoft.com/office/powerpoint/2010/main" val="2675175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E178D-C22B-43B4-B9AC-D4A73079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ethics checklist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18AF-A529-47D5-998C-B8CACEA7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Are you going to use other people in your work?</a:t>
            </a:r>
          </a:p>
          <a:p>
            <a:pPr lvl="1"/>
            <a:r>
              <a:rPr lang="en-GB" dirty="0"/>
              <a:t>Testing your software</a:t>
            </a:r>
          </a:p>
          <a:p>
            <a:pPr lvl="1"/>
            <a:r>
              <a:rPr lang="en-GB" dirty="0"/>
              <a:t>Giving feedback</a:t>
            </a:r>
          </a:p>
          <a:p>
            <a:pPr lvl="1"/>
            <a:r>
              <a:rPr lang="en-GB" dirty="0"/>
              <a:t>As test subjects for whatever your software does</a:t>
            </a:r>
          </a:p>
          <a:p>
            <a:pPr lvl="1"/>
            <a:endParaRPr lang="en-GB" dirty="0"/>
          </a:p>
          <a:p>
            <a:r>
              <a:rPr lang="en-GB" dirty="0"/>
              <a:t>If “No”: &lt;smiley face&gt;</a:t>
            </a:r>
          </a:p>
          <a:p>
            <a:r>
              <a:rPr lang="en-GB" dirty="0"/>
              <a:t>If “Yes”, answer the Twelve Questions Of Doom</a:t>
            </a:r>
          </a:p>
        </p:txBody>
      </p:sp>
    </p:spTree>
    <p:extLst>
      <p:ext uri="{BB962C8B-B14F-4D97-AF65-F5344CB8AC3E}">
        <p14:creationId xmlns:p14="http://schemas.microsoft.com/office/powerpoint/2010/main" val="4047702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6A44-920D-4E29-BAFC-0CF69B9E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Ethics check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73B9-7C09-420C-9336-2EEE8AD0F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/>
            </a:pPr>
            <a:r>
              <a:rPr lang="en-GB" dirty="0"/>
              <a:t>Will participants be exposed to any risks greater than those encountered in their normal working life?</a:t>
            </a:r>
          </a:p>
          <a:p>
            <a:pPr marL="514338" indent="-514338">
              <a:buFont typeface="+mj-lt"/>
              <a:buAutoNum type="arabicPeriod"/>
            </a:pPr>
            <a:r>
              <a:rPr lang="en-GB" dirty="0"/>
              <a:t>Will the experimental materials be paper-based, or comprise software running on standard hardware?</a:t>
            </a:r>
          </a:p>
          <a:p>
            <a:pPr marL="514338" indent="-514338">
              <a:buFont typeface="+mj-lt"/>
              <a:buAutoNum type="arabicPeriod"/>
            </a:pPr>
            <a:r>
              <a:rPr lang="en-GB" dirty="0"/>
              <a:t>Will participants give explicit consent?</a:t>
            </a:r>
          </a:p>
          <a:p>
            <a:pPr marL="514338" indent="-514338">
              <a:buFont typeface="+mj-lt"/>
              <a:buAutoNum type="arabicPeriod"/>
            </a:pPr>
            <a:r>
              <a:rPr lang="en-GB" dirty="0"/>
              <a:t>Will incentives be offered to the participants?</a:t>
            </a:r>
          </a:p>
          <a:p>
            <a:pPr marL="514338" indent="-514338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56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6A44-920D-4E29-BAFC-0CF69B9E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Ethics check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73B9-7C09-420C-9336-2EEE8AD0F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 startAt="5"/>
            </a:pPr>
            <a:r>
              <a:rPr lang="en-GB" dirty="0"/>
              <a:t>Will information about the evaluation or materials be intentionally withheld from the participants?</a:t>
            </a:r>
          </a:p>
          <a:p>
            <a:pPr marL="514338" indent="-514338">
              <a:buFont typeface="+mj-lt"/>
              <a:buAutoNum type="arabicPeriod" startAt="5"/>
            </a:pPr>
            <a:r>
              <a:rPr lang="en-GB" dirty="0"/>
              <a:t>Will any participant be under the age of 16?</a:t>
            </a:r>
          </a:p>
          <a:p>
            <a:pPr marL="514338" indent="-514338">
              <a:buFont typeface="+mj-lt"/>
              <a:buAutoNum type="arabicPeriod" startAt="5"/>
            </a:pPr>
            <a:r>
              <a:rPr lang="en-GB" dirty="0"/>
              <a:t>Will any participant have an impairment that may limit their understanding or communication?</a:t>
            </a:r>
          </a:p>
          <a:p>
            <a:pPr marL="514338" indent="-514338">
              <a:buFont typeface="+mj-lt"/>
              <a:buAutoNum type="arabicPeriod" startAt="5"/>
            </a:pPr>
            <a:r>
              <a:rPr lang="en-GB" dirty="0"/>
              <a:t>Are you or your supervisor in a position of authority or influence over any of the participants?</a:t>
            </a:r>
          </a:p>
        </p:txBody>
      </p:sp>
    </p:spTree>
    <p:extLst>
      <p:ext uri="{BB962C8B-B14F-4D97-AF65-F5344CB8AC3E}">
        <p14:creationId xmlns:p14="http://schemas.microsoft.com/office/powerpoint/2010/main" val="89048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6A44-920D-4E29-BAFC-0CF69B9E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Ethics check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C73B9-7C09-420C-9336-2EEE8AD0F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38" indent="-514338">
              <a:buFont typeface="+mj-lt"/>
              <a:buAutoNum type="arabicPeriod" startAt="9"/>
            </a:pPr>
            <a:r>
              <a:rPr lang="en-GB" dirty="0"/>
              <a:t>Will all participants be informed that they can withdraw at any time?</a:t>
            </a:r>
          </a:p>
          <a:p>
            <a:pPr marL="514338" indent="-514338">
              <a:buFont typeface="+mj-lt"/>
              <a:buAutoNum type="arabicPeriod" startAt="9"/>
            </a:pPr>
            <a:r>
              <a:rPr lang="en-GB" dirty="0"/>
              <a:t>Will all participants be informed of your contact details?</a:t>
            </a:r>
          </a:p>
          <a:p>
            <a:pPr marL="514338" indent="-514338">
              <a:buFont typeface="+mj-lt"/>
              <a:buAutoNum type="arabicPeriod" startAt="9"/>
            </a:pPr>
            <a:r>
              <a:rPr lang="en-GB" dirty="0"/>
              <a:t>Will the evaluation will not be discussed with all the participants at the end of the session, with the opportunity for them to </a:t>
            </a:r>
            <a:r>
              <a:rPr lang="en-GB" dirty="0" err="1"/>
              <a:t>to</a:t>
            </a:r>
            <a:r>
              <a:rPr lang="en-GB" dirty="0"/>
              <a:t> ask questions?</a:t>
            </a:r>
          </a:p>
          <a:p>
            <a:pPr marL="514338" indent="-514338">
              <a:buFont typeface="+mj-lt"/>
              <a:buAutoNum type="arabicPeriod" startAt="9"/>
            </a:pPr>
            <a:r>
              <a:rPr lang="en-GB" dirty="0"/>
              <a:t>Will all the data collected from the participants be stored securely in an anonymous form?</a:t>
            </a:r>
          </a:p>
        </p:txBody>
      </p:sp>
    </p:spTree>
    <p:extLst>
      <p:ext uri="{BB962C8B-B14F-4D97-AF65-F5344CB8AC3E}">
        <p14:creationId xmlns:p14="http://schemas.microsoft.com/office/powerpoint/2010/main" val="293357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6B8A-44FB-4285-A2F0-04C894B40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Your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97D3E-C82A-41B9-A00D-91C435A30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Your project does not involve other people in the collection of information</a:t>
            </a:r>
          </a:p>
          <a:p>
            <a:pPr lvl="1"/>
            <a:r>
              <a:rPr lang="en-GB" dirty="0"/>
              <a:t>No ethical review required</a:t>
            </a:r>
          </a:p>
          <a:p>
            <a:r>
              <a:rPr lang="en-GB" dirty="0"/>
              <a:t>Your project does involve other people, but complies with the entire twelve point ethical checklist</a:t>
            </a:r>
          </a:p>
          <a:p>
            <a:pPr lvl="1"/>
            <a:r>
              <a:rPr lang="en-GB" dirty="0"/>
              <a:t>No ethical review required</a:t>
            </a:r>
          </a:p>
          <a:p>
            <a:r>
              <a:rPr lang="en-GB" dirty="0"/>
              <a:t>Your project does not comply with all of the twelve points in the checklist and</a:t>
            </a:r>
          </a:p>
          <a:p>
            <a:pPr lvl="1"/>
            <a:r>
              <a:rPr lang="en-GB" dirty="0">
                <a:solidFill>
                  <a:srgbClr val="FF0000"/>
                </a:solidFill>
              </a:rPr>
              <a:t>Ethical review required.  Complete and submit ethical approval form.  Do not do the research until it is approved.</a:t>
            </a:r>
          </a:p>
          <a:p>
            <a:r>
              <a:rPr lang="en-GB" dirty="0"/>
              <a:t>Your project does not comply with all of the twelve points in the checklist, but your supervisor already has ethical approval for this research</a:t>
            </a:r>
          </a:p>
          <a:p>
            <a:pPr lvl="1"/>
            <a:r>
              <a:rPr lang="en-GB" dirty="0"/>
              <a:t>No new ethical approval required</a:t>
            </a:r>
          </a:p>
        </p:txBody>
      </p:sp>
    </p:spTree>
    <p:extLst>
      <p:ext uri="{BB962C8B-B14F-4D97-AF65-F5344CB8AC3E}">
        <p14:creationId xmlns:p14="http://schemas.microsoft.com/office/powerpoint/2010/main" val="277570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BDA2-7B7A-4E1E-8B18-29F55F9F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Ethical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AEAB8-3D24-4DCE-812D-5DC919FD6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Undergraduate students are not permitted to conduct high ethical risk research.</a:t>
            </a:r>
          </a:p>
          <a:p>
            <a:r>
              <a:rPr lang="en-GB" dirty="0"/>
              <a:t>Review by module lead and programme lead</a:t>
            </a:r>
          </a:p>
          <a:p>
            <a:pPr lvl="1"/>
            <a:r>
              <a:rPr lang="en-GB" dirty="0"/>
              <a:t>Recommend outcome</a:t>
            </a:r>
          </a:p>
          <a:p>
            <a:r>
              <a:rPr lang="en-GB" dirty="0"/>
              <a:t>Faculty ethics panel makes decision</a:t>
            </a:r>
          </a:p>
          <a:p>
            <a:endParaRPr lang="en-GB" dirty="0"/>
          </a:p>
          <a:p>
            <a:r>
              <a:rPr lang="en-GB" dirty="0"/>
              <a:t>University has a policy on conduct of student surveys</a:t>
            </a:r>
          </a:p>
          <a:p>
            <a:pPr lvl="1"/>
            <a:r>
              <a:rPr lang="en-GB" dirty="0"/>
              <a:t>Check with your supervisor</a:t>
            </a:r>
          </a:p>
        </p:txBody>
      </p:sp>
    </p:spTree>
    <p:extLst>
      <p:ext uri="{BB962C8B-B14F-4D97-AF65-F5344CB8AC3E}">
        <p14:creationId xmlns:p14="http://schemas.microsoft.com/office/powerpoint/2010/main" val="978880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B7298-E6C9-A6B1-C26D-AA485E3C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Legal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BDB40-0219-048D-0EA9-9332C86EC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Your project must comply with the law – but what laws are relevant?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356B9-EF81-C76E-BAA4-35662119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985AE-4E5C-FB42-AAE7-070FC63712C8}" type="datetime1">
              <a:rPr lang="en-GB" smtClean="0"/>
              <a:t>24/09/2024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2F54A1-4B20-700E-5C79-78604035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DF59D0-D562-994D-BCD1-6A2A07964D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164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E83F-EE34-4554-82E9-C7F6565D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BECD8-B4E1-BC03-3D51-1BBAD6682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931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6CB1E2C-B5DE-E914-4C1E-7CD1C38E4A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984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43DA-1662-9B82-A88D-944B3A81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we looking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C4032-36F6-F43B-01DA-53E5E7F73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Evidence that you have thought carefully and analytically about the project</a:t>
            </a:r>
          </a:p>
          <a:p>
            <a:r>
              <a:rPr lang="en-GB" dirty="0"/>
              <a:t>Indication that you are going to work methodically to a clear plan</a:t>
            </a:r>
          </a:p>
          <a:p>
            <a:r>
              <a:rPr lang="en-GB" dirty="0"/>
              <a:t>Appreciation of the timescale and expectations of outcomes</a:t>
            </a:r>
          </a:p>
          <a:p>
            <a:r>
              <a:rPr lang="en-GB" dirty="0"/>
              <a:t>Evidence of planning, including consideration of what might go wrong</a:t>
            </a:r>
          </a:p>
          <a:p>
            <a:r>
              <a:rPr lang="en-GB" dirty="0"/>
              <a:t>Evidence of thinking about wider non-technical issues</a:t>
            </a:r>
          </a:p>
        </p:txBody>
      </p:sp>
    </p:spTree>
    <p:extLst>
      <p:ext uri="{BB962C8B-B14F-4D97-AF65-F5344CB8AC3E}">
        <p14:creationId xmlns:p14="http://schemas.microsoft.com/office/powerpoint/2010/main" val="295471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7060-20B1-43C6-8D0D-6001CF95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PDD: Background and purpose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32550-E46B-4B63-A8F2-D01DB0FFD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Aims and objectives</a:t>
            </a:r>
          </a:p>
          <a:p>
            <a:pPr lvl="1"/>
            <a:r>
              <a:rPr lang="en-GB" dirty="0"/>
              <a:t>Why are you doing this project?  </a:t>
            </a:r>
          </a:p>
          <a:p>
            <a:pPr lvl="1"/>
            <a:r>
              <a:rPr lang="en-GB" dirty="0"/>
              <a:t>What does it seek to achieve?</a:t>
            </a:r>
          </a:p>
          <a:p>
            <a:pPr lvl="1"/>
            <a:r>
              <a:rPr lang="en-GB" dirty="0"/>
              <a:t>What is the motivation for it?</a:t>
            </a:r>
          </a:p>
          <a:p>
            <a:pPr lvl="1"/>
            <a:r>
              <a:rPr lang="en-GB" dirty="0"/>
              <a:t>What are the primary objectives?</a:t>
            </a:r>
          </a:p>
          <a:p>
            <a:pPr lvl="1"/>
            <a:r>
              <a:rPr lang="en-GB" dirty="0"/>
              <a:t>What secondary objectives may be achieved if there is time?</a:t>
            </a:r>
          </a:p>
          <a:p>
            <a:r>
              <a:rPr lang="en-GB" dirty="0"/>
              <a:t>Scope</a:t>
            </a:r>
          </a:p>
          <a:p>
            <a:pPr lvl="1"/>
            <a:r>
              <a:rPr lang="en-GB" dirty="0"/>
              <a:t>What is included in the project, and just as importantly, what is not?</a:t>
            </a:r>
          </a:p>
        </p:txBody>
      </p:sp>
    </p:spTree>
    <p:extLst>
      <p:ext uri="{BB962C8B-B14F-4D97-AF65-F5344CB8AC3E}">
        <p14:creationId xmlns:p14="http://schemas.microsoft.com/office/powerpoint/2010/main" val="48549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CA61-F767-4D6F-84AD-222C51987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PDD: Background and purpose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B6C10-3106-40A1-A86E-460EF640A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Deliverables</a:t>
            </a:r>
          </a:p>
          <a:p>
            <a:pPr lvl="1"/>
            <a:r>
              <a:rPr lang="en-GB" dirty="0"/>
              <a:t>What will the project deliver?  </a:t>
            </a:r>
          </a:p>
          <a:p>
            <a:pPr lvl="1"/>
            <a:r>
              <a:rPr lang="en-GB" dirty="0"/>
              <a:t>How will you decide whether the project has met its objectives?</a:t>
            </a:r>
          </a:p>
          <a:p>
            <a:r>
              <a:rPr lang="en-GB" dirty="0"/>
              <a:t>Constraints</a:t>
            </a:r>
          </a:p>
          <a:p>
            <a:pPr lvl="1"/>
            <a:r>
              <a:rPr lang="en-GB" dirty="0"/>
              <a:t>Are there external requirements which you must comply with?</a:t>
            </a:r>
          </a:p>
          <a:p>
            <a:pPr lvl="1"/>
            <a:r>
              <a:rPr lang="en-GB" dirty="0"/>
              <a:t>What are they, and how will they impact on the project?</a:t>
            </a:r>
          </a:p>
          <a:p>
            <a:r>
              <a:rPr lang="en-GB" dirty="0"/>
              <a:t>Assumptions</a:t>
            </a:r>
          </a:p>
          <a:p>
            <a:pPr lvl="1"/>
            <a:r>
              <a:rPr lang="en-GB" dirty="0"/>
              <a:t>If there are unknown elements or missing information relevant to the project, what assumptions will you make to account for these?</a:t>
            </a:r>
          </a:p>
          <a:p>
            <a:pPr lvl="1"/>
            <a:r>
              <a:rPr lang="en-GB" dirty="0"/>
              <a:t>How are these assumptions justified?</a:t>
            </a:r>
          </a:p>
        </p:txBody>
      </p:sp>
    </p:spTree>
    <p:extLst>
      <p:ext uri="{BB962C8B-B14F-4D97-AF65-F5344CB8AC3E}">
        <p14:creationId xmlns:p14="http://schemas.microsoft.com/office/powerpoint/2010/main" val="249646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FD55-D32A-4686-BB0E-179F2FA3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PDD: Rationale and operation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353A-C26B-4788-891A-A9297E125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Project benefits</a:t>
            </a:r>
          </a:p>
          <a:p>
            <a:pPr lvl="1"/>
            <a:r>
              <a:rPr lang="en-GB" dirty="0"/>
              <a:t>What benefits will a successful project bring, and to whom?</a:t>
            </a:r>
          </a:p>
          <a:p>
            <a:r>
              <a:rPr lang="en-GB" dirty="0"/>
              <a:t>Project operation</a:t>
            </a:r>
          </a:p>
          <a:p>
            <a:pPr lvl="1"/>
            <a:r>
              <a:rPr lang="en-GB" dirty="0"/>
              <a:t>How will you operate the project?  </a:t>
            </a:r>
          </a:p>
          <a:p>
            <a:pPr lvl="1"/>
            <a:r>
              <a:rPr lang="en-GB" dirty="0"/>
              <a:t>Will you use a particular methodology for it and for any software development?</a:t>
            </a:r>
          </a:p>
          <a:p>
            <a:pPr lvl="1"/>
            <a:r>
              <a:rPr lang="en-GB" dirty="0"/>
              <a:t>How will you measure the success of your choice?</a:t>
            </a:r>
          </a:p>
          <a:p>
            <a:r>
              <a:rPr lang="en-GB" dirty="0"/>
              <a:t>Options</a:t>
            </a:r>
          </a:p>
          <a:p>
            <a:pPr lvl="1"/>
            <a:r>
              <a:rPr lang="en-GB" dirty="0"/>
              <a:t>What options are available to you for the tools, techniques and design parameters of your project?</a:t>
            </a:r>
          </a:p>
          <a:p>
            <a:pPr lvl="1"/>
            <a:r>
              <a:rPr lang="en-GB" dirty="0"/>
              <a:t>How will you evaluate them and make the best selection?</a:t>
            </a:r>
          </a:p>
        </p:txBody>
      </p:sp>
    </p:spTree>
    <p:extLst>
      <p:ext uri="{BB962C8B-B14F-4D97-AF65-F5344CB8AC3E}">
        <p14:creationId xmlns:p14="http://schemas.microsoft.com/office/powerpoint/2010/main" val="136532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5FD55-D32A-4686-BB0E-179F2FA3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PDD: Rationale and operation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F353A-C26B-4788-891A-A9297E125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Resources required</a:t>
            </a:r>
          </a:p>
          <a:p>
            <a:pPr lvl="1"/>
            <a:r>
              <a:rPr lang="en-GB" dirty="0"/>
              <a:t>What resources will you need for the project?</a:t>
            </a:r>
          </a:p>
          <a:p>
            <a:pPr lvl="1"/>
            <a:r>
              <a:rPr lang="en-GB" dirty="0"/>
              <a:t>Are any non-standard?</a:t>
            </a:r>
          </a:p>
          <a:p>
            <a:pPr lvl="1"/>
            <a:r>
              <a:rPr lang="en-GB" dirty="0"/>
              <a:t>What effect will it have if they are not available or are delayed, and how would you manage that?</a:t>
            </a:r>
          </a:p>
          <a:p>
            <a:r>
              <a:rPr lang="en-GB" dirty="0"/>
              <a:t>Risk analysis</a:t>
            </a:r>
          </a:p>
          <a:p>
            <a:pPr lvl="1"/>
            <a:r>
              <a:rPr lang="en-GB" dirty="0"/>
              <a:t>What risks might affect the outcome of your project or its stakeholders?</a:t>
            </a:r>
          </a:p>
          <a:p>
            <a:pPr lvl="1"/>
            <a:r>
              <a:rPr lang="en-GB" dirty="0"/>
              <a:t>How likely and severe are they, and what steps will you take to mitigate against them? (We’ll return to this next week).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74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9083-BA68-465F-AA59-1F70ED1A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dirty="0"/>
              <a:t>PDD: Methodology and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FC41B-FEF9-4287-B4AD-F6B2BCE80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Project planning</a:t>
            </a:r>
          </a:p>
          <a:p>
            <a:r>
              <a:rPr lang="en-GB" dirty="0"/>
              <a:t>Tasks and milestones</a:t>
            </a:r>
          </a:p>
          <a:p>
            <a:pPr lvl="1"/>
            <a:r>
              <a:rPr lang="en-GB" dirty="0"/>
              <a:t>Present a realistic task list, broken down to a suitable level of detail.  Indicate milestones against which progress can be monitored.</a:t>
            </a:r>
          </a:p>
          <a:p>
            <a:r>
              <a:rPr lang="en-GB" dirty="0"/>
              <a:t>Schedule Gantt chart</a:t>
            </a:r>
          </a:p>
          <a:p>
            <a:pPr lvl="1"/>
            <a:r>
              <a:rPr lang="en-GB" dirty="0"/>
              <a:t>Present a Gantt chart showing all tasks, milestones and deliverables.  Show dependencies amongst tasks.</a:t>
            </a:r>
          </a:p>
          <a:p>
            <a:r>
              <a:rPr lang="en-GB" dirty="0"/>
              <a:t>Project control</a:t>
            </a:r>
          </a:p>
          <a:p>
            <a:pPr lvl="1"/>
            <a:r>
              <a:rPr lang="en-GB" dirty="0"/>
              <a:t>How will you manage the project day-to-day?  How will its performance be monitored?  How will you judge if it has been successful?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577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0706-FC0E-F2CC-ECDD-A853EFB5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talk about the PDD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21BFF6-D525-AD96-22C8-EE7EEB2E8D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2329264"/>
              </p:ext>
            </p:extLst>
          </p:nvPr>
        </p:nvGraphicFramePr>
        <p:xfrm>
          <a:off x="353485" y="1549231"/>
          <a:ext cx="11311135" cy="4976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6903CA-CB18-AB1A-B98C-C46187E55DF6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033039" y="1985270"/>
            <a:ext cx="4769618" cy="122977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E7CC1A-575D-C461-6635-76D19BF52F3F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398264" y="1985270"/>
            <a:ext cx="1404393" cy="1229772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E43A1A-3A9E-0616-E37E-763EA9AFD7FE}"/>
              </a:ext>
            </a:extLst>
          </p:cNvPr>
          <p:cNvCxnSpPr>
            <a:cxnSpLocks/>
          </p:cNvCxnSpPr>
          <p:nvPr/>
        </p:nvCxnSpPr>
        <p:spPr>
          <a:xfrm>
            <a:off x="5802657" y="1985270"/>
            <a:ext cx="206394" cy="1224876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09D3E5-6EC9-2008-2FDE-076B5347599D}"/>
              </a:ext>
            </a:extLst>
          </p:cNvPr>
          <p:cNvSpPr/>
          <p:nvPr/>
        </p:nvSpPr>
        <p:spPr>
          <a:xfrm>
            <a:off x="3320849" y="1505833"/>
            <a:ext cx="4963616" cy="47943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2060"/>
                </a:solidFill>
              </a:rPr>
              <a:t>Background research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690187C-1296-D20D-6382-A38BD952E944}"/>
              </a:ext>
            </a:extLst>
          </p:cNvPr>
          <p:cNvSpPr/>
          <p:nvPr/>
        </p:nvSpPr>
        <p:spPr>
          <a:xfrm>
            <a:off x="4686207" y="5894254"/>
            <a:ext cx="2645688" cy="47943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002060"/>
                </a:solidFill>
              </a:rPr>
              <a:t>PDD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CD3C32-7DA4-6EB6-CB5E-6A3F1FE2366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802657" y="1985270"/>
            <a:ext cx="1862269" cy="1224876"/>
          </a:xfrm>
          <a:prstGeom prst="straightConnector1">
            <a:avLst/>
          </a:prstGeom>
          <a:ln w="762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76920338-B56E-875E-EB26-47A4F991C04B}"/>
              </a:ext>
            </a:extLst>
          </p:cNvPr>
          <p:cNvSpPr/>
          <p:nvPr/>
        </p:nvSpPr>
        <p:spPr>
          <a:xfrm rot="5400000">
            <a:off x="5769334" y="-267034"/>
            <a:ext cx="479437" cy="11311136"/>
          </a:xfrm>
          <a:prstGeom prst="rightBrace">
            <a:avLst>
              <a:gd name="adj1" fmla="val 8333"/>
              <a:gd name="adj2" fmla="val 50566"/>
            </a:avLst>
          </a:prstGeom>
          <a:ln w="76200"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02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3CDEF6-B8C3-4EBF-BEBF-0F1C78CBFD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3C15F7A-DC7E-48A2-ACF6-D1C66A7344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FBADDDD-D1A9-4282-A76A-6D2DFA89E0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554E0C8-7F28-4D9F-96CB-88FCD63828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BC36BF-A509-4C4D-9658-3C862D4ECA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3B5808-9BCF-4B58-A070-7172CD8EDE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32EB6DF-06B8-4AF9-912A-AE3577E445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C0A6668-D30B-4385-BB83-26D5D1D5CE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E84B1BE-427B-478B-89CD-A4DF2F05DA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2FA1EB-0972-4FFA-BAAE-EB53A6F604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DA007C-85E4-49F1-A04D-87CACC0C7C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0BE3632-4D7A-4418-85E5-84A581DE18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1AC0DC0-D0BF-4578-82C2-1546357284B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749B21-6551-47F4-8FC6-F678BE939F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Uni of Hull 2024">
      <a:dk1>
        <a:srgbClr val="0E1647"/>
      </a:dk1>
      <a:lt1>
        <a:srgbClr val="FFFFFF"/>
      </a:lt1>
      <a:dk2>
        <a:srgbClr val="D7F777"/>
      </a:dk2>
      <a:lt2>
        <a:srgbClr val="1D4CF2"/>
      </a:lt2>
      <a:accent1>
        <a:srgbClr val="82DAF3"/>
      </a:accent1>
      <a:accent2>
        <a:srgbClr val="F5B6DC"/>
      </a:accent2>
      <a:accent3>
        <a:srgbClr val="79E3CA"/>
      </a:accent3>
      <a:accent4>
        <a:srgbClr val="FFC779"/>
      </a:accent4>
      <a:accent5>
        <a:srgbClr val="A8A3EE"/>
      </a:accent5>
      <a:accent6>
        <a:srgbClr val="FFFFFF"/>
      </a:accent6>
      <a:hlink>
        <a:srgbClr val="1D4CF2"/>
      </a:hlink>
      <a:folHlink>
        <a:srgbClr val="1D4CF2"/>
      </a:folHlink>
    </a:clrScheme>
    <a:fontScheme name="Test">
      <a:majorFont>
        <a:latin typeface="Signifier"/>
        <a:ea typeface=""/>
        <a:cs typeface=""/>
      </a:majorFont>
      <a:minorFont>
        <a:latin typeface="Suisse Int'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F7C7B15-3BB4-AE42-84DD-8971D0E4E4B9}" vid="{862906B3-D2E2-2F44-A9B0-4A36042D98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2E76E83-5C54-FE40-93D2-3B9B62EF738C}">
  <we:reference id="wa200000729" version="3.19.222.0" store="en-GB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490a8197-7b83-4f10-89b9-83189be3835e}" enabled="0" method="" siteId="{490a8197-7b83-4f10-89b9-83189be3835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UniOfHull_MainTemplate_2024_FINAL</Template>
  <TotalTime>0</TotalTime>
  <Words>1446</Words>
  <Application>Microsoft Office PowerPoint</Application>
  <PresentationFormat>Widescreen</PresentationFormat>
  <Paragraphs>235</Paragraphs>
  <Slides>28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Suisse Int'l</vt:lpstr>
      <vt:lpstr>Signifier</vt:lpstr>
      <vt:lpstr>Calibri</vt:lpstr>
      <vt:lpstr>Aptos</vt:lpstr>
      <vt:lpstr>Wingdings</vt:lpstr>
      <vt:lpstr>Office Theme</vt:lpstr>
      <vt:lpstr>The Project Definition Document</vt:lpstr>
      <vt:lpstr>The Project Definition Document (PDD)</vt:lpstr>
      <vt:lpstr>What are we looking for?</vt:lpstr>
      <vt:lpstr>PDD: Background and purpose 1</vt:lpstr>
      <vt:lpstr>PDD: Background and purpose 2</vt:lpstr>
      <vt:lpstr>PDD: Rationale and operation 1</vt:lpstr>
      <vt:lpstr>PDD: Rationale and operation 2</vt:lpstr>
      <vt:lpstr>PDD: Methodology and outcomes</vt:lpstr>
      <vt:lpstr>Let’s talk about the PDD</vt:lpstr>
      <vt:lpstr>Let’s talk about process</vt:lpstr>
      <vt:lpstr>PDD: Evaluation planning</vt:lpstr>
      <vt:lpstr>Appendices</vt:lpstr>
      <vt:lpstr>Assessment of the PDD</vt:lpstr>
      <vt:lpstr>But that’s not all</vt:lpstr>
      <vt:lpstr>It’s an individual project</vt:lpstr>
      <vt:lpstr>Let’s chat(GPT) about plagiarism</vt:lpstr>
      <vt:lpstr>Ethics</vt:lpstr>
      <vt:lpstr>Research ethics</vt:lpstr>
      <vt:lpstr>University Ethics</vt:lpstr>
      <vt:lpstr>Your ethics checklist</vt:lpstr>
      <vt:lpstr>Ethics check questions</vt:lpstr>
      <vt:lpstr>Ethics check questions</vt:lpstr>
      <vt:lpstr>Ethics check questions</vt:lpstr>
      <vt:lpstr>Your options</vt:lpstr>
      <vt:lpstr>Ethical review</vt:lpstr>
      <vt:lpstr>Legal matters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2024-09-24T16:33:05Z</dcterms:created>
  <dcterms:modified xsi:type="dcterms:W3CDTF">2024-09-24T16:33:12Z</dcterms:modified>
</cp:coreProperties>
</file>