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6" r:id="rId3"/>
    <p:sldId id="273" r:id="rId4"/>
    <p:sldId id="264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United Kingdom</cx:pt>
        </cx:lvl>
      </cx:strDim>
      <cx:numDim type="colorVal">
        <cx:f>Sheet1!$B$2:$B$13</cx:f>
        <cx:lvl ptCount="12" formatCode="General">
          <cx:pt idx="0">8</cx:pt>
        </cx:lvl>
      </cx:numDim>
    </cx:data>
  </cx:chartData>
  <cx:chart>
    <cx:plotArea>
      <cx:plotAreaRegion>
        <cx:series layoutId="regionMap" uniqueId="{F3EDE1DF-07D4-46E8-8166-9771585D9642}">
          <cx:tx>
            <cx:txData>
              <cx:f>Sheet1!$B$1</cx:f>
              <cx:v>Series1</cx:v>
            </cx:txData>
          </cx:tx>
          <cx:dataId val="0"/>
          <cx:layoutPr>
            <cx:geography cultureLanguage="en-US" cultureRegion="GB" attribution="Powered by Bing">
              <cx:geoCache provider="{E9337A44-BEBE-4D9F-B70C-5C5E7DAFC167}">
                <cx:binary>jHpZk524lvVfcfj5owohoeHGrX4QnPnkPHh4IdLpTJAEQgLE9Ot7Z7r6RpWrw/35QQYEJ4W2tPZa
a/Pv5/lfz/XLU/dhbmrb/+t5/uNjNQzuX7//3j9XL81T/1ujnru2b1+H357b5vf29VU9v/z+vXua
lC1/T2JEfn+unrrhZf74X/+GXytf2nP7/DSo1t6El265felDPfS/6Ptfuz48t8EOb4+X8Et/fHyw
anj5/uEEf/R723z88GIHNSz3i3v54+Pfbv344feff/Aff/xDDeMbwnd4NsW/CcxiRlMWv/9LPn6o
W1v+2R0lv6WIx4iiH71xjP7nb18+NfD8//+43kf19P1799L3H/78/5/P/+1d/tmt+jb7MTFZ+zb8
nXx/39//PvH/9e+fLsAM/HTlL7H5Vd9/pi5/Gp4273P+lyd/3fs/Yfjp0V+F7kdUD9//+JgQCMR/
Ivn2E38+96tp/8+DL0/98MdH9BsTJMVCJJxgmjCBP36YXt56Iv4bxTEWEFiWYIoTDmG1bTdUf3yk
8W+ccMZgZSMao5TCQPo2vHUR8ZtACaMCI0YTKlL8nzV/3dZL2dr/zMif5x9saK5bZYcehsM+fnA/
bnsbaErSNKGEpRzB2DhJaAz9z0+3sMTf7v5/8YgVpa6asjq0r2mFx0HOww3BZpMgWaQDOyd3rljL
i/dmjrXbuy5tLm0yTFk1VtPRuTZ9jLT6hos17P4yof/L8JKU/mN8lHMM08YYSjDGMBF/HZ8xlNe2
aPuscuNwoONoswbHlxPD+HpxlMgC98Xu/fS9aRMsa2+jz35CQSrVRdcd4lHmnUpz520jk87ih4TQ
WIrBuXxOVpfr2KxfG2FuXJ3ummjszhC35r5brMuqWtjDMLKrMp2fy6mPDy3t06OmcXyoGjzleGji
UeLIqK1Pp11IlfrWFxpl3PbtltTkW5uWwxVn2TQm0WVSjqlsknnKB2KrQ0kivevXoXlMRHRNuz6R
AGWI7tiyzHIOdO5l58xycI05tesUHbgJQ5ZWlbnyCq+Sj+ir0VR904730nqGT2yCcYsyfUSkVHcN
r/MIkfGkqBV53a7msRGzkkk1sdwNMdpiP2vZskmd+0k099Oi0iwNOEZ/vltHS8nSSXCp6/AVezJf
U/p5Uao8ktAtOxeouBFjWcl5FFvhVfQtIolMfRdeCEWvMRnCA0eu2KzTcKgYVlvH0XXJhMtK462s
PG7um7g098tGjEWZVYshMsVRlY+0VYeVds22nMrb1tsJglDeVmJY9qhKqj0d6H3Nx/XGE1tmFpX1
OWmd3baT5bteDJtRlNUuVPF8PTTRfD1H1Oaxb68anOJMOIXucdTVxzpxkXw/NbRsrmQ0iKtkpMkD
1b64ol304yzE0XKu4ubIlvKoF9e02dKKKSvnEO18bhlKIbLKVSeT2MNqTE75uj7ofu12hFift9NJ
GL5emrXsr94bu45TNkXqYu7LqcocIMnRDa3bN4HNFzQoLJd6Wj7X65DkkTMqS9O6lgyxezJP/U1L
lvna6GiRqfayXWd+QYq6v1r6qZStitJDVLqXAfF1lENtp4yZRkneF+o7cs2hGGL+WQ+m2XRFnfeL
YHcoIXdGE3PljmrB3XmJfX+G8KzHaML7KJK28c5IOJgsgwNlsmiMWzmi0EDIkjQ6DQW+D1yv+45J
m2wnT28s0cvzAgeRntYv0RJyMqpSNv0Q33YEoESRdNz0bmlkqebWbDWL++1sFLtx44ZS428UGdgN
bXR94VJ7UfpouE6K1VyQpa2QHGmdozK5Tee1P73Hri71d6oe1rgpzvFbMC1c0MLYgwj9JXeOnbCl
F/1A4nN4a4SdIxlYQXKMmuhUVMu6U7Zf8pYxtxlCVz/p0cFO7vx9POuT5qXPqyiOH+ZhXiSPtH5q
W39d1k317ddgiBD5CQwpRzjBJGEA1IQyzv8OhjGrl6JRa53NraM5wXFelWlfynRo9saMzTcacyv7
4FaUR8FupqU5rsba63aNOZdtqMqsS6pmV6fdLDUrSy3jaaz2k421DIXHn7j363aMb13Bws4izm5J
G+0iq7epF9Vd4+fqLu1tBLBIup1IjPwBFFXt1a5rx+JUrKQ4rSSd9mRAnwrt6iygqTh3yMX3Aov9
SJaw8XOSbIifplSO6Ymycr9UgA2GiPJiboSSMUHDPqi5uUY6VFusYYNIp2eZrGu4aEJSABgZ/yUl
gIbctb2MxvZJVbHNywlu81ibSzqwb/U8qUtIct1l2uvvQx+ulraZbg3g/iZmKj1S365XQ4jlROob
Hq13DdHmMPnK3rcwbTtbI5WvxOzmXqm7NIxrjis87BG39ywof1WJKpZRT5ubgggr66StsMRq9dtS
OSULz8xWVan+7NbyoNuOP9UoTrZlb4dM5DNqi5exjWRTd/YrX/xDQR5w7forEaxEoYJXflu5KrDq
EDsisokuTZayyH1pgr/tBASa15C4l2quNr9ec/zn/Pu25CgWDAnEYNmhn/Jv2S48tMzX2STq+5C2
X3xRzId+Dv0VLgubcSAQMIPlViSEvNp5Psa4GU7CozZPVpNmwLD7q3Ys7XEsZ75lvenv06a8mLA4
rAi5T20naDZ0Bt1EfdRv64rTsyea5iNjT3Ru+CnRsd0hoqrrzkwor/qU3RdVm0rS+XTrk0HtW4Ka
vUfdqZjL5fS+iiI3dbKzYjmGYclMg5r7SoTuDlm0mXlIH2e00F2XoNfaD0bWdRs9rrOGZJP6IZ8G
FD2Seb5Yk3qSYq2mk9O6up06UUleo/WpiQOsuck8dKmK5cr10kO0lu7Qco8vIuPYAaXIybHlxY2O
THETuiHexAhddr0yuQLW8NBqWCCim/3FImb3BZr+OL03qKVyaMbxvtZRdT1fx2uRnjpOdFZXrsuX
t1NdkOXw64AnbwH9KyGEgPOU0IQL4ISYobcF8RdCKLqpLFMSm0xH3XDhE9Xvyj7WGzMP5CaE/vtA
x3qDrRH3wnjZsyY6YLLCUl3bttjFeIrztgjNocQwQmqSr81am11J1u68RvapcZ5dJywxGSoK+3/w
RRTT9B/jJ5QgLmKR8piInwljjGbaR4FUGSDJV8WSJvPVom/6t4YTsRymeK6lThp9g3uhb7pFmXOJ
0NX7He+X3DjzLGhBZU3rSM5Y28zOOuy4RfaaM4QPYmLP72cLKs6LbZqdCIXbrWuHLz25C+uhHBZ8
jbvP01v4YY9GN4to+TG9Srsrt9oLEyl9YkWnT+lb83703jg2qqyLCdmSmHf3qkxzZrtDmUQ7FYXx
xMJiHiNTNbJRaMy0mdc9ns2S8yFijyJh3/XEulddyEEVkay1CBmbWbrta0MfNVGXdgx8A/f0+4Ra
vEtbTvM6XHdTlRwcXp8iC0NXo8DXTe+TTcNXdbB+HSCDDh5WXnC5GjW/Ka27JIm29wKFQmKWvO3o
dZUOSGFersxfR2rkN1rhXBnW3NuRRifoNHIpyjGDKBWHrlYHIMP4kzH+3ib6VQV1XXaieLa9ubbB
7I0eVCXLRQFRMMUtjlu8E2m8ieq+2ka1cF8K2mWssuFUoa6UfOLlxbpWwyYSVOxI2nupxbh8czpk
bULTz5qjNLdjnAXTlfdJF5WSBKc2jUnJIekrswGYNTkObMxAiH1JuZmup2W4iqZgNt3QnSME3A3o
ZQNL8VSbmJ7WZUV3Vcxe4pHcAHXKQHWoW0NpvVOCJNm8BrSvFuYOg0vNwUcpiBZfbEVQ/Walq/g0
saiQZBQ+G8d0OKJBN1e6AoiN57K5Bcmhs7Kd3XGsaXsR6T6VNmLhIXE9ln3NdTbQ6sYt03yY+iZk
E+zhByp0eU4a3snwdsqLlyFB6QElSDeSzsV0HCj6s8FxiA+uBUbwxhh6M8ZA3Vr343R5u1Ykut2s
TYJzH5kcKFB3VUYY7dhYz3kRpeQ8uomcS3UTq9VIYUl3WYqhu+SL6n8c2Vh0GarMuHnvZW+3dNTa
7fCWVn1ML0xByGfdjnM+xthclgtG+0gs6jQOabvt44bcqIjSrEgq86lrqlom2qWPKxLXPBpradMk
3pEQiotiPKjW9I9Mh7PAwX2jbCwzr0S4GoOm5wr2UD40c/sN6J9ErGCHsh7aXKTVekoUQAitePRo
HcD33H0v4mYTqCnvy6gytz2BvDRN3akp6ZotTqhL0Ga3wfkd7Wq+LQosJGrZuplMex7Gjt13vtD3
1PHqFpm0u61hrvdzB/rh/bQQpr9FWhC5jszvQ13mrlxvAzfo7r3RXf0IysBdvJ8JUDxbFNE0V97f
hWKtj3HZzJmKkd+QwU2XuorGH83i7ZitLglH4QjbV6pfd40m/n6c/VFFQ2ZdU9p8wi6cfxyGJLQn
BsySVc4dWh8dNOanBfDmIe7S+ODHLoGNML2mcTvnJnLxiQw8Pg3NGp/cbBcPTDiFttAizc3K0qxa
i23r+uiywnG8bX3TZ8Ds+cV7U8yXs/b1vuP1k2hQ7oP2r1iH69j68kvRRFGGYyMLNe8jlpC8cRO6
XGmNLsM6r5dUNlOst2hIxs34xtuIp+25S0Ili1GxPjP1dhzcckfeVD2daCddIO7U1kKdRVXUsquT
KO8IHXbKlcsDtl0PABOK7ayH5WENa7rRJB632LFXv7In4ntYKMFoaQegGetc0ozAlkwq2KEmqh6W
5dpjFF2jNZIIaN/gjf6SgirXoLGawlyFiYXjbHidxbXYtNGaByXizCZrLEk79nnilIIVNBNZ+qKV
sbOdZMoB99SLVBA5wYvbzhx42T9COmN5H/BRl3Ta2DllgHTdfqzjO6fCcyz0Xg+83wtMF4lbp7Y9
H5SM2ibIHj+tpdn4jq15Q6hMUDttxHpoFvuEVzVtI12C2MQk7wEOtbuwNV53YIY8pQtK8gr00wGU
NLhFa0F2Nu1wppJ1ydou53UAnPYOfIyxfan1AKLFGZtN3H8SOqk3oa+uSDs/xbWqZWTK0wh0UdYT
cDLwa+Agup27+gGXrN4Vgt1Y+K2TWqLrcVSw/H37fZjn+BiDCJDW4H6zBFZuBzxKQbwAfShA0mNQ
JuICr3Gdc4PVBoSykW0UUO5QsWb4FowPSJF9AWx7qatNEU0ocy12lzVgvBxFHEsak4dY4D4Tcbpu
p5iiPOk3BhXJvmw9letQD2ABnGYyPjU+HXPK0k908UkGzsuNroYX2IPf0nEfyNWE6c2Ily2ZvXnT
HETGUYfkVCQZpAuXNfG6EcTW+VISs5mNXjIX2SHHvDhWw3oOpdcXrQUHYFnYo4rAKLEJkR0kxLxP
x4vQlErShY7n9qTrOM1GnLrtYPsNquqT68CD6F1USzKlURbNabpZ7GmgxR1TKz+MK+TH5YX288l0
47ZIudoNVfeKyqnIFt+dC6OLvGARJBDCN64Q5LgKsLcqjOU44MdpaMo8JuEGJh5SGxpiaVLIKsV0
Ar9GCs8miZI5ZAKNLGcQ0dy7fqfmIWRkwCCupqrMzai/Dn258aJdN0gULouqq0IV+rTYhymplmNN
k+EU0kRnLVnh3WiSTagbsgAWVlYW4qsYXjmjTdbW8a3lWmW1pk9D4F7GuEoygHvs9HFUe0oHiTvw
HBDL+DCrG9y+KA/yMFpRKr2C5bDyFOCHI5XZbhiOUV8Bg4ijl1m7+7a0T3aOcxfMayfwul+La9AX
e9hhdl+XSXvEhh1o3H7G5UgyTZNtCsQA8ALMoRaE5EDxZahu9eqFJC7A7cMkl3H8FvEizlbYiyEN
y25N0532Xsll6MptOTq8HeqxkaGdW9mxqD3XPR4Prf3M+dLmhgFi2nSZ7sxsZNWEaF8WSQ4hpXmx
Wpv1rllkw7fg+V6NhXmdhJvk2A0sQ7M60AV8ph6oQ8aCj+UCnkZbJ3tgQLDKwjJtksTC4LzY0AVf
cFbVOYnX49RZJdueTVkHDi3v0KGu4gzy7YbONt4MjH+ukllnOmFH35RXCQgD2U1u3M7jtGuWdtk2
VBTZ2hc+W4w/zKChsqmIj8S7r6ve2YYmG5R4gPvkzojkNQ0k7OvVfXbxG9NDFgxgHZ/K+I27uA7E
XtBbQ8W8EX3xkDRrLiBV5Qr3HADm6JfaH0c3ms0yaC5tCz5Is63Ag0oY22FbSGMYcOvQXpa0zcBa
rSQuge+y+FVH25UQJ1uYzXYldI9Dnc8zWU51u3ziGpvMi2lLWlfuE590m8J87klfS7MCXhf9iVg0
7Vrm0o2Z1jLDoqf7EScH1HWXvetpFuFiyVS9dqdpSY5VHN3VHRuytSsKOeslyNbMXeZLP+akokL2
zr8WzItdAImU2YV/n/00XiBPD15X20Wju7JojMTYvppSny1INkV1FttuPgTH8zAV+5Lwx6lvIQ9V
YGyaykebYh2GbCjrO1asNEdpSzdN4p/aFNeZUZPPyGzlm/DNm75pMleTArAo9lkQQNqS/lGhin5K
xyifp0UDmzflrp5r8HCq9ib4yciE78qGeuBh6mWdnZVzh6jUTVkAz52uROVeh1Zf6b6fZBW2C9Jm
W4vk0Qa+yqGwBEIHnCKqkq2ZCsCUBvvtHIUl74LJxCSOwN3mnW7Lb2qpLxpb31TFcm04uQYOcc+G
Em+iKX1IAQPDgJuM9uVxsusMgFJ+Kqx4QmvdZAJ/RqXeoKjcj7z45Hp4x0mxh6gtn1sMiQdBLQi2
5LhKKOs8p5bTvWbVd+WHTepNOCRDLQff1wcuiqOl6V1VKvANZwY2WZkAzAIMquYIIb2lLb5LUBSf
q0KfFXi65hSSluQWdUROAGhLP9wENuz09Nord6QkLBeA9+ktHdpWNrGVU4IhF/g0HFqcZjNTn2Ls
d0upwQB1u2asrGS9vuhUcZp6nqNhB1QtobrMezDJMl8vYDNXTdY06GsFBQpZzBsVx2M2jGUH79ro
rJn6QRLvRaY8WKexegF+mW5w1F4lQISHFYY9kFfGgJ2Cf+Cvl7FM8oWjU9d0sNjS5VvSUxlMmPeU
VCFbIo8Aj0e8rUAKQvfi6y3YMMseAGvn1+qTXznJop6JXLfpti2MAPOhwntEYAfYhu0gXQPjgsyT
zCA+Xe5p8tj19Rc2i15OM9iXOobCje6/NBwIRxoGlyOwMi3HWYmncNJTALhYsTS2gkTddDku8N7N
Ys5KvSRvhP8LI2N05GHdML6AN9Cgp6hGRc5LngHRLbOCKsgJTbFJln6Uqm0BGNvydRzMbayzZU3W
bPQd2QBG46xFhQEmaJftXNNLYKP4XJLyDNIz97Z3G6WoXLgAH24C4UEB0oJNwX4vIH3hNAHvy3s5
qwQEUDP9mJcqAM7ieexPKI1f17b8Clu22vRpl0rVOYmgQiSJbgoJBbjd6Dnbkn2hqAePGBDf2GXJ
LD4h9YLTU6+YzyjvjiIAZS2LFe8KSjfBhVKCD1gdJ+w/pZQGqSk8XCWj3YRVZK5YwEbhkHPi9rla
wXZmIMMkG+9UBJ4z1CdPSTy+dGPIeVLyzQIVi7HQm9JTkhGffhYr0BoWz5/WIsIySpg6OAMmWNfE
dyn43CNHbaYL3mSRb6TC1uWVT0pgziPeQIklIwY0ejm5kDcsQjnTX98fwQIM6LCJp1X2CrXgAIzd
dm1WttVLcV2Ca7edWN/LhbqD7ZtUzlH7XDCalT2sUVTjSsZ6HSRt0H7tUwqqFnhPZYbXECEr6Rrt
oNyIJOH3g7PlFUAwk5R+favJYD6wzRJP4E2Zergb4i4+8Hmk8v20fbtWeIAwe2hVXN00UB++n+ng
wNugV/+H3/ezwZumTLzVoTFKMVg0yU8F4MKMC13Y1GUDKsbzoqf2XAJNwxFmF2S+MkzpqyJJ0ody
vI06HD167j451fodugnrKq48EfyqJGKSpLHJTmtXySVa6+eFlXdmaNMHXhd+R5g5FDOvNr6d5gtW
N/LXL8KgWv5341KwOEkYTgknSMDXFH83LqNuFHVRMgXQRKBUMDqeGZwAPRome1ygynpbj525Dc0m
jdpq4/pBn422y55zKHUT1B46RdWxs3y6iBjNI4EuE8rJFsC8vav7AckQQQmzmAXe8irtjx2GCCai
xA/vp774n5rKJM5FbdBJRfO9ayNxWa0ayVYgJdNkLbEMNDTSTgzBJpet8yuUmpO8xry8S+cCqnSx
M8eKxNUd2O837dqxLKpjfYjcQK8NZFEeGrerOk9kPTf9zSXUS+PN/FYkXDrypXuvAGnn3K4LFTnM
g053xHTJ3qXRF4/CfBmC+1L5NAWrffrM3NheFH39Z8PscqEGTPe/jhAib/Wpv3rLacpFygh89MAR
+2cxYVXUhCleOuAvotk1QR9nHC17rBBo2yLGO5+267lLNbrGOqWwAX2f+TEGP4+24rKsAnxzQEf9
UDquJDE62VR9cW3wUl50DaizYhgQqAWi5TTU+qAHwfcdbOWsNyjk8DURvn0/Qhroghb5ECKxG5ok
eajgS4y8MSXaMtBbQLyXr9ZZQMJY3f0oqHX8aw2lJtah7ua9iSMqTtgXQlZ9A+l5DOJmipZnoBbJ
5w5K6HGsv9hKoS/IQW7FzkUHIE7686yeuqBYNng9XY0G1VJUVjyGNoDNgcCLqmoLFQUon2e8W8Pj
5ECGNKrxZ6gAfgPntblmNm4OPYGUQtBjxxIgBjT9VE/9msd84RcgaCnokwSEN5DWpAFFqhMwYaah
Bc1RVEfFC7aHiszb1wWARhIX1bSpyTSscgxRf1GY7ap1sQdhO0keoCDOudl1LiGHSBXJeWjqZSuW
0NyseFI5Bbs4G1kDqiYOyzHlHMmYWbaxUb2ksho3ETp5G5Jvi+pCplkENKYNyWZBwLusUs319HYU
QW0fPvUo6wtPwBAsOS/3rdb9lZ/Aka3QDChDI3NdhYYdmYWUVXbgQsc9giPg7thDfbEROBvjAipU
b1U0U1/FkekeByYOC1XRLWarBnuUQeJTDdlGA0b3Glc840U57cGbQPeuLsQ2idIIPJ72FBWMXEPR
xEGdNAz5qnn+651BfsauNIUPXHAaQ1ETQJj//BVO8DRyuAcmP4ASroq0kf0S8fPajd0hqHWS60S6
M3E1z7uWH+IY3CrC+3EPrkWVaQvCFerv5nOF0y80BcoXF90Xqgz5pMFG0aGcH0ixzFe0JxKCJpFK
jixJ56+JHURORW83Y0Pu0tF0u8lRuo3gGzBtaPgWEOwevgzNAb44uUmScj2XOLG5GOmXwtGrdOTV
3rpSHX89JfgfWAHfPUHdETILg1IUTM3f4XyOqcezL8EOqYd9C678Fzv57eKm+LyuBf5vQs6suVJc
W8K/iAgJJAGvwJ4ne3sou16IrolJjAKE+PU3wR33nHad6OqOIMCurrbZIK2V+eXaZb1NUDVBbM5p
EUktnRNBgRQN7SzQHVT5mQxtu3UI37uZ7R00VP9TwaVzwNbhP8K4g4DBdfUdQMSuTesmBNPQnqUk
BlUl208T7y5ZMY2beFRi60EBiIrOIWe7Ap3B+/iU+NZwcJMOZR0taFA0lnPsU+Gd//1OgOn6vGwK
4qB05VA2mRBAAf95K8bR51rkVR2Ci7Cc/tTm8/jclmmzAe0zbnVd8OvQ1e9e0XthXyo88J4z7Drf
PEyZTqKVeKpG19+vl57dmlPmWFPkw/dCTVE1h6ate0htycVOVBFOi/kpYtkHXW3Vl/UybpotY/ar
MND5dZ3VYTU3fhTHbOyDFLogqs8Sla/o0i3s4v8wYwlJ/yp7gufNjbduywbo6iW7J4XFrg7vnRcG
AKjs+i0IOng51PwcqBjh37mm3XWOGzSzMOE0JOnZmMIOSB+zq2ftVsSl76wfzhCb/boit6ZMtpP2
IX6M8c+2aa0OulCTHSzhxKf1UFkT+AYwQMFcDdPWq7TYFmldfym8jR0DcCgT9mvRmo1Q9EfTiMda
DZu8yuX7BMEODIWh5zmF4jJ5VXEYUDbDr8mqU0kkDSrHL+8ly4LW0/59pscsI/m9QYWx6TXUrmkp
Q/J8gBxtoUpOaApfo0VRCaoohb66FC4mGZIzbLwy0Dplr9KAqJHuJB9Lid6WlW4VNjME7cx1HnKV
jM/GVePzYKVBZkp1I+OwT1Qu91JQZ+P2ZNx1MeuiDPvdzQYfsfMJipH1kk7zpmgIvZHaWLu+E1vq
6PbsC3NwXSt5nPpftZWTzUfRUqYU69L6M7plh4/YG5uH2tN5YAZO3k0KOyXRdn4iJfWCstY/Pnz4
Wcbnj+VWAI9iyWU9oDr5Hqf9EFiO36P6LccrRSEKMsuD+VXF7mbZFB/GIX5zCvNKeN69kiS9lU2e
vPPCuo58PFt9c+vavn7OOD4COC1J0Cj13eJcv2VJ+0gSKZ6GSn2lqVtteFrGUb8+XOv1qLwb1uI+
sNeizOOTtaHLQ0gbdi8bQAGiq91H16iogLh9ypbDeoa9cAzLGaqt8i1363lue/ALCGdm0BtLqPoL
nwqFJjYxFz7WyVZO7Rg2XWZvEohP+9W2tJoy6JNYBW1bdF94sneIlfzMZ/dot/Gjbxpysyy3uHU1
6tNhguCz7lkDnuODKagdjInFwnpScmNhqYeEmOmNkAu/ZHiFx6meVUgSyE2s74t9VgDkgSh2aLl9
KwtWbGu/Jg8fn0yRtV3gLApDnjA3kE2H1rZPfMjX2gktu20eUtsi+znLXo3b3q0aoFriEf1aqVbi
XYJbfqTAE09dXLmPWYHXqTIxxJflUrQeJO9iaEMrgzoETSOLaJ1bx74o6FnlDkTEiuZbkhkst7yY
LrSfsDxbL/Q9HmcXslwF3TMP/31l/X3bFQS7DEctCpKWE/8z3JKkY5KkaRPOI53uFlZPZg3edUZ3
EXUotXLukIOgtQ/lGaa3DbBxQ52m3LhA1jaFisGttay+s7gLGCyYHxxlZ0C78lpPZXtR+JsBfat7
7BAZTHHbvHMiDpkiw2Oh+f4D62njat9bfRvKTHyVPEsPqiDMCVypt+MMZUQexVJz5lPWBVZO5Yaz
2r0o37gXE9PiTzflt4YQNwXoGSp0T7iuKxYI7b8AEFW0fWx3qBpVA/GL9q46zcshm6H0ozVeW6kp
TscD9WsdoBgoQuUDHaCCp49STcc279lTR6ZgkDJ7ZGI88oo4L+v3cQ/3uoSC3jveThRjcTbYjV2u
HnTRJpes7MuA7gpLjDumXHgjyu2s6xAVvcoDFTtggAiJL81cb1p4akGe5OX3LBYPPCflq0O9NMod
59qXvDmJiZYnu0nnnSJe8QdQxvkfu7KL2oQzwCqoUj6DJpSkxHaW+5S6NvlmUrvBOgjbG8xmdpdk
VKFIULv7E7uWhjbYewdwnFpOD03WbHyrEoFPy/rk4O95yUQnAs0d79DaadC1nbqNI/01ebnYSyw0
G50rf4uNONmyqslP0hrElbWozQaGVzXxynRf94F2SvUyLx2pBbEAJcJGls28ReM0PsliWhBA8AFQ
xf/QfNug2P/Z2Qnieo4N4gZPDcD0Tw/NWPG8oC68bD4KZ1v3U32Oe4NNVFJ8wDg4jEfz0FpfRq/5
QbwYgKjjQSencPXg+pZd4Pm72MsD7iVi4w+TEwACgZwseH9JnOyS6iY+aFGq82hN/R8KcOczNQRl
aiHqOWeu64N4+/TzzzOUK5dgbYJ0yU9NY+99NljRyjzyRoJ59B+7ydswy62LzQi++GQXbX1FhVEc
50mp2/ogsuW3B8m6eMltEo1tQ6K296orFqETCJAXb5q9+9iK12L0zdcGfGGYTgrODSG7psnlvSbx
FkDbxkiGFZ4yHUhK7W1Wz9mJjtyc/n0JpPy3AIAgvg8BcGGlkCtwP62BVNoMD9/S6nbwHXMAcKf1
0Gr199l/vsbHrgrhO3G2T320dT2fonwY+LUDx/GoaMK23Qg2scytMkwzrJHCLuurjcf5OObVw0Qn
/uQ4P4Rou/t6MUI/DVkcq/16CdeyOzodcErg+/WhdRIUP9CtTknWTXsoFPTmSV1Hnd14N3xm9Nyk
09X1VHIu+2zhZ2IrDbn3PoJZ2q/VUZX28c6aMwmn2krvU4G96FiAJg0ad3iVlm6SYAqISkE7lFK8
KJh1b4MLqMOxM/MIGdvf6t4nm6Zrs23Z+OjDpiTUie0cR0Pf5lkvCupk70dr6M79dGuHxJwq7PM7
y2d/rSUfFFLrMTus1aDTunlIHWvYUO2pO9MlBO7cnIQGatVlRTB6hTmthwRFNxgKe3psJ0LOEHaH
bY2NaaOcoXymdnLVk7uzwKr4+6Go4fQ2XROCyagDVBg0SAEvXHPLkiLqhdpZQD0+wGovZWFqwwgm
MynIrkxR61SwsgIOxPyl1F12SMjghysyPU7gvzre+OG6YcHIVDvhm8BecE2LEeuxxtMQxlmr3lph
vjpIEuztQeK25GlmjiXNu8t60LoHUVHC61dtrSYAqyIN6hi7CB3Qk8ySfXdqPZchpIcxrHIxbBFU
Cd1Zdk40jqnAU1QeUHJPh5LDqo+Y20znkrcRuldyQsPjXjKnTbfJLMeoy0GP+RI2X+06XlQCbYbz
a6m7XfabWE/DrawT8aeVcHlf/qFxCQEAEJuCazuc/yZDxlZVFEpXZfjBramKgl77WOGSn76uQMsB
0rrV83ACOzPBRY7xJMToTUtRfzF5VZ2SuYZGnU8PbUXs+wAAkJbGDfzMbnbr3p9mvnsZhP3r3xcD
5/etH2sfEHObUxuVyOd6aGQ6E8Yu5NIKJ8UxS+P56DDypbAStScCTG7dlfHjepb4Dt/mpR1vqTSb
2NX81UFReXUhwSKTon95VL9X/RRfSygtV9P09sZvUEXJXvInaZEtU0o8C6fLI5R9/dYqF4DW6bZ0
HvIfreJ10Dgp29qpwNYIcveBirK7NHW11UCDfECETvGHXpv9vhr6FJ8e9gHmcfzzSUTWlk6tRsGK
0dP8l2G9pYJCt5uRbHvIfcfUEB5NWepFRRHHj1UF7a5PdbVnmYQgnqkYMqab7QHP9Vu3T9OLUe3z
uqfAouB4mjU5yoST43pmV8zsUl9O8WFNW0xmNDdfyDtTJnt0OnCe2q2iTsE79ZISEkP3kCq/eTWw
f/OVi7RgHpK5LYDRa8P3mV/+stVc3qrpzSDYtUHxok6u06sTWc7svtDbf39q/sfe7y+8LRMeCE/B
PxPDOmnchI9jgd4ffkdd2GE+ApBAqIeGeQ3UdK6cYjsN3LnA+WcX6vty53voS/wp988my99WoW5M
XXbpaxRCqS6GHc+K6yc0dmVmLRO//vtvIH7TmpC7dBahicGr8P3Pn3ruQcMomZYhB08BaDzz3qYU
HMhE+btH6VcwzRAG4ZnfVTXW97whQVNP/UM35vW9Zjas7zJTe4dVG9FX5dlTROy4C58L+FlxR8RI
RMKMbBP7xELQQdbhGjbRRVPschoD9CjpeXD7+igBD+Tcz5+mNv6Lg2ecADTc08lRZ7dKd8pzykhr
RY+pLdTd+ORZJTIUIE1sX7nvwoP/Gw+qu5Vjj9gaa+6TjdoiK2fYemudpdDcJAXhTz3ghtAgyBN9
LFX9LL5D4CrO68GVcHsn1fUbRW1rvz7DK6OeTdWblQ8aJEaZnoD/09BID6pcMf3p0aK/1dj4YDyH
4MGCakkI/1ScZBMYTSYapB3K2NtAg2MvhZMcJqO/j90MmZOKDuaL893V01dN0mwrMwpw0h0dWPZA
jOM0qhueBIWLCtjkrbPnLnZCO+v/UEjx3yRclzCUvlDvYKfx37j5WAAYqqDlwwfESqXxEa+yWzLT
5rheMs+vd3qA04YYCT0z1//BFeu3ZGzMaT306WIqVu6Lw330xk3WnuaipTu0kOo2t0loRlhXYa26
/EGPmQdBAMCgW1mXnCUu4PPi13rlWdQPAHH3KEVtdbO18q+uI+mjTuhBz/US3gkgy+kbzzW7iboe
sNYLYCm66y7dZLKwoHoMu+U2NjW0ZikrChoYl1qwl4wLciFe3x8sy/5D4MT+bQ9a7qOHdgr9J2H2
5z3IVqgvbYtJPFRLBSxntrAITYQHML0MtV3urUSM4djFOpj01NxzN0a1ThoUQpV6rofYClcPz/Xb
vSqZ9ZEpyvmJrS/3jISUg4TVPdcgwP5eRBMI/FXdFmFVG+cPttf/+o04RRiLwvXCv59/owpuY6nb
UoYf5azurVNXgX2cUwQ6Eb4Li0qOeYjG4iCL2doUszZf8VGHsnxMM5ltOieNkQGdraMzEf7O6/rk
kb6PuDukm7UmS/l2AJzz9/KFepzF8xc1s/d/Xyjt34obF4kLxhZl3iE+xJN/agNpN/txZkMhtvv8
nU1QoOU4eqdEAOAlvHRDv0jAwVS7cdR21BYAbRN/oCerce02KHDD9XSyh4y/VonTRa6p3RtchCGy
LUCilpZnJ/Er/HY0/8P7abPlZ/tHYeZShJjwYDHUNvw3oxvOok6gJYCiL70B1hUrzqv+IF7xKMkv
o6lOw9Turb5Md+XkA+bIGKISlYh0rKZwjP3uUbv5E+TZYI0/SEvKB8iNdeArXp0yPxOgjLP+3lQs
2cWSoyZeAiOxpFNEsY6F+LXUo3HNsSmc6iLyvdOWFQrxWOywE4Jl6MfsAE1EhWuB78C6fpiYvV2U
DaPK8wj+cjfN5GZ3rbjYcPQukz0me7/s47OVz+riUjTdNYpFPhlximlWPnfDGMVQV3Mnmc5VMYpN
lc9zCI5tulRtedYZda5lJYrHIYm3o7L4c78c/KIF+5gj2t19A22lHpWQJky6tN55NWQWEOT2dhWD
eMoAc3u2jKTJoEqQ9O7MWu5KbpuFLZ1zMj5Ny4EvMGDpQDSZtTvvUyxNt3w5VHbsRenELl4Zc3QH
0D9M6VjbyorrUDvpeEMaddf9GBNhnd26ykLknKEzju0+rq3igpLN3jS6qp9LXc8AxBBB9qAR5Rpo
2dy3Zyse/WMMRfnj0MjS2lumPINerqO+Zd1D02i1c1kGaDYmBDEX09xm48jIjhv/kI7znrVM3rI8
ee39ajhDr+Xw/1VV5G+mqO0o46Bw00IiSFjnUZuk1TuZjNzbACG2HGG+d9A+98ybbwD6sshiiHoU
nfdzNXRr04G9HOGx0K7dz4NBTzkDW4T1yevcf5qXeJgX2+J1kHEXksbUV71dA819hRyb9DT+5za1
96vOmLYMACrLH2UxpCes+dE0tsWmQU2yp0LyL9bYvxJEi4OpddvNWo1A6kKIKC7Qr/hWIjfdzJ1r
giTeKevGIPWd+kCz6kiWzd63vahqxXXtp/5uqoCkjTedeOzOfTFe+4aBU8+mN3Df8twrCapK0Oda
enVk5V4HfX9o9xXiWmEnR/O1XmyexJudQ1JkWQgzqj8w3n8rRlXf6jIFGNRWFfAqVezXB2SoQCTL
OgDPUG2zBZawkkw/OoCNta8fq1o1xaZn9bepAuGvHJM/WwO6fKSQvo6tkz4NTt1eEsQuOO7GRinP
dTaZl1URJ2MH7yBpj9j9kHHAFVJf0PPJxOE5SnriS9ph9hVkqzRhR/Q6IDNTH/W3b95qgF//vvDy
RX/65+K1yIzozlz4fz5jn/SpyrehF1IC8mrkGhxKpaNxFtm51v3PJM1gkhfcBriDswSh06hrBxVp
AZfd6mf/ve/kFrKkg0CW7IJ2nsvdHHcmWvvRgeNW1ISeWDYcFrH8nADRuwCn2cE4hsa1CFh267UR
tfMmYtTYkCLmJuCWSUNfLBC10707Q43QAgivCNiFuM6l6SPkZ5IDlLSnMen5W1rCZCdcHVzfq18Z
DRG6Ml9ZR4sdFw8fu2ND5LQte4m3cIT1vp7J5cwCFP7vN9X+vWRDfQHrnS6bMnU/K7hwmKE7khol
2wz9NFqtHxITfordRccV7FvrEv+cLsMJqs764nDj7pUVmzrwusk5contj2ATJ8KDuTM5FzYAvDBm
rB9WYbNqgWcjUGL/Cdr6fS9zfd9bB2NgKyNrI/9fGn1jgXF3GgP2trIHZFlIfR3jndNWcIGW4QoD
iMEmDY2duxeghO4FOoz/twpRqX7cK5+/x65yDkD3cjwHKqkORFpbVIWQ6co/wVnO51uNVClUVU4R
W/Rdhvf/n4VDBft6KvUEVUQON2vU7Tt8lyGAshRfXfu1ocl07KhyEWMXeBAT/mA3IwOqLuatRLn2
4ibxq8mVdxA2UO148btIZ4sTi4+aqe1HFSST4r5cSe4BOama97nttoxb+lIUVhUxPnQbRxT+Bq5G
9gffhP4+SmUtWBGTRl3kCUY+vaNd74BoVKjz6tFlL76N4gemkP24ntngesHwzNe+7ciXLNYESbps
PiEnrK7KjaER5UV2UsBAru1yME4Peqd37fCeEz6+AnVACpCQvemKa96i1qIeEG/TtUgaEfluNXZz
TIgEoAgOBogwPw09AY5pF9UDn8pqu35t7pEZpY7nRcyMXpClyEbrvnjGj9CdVYuucrcafQ1AvUkj
LyjaKzJg3uMSRfCSab5ncXO0WNp/MX6XRLXvVcdmGMdrksnxCkcEZk6JNXy5Wr8+uk6+k26HwRYS
uXxCC++4rjvuqGF5togIZBC2AbZk7RdkCkOd+2qDIF2KogjMRsNZiwxSjSEmCa9DLA0+kohNHn3U
7llyd+CtBwmP8y0DNRP5pdRnNYnbhAzqEUYLaMwlLC/jEUnuMn+A2cefFGJ2UT9V2W7tau1ru4B/
hUX5BnyyD2d2Xfpws/XRI0AhPhYJLoCZrap2UvoYOSHQ0G2NrciejLkI86V2dyv5NqCxxa+Uo4Up
W+QssqQab1y0UQGn/k6yOr3L3PwBmqGfbQyUuAzLFEgi4dkYEPSpXzZJ30EMJixoYJo0sQMrzndB
E/IRQBz3dhiagVbe6a6WbclIJ1wtkgwcjLnlMEEtibSG2KNK+oOuRj/7Q2jg0bQC7bV9F6ra50a+
wCbhS29AZrXIhv2ADqZCqPYLdzuUPcTUx2SKYfOKcjgyfCQfjUyuYvhJBHG3AiLAH1Z/+rmXwY/k
wbBCYAu+D2YLfVqSMOxCuClsWLwhKCIwk4JdR0wD21QxcCJ31s9Eq++EusdCdg8TxiRcHJI54Sz1
H/Evm3xWoFwGZ4b5wHsYFUAjl+//14I+xnGamKkFbw7npCDddB3xOeih3vb9Mpqkm8djlyTXZCTq
hBWAnRIqxdaXKXv0JKa+EHDPEmhuVGYk3mSDry5thd1qGdRgl0IdbEa/8l6jnDVuuuE1V7f1mw6D
fYvdr6gSgmEx8FpUPDov7oxYxXopLfrqubpchPpkC8EbuMi8+JBx421HR3z52whDLcAFtF9nGT3T
ji08iKpGqQalM/CKBNlrDywKkSkeTTpaG+WiEV/+LCJHGrmNytsoPTabzgKNxko/TDDw4ps/jJhJ
A19zN0u/3NbcqjY5HxZpqjSbpmVp1BqUcB9DmGAieRdTDP6NLIdyKBx00aAxePvIS+vRzktwC32M
+/rxOie29yRA6C8zocCR5IhIb+quMSB1Vj7QLiCcwis/GU+me6Kyi6tnRL6BnPDZ6dF0UfrsieHO
UMZcjanpM1ISaPVNeQJD6kVQa+MoJR7Z8hgdTBljtEmsudlYpK+DGKkhxNcwvmemFdqtqeNPGdy1
XnbsVpKgGpLuhdbgbpC78s95kdN9Q7oY4aoew0e4dfFUmt46BL63H9jz7DnpVkvLfUh9P/JE5py6
lDm7EYGGyu1/yi5nh9im3gPGlWVHCIh45sDlh4VvMB5I9cirMkery5xg2lOfVGflNdXZ6ea/z9Jz
b6Xn2cGMpWCOS/QKKJTPsWjmy1RD9c2cDCMOBn7A6wMyIqHVfbseIeTUd7/ANCKdQ1bvq1zv3XQq
d43ffzXwxG9sNFY0pJwdwYnzY1ulLVAY58ASPFnzdEEJz/djyiusaD5H/iuzg5V8seKm23p+5R0c
44FLUUzuLKP7wMt4ssltDwwU8eyXrp+TDWnacgdZs1imx+h8uIM2ne8YAtNhyAH4wUWc+3jpljOL
mUfTknq/folaPQpqV79Ofv42NzXbNv6IkUU1qS9919YXvwcNAWMDlWGG0Qm8JRUk1hj7iQUXLMzS
Ge644f1Duxx06R0/hn3FcQZhQhf6Mnll/yglf83aJ16YBCmVFuShnzU26AHHXGfjTpEoMUCjaPwT
2CGKqVg4GIs5US3aAkQrI6BZcBgYGqlSm4f1inAEReJlN0oxTGpxZTAxIr6uZ9g5xKGOyZOnBBTB
2H8uMJokmviQ7mcu3u2VUuiejEJUaHRLd0NIaZ1J0TonXQl5AowUXyxHsdB2a/oNPqApotHosK6d
4qEEOHtXTmUhTMPmm6eGIRglbMb4gsEE6gRIym+Cvh8xPQpDInELy+yAhP+uXTw92xPgkkuDtG6N
aFzE2h5eUZ4n43amtsJ4Fj49cHskGKSG/Q6ObHKLx69uMptjxqG3IHuIcMh6DbutDrQZfqxYQuk3
qJGcgl+62oHXzkZ+xf4KMFAiLCbcTmwUIw+wn81xneI2WtsPHJy3sQvKWPZ3wxEJ6+Rj5bCXj++h
gf2arLJGOc2R6GwTSZi3AZ5YvtUMmeLlv+smVj5O5kEuM49cUOPbDLADfgZcFqZKL2iMZNQVhm6K
kvQXiaA0mBj6PHZcPrXVT8NLLEzLRIR++tHFmUkRg1LbQSnre1whL2dG/9ZA9rzCYG+38YQJVvky
iKPLJnN2GvaTegPS8XjlrXiP6rt9qLXpHmtXNjfLw5Nr7v/5quXZ6aXBUtx+Q9KQBaICLpgreqhW
T7xQMopZ2uwacBR7p578ELrau49P/g1WYeBCuvw6dE8pMgBPBS+zCLMEpzsxU7bJaD9sY2LyTVfM
cLxXNVz19cauSmtXMR3GcsZMpXmYPCBIo463IvaHj/cunkDgOs2EmPLyBtYjYEtksv3go0DrESA6
og89l62LXrb14J/EdYVwDco9pg1KDM9Cqr4qpwtQ8qneUY4bOZnhawXfOfQrf5kKhoP7/2c+cxhW
mRHj3pLKvuTST3aYylIFHBFACHB9B+ljygr7bJqnOLaT/WTlDyXe73O9HAob3q7tNdu86xFVx07+
3PgWhsxBS8V8PhgXIGlFjhEkGCXwCx5/OI2e92As8cvvkdKJk1qfUbAPG/RGJFgv12+ouH/24Nfs
pYtoezCmtDh7AIe71FgXCAFdmJYocfg6LU1rL91ZUJmkgX43N+nwomJPhQ111O1j/4M/Sfb//Uu1
RZsGY4VBjwJq92XComOC9dQeXpG92sg5d85E8uQ1q/0f3pg4h485Yz0c4MAD0pcMDf22nJDCkbc4
5nVUedC3EzG89N2AUVy82Q2WQYIQjatu+TAHDgLToaUFKrMqmRFZKGF6kab+BiwGzTghiOnmedfc
6l8d+5Fq9Jd9NtJ93uHlGWcf0T1kaDYgAC9j5c/PLksZ4qZ5U2xZK+cLMC57Q3o72aihBeVGOiQc
l8IrHfIpmnKFjK0LhHKI5Rc7xiCBwnDvVLLBw3g08xLbbTRYbXUUeMuhHPzn1PgIz7bEfftQwFcx
XJeMHxMMP8JKrdSw5+tqpoifIvXs+ZvE4t3OYEJTsI4/W+VBZTnmxpq/2rykr7XdzQfTY0efTiqx
1AOnQGjB7ucbyRkycbS2NZZuwuao6pMAyitG3MjrkkkW6VYxpPjpUh+tEHABa3A7QnLbSGGGPiBo
FoM2hXptNV36BGI5DzDvzD+LtRRHIU9PJSgb0fjxCY1P4DWJPsqFjU31ZGNNbFFNgnr44Hz/Q/z2
7nvsfTFj4aHB9xCNJljK10speg88FYOqPEtqBQXM4Z2IMWmhktSNcsmrY0KLnysUA5Xqbzymtt3p
RDIJmMqmZ+oi3cV8cORLMaeMU9wFrpQ/3YxBhMgVIzgaNcSHRoFAWS+zzp0efTqP+wZ2GpWyfGsp
+ZVNkPI/Hg9EXBHk43LimBGCgSrUuwLVe8JEBTc+tUU9BTMKdZp1/Ng1yM6OnnWJMytHE1mbr720
sOH6FOWt9rYrMFpLhdmCZVp8XGqmu31mM2Qc56R5MvX4zZ867wtFrqNEHXdcD8VyZrLxy9ClzgW5
jPzBj5OfbeqYtwQbKJ7iwd7xpjFvbgbkh2Q2Zg/hTwHk/VbblzSvs0tLi80HNjNCs/6KrgFsaYyN
C8E0dvBBcGwJNIWXxPQv6YyUOWwnjBsSSXvLW32o4cEijVEWr5j5FTIbaace7OF+tsd519Rp9hwj
BoLFQJw7uOnXhPop1NX0sZWyOXSm22CuHr00oqcXCYvmsl7mFT4LLdu/MPewulXZUGGqaYNq2QHi
sF6u37DUY7vi/MYb90aLOHQSU36fh1DR0v42T9PPDhjdmraCkPDqoXW65+XUXlGgOQFmqeSYJrnM
O0Tap920Sjjgx+pu3whWB70RBBkQ5eAnN/OmLbSDGUkIzVjXuhLVFlUcRph0GIRZuWmg5to+4kX9
6J9QFagNYYaGsVXUVwyiY//H1Zktt61kWfSLEIF5eOU8i5ptvyBsyzcxJGYkpq/vBdDVt7seikFS
Kl+JAjLznLP32vvQMznlN0V3FH1Ba0KI/lqost0XQu+vnKvafaQN3i41ht8Td9mVY/G0Tluz/lkE
0ZPBHfXexdIAfmDipJZUBrAz36JSyzYZqFomD7NvInOzjcp1Xs6Hs+WrTttMB7fOtJ2iW7VFQNDN
J3vQmk5ofGix+5XD37kZYW1+QNXY2Fk9vNbFoA41k6HVLAs++3OFA54PvGeTnpZXy/vekFoVInG+
BXX7f576oJ7EZvmuVv8p3EA/uWPrb+j4jqtAeuK8PHjzsyJhzrRensa689///vJvVEHzR+t7LDlz
13npP5epFm6Gws7ZBZF/VSnyMyylD9DkiBO6cX33KfNS/27g/1gYP+0EQEBrxdaPvfo5nB+cbMjX
lF6rLCuqlyRK8Os30a+wcMqVVNZ2RGa202els8jKvw/LS46O/botzIG2QGjdalM+t5muHW1Xq9dJ
W2pnRKxi6xhVt2d3tt4ZBgkq2GLraUF25VhW3BLb7dcJ7pBtPlUJwjzlbPGWiq2wrfFH6rlH7p3x
3cnKA7NhhWjBsCADZCUDpdD98lsYX17bfjoo0EU2VofB9vU15a7z6ujZe6pXwRkb/DMMkuiyqDG5
C/YAPbj2DWO81YmYbsCnx5udtQAOquA+/y+X7t1NreFUiFD7UEbzYceB9uQjMrzWIvsZwlmDhON+
2XbyT52m0XsqXMZOlWucrG4XeN7w7nV3247Lzxwr1C3q4jc+2q0O9PJP2VAuzLrKyTefXCfVd2HJ
PMBzKrVGdtjgxOqDN0fJfpvJFLjSDBW0jEAeRmPQ8Q8OOO6piKOqpGAS2LPTMsMTOTNQerP8ZoMt
3rezFFI2DV6XNPK3S2dxQuN7Hnv4B7A7sjcrG4aVyEe8QRn9+Xhwst9tTwGBWvy91ZzfZVR/RjKl
KGIsTCHZCzpQWfUqMNq9sCGA/qx6fU9DPv6BI3XR7i5vM61Ctxugyw+d7t1Kxbd+6LUnXOj2+0Np
adBnOjZsxUe/iF9yVPtPgbZf2uw0BzeGDJs7tkn7hKsXD6xApoILOXxxo6D4gFzasdfa1FRxHn3n
tghX2uQVrOdtsHILAAh1P6Soh8scv3La/IzG/uD3lf6ht7QKTI4fa1GW/whH05+wLoGNmZ/hvRK7
iSnnE8U275U6VXiK5Q87ASsr2r+fjRaAvJXeFwwH8HhBZe7LKm0PSaFdDauInqxkAKXldRQCY7Pu
AsUBkxnfKVX8Y34mNJA0lTg4c/c9abHi1KzIUljRnklXf1COkezTGoiRM2tUWmOjOju5tFLKvV2U
P7lWcaMbUUerQe6SoT3NWqCPNEvBYg5Td2Z5jj5MD1N8bOG5W75atvqvvnDyiwD94M/H9XB+EINR
ghAAA5IG1EdBNLT7lH+arkJsbBc0oTa+QAOJX0fGVpvELbIjkNxZop3T7t5HVtnt/T7lQ87bcDuW
Y7IffUcdcrTZ7wPdOoOS7xcWTJrc+Zg96fp4HSA37sACTsei6N2TKDm0Fb65y0fIuuZkl9fSG+zt
wFb4GgaRvyod7VuSRuXNn68HOV8P2nw9MChhfB4jd0G3Gvg2leBMQTZTT7u3jPTHuE2o4ZoB8jb/
HzfIDv+e7pYjXm6W525BMzcpLMAqwQmAMTDO16ZKY1rdmLbirrNfzFADvlqkb55voMyNg3oPyJta
W+aFiULcKQ7V0P6sm6B+CwIlDzZr2p4q/xAB0nhSQcZ5yMjLPxF/soRoBi3tVmYWir1dNvluKCKA
CVoivzJn42dgOGOb+AcQbZsgCLLLhLz6luIrWztBmn3+3bB1/wolUXtyx5zivqqo9+PUfc0nK3wV
gfGWsV1fldC6a1HY2sr3Lwgvh08tr7OL6+LBqcJa/2Bqu2kN9bGQtJsw6zduDobEyozXMWpfVOP4
b17SXeLMkx9hY7ACNMZLVKlnZwYfy2xo16E1bisUHm+dp9Z+0BXnjvoW0GaNyrFoNSxiuSnPwgZs
qjmJczXcqF3HqY4mZDZY6lpwKOp+34N/qGgV0efCbNw68YgmIy93y0trsR13vb35VbjlcA3MVEDn
t1zAikWBI7zwuVanYIuOt7oOVas2rK0IxmcEMH+Tfq/VCsdwTifMgUO/W+aaXZr+9jAIOwnWymS0
uDPx8a6Y+aEzUOMDGJ5J6yvzu47m2aRfSqPtjlNcvw3qlpQg+Zix3GjiNkcx6NWJF9Hy7qRuIi3d
dxoCCRJVr0TzY0dXCNnlx8Tyq0nWDbdUMV5DAdllbJxPI0ASald+h8V7ADCbTBdmpfpGmamxkXYa
7HIASQ6gkQ5k/WRan1CFEeHknrZL3BqKTsdva/SQNRMz/oKUBgcxvQpF02t54C7QkVjYxS5UY/cS
3EDdhXcjcbfLltC5Zf7c1DqYe1vbxDY7+Tigu8cUwL/eV83vekT439Rue2B0PHwMRndscBX81GNm
6p2FwJOTIeZZzkrLQ9FZKQdJ5W6Xl0hvTkOD0l9ZPSKYRQEzmOKeSXOnEG69Gs5fhnOjA+BZBpqF
ntQ3Rgwyt/rrVKPWH6so2CxKndjNnFO7INydvkuv+E4qrJNReKwCJ3kRfS5Pjx8L1JXNLV6gmPfr
eB3N4N2Sy3Lj1yW6ucXyT8WW0tqc7+xszNJLg9Ff7wG5TcgLOZr2wMFVen08tbU0vUoD4XDYs9xW
MaQdEWfmAy3OUqs25Vj69vHZoK8Xra2ppp9i1tq2nTVTDPzVFQXwUc30/eUhSAxt6/DDr/99r8VS
cJVltKt1Wqg01xkCdHg9N0482BszG+udw766YUFvOdgk1TkbzHpDp/xX2VrRZYk66OymPDF1IPlh
1oPkhupRFUXVvvChdM3VkpVYwJXipNpYVpRf6iCgJJgr/cGqcZPY0T/MQUJOFSHwhMkI3+xGM9U6
HcmEWFDqk+k3W8QIxWZ52RpTegD6H67cKKx3luo7VDbKeEvrsj4BlWJdH7v8ueyT8FQk5ghAQnS/
qKq3U2q63+CsN7t2HoPlkcNmOBe3PRfi/3lozO6eGQCBpkb/LVs7/KMnv/t4eGnYoU6qTjcli/I5
NjjB4NxcTQzg2cmhqO+mYWR/Hor4gLg2em5i9ZDf+5BuX9sGKaSEbYnkDAJYqulwoFxQXzRTlwes
0M96M6ub5fieNvzIj/amm9rxfTlkKuebIz15b526feqBrbD7ibM/n/U9t09Q8M+v/z4tMW+n2Mev
wi+uzTTqN1UYapWOTXCKlc7ogIE1bHuBO1RRkoE3nSm7VbM3EIWfcAvQq5tL3GrUQcL1Wnph2PUa
1WPAjX1BftI8obQki2Pq7H8YPwDRy1V0GVQVX9I6/OXnNRWpasZt7Rn2Kj2QfmD+qQL/1dP06R2x
9L7Q1Z/lz9dwPHrxEXS5c8d1vq6fg5JVNtpYQwICrtTcsxc07S8DeMKqEYn8xOxocqF46aknFWKT
eIxe5qlDSqzBHSHAuWtMigOQeWtwxMji/bYDP+gjxcmoqxq/OC+9X5IYGMRo/LYSRO+lydEqOKmI
vk9w5tdZZdnnEHPzaxtQX7qiedbLMLpknfg0+D0+OK4z1AVlv7zSp/UwFNmHDHWFiwqDpi9/R36Q
fIUSlsGYap+xlUxbe3BboJhOdQPP4bpN/LZQBvrK/hV7wwhmAyRaipb6PFUYKn2jDW956Hdbe3S6
l1yWDviMqftIdDqabZ4zzZCW3AL0q86eh1Z1Pgcu+1ntvFet0b+TdvRby4L51BBTzHZXRAYkdYxf
0GoGlvbKfAX+Sie+6vN9Y+f7usUtYMuWOZgXzFEWUOLW3dQDFZ3fXL4sDMe/FLQ+VvbUIoT53+Sa
5VkBzMvzFWazytHkF8KlTCu1U2+yYVNRzI/w4um5zO+6feTvpkZ9pGZYXXNbh9E+sKm4dQMXa365
fGHUzWpYNW6F37dyglPhy+3y1X+/Je0Z5taD9t7jdLuPOGOPWg5PMo8rDf817/nWoK78GfdovgmB
0dHlJboo9145qUs/c3mXZ1n7nelPS+hEwKCg8H11aSRJAtpYQvLS+wzKG/hGwTD+XYLAODYRbfhy
0L6YrwD6i0sPEVsqwEK60VkLzOzy7wN5CfWe7/haGo4i02cnO2iNqj+PhWWee8+11s7oqvTTjCz1
1HNs2LQ+UIdlNXGKBudAAR5XH9Sxa+JmLQUXSRQlXwtbP28S6xin8ChsHXfqiBhnv+xDGAjTSy9N
kJzqCkVdbl1LRa/0yI45lI7L4oaNxnbYY+LoYSeyKgTwxJrPNhr8Q2eeWjsz1w6L+vdBs+/FkE/8
Ep+sKSfhAQoeqVde44CFuh/prQ+6+ikKpz2kRWgePdUde8f01jWVw6lJ8eVFASMKfWzl2mra+rsv
JHJJ3d1M7mzX0Kby2VeogmfQMOESINh7cAvekFx7I6h/ItHnXqgMcU3Ye++Oxmcueys8WsQBbRdp
+kT1s7JcJhh/e7/U8FtlMeeLY9ejczRMADSq5pwEeChV2AMbafA6l1b/ZIxQdgMP9+Wydy4NcLP3
AXNbxW+t04Jz6fpnhS1zRQfVOTNd/iWbamRiMjtbCQSCK21XT0b8M8RUeR/TIFgD+D/pc9u0HsNy
Cw+esaFiKGBgN/ulFfyKVV/8obv9j0K0+c7amOwqh0wE2v/qqtnbSuSr2MRA+kAITS5NXtQAnH7m
fXRsI+bB0e9yfBqC+viAgDR6gRcKq6sl+1s/dzIWZ1gPu01ZWFmEk6tNByj6UmsUH8ZoD2uniN+H
oVf7x7BbyS4+F9ZJZbX70Y7IF0FlBSQ8mWeUkM4R+CQzcLpjZ1Y2uusZVILGBGgy/9fCgg16zGhg
p7MjbXkvcX6zTw6IFLPo1qBLWfdjhye0iGbxerWt+Wd3InGct7nbfASuhWR1fhmPYXp1Es58VrMb
W0QPBGaUIBtmxCEdT/ulNxExz1/1PSnOVsMZhdm78VqgyA3aIP4WNJV5TAZAeIwgzFNMzsbGwYCU
ul76HvR9trerrDwynHSfSfKZVnmIJs4V9gG3hLGWXe9v49rX0q3lo8PtNGfbK+tTm+NYgvlhedb5
VgIf1UwvDPE+kG5Mz43npvfKsQQJKqH4ruVRvs2lcwlpHF1zI8R3j7f7e0C4ybrXNfPcdkH8roME
IsHBOC0yh0c8i+6Z44FtzeLoloz3LtLuTHu0D7Mevw9ZGr7XYcI4QqiV6QLkD1xuHlnmfwu9OCD4
4N8D9dJz1PJ42IPOfm/8cQ74abT+mLvDMzpzv9bjFePeHmuZ4EAxD/+WZ51b/VA+g6ulXTd5hri5
+nlwtdsijWayskqmaFpxLHAuZTocwUDXGzXHdkVI4iLPyJ9bQzeO7Tx7pj8MZ2HK35ULIBuZwI++
Ig6rDo1pv+grE6/FdWpMSIHzHCXioBOSYCeDgVY+Lmam2F0Z9cRNwHoptKpA2S2m6hLn+tmvQlyy
Di7WQ50ErMtlnV5IwDsXZWse3C4LTw2FeDW7spavZUiWLmXV3MqwthT1UDixIugopBC1nPwGGk3r
q2gvNaCHbJxvvhHCYlnMsrFvTWvvMSvzEBcWXia2mt99SyKDFdH/pY3yBSw5yAvLORIRRehEA4Mn
M8UfC/3oDnnEsHLKcbzpVYscIUnLBCCosI9WRSTYaPIH0rLoFOQplqeC02itGeYx1aO/1annT/3+
cak8ODIgeGJ6C5Q7oxyanTVZYtMmpQdFrK4Zk5rcoYrBOWjr3QLaEyRdvMyvLMA698fvpehfPLtC
f24GUDZOhC99qZNowg/7hRLUu4JwK1OPNovjwKKvdwmt2tvY6PPXYcj5hIF8fCEfBtfNPDcJyzet
GPPPNGgaRA5xxvZQWttoEtoxVMmb7LmsnabfidawzstQ3Re0YQSazmNZpm+5rH+MaOGfDJnQAin1
4q4xLqR0bJoDDOPs7JYu/NvaetZyM/rWuBqlPdXCJBkqzsjhRYYV1kG8LtsWPnZU/SpN2qc2leAb
86NXaUTFMeBMtbeyEFUUzdH94t/WJXF0ONzp7BzKeaBfTnhG+Dk2QPrVtz7uXx5fnjCeSM2HGF96
2sqavOaIi+QR9dd62gdk33AfwUa1kQe7jel+yXcLpc5RBKHcV8Ys2C9JFAB5UcGra6at5rXBRz+A
pyJUy29N2LpGcy/0iz0LeKxiWUjxOD1c88gSgkc97vZOtK/4JDYToRybJNXFwcjTDxnF2o12j7PW
iincajbo0r5jzNQn8/wA6m9nIsPyETvd6GN86LLJ7qWv3f28H080dRCL9GX13YSVsVoeokJ52wcE
KIhvI22xh+gBTRZsNM4+q2gmMI6VYxwXeEsfMCEKmU2COQvpX9R+YVxtbc8OUNwa1zw6NACPi4OC
2W/tiGKvhcoGSq+flunD4h9gvJqKgFt5Hmt0WTeQkuKP+xRhxjZuq2pTDwOJLwWKICuOtr0IYY4x
UH+0YiokRMeo9m4t4p9voTdK5N3dX2AUBqAksSOiCkrrMyroyJaaD9UK980rkJK9XU+AySSw8WUU
oTeSXAyBcr+neallzmevZclXJFGidMTBeSVzwgXGEiI33bVc8wBiMRBDD23OjVM6G1FxinAat70s
D5Gu/zAZiXAkJ++HxTVtj7GF9C4Oob4W/dVDwc8CmBHGt8gn9cQdjU1Ss/QZFCjVrF93xnLH9E1y
t2X2UxDoyNBr93m5tcLGZmfM+6cm3HgO9iJPhXNlNl+Qf3yV9F8ix3rtGFqPJcifIC7jfHhcY0LX
klVmddaO3dNaq7klIcxMHhoJHLZiuV61oD7Pk1Vah7hGetwPE9xMarIj9v7mWYtQrywvjRLW/sKA
i0RkXOKWwC8staum7t0PtAFHmvF0gatxs0iKG+qQrcZ48Jn+lblePpuy5ndKM7Xno2nq4MkzMobo
iypRut2LqoLg/7zkD6A95Ml9VkiaRJx1ewndsujc5DzV1T/LFVogvWKq0dMayxNgRrXoQVL5hFAV
z1XtM9PvrTY8JqO+lbNWZ8liouelDln8wgZAPh7rMBNri0afT1iFbwJ9CoYouGOG/01TZt8LdC1e
EHnnpFS/TDdEZD+fmnrB/iUlJnXS8opL0knxwnB1p1XWV+uAu05s6z/CtTS1LypmoJnXJqNmiUON
nxreSFxZSNaTGNKknWVkDNZGsuo6+VbmNGRhIzrHwc27XRYa6rMbsi0jx/QtanL5SgYTHgjUDxFt
vod0KkmVOD+2l2wmq6qeiCbLh48WzTv13wNqQb+hkpp1tHoyNI2Z5VIbeIxEOST06uVrH7bRL03M
hNXOmvnmfneKLYcMlcn88GoOZ3kQkCbpWQO+XI67/z4scoblZd7b79rMOjVERUTKnAYHT1G8Kfz9
+7jq2PFt5e4ik23WS0grwrVr3SezWDUNyE2gmtY9aNGE1D4rBsw+SJsyN29jTf5KjwaxpcNwSFQR
7zoTC/a8JAVR5qzzOIm2EVxGkMl1CUKDBCh0n2U1kzonSoN5qMxacS7TsNg32OG+p9VbHRbFrigG
ybAlfjW8QvtjkYbUUGmvjNxGWIHQil7+3KTSQivRmEAmiAhsoMxaJ3wSKyzumrlHE0HP8UuDbaMk
ykdgQT6QUJvvTWlr710XPCetbaCdyAsK/CgAHNgI7M5ebu8pI57g6iH77myMrzDVpq0TdcU+cCP7
rQq/l02n/8EI+DXwR79pSIc5uTbVOsce8b48I462ppuB4PromFW/WgBIymUNqu3xWWZu9+q1LBGO
TO9cqhqCSIa0YnC/1WVgHhbtf2Rmz4gcxuNDR1ahsuCOF2cyvhysaOb4Y0qRmOqDFgB3Vt5NublD
F3BtYiRjP4j0IxQ/bZMWyfeoU0Sdhn71zfdq/+LBQ6/dkSgPt8SjyHlktzSdbG/yDr0ON8EV3JA2
Js4dAvbyDkQKvTV1g9fVJnxUQ+LmQKUlAN6JLmm3i2ZLw5q2W54Jy5O7nuHpWlTTj85Vw7XyZbwP
o5T4pSRiJNrVr2GJ3mxsSDekG+KdwASa+1Fa8BdyBhU4L43nIkuM59T80FIWOytszX1DHsa6Ybc4
xgEBtcsCFA/eT1W7WPqY779kgX31puK3Dl31KYEdh+A35XbJEX2nthceWmW/tlOinWXUZYTB8A/q
Mii+QSj+XdiMu2HnrKPUi15iiOp7BvRQvDz9AGatosKL76Z0OuJg5ddiUexc+yfGG+cwUMYiAgRM
q3EuJv4szX6nnX8A0Z1+C0OF5Gaoi1NJ7O+qcRzB9IfGQOtMP5UexmjucEKlw4B1v4rslZnC814W
8tGH7JYn9R2L07WzO/NdammyaSzNOzI8zwDXZPZ6IJMK0LAqGYUjANlMVuAcXFWPr3Sgd2mKqsok
Ie/SO7K9xyUMepBa7hZlivWuxWQHZ9E3n+7NWPTlbantWeApovpXLf/Tz2qizJh/NC+jT6s8WsqW
tsdf9ypkk75JqXNjNkCqH0ufq8z3pSVeyQSsXYiiYmmJk5i7JuBnb+iVOqq49T/cdNyiEB9/uAKJ
JeI27agpC4Zi7jMB1u27K/x6YwKgPXOIit5sPggIwHddmOlnJuOPMkuG71NbJwQ6JdOr7ctm243x
LuzUyescGzqF9cNBmUITuo1urJjRTYVGSwHrFvtcLzDzwv2/abiU36IUgQMJeN8GhehLZ7Pb6MF0
Y594qYaKVgJ4gOdM+KiDPa/bK8uJX6VOUoslribApvUYgP4RufZ9kdU/+gRjWeprllukwSrLdv44
3GgoZjsU4GTXKh87QdKAsZqGaj0ErXd38bav5QitpsrIY8hQ/18trbafZT19LX+L4n/f7xnVQc+P
mQAIApgXDhh6xHOc9PiZjP5iueFPu8WaJ0Pfuukm5G7daCqqMkSMudvR4ePq2HDqRNcKkaijvYte
BQe/xawwRqP7LSFqeZ1kcMhtF4fCgNd8a0fmpxYZjHDi2o0uhG/5w/jNgfnYdUV/6No22ZemCX8H
3dlN0QlKyuxWDXG77W0M7eO8WVgZrVJ02TCuYtM8Dp35M5IwJsyK2xNlYP4NW/oEb+TTcFob5zW0
695p8w8RTMDZaF/h3MmLFwP58iqV5nDqClJNrTJvLkmYPSdhU9/HBrCup7JmoyHE3WiV9LdpMDgn
i8J7PcQhOACa5/vas71tGTToG1z306j8+kKzpLkMZil3TOfJLQ7+LM4Va7avZOSxrrh8wjPA45A8
gD2oV7ktHAtHXGJ9oIEtn3UJ2NI0g9+OBf82FOgOlz7Iv22RztR2pa5dJqekPzlYe2lUBv1IGkZa
h2mLZJN5jiFRqnui/Ayw/yc0uhrAJe9UrVgWfZtqbfQQxxXZdFha8iJBdJvg2hOUA/F8WpRFbR/H
cOjXfuEOu2LqWEYrfO7wjdTa9AtcO7G8a5EXfSe70O5TUGBa8/dJmm8xzomPRGvVU9TqNfEBiuoP
0RtByiuDBtJzMrbfA39ubwVINkWY+JfHqRy168wq8opVXNnWutadfucyxtgNUSFfG06pgSVu5Zzj
DiSnvNTTZK6WlwYgv8PEdHvjHeFvVzm2XQlTewhNBJHw/tUe7Ev9xhyf4WdmF38s7WVks18//DiP
tciOWecSK9QvncyyTQkP4M0KizcvZdSAtOSH50cc6lK6NFWFaKJLy9flo0ECt0WQd2TtbJ47enJg
BOUH0zvrfbLmVJdOccFp8ayjadWexQrNM3imt4a/ztbTXH8HrYYoEJgnl5gAdjvA3rpYJihJwkM6
kRySWjHa4iTvEBzlzqvWOkfZdMMT4FvnFdiXx/xZRyTdwKhvMS/ci9xGY0N3WGeefxyzeLxzrMdM
2DkBVqWWeDr2u73n+Uz6XaJ/6l6Nz4/RWUiEx0YU9XBtJc0vVA/1nrOHu+PcPW4XkwXJcn9fqnZS
79N9IX0aEuVcMjF/iGb4VyLydA6hwSuUoYPAw9Y3T+TNXzCmZphisVWJUlBH8oV1tuh6kTZVaz+O
OYzOnV7EVtYqxmh3Tixg+AQ/PGgDDe3AW7+4n3Sz5/cOATqHpocaRzIAa4QHsMROflh+BNp2tL7Y
dK/gr2CxFdZlSSMIK6DU9eTfrBrPYZ6P5CsRzzvCFN7BU/dfNJ3yrXRYHZU4Zo+qWqA88rEQ8x8s
TnYfJc86/hsE9nq3zTMb4RPDp4/HswT50rK8G2adrkpRIJ6UtfuScuB/mPeXn0PCu9nQ45q6mL9d
ZfTOmdlafWxF9VYU+rZHqwr0z502rHbxVzl1BJJUXX/ySMGg6RmwYHTFNxOP6zZrGewuXWpOkJvH
56N8G6jevPMYiUA2xG5yGoxwVxtV8zEhBD1iE284hjvmOu7JT03Maus6IvxTV+ZLqXtvohyrNzuQ
X2D30p9Yor76odoRctx/19zsxO5mfyYjGHNGjczkhyhZR16yIaRJPndWRBN7DDDptIO+zwvXeVU+
JNKZFBGmg3zqUAOSZ0GUlcGetQMy9U8/Y/GDqLYPQRMQ85dkd3OYEPJTYT+6ZrrIFRd7bK88Pew+
BdU48siXR6SEr+6l5ctV5E7yg3KaTy7P6ydVGfXBTFri2FS90Th4v1ZBWJ8EOSCrapbwLe+J7o9X
ALtrHO9Dr6QNzzT5EFjOcORV1mdgkiCvm1pyMRZ4YJVmyEBjYs5iZHtgIBkK4bweD4+1hXyD5Lrw
Vnzq7z10g7Mo/GE1b9a/+/57qAQHu3GCQ7OmQplISSrRvmRmR6fWSM3XwaN7n8reAy5LEz4mSxRM
Bx4DfaadUNkgXJw/S1JJn3y0KueubKKtXvTmjy7xVkrJYk81jNJ+Rql4LlFzQ2h1B2vZJrCTWYWw
Xsas0NdW2KVHUb8SuWO9hyJ2mGJ19gYLkrevRUJVH4/pxfb5XY3cU8923TNDssvrJHNtE5bgg1aG
L8fT42nIsHhLu47gczjpdVx/oUYj6bDK9y257MTTMKud10zdHBW2kZunSv1WMcrf95CcLo8PsPcQ
9XsJwssCnfDDGeRUzaV2LXtbzg8Ll6Mn6k63DgGdmON/CfBTU8+3D53jFI23TEuRzQdAX/6dJbVM
PMCuMsmZLU+ZGsDMc0hF7M/gTjUvmZVQOZW+WkmQcOfHT0ZK/CqcJUiL76aJJrz7kd5t/KV5LXVC
/uCZHvpIeisBd+Fi21IcUmaZj2dLIYTbpeFEXDbPkR8ZZ5PDJRgImAPL2hbkSLSiaJzbluVpIdSE
OkmWQhC4mRgZaouqo5XrEuw5RaHAsj9lKyom51eIkC9gN33vyv4bybuANnLhbZc237LudKHZbKrB
+zU5WEU6RzkvViHl2k8L9jrbusWJrq91lwlSYWFaMJAJNbgwSIOfyhcrsyBwGHOKVThqYp0H1pc+
JO0pE2m7SbIm3kurbugfps1FQounzgbEGZtGuOYf124N1mDO1lT5NBfOWuFmf+YnOZCiP2PantmT
8uWd//8lra8f37N8M+0vxr4EYBSGywcy5e5dRJKOJlPxLTLOhuUhcfZWoQ0XvC1Is2hCfeeSwvZL
XutT4CfeEz2xkpmGp32HFsph7N+ImeWZVxI7k3hbv3jyNZi5CW3GJ2e26qPUby6W4efvqAEjONJd
dMUrFZ7bvPgRUi+fl4ckNiEnogeCg20fu6jEvFWF9hEnDL3IlpN7jWThPfVIm2xd1noN2OJ1eZl6
+rdwgC+4rV2Ob9DW8+92EqLPQj456lp4lLNsBIemWo1gVN/tvrcupYnYI6ntfi8VqXnBrPhvsu5D
qix4qfu43mR64x+8Tn0mUzmcUsNPaJfo+gu0AUi+NM3NYbvgvOnAyhMXZEq8aw26xkF/QaMWFA/A
naWb7Hnk2yg841yP5CfDDrBAaVpcwOUaYibDeLOzM/rR4Y/R6mATo1m21hXNjX1Xl/8EOOR+jFqP
ZRtE/cNmqlxDMOyloYZazduQ81h9R3f1Tyj5WXrZv+h1KUmJweSBDROSBfaxKs7eh/mF1vH28g2i
d5LHs3+/VS/V8GQ1+bDBblV9YibeLDCEoDXdrawHeVSlrGnf9Rth0MfFKdAT1gY3GOgNPXCXiLAs
B/IKneK/Xiu73L42GSk9Kn3SVKA2ntVa99obYRZE0+9i1FkvSk2/e2nRnDTCG3eJgUiHGPr6MOi9
XEFEjFmAFaxCg7a0Kq9Sj6YZrC62heKQS2558qlXXrWCQDde4ypLPqMYiL7FKMg32wptbHGqApF+
lsB8yUYla275rrDKf6nQz/dlT6ijHYBINuYNZHloQ/FWcuWcRdr9fau02heYoeFZBhNVZmSLZ5wY
6WX5/tRjPPDwhrURlyNgWPUKFH79P4ydWXOjRgLHv8pW3kk4mmsrmQedtiXZ8jH2zLxQjsfDTXND
8+n3B5razVHJxuWiQJKR0QHd/xNdDUFU5oS4Px1uHcfuEeqQupF7sJKMe9KNmG9jQPhlqDNaz+qR
bmKsvfDjwHYpoA8UJ7rDoaqHde/gOqI0sX+UDRoe0274qoz1bpF+LIt2bhnyLByDSZ6qXdG9XhjH
Ieqp9ypb7yullQIk+b1K0HnxUg1PFRrc1aCb8ZU2oi/x54U2WAR/2yFwDM6ptGDIUCrjLs4t99oE
kyQNFS3H0PXul3QiQpMWtefaHEcA3d7Y5rixb/SKdBSka7NGzk1cdH+Oc6BhANSoHfz1sol1jyym
XJk0Lvr1TibZdBgzQEHUxxISw2kISOkm3oZkwxj4XnrJcPaTApY7BomhrZJKCc5EtVlgyiRqcRle
NsKMtklEbppozeG4rEXLpsOlwezze9Bz+8EgUEqE2b71H5pKt5jEsOitcjo41Y0H2bOuLMncxprT
rHFM36f4Xfd1FA5Iv6TxWfVnc3K8L4k9wbw49y3dhycXdh8DDcaf1VCn0W65UYvqaK80RL1pWVGH
gei8qpNppftZsTOtbFwNbSNvcqGwJGc+s31xisve2KDfh9UR1txBODvFhhGqqFmZiMA+p5rnXknK
T9Zx6aQE13Vi2vZY+SvBKbPNc+dB0iqxi+rKummCQJ0cs8YtmFjTM0Wkr6bQtPdG8B65AL92k7yZ
oKBKFliLcdy/+JLAiSH378bOmeumZjI79Mn+GN3rFrvuyugdVPRE112XcxRC0tqwrTApqi6ZLUPz
32pExoHxEhZkuuRQW0PS3CiXPm6gIrV2+ja7iRtXnxMEtylAxaMlmmIflr6zZrb2qxGn+BE6ALY2
V9bNVIrmfEGGStNZ9XOLXU7pHvY30jnbeZMcYH/jZtLatyE1HabZVwfczbx6LRp4LKT6VdmQYdxI
g3aWGKw6cERxprU93pYN+V8i7evXuLCv7QG/XweDtZcUiu3VEI7XaLOcs66aeN0bTvWVMjK7LlCW
+Zl/pCaSCuQxltd497y9Xij7YLQPs0H+tVZ6sJnQDBxGHTGVMqfrhlirg55CzxEKGnclZgt3bB/N
MLyzCmv8zFVK1R665nnSjLCwvsFLiJfeC2nus0wOfF5rXfGW9/sim5zjbAR8NmV0iLrIo93LtD8C
UYUSxxJOshpMLjDX2UAOdNH1xS40nPiUGqa6NsnlWGGHVXuj6+UlShx9lHUcENKszPlNJj1wN4yh
vBsJbotJY0cH+wBPxug76DeaHVeYDvrwaVnoCGZxXj4uGy5OODw8htiF1cwu5lTNurI3dmFqqpVY
DM1A31AKqEi3v3XbmszXOibVBCxZn506tl7q0pBXGrw2V2I2LUD4dWr7+iGpgqM5lS7KWqSzXBtp
36uuQ00By4hfl4tyM2uFK10VdByq7iIw7PrZUohdeeXMntjFCqtUFRwKTgH6HJBEA/xzWvnibuyn
6qp3WypbQjdYL+y9lrr2wU1QpCzsvemQAyWaaOOL8WGRLeJSr461ulvi4/HvWCc5Vodli4kRXe79
3Bt0Gde6Vi1IFZ3Ck6J0AkNfKneLcd3pEeWS3vo518wvCysZzdrRTMN8QcE7RsnSEvuu6EBj56ty
hq3QyfLHmpLTZtLLz7FfEMiV+7edEv5R9UlypTyvuS4MrdpUZg9VDYpUVWX40jukycWCRmPCab0H
yg22i+MptsJd17flqcniszaN7lWi6RRVBE27EUsHT2Q4XAQc+e2yScbLTLgPAUXF/i2d0MhbOwtZ
ZtTZ+8uQRhr94wJ0U6nsrYmO6i9AN5UOHMgUg7KD6gwWpSwwQftExPclPhnmxRwkMCGJ2sUxQeF1
1CgQBb+dVz3w32MwL2DWvb2VNc+9H8BcuAnOYV+EFLLS5tIYA/POIr1rzYa5RlaHB2A2/FjWpG1I
Z1hnHvmz4zzNyDPSMqXKLdAkMG0vibQ7ig6rK9Vq3b5x5Tqeg7riVhSr0lXiCuPQR8ebiWmtjZ6C
iAgsAyFyjRmtiKFnVZeVYmW1JEqgDpgZ6m4KNiQZlTWsV954LxcxmIqjbBtVo7MKh/B64QCMFlUh
zi0ERMYkje2lo28Qp3kKoEm9fIs97SF02uDVCJ6ZyJyQ9SRfbbN9xR+cfMzcONxDLMWbyyXNn3Kk
SA3DrIaJ6htfqnOES/OZ/d600yDXfeXWHzM1kNOg1867wDHp4qeb4Dc3BddCPFytqg/Loh/c72vk
+j4CMU57yTzBPnlR3Bx9aQOc+/Ec4TY7QMqhf+74gFwt0107LQVtXjTB87J8w3NgnIXsErxfnntQ
jvWSmKF9FCaRA2IyKYebhuC+9ulmSMhZKFyGoJeXBZUDcL5B8c+yQOgT7DELDqt8DL7fttyh3AzT
LMKMdRcNXzjzoF93q+KQFmN4u0x2pYuC1bAx2dKSuHBHo5na93GG4XgWh1fZ8NxQPomO2gdW9B3r
sKzpnf2kyGGpt5EkaiCV9EXiqzVezCx6b2mbfmf2usZRsinsacS9iDUpsVE0otwf6H6frc5BbKfr
5TmtjnbpJiMGiGffdj30SVHELtqCwltdoJ1O0boRZfkXObtimQtgryka81DlI9kWUU7QyJQf8BeR
y7+sciaD+dJvipETUk9WDFhMc1zkYZVXKOZFYtwS201ntps6tC1Hyl1DcGHuasbtyFRGUF45RHfL
ojGjQ4OX/wDBGBFC17bFDhsQ+GBnabxTGcH1WB5V7u4GXe9v3ahrb2p3Alev+ls13xRF+PNDzpqb
drLI3q0JEtHqYxX36tjMi77L5oVN4xaRjdvRVjVXOwiGQtivwtDkSupcbcOYqmc9CmFMmomLjsaX
ailniHUEv0zrzmYu+gMUHFzvDOjEaRes9RptVgqc8UhmziqezyIYwsIjMonXMEKPs2z973bNGEnj
NNwVEh3ccKU3T7eUFa9JLfXQ+0I6aODmbyM9EOT+u289K1HCLTjKbS5lOaXI59bM8wfNDe8XYVBN
VSF58oxk0Cbkj7SqftLr+xjY+G0kqGTtgZLf6sVEqA3fdqsX0lwh8Su3ox8iw5nftTYhKDLRUtJt
ZW7fOU4GaTpToiYqyXXT0/0RLVGrCaWDhP10aiDvthiYUVZEqkaupVBsGC8SjdCqdEpMvvi/tsVY
eZDUyAvCjgmHM4HGVPB1h8FnGugbxWbMLXlaGlESA2KTz/81sK1NfrAB/T/Xkkifc10Ql6jMOk54
JL5ot4Xbn6ARgueRuS85ycGIZD/eLRpxT9UPYQbIsggMnaG4LrIr+P3xU2M7wcaw5dfQ06qbdA7c
aasUSE8VhFd5BNT6hpafHE07lhAUj5UbvVaG4V22DB1Bhoc1HZCMO9MoHk9Iu56XrWXRI5GzJ6LV
ly03N7aKWoCVY8fkamXZeF+O1TcD6DpJKBoEBiFLEaBRz8G7e9c/RRqCsIoR/xfGw+vS8OKHXBtY
JEmEHEEzVlWAFn1NWQXR2QW4pUgDiN8svhbGRJi7a3c7k7Qzc9ozKsv4XNviULmfBwszzCbxeaLW
HhxwyTl/LYF/4IQFs5cXKLp0+36aPP1aCP8Fa2mGPa5B66oHw6n18k/o1r0b/Ff5bi7IWY1jH+6d
uTKDvqn6PLVjfe56/f9Fnrp/ijYUnklRkXCF0AnC9f6QkBePhgmQwYfFrFRxllFJ/S260Rrd5jlz
P8Yzp0ItYn0w+4xG1PRT7GpksCnPORV5YK1yw78apBfcLyf90nOdK8x6FlnN3NZp2T6061sZUEQS
2iCmy5oUI/wKOtiLI2skL/ji0EJENBHVh7y3G90cExUGRTFoyd7U+vMFR8+CYVMK+ssqs/y1lznM
tBrhe2m9BcNHiJTMCzUntLpe6t4QkPUbPXHggOLYCUnrWHKgsrwk4dqN/Kkj8wG4tmSEOPvS2hAa
C9TNOuctwVWNi64/EeepgB5iIiEu8UXpGDgrB6X1tkQD1pAe8dl0qnLVyUA9oY7YtENubZuo1Pct
STFLzO5Pb+O/w3d5vqQUNx9+ZvtNlqqGzWz/sPnhSeb8/jz/zX8f8/u/+HCK32rZyG/t3z5q/y5v
X/P35o8P+t2eefbv/93mtX393cYW8XSr7nEeq4f3psvav7/3chwc5ryjs0Sh9CT/tIt/9KDlaP9y
R/96X/6vJ1W+//LDm+zImeT/w89b/PD9ruuvv/xgCjIsf/rTnpaj+bs9ZK8cdPeVXdvWjxQN64hy
0HnPP+wwk0X4/W7N/NE2PN0gSfr7Dzm+POFvXs2/ehH+0YO+vzFv2ftr/eE/AAAA//8=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111A5-04DB-48CD-9851-19287BCA0F7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D6554A-17E6-4786-8FEF-8CCCE1DA5071}">
      <dgm:prSet custT="1"/>
      <dgm:spPr/>
      <dgm:t>
        <a:bodyPr/>
        <a:lstStyle/>
        <a:p>
          <a:r>
            <a:rPr lang="en-GB" sz="4800" dirty="0"/>
            <a:t>coffee</a:t>
          </a:r>
          <a:endParaRPr lang="en-US" sz="4800" dirty="0"/>
        </a:p>
      </dgm:t>
    </dgm:pt>
    <dgm:pt modelId="{2116F6BC-E6EF-426E-9FF2-9EF43CAAD145}" type="parTrans" cxnId="{403689FD-C2A2-4B1A-8680-70F1C335D855}">
      <dgm:prSet/>
      <dgm:spPr/>
      <dgm:t>
        <a:bodyPr/>
        <a:lstStyle/>
        <a:p>
          <a:endParaRPr lang="en-US"/>
        </a:p>
      </dgm:t>
    </dgm:pt>
    <dgm:pt modelId="{0112430E-E5B1-457E-9B5E-FF5237F1FC27}" type="sibTrans" cxnId="{403689FD-C2A2-4B1A-8680-70F1C335D855}">
      <dgm:prSet/>
      <dgm:spPr/>
      <dgm:t>
        <a:bodyPr/>
        <a:lstStyle/>
        <a:p>
          <a:endParaRPr lang="en-US"/>
        </a:p>
      </dgm:t>
    </dgm:pt>
    <dgm:pt modelId="{47AC2332-B719-45ED-B9EB-C5B1CA75BD0B}">
      <dgm:prSet custT="1"/>
      <dgm:spPr/>
      <dgm:t>
        <a:bodyPr/>
        <a:lstStyle/>
        <a:p>
          <a:r>
            <a:rPr lang="en-GB" sz="4800"/>
            <a:t>cacao</a:t>
          </a:r>
          <a:endParaRPr lang="en-US" sz="4800"/>
        </a:p>
      </dgm:t>
    </dgm:pt>
    <dgm:pt modelId="{55DA0A5E-E5FD-4336-AFAA-C88721A1273D}" type="parTrans" cxnId="{7779BFE6-7711-4C25-B5AE-EBF009A21C39}">
      <dgm:prSet/>
      <dgm:spPr/>
      <dgm:t>
        <a:bodyPr/>
        <a:lstStyle/>
        <a:p>
          <a:endParaRPr lang="en-US"/>
        </a:p>
      </dgm:t>
    </dgm:pt>
    <dgm:pt modelId="{29BA72EF-7C87-45F8-B17C-34D808575C62}" type="sibTrans" cxnId="{7779BFE6-7711-4C25-B5AE-EBF009A21C39}">
      <dgm:prSet/>
      <dgm:spPr/>
      <dgm:t>
        <a:bodyPr/>
        <a:lstStyle/>
        <a:p>
          <a:endParaRPr lang="en-US"/>
        </a:p>
      </dgm:t>
    </dgm:pt>
    <dgm:pt modelId="{344DFAA6-1FC5-4B52-A736-A0F0F6D2F1AE}">
      <dgm:prSet custT="1"/>
      <dgm:spPr/>
      <dgm:t>
        <a:bodyPr/>
        <a:lstStyle/>
        <a:p>
          <a:r>
            <a:rPr lang="en-GB" sz="4800" dirty="0"/>
            <a:t>tea</a:t>
          </a:r>
          <a:endParaRPr lang="en-US" sz="4800" dirty="0"/>
        </a:p>
      </dgm:t>
    </dgm:pt>
    <dgm:pt modelId="{7B0E414A-5C41-4DED-B5C8-1CAC1686D59C}" type="parTrans" cxnId="{A6A21442-F2FE-4606-B1A0-40834884F11A}">
      <dgm:prSet/>
      <dgm:spPr/>
      <dgm:t>
        <a:bodyPr/>
        <a:lstStyle/>
        <a:p>
          <a:endParaRPr lang="en-US"/>
        </a:p>
      </dgm:t>
    </dgm:pt>
    <dgm:pt modelId="{8531CD1F-3C0D-4AEF-A4FD-4150422663C1}" type="sibTrans" cxnId="{A6A21442-F2FE-4606-B1A0-40834884F11A}">
      <dgm:prSet/>
      <dgm:spPr/>
      <dgm:t>
        <a:bodyPr/>
        <a:lstStyle/>
        <a:p>
          <a:endParaRPr lang="en-US"/>
        </a:p>
      </dgm:t>
    </dgm:pt>
    <dgm:pt modelId="{55724047-CB87-42CD-8089-ABE097097AD0}" type="pres">
      <dgm:prSet presAssocID="{D15111A5-04DB-48CD-9851-19287BCA0F7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290E79-48F1-4AC7-BD51-8CAE7C3D7FE7}" type="pres">
      <dgm:prSet presAssocID="{BCD6554A-17E6-4786-8FEF-8CCCE1DA5071}" presName="root" presStyleCnt="0"/>
      <dgm:spPr/>
    </dgm:pt>
    <dgm:pt modelId="{77DDE354-518D-4B8E-BE66-B59D3B6CEC5B}" type="pres">
      <dgm:prSet presAssocID="{BCD6554A-17E6-4786-8FEF-8CCCE1DA5071}" presName="rootComposite" presStyleCnt="0"/>
      <dgm:spPr/>
    </dgm:pt>
    <dgm:pt modelId="{A40D07BD-2ECB-4F0B-8FF0-3F9FC4E16D46}" type="pres">
      <dgm:prSet presAssocID="{BCD6554A-17E6-4786-8FEF-8CCCE1DA5071}" presName="rootText" presStyleLbl="node1" presStyleIdx="0" presStyleCnt="3"/>
      <dgm:spPr/>
    </dgm:pt>
    <dgm:pt modelId="{BCFFD11F-6EDD-44E8-939F-0166F5581FD2}" type="pres">
      <dgm:prSet presAssocID="{BCD6554A-17E6-4786-8FEF-8CCCE1DA5071}" presName="rootConnector" presStyleLbl="node1" presStyleIdx="0" presStyleCnt="3"/>
      <dgm:spPr/>
    </dgm:pt>
    <dgm:pt modelId="{74051D50-7603-4BF7-983B-356DC0E8C48A}" type="pres">
      <dgm:prSet presAssocID="{BCD6554A-17E6-4786-8FEF-8CCCE1DA5071}" presName="childShape" presStyleCnt="0"/>
      <dgm:spPr/>
    </dgm:pt>
    <dgm:pt modelId="{6531275E-E927-47CD-A348-74C27FB2ACA5}" type="pres">
      <dgm:prSet presAssocID="{47AC2332-B719-45ED-B9EB-C5B1CA75BD0B}" presName="root" presStyleCnt="0"/>
      <dgm:spPr/>
    </dgm:pt>
    <dgm:pt modelId="{4FFC4CDB-DC6A-4711-B5ED-35BE87C94581}" type="pres">
      <dgm:prSet presAssocID="{47AC2332-B719-45ED-B9EB-C5B1CA75BD0B}" presName="rootComposite" presStyleCnt="0"/>
      <dgm:spPr/>
    </dgm:pt>
    <dgm:pt modelId="{17BAE9B9-3C30-40E7-AE44-C0EB5A9431A5}" type="pres">
      <dgm:prSet presAssocID="{47AC2332-B719-45ED-B9EB-C5B1CA75BD0B}" presName="rootText" presStyleLbl="node1" presStyleIdx="1" presStyleCnt="3"/>
      <dgm:spPr/>
    </dgm:pt>
    <dgm:pt modelId="{7A9B086C-E8EE-4512-A121-3467610A4301}" type="pres">
      <dgm:prSet presAssocID="{47AC2332-B719-45ED-B9EB-C5B1CA75BD0B}" presName="rootConnector" presStyleLbl="node1" presStyleIdx="1" presStyleCnt="3"/>
      <dgm:spPr/>
    </dgm:pt>
    <dgm:pt modelId="{131A3537-2EBA-41F9-8AEC-B8B25F02B1FA}" type="pres">
      <dgm:prSet presAssocID="{47AC2332-B719-45ED-B9EB-C5B1CA75BD0B}" presName="childShape" presStyleCnt="0"/>
      <dgm:spPr/>
    </dgm:pt>
    <dgm:pt modelId="{D108D48C-1E85-40C2-A88D-208F5B060CB2}" type="pres">
      <dgm:prSet presAssocID="{344DFAA6-1FC5-4B52-A736-A0F0F6D2F1AE}" presName="root" presStyleCnt="0"/>
      <dgm:spPr/>
    </dgm:pt>
    <dgm:pt modelId="{48D71080-84BC-42D2-A4D4-AAA83ACA6425}" type="pres">
      <dgm:prSet presAssocID="{344DFAA6-1FC5-4B52-A736-A0F0F6D2F1AE}" presName="rootComposite" presStyleCnt="0"/>
      <dgm:spPr/>
    </dgm:pt>
    <dgm:pt modelId="{1EBCF195-33CA-42B6-997A-4F5A957A382A}" type="pres">
      <dgm:prSet presAssocID="{344DFAA6-1FC5-4B52-A736-A0F0F6D2F1AE}" presName="rootText" presStyleLbl="node1" presStyleIdx="2" presStyleCnt="3"/>
      <dgm:spPr/>
    </dgm:pt>
    <dgm:pt modelId="{FA2CAE05-D6E7-4E5E-91E5-569860F42899}" type="pres">
      <dgm:prSet presAssocID="{344DFAA6-1FC5-4B52-A736-A0F0F6D2F1AE}" presName="rootConnector" presStyleLbl="node1" presStyleIdx="2" presStyleCnt="3"/>
      <dgm:spPr/>
    </dgm:pt>
    <dgm:pt modelId="{B4CA4C71-A83A-4CCF-BF37-7F5411248250}" type="pres">
      <dgm:prSet presAssocID="{344DFAA6-1FC5-4B52-A736-A0F0F6D2F1AE}" presName="childShape" presStyleCnt="0"/>
      <dgm:spPr/>
    </dgm:pt>
  </dgm:ptLst>
  <dgm:cxnLst>
    <dgm:cxn modelId="{7A3B880A-8B1E-433D-9111-ABDCCE280D99}" type="presOf" srcId="{BCD6554A-17E6-4786-8FEF-8CCCE1DA5071}" destId="{A40D07BD-2ECB-4F0B-8FF0-3F9FC4E16D46}" srcOrd="0" destOrd="0" presId="urn:microsoft.com/office/officeart/2005/8/layout/hierarchy3"/>
    <dgm:cxn modelId="{98915621-4D74-4A7F-9C0F-BBED27826E01}" type="presOf" srcId="{344DFAA6-1FC5-4B52-A736-A0F0F6D2F1AE}" destId="{FA2CAE05-D6E7-4E5E-91E5-569860F42899}" srcOrd="1" destOrd="0" presId="urn:microsoft.com/office/officeart/2005/8/layout/hierarchy3"/>
    <dgm:cxn modelId="{A6A21442-F2FE-4606-B1A0-40834884F11A}" srcId="{D15111A5-04DB-48CD-9851-19287BCA0F7B}" destId="{344DFAA6-1FC5-4B52-A736-A0F0F6D2F1AE}" srcOrd="2" destOrd="0" parTransId="{7B0E414A-5C41-4DED-B5C8-1CAC1686D59C}" sibTransId="{8531CD1F-3C0D-4AEF-A4FD-4150422663C1}"/>
    <dgm:cxn modelId="{EC391083-E0E0-446F-BDC9-A718CD51F56E}" type="presOf" srcId="{47AC2332-B719-45ED-B9EB-C5B1CA75BD0B}" destId="{17BAE9B9-3C30-40E7-AE44-C0EB5A9431A5}" srcOrd="0" destOrd="0" presId="urn:microsoft.com/office/officeart/2005/8/layout/hierarchy3"/>
    <dgm:cxn modelId="{EDE259AA-ADB0-4749-BEF2-C085BFEB3F88}" type="presOf" srcId="{BCD6554A-17E6-4786-8FEF-8CCCE1DA5071}" destId="{BCFFD11F-6EDD-44E8-939F-0166F5581FD2}" srcOrd="1" destOrd="0" presId="urn:microsoft.com/office/officeart/2005/8/layout/hierarchy3"/>
    <dgm:cxn modelId="{0B9E6DC1-6CC5-473E-86FC-1CDAEC79E52E}" type="presOf" srcId="{47AC2332-B719-45ED-B9EB-C5B1CA75BD0B}" destId="{7A9B086C-E8EE-4512-A121-3467610A4301}" srcOrd="1" destOrd="0" presId="urn:microsoft.com/office/officeart/2005/8/layout/hierarchy3"/>
    <dgm:cxn modelId="{30A91DCA-FF07-412F-958A-C4E8B4034234}" type="presOf" srcId="{D15111A5-04DB-48CD-9851-19287BCA0F7B}" destId="{55724047-CB87-42CD-8089-ABE097097AD0}" srcOrd="0" destOrd="0" presId="urn:microsoft.com/office/officeart/2005/8/layout/hierarchy3"/>
    <dgm:cxn modelId="{7779BFE6-7711-4C25-B5AE-EBF009A21C39}" srcId="{D15111A5-04DB-48CD-9851-19287BCA0F7B}" destId="{47AC2332-B719-45ED-B9EB-C5B1CA75BD0B}" srcOrd="1" destOrd="0" parTransId="{55DA0A5E-E5FD-4336-AFAA-C88721A1273D}" sibTransId="{29BA72EF-7C87-45F8-B17C-34D808575C62}"/>
    <dgm:cxn modelId="{0518A2EF-EAE4-4B52-BE38-67CDF0ABE5D8}" type="presOf" srcId="{344DFAA6-1FC5-4B52-A736-A0F0F6D2F1AE}" destId="{1EBCF195-33CA-42B6-997A-4F5A957A382A}" srcOrd="0" destOrd="0" presId="urn:microsoft.com/office/officeart/2005/8/layout/hierarchy3"/>
    <dgm:cxn modelId="{403689FD-C2A2-4B1A-8680-70F1C335D855}" srcId="{D15111A5-04DB-48CD-9851-19287BCA0F7B}" destId="{BCD6554A-17E6-4786-8FEF-8CCCE1DA5071}" srcOrd="0" destOrd="0" parTransId="{2116F6BC-E6EF-426E-9FF2-9EF43CAAD145}" sibTransId="{0112430E-E5B1-457E-9B5E-FF5237F1FC27}"/>
    <dgm:cxn modelId="{ADC64CD5-BA64-442D-9D19-318334EC56C2}" type="presParOf" srcId="{55724047-CB87-42CD-8089-ABE097097AD0}" destId="{9A290E79-48F1-4AC7-BD51-8CAE7C3D7FE7}" srcOrd="0" destOrd="0" presId="urn:microsoft.com/office/officeart/2005/8/layout/hierarchy3"/>
    <dgm:cxn modelId="{4620D1D6-D1BD-456A-80B1-1CB1C7DD5806}" type="presParOf" srcId="{9A290E79-48F1-4AC7-BD51-8CAE7C3D7FE7}" destId="{77DDE354-518D-4B8E-BE66-B59D3B6CEC5B}" srcOrd="0" destOrd="0" presId="urn:microsoft.com/office/officeart/2005/8/layout/hierarchy3"/>
    <dgm:cxn modelId="{6C047767-D3B5-4065-8E6C-4C5B58BD3A6A}" type="presParOf" srcId="{77DDE354-518D-4B8E-BE66-B59D3B6CEC5B}" destId="{A40D07BD-2ECB-4F0B-8FF0-3F9FC4E16D46}" srcOrd="0" destOrd="0" presId="urn:microsoft.com/office/officeart/2005/8/layout/hierarchy3"/>
    <dgm:cxn modelId="{BDD2F9FF-2E4D-4543-B5E1-C258B1CB8E3B}" type="presParOf" srcId="{77DDE354-518D-4B8E-BE66-B59D3B6CEC5B}" destId="{BCFFD11F-6EDD-44E8-939F-0166F5581FD2}" srcOrd="1" destOrd="0" presId="urn:microsoft.com/office/officeart/2005/8/layout/hierarchy3"/>
    <dgm:cxn modelId="{413DF2AD-CAAD-4230-9876-040DF1556860}" type="presParOf" srcId="{9A290E79-48F1-4AC7-BD51-8CAE7C3D7FE7}" destId="{74051D50-7603-4BF7-983B-356DC0E8C48A}" srcOrd="1" destOrd="0" presId="urn:microsoft.com/office/officeart/2005/8/layout/hierarchy3"/>
    <dgm:cxn modelId="{5BA2AAE8-BBD8-4BFC-9099-B1C03079F82F}" type="presParOf" srcId="{55724047-CB87-42CD-8089-ABE097097AD0}" destId="{6531275E-E927-47CD-A348-74C27FB2ACA5}" srcOrd="1" destOrd="0" presId="urn:microsoft.com/office/officeart/2005/8/layout/hierarchy3"/>
    <dgm:cxn modelId="{7C5F9784-C6BD-4780-B1C7-280008F08191}" type="presParOf" srcId="{6531275E-E927-47CD-A348-74C27FB2ACA5}" destId="{4FFC4CDB-DC6A-4711-B5ED-35BE87C94581}" srcOrd="0" destOrd="0" presId="urn:microsoft.com/office/officeart/2005/8/layout/hierarchy3"/>
    <dgm:cxn modelId="{4EA6535E-E55E-4E43-8E41-780992E995AA}" type="presParOf" srcId="{4FFC4CDB-DC6A-4711-B5ED-35BE87C94581}" destId="{17BAE9B9-3C30-40E7-AE44-C0EB5A9431A5}" srcOrd="0" destOrd="0" presId="urn:microsoft.com/office/officeart/2005/8/layout/hierarchy3"/>
    <dgm:cxn modelId="{5946BBB9-1191-46A6-AC20-C6D4AE07233F}" type="presParOf" srcId="{4FFC4CDB-DC6A-4711-B5ED-35BE87C94581}" destId="{7A9B086C-E8EE-4512-A121-3467610A4301}" srcOrd="1" destOrd="0" presId="urn:microsoft.com/office/officeart/2005/8/layout/hierarchy3"/>
    <dgm:cxn modelId="{80C3969C-E36D-4B12-92AD-09272133ABAD}" type="presParOf" srcId="{6531275E-E927-47CD-A348-74C27FB2ACA5}" destId="{131A3537-2EBA-41F9-8AEC-B8B25F02B1FA}" srcOrd="1" destOrd="0" presId="urn:microsoft.com/office/officeart/2005/8/layout/hierarchy3"/>
    <dgm:cxn modelId="{819063B5-E2BE-482B-B655-C31764A2A9E0}" type="presParOf" srcId="{55724047-CB87-42CD-8089-ABE097097AD0}" destId="{D108D48C-1E85-40C2-A88D-208F5B060CB2}" srcOrd="2" destOrd="0" presId="urn:microsoft.com/office/officeart/2005/8/layout/hierarchy3"/>
    <dgm:cxn modelId="{545EEC1F-295C-4AC9-9029-271C95FDBC29}" type="presParOf" srcId="{D108D48C-1E85-40C2-A88D-208F5B060CB2}" destId="{48D71080-84BC-42D2-A4D4-AAA83ACA6425}" srcOrd="0" destOrd="0" presId="urn:microsoft.com/office/officeart/2005/8/layout/hierarchy3"/>
    <dgm:cxn modelId="{7B69CFDE-3BC3-4239-B850-A1FAB78DBA7B}" type="presParOf" srcId="{48D71080-84BC-42D2-A4D4-AAA83ACA6425}" destId="{1EBCF195-33CA-42B6-997A-4F5A957A382A}" srcOrd="0" destOrd="0" presId="urn:microsoft.com/office/officeart/2005/8/layout/hierarchy3"/>
    <dgm:cxn modelId="{2D76AD36-A53B-44F4-9ECA-1E8A660673BC}" type="presParOf" srcId="{48D71080-84BC-42D2-A4D4-AAA83ACA6425}" destId="{FA2CAE05-D6E7-4E5E-91E5-569860F42899}" srcOrd="1" destOrd="0" presId="urn:microsoft.com/office/officeart/2005/8/layout/hierarchy3"/>
    <dgm:cxn modelId="{4287E7C9-7DB2-44F2-A62B-A30A1F4EEEA9}" type="presParOf" srcId="{D108D48C-1E85-40C2-A88D-208F5B060CB2}" destId="{B4CA4C71-A83A-4CCF-BF37-7F541124825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738EFD-B772-4441-B456-76C04281A2B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134124-41BA-4732-9179-99505287ABED}">
      <dgm:prSet/>
      <dgm:spPr/>
      <dgm:t>
        <a:bodyPr/>
        <a:lstStyle/>
        <a:p>
          <a:r>
            <a:rPr lang="en-US" dirty="0"/>
            <a:t>rapidly enters the bloodstream from the gut</a:t>
          </a:r>
        </a:p>
      </dgm:t>
    </dgm:pt>
    <dgm:pt modelId="{A6FD754A-7B36-4196-A487-308854911768}" type="parTrans" cxnId="{F04BC425-652B-4198-9AFE-1FEB54ADDC8C}">
      <dgm:prSet/>
      <dgm:spPr/>
      <dgm:t>
        <a:bodyPr/>
        <a:lstStyle/>
        <a:p>
          <a:endParaRPr lang="en-US"/>
        </a:p>
      </dgm:t>
    </dgm:pt>
    <dgm:pt modelId="{11F2326D-8C2E-4743-9B5E-65D11ECAAF3A}" type="sibTrans" cxnId="{F04BC425-652B-4198-9AFE-1FEB54ADDC8C}">
      <dgm:prSet/>
      <dgm:spPr/>
      <dgm:t>
        <a:bodyPr/>
        <a:lstStyle/>
        <a:p>
          <a:endParaRPr lang="en-US"/>
        </a:p>
      </dgm:t>
    </dgm:pt>
    <dgm:pt modelId="{818D062D-CFDD-4E92-9D83-EDBF35451D8A}">
      <dgm:prSet/>
      <dgm:spPr/>
      <dgm:t>
        <a:bodyPr/>
        <a:lstStyle/>
        <a:p>
          <a:r>
            <a:rPr lang="en-GB" dirty="0"/>
            <a:t>binds to adenosine to receptors in the brain</a:t>
          </a:r>
          <a:endParaRPr lang="en-US" dirty="0"/>
        </a:p>
      </dgm:t>
    </dgm:pt>
    <dgm:pt modelId="{43F931F1-FE9D-4C8B-87CF-EA480A72FAD4}" type="parTrans" cxnId="{CBF672E6-C4A0-4EA5-9D13-72DEE1CAE239}">
      <dgm:prSet/>
      <dgm:spPr/>
      <dgm:t>
        <a:bodyPr/>
        <a:lstStyle/>
        <a:p>
          <a:endParaRPr lang="en-US"/>
        </a:p>
      </dgm:t>
    </dgm:pt>
    <dgm:pt modelId="{208E0691-43D3-4520-9B3E-F2F679B14C9D}" type="sibTrans" cxnId="{CBF672E6-C4A0-4EA5-9D13-72DEE1CAE239}">
      <dgm:prSet/>
      <dgm:spPr/>
      <dgm:t>
        <a:bodyPr/>
        <a:lstStyle/>
        <a:p>
          <a:endParaRPr lang="en-US"/>
        </a:p>
      </dgm:t>
    </dgm:pt>
    <dgm:pt modelId="{54171EE0-E377-4D10-8499-5BC5CA33323F}">
      <dgm:prSet/>
      <dgm:spPr/>
      <dgm:t>
        <a:bodyPr/>
        <a:lstStyle/>
        <a:p>
          <a:r>
            <a:rPr lang="en-GB"/>
            <a:t>blocks adenosine molecules responsible for fatigue</a:t>
          </a:r>
          <a:endParaRPr lang="en-US"/>
        </a:p>
      </dgm:t>
    </dgm:pt>
    <dgm:pt modelId="{F77775CA-6364-4A31-A127-72C175D8AA20}" type="parTrans" cxnId="{27D7AD94-FCCD-42F5-A72A-024F9275FB95}">
      <dgm:prSet/>
      <dgm:spPr/>
      <dgm:t>
        <a:bodyPr/>
        <a:lstStyle/>
        <a:p>
          <a:endParaRPr lang="en-US"/>
        </a:p>
      </dgm:t>
    </dgm:pt>
    <dgm:pt modelId="{E17E2398-8090-4B8B-BD7E-27BB01F39D2B}" type="sibTrans" cxnId="{27D7AD94-FCCD-42F5-A72A-024F9275FB95}">
      <dgm:prSet/>
      <dgm:spPr/>
      <dgm:t>
        <a:bodyPr/>
        <a:lstStyle/>
        <a:p>
          <a:endParaRPr lang="en-US"/>
        </a:p>
      </dgm:t>
    </dgm:pt>
    <dgm:pt modelId="{07CC40CC-8DBF-4B48-9AF7-C2ED4D8104DE}">
      <dgm:prSet/>
      <dgm:spPr/>
      <dgm:t>
        <a:bodyPr/>
        <a:lstStyle/>
        <a:p>
          <a:r>
            <a:rPr lang="en-US" dirty="0"/>
            <a:t>increases activity in the central nervous system</a:t>
          </a:r>
        </a:p>
      </dgm:t>
    </dgm:pt>
    <dgm:pt modelId="{BA0AAC66-CF0A-4CB4-91CE-CA6E0455F9E5}" type="parTrans" cxnId="{D56C2D81-6C4D-4DCA-B67B-1348109F9E3B}">
      <dgm:prSet/>
      <dgm:spPr/>
      <dgm:t>
        <a:bodyPr/>
        <a:lstStyle/>
        <a:p>
          <a:endParaRPr lang="en-US"/>
        </a:p>
      </dgm:t>
    </dgm:pt>
    <dgm:pt modelId="{552F2E2A-72FD-4296-9216-C7FEE75070F2}" type="sibTrans" cxnId="{D56C2D81-6C4D-4DCA-B67B-1348109F9E3B}">
      <dgm:prSet/>
      <dgm:spPr/>
      <dgm:t>
        <a:bodyPr/>
        <a:lstStyle/>
        <a:p>
          <a:endParaRPr lang="en-US"/>
        </a:p>
      </dgm:t>
    </dgm:pt>
    <dgm:pt modelId="{572B8878-1361-4148-8F1A-AF2604B7046F}" type="pres">
      <dgm:prSet presAssocID="{31738EFD-B772-4441-B456-76C04281A2B0}" presName="outerComposite" presStyleCnt="0">
        <dgm:presLayoutVars>
          <dgm:chMax val="5"/>
          <dgm:dir/>
          <dgm:resizeHandles val="exact"/>
        </dgm:presLayoutVars>
      </dgm:prSet>
      <dgm:spPr/>
    </dgm:pt>
    <dgm:pt modelId="{F34BF631-1C39-4C6E-9021-3AB79AA32A6D}" type="pres">
      <dgm:prSet presAssocID="{31738EFD-B772-4441-B456-76C04281A2B0}" presName="dummyMaxCanvas" presStyleCnt="0">
        <dgm:presLayoutVars/>
      </dgm:prSet>
      <dgm:spPr/>
    </dgm:pt>
    <dgm:pt modelId="{6D0E69AF-089F-4710-B549-D46A300B3111}" type="pres">
      <dgm:prSet presAssocID="{31738EFD-B772-4441-B456-76C04281A2B0}" presName="FourNodes_1" presStyleLbl="node1" presStyleIdx="0" presStyleCnt="4">
        <dgm:presLayoutVars>
          <dgm:bulletEnabled val="1"/>
        </dgm:presLayoutVars>
      </dgm:prSet>
      <dgm:spPr/>
    </dgm:pt>
    <dgm:pt modelId="{C655849B-C9AD-4EE8-A38C-6FCE3BDD42C3}" type="pres">
      <dgm:prSet presAssocID="{31738EFD-B772-4441-B456-76C04281A2B0}" presName="FourNodes_2" presStyleLbl="node1" presStyleIdx="1" presStyleCnt="4">
        <dgm:presLayoutVars>
          <dgm:bulletEnabled val="1"/>
        </dgm:presLayoutVars>
      </dgm:prSet>
      <dgm:spPr/>
    </dgm:pt>
    <dgm:pt modelId="{C6969244-4566-4FC9-974E-25BE393CEBA3}" type="pres">
      <dgm:prSet presAssocID="{31738EFD-B772-4441-B456-76C04281A2B0}" presName="FourNodes_3" presStyleLbl="node1" presStyleIdx="2" presStyleCnt="4">
        <dgm:presLayoutVars>
          <dgm:bulletEnabled val="1"/>
        </dgm:presLayoutVars>
      </dgm:prSet>
      <dgm:spPr/>
    </dgm:pt>
    <dgm:pt modelId="{96AF522C-2499-411F-9FEA-83B2B178AB8C}" type="pres">
      <dgm:prSet presAssocID="{31738EFD-B772-4441-B456-76C04281A2B0}" presName="FourNodes_4" presStyleLbl="node1" presStyleIdx="3" presStyleCnt="4" custLinFactNeighborX="0" custLinFactNeighborY="12345">
        <dgm:presLayoutVars>
          <dgm:bulletEnabled val="1"/>
        </dgm:presLayoutVars>
      </dgm:prSet>
      <dgm:spPr/>
    </dgm:pt>
    <dgm:pt modelId="{617872F2-500D-4A9D-A095-723C9DA17BC6}" type="pres">
      <dgm:prSet presAssocID="{31738EFD-B772-4441-B456-76C04281A2B0}" presName="FourConn_1-2" presStyleLbl="fgAccFollowNode1" presStyleIdx="0" presStyleCnt="3">
        <dgm:presLayoutVars>
          <dgm:bulletEnabled val="1"/>
        </dgm:presLayoutVars>
      </dgm:prSet>
      <dgm:spPr/>
    </dgm:pt>
    <dgm:pt modelId="{F54880D9-CCAC-41A2-B66D-361DC46B7402}" type="pres">
      <dgm:prSet presAssocID="{31738EFD-B772-4441-B456-76C04281A2B0}" presName="FourConn_2-3" presStyleLbl="fgAccFollowNode1" presStyleIdx="1" presStyleCnt="3">
        <dgm:presLayoutVars>
          <dgm:bulletEnabled val="1"/>
        </dgm:presLayoutVars>
      </dgm:prSet>
      <dgm:spPr/>
    </dgm:pt>
    <dgm:pt modelId="{9548389E-49CB-4D8E-B322-640EED70799E}" type="pres">
      <dgm:prSet presAssocID="{31738EFD-B772-4441-B456-76C04281A2B0}" presName="FourConn_3-4" presStyleLbl="fgAccFollowNode1" presStyleIdx="2" presStyleCnt="3">
        <dgm:presLayoutVars>
          <dgm:bulletEnabled val="1"/>
        </dgm:presLayoutVars>
      </dgm:prSet>
      <dgm:spPr/>
    </dgm:pt>
    <dgm:pt modelId="{9280BD45-80DC-48C4-A715-FB84BA16A2C3}" type="pres">
      <dgm:prSet presAssocID="{31738EFD-B772-4441-B456-76C04281A2B0}" presName="FourNodes_1_text" presStyleLbl="node1" presStyleIdx="3" presStyleCnt="4">
        <dgm:presLayoutVars>
          <dgm:bulletEnabled val="1"/>
        </dgm:presLayoutVars>
      </dgm:prSet>
      <dgm:spPr/>
    </dgm:pt>
    <dgm:pt modelId="{AB12B084-AD23-48C7-8E3E-4527FB85AE51}" type="pres">
      <dgm:prSet presAssocID="{31738EFD-B772-4441-B456-76C04281A2B0}" presName="FourNodes_2_text" presStyleLbl="node1" presStyleIdx="3" presStyleCnt="4">
        <dgm:presLayoutVars>
          <dgm:bulletEnabled val="1"/>
        </dgm:presLayoutVars>
      </dgm:prSet>
      <dgm:spPr/>
    </dgm:pt>
    <dgm:pt modelId="{62790592-7209-41F0-967A-7C40456ED7A2}" type="pres">
      <dgm:prSet presAssocID="{31738EFD-B772-4441-B456-76C04281A2B0}" presName="FourNodes_3_text" presStyleLbl="node1" presStyleIdx="3" presStyleCnt="4">
        <dgm:presLayoutVars>
          <dgm:bulletEnabled val="1"/>
        </dgm:presLayoutVars>
      </dgm:prSet>
      <dgm:spPr/>
    </dgm:pt>
    <dgm:pt modelId="{FF9491AE-C6BE-4DEB-A986-E0D4463D8D1B}" type="pres">
      <dgm:prSet presAssocID="{31738EFD-B772-4441-B456-76C04281A2B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C5A680F-2FA1-40CD-BE43-7098F6F7AB68}" type="presOf" srcId="{07CC40CC-8DBF-4B48-9AF7-C2ED4D8104DE}" destId="{FF9491AE-C6BE-4DEB-A986-E0D4463D8D1B}" srcOrd="1" destOrd="0" presId="urn:microsoft.com/office/officeart/2005/8/layout/vProcess5"/>
    <dgm:cxn modelId="{F04BC425-652B-4198-9AFE-1FEB54ADDC8C}" srcId="{31738EFD-B772-4441-B456-76C04281A2B0}" destId="{F2134124-41BA-4732-9179-99505287ABED}" srcOrd="0" destOrd="0" parTransId="{A6FD754A-7B36-4196-A487-308854911768}" sibTransId="{11F2326D-8C2E-4743-9B5E-65D11ECAAF3A}"/>
    <dgm:cxn modelId="{BBC65026-72FE-4520-A686-6885D40D1B7D}" type="presOf" srcId="{54171EE0-E377-4D10-8499-5BC5CA33323F}" destId="{62790592-7209-41F0-967A-7C40456ED7A2}" srcOrd="1" destOrd="0" presId="urn:microsoft.com/office/officeart/2005/8/layout/vProcess5"/>
    <dgm:cxn modelId="{CAC9D234-9116-4082-9667-5793509DA0EF}" type="presOf" srcId="{F2134124-41BA-4732-9179-99505287ABED}" destId="{9280BD45-80DC-48C4-A715-FB84BA16A2C3}" srcOrd="1" destOrd="0" presId="urn:microsoft.com/office/officeart/2005/8/layout/vProcess5"/>
    <dgm:cxn modelId="{E7458544-0675-4B31-B2EB-5AD8C29716D0}" type="presOf" srcId="{11F2326D-8C2E-4743-9B5E-65D11ECAAF3A}" destId="{617872F2-500D-4A9D-A095-723C9DA17BC6}" srcOrd="0" destOrd="0" presId="urn:microsoft.com/office/officeart/2005/8/layout/vProcess5"/>
    <dgm:cxn modelId="{C7BBD679-FECB-447F-A472-6B057D396FDB}" type="presOf" srcId="{54171EE0-E377-4D10-8499-5BC5CA33323F}" destId="{C6969244-4566-4FC9-974E-25BE393CEBA3}" srcOrd="0" destOrd="0" presId="urn:microsoft.com/office/officeart/2005/8/layout/vProcess5"/>
    <dgm:cxn modelId="{D56C2D81-6C4D-4DCA-B67B-1348109F9E3B}" srcId="{31738EFD-B772-4441-B456-76C04281A2B0}" destId="{07CC40CC-8DBF-4B48-9AF7-C2ED4D8104DE}" srcOrd="3" destOrd="0" parTransId="{BA0AAC66-CF0A-4CB4-91CE-CA6E0455F9E5}" sibTransId="{552F2E2A-72FD-4296-9216-C7FEE75070F2}"/>
    <dgm:cxn modelId="{EE9D3583-44DF-4621-B697-EB8EE4D1FB08}" type="presOf" srcId="{07CC40CC-8DBF-4B48-9AF7-C2ED4D8104DE}" destId="{96AF522C-2499-411F-9FEA-83B2B178AB8C}" srcOrd="0" destOrd="0" presId="urn:microsoft.com/office/officeart/2005/8/layout/vProcess5"/>
    <dgm:cxn modelId="{27D7AD94-FCCD-42F5-A72A-024F9275FB95}" srcId="{31738EFD-B772-4441-B456-76C04281A2B0}" destId="{54171EE0-E377-4D10-8499-5BC5CA33323F}" srcOrd="2" destOrd="0" parTransId="{F77775CA-6364-4A31-A127-72C175D8AA20}" sibTransId="{E17E2398-8090-4B8B-BD7E-27BB01F39D2B}"/>
    <dgm:cxn modelId="{54A4CD95-4764-450E-A206-119770D0DE5F}" type="presOf" srcId="{818D062D-CFDD-4E92-9D83-EDBF35451D8A}" destId="{C655849B-C9AD-4EE8-A38C-6FCE3BDD42C3}" srcOrd="0" destOrd="0" presId="urn:microsoft.com/office/officeart/2005/8/layout/vProcess5"/>
    <dgm:cxn modelId="{DD2CC6A1-54BD-4464-922D-0B2A9F83A271}" type="presOf" srcId="{818D062D-CFDD-4E92-9D83-EDBF35451D8A}" destId="{AB12B084-AD23-48C7-8E3E-4527FB85AE51}" srcOrd="1" destOrd="0" presId="urn:microsoft.com/office/officeart/2005/8/layout/vProcess5"/>
    <dgm:cxn modelId="{11CEABA2-3A80-4998-A078-EE26AA2FC8AE}" type="presOf" srcId="{F2134124-41BA-4732-9179-99505287ABED}" destId="{6D0E69AF-089F-4710-B549-D46A300B3111}" srcOrd="0" destOrd="0" presId="urn:microsoft.com/office/officeart/2005/8/layout/vProcess5"/>
    <dgm:cxn modelId="{11C429BF-9867-4614-86BC-BEE57061C2DA}" type="presOf" srcId="{208E0691-43D3-4520-9B3E-F2F679B14C9D}" destId="{F54880D9-CCAC-41A2-B66D-361DC46B7402}" srcOrd="0" destOrd="0" presId="urn:microsoft.com/office/officeart/2005/8/layout/vProcess5"/>
    <dgm:cxn modelId="{47D2F7E2-06D0-4ED1-B0F7-3F5E4CDF9C3D}" type="presOf" srcId="{E17E2398-8090-4B8B-BD7E-27BB01F39D2B}" destId="{9548389E-49CB-4D8E-B322-640EED70799E}" srcOrd="0" destOrd="0" presId="urn:microsoft.com/office/officeart/2005/8/layout/vProcess5"/>
    <dgm:cxn modelId="{CBF672E6-C4A0-4EA5-9D13-72DEE1CAE239}" srcId="{31738EFD-B772-4441-B456-76C04281A2B0}" destId="{818D062D-CFDD-4E92-9D83-EDBF35451D8A}" srcOrd="1" destOrd="0" parTransId="{43F931F1-FE9D-4C8B-87CF-EA480A72FAD4}" sibTransId="{208E0691-43D3-4520-9B3E-F2F679B14C9D}"/>
    <dgm:cxn modelId="{FAE542F4-6F32-42D2-8929-C3F6DCFE37FE}" type="presOf" srcId="{31738EFD-B772-4441-B456-76C04281A2B0}" destId="{572B8878-1361-4148-8F1A-AF2604B7046F}" srcOrd="0" destOrd="0" presId="urn:microsoft.com/office/officeart/2005/8/layout/vProcess5"/>
    <dgm:cxn modelId="{AAA05035-D9F0-4B5C-A8F0-33C7FFD623A4}" type="presParOf" srcId="{572B8878-1361-4148-8F1A-AF2604B7046F}" destId="{F34BF631-1C39-4C6E-9021-3AB79AA32A6D}" srcOrd="0" destOrd="0" presId="urn:microsoft.com/office/officeart/2005/8/layout/vProcess5"/>
    <dgm:cxn modelId="{C28DDAAA-306C-45FC-A5F8-9401C2BE3520}" type="presParOf" srcId="{572B8878-1361-4148-8F1A-AF2604B7046F}" destId="{6D0E69AF-089F-4710-B549-D46A300B3111}" srcOrd="1" destOrd="0" presId="urn:microsoft.com/office/officeart/2005/8/layout/vProcess5"/>
    <dgm:cxn modelId="{9783B9B7-F458-49B0-BE34-E0EDE0505FF9}" type="presParOf" srcId="{572B8878-1361-4148-8F1A-AF2604B7046F}" destId="{C655849B-C9AD-4EE8-A38C-6FCE3BDD42C3}" srcOrd="2" destOrd="0" presId="urn:microsoft.com/office/officeart/2005/8/layout/vProcess5"/>
    <dgm:cxn modelId="{08E3F3EE-8C73-4954-A82C-4A559DD85829}" type="presParOf" srcId="{572B8878-1361-4148-8F1A-AF2604B7046F}" destId="{C6969244-4566-4FC9-974E-25BE393CEBA3}" srcOrd="3" destOrd="0" presId="urn:microsoft.com/office/officeart/2005/8/layout/vProcess5"/>
    <dgm:cxn modelId="{BA79B846-DA3C-495B-A904-09C436D0045C}" type="presParOf" srcId="{572B8878-1361-4148-8F1A-AF2604B7046F}" destId="{96AF522C-2499-411F-9FEA-83B2B178AB8C}" srcOrd="4" destOrd="0" presId="urn:microsoft.com/office/officeart/2005/8/layout/vProcess5"/>
    <dgm:cxn modelId="{3D99AD5A-F989-42F1-8533-C1E3D1879F1B}" type="presParOf" srcId="{572B8878-1361-4148-8F1A-AF2604B7046F}" destId="{617872F2-500D-4A9D-A095-723C9DA17BC6}" srcOrd="5" destOrd="0" presId="urn:microsoft.com/office/officeart/2005/8/layout/vProcess5"/>
    <dgm:cxn modelId="{210D6A2B-A6E1-42B4-9973-7EB36F3991AE}" type="presParOf" srcId="{572B8878-1361-4148-8F1A-AF2604B7046F}" destId="{F54880D9-CCAC-41A2-B66D-361DC46B7402}" srcOrd="6" destOrd="0" presId="urn:microsoft.com/office/officeart/2005/8/layout/vProcess5"/>
    <dgm:cxn modelId="{6A6A0070-EE6A-4AF9-B4C6-9E7366A7EC38}" type="presParOf" srcId="{572B8878-1361-4148-8F1A-AF2604B7046F}" destId="{9548389E-49CB-4D8E-B322-640EED70799E}" srcOrd="7" destOrd="0" presId="urn:microsoft.com/office/officeart/2005/8/layout/vProcess5"/>
    <dgm:cxn modelId="{9A7806E5-B835-4681-8A32-AD1081D8564A}" type="presParOf" srcId="{572B8878-1361-4148-8F1A-AF2604B7046F}" destId="{9280BD45-80DC-48C4-A715-FB84BA16A2C3}" srcOrd="8" destOrd="0" presId="urn:microsoft.com/office/officeart/2005/8/layout/vProcess5"/>
    <dgm:cxn modelId="{9C431376-8E43-4893-B4F1-8E900F414FE6}" type="presParOf" srcId="{572B8878-1361-4148-8F1A-AF2604B7046F}" destId="{AB12B084-AD23-48C7-8E3E-4527FB85AE51}" srcOrd="9" destOrd="0" presId="urn:microsoft.com/office/officeart/2005/8/layout/vProcess5"/>
    <dgm:cxn modelId="{FB882492-C99D-4828-BA69-AB42CE79661D}" type="presParOf" srcId="{572B8878-1361-4148-8F1A-AF2604B7046F}" destId="{62790592-7209-41F0-967A-7C40456ED7A2}" srcOrd="10" destOrd="0" presId="urn:microsoft.com/office/officeart/2005/8/layout/vProcess5"/>
    <dgm:cxn modelId="{40D2ADCC-29D4-4C2C-A654-3948F6FF9F23}" type="presParOf" srcId="{572B8878-1361-4148-8F1A-AF2604B7046F}" destId="{FF9491AE-C6BE-4DEB-A986-E0D4463D8D1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649BF-F252-4931-A4C7-FD9DCD6BFA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7C898-FF50-4795-A04A-0E1B22FED03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Reaches peak level 30-60 mins after consumption</a:t>
          </a:r>
          <a:endParaRPr lang="en-US"/>
        </a:p>
      </dgm:t>
    </dgm:pt>
    <dgm:pt modelId="{B3D50F2D-5B24-48BB-8032-256F756ACA0E}" type="parTrans" cxnId="{A0EFAAD0-005B-41B5-9EEC-5D26E327723D}">
      <dgm:prSet/>
      <dgm:spPr/>
      <dgm:t>
        <a:bodyPr/>
        <a:lstStyle/>
        <a:p>
          <a:endParaRPr lang="en-US"/>
        </a:p>
      </dgm:t>
    </dgm:pt>
    <dgm:pt modelId="{A4CD609A-FF0E-4D0D-A72A-A7941C30BFA4}" type="sibTrans" cxnId="{A0EFAAD0-005B-41B5-9EEC-5D26E327723D}">
      <dgm:prSet/>
      <dgm:spPr/>
      <dgm:t>
        <a:bodyPr/>
        <a:lstStyle/>
        <a:p>
          <a:endParaRPr lang="en-US"/>
        </a:p>
      </dgm:t>
    </dgm:pt>
    <dgm:pt modelId="{85DE6B3B-24DB-40A7-9663-BACD6DFE738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Increases heart rate &amp; blood pressure</a:t>
          </a:r>
          <a:endParaRPr lang="en-US" dirty="0"/>
        </a:p>
      </dgm:t>
    </dgm:pt>
    <dgm:pt modelId="{2894A92F-672B-4342-928E-B5E3959D8E7A}" type="parTrans" cxnId="{029B6A01-3053-4514-B881-29B8917F5D73}">
      <dgm:prSet/>
      <dgm:spPr/>
      <dgm:t>
        <a:bodyPr/>
        <a:lstStyle/>
        <a:p>
          <a:endParaRPr lang="en-US"/>
        </a:p>
      </dgm:t>
    </dgm:pt>
    <dgm:pt modelId="{5D40498F-74F3-40A3-86BF-63136D228A84}" type="sibTrans" cxnId="{029B6A01-3053-4514-B881-29B8917F5D73}">
      <dgm:prSet/>
      <dgm:spPr/>
      <dgm:t>
        <a:bodyPr/>
        <a:lstStyle/>
        <a:p>
          <a:endParaRPr lang="en-US"/>
        </a:p>
      </dgm:t>
    </dgm:pt>
    <dgm:pt modelId="{6A9D5006-9E8A-4D8C-91E8-A2F5634D82B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Has a half-life of 3 – 6 hours</a:t>
          </a:r>
          <a:endParaRPr lang="en-US" dirty="0"/>
        </a:p>
      </dgm:t>
    </dgm:pt>
    <dgm:pt modelId="{4A2FB7FA-304B-46D6-B664-23492FC65863}" type="parTrans" cxnId="{0BAE9EF8-FD5C-4CC1-9815-A0D841161180}">
      <dgm:prSet/>
      <dgm:spPr/>
      <dgm:t>
        <a:bodyPr/>
        <a:lstStyle/>
        <a:p>
          <a:endParaRPr lang="en-US"/>
        </a:p>
      </dgm:t>
    </dgm:pt>
    <dgm:pt modelId="{FABC5E96-2460-4A2B-93C0-F751ABA3F7C6}" type="sibTrans" cxnId="{0BAE9EF8-FD5C-4CC1-9815-A0D841161180}">
      <dgm:prSet/>
      <dgm:spPr/>
      <dgm:t>
        <a:bodyPr/>
        <a:lstStyle/>
        <a:p>
          <a:endParaRPr lang="en-US"/>
        </a:p>
      </dgm:t>
    </dgm:pt>
    <dgm:pt modelId="{DCF0C3E1-6822-4C3A-8B5B-C51BC9BB59FE}" type="pres">
      <dgm:prSet presAssocID="{70E649BF-F252-4931-A4C7-FD9DCD6BFA11}" presName="root" presStyleCnt="0">
        <dgm:presLayoutVars>
          <dgm:dir/>
          <dgm:resizeHandles val="exact"/>
        </dgm:presLayoutVars>
      </dgm:prSet>
      <dgm:spPr/>
    </dgm:pt>
    <dgm:pt modelId="{7DEA6D01-FC03-4D18-9FFF-190CA8F6FCA0}" type="pres">
      <dgm:prSet presAssocID="{D4F7C898-FF50-4795-A04A-0E1B22FED035}" presName="compNode" presStyleCnt="0"/>
      <dgm:spPr/>
    </dgm:pt>
    <dgm:pt modelId="{6590971F-7FF5-4DF9-8929-BA187DD0A0D8}" type="pres">
      <dgm:prSet presAssocID="{D4F7C898-FF50-4795-A04A-0E1B22FED035}" presName="bgRect" presStyleLbl="bgShp" presStyleIdx="0" presStyleCnt="3"/>
      <dgm:spPr/>
    </dgm:pt>
    <dgm:pt modelId="{97DA425D-1254-494E-B74B-4E31D6872776}" type="pres">
      <dgm:prSet presAssocID="{D4F7C898-FF50-4795-A04A-0E1B22FED035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519DAB40-CBC0-4DBA-A1B9-6BAB8021629C}" type="pres">
      <dgm:prSet presAssocID="{D4F7C898-FF50-4795-A04A-0E1B22FED035}" presName="spaceRect" presStyleCnt="0"/>
      <dgm:spPr/>
    </dgm:pt>
    <dgm:pt modelId="{17B71F3E-FC9D-4A48-96D3-8FCD81EA4D9C}" type="pres">
      <dgm:prSet presAssocID="{D4F7C898-FF50-4795-A04A-0E1B22FED035}" presName="parTx" presStyleLbl="revTx" presStyleIdx="0" presStyleCnt="3">
        <dgm:presLayoutVars>
          <dgm:chMax val="0"/>
          <dgm:chPref val="0"/>
        </dgm:presLayoutVars>
      </dgm:prSet>
      <dgm:spPr/>
    </dgm:pt>
    <dgm:pt modelId="{CC424270-A579-47E7-9842-43343F0B945B}" type="pres">
      <dgm:prSet presAssocID="{A4CD609A-FF0E-4D0D-A72A-A7941C30BFA4}" presName="sibTrans" presStyleCnt="0"/>
      <dgm:spPr/>
    </dgm:pt>
    <dgm:pt modelId="{B295F31E-E768-48A4-B07D-9B29377E5939}" type="pres">
      <dgm:prSet presAssocID="{85DE6B3B-24DB-40A7-9663-BACD6DFE738D}" presName="compNode" presStyleCnt="0"/>
      <dgm:spPr/>
    </dgm:pt>
    <dgm:pt modelId="{9E7BC471-2C5B-448F-9050-A75FD28B04F4}" type="pres">
      <dgm:prSet presAssocID="{85DE6B3B-24DB-40A7-9663-BACD6DFE738D}" presName="bgRect" presStyleLbl="bgShp" presStyleIdx="1" presStyleCnt="3"/>
      <dgm:spPr/>
    </dgm:pt>
    <dgm:pt modelId="{AB9AD04C-02ED-4721-A7D8-9DCB2E5C21FD}" type="pres">
      <dgm:prSet presAssocID="{85DE6B3B-24DB-40A7-9663-BACD6DFE738D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36A8636E-4A42-43C3-B286-ADF48D14DC9B}" type="pres">
      <dgm:prSet presAssocID="{85DE6B3B-24DB-40A7-9663-BACD6DFE738D}" presName="spaceRect" presStyleCnt="0"/>
      <dgm:spPr/>
    </dgm:pt>
    <dgm:pt modelId="{CF3F6193-39D0-4BEF-8BD3-DCC999DE3EE1}" type="pres">
      <dgm:prSet presAssocID="{85DE6B3B-24DB-40A7-9663-BACD6DFE738D}" presName="parTx" presStyleLbl="revTx" presStyleIdx="1" presStyleCnt="3">
        <dgm:presLayoutVars>
          <dgm:chMax val="0"/>
          <dgm:chPref val="0"/>
        </dgm:presLayoutVars>
      </dgm:prSet>
      <dgm:spPr/>
    </dgm:pt>
    <dgm:pt modelId="{08531F2A-D844-4F93-8B22-D389D40A88D2}" type="pres">
      <dgm:prSet presAssocID="{5D40498F-74F3-40A3-86BF-63136D228A84}" presName="sibTrans" presStyleCnt="0"/>
      <dgm:spPr/>
    </dgm:pt>
    <dgm:pt modelId="{7D6A317D-F4C6-4AB9-AEEE-66AD947D89E1}" type="pres">
      <dgm:prSet presAssocID="{6A9D5006-9E8A-4D8C-91E8-A2F5634D82B0}" presName="compNode" presStyleCnt="0"/>
      <dgm:spPr/>
    </dgm:pt>
    <dgm:pt modelId="{E33C4607-726C-4A92-8F4C-239F798D11D8}" type="pres">
      <dgm:prSet presAssocID="{6A9D5006-9E8A-4D8C-91E8-A2F5634D82B0}" presName="bgRect" presStyleLbl="bgShp" presStyleIdx="2" presStyleCnt="3"/>
      <dgm:spPr/>
    </dgm:pt>
    <dgm:pt modelId="{5CF43418-A35D-4221-8A13-9B0AECB35D38}" type="pres">
      <dgm:prSet presAssocID="{6A9D5006-9E8A-4D8C-91E8-A2F5634D82B0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3785D9A1-B8CF-437D-BD42-0ABC4B6E3B0E}" type="pres">
      <dgm:prSet presAssocID="{6A9D5006-9E8A-4D8C-91E8-A2F5634D82B0}" presName="spaceRect" presStyleCnt="0"/>
      <dgm:spPr/>
    </dgm:pt>
    <dgm:pt modelId="{FE3A3D82-226B-4F12-A434-A0EAF536B83C}" type="pres">
      <dgm:prSet presAssocID="{6A9D5006-9E8A-4D8C-91E8-A2F5634D82B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9B6A01-3053-4514-B881-29B8917F5D73}" srcId="{70E649BF-F252-4931-A4C7-FD9DCD6BFA11}" destId="{85DE6B3B-24DB-40A7-9663-BACD6DFE738D}" srcOrd="1" destOrd="0" parTransId="{2894A92F-672B-4342-928E-B5E3959D8E7A}" sibTransId="{5D40498F-74F3-40A3-86BF-63136D228A84}"/>
    <dgm:cxn modelId="{D68C410B-ED5A-4E87-9DA6-361DCAD0A19E}" type="presOf" srcId="{70E649BF-F252-4931-A4C7-FD9DCD6BFA11}" destId="{DCF0C3E1-6822-4C3A-8B5B-C51BC9BB59FE}" srcOrd="0" destOrd="0" presId="urn:microsoft.com/office/officeart/2018/2/layout/IconVerticalSolidList"/>
    <dgm:cxn modelId="{02F1517D-7647-49C2-8F7F-20A171B471E5}" type="presOf" srcId="{D4F7C898-FF50-4795-A04A-0E1B22FED035}" destId="{17B71F3E-FC9D-4A48-96D3-8FCD81EA4D9C}" srcOrd="0" destOrd="0" presId="urn:microsoft.com/office/officeart/2018/2/layout/IconVerticalSolidList"/>
    <dgm:cxn modelId="{2640CEAE-573A-474B-9B80-2AD919E80BF9}" type="presOf" srcId="{6A9D5006-9E8A-4D8C-91E8-A2F5634D82B0}" destId="{FE3A3D82-226B-4F12-A434-A0EAF536B83C}" srcOrd="0" destOrd="0" presId="urn:microsoft.com/office/officeart/2018/2/layout/IconVerticalSolidList"/>
    <dgm:cxn modelId="{AF4A98C8-75DF-4F11-8D3D-F6DCF59A32CE}" type="presOf" srcId="{85DE6B3B-24DB-40A7-9663-BACD6DFE738D}" destId="{CF3F6193-39D0-4BEF-8BD3-DCC999DE3EE1}" srcOrd="0" destOrd="0" presId="urn:microsoft.com/office/officeart/2018/2/layout/IconVerticalSolidList"/>
    <dgm:cxn modelId="{A0EFAAD0-005B-41B5-9EEC-5D26E327723D}" srcId="{70E649BF-F252-4931-A4C7-FD9DCD6BFA11}" destId="{D4F7C898-FF50-4795-A04A-0E1B22FED035}" srcOrd="0" destOrd="0" parTransId="{B3D50F2D-5B24-48BB-8032-256F756ACA0E}" sibTransId="{A4CD609A-FF0E-4D0D-A72A-A7941C30BFA4}"/>
    <dgm:cxn modelId="{0BAE9EF8-FD5C-4CC1-9815-A0D841161180}" srcId="{70E649BF-F252-4931-A4C7-FD9DCD6BFA11}" destId="{6A9D5006-9E8A-4D8C-91E8-A2F5634D82B0}" srcOrd="2" destOrd="0" parTransId="{4A2FB7FA-304B-46D6-B664-23492FC65863}" sibTransId="{FABC5E96-2460-4A2B-93C0-F751ABA3F7C6}"/>
    <dgm:cxn modelId="{E7F74734-1279-47C2-98B5-1398CFBEA415}" type="presParOf" srcId="{DCF0C3E1-6822-4C3A-8B5B-C51BC9BB59FE}" destId="{7DEA6D01-FC03-4D18-9FFF-190CA8F6FCA0}" srcOrd="0" destOrd="0" presId="urn:microsoft.com/office/officeart/2018/2/layout/IconVerticalSolidList"/>
    <dgm:cxn modelId="{22E613CD-B4DA-400F-97D3-128A04847A73}" type="presParOf" srcId="{7DEA6D01-FC03-4D18-9FFF-190CA8F6FCA0}" destId="{6590971F-7FF5-4DF9-8929-BA187DD0A0D8}" srcOrd="0" destOrd="0" presId="urn:microsoft.com/office/officeart/2018/2/layout/IconVerticalSolidList"/>
    <dgm:cxn modelId="{75FC3254-4DC2-4A6E-B311-B102E3292258}" type="presParOf" srcId="{7DEA6D01-FC03-4D18-9FFF-190CA8F6FCA0}" destId="{97DA425D-1254-494E-B74B-4E31D6872776}" srcOrd="1" destOrd="0" presId="urn:microsoft.com/office/officeart/2018/2/layout/IconVerticalSolidList"/>
    <dgm:cxn modelId="{0B26776F-2826-408D-BA45-1ADC3E90EE74}" type="presParOf" srcId="{7DEA6D01-FC03-4D18-9FFF-190CA8F6FCA0}" destId="{519DAB40-CBC0-4DBA-A1B9-6BAB8021629C}" srcOrd="2" destOrd="0" presId="urn:microsoft.com/office/officeart/2018/2/layout/IconVerticalSolidList"/>
    <dgm:cxn modelId="{5569D5F9-C202-4C0B-A3E4-6836686AD213}" type="presParOf" srcId="{7DEA6D01-FC03-4D18-9FFF-190CA8F6FCA0}" destId="{17B71F3E-FC9D-4A48-96D3-8FCD81EA4D9C}" srcOrd="3" destOrd="0" presId="urn:microsoft.com/office/officeart/2018/2/layout/IconVerticalSolidList"/>
    <dgm:cxn modelId="{F68B3A92-CE54-431E-AA83-B7457CA46444}" type="presParOf" srcId="{DCF0C3E1-6822-4C3A-8B5B-C51BC9BB59FE}" destId="{CC424270-A579-47E7-9842-43343F0B945B}" srcOrd="1" destOrd="0" presId="urn:microsoft.com/office/officeart/2018/2/layout/IconVerticalSolidList"/>
    <dgm:cxn modelId="{82015C43-8D8D-4721-BB58-8739F0862ED6}" type="presParOf" srcId="{DCF0C3E1-6822-4C3A-8B5B-C51BC9BB59FE}" destId="{B295F31E-E768-48A4-B07D-9B29377E5939}" srcOrd="2" destOrd="0" presId="urn:microsoft.com/office/officeart/2018/2/layout/IconVerticalSolidList"/>
    <dgm:cxn modelId="{A2DE1955-3357-4FC0-A0B7-5217DFA7EFEA}" type="presParOf" srcId="{B295F31E-E768-48A4-B07D-9B29377E5939}" destId="{9E7BC471-2C5B-448F-9050-A75FD28B04F4}" srcOrd="0" destOrd="0" presId="urn:microsoft.com/office/officeart/2018/2/layout/IconVerticalSolidList"/>
    <dgm:cxn modelId="{69CAE292-76C2-42C6-92FB-86AEBC5D8B7D}" type="presParOf" srcId="{B295F31E-E768-48A4-B07D-9B29377E5939}" destId="{AB9AD04C-02ED-4721-A7D8-9DCB2E5C21FD}" srcOrd="1" destOrd="0" presId="urn:microsoft.com/office/officeart/2018/2/layout/IconVerticalSolidList"/>
    <dgm:cxn modelId="{9D86FD74-C855-4153-A3C5-F3816D6EFDED}" type="presParOf" srcId="{B295F31E-E768-48A4-B07D-9B29377E5939}" destId="{36A8636E-4A42-43C3-B286-ADF48D14DC9B}" srcOrd="2" destOrd="0" presId="urn:microsoft.com/office/officeart/2018/2/layout/IconVerticalSolidList"/>
    <dgm:cxn modelId="{1C813BC7-3B1C-453D-A138-5FB76EE5EF33}" type="presParOf" srcId="{B295F31E-E768-48A4-B07D-9B29377E5939}" destId="{CF3F6193-39D0-4BEF-8BD3-DCC999DE3EE1}" srcOrd="3" destOrd="0" presId="urn:microsoft.com/office/officeart/2018/2/layout/IconVerticalSolidList"/>
    <dgm:cxn modelId="{7C682F68-ABDD-4F79-AFC2-B70C74840E5D}" type="presParOf" srcId="{DCF0C3E1-6822-4C3A-8B5B-C51BC9BB59FE}" destId="{08531F2A-D844-4F93-8B22-D389D40A88D2}" srcOrd="3" destOrd="0" presId="urn:microsoft.com/office/officeart/2018/2/layout/IconVerticalSolidList"/>
    <dgm:cxn modelId="{C1C87B86-01AC-41B7-B1D0-A08312A1D56D}" type="presParOf" srcId="{DCF0C3E1-6822-4C3A-8B5B-C51BC9BB59FE}" destId="{7D6A317D-F4C6-4AB9-AEEE-66AD947D89E1}" srcOrd="4" destOrd="0" presId="urn:microsoft.com/office/officeart/2018/2/layout/IconVerticalSolidList"/>
    <dgm:cxn modelId="{974A5073-1126-4E97-9D6A-2EC42ACD9BE9}" type="presParOf" srcId="{7D6A317D-F4C6-4AB9-AEEE-66AD947D89E1}" destId="{E33C4607-726C-4A92-8F4C-239F798D11D8}" srcOrd="0" destOrd="0" presId="urn:microsoft.com/office/officeart/2018/2/layout/IconVerticalSolidList"/>
    <dgm:cxn modelId="{97788DBF-E48E-4023-AF36-9B372640424C}" type="presParOf" srcId="{7D6A317D-F4C6-4AB9-AEEE-66AD947D89E1}" destId="{5CF43418-A35D-4221-8A13-9B0AECB35D38}" srcOrd="1" destOrd="0" presId="urn:microsoft.com/office/officeart/2018/2/layout/IconVerticalSolidList"/>
    <dgm:cxn modelId="{BCEB8CCC-B1BD-43FE-9663-34599C2CE85F}" type="presParOf" srcId="{7D6A317D-F4C6-4AB9-AEEE-66AD947D89E1}" destId="{3785D9A1-B8CF-437D-BD42-0ABC4B6E3B0E}" srcOrd="2" destOrd="0" presId="urn:microsoft.com/office/officeart/2018/2/layout/IconVerticalSolidList"/>
    <dgm:cxn modelId="{1FA87E3C-7AAF-4C7B-AFB7-4FBD289ED743}" type="presParOf" srcId="{7D6A317D-F4C6-4AB9-AEEE-66AD947D89E1}" destId="{FE3A3D82-226B-4F12-A434-A0EAF536B8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D07BD-2ECB-4F0B-8FF0-3F9FC4E16D46}">
      <dsp:nvSpPr>
        <dsp:cNvPr id="0" name=""/>
        <dsp:cNvSpPr/>
      </dsp:nvSpPr>
      <dsp:spPr>
        <a:xfrm>
          <a:off x="1305" y="99669"/>
          <a:ext cx="3053901" cy="1526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coffee</a:t>
          </a:r>
          <a:endParaRPr lang="en-US" sz="4800" kern="1200" dirty="0"/>
        </a:p>
      </dsp:txBody>
      <dsp:txXfrm>
        <a:off x="46028" y="144392"/>
        <a:ext cx="2964455" cy="1437504"/>
      </dsp:txXfrm>
    </dsp:sp>
    <dsp:sp modelId="{17BAE9B9-3C30-40E7-AE44-C0EB5A9431A5}">
      <dsp:nvSpPr>
        <dsp:cNvPr id="0" name=""/>
        <dsp:cNvSpPr/>
      </dsp:nvSpPr>
      <dsp:spPr>
        <a:xfrm>
          <a:off x="3818681" y="99669"/>
          <a:ext cx="3053901" cy="1526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cacao</a:t>
          </a:r>
          <a:endParaRPr lang="en-US" sz="4800" kern="1200"/>
        </a:p>
      </dsp:txBody>
      <dsp:txXfrm>
        <a:off x="3863404" y="144392"/>
        <a:ext cx="2964455" cy="1437504"/>
      </dsp:txXfrm>
    </dsp:sp>
    <dsp:sp modelId="{1EBCF195-33CA-42B6-997A-4F5A957A382A}">
      <dsp:nvSpPr>
        <dsp:cNvPr id="0" name=""/>
        <dsp:cNvSpPr/>
      </dsp:nvSpPr>
      <dsp:spPr>
        <a:xfrm>
          <a:off x="7636058" y="99669"/>
          <a:ext cx="3053901" cy="1526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tea</a:t>
          </a:r>
          <a:endParaRPr lang="en-US" sz="4800" kern="1200" dirty="0"/>
        </a:p>
      </dsp:txBody>
      <dsp:txXfrm>
        <a:off x="7680781" y="144392"/>
        <a:ext cx="2964455" cy="1437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E69AF-089F-4710-B549-D46A300B3111}">
      <dsp:nvSpPr>
        <dsp:cNvPr id="0" name=""/>
        <dsp:cNvSpPr/>
      </dsp:nvSpPr>
      <dsp:spPr>
        <a:xfrm>
          <a:off x="0" y="0"/>
          <a:ext cx="8473440" cy="9259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rapidly enters the bloodstream from the gut</a:t>
          </a:r>
        </a:p>
      </dsp:txBody>
      <dsp:txXfrm>
        <a:off x="27119" y="27119"/>
        <a:ext cx="7396066" cy="871676"/>
      </dsp:txXfrm>
    </dsp:sp>
    <dsp:sp modelId="{C655849B-C9AD-4EE8-A38C-6FCE3BDD42C3}">
      <dsp:nvSpPr>
        <dsp:cNvPr id="0" name=""/>
        <dsp:cNvSpPr/>
      </dsp:nvSpPr>
      <dsp:spPr>
        <a:xfrm>
          <a:off x="709650" y="1094263"/>
          <a:ext cx="8473440" cy="925914"/>
        </a:xfrm>
        <a:prstGeom prst="roundRect">
          <a:avLst>
            <a:gd name="adj" fmla="val 10000"/>
          </a:avLst>
        </a:prstGeom>
        <a:solidFill>
          <a:schemeClr val="accent2">
            <a:hueOff val="6701298"/>
            <a:satOff val="-62"/>
            <a:lumOff val="1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binds to adenosine to receptors in the brain</a:t>
          </a:r>
          <a:endParaRPr lang="en-US" sz="2500" kern="1200" dirty="0"/>
        </a:p>
      </dsp:txBody>
      <dsp:txXfrm>
        <a:off x="736769" y="1121382"/>
        <a:ext cx="7107706" cy="871676"/>
      </dsp:txXfrm>
    </dsp:sp>
    <dsp:sp modelId="{C6969244-4566-4FC9-974E-25BE393CEBA3}">
      <dsp:nvSpPr>
        <dsp:cNvPr id="0" name=""/>
        <dsp:cNvSpPr/>
      </dsp:nvSpPr>
      <dsp:spPr>
        <a:xfrm>
          <a:off x="1408709" y="2188526"/>
          <a:ext cx="8473440" cy="925914"/>
        </a:xfrm>
        <a:prstGeom prst="roundRect">
          <a:avLst>
            <a:gd name="adj" fmla="val 10000"/>
          </a:avLst>
        </a:prstGeom>
        <a:solidFill>
          <a:schemeClr val="accent2">
            <a:hueOff val="13402595"/>
            <a:satOff val="-125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blocks adenosine molecules responsible for fatigue</a:t>
          </a:r>
          <a:endParaRPr lang="en-US" sz="2500" kern="1200"/>
        </a:p>
      </dsp:txBody>
      <dsp:txXfrm>
        <a:off x="1435828" y="2215645"/>
        <a:ext cx="7118298" cy="871676"/>
      </dsp:txXfrm>
    </dsp:sp>
    <dsp:sp modelId="{96AF522C-2499-411F-9FEA-83B2B178AB8C}">
      <dsp:nvSpPr>
        <dsp:cNvPr id="0" name=""/>
        <dsp:cNvSpPr/>
      </dsp:nvSpPr>
      <dsp:spPr>
        <a:xfrm>
          <a:off x="2118359" y="3282789"/>
          <a:ext cx="8473440" cy="925914"/>
        </a:xfrm>
        <a:prstGeom prst="roundRect">
          <a:avLst>
            <a:gd name="adj" fmla="val 10000"/>
          </a:avLst>
        </a:prstGeom>
        <a:solidFill>
          <a:schemeClr val="accent2">
            <a:hueOff val="20103893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increases activity in the central nervous system</a:t>
          </a:r>
        </a:p>
      </dsp:txBody>
      <dsp:txXfrm>
        <a:off x="2145478" y="3309908"/>
        <a:ext cx="7107706" cy="871676"/>
      </dsp:txXfrm>
    </dsp:sp>
    <dsp:sp modelId="{617872F2-500D-4A9D-A095-723C9DA17BC6}">
      <dsp:nvSpPr>
        <dsp:cNvPr id="0" name=""/>
        <dsp:cNvSpPr/>
      </dsp:nvSpPr>
      <dsp:spPr>
        <a:xfrm>
          <a:off x="7871595" y="709166"/>
          <a:ext cx="601844" cy="601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007010" y="709166"/>
        <a:ext cx="331014" cy="452888"/>
      </dsp:txXfrm>
    </dsp:sp>
    <dsp:sp modelId="{F54880D9-CCAC-41A2-B66D-361DC46B7402}">
      <dsp:nvSpPr>
        <dsp:cNvPr id="0" name=""/>
        <dsp:cNvSpPr/>
      </dsp:nvSpPr>
      <dsp:spPr>
        <a:xfrm>
          <a:off x="8581245" y="1803429"/>
          <a:ext cx="601844" cy="601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148622"/>
            <a:satOff val="568"/>
            <a:lumOff val="7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148622"/>
              <a:satOff val="568"/>
              <a:lumOff val="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716660" y="1803429"/>
        <a:ext cx="331014" cy="452888"/>
      </dsp:txXfrm>
    </dsp:sp>
    <dsp:sp modelId="{9548389E-49CB-4D8E-B322-640EED70799E}">
      <dsp:nvSpPr>
        <dsp:cNvPr id="0" name=""/>
        <dsp:cNvSpPr/>
      </dsp:nvSpPr>
      <dsp:spPr>
        <a:xfrm>
          <a:off x="9280304" y="2897692"/>
          <a:ext cx="601844" cy="601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297243"/>
            <a:satOff val="1136"/>
            <a:lumOff val="14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297243"/>
              <a:satOff val="1136"/>
              <a:lumOff val="14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415719" y="2897692"/>
        <a:ext cx="331014" cy="4528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0971F-7FF5-4DF9-8929-BA187DD0A0D8}">
      <dsp:nvSpPr>
        <dsp:cNvPr id="0" name=""/>
        <dsp:cNvSpPr/>
      </dsp:nvSpPr>
      <dsp:spPr>
        <a:xfrm>
          <a:off x="0" y="443"/>
          <a:ext cx="10691265" cy="1038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A425D-1254-494E-B74B-4E31D6872776}">
      <dsp:nvSpPr>
        <dsp:cNvPr id="0" name=""/>
        <dsp:cNvSpPr/>
      </dsp:nvSpPr>
      <dsp:spPr>
        <a:xfrm>
          <a:off x="314185" y="234135"/>
          <a:ext cx="571245" cy="57124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71F3E-FC9D-4A48-96D3-8FCD81EA4D9C}">
      <dsp:nvSpPr>
        <dsp:cNvPr id="0" name=""/>
        <dsp:cNvSpPr/>
      </dsp:nvSpPr>
      <dsp:spPr>
        <a:xfrm>
          <a:off x="1199616" y="443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Reaches peak level 30-60 mins after consumption</a:t>
          </a:r>
          <a:endParaRPr lang="en-US" sz="2500" kern="1200"/>
        </a:p>
      </dsp:txBody>
      <dsp:txXfrm>
        <a:off x="1199616" y="443"/>
        <a:ext cx="9491648" cy="1038628"/>
      </dsp:txXfrm>
    </dsp:sp>
    <dsp:sp modelId="{9E7BC471-2C5B-448F-9050-A75FD28B04F4}">
      <dsp:nvSpPr>
        <dsp:cNvPr id="0" name=""/>
        <dsp:cNvSpPr/>
      </dsp:nvSpPr>
      <dsp:spPr>
        <a:xfrm>
          <a:off x="0" y="1298729"/>
          <a:ext cx="10691265" cy="1038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AD04C-02ED-4721-A7D8-9DCB2E5C21FD}">
      <dsp:nvSpPr>
        <dsp:cNvPr id="0" name=""/>
        <dsp:cNvSpPr/>
      </dsp:nvSpPr>
      <dsp:spPr>
        <a:xfrm>
          <a:off x="314185" y="1532421"/>
          <a:ext cx="571245" cy="57124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F6193-39D0-4BEF-8BD3-DCC999DE3EE1}">
      <dsp:nvSpPr>
        <dsp:cNvPr id="0" name=""/>
        <dsp:cNvSpPr/>
      </dsp:nvSpPr>
      <dsp:spPr>
        <a:xfrm>
          <a:off x="1199616" y="1298729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Increases heart rate &amp; blood pressure</a:t>
          </a:r>
          <a:endParaRPr lang="en-US" sz="2500" kern="1200" dirty="0"/>
        </a:p>
      </dsp:txBody>
      <dsp:txXfrm>
        <a:off x="1199616" y="1298729"/>
        <a:ext cx="9491648" cy="1038628"/>
      </dsp:txXfrm>
    </dsp:sp>
    <dsp:sp modelId="{E33C4607-726C-4A92-8F4C-239F798D11D8}">
      <dsp:nvSpPr>
        <dsp:cNvPr id="0" name=""/>
        <dsp:cNvSpPr/>
      </dsp:nvSpPr>
      <dsp:spPr>
        <a:xfrm>
          <a:off x="0" y="2597015"/>
          <a:ext cx="10691265" cy="1038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43418-A35D-4221-8A13-9B0AECB35D38}">
      <dsp:nvSpPr>
        <dsp:cNvPr id="0" name=""/>
        <dsp:cNvSpPr/>
      </dsp:nvSpPr>
      <dsp:spPr>
        <a:xfrm>
          <a:off x="314185" y="2830706"/>
          <a:ext cx="571245" cy="57124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A3D82-226B-4F12-A434-A0EAF536B83C}">
      <dsp:nvSpPr>
        <dsp:cNvPr id="0" name=""/>
        <dsp:cNvSpPr/>
      </dsp:nvSpPr>
      <dsp:spPr>
        <a:xfrm>
          <a:off x="1199616" y="2597015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Has a half-life of 3 – 6 hours</a:t>
          </a:r>
          <a:endParaRPr lang="en-US" sz="2500" kern="1200" dirty="0"/>
        </a:p>
      </dsp:txBody>
      <dsp:txXfrm>
        <a:off x="1199616" y="2597015"/>
        <a:ext cx="9491648" cy="1038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7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2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0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9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1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76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loseup of a dark coffee on a mug">
            <a:extLst>
              <a:ext uri="{FF2B5EF4-FFF2-40B4-BE49-F238E27FC236}">
                <a16:creationId xmlns:a16="http://schemas.microsoft.com/office/drawing/2014/main" id="{DC65D2EA-F32F-5C5E-C88E-2657A60A8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8" b="9946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B564C-C2B0-598C-878F-46A3CA250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Caffeine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4580-3A6A-2E19-C141-997FF540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dirty="0"/>
              <a:t>Natural sources of caffeine</a:t>
            </a:r>
            <a:endParaRPr lang="en-GB" dirty="0"/>
          </a:p>
        </p:txBody>
      </p:sp>
      <p:graphicFrame>
        <p:nvGraphicFramePr>
          <p:cNvPr id="1032" name="Content Placeholder 2">
            <a:extLst>
              <a:ext uri="{FF2B5EF4-FFF2-40B4-BE49-F238E27FC236}">
                <a16:creationId xmlns:a16="http://schemas.microsoft.com/office/drawing/2014/main" id="{9D83B19A-BB29-7D35-A732-1BBF29564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665656"/>
              </p:ext>
            </p:extLst>
          </p:nvPr>
        </p:nvGraphicFramePr>
        <p:xfrm>
          <a:off x="700634" y="4345247"/>
          <a:ext cx="10691265" cy="1726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offea | Description, Genus, Coffee, Species, &amp; Facts | Britannica">
            <a:extLst>
              <a:ext uri="{FF2B5EF4-FFF2-40B4-BE49-F238E27FC236}">
                <a16:creationId xmlns:a16="http://schemas.microsoft.com/office/drawing/2014/main" id="{C7410B6D-1D85-E832-F364-154E0C9C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4" y="1806405"/>
            <a:ext cx="3058564" cy="2517721"/>
          </a:xfrm>
          <a:prstGeom prst="round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cao | Description, Cultivation, Pests, &amp; Diseases | Britannica">
            <a:extLst>
              <a:ext uri="{FF2B5EF4-FFF2-40B4-BE49-F238E27FC236}">
                <a16:creationId xmlns:a16="http://schemas.microsoft.com/office/drawing/2014/main" id="{70C376F3-2F9B-8D9C-B536-F99047145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45" b="18669"/>
          <a:stretch/>
        </p:blipFill>
        <p:spPr bwMode="auto">
          <a:xfrm>
            <a:off x="4516983" y="1806405"/>
            <a:ext cx="3058564" cy="2517679"/>
          </a:xfrm>
          <a:prstGeom prst="round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97220BE-0174-43AE-C2A2-4C13FBB7E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" r="4444"/>
          <a:stretch/>
        </p:blipFill>
        <p:spPr bwMode="auto">
          <a:xfrm>
            <a:off x="8333953" y="1806659"/>
            <a:ext cx="3057946" cy="2517170"/>
          </a:xfrm>
          <a:prstGeom prst="round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6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74BFB-084B-339B-C4F9-3624E709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GB" dirty="0"/>
              <a:t>PREVALENCE OF CAFFEINE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5CB85-537F-3F56-CBB8-1D1E0381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710035"/>
            <a:ext cx="5930900" cy="35002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Every day, the UK consumes</a:t>
            </a:r>
            <a:r>
              <a:rPr lang="en-GB" dirty="0">
                <a:solidFill>
                  <a:srgbClr val="3366FF"/>
                </a:solidFill>
              </a:rPr>
              <a:t>*</a:t>
            </a:r>
            <a:r>
              <a:rPr lang="en-GB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4,000 kg of caffeine from tea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5,700 kg of caffeine from coffee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GB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9,700 kg / 67,330,000 people = </a:t>
            </a:r>
            <a:r>
              <a:rPr lang="en-GB" b="1" dirty="0"/>
              <a:t>144 mg</a:t>
            </a:r>
            <a:r>
              <a:rPr lang="en-GB" dirty="0"/>
              <a:t> / person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GB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The EFSA considers a daily intake of up to 400mg to be safe for adults.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 lvl="1">
              <a:lnSpc>
                <a:spcPct val="110000"/>
              </a:lnSpc>
            </a:pPr>
            <a:endParaRPr lang="en-GB" dirty="0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B7D0BAA-67B3-DE37-F186-39E3FD51A5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40309229"/>
                  </p:ext>
                </p:extLst>
              </p:nvPr>
            </p:nvGraphicFramePr>
            <p:xfrm>
              <a:off x="5524500" y="723900"/>
              <a:ext cx="6515100" cy="5410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2B7D0BAA-67B3-DE37-F186-39E3FD51A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4500" y="723900"/>
                <a:ext cx="6515100" cy="54102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4C37CA7-6E15-D56A-A059-DB433E4FE1F0}"/>
              </a:ext>
            </a:extLst>
          </p:cNvPr>
          <p:cNvSpPr txBox="1"/>
          <p:nvPr/>
        </p:nvSpPr>
        <p:spPr>
          <a:xfrm>
            <a:off x="314325" y="6262525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366FF"/>
                </a:solidFill>
              </a:rPr>
              <a:t>*source: drugwise.org.uk/caffeine</a:t>
            </a:r>
          </a:p>
        </p:txBody>
      </p:sp>
    </p:spTree>
    <p:extLst>
      <p:ext uri="{BB962C8B-B14F-4D97-AF65-F5344CB8AC3E}">
        <p14:creationId xmlns:p14="http://schemas.microsoft.com/office/powerpoint/2010/main" val="127761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4580-3A6A-2E19-C141-997FF540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dirty="0"/>
              <a:t>CAFFEINE as a Stimulant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0641486-86EA-5A01-1D4F-DBFEC7306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79655"/>
              </p:ext>
            </p:extLst>
          </p:nvPr>
        </p:nvGraphicFramePr>
        <p:xfrm>
          <a:off x="800100" y="1879600"/>
          <a:ext cx="10591800" cy="4208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607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35FC-1669-EE61-5ECC-89C28559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CAFFEINE In THE Blood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E8E7D2-170D-55A3-1C7D-E255BB51A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230735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61311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412428"/>
      </a:dk2>
      <a:lt2>
        <a:srgbClr val="E2E5E8"/>
      </a:lt2>
      <a:accent1>
        <a:srgbClr val="B89D7B"/>
      </a:accent1>
      <a:accent2>
        <a:srgbClr val="BA877F"/>
      </a:accent2>
      <a:accent3>
        <a:srgbClr val="C492A0"/>
      </a:accent3>
      <a:accent4>
        <a:srgbClr val="BA7FA8"/>
      </a:accent4>
      <a:accent5>
        <a:srgbClr val="BF93C5"/>
      </a:accent5>
      <a:accent6>
        <a:srgbClr val="9B7FBA"/>
      </a:accent6>
      <a:hlink>
        <a:srgbClr val="6383AB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Caffeine</vt:lpstr>
      <vt:lpstr>Natural sources of caffeine</vt:lpstr>
      <vt:lpstr>PREVALENCE OF CAFFEINE</vt:lpstr>
      <vt:lpstr>CAFFEINE as a Stimulant</vt:lpstr>
      <vt:lpstr>CAFFEINE In THE Blood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Caffeine</dc:title>
  <dc:creator>Peter Moorhouse</dc:creator>
  <cp:lastModifiedBy>Peter Moorhouse</cp:lastModifiedBy>
  <cp:revision>18</cp:revision>
  <dcterms:created xsi:type="dcterms:W3CDTF">2023-02-28T22:39:01Z</dcterms:created>
  <dcterms:modified xsi:type="dcterms:W3CDTF">2023-03-03T12:13:22Z</dcterms:modified>
</cp:coreProperties>
</file>