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3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5913-BAA4-429A-885F-A7094A423E9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2049-89F1-40D0-93F2-2D21BA7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48AE4FA-8104-A03E-A5A4-8846E09A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281"/>
            <a:ext cx="6668078" cy="411515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D93F7D9-0B27-AFBF-341D-5FAA62051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124"/>
            <a:ext cx="6668078" cy="4115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9DF2B-0AFB-22C6-2889-0E0A50D7CECC}"/>
              </a:ext>
            </a:extLst>
          </p:cNvPr>
          <p:cNvSpPr txBox="1"/>
          <p:nvPr/>
        </p:nvSpPr>
        <p:spPr>
          <a:xfrm>
            <a:off x="198120" y="121562"/>
            <a:ext cx="612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2019 and 2022 combined </a:t>
            </a:r>
          </a:p>
        </p:txBody>
      </p:sp>
    </p:spTree>
    <p:extLst>
      <p:ext uri="{BB962C8B-B14F-4D97-AF65-F5344CB8AC3E}">
        <p14:creationId xmlns:p14="http://schemas.microsoft.com/office/powerpoint/2010/main" val="269648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F19F90-3A2F-086C-95AE-23C0C4579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172"/>
            <a:ext cx="4671931" cy="288324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EC709C6-CF82-B4E6-4804-88A0DF5E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77502"/>
            <a:ext cx="4671931" cy="288324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05116CB-5FD7-67AC-D2BF-D60E13EB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751"/>
            <a:ext cx="4671930" cy="2883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59AC0-0A73-88DB-5302-C85A48012F30}"/>
              </a:ext>
            </a:extLst>
          </p:cNvPr>
          <p:cNvSpPr txBox="1"/>
          <p:nvPr/>
        </p:nvSpPr>
        <p:spPr>
          <a:xfrm>
            <a:off x="137160" y="-78493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2019 combined 2022 separate  </a:t>
            </a:r>
          </a:p>
        </p:txBody>
      </p:sp>
    </p:spTree>
    <p:extLst>
      <p:ext uri="{BB962C8B-B14F-4D97-AF65-F5344CB8AC3E}">
        <p14:creationId xmlns:p14="http://schemas.microsoft.com/office/powerpoint/2010/main" val="12876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8</Words>
  <Application>Microsoft Office PowerPoint</Application>
  <PresentationFormat>Letter Paper (8.5x11 in)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Parsons</dc:creator>
  <cp:lastModifiedBy>Emily Parsons</cp:lastModifiedBy>
  <cp:revision>2</cp:revision>
  <dcterms:created xsi:type="dcterms:W3CDTF">2023-02-06T19:05:20Z</dcterms:created>
  <dcterms:modified xsi:type="dcterms:W3CDTF">2023-02-06T19:50:06Z</dcterms:modified>
</cp:coreProperties>
</file>