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2" r:id="rId3"/>
    <p:sldId id="257" r:id="rId4"/>
    <p:sldId id="292" r:id="rId5"/>
    <p:sldId id="293" r:id="rId6"/>
    <p:sldId id="283" r:id="rId7"/>
    <p:sldId id="284" r:id="rId8"/>
    <p:sldId id="285" r:id="rId9"/>
    <p:sldId id="297" r:id="rId10"/>
    <p:sldId id="287" r:id="rId11"/>
    <p:sldId id="295" r:id="rId12"/>
    <p:sldId id="296" r:id="rId13"/>
    <p:sldId id="258" r:id="rId14"/>
    <p:sldId id="291" r:id="rId15"/>
    <p:sldId id="288" r:id="rId16"/>
    <p:sldId id="289" r:id="rId17"/>
    <p:sldId id="298" r:id="rId18"/>
    <p:sldId id="290" r:id="rId19"/>
    <p:sldId id="29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026"/>
    <a:srgbClr val="4852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1F6B5-4CF2-4395-A739-60F6F14A4C4F}" v="23" dt="2023-08-27T07:25:30.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sam AlKasasbeh" userId="f8124b6c-bf68-4195-9542-8bca082eaad9" providerId="ADAL" clId="{7A41F6B5-4CF2-4395-A739-60F6F14A4C4F}"/>
    <pc:docChg chg="undo custSel addSld delSld modSld sldOrd">
      <pc:chgData name="Bassam AlKasasbeh" userId="f8124b6c-bf68-4195-9542-8bca082eaad9" providerId="ADAL" clId="{7A41F6B5-4CF2-4395-A739-60F6F14A4C4F}" dt="2023-08-27T07:25:42.346" v="796" actId="20577"/>
      <pc:docMkLst>
        <pc:docMk/>
      </pc:docMkLst>
      <pc:sldChg chg="modSp mod">
        <pc:chgData name="Bassam AlKasasbeh" userId="f8124b6c-bf68-4195-9542-8bca082eaad9" providerId="ADAL" clId="{7A41F6B5-4CF2-4395-A739-60F6F14A4C4F}" dt="2023-08-27T03:40:59.256" v="1"/>
        <pc:sldMkLst>
          <pc:docMk/>
          <pc:sldMk cId="1357474215" sldId="256"/>
        </pc:sldMkLst>
        <pc:spChg chg="mod">
          <ac:chgData name="Bassam AlKasasbeh" userId="f8124b6c-bf68-4195-9542-8bca082eaad9" providerId="ADAL" clId="{7A41F6B5-4CF2-4395-A739-60F6F14A4C4F}" dt="2023-08-27T03:40:59.256" v="1"/>
          <ac:spMkLst>
            <pc:docMk/>
            <pc:sldMk cId="1357474215" sldId="256"/>
            <ac:spMk id="2" creationId="{86A1C426-0432-5C08-F5CB-E5B6EAAA6530}"/>
          </ac:spMkLst>
        </pc:spChg>
      </pc:sldChg>
      <pc:sldChg chg="modSp mod">
        <pc:chgData name="Bassam AlKasasbeh" userId="f8124b6c-bf68-4195-9542-8bca082eaad9" providerId="ADAL" clId="{7A41F6B5-4CF2-4395-A739-60F6F14A4C4F}" dt="2023-08-27T05:01:33.089" v="717" actId="20577"/>
        <pc:sldMkLst>
          <pc:docMk/>
          <pc:sldMk cId="3209854242" sldId="257"/>
        </pc:sldMkLst>
        <pc:spChg chg="mod">
          <ac:chgData name="Bassam AlKasasbeh" userId="f8124b6c-bf68-4195-9542-8bca082eaad9" providerId="ADAL" clId="{7A41F6B5-4CF2-4395-A739-60F6F14A4C4F}" dt="2023-08-27T03:42:32.782" v="27"/>
          <ac:spMkLst>
            <pc:docMk/>
            <pc:sldMk cId="3209854242" sldId="257"/>
            <ac:spMk id="2" creationId="{3EDE6402-9332-494B-84AC-28223EE040D2}"/>
          </ac:spMkLst>
        </pc:spChg>
        <pc:spChg chg="mod">
          <ac:chgData name="Bassam AlKasasbeh" userId="f8124b6c-bf68-4195-9542-8bca082eaad9" providerId="ADAL" clId="{7A41F6B5-4CF2-4395-A739-60F6F14A4C4F}" dt="2023-08-27T05:01:33.089" v="717" actId="20577"/>
          <ac:spMkLst>
            <pc:docMk/>
            <pc:sldMk cId="3209854242" sldId="257"/>
            <ac:spMk id="3" creationId="{52648AE5-5E62-2EF2-F82E-689B02E3B246}"/>
          </ac:spMkLst>
        </pc:spChg>
      </pc:sldChg>
      <pc:sldChg chg="modSp mod">
        <pc:chgData name="Bassam AlKasasbeh" userId="f8124b6c-bf68-4195-9542-8bca082eaad9" providerId="ADAL" clId="{7A41F6B5-4CF2-4395-A739-60F6F14A4C4F}" dt="2023-08-27T04:08:08.489" v="687" actId="113"/>
        <pc:sldMkLst>
          <pc:docMk/>
          <pc:sldMk cId="2376047173" sldId="258"/>
        </pc:sldMkLst>
        <pc:spChg chg="mod">
          <ac:chgData name="Bassam AlKasasbeh" userId="f8124b6c-bf68-4195-9542-8bca082eaad9" providerId="ADAL" clId="{7A41F6B5-4CF2-4395-A739-60F6F14A4C4F}" dt="2023-08-27T04:01:32.788" v="457" actId="313"/>
          <ac:spMkLst>
            <pc:docMk/>
            <pc:sldMk cId="2376047173" sldId="258"/>
            <ac:spMk id="2" creationId="{B5B0B690-6774-7DD4-B5FC-DE0A4CD9048C}"/>
          </ac:spMkLst>
        </pc:spChg>
        <pc:spChg chg="mod">
          <ac:chgData name="Bassam AlKasasbeh" userId="f8124b6c-bf68-4195-9542-8bca082eaad9" providerId="ADAL" clId="{7A41F6B5-4CF2-4395-A739-60F6F14A4C4F}" dt="2023-08-27T04:08:08.489" v="687" actId="113"/>
          <ac:spMkLst>
            <pc:docMk/>
            <pc:sldMk cId="2376047173" sldId="258"/>
            <ac:spMk id="3" creationId="{053045ED-D339-7D72-0D57-8764CAFA37F4}"/>
          </ac:spMkLst>
        </pc:spChg>
      </pc:sldChg>
      <pc:sldChg chg="del ord">
        <pc:chgData name="Bassam AlKasasbeh" userId="f8124b6c-bf68-4195-9542-8bca082eaad9" providerId="ADAL" clId="{7A41F6B5-4CF2-4395-A739-60F6F14A4C4F}" dt="2023-08-27T04:00:30.913" v="441" actId="2696"/>
        <pc:sldMkLst>
          <pc:docMk/>
          <pc:sldMk cId="1290514999" sldId="259"/>
        </pc:sldMkLst>
      </pc:sldChg>
      <pc:sldChg chg="del">
        <pc:chgData name="Bassam AlKasasbeh" userId="f8124b6c-bf68-4195-9542-8bca082eaad9" providerId="ADAL" clId="{7A41F6B5-4CF2-4395-A739-60F6F14A4C4F}" dt="2023-08-27T04:00:30.913" v="441" actId="2696"/>
        <pc:sldMkLst>
          <pc:docMk/>
          <pc:sldMk cId="522618714" sldId="260"/>
        </pc:sldMkLst>
      </pc:sldChg>
      <pc:sldChg chg="del">
        <pc:chgData name="Bassam AlKasasbeh" userId="f8124b6c-bf68-4195-9542-8bca082eaad9" providerId="ADAL" clId="{7A41F6B5-4CF2-4395-A739-60F6F14A4C4F}" dt="2023-08-27T04:00:30.913" v="441" actId="2696"/>
        <pc:sldMkLst>
          <pc:docMk/>
          <pc:sldMk cId="396689137" sldId="261"/>
        </pc:sldMkLst>
      </pc:sldChg>
      <pc:sldChg chg="del">
        <pc:chgData name="Bassam AlKasasbeh" userId="f8124b6c-bf68-4195-9542-8bca082eaad9" providerId="ADAL" clId="{7A41F6B5-4CF2-4395-A739-60F6F14A4C4F}" dt="2023-08-27T04:00:30.913" v="441" actId="2696"/>
        <pc:sldMkLst>
          <pc:docMk/>
          <pc:sldMk cId="1788501268" sldId="262"/>
        </pc:sldMkLst>
      </pc:sldChg>
      <pc:sldChg chg="del">
        <pc:chgData name="Bassam AlKasasbeh" userId="f8124b6c-bf68-4195-9542-8bca082eaad9" providerId="ADAL" clId="{7A41F6B5-4CF2-4395-A739-60F6F14A4C4F}" dt="2023-08-27T04:00:30.913" v="441" actId="2696"/>
        <pc:sldMkLst>
          <pc:docMk/>
          <pc:sldMk cId="2220744020" sldId="263"/>
        </pc:sldMkLst>
      </pc:sldChg>
      <pc:sldChg chg="del">
        <pc:chgData name="Bassam AlKasasbeh" userId="f8124b6c-bf68-4195-9542-8bca082eaad9" providerId="ADAL" clId="{7A41F6B5-4CF2-4395-A739-60F6F14A4C4F}" dt="2023-08-27T04:00:30.913" v="441" actId="2696"/>
        <pc:sldMkLst>
          <pc:docMk/>
          <pc:sldMk cId="1019038700" sldId="264"/>
        </pc:sldMkLst>
      </pc:sldChg>
      <pc:sldChg chg="del">
        <pc:chgData name="Bassam AlKasasbeh" userId="f8124b6c-bf68-4195-9542-8bca082eaad9" providerId="ADAL" clId="{7A41F6B5-4CF2-4395-A739-60F6F14A4C4F}" dt="2023-08-27T04:00:30.913" v="441" actId="2696"/>
        <pc:sldMkLst>
          <pc:docMk/>
          <pc:sldMk cId="3618460636" sldId="267"/>
        </pc:sldMkLst>
      </pc:sldChg>
      <pc:sldChg chg="del">
        <pc:chgData name="Bassam AlKasasbeh" userId="f8124b6c-bf68-4195-9542-8bca082eaad9" providerId="ADAL" clId="{7A41F6B5-4CF2-4395-A739-60F6F14A4C4F}" dt="2023-08-27T04:00:30.913" v="441" actId="2696"/>
        <pc:sldMkLst>
          <pc:docMk/>
          <pc:sldMk cId="2599029453" sldId="270"/>
        </pc:sldMkLst>
      </pc:sldChg>
      <pc:sldChg chg="del">
        <pc:chgData name="Bassam AlKasasbeh" userId="f8124b6c-bf68-4195-9542-8bca082eaad9" providerId="ADAL" clId="{7A41F6B5-4CF2-4395-A739-60F6F14A4C4F}" dt="2023-08-27T04:00:30.913" v="441" actId="2696"/>
        <pc:sldMkLst>
          <pc:docMk/>
          <pc:sldMk cId="2483806412" sldId="271"/>
        </pc:sldMkLst>
      </pc:sldChg>
      <pc:sldChg chg="del">
        <pc:chgData name="Bassam AlKasasbeh" userId="f8124b6c-bf68-4195-9542-8bca082eaad9" providerId="ADAL" clId="{7A41F6B5-4CF2-4395-A739-60F6F14A4C4F}" dt="2023-08-27T04:00:30.913" v="441" actId="2696"/>
        <pc:sldMkLst>
          <pc:docMk/>
          <pc:sldMk cId="2376847596" sldId="272"/>
        </pc:sldMkLst>
      </pc:sldChg>
      <pc:sldChg chg="del">
        <pc:chgData name="Bassam AlKasasbeh" userId="f8124b6c-bf68-4195-9542-8bca082eaad9" providerId="ADAL" clId="{7A41F6B5-4CF2-4395-A739-60F6F14A4C4F}" dt="2023-08-27T04:00:30.913" v="441" actId="2696"/>
        <pc:sldMkLst>
          <pc:docMk/>
          <pc:sldMk cId="3687237665" sldId="273"/>
        </pc:sldMkLst>
      </pc:sldChg>
      <pc:sldChg chg="del">
        <pc:chgData name="Bassam AlKasasbeh" userId="f8124b6c-bf68-4195-9542-8bca082eaad9" providerId="ADAL" clId="{7A41F6B5-4CF2-4395-A739-60F6F14A4C4F}" dt="2023-08-27T04:00:30.913" v="441" actId="2696"/>
        <pc:sldMkLst>
          <pc:docMk/>
          <pc:sldMk cId="443388961" sldId="274"/>
        </pc:sldMkLst>
      </pc:sldChg>
      <pc:sldChg chg="del">
        <pc:chgData name="Bassam AlKasasbeh" userId="f8124b6c-bf68-4195-9542-8bca082eaad9" providerId="ADAL" clId="{7A41F6B5-4CF2-4395-A739-60F6F14A4C4F}" dt="2023-08-27T04:00:30.913" v="441" actId="2696"/>
        <pc:sldMkLst>
          <pc:docMk/>
          <pc:sldMk cId="1837351865" sldId="275"/>
        </pc:sldMkLst>
      </pc:sldChg>
      <pc:sldChg chg="del">
        <pc:chgData name="Bassam AlKasasbeh" userId="f8124b6c-bf68-4195-9542-8bca082eaad9" providerId="ADAL" clId="{7A41F6B5-4CF2-4395-A739-60F6F14A4C4F}" dt="2023-08-27T04:00:30.913" v="441" actId="2696"/>
        <pc:sldMkLst>
          <pc:docMk/>
          <pc:sldMk cId="4108787418" sldId="276"/>
        </pc:sldMkLst>
      </pc:sldChg>
      <pc:sldChg chg="del">
        <pc:chgData name="Bassam AlKasasbeh" userId="f8124b6c-bf68-4195-9542-8bca082eaad9" providerId="ADAL" clId="{7A41F6B5-4CF2-4395-A739-60F6F14A4C4F}" dt="2023-08-27T04:00:30.913" v="441" actId="2696"/>
        <pc:sldMkLst>
          <pc:docMk/>
          <pc:sldMk cId="1515881982" sldId="277"/>
        </pc:sldMkLst>
      </pc:sldChg>
      <pc:sldChg chg="modSp del mod">
        <pc:chgData name="Bassam AlKasasbeh" userId="f8124b6c-bf68-4195-9542-8bca082eaad9" providerId="ADAL" clId="{7A41F6B5-4CF2-4395-A739-60F6F14A4C4F}" dt="2023-08-27T04:19:31.697" v="708" actId="2696"/>
        <pc:sldMkLst>
          <pc:docMk/>
          <pc:sldMk cId="3354218612" sldId="278"/>
        </pc:sldMkLst>
        <pc:spChg chg="mod">
          <ac:chgData name="Bassam AlKasasbeh" userId="f8124b6c-bf68-4195-9542-8bca082eaad9" providerId="ADAL" clId="{7A41F6B5-4CF2-4395-A739-60F6F14A4C4F}" dt="2023-08-27T04:19:26.178" v="707" actId="20577"/>
          <ac:spMkLst>
            <pc:docMk/>
            <pc:sldMk cId="3354218612" sldId="278"/>
            <ac:spMk id="3" creationId="{C5B11138-B4E3-0E29-B1E7-45BFCC002B2F}"/>
          </ac:spMkLst>
        </pc:spChg>
      </pc:sldChg>
      <pc:sldChg chg="del">
        <pc:chgData name="Bassam AlKasasbeh" userId="f8124b6c-bf68-4195-9542-8bca082eaad9" providerId="ADAL" clId="{7A41F6B5-4CF2-4395-A739-60F6F14A4C4F}" dt="2023-08-27T04:00:30.913" v="441" actId="2696"/>
        <pc:sldMkLst>
          <pc:docMk/>
          <pc:sldMk cId="687971001" sldId="279"/>
        </pc:sldMkLst>
      </pc:sldChg>
      <pc:sldChg chg="addSp delSp modSp new mod modClrScheme chgLayout">
        <pc:chgData name="Bassam AlKasasbeh" userId="f8124b6c-bf68-4195-9542-8bca082eaad9" providerId="ADAL" clId="{7A41F6B5-4CF2-4395-A739-60F6F14A4C4F}" dt="2023-08-27T03:42:29.120" v="26" actId="313"/>
        <pc:sldMkLst>
          <pc:docMk/>
          <pc:sldMk cId="4133596280" sldId="282"/>
        </pc:sldMkLst>
        <pc:spChg chg="del mod ord">
          <ac:chgData name="Bassam AlKasasbeh" userId="f8124b6c-bf68-4195-9542-8bca082eaad9" providerId="ADAL" clId="{7A41F6B5-4CF2-4395-A739-60F6F14A4C4F}" dt="2023-08-27T03:41:50.305" v="3" actId="700"/>
          <ac:spMkLst>
            <pc:docMk/>
            <pc:sldMk cId="4133596280" sldId="282"/>
            <ac:spMk id="2" creationId="{79EA70BF-B4FB-12EF-6E88-C5FABBF0819B}"/>
          </ac:spMkLst>
        </pc:spChg>
        <pc:spChg chg="del mod ord">
          <ac:chgData name="Bassam AlKasasbeh" userId="f8124b6c-bf68-4195-9542-8bca082eaad9" providerId="ADAL" clId="{7A41F6B5-4CF2-4395-A739-60F6F14A4C4F}" dt="2023-08-27T03:41:50.305" v="3" actId="700"/>
          <ac:spMkLst>
            <pc:docMk/>
            <pc:sldMk cId="4133596280" sldId="282"/>
            <ac:spMk id="3" creationId="{B6B28D73-2946-E0E5-738A-D8AE9D3D17EB}"/>
          </ac:spMkLst>
        </pc:spChg>
        <pc:spChg chg="add mod ord">
          <ac:chgData name="Bassam AlKasasbeh" userId="f8124b6c-bf68-4195-9542-8bca082eaad9" providerId="ADAL" clId="{7A41F6B5-4CF2-4395-A739-60F6F14A4C4F}" dt="2023-08-27T03:42:29.120" v="26" actId="313"/>
          <ac:spMkLst>
            <pc:docMk/>
            <pc:sldMk cId="4133596280" sldId="282"/>
            <ac:spMk id="4" creationId="{B1329A3B-A668-EFA4-B35D-7745337D37B6}"/>
          </ac:spMkLst>
        </pc:spChg>
        <pc:spChg chg="add mod ord">
          <ac:chgData name="Bassam AlKasasbeh" userId="f8124b6c-bf68-4195-9542-8bca082eaad9" providerId="ADAL" clId="{7A41F6B5-4CF2-4395-A739-60F6F14A4C4F}" dt="2023-08-27T03:41:50.305" v="3" actId="700"/>
          <ac:spMkLst>
            <pc:docMk/>
            <pc:sldMk cId="4133596280" sldId="282"/>
            <ac:spMk id="5" creationId="{BFCC9E24-B64D-B63E-CD36-1962F13C148D}"/>
          </ac:spMkLst>
        </pc:spChg>
      </pc:sldChg>
      <pc:sldChg chg="new del">
        <pc:chgData name="Bassam AlKasasbeh" userId="f8124b6c-bf68-4195-9542-8bca082eaad9" providerId="ADAL" clId="{7A41F6B5-4CF2-4395-A739-60F6F14A4C4F}" dt="2023-08-27T03:42:09.024" v="18" actId="2696"/>
        <pc:sldMkLst>
          <pc:docMk/>
          <pc:sldMk cId="1124224492" sldId="283"/>
        </pc:sldMkLst>
      </pc:sldChg>
      <pc:sldChg chg="addSp delSp modSp new mod setBg">
        <pc:chgData name="Bassam AlKasasbeh" userId="f8124b6c-bf68-4195-9542-8bca082eaad9" providerId="ADAL" clId="{7A41F6B5-4CF2-4395-A739-60F6F14A4C4F}" dt="2023-08-27T05:26:07.026" v="726" actId="20577"/>
        <pc:sldMkLst>
          <pc:docMk/>
          <pc:sldMk cId="1548531159" sldId="283"/>
        </pc:sldMkLst>
        <pc:spChg chg="mod">
          <ac:chgData name="Bassam AlKasasbeh" userId="f8124b6c-bf68-4195-9542-8bca082eaad9" providerId="ADAL" clId="{7A41F6B5-4CF2-4395-A739-60F6F14A4C4F}" dt="2023-08-27T03:45:49.542" v="91" actId="26606"/>
          <ac:spMkLst>
            <pc:docMk/>
            <pc:sldMk cId="1548531159" sldId="283"/>
            <ac:spMk id="2" creationId="{3E93563F-7704-AD09-A356-BA55747A7696}"/>
          </ac:spMkLst>
        </pc:spChg>
        <pc:spChg chg="del">
          <ac:chgData name="Bassam AlKasasbeh" userId="f8124b6c-bf68-4195-9542-8bca082eaad9" providerId="ADAL" clId="{7A41F6B5-4CF2-4395-A739-60F6F14A4C4F}" dt="2023-08-27T03:45:38.978" v="90"/>
          <ac:spMkLst>
            <pc:docMk/>
            <pc:sldMk cId="1548531159" sldId="283"/>
            <ac:spMk id="3" creationId="{838E0520-DB40-2A25-5BEA-2AC2DCC585FE}"/>
          </ac:spMkLst>
        </pc:spChg>
        <pc:spChg chg="add">
          <ac:chgData name="Bassam AlKasasbeh" userId="f8124b6c-bf68-4195-9542-8bca082eaad9" providerId="ADAL" clId="{7A41F6B5-4CF2-4395-A739-60F6F14A4C4F}" dt="2023-08-27T03:45:49.542" v="91" actId="26606"/>
          <ac:spMkLst>
            <pc:docMk/>
            <pc:sldMk cId="1548531159" sldId="283"/>
            <ac:spMk id="9" creationId="{6C4028FD-8BAA-4A19-BFDE-594D991B7552}"/>
          </ac:spMkLst>
        </pc:spChg>
        <pc:graphicFrameChg chg="add mod modGraphic">
          <ac:chgData name="Bassam AlKasasbeh" userId="f8124b6c-bf68-4195-9542-8bca082eaad9" providerId="ADAL" clId="{7A41F6B5-4CF2-4395-A739-60F6F14A4C4F}" dt="2023-08-27T05:26:07.026" v="726" actId="20577"/>
          <ac:graphicFrameMkLst>
            <pc:docMk/>
            <pc:sldMk cId="1548531159" sldId="283"/>
            <ac:graphicFrameMk id="4" creationId="{57D87558-269B-DE3B-6D08-CF28E383A6E8}"/>
          </ac:graphicFrameMkLst>
        </pc:graphicFrameChg>
      </pc:sldChg>
      <pc:sldChg chg="addSp delSp modSp new mod setBg">
        <pc:chgData name="Bassam AlKasasbeh" userId="f8124b6c-bf68-4195-9542-8bca082eaad9" providerId="ADAL" clId="{7A41F6B5-4CF2-4395-A739-60F6F14A4C4F}" dt="2023-08-27T07:25:42.346" v="796" actId="20577"/>
        <pc:sldMkLst>
          <pc:docMk/>
          <pc:sldMk cId="1536517965" sldId="284"/>
        </pc:sldMkLst>
        <pc:spChg chg="del mod">
          <ac:chgData name="Bassam AlKasasbeh" userId="f8124b6c-bf68-4195-9542-8bca082eaad9" providerId="ADAL" clId="{7A41F6B5-4CF2-4395-A739-60F6F14A4C4F}" dt="2023-08-27T03:49:39.715" v="126" actId="478"/>
          <ac:spMkLst>
            <pc:docMk/>
            <pc:sldMk cId="1536517965" sldId="284"/>
            <ac:spMk id="2" creationId="{84A23E96-A50B-1D7B-9147-D522463D5715}"/>
          </ac:spMkLst>
        </pc:spChg>
        <pc:spChg chg="del">
          <ac:chgData name="Bassam AlKasasbeh" userId="f8124b6c-bf68-4195-9542-8bca082eaad9" providerId="ADAL" clId="{7A41F6B5-4CF2-4395-A739-60F6F14A4C4F}" dt="2023-08-27T03:48:55.175" v="121"/>
          <ac:spMkLst>
            <pc:docMk/>
            <pc:sldMk cId="1536517965" sldId="284"/>
            <ac:spMk id="3" creationId="{FE22CB6B-E658-1446-5B75-CD5576BDDEBD}"/>
          </ac:spMkLst>
        </pc:spChg>
        <pc:spChg chg="add mod">
          <ac:chgData name="Bassam AlKasasbeh" userId="f8124b6c-bf68-4195-9542-8bca082eaad9" providerId="ADAL" clId="{7A41F6B5-4CF2-4395-A739-60F6F14A4C4F}" dt="2023-08-27T03:51:24.543" v="150" actId="20577"/>
          <ac:spMkLst>
            <pc:docMk/>
            <pc:sldMk cId="1536517965" sldId="284"/>
            <ac:spMk id="5" creationId="{ECF6A5A3-6742-06D3-A181-F951A11281A0}"/>
          </ac:spMkLst>
        </pc:spChg>
        <pc:grpChg chg="add">
          <ac:chgData name="Bassam AlKasasbeh" userId="f8124b6c-bf68-4195-9542-8bca082eaad9" providerId="ADAL" clId="{7A41F6B5-4CF2-4395-A739-60F6F14A4C4F}" dt="2023-08-27T03:49:17.073" v="122" actId="26606"/>
          <ac:grpSpMkLst>
            <pc:docMk/>
            <pc:sldMk cId="1536517965" sldId="284"/>
            <ac:grpSpMk id="9" creationId="{117ED9EE-380C-224B-8619-61C6C01B1B1D}"/>
          </ac:grpSpMkLst>
        </pc:grpChg>
        <pc:graphicFrameChg chg="add mod modGraphic">
          <ac:chgData name="Bassam AlKasasbeh" userId="f8124b6c-bf68-4195-9542-8bca082eaad9" providerId="ADAL" clId="{7A41F6B5-4CF2-4395-A739-60F6F14A4C4F}" dt="2023-08-27T07:25:42.346" v="796" actId="20577"/>
          <ac:graphicFrameMkLst>
            <pc:docMk/>
            <pc:sldMk cId="1536517965" sldId="284"/>
            <ac:graphicFrameMk id="4" creationId="{25975C58-2F54-B6EF-3748-C392563DA348}"/>
          </ac:graphicFrameMkLst>
        </pc:graphicFrameChg>
      </pc:sldChg>
      <pc:sldChg chg="modSp new mod">
        <pc:chgData name="Bassam AlKasasbeh" userId="f8124b6c-bf68-4195-9542-8bca082eaad9" providerId="ADAL" clId="{7A41F6B5-4CF2-4395-A739-60F6F14A4C4F}" dt="2023-08-27T03:55:09.929" v="345" actId="20577"/>
        <pc:sldMkLst>
          <pc:docMk/>
          <pc:sldMk cId="2594126979" sldId="285"/>
        </pc:sldMkLst>
        <pc:spChg chg="mod">
          <ac:chgData name="Bassam AlKasasbeh" userId="f8124b6c-bf68-4195-9542-8bca082eaad9" providerId="ADAL" clId="{7A41F6B5-4CF2-4395-A739-60F6F14A4C4F}" dt="2023-08-27T03:51:41.920" v="153" actId="20577"/>
          <ac:spMkLst>
            <pc:docMk/>
            <pc:sldMk cId="2594126979" sldId="285"/>
            <ac:spMk id="2" creationId="{901EE4F8-2218-ECFB-7D30-5656BA54EDFE}"/>
          </ac:spMkLst>
        </pc:spChg>
        <pc:spChg chg="mod">
          <ac:chgData name="Bassam AlKasasbeh" userId="f8124b6c-bf68-4195-9542-8bca082eaad9" providerId="ADAL" clId="{7A41F6B5-4CF2-4395-A739-60F6F14A4C4F}" dt="2023-08-27T03:55:09.929" v="345" actId="20577"/>
          <ac:spMkLst>
            <pc:docMk/>
            <pc:sldMk cId="2594126979" sldId="285"/>
            <ac:spMk id="3" creationId="{AB7D689F-5F9F-B156-05F0-A6A849E55642}"/>
          </ac:spMkLst>
        </pc:spChg>
      </pc:sldChg>
      <pc:sldChg chg="modSp new mod">
        <pc:chgData name="Bassam AlKasasbeh" userId="f8124b6c-bf68-4195-9542-8bca082eaad9" providerId="ADAL" clId="{7A41F6B5-4CF2-4395-A739-60F6F14A4C4F}" dt="2023-08-27T03:59:37.941" v="437" actId="113"/>
        <pc:sldMkLst>
          <pc:docMk/>
          <pc:sldMk cId="543927350" sldId="286"/>
        </pc:sldMkLst>
        <pc:spChg chg="mod">
          <ac:chgData name="Bassam AlKasasbeh" userId="f8124b6c-bf68-4195-9542-8bca082eaad9" providerId="ADAL" clId="{7A41F6B5-4CF2-4395-A739-60F6F14A4C4F}" dt="2023-08-27T03:55:45.267" v="392" actId="20577"/>
          <ac:spMkLst>
            <pc:docMk/>
            <pc:sldMk cId="543927350" sldId="286"/>
            <ac:spMk id="2" creationId="{691F3BBD-276F-33C3-079D-50519C64C1A3}"/>
          </ac:spMkLst>
        </pc:spChg>
        <pc:spChg chg="mod">
          <ac:chgData name="Bassam AlKasasbeh" userId="f8124b6c-bf68-4195-9542-8bca082eaad9" providerId="ADAL" clId="{7A41F6B5-4CF2-4395-A739-60F6F14A4C4F}" dt="2023-08-27T03:59:37.941" v="437" actId="113"/>
          <ac:spMkLst>
            <pc:docMk/>
            <pc:sldMk cId="543927350" sldId="286"/>
            <ac:spMk id="3" creationId="{5A7AC7F2-5163-3562-4B23-DA6607D5C2E8}"/>
          </ac:spMkLst>
        </pc:spChg>
      </pc:sldChg>
      <pc:sldChg chg="modSp mod">
        <pc:chgData name="Bassam AlKasasbeh" userId="f8124b6c-bf68-4195-9542-8bca082eaad9" providerId="ADAL" clId="{7A41F6B5-4CF2-4395-A739-60F6F14A4C4F}" dt="2023-08-27T04:00:09.378" v="438"/>
        <pc:sldMkLst>
          <pc:docMk/>
          <pc:sldMk cId="1305891708" sldId="287"/>
        </pc:sldMkLst>
        <pc:spChg chg="mod">
          <ac:chgData name="Bassam AlKasasbeh" userId="f8124b6c-bf68-4195-9542-8bca082eaad9" providerId="ADAL" clId="{7A41F6B5-4CF2-4395-A739-60F6F14A4C4F}" dt="2023-08-27T04:00:09.378" v="438"/>
          <ac:spMkLst>
            <pc:docMk/>
            <pc:sldMk cId="1305891708" sldId="287"/>
            <ac:spMk id="4" creationId="{B1329A3B-A668-EFA4-B35D-7745337D37B6}"/>
          </ac:spMkLst>
        </pc:spChg>
      </pc:sldChg>
      <pc:sldChg chg="modSp new mod">
        <pc:chgData name="Bassam AlKasasbeh" userId="f8124b6c-bf68-4195-9542-8bca082eaad9" providerId="ADAL" clId="{7A41F6B5-4CF2-4395-A739-60F6F14A4C4F}" dt="2023-08-27T04:08:33.889" v="693" actId="20577"/>
        <pc:sldMkLst>
          <pc:docMk/>
          <pc:sldMk cId="995987296" sldId="288"/>
        </pc:sldMkLst>
        <pc:spChg chg="mod">
          <ac:chgData name="Bassam AlKasasbeh" userId="f8124b6c-bf68-4195-9542-8bca082eaad9" providerId="ADAL" clId="{7A41F6B5-4CF2-4395-A739-60F6F14A4C4F}" dt="2023-08-27T04:08:33.889" v="693" actId="20577"/>
          <ac:spMkLst>
            <pc:docMk/>
            <pc:sldMk cId="995987296" sldId="288"/>
            <ac:spMk id="2" creationId="{EFFD1A90-15BA-EC02-FC35-EAEF6246F50C}"/>
          </ac:spMkLst>
        </pc:spChg>
      </pc:sldChg>
      <pc:sldChg chg="new del">
        <pc:chgData name="Bassam AlKasasbeh" userId="f8124b6c-bf68-4195-9542-8bca082eaad9" providerId="ADAL" clId="{7A41F6B5-4CF2-4395-A739-60F6F14A4C4F}" dt="2023-08-27T04:01:03.979" v="443" actId="2696"/>
        <pc:sldMkLst>
          <pc:docMk/>
          <pc:sldMk cId="3235600402" sldId="288"/>
        </pc:sldMkLst>
      </pc:sldChg>
      <pc:sldChg chg="modSp new mod">
        <pc:chgData name="Bassam AlKasasbeh" userId="f8124b6c-bf68-4195-9542-8bca082eaad9" providerId="ADAL" clId="{7A41F6B5-4CF2-4395-A739-60F6F14A4C4F}" dt="2023-08-27T04:17:42.922" v="705"/>
        <pc:sldMkLst>
          <pc:docMk/>
          <pc:sldMk cId="3592819977" sldId="289"/>
        </pc:sldMkLst>
        <pc:spChg chg="mod">
          <ac:chgData name="Bassam AlKasasbeh" userId="f8124b6c-bf68-4195-9542-8bca082eaad9" providerId="ADAL" clId="{7A41F6B5-4CF2-4395-A739-60F6F14A4C4F}" dt="2023-08-27T04:09:08.822" v="697" actId="108"/>
          <ac:spMkLst>
            <pc:docMk/>
            <pc:sldMk cId="3592819977" sldId="289"/>
            <ac:spMk id="2" creationId="{62BE0EF1-617F-EC5E-1DB2-8973C7755336}"/>
          </ac:spMkLst>
        </pc:spChg>
        <pc:spChg chg="mod">
          <ac:chgData name="Bassam AlKasasbeh" userId="f8124b6c-bf68-4195-9542-8bca082eaad9" providerId="ADAL" clId="{7A41F6B5-4CF2-4395-A739-60F6F14A4C4F}" dt="2023-08-27T04:17:42.922" v="705"/>
          <ac:spMkLst>
            <pc:docMk/>
            <pc:sldMk cId="3592819977" sldId="289"/>
            <ac:spMk id="3" creationId="{CADCF791-878F-4011-3A1C-00B374577578}"/>
          </ac:spMkLst>
        </pc:spChg>
      </pc:sldChg>
      <pc:sldChg chg="modSp new mod">
        <pc:chgData name="Bassam AlKasasbeh" userId="f8124b6c-bf68-4195-9542-8bca082eaad9" providerId="ADAL" clId="{7A41F6B5-4CF2-4395-A739-60F6F14A4C4F}" dt="2023-08-27T04:18:54.915" v="706"/>
        <pc:sldMkLst>
          <pc:docMk/>
          <pc:sldMk cId="579193629" sldId="290"/>
        </pc:sldMkLst>
        <pc:spChg chg="mod">
          <ac:chgData name="Bassam AlKasasbeh" userId="f8124b6c-bf68-4195-9542-8bca082eaad9" providerId="ADAL" clId="{7A41F6B5-4CF2-4395-A739-60F6F14A4C4F}" dt="2023-08-27T04:09:29.722" v="700" actId="20577"/>
          <ac:spMkLst>
            <pc:docMk/>
            <pc:sldMk cId="579193629" sldId="290"/>
            <ac:spMk id="2" creationId="{B2264B16-BCD9-9AD3-B7E2-992B0271698C}"/>
          </ac:spMkLst>
        </pc:spChg>
        <pc:spChg chg="mod">
          <ac:chgData name="Bassam AlKasasbeh" userId="f8124b6c-bf68-4195-9542-8bca082eaad9" providerId="ADAL" clId="{7A41F6B5-4CF2-4395-A739-60F6F14A4C4F}" dt="2023-08-27T04:18:54.915" v="706"/>
          <ac:spMkLst>
            <pc:docMk/>
            <pc:sldMk cId="579193629" sldId="290"/>
            <ac:spMk id="3" creationId="{B1B76732-00E0-400B-11A2-F090FC3024D4}"/>
          </ac:spMkLst>
        </pc:spChg>
      </pc:sldChg>
      <pc:sldChg chg="addSp delSp modSp new mod modClrScheme chgLayout">
        <pc:chgData name="Bassam AlKasasbeh" userId="f8124b6c-bf68-4195-9542-8bca082eaad9" providerId="ADAL" clId="{7A41F6B5-4CF2-4395-A739-60F6F14A4C4F}" dt="2023-08-27T04:10:53.164" v="704" actId="20577"/>
        <pc:sldMkLst>
          <pc:docMk/>
          <pc:sldMk cId="394364390" sldId="291"/>
        </pc:sldMkLst>
        <pc:spChg chg="del mod ord">
          <ac:chgData name="Bassam AlKasasbeh" userId="f8124b6c-bf68-4195-9542-8bca082eaad9" providerId="ADAL" clId="{7A41F6B5-4CF2-4395-A739-60F6F14A4C4F}" dt="2023-08-27T04:10:42.839" v="702" actId="700"/>
          <ac:spMkLst>
            <pc:docMk/>
            <pc:sldMk cId="394364390" sldId="291"/>
            <ac:spMk id="2" creationId="{CFE890AB-515A-231E-062C-47B1382D9B4E}"/>
          </ac:spMkLst>
        </pc:spChg>
        <pc:spChg chg="del mod ord">
          <ac:chgData name="Bassam AlKasasbeh" userId="f8124b6c-bf68-4195-9542-8bca082eaad9" providerId="ADAL" clId="{7A41F6B5-4CF2-4395-A739-60F6F14A4C4F}" dt="2023-08-27T04:10:42.839" v="702" actId="700"/>
          <ac:spMkLst>
            <pc:docMk/>
            <pc:sldMk cId="394364390" sldId="291"/>
            <ac:spMk id="3" creationId="{AE705809-CE0C-2C55-99C6-FFF65235DB9C}"/>
          </ac:spMkLst>
        </pc:spChg>
        <pc:spChg chg="add mod ord">
          <ac:chgData name="Bassam AlKasasbeh" userId="f8124b6c-bf68-4195-9542-8bca082eaad9" providerId="ADAL" clId="{7A41F6B5-4CF2-4395-A739-60F6F14A4C4F}" dt="2023-08-27T04:10:53.164" v="704" actId="20577"/>
          <ac:spMkLst>
            <pc:docMk/>
            <pc:sldMk cId="394364390" sldId="291"/>
            <ac:spMk id="4" creationId="{E8405499-3BE7-8DA0-517A-DB72043BB8AD}"/>
          </ac:spMkLst>
        </pc:spChg>
        <pc:spChg chg="add mod ord">
          <ac:chgData name="Bassam AlKasasbeh" userId="f8124b6c-bf68-4195-9542-8bca082eaad9" providerId="ADAL" clId="{7A41F6B5-4CF2-4395-A739-60F6F14A4C4F}" dt="2023-08-27T04:10:42.839" v="702" actId="700"/>
          <ac:spMkLst>
            <pc:docMk/>
            <pc:sldMk cId="394364390" sldId="291"/>
            <ac:spMk id="5" creationId="{97C69B17-8E7D-E745-825F-136DE822C44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5EDAA-714A-4A6E-8DF0-42C2B7087DE1}"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A0B841D0-329E-4935-90E9-1D8E4BDEA601}">
      <dgm:prSet/>
      <dgm:spPr/>
      <dgm:t>
        <a:bodyPr/>
        <a:lstStyle/>
        <a:p>
          <a:r>
            <a:rPr lang="en-US" b="0" i="0" dirty="0"/>
            <a:t>Genetic Algorithm (GA)</a:t>
          </a:r>
          <a:endParaRPr lang="en-US" dirty="0"/>
        </a:p>
      </dgm:t>
    </dgm:pt>
    <dgm:pt modelId="{6CBFE815-0164-4E6E-813D-193256D120FA}" type="parTrans" cxnId="{F0E30774-3B1C-4DBC-A9A8-22EA3F0D99C6}">
      <dgm:prSet/>
      <dgm:spPr/>
      <dgm:t>
        <a:bodyPr/>
        <a:lstStyle/>
        <a:p>
          <a:endParaRPr lang="en-US"/>
        </a:p>
      </dgm:t>
    </dgm:pt>
    <dgm:pt modelId="{61B336EC-7F2F-4C3C-AA11-6E8132C60947}" type="sibTrans" cxnId="{F0E30774-3B1C-4DBC-A9A8-22EA3F0D99C6}">
      <dgm:prSet/>
      <dgm:spPr/>
      <dgm:t>
        <a:bodyPr/>
        <a:lstStyle/>
        <a:p>
          <a:endParaRPr lang="en-US"/>
        </a:p>
      </dgm:t>
    </dgm:pt>
    <dgm:pt modelId="{EA2ADF0B-AE0B-4614-82A7-E0312EABBF4B}">
      <dgm:prSet/>
      <dgm:spPr/>
      <dgm:t>
        <a:bodyPr/>
        <a:lstStyle/>
        <a:p>
          <a:r>
            <a:rPr lang="en-US" b="0" i="0" dirty="0"/>
            <a:t>A genetic algorithm (GA) is a search heuristic inspired by the process of natural selection that optimizes a problem by iteratively improving a population of candidate solutions.</a:t>
          </a:r>
        </a:p>
        <a:p>
          <a:pPr>
            <a:buFont typeface="Arial" panose="020B0604020202020204" pitchFamily="34" charset="0"/>
            <a:buChar char="•"/>
          </a:pPr>
          <a:r>
            <a:rPr lang="en-US" b="0" i="0" dirty="0"/>
            <a:t>GAs work by simulating the process of natural selection. They start with a population of randomly generated solutions, and then they iteratively improve the population by selecting the best solutions and breeding them to create new solutions. This process is repeated until a solution that meets the desired criteria is found.</a:t>
          </a:r>
        </a:p>
        <a:p>
          <a:pPr>
            <a:buFont typeface="Arial" panose="020B0604020202020204" pitchFamily="34" charset="0"/>
            <a:buChar char="•"/>
          </a:pPr>
          <a:r>
            <a:rPr lang="en-US" b="0" i="0" dirty="0"/>
            <a:t>GAs are often used to solve optimization problems, such as finding the shortest path between two points or the best allocation of resources. They can also be used to find the best course of action in a given situation. For example, a GA could be used to find the best way to allocate resources in a manufacturing plant or to find the best marketing strategy for a new product.</a:t>
          </a:r>
          <a:endParaRPr lang="en-US" dirty="0"/>
        </a:p>
      </dgm:t>
    </dgm:pt>
    <dgm:pt modelId="{81963DED-DC9B-4C22-BE82-BB893C5B68B8}" type="parTrans" cxnId="{A12DE104-B749-40E0-BBFD-4821347F3CDA}">
      <dgm:prSet/>
      <dgm:spPr/>
      <dgm:t>
        <a:bodyPr/>
        <a:lstStyle/>
        <a:p>
          <a:endParaRPr lang="en-US"/>
        </a:p>
      </dgm:t>
    </dgm:pt>
    <dgm:pt modelId="{788AE187-E8ED-4C60-A10A-A114ABF062DF}" type="sibTrans" cxnId="{A12DE104-B749-40E0-BBFD-4821347F3CDA}">
      <dgm:prSet/>
      <dgm:spPr/>
      <dgm:t>
        <a:bodyPr/>
        <a:lstStyle/>
        <a:p>
          <a:endParaRPr lang="en-US"/>
        </a:p>
      </dgm:t>
    </dgm:pt>
    <dgm:pt modelId="{5092695D-4B0F-4D0E-AEB1-66201F029CC3}" type="pres">
      <dgm:prSet presAssocID="{B0A5EDAA-714A-4A6E-8DF0-42C2B7087DE1}" presName="vert0" presStyleCnt="0">
        <dgm:presLayoutVars>
          <dgm:dir/>
          <dgm:animOne val="branch"/>
          <dgm:animLvl val="lvl"/>
        </dgm:presLayoutVars>
      </dgm:prSet>
      <dgm:spPr/>
    </dgm:pt>
    <dgm:pt modelId="{B02337DD-D2AB-4BEC-8BC1-73CE83EEC553}" type="pres">
      <dgm:prSet presAssocID="{A0B841D0-329E-4935-90E9-1D8E4BDEA601}" presName="thickLine" presStyleLbl="alignNode1" presStyleIdx="0" presStyleCnt="2"/>
      <dgm:spPr/>
    </dgm:pt>
    <dgm:pt modelId="{1144E2C9-95D4-4CDF-AE97-5DD62057FC5B}" type="pres">
      <dgm:prSet presAssocID="{A0B841D0-329E-4935-90E9-1D8E4BDEA601}" presName="horz1" presStyleCnt="0"/>
      <dgm:spPr/>
    </dgm:pt>
    <dgm:pt modelId="{8744518E-6759-4977-B1F1-1BD4944911F4}" type="pres">
      <dgm:prSet presAssocID="{A0B841D0-329E-4935-90E9-1D8E4BDEA601}" presName="tx1" presStyleLbl="revTx" presStyleIdx="0" presStyleCnt="2"/>
      <dgm:spPr/>
    </dgm:pt>
    <dgm:pt modelId="{06991273-1D0E-40EA-AF1A-549480D53567}" type="pres">
      <dgm:prSet presAssocID="{A0B841D0-329E-4935-90E9-1D8E4BDEA601}" presName="vert1" presStyleCnt="0"/>
      <dgm:spPr/>
    </dgm:pt>
    <dgm:pt modelId="{29204820-C88B-4E17-9CFE-548E2EE8B0F1}" type="pres">
      <dgm:prSet presAssocID="{EA2ADF0B-AE0B-4614-82A7-E0312EABBF4B}" presName="thickLine" presStyleLbl="alignNode1" presStyleIdx="1" presStyleCnt="2"/>
      <dgm:spPr/>
    </dgm:pt>
    <dgm:pt modelId="{51C152BC-9EA1-40D5-A9B7-6C48B5150718}" type="pres">
      <dgm:prSet presAssocID="{EA2ADF0B-AE0B-4614-82A7-E0312EABBF4B}" presName="horz1" presStyleCnt="0"/>
      <dgm:spPr/>
    </dgm:pt>
    <dgm:pt modelId="{2E7EF414-0106-4745-B1F7-A53B424CD750}" type="pres">
      <dgm:prSet presAssocID="{EA2ADF0B-AE0B-4614-82A7-E0312EABBF4B}" presName="tx1" presStyleLbl="revTx" presStyleIdx="1" presStyleCnt="2" custScaleY="201036"/>
      <dgm:spPr/>
    </dgm:pt>
    <dgm:pt modelId="{02BF9841-A0D7-4BBC-9824-4F0B2A972EBD}" type="pres">
      <dgm:prSet presAssocID="{EA2ADF0B-AE0B-4614-82A7-E0312EABBF4B}" presName="vert1" presStyleCnt="0"/>
      <dgm:spPr/>
    </dgm:pt>
  </dgm:ptLst>
  <dgm:cxnLst>
    <dgm:cxn modelId="{A12DE104-B749-40E0-BBFD-4821347F3CDA}" srcId="{B0A5EDAA-714A-4A6E-8DF0-42C2B7087DE1}" destId="{EA2ADF0B-AE0B-4614-82A7-E0312EABBF4B}" srcOrd="1" destOrd="0" parTransId="{81963DED-DC9B-4C22-BE82-BB893C5B68B8}" sibTransId="{788AE187-E8ED-4C60-A10A-A114ABF062DF}"/>
    <dgm:cxn modelId="{8581706F-DFFD-4B55-AB42-460A82CFE48C}" type="presOf" srcId="{B0A5EDAA-714A-4A6E-8DF0-42C2B7087DE1}" destId="{5092695D-4B0F-4D0E-AEB1-66201F029CC3}" srcOrd="0" destOrd="0" presId="urn:microsoft.com/office/officeart/2008/layout/LinedList"/>
    <dgm:cxn modelId="{649FFB51-42A4-4AC7-88BD-CB6EEB02C8BA}" type="presOf" srcId="{A0B841D0-329E-4935-90E9-1D8E4BDEA601}" destId="{8744518E-6759-4977-B1F1-1BD4944911F4}" srcOrd="0" destOrd="0" presId="urn:microsoft.com/office/officeart/2008/layout/LinedList"/>
    <dgm:cxn modelId="{F0E30774-3B1C-4DBC-A9A8-22EA3F0D99C6}" srcId="{B0A5EDAA-714A-4A6E-8DF0-42C2B7087DE1}" destId="{A0B841D0-329E-4935-90E9-1D8E4BDEA601}" srcOrd="0" destOrd="0" parTransId="{6CBFE815-0164-4E6E-813D-193256D120FA}" sibTransId="{61B336EC-7F2F-4C3C-AA11-6E8132C60947}"/>
    <dgm:cxn modelId="{11C9C5FF-1884-420F-B931-CCF26B3C1A2A}" type="presOf" srcId="{EA2ADF0B-AE0B-4614-82A7-E0312EABBF4B}" destId="{2E7EF414-0106-4745-B1F7-A53B424CD750}" srcOrd="0" destOrd="0" presId="urn:microsoft.com/office/officeart/2008/layout/LinedList"/>
    <dgm:cxn modelId="{863C7D57-A360-4F00-92B8-2FC15EB1862D}" type="presParOf" srcId="{5092695D-4B0F-4D0E-AEB1-66201F029CC3}" destId="{B02337DD-D2AB-4BEC-8BC1-73CE83EEC553}" srcOrd="0" destOrd="0" presId="urn:microsoft.com/office/officeart/2008/layout/LinedList"/>
    <dgm:cxn modelId="{04F98FC5-5C3B-41B0-A672-FEF92AF14889}" type="presParOf" srcId="{5092695D-4B0F-4D0E-AEB1-66201F029CC3}" destId="{1144E2C9-95D4-4CDF-AE97-5DD62057FC5B}" srcOrd="1" destOrd="0" presId="urn:microsoft.com/office/officeart/2008/layout/LinedList"/>
    <dgm:cxn modelId="{0B5993FC-F69C-4550-AD49-B764F04DE97F}" type="presParOf" srcId="{1144E2C9-95D4-4CDF-AE97-5DD62057FC5B}" destId="{8744518E-6759-4977-B1F1-1BD4944911F4}" srcOrd="0" destOrd="0" presId="urn:microsoft.com/office/officeart/2008/layout/LinedList"/>
    <dgm:cxn modelId="{9F5B6468-19DC-4126-AE10-B5D1895FD413}" type="presParOf" srcId="{1144E2C9-95D4-4CDF-AE97-5DD62057FC5B}" destId="{06991273-1D0E-40EA-AF1A-549480D53567}" srcOrd="1" destOrd="0" presId="urn:microsoft.com/office/officeart/2008/layout/LinedList"/>
    <dgm:cxn modelId="{F87B305E-70AC-4ACA-9669-310AC22E40EE}" type="presParOf" srcId="{5092695D-4B0F-4D0E-AEB1-66201F029CC3}" destId="{29204820-C88B-4E17-9CFE-548E2EE8B0F1}" srcOrd="2" destOrd="0" presId="urn:microsoft.com/office/officeart/2008/layout/LinedList"/>
    <dgm:cxn modelId="{27D309EE-D8D0-417F-8FB1-65CF0F3C5FD8}" type="presParOf" srcId="{5092695D-4B0F-4D0E-AEB1-66201F029CC3}" destId="{51C152BC-9EA1-40D5-A9B7-6C48B5150718}" srcOrd="3" destOrd="0" presId="urn:microsoft.com/office/officeart/2008/layout/LinedList"/>
    <dgm:cxn modelId="{217D0B8D-CE22-40E0-9432-B866457AAADE}" type="presParOf" srcId="{51C152BC-9EA1-40D5-A9B7-6C48B5150718}" destId="{2E7EF414-0106-4745-B1F7-A53B424CD750}" srcOrd="0" destOrd="0" presId="urn:microsoft.com/office/officeart/2008/layout/LinedList"/>
    <dgm:cxn modelId="{C14164CF-F4EE-4F06-AA04-EDFB48CCB4BE}" type="presParOf" srcId="{51C152BC-9EA1-40D5-A9B7-6C48B5150718}" destId="{02BF9841-A0D7-4BBC-9824-4F0B2A972EBD}"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337DD-D2AB-4BEC-8BC1-73CE83EEC553}">
      <dsp:nvSpPr>
        <dsp:cNvPr id="0" name=""/>
        <dsp:cNvSpPr/>
      </dsp:nvSpPr>
      <dsp:spPr>
        <a:xfrm>
          <a:off x="0" y="1318"/>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744518E-6759-4977-B1F1-1BD4944911F4}">
      <dsp:nvSpPr>
        <dsp:cNvPr id="0" name=""/>
        <dsp:cNvSpPr/>
      </dsp:nvSpPr>
      <dsp:spPr>
        <a:xfrm>
          <a:off x="0" y="1318"/>
          <a:ext cx="10515600" cy="187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Genetic Algorithm (GA)</a:t>
          </a:r>
          <a:endParaRPr lang="en-US" sz="2100" kern="1200" dirty="0"/>
        </a:p>
      </dsp:txBody>
      <dsp:txXfrm>
        <a:off x="0" y="1318"/>
        <a:ext cx="10515600" cy="1876875"/>
      </dsp:txXfrm>
    </dsp:sp>
    <dsp:sp modelId="{29204820-C88B-4E17-9CFE-548E2EE8B0F1}">
      <dsp:nvSpPr>
        <dsp:cNvPr id="0" name=""/>
        <dsp:cNvSpPr/>
      </dsp:nvSpPr>
      <dsp:spPr>
        <a:xfrm>
          <a:off x="0" y="187819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7EF414-0106-4745-B1F7-A53B424CD750}">
      <dsp:nvSpPr>
        <dsp:cNvPr id="0" name=""/>
        <dsp:cNvSpPr/>
      </dsp:nvSpPr>
      <dsp:spPr>
        <a:xfrm>
          <a:off x="0" y="1878193"/>
          <a:ext cx="10505330" cy="3773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A genetic algorithm (GA) is a search heuristic inspired by the process of natural selection that optimizes a problem by iteratively improving a population of candidate solutions.</a:t>
          </a:r>
        </a:p>
        <a:p>
          <a:pPr marL="0" lvl="0" indent="0" algn="l" defTabSz="933450">
            <a:lnSpc>
              <a:spcPct val="90000"/>
            </a:lnSpc>
            <a:spcBef>
              <a:spcPct val="0"/>
            </a:spcBef>
            <a:spcAft>
              <a:spcPct val="35000"/>
            </a:spcAft>
            <a:buFont typeface="Arial" panose="020B0604020202020204" pitchFamily="34" charset="0"/>
            <a:buNone/>
          </a:pPr>
          <a:r>
            <a:rPr lang="en-US" sz="2100" b="0" i="0" kern="1200" dirty="0"/>
            <a:t>GAs work by simulating the process of natural selection. They start with a population of randomly generated solutions, and then they iteratively improve the population by selecting the best solutions and breeding them to create new solutions. This process is repeated until a solution that meets the desired criteria is found.</a:t>
          </a:r>
        </a:p>
        <a:p>
          <a:pPr marL="0" lvl="0" indent="0" algn="l" defTabSz="933450">
            <a:lnSpc>
              <a:spcPct val="90000"/>
            </a:lnSpc>
            <a:spcBef>
              <a:spcPct val="0"/>
            </a:spcBef>
            <a:spcAft>
              <a:spcPct val="35000"/>
            </a:spcAft>
            <a:buFont typeface="Arial" panose="020B0604020202020204" pitchFamily="34" charset="0"/>
            <a:buNone/>
          </a:pPr>
          <a:r>
            <a:rPr lang="en-US" sz="2100" b="0" i="0" kern="1200" dirty="0"/>
            <a:t>GAs are often used to solve optimization problems, such as finding the shortest path between two points or the best allocation of resources. They can also be used to find the best course of action in a given situation. For example, a GA could be used to find the best way to allocate resources in a manufacturing plant or to find the best marketing strategy for a new product.</a:t>
          </a:r>
          <a:endParaRPr lang="en-US" sz="2100" kern="1200" dirty="0"/>
        </a:p>
      </dsp:txBody>
      <dsp:txXfrm>
        <a:off x="0" y="1878193"/>
        <a:ext cx="10505330" cy="37731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562A3-60F0-438C-9D21-BE837B4D94CE}"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E7470-D3EB-4A03-A916-DAE494C20A47}" type="slidenum">
              <a:rPr lang="en-US" smtClean="0"/>
              <a:t>‹#›</a:t>
            </a:fld>
            <a:endParaRPr lang="en-US"/>
          </a:p>
        </p:txBody>
      </p:sp>
    </p:spTree>
    <p:extLst>
      <p:ext uri="{BB962C8B-B14F-4D97-AF65-F5344CB8AC3E}">
        <p14:creationId xmlns:p14="http://schemas.microsoft.com/office/powerpoint/2010/main" val="24843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5"/>
          </p:nvPr>
        </p:nvSpPr>
        <p:spPr/>
        <p:txBody>
          <a:bodyPr/>
          <a:lstStyle/>
          <a:p>
            <a:fld id="{109E7470-D3EB-4A03-A916-DAE494C20A47}" type="slidenum">
              <a:rPr lang="en-US" smtClean="0"/>
              <a:t>1</a:t>
            </a:fld>
            <a:endParaRPr lang="en-US"/>
          </a:p>
        </p:txBody>
      </p:sp>
    </p:spTree>
    <p:extLst>
      <p:ext uri="{BB962C8B-B14F-4D97-AF65-F5344CB8AC3E}">
        <p14:creationId xmlns:p14="http://schemas.microsoft.com/office/powerpoint/2010/main" val="321573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8D6-7480-0C43-908A-98449D182B6B}"/>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966534F6-7C43-7031-4C51-9DDFFD61EB2A}"/>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A11081-1749-CB56-6C79-31BA89ED65A0}"/>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2A7008AB-08EE-4595-8972-D9C4DB328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40990-54AE-58FF-7033-854E3E3BCCB6}"/>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7867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154C-6EC5-4F2E-1D7F-F38133C02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51DEA1-34C6-10D8-3117-06472AC63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EF39B-AA5A-1D3C-6772-E495521C9122}"/>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0C3F0477-E249-A8E2-01C5-E819D95CF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982FC-9B09-395F-28F6-08E57A3CEFB7}"/>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7717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6A2B7-A18F-709E-0042-686DB527A6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89236E-BDC1-D087-B370-DFDEE0AE7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F3F76-8B16-B4D2-81A8-90A3C1488B09}"/>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A19694D2-AFF1-F0F1-5252-A4734C2B0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E7576-81A6-E995-21C8-6BDC48E93B78}"/>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41244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125D-1951-A7F7-9D24-701C35D03C0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A342C56-D115-50EE-A22D-52C7AA9D03E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6D7979-6AF0-D93A-9E90-7C8FC76B389E}"/>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C2F9A0C8-7743-EC7E-D18F-700AB082B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0AE3A-86AF-C2C3-8833-96B33887E838}"/>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74426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0D72-BEE3-B448-9702-C401834CFBFB}"/>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469CEAB-4AA2-B8C9-467D-34A8C6C92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EA955-D2AF-75F2-C741-C40C378DF76C}"/>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41C4693D-4B7E-1F8B-1A7B-45118BFB6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A3A5F-7069-6CAE-60B1-05CDBC642846}"/>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114856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C8AB-1D5A-6172-6423-8E8757F53D4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35F96ED-1BEF-570B-D18D-4E1BF093BDBA}"/>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5742A44-9263-629D-DA0E-B35BE4E5F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B1411-779A-A527-3106-EBADADEA8B9A}"/>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6" name="Footer Placeholder 5">
            <a:extLst>
              <a:ext uri="{FF2B5EF4-FFF2-40B4-BE49-F238E27FC236}">
                <a16:creationId xmlns:a16="http://schemas.microsoft.com/office/drawing/2014/main" id="{A2AE607C-BE37-A306-80AC-CF213D3AC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2FE2A-F12D-5141-110C-B7DBFC1BD1BD}"/>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187292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CAA4-6E0E-8D77-160C-C463E0B9A8BB}"/>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FD80C5D-FBCB-76D2-8CB1-5C23C159A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50957-2BFF-7B36-9D57-C22B2BF68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3D32C-5D2F-46D7-585B-57C5813D6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724DB-CE30-6842-65DA-7DD108341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2C0A6-81E0-056F-BBFE-BF0350B1F256}"/>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8" name="Footer Placeholder 7">
            <a:extLst>
              <a:ext uri="{FF2B5EF4-FFF2-40B4-BE49-F238E27FC236}">
                <a16:creationId xmlns:a16="http://schemas.microsoft.com/office/drawing/2014/main" id="{D3CBD07C-5B64-5055-15B0-9A2B58CE9C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B105BC-210D-FA18-D2E3-FD8800DA6219}"/>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95304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B6C5-24BC-AB94-F2DD-7F70538BC85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6754BC6-7B4B-7B9E-A98E-A240AE79CCE6}"/>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4" name="Footer Placeholder 3">
            <a:extLst>
              <a:ext uri="{FF2B5EF4-FFF2-40B4-BE49-F238E27FC236}">
                <a16:creationId xmlns:a16="http://schemas.microsoft.com/office/drawing/2014/main" id="{5DF72EFB-0226-97EC-21F0-DD672D91E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D2426-AD99-2D86-18C9-A7DD95A78285}"/>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71713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7DE0-5DCF-B3CB-32C8-73AAFECB1B1A}"/>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3" name="Footer Placeholder 2">
            <a:extLst>
              <a:ext uri="{FF2B5EF4-FFF2-40B4-BE49-F238E27FC236}">
                <a16:creationId xmlns:a16="http://schemas.microsoft.com/office/drawing/2014/main" id="{725DD478-AA36-E12C-B86B-138CB3F4E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4EE4DB-5555-0968-23BE-4D3262D2D5A1}"/>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309594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0FA8-5D3B-DD59-CDB4-E0D10B845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0EF45-9F8F-4A7E-35EF-7E0B6ECDC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66F93-DB41-5851-16C8-3EB3E92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E546A-BBC1-FAA7-BF8E-B11EF58E4A3D}"/>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6" name="Footer Placeholder 5">
            <a:extLst>
              <a:ext uri="{FF2B5EF4-FFF2-40B4-BE49-F238E27FC236}">
                <a16:creationId xmlns:a16="http://schemas.microsoft.com/office/drawing/2014/main" id="{AF2E4C93-CA81-F5A1-EAD2-9AE14D6DC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E1554-4E93-FF0E-F254-884986E4E079}"/>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32741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0D5-B61D-E706-C38E-42D75BE03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EF02D-58B4-77EB-42C7-231E20E86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360E84-798E-7EC2-B3E5-2718B363D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4C7A9-E904-6522-1885-3C11E77F2B18}"/>
              </a:ext>
            </a:extLst>
          </p:cNvPr>
          <p:cNvSpPr>
            <a:spLocks noGrp="1"/>
          </p:cNvSpPr>
          <p:nvPr>
            <p:ph type="dt" sz="half" idx="10"/>
          </p:nvPr>
        </p:nvSpPr>
        <p:spPr/>
        <p:txBody>
          <a:bodyPr/>
          <a:lstStyle/>
          <a:p>
            <a:fld id="{2B28DF06-F919-4C62-94A7-79700EC39F97}" type="datetimeFigureOut">
              <a:rPr lang="en-US" smtClean="0"/>
              <a:t>9/5/2023</a:t>
            </a:fld>
            <a:endParaRPr lang="en-US"/>
          </a:p>
        </p:txBody>
      </p:sp>
      <p:sp>
        <p:nvSpPr>
          <p:cNvPr id="6" name="Footer Placeholder 5">
            <a:extLst>
              <a:ext uri="{FF2B5EF4-FFF2-40B4-BE49-F238E27FC236}">
                <a16:creationId xmlns:a16="http://schemas.microsoft.com/office/drawing/2014/main" id="{D4F833A4-470A-7144-118D-6EDB41584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4DC47-4DFA-77EC-2A06-D773C15432BE}"/>
              </a:ext>
            </a:extLst>
          </p:cNvPr>
          <p:cNvSpPr>
            <a:spLocks noGrp="1"/>
          </p:cNvSpPr>
          <p:nvPr>
            <p:ph type="sldNum" sz="quarter" idx="12"/>
          </p:nvPr>
        </p:nvSpPr>
        <p:spPr/>
        <p:txBody>
          <a:bodyPr/>
          <a:lstStyle/>
          <a:p>
            <a:fld id="{DC52427F-854F-427C-A1EB-95538949DA0B}" type="slidenum">
              <a:rPr lang="en-US" smtClean="0"/>
              <a:t>‹#›</a:t>
            </a:fld>
            <a:endParaRPr lang="en-US"/>
          </a:p>
        </p:txBody>
      </p:sp>
    </p:spTree>
    <p:extLst>
      <p:ext uri="{BB962C8B-B14F-4D97-AF65-F5344CB8AC3E}">
        <p14:creationId xmlns:p14="http://schemas.microsoft.com/office/powerpoint/2010/main" val="28905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C6C3D-FAAD-1CB2-7373-944C778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FDDC88-606D-9B27-FDCF-DAF94B6F2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00E5F1D-C8D8-FDAE-332C-9BEA92C03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8DF06-F919-4C62-94A7-79700EC39F97}" type="datetimeFigureOut">
              <a:rPr lang="en-US" smtClean="0"/>
              <a:t>9/5/2023</a:t>
            </a:fld>
            <a:endParaRPr lang="en-US"/>
          </a:p>
        </p:txBody>
      </p:sp>
      <p:sp>
        <p:nvSpPr>
          <p:cNvPr id="5" name="Footer Placeholder 4">
            <a:extLst>
              <a:ext uri="{FF2B5EF4-FFF2-40B4-BE49-F238E27FC236}">
                <a16:creationId xmlns:a16="http://schemas.microsoft.com/office/drawing/2014/main" id="{38570DA7-E378-4BD5-F728-2D79C8A4A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25784C-ED85-352A-AC52-355085339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427F-854F-427C-A1EB-95538949DA0B}" type="slidenum">
              <a:rPr lang="en-US" smtClean="0"/>
              <a:t>‹#›</a:t>
            </a:fld>
            <a:endParaRPr lang="en-US"/>
          </a:p>
        </p:txBody>
      </p:sp>
    </p:spTree>
    <p:extLst>
      <p:ext uri="{BB962C8B-B14F-4D97-AF65-F5344CB8AC3E}">
        <p14:creationId xmlns:p14="http://schemas.microsoft.com/office/powerpoint/2010/main" val="78793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1C426-0432-5C08-F5CB-E5B6EAAA6530}"/>
              </a:ext>
            </a:extLst>
          </p:cNvPr>
          <p:cNvSpPr>
            <a:spLocks noGrp="1"/>
          </p:cNvSpPr>
          <p:nvPr>
            <p:ph type="ctrTitle"/>
          </p:nvPr>
        </p:nvSpPr>
        <p:spPr>
          <a:xfrm>
            <a:off x="643468" y="643467"/>
            <a:ext cx="4620584" cy="4567137"/>
          </a:xfrm>
        </p:spPr>
        <p:txBody>
          <a:bodyPr>
            <a:normAutofit/>
          </a:bodyPr>
          <a:lstStyle/>
          <a:p>
            <a:pPr algn="l"/>
            <a:r>
              <a:rPr lang="en-GB" sz="4400"/>
              <a:t>Predictive and Prescriptive Data Analytics for Enhancing Security Decisions in Network Management</a:t>
            </a:r>
            <a:endParaRPr lang="en-US" sz="4400"/>
          </a:p>
        </p:txBody>
      </p:sp>
      <p:sp>
        <p:nvSpPr>
          <p:cNvPr id="3" name="Subtitle 2">
            <a:extLst>
              <a:ext uri="{FF2B5EF4-FFF2-40B4-BE49-F238E27FC236}">
                <a16:creationId xmlns:a16="http://schemas.microsoft.com/office/drawing/2014/main" id="{F376FD15-5D0B-4D53-1324-A7DB16C3F73D}"/>
              </a:ext>
            </a:extLst>
          </p:cNvPr>
          <p:cNvSpPr>
            <a:spLocks noGrp="1"/>
          </p:cNvSpPr>
          <p:nvPr>
            <p:ph type="subTitle" idx="1"/>
          </p:nvPr>
        </p:nvSpPr>
        <p:spPr>
          <a:xfrm>
            <a:off x="643467" y="5277684"/>
            <a:ext cx="4620584" cy="775494"/>
          </a:xfrm>
        </p:spPr>
        <p:txBody>
          <a:bodyPr>
            <a:normAutofit/>
          </a:bodyPr>
          <a:lstStyle/>
          <a:p>
            <a:pPr algn="l"/>
            <a:r>
              <a:rPr lang="en-US" sz="1000" b="1"/>
              <a:t>Your Name</a:t>
            </a:r>
            <a:r>
              <a:rPr lang="en-US" sz="1000"/>
              <a:t>: Mohammad Thaher </a:t>
            </a:r>
          </a:p>
          <a:p>
            <a:pPr algn="l"/>
            <a:r>
              <a:rPr lang="en-US" sz="1000" b="1"/>
              <a:t>Your ID</a:t>
            </a:r>
            <a:r>
              <a:rPr lang="en-US" sz="1000"/>
              <a:t>: 21110274</a:t>
            </a:r>
          </a:p>
          <a:p>
            <a:pPr algn="l"/>
            <a:r>
              <a:rPr lang="en-US" sz="1000" b="1"/>
              <a:t>Date</a:t>
            </a:r>
            <a:r>
              <a:rPr lang="en-US" sz="1000"/>
              <a:t>: 05/09/2023</a:t>
            </a:r>
          </a:p>
        </p:txBody>
      </p:sp>
      <p:pic>
        <p:nvPicPr>
          <p:cNvPr id="5" name="Picture 4" descr="Financial graphs on a dark display">
            <a:extLst>
              <a:ext uri="{FF2B5EF4-FFF2-40B4-BE49-F238E27FC236}">
                <a16:creationId xmlns:a16="http://schemas.microsoft.com/office/drawing/2014/main" id="{06A663C5-63B5-3E27-70AB-F5D743446632}"/>
              </a:ext>
            </a:extLst>
          </p:cNvPr>
          <p:cNvPicPr>
            <a:picLocks noChangeAspect="1"/>
          </p:cNvPicPr>
          <p:nvPr/>
        </p:nvPicPr>
        <p:blipFill rotWithShape="1">
          <a:blip r:embed="rId3"/>
          <a:srcRect l="21468" r="241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5747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mplex maths formulae on a blackboard">
            <a:extLst>
              <a:ext uri="{FF2B5EF4-FFF2-40B4-BE49-F238E27FC236}">
                <a16:creationId xmlns:a16="http://schemas.microsoft.com/office/drawing/2014/main" id="{8ED9A64C-3B2E-FC81-4BFA-31A8E6D186B1}"/>
              </a:ext>
            </a:extLst>
          </p:cNvPr>
          <p:cNvPicPr>
            <a:picLocks noChangeAspect="1"/>
          </p:cNvPicPr>
          <p:nvPr/>
        </p:nvPicPr>
        <p:blipFill rotWithShape="1">
          <a:blip r:embed="rId2"/>
          <a:srcRect t="18208" b="4737"/>
          <a:stretch/>
        </p:blipFill>
        <p:spPr>
          <a:xfrm>
            <a:off x="20" y="10"/>
            <a:ext cx="12191980" cy="6857990"/>
          </a:xfrm>
          <a:prstGeom prst="rect">
            <a:avLst/>
          </a:prstGeom>
        </p:spPr>
      </p:pic>
      <p:sp useBgFill="1">
        <p:nvSpPr>
          <p:cNvPr id="10" name="Rectangle 9">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329A3B-A668-EFA4-B35D-7745337D37B6}"/>
              </a:ext>
            </a:extLst>
          </p:cNvPr>
          <p:cNvSpPr>
            <a:spLocks noGrp="1"/>
          </p:cNvSpPr>
          <p:nvPr>
            <p:ph type="title"/>
          </p:nvPr>
        </p:nvSpPr>
        <p:spPr>
          <a:xfrm>
            <a:off x="2090528" y="2299176"/>
            <a:ext cx="4131368" cy="1571164"/>
          </a:xfrm>
        </p:spPr>
        <p:txBody>
          <a:bodyPr vert="horz" lIns="91440" tIns="45720" rIns="91440" bIns="45720" rtlCol="0" anchor="t">
            <a:normAutofit/>
          </a:bodyPr>
          <a:lstStyle/>
          <a:p>
            <a:r>
              <a:rPr lang="en-US" sz="3600">
                <a:latin typeface="+mj-lt"/>
                <a:cs typeface="+mj-cs"/>
              </a:rPr>
              <a:t>Prescriptive Analytics </a:t>
            </a:r>
          </a:p>
        </p:txBody>
      </p:sp>
      <p:cxnSp>
        <p:nvCxnSpPr>
          <p:cNvPr id="12" name="Straight Connector 11">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89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ircular lines in the sky&#10;&#10;Description automatically generated with medium confidence">
            <a:extLst>
              <a:ext uri="{FF2B5EF4-FFF2-40B4-BE49-F238E27FC236}">
                <a16:creationId xmlns:a16="http://schemas.microsoft.com/office/drawing/2014/main" id="{D8909D51-C80D-BB6F-271A-A95C74AAE624}"/>
              </a:ext>
            </a:extLst>
          </p:cNvPr>
          <p:cNvPicPr>
            <a:picLocks noChangeAspect="1"/>
          </p:cNvPicPr>
          <p:nvPr/>
        </p:nvPicPr>
        <p:blipFill rotWithShape="1">
          <a:blip r:embed="rId2">
            <a:alphaModFix amt="35000"/>
          </a:blip>
          <a:srcRect b="6250"/>
          <a:stretch/>
        </p:blipFill>
        <p:spPr>
          <a:xfrm>
            <a:off x="20" y="10"/>
            <a:ext cx="12191980" cy="6857990"/>
          </a:xfrm>
          <a:prstGeom prst="rect">
            <a:avLst/>
          </a:prstGeom>
        </p:spPr>
      </p:pic>
      <p:graphicFrame>
        <p:nvGraphicFramePr>
          <p:cNvPr id="5" name="Content Placeholder 2">
            <a:extLst>
              <a:ext uri="{FF2B5EF4-FFF2-40B4-BE49-F238E27FC236}">
                <a16:creationId xmlns:a16="http://schemas.microsoft.com/office/drawing/2014/main" id="{4594D8E1-2F4C-FD6F-3CDC-FE1EC31CF514}"/>
              </a:ext>
            </a:extLst>
          </p:cNvPr>
          <p:cNvGraphicFramePr>
            <a:graphicFrameLocks noGrp="1"/>
          </p:cNvGraphicFramePr>
          <p:nvPr>
            <p:ph idx="1"/>
            <p:extLst>
              <p:ext uri="{D42A27DB-BD31-4B8C-83A1-F6EECF244321}">
                <p14:modId xmlns:p14="http://schemas.microsoft.com/office/powerpoint/2010/main" val="2769149791"/>
              </p:ext>
            </p:extLst>
          </p:nvPr>
        </p:nvGraphicFramePr>
        <p:xfrm>
          <a:off x="838200" y="524256"/>
          <a:ext cx="10515600" cy="5652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71AA274C-FF0F-D326-01C8-1F0ECAAE2E87}"/>
              </a:ext>
            </a:extLst>
          </p:cNvPr>
          <p:cNvSpPr/>
          <p:nvPr/>
        </p:nvSpPr>
        <p:spPr>
          <a:xfrm>
            <a:off x="9727958" y="682757"/>
            <a:ext cx="1625842" cy="131673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descr="DNA">
            <a:extLst>
              <a:ext uri="{FF2B5EF4-FFF2-40B4-BE49-F238E27FC236}">
                <a16:creationId xmlns:a16="http://schemas.microsoft.com/office/drawing/2014/main" id="{6A9639AF-C762-606A-D0DA-1249DF481815}"/>
              </a:ext>
            </a:extLst>
          </p:cNvPr>
          <p:cNvSpPr/>
          <p:nvPr/>
        </p:nvSpPr>
        <p:spPr>
          <a:xfrm>
            <a:off x="9884482" y="786389"/>
            <a:ext cx="1312793" cy="110947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Tree>
    <p:extLst>
      <p:ext uri="{BB962C8B-B14F-4D97-AF65-F5344CB8AC3E}">
        <p14:creationId xmlns:p14="http://schemas.microsoft.com/office/powerpoint/2010/main" val="6171385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eckmate in a chess game">
            <a:extLst>
              <a:ext uri="{FF2B5EF4-FFF2-40B4-BE49-F238E27FC236}">
                <a16:creationId xmlns:a16="http://schemas.microsoft.com/office/drawing/2014/main" id="{A57586FB-1CE9-74D9-99DB-E9D967B9049F}"/>
              </a:ext>
            </a:extLst>
          </p:cNvPr>
          <p:cNvPicPr>
            <a:picLocks noChangeAspect="1"/>
          </p:cNvPicPr>
          <p:nvPr/>
        </p:nvPicPr>
        <p:blipFill rotWithShape="1">
          <a:blip r:embed="rId2">
            <a:alphaModFix/>
          </a:blip>
          <a:srcRect l="12556" r="15070"/>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32" name="Group 25">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27" name="Freeform: Shape 26">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0" name="Freeform: Shape 29">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0B45ADCF-4DCF-E8F5-DBF7-D3153677B432}"/>
              </a:ext>
            </a:extLst>
          </p:cNvPr>
          <p:cNvSpPr txBox="1"/>
          <p:nvPr/>
        </p:nvSpPr>
        <p:spPr>
          <a:xfrm>
            <a:off x="4852294" y="796695"/>
            <a:ext cx="6827641" cy="5433417"/>
          </a:xfrm>
          <a:prstGeom prst="rect">
            <a:avLst/>
          </a:prstGeom>
        </p:spPr>
        <p:txBody>
          <a:bodyPr vert="horz" lIns="91440" tIns="45720" rIns="91440" bIns="45720" rtlCol="0" anchor="ctr">
            <a:normAutofit/>
          </a:bodyPr>
          <a:lstStyle/>
          <a:p>
            <a:pPr>
              <a:lnSpc>
                <a:spcPct val="90000"/>
              </a:lnSpc>
              <a:spcAft>
                <a:spcPts val="600"/>
              </a:spcAft>
            </a:pPr>
            <a:r>
              <a:rPr lang="en-US" sz="3200" dirty="0">
                <a:solidFill>
                  <a:schemeClr val="tx2"/>
                </a:solidFill>
              </a:rPr>
              <a:t>Game Theory</a:t>
            </a:r>
          </a:p>
          <a:p>
            <a:pPr indent="-228600">
              <a:lnSpc>
                <a:spcPct val="90000"/>
              </a:lnSpc>
              <a:spcAft>
                <a:spcPts val="600"/>
              </a:spcAft>
              <a:buFont typeface="Arial" panose="020B0604020202020204" pitchFamily="34" charset="0"/>
              <a:buChar char="•"/>
            </a:pPr>
            <a:endParaRPr lang="en-US" sz="1500" dirty="0">
              <a:solidFill>
                <a:schemeClr val="tx2"/>
              </a:solidFill>
            </a:endParaRPr>
          </a:p>
          <a:p>
            <a:pPr indent="-228600">
              <a:lnSpc>
                <a:spcPct val="90000"/>
              </a:lnSpc>
              <a:spcAft>
                <a:spcPts val="600"/>
              </a:spcAft>
              <a:buFont typeface="Arial" panose="020B0604020202020204" pitchFamily="34" charset="0"/>
              <a:buChar char="•"/>
            </a:pPr>
            <a:r>
              <a:rPr lang="en-US" sz="1500" dirty="0">
                <a:solidFill>
                  <a:schemeClr val="tx2"/>
                </a:solidFill>
              </a:rPr>
              <a:t>Game theory is the study of strategic decision-making in competitive situations. It formalizes the interactions between players and analyzes how they can make decisions to maximize their own payoffs.</a:t>
            </a:r>
          </a:p>
          <a:p>
            <a:pPr indent="-228600">
              <a:lnSpc>
                <a:spcPct val="90000"/>
              </a:lnSpc>
              <a:spcAft>
                <a:spcPts val="600"/>
              </a:spcAft>
              <a:buFont typeface="Arial" panose="020B0604020202020204" pitchFamily="34" charset="0"/>
              <a:buChar char="•"/>
            </a:pPr>
            <a:endParaRPr lang="en-US" sz="1500" dirty="0">
              <a:solidFill>
                <a:schemeClr val="tx2"/>
              </a:solidFill>
            </a:endParaRPr>
          </a:p>
          <a:p>
            <a:pPr indent="-228600">
              <a:lnSpc>
                <a:spcPct val="90000"/>
              </a:lnSpc>
              <a:spcAft>
                <a:spcPts val="600"/>
              </a:spcAft>
              <a:buFont typeface="Arial" panose="020B0604020202020204" pitchFamily="34" charset="0"/>
              <a:buChar char="•"/>
            </a:pPr>
            <a:r>
              <a:rPr lang="en-US" sz="1500" dirty="0">
                <a:solidFill>
                  <a:schemeClr val="tx2"/>
                </a:solidFill>
              </a:rPr>
              <a:t>Game theory models the interactions between players as a game, where each player has a set of possible moves and a set of payoffs for each possible outcome. The goal of each player is to choose a move that maximizes their own payoff. Game theory can be used to find the best course of action in a variety of situations, such as business negotiations, military conflicts, and political elections.</a:t>
            </a:r>
          </a:p>
          <a:p>
            <a:pPr indent="-228600">
              <a:lnSpc>
                <a:spcPct val="90000"/>
              </a:lnSpc>
              <a:spcAft>
                <a:spcPts val="600"/>
              </a:spcAft>
              <a:buFont typeface="Arial" panose="020B0604020202020204" pitchFamily="34" charset="0"/>
              <a:buChar char="•"/>
            </a:pPr>
            <a:endParaRPr lang="en-US" sz="1500" dirty="0">
              <a:solidFill>
                <a:schemeClr val="tx2"/>
              </a:solidFill>
            </a:endParaRPr>
          </a:p>
          <a:p>
            <a:pPr indent="-228600">
              <a:lnSpc>
                <a:spcPct val="90000"/>
              </a:lnSpc>
              <a:spcAft>
                <a:spcPts val="600"/>
              </a:spcAft>
              <a:buFont typeface="Arial" panose="020B0604020202020204" pitchFamily="34" charset="0"/>
              <a:buChar char="•"/>
            </a:pPr>
            <a:r>
              <a:rPr lang="en-US" sz="1500" dirty="0">
                <a:solidFill>
                  <a:schemeClr val="tx2"/>
                </a:solidFill>
              </a:rPr>
              <a:t>Game theory is a complex and challenging field, but it is a powerful tool for understanding and predicting strategic behavior. It has been used to great effect in a variety of real-world applications. For example, game theory has been used to analyze the strategies of companies in competitive markets, to design optimal military strategies, and to predict the outcome of elections.</a:t>
            </a:r>
          </a:p>
        </p:txBody>
      </p:sp>
    </p:spTree>
    <p:extLst>
      <p:ext uri="{BB962C8B-B14F-4D97-AF65-F5344CB8AC3E}">
        <p14:creationId xmlns:p14="http://schemas.microsoft.com/office/powerpoint/2010/main" val="78743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7">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39">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Graphic 22" descr="Sparrow">
            <a:extLst>
              <a:ext uri="{FF2B5EF4-FFF2-40B4-BE49-F238E27FC236}">
                <a16:creationId xmlns:a16="http://schemas.microsoft.com/office/drawing/2014/main" id="{7D088AC7-AEAE-5C49-826C-B642567F1D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27" y="1573971"/>
            <a:ext cx="3720152" cy="3720152"/>
          </a:xfrm>
          <a:prstGeom prst="rect">
            <a:avLst/>
          </a:prstGeom>
        </p:spPr>
      </p:pic>
      <p:sp>
        <p:nvSpPr>
          <p:cNvPr id="12" name="TextBox 11">
            <a:extLst>
              <a:ext uri="{FF2B5EF4-FFF2-40B4-BE49-F238E27FC236}">
                <a16:creationId xmlns:a16="http://schemas.microsoft.com/office/drawing/2014/main" id="{80775343-5544-A168-C2C7-B7BED1CD0EC4}"/>
              </a:ext>
            </a:extLst>
          </p:cNvPr>
          <p:cNvSpPr txBox="1"/>
          <p:nvPr/>
        </p:nvSpPr>
        <p:spPr>
          <a:xfrm>
            <a:off x="5254752" y="0"/>
            <a:ext cx="6937248" cy="6858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Particle Swarm Optimization (PSO)</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Particle swarm optimization is another search-based optimization technique that is inspired by the behavior of flocks of birds or schools of fish. In PSO, each solution is represented by a particle. The particles move through the search space, and their movements are influenced by their own best positions as well as the best positions of their neighbors.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PSO works by having each particle start at a random position in the search space. The particles then move through the search space, and their movements are influenced by their own best positions as well as the best positions of their neighbors. The particles are attracted to the best positions they have encountered, and they are also attracted to the best positions that their neighbors have encountered. This process is repeated until a solution that meets the desired criteria is found.</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PSO is often used to solve optimization problems, such as finding the minimum of a function or the maximum of a profit function. It can also be used to find the best course of action in a given situation. For example, PSO could be used to find the best route for a delivery truck or to find the best investment strategy for a portfolio.</a:t>
            </a:r>
          </a:p>
        </p:txBody>
      </p:sp>
    </p:spTree>
    <p:extLst>
      <p:ext uri="{BB962C8B-B14F-4D97-AF65-F5344CB8AC3E}">
        <p14:creationId xmlns:p14="http://schemas.microsoft.com/office/powerpoint/2010/main" val="237604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8405499-3BE7-8DA0-517A-DB72043BB8AD}"/>
              </a:ext>
            </a:extLst>
          </p:cNvPr>
          <p:cNvSpPr>
            <a:spLocks noGrp="1"/>
          </p:cNvSpPr>
          <p:nvPr>
            <p:ph type="title"/>
          </p:nvPr>
        </p:nvSpPr>
        <p:spPr>
          <a:xfrm>
            <a:off x="1169125" y="2920878"/>
            <a:ext cx="5853227" cy="2992576"/>
          </a:xfrm>
        </p:spPr>
        <p:txBody>
          <a:bodyPr vert="horz" lIns="91440" tIns="45720" rIns="91440" bIns="45720" rtlCol="0" anchor="t">
            <a:normAutofit/>
          </a:bodyPr>
          <a:lstStyle/>
          <a:p>
            <a:r>
              <a:rPr lang="en-US" sz="4800">
                <a:solidFill>
                  <a:srgbClr val="FFFFFF"/>
                </a:solidFill>
                <a:latin typeface="+mj-lt"/>
                <a:cs typeface="+mj-cs"/>
              </a:rPr>
              <a:t>Objective Function Code</a:t>
            </a:r>
          </a:p>
        </p:txBody>
      </p:sp>
      <p:pic>
        <p:nvPicPr>
          <p:cNvPr id="25" name="Picture 5" descr="Vibrant multicolour checkered floor design">
            <a:extLst>
              <a:ext uri="{FF2B5EF4-FFF2-40B4-BE49-F238E27FC236}">
                <a16:creationId xmlns:a16="http://schemas.microsoft.com/office/drawing/2014/main" id="{6FD28951-ABD9-0AFF-49C4-1290D92F5EDF}"/>
              </a:ext>
            </a:extLst>
          </p:cNvPr>
          <p:cNvPicPr>
            <a:picLocks noChangeAspect="1"/>
          </p:cNvPicPr>
          <p:nvPr/>
        </p:nvPicPr>
        <p:blipFill rotWithShape="1">
          <a:blip r:embed="rId2"/>
          <a:srcRect l="29835" r="29812"/>
          <a:stretch/>
        </p:blipFill>
        <p:spPr>
          <a:xfrm>
            <a:off x="8104092" y="10"/>
            <a:ext cx="4099858" cy="6857990"/>
          </a:xfrm>
          <a:prstGeom prst="rect">
            <a:avLst/>
          </a:prstGeom>
        </p:spPr>
      </p:pic>
    </p:spTree>
    <p:extLst>
      <p:ext uri="{BB962C8B-B14F-4D97-AF65-F5344CB8AC3E}">
        <p14:creationId xmlns:p14="http://schemas.microsoft.com/office/powerpoint/2010/main" val="39436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D1A90-15BA-EC02-FC35-EAEF6246F50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Objective Function Code (Your Work) </a:t>
            </a:r>
          </a:p>
        </p:txBody>
      </p:sp>
      <p:pic>
        <p:nvPicPr>
          <p:cNvPr id="5" name="Picture 4" descr="A screenshot of a computer program&#10;&#10;Description automatically generated">
            <a:extLst>
              <a:ext uri="{FF2B5EF4-FFF2-40B4-BE49-F238E27FC236}">
                <a16:creationId xmlns:a16="http://schemas.microsoft.com/office/drawing/2014/main" id="{07B05AA7-FDDF-3C13-844D-D4D25247D5B0}"/>
              </a:ext>
            </a:extLst>
          </p:cNvPr>
          <p:cNvPicPr>
            <a:picLocks noChangeAspect="1"/>
          </p:cNvPicPr>
          <p:nvPr/>
        </p:nvPicPr>
        <p:blipFill>
          <a:blip r:embed="rId2"/>
          <a:stretch>
            <a:fillRect/>
          </a:stretch>
        </p:blipFill>
        <p:spPr>
          <a:xfrm>
            <a:off x="4777316" y="918976"/>
            <a:ext cx="6780700" cy="5017718"/>
          </a:xfrm>
          <a:prstGeom prst="rect">
            <a:avLst/>
          </a:prstGeom>
        </p:spPr>
      </p:pic>
    </p:spTree>
    <p:extLst>
      <p:ext uri="{BB962C8B-B14F-4D97-AF65-F5344CB8AC3E}">
        <p14:creationId xmlns:p14="http://schemas.microsoft.com/office/powerpoint/2010/main" val="99598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2BE0EF1-617F-EC5E-1DB2-8973C7755336}"/>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dirty="0">
                <a:solidFill>
                  <a:schemeClr val="tx1"/>
                </a:solidFill>
                <a:latin typeface="+mj-lt"/>
                <a:ea typeface="+mj-ea"/>
                <a:cs typeface="+mj-cs"/>
              </a:rPr>
              <a:t>Results and Explanation</a:t>
            </a:r>
          </a:p>
        </p:txBody>
      </p:sp>
      <p:sp>
        <p:nvSpPr>
          <p:cNvPr id="10" name="TextBox 9">
            <a:extLst>
              <a:ext uri="{FF2B5EF4-FFF2-40B4-BE49-F238E27FC236}">
                <a16:creationId xmlns:a16="http://schemas.microsoft.com/office/drawing/2014/main" id="{AB46AD4E-4A7A-A02C-70B1-FC4A30334C0E}"/>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GA: Best solution is [0.15380151488723437, 0.0029088343478261836, 0.00036319733567979906] with fitness 0.10880279035213597 Found at run 10 and generation 163 </a:t>
            </a:r>
          </a:p>
          <a:p>
            <a:pPr>
              <a:lnSpc>
                <a:spcPct val="90000"/>
              </a:lnSpc>
              <a:spcAft>
                <a:spcPts val="600"/>
              </a:spcAft>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PSO: Best solution is [0.6348626766354147, 6.3132291828671046e-09, 5.161914073930072e-07] with fitness 0.16371807544075545 Found at run 4 and iteration 133</a:t>
            </a:r>
            <a:endParaRPr lang="en-US" sz="2000" dirty="0"/>
          </a:p>
        </p:txBody>
      </p:sp>
    </p:spTree>
    <p:extLst>
      <p:ext uri="{BB962C8B-B14F-4D97-AF65-F5344CB8AC3E}">
        <p14:creationId xmlns:p14="http://schemas.microsoft.com/office/powerpoint/2010/main" val="359281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D3DEB-D355-01FA-D547-C13C6B2029C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Results and Explanation</a:t>
            </a:r>
          </a:p>
        </p:txBody>
      </p:sp>
      <p:sp>
        <p:nvSpPr>
          <p:cNvPr id="5" name="TextBox 4">
            <a:extLst>
              <a:ext uri="{FF2B5EF4-FFF2-40B4-BE49-F238E27FC236}">
                <a16:creationId xmlns:a16="http://schemas.microsoft.com/office/drawing/2014/main" id="{D8141D66-6AD8-3060-C9FE-43653B16BE20}"/>
              </a:ext>
            </a:extLst>
          </p:cNvPr>
          <p:cNvSpPr txBox="1"/>
          <p:nvPr/>
        </p:nvSpPr>
        <p:spPr>
          <a:xfrm>
            <a:off x="4037826" y="24961"/>
            <a:ext cx="8154174" cy="682290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i="0" dirty="0">
                <a:effectLst/>
              </a:rPr>
              <a:t>Genetic Algorithm (GA):</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Best Solution: [0.15380151488723437, 0.0029088343478261836, 0.00036319733567979906]</a:t>
            </a:r>
          </a:p>
          <a:p>
            <a:pPr marL="742950" lvl="1" indent="-228600">
              <a:lnSpc>
                <a:spcPct val="90000"/>
              </a:lnSpc>
              <a:spcAft>
                <a:spcPts val="600"/>
              </a:spcAft>
              <a:buFont typeface="Arial" panose="020B0604020202020204" pitchFamily="34" charset="0"/>
              <a:buChar char="•"/>
            </a:pPr>
            <a:r>
              <a:rPr lang="en-US" sz="1400" b="0" i="0" dirty="0">
                <a:effectLst/>
              </a:rPr>
              <a:t>Fitness: 0.10880279035213597</a:t>
            </a:r>
          </a:p>
          <a:p>
            <a:pPr marL="742950" lvl="1" indent="-228600">
              <a:lnSpc>
                <a:spcPct val="90000"/>
              </a:lnSpc>
              <a:spcAft>
                <a:spcPts val="600"/>
              </a:spcAft>
              <a:buFont typeface="Arial" panose="020B0604020202020204" pitchFamily="34" charset="0"/>
              <a:buChar char="•"/>
            </a:pPr>
            <a:r>
              <a:rPr lang="en-US" sz="1400" b="0" i="0" dirty="0">
                <a:effectLst/>
              </a:rPr>
              <a:t>Found at Run 10 and Generation 163</a:t>
            </a:r>
          </a:p>
          <a:p>
            <a:pPr marL="742950" lvl="1"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The GA has found a set of weights (W1, W2, W3) that result in a low fitness value of 0.10880279035213597. In many optimization problems, lower fitness values indicate better solutions. These weights are likely used in a risk assessment model to predict whether a node is 'at risk' or not.</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1" i="0" dirty="0">
                <a:effectLst/>
              </a:rPr>
              <a:t>Particle Swarm Optimization (PSO):</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Best Solution: [0.6348626766354147, 6.3132291828671046e-09, 5.161914073930072e-07]</a:t>
            </a:r>
          </a:p>
          <a:p>
            <a:pPr marL="742950" lvl="1" indent="-228600">
              <a:lnSpc>
                <a:spcPct val="90000"/>
              </a:lnSpc>
              <a:spcAft>
                <a:spcPts val="600"/>
              </a:spcAft>
              <a:buFont typeface="Arial" panose="020B0604020202020204" pitchFamily="34" charset="0"/>
              <a:buChar char="•"/>
            </a:pPr>
            <a:r>
              <a:rPr lang="en-US" sz="1400" b="0" i="0" dirty="0">
                <a:effectLst/>
              </a:rPr>
              <a:t>Fitness: 0.16371807544075545</a:t>
            </a:r>
          </a:p>
          <a:p>
            <a:pPr marL="742950" lvl="1" indent="-228600">
              <a:lnSpc>
                <a:spcPct val="90000"/>
              </a:lnSpc>
              <a:spcAft>
                <a:spcPts val="600"/>
              </a:spcAft>
              <a:buFont typeface="Arial" panose="020B0604020202020204" pitchFamily="34" charset="0"/>
              <a:buChar char="•"/>
            </a:pPr>
            <a:r>
              <a:rPr lang="en-US" sz="1400" b="0" i="0" dirty="0">
                <a:effectLst/>
              </a:rPr>
              <a:t>Found at Run 4 and Iteration 133</a:t>
            </a:r>
          </a:p>
          <a:p>
            <a:pPr indent="-228600">
              <a:lnSpc>
                <a:spcPct val="90000"/>
              </a:lnSpc>
              <a:spcAft>
                <a:spcPts val="600"/>
              </a:spcAft>
              <a:buFont typeface="Arial" panose="020B0604020202020204" pitchFamily="34" charset="0"/>
              <a:buChar char="•"/>
            </a:pPr>
            <a:r>
              <a:rPr lang="en-US" sz="1400" b="0" i="0" dirty="0">
                <a:effectLst/>
              </a:rPr>
              <a:t>Similarly, the PSO algorithm has found a set of weights (W1, W2, W3) that result in a fitness value of 0.16371807544075545. While this fitness value is higher than the GA's fitness value, it's essential to consider the specific problem and the range of fitness values.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1" i="0" dirty="0">
                <a:effectLst/>
              </a:rPr>
              <a:t>Threshold Value for Classification:</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Threshold Minimum Risk Score: 0.08281756567259191</a:t>
            </a:r>
          </a:p>
          <a:p>
            <a:pPr indent="-228600">
              <a:lnSpc>
                <a:spcPct val="90000"/>
              </a:lnSpc>
              <a:spcAft>
                <a:spcPts val="600"/>
              </a:spcAft>
              <a:buFont typeface="Arial" panose="020B0604020202020204" pitchFamily="34" charset="0"/>
              <a:buChar char="•"/>
            </a:pPr>
            <a:r>
              <a:rPr lang="en-US" sz="1400" b="0" i="0" dirty="0">
                <a:effectLst/>
              </a:rPr>
              <a:t>The threshold value is used to classify nodes as 'at risk' or not. Nodes with a risk score above this threshold will be classified as 'at risk,' and those below it will be classified as 'not at risk.' In this case, the threshold is set at 0.08281756567259191.</a:t>
            </a:r>
          </a:p>
        </p:txBody>
      </p:sp>
    </p:spTree>
    <p:extLst>
      <p:ext uri="{BB962C8B-B14F-4D97-AF65-F5344CB8AC3E}">
        <p14:creationId xmlns:p14="http://schemas.microsoft.com/office/powerpoint/2010/main" val="36160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graph&#10;&#10;Description automatically generated with medium confidence">
            <a:extLst>
              <a:ext uri="{FF2B5EF4-FFF2-40B4-BE49-F238E27FC236}">
                <a16:creationId xmlns:a16="http://schemas.microsoft.com/office/drawing/2014/main" id="{E146BBA0-E689-9420-3090-530FE0751773}"/>
              </a:ext>
            </a:extLst>
          </p:cNvPr>
          <p:cNvPicPr>
            <a:picLocks noChangeAspect="1"/>
          </p:cNvPicPr>
          <p:nvPr/>
        </p:nvPicPr>
        <p:blipFill>
          <a:blip r:embed="rId2"/>
          <a:stretch>
            <a:fillRect/>
          </a:stretch>
        </p:blipFill>
        <p:spPr>
          <a:xfrm>
            <a:off x="6096000" y="747713"/>
            <a:ext cx="5459413" cy="2559050"/>
          </a:xfrm>
          <a:prstGeom prst="rect">
            <a:avLst/>
          </a:prstGeom>
        </p:spPr>
      </p:pic>
      <p:pic>
        <p:nvPicPr>
          <p:cNvPr id="9" name="Picture 8" descr="A graph with blue lines&#10;&#10;Description automatically generated">
            <a:extLst>
              <a:ext uri="{FF2B5EF4-FFF2-40B4-BE49-F238E27FC236}">
                <a16:creationId xmlns:a16="http://schemas.microsoft.com/office/drawing/2014/main" id="{3F5AB25A-C5D9-C629-2A66-26714729ED4C}"/>
              </a:ext>
            </a:extLst>
          </p:cNvPr>
          <p:cNvPicPr>
            <a:picLocks noChangeAspect="1"/>
          </p:cNvPicPr>
          <p:nvPr/>
        </p:nvPicPr>
        <p:blipFill>
          <a:blip r:embed="rId3"/>
          <a:stretch>
            <a:fillRect/>
          </a:stretch>
        </p:blipFill>
        <p:spPr>
          <a:xfrm>
            <a:off x="6096000" y="3371850"/>
            <a:ext cx="5459413" cy="2738438"/>
          </a:xfrm>
          <a:prstGeom prst="rect">
            <a:avLst/>
          </a:prstGeom>
        </p:spPr>
      </p:pic>
      <p:sp>
        <p:nvSpPr>
          <p:cNvPr id="2" name="Title 1">
            <a:extLst>
              <a:ext uri="{FF2B5EF4-FFF2-40B4-BE49-F238E27FC236}">
                <a16:creationId xmlns:a16="http://schemas.microsoft.com/office/drawing/2014/main" id="{B2264B16-BCD9-9AD3-B7E2-992B0271698C}"/>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dirty="0">
                <a:solidFill>
                  <a:srgbClr val="FFFFFF"/>
                </a:solidFill>
                <a:latin typeface="+mj-lt"/>
                <a:ea typeface="+mj-ea"/>
                <a:cs typeface="+mj-cs"/>
              </a:rPr>
              <a:t>Visualization and Explanation</a:t>
            </a:r>
          </a:p>
        </p:txBody>
      </p:sp>
    </p:spTree>
    <p:extLst>
      <p:ext uri="{BB962C8B-B14F-4D97-AF65-F5344CB8AC3E}">
        <p14:creationId xmlns:p14="http://schemas.microsoft.com/office/powerpoint/2010/main" val="579193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A6DE8-1D36-79A9-66BC-A929F067B8F7}"/>
              </a:ext>
            </a:extLst>
          </p:cNvPr>
          <p:cNvSpPr>
            <a:spLocks noGrp="1"/>
          </p:cNvSpPr>
          <p:nvPr>
            <p:ph type="title"/>
          </p:nvPr>
        </p:nvSpPr>
        <p:spPr>
          <a:xfrm>
            <a:off x="4383742" y="-7854"/>
            <a:ext cx="6781800" cy="1338696"/>
          </a:xfrm>
        </p:spPr>
        <p:txBody>
          <a:bodyPr vert="horz" lIns="91440" tIns="45720" rIns="91440" bIns="45720" rtlCol="0" anchor="ctr">
            <a:normAutofit/>
          </a:bodyPr>
          <a:lstStyle/>
          <a:p>
            <a:r>
              <a:rPr lang="en-US" dirty="0">
                <a:latin typeface="+mj-lt"/>
                <a:cs typeface="+mj-cs"/>
              </a:rPr>
              <a:t>Visualization and Explanation</a:t>
            </a:r>
          </a:p>
        </p:txBody>
      </p:sp>
      <p:pic>
        <p:nvPicPr>
          <p:cNvPr id="24" name="Picture 23" descr="Zigzag indicator line">
            <a:extLst>
              <a:ext uri="{FF2B5EF4-FFF2-40B4-BE49-F238E27FC236}">
                <a16:creationId xmlns:a16="http://schemas.microsoft.com/office/drawing/2014/main" id="{00820ED0-3F18-DC65-5CD4-294A65D9E920}"/>
              </a:ext>
            </a:extLst>
          </p:cNvPr>
          <p:cNvPicPr>
            <a:picLocks noChangeAspect="1"/>
          </p:cNvPicPr>
          <p:nvPr/>
        </p:nvPicPr>
        <p:blipFill rotWithShape="1">
          <a:blip r:embed="rId2"/>
          <a:srcRect l="29304" r="3415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5" name="TextBox 4">
            <a:extLst>
              <a:ext uri="{FF2B5EF4-FFF2-40B4-BE49-F238E27FC236}">
                <a16:creationId xmlns:a16="http://schemas.microsoft.com/office/drawing/2014/main" id="{AB95F4D0-CF11-70C7-B60B-116E90B66864}"/>
              </a:ext>
            </a:extLst>
          </p:cNvPr>
          <p:cNvSpPr txBox="1"/>
          <p:nvPr/>
        </p:nvSpPr>
        <p:spPr>
          <a:xfrm>
            <a:off x="3754758" y="978274"/>
            <a:ext cx="8437241" cy="5879715"/>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en-US" sz="1600" b="0" i="0" dirty="0">
                <a:effectLst/>
              </a:rPr>
              <a:t>The photo shows the results of a simulation comparing the performance of two optimization algorithms: genetic algorithm (GA) and particle swarm optimization (PSO). The x-axis of the graph represents the number of generations/iterations, and the y-axis represents the average fitness value.</a:t>
            </a:r>
          </a:p>
          <a:p>
            <a:pPr indent="-228600">
              <a:lnSpc>
                <a:spcPct val="90000"/>
              </a:lnSpc>
              <a:spcAft>
                <a:spcPts val="600"/>
              </a:spcAft>
              <a:buFont typeface="Arial" panose="020B0604020202020204" pitchFamily="34" charset="0"/>
              <a:buChar char="•"/>
            </a:pPr>
            <a:r>
              <a:rPr lang="en-US" sz="1600" b="0" i="0" dirty="0">
                <a:effectLst/>
              </a:rPr>
              <a:t>The boxplots on the left side of the graph show the distribution of the best fitness values for each algorithm at each generation/iteration. The GA boxplots are consistently higher than the PSO boxplots, which indicates that GA is generally more successful in finding high-fitness solutions. The median fitness values for GA are also greater than those for PSO, which further supports this conclusion.</a:t>
            </a:r>
          </a:p>
          <a:p>
            <a:pPr indent="-228600">
              <a:lnSpc>
                <a:spcPct val="90000"/>
              </a:lnSpc>
              <a:spcAft>
                <a:spcPts val="600"/>
              </a:spcAft>
              <a:buFont typeface="Arial" panose="020B0604020202020204" pitchFamily="34" charset="0"/>
              <a:buChar char="•"/>
            </a:pPr>
            <a:r>
              <a:rPr lang="en-US" sz="1600" b="0" i="0" dirty="0">
                <a:effectLst/>
              </a:rPr>
              <a:t>The line graphs on the right side of the graph show the average fitness values for each algorithm over time. The GA line graph is consistently above the PSO line graph, which again suggests that GA is more effective in finding high-fitness solutions. However, the gap between the two lines narrows as the number of generations/iterations increases, which indicates that PSO eventually catches up to GA.</a:t>
            </a:r>
          </a:p>
          <a:p>
            <a:pPr indent="-228600">
              <a:lnSpc>
                <a:spcPct val="90000"/>
              </a:lnSpc>
              <a:spcAft>
                <a:spcPts val="600"/>
              </a:spcAft>
              <a:buFont typeface="Arial" panose="020B0604020202020204" pitchFamily="34" charset="0"/>
              <a:buChar char="•"/>
            </a:pPr>
            <a:r>
              <a:rPr lang="en-US" sz="1600" b="0" i="0" dirty="0">
                <a:effectLst/>
              </a:rPr>
              <a:t>This behavior can be explained by the different ways in which GA and PSO explore the search space. GA is a more cautious approach that integrates and alters solutions over time, allowing for a slower but more thorough exploration. PSO, on the other hand, is a more aggressive optimization technique that rapidly explores the search space due to particles updating based on both personal and neighbor information.</a:t>
            </a:r>
          </a:p>
          <a:p>
            <a:pPr indent="-228600">
              <a:lnSpc>
                <a:spcPct val="90000"/>
              </a:lnSpc>
              <a:spcAft>
                <a:spcPts val="600"/>
              </a:spcAft>
              <a:buFont typeface="Arial" panose="020B0604020202020204" pitchFamily="34" charset="0"/>
              <a:buChar char="•"/>
            </a:pPr>
            <a:r>
              <a:rPr lang="en-US" sz="1600" b="0" i="0" dirty="0">
                <a:effectLst/>
              </a:rPr>
              <a:t>The wider initial gap between the GA and PSO line graphs suggests that GA has a faster initial convergence rate. This is because GA is able to quickly identify promising solutions and focus its search on those areas. However, PSO's more aggressive approach allows it to eventually catch up to GA and even surpass it in terms of fitness.</a:t>
            </a:r>
          </a:p>
          <a:p>
            <a:pPr indent="-228600">
              <a:lnSpc>
                <a:spcPct val="90000"/>
              </a:lnSpc>
              <a:spcAft>
                <a:spcPts val="600"/>
              </a:spcAft>
              <a:buFont typeface="Arial" panose="020B0604020202020204" pitchFamily="34" charset="0"/>
              <a:buChar char="•"/>
            </a:pPr>
            <a:r>
              <a:rPr lang="en-US" sz="1600" b="0" i="0" dirty="0">
                <a:effectLst/>
              </a:rPr>
              <a:t>In conclusion, the combined analysis suggests that GA is generally more effective in finding high-fitness solutions, but PSO exhibits a quicker initial performance and may approach GA's level of effectiveness as iterations progress. The choice between these optimization techniques depends on the specific problem and the trade-off between rapid exploration (PSO) and comprehensive search (GA). It is essential to consider the problem context and conduct further research to validate these findings for specific applications.</a:t>
            </a:r>
          </a:p>
        </p:txBody>
      </p:sp>
    </p:spTree>
    <p:extLst>
      <p:ext uri="{BB962C8B-B14F-4D97-AF65-F5344CB8AC3E}">
        <p14:creationId xmlns:p14="http://schemas.microsoft.com/office/powerpoint/2010/main" val="389515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network&#10;&#10;Description automatically generated">
            <a:extLst>
              <a:ext uri="{FF2B5EF4-FFF2-40B4-BE49-F238E27FC236}">
                <a16:creationId xmlns:a16="http://schemas.microsoft.com/office/drawing/2014/main" id="{28FECFE8-A22B-36C8-AA0E-748C7C99FE6A}"/>
              </a:ext>
            </a:extLst>
          </p:cNvPr>
          <p:cNvPicPr>
            <a:picLocks noChangeAspect="1"/>
          </p:cNvPicPr>
          <p:nvPr/>
        </p:nvPicPr>
        <p:blipFill rotWithShape="1">
          <a:blip r:embed="rId2"/>
          <a:srcRect t="5357" r="1" b="4022"/>
          <a:stretch/>
        </p:blipFill>
        <p:spPr>
          <a:xfrm>
            <a:off x="-3447" y="-1"/>
            <a:ext cx="12195447" cy="6879745"/>
          </a:xfrm>
          <a:prstGeom prst="rect">
            <a:avLst/>
          </a:prstGeom>
        </p:spPr>
      </p:pic>
      <p:sp>
        <p:nvSpPr>
          <p:cNvPr id="10" name="Rectangle 9">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329A3B-A668-EFA4-B35D-7745337D37B6}"/>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sz="4000">
                <a:solidFill>
                  <a:srgbClr val="FFFFFF"/>
                </a:solidFill>
                <a:latin typeface="+mj-lt"/>
                <a:cs typeface="+mj-cs"/>
              </a:rPr>
              <a:t>Predictive Analytics </a:t>
            </a:r>
          </a:p>
        </p:txBody>
      </p:sp>
    </p:spTree>
    <p:extLst>
      <p:ext uri="{BB962C8B-B14F-4D97-AF65-F5344CB8AC3E}">
        <p14:creationId xmlns:p14="http://schemas.microsoft.com/office/powerpoint/2010/main" val="4133596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46A5-619F-917F-4356-95C4FDBC963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8613D81-D986-8BC8-24E3-C2E5B6590500}"/>
              </a:ext>
            </a:extLst>
          </p:cNvPr>
          <p:cNvSpPr>
            <a:spLocks noGrp="1"/>
          </p:cNvSpPr>
          <p:nvPr>
            <p:ph idx="1"/>
          </p:nvPr>
        </p:nvSpPr>
        <p:spPr/>
        <p:txBody>
          <a:bodyPr/>
          <a:lstStyle/>
          <a:p>
            <a:r>
              <a:rPr lang="en-GB" dirty="0"/>
              <a:t>Goldberg, D. E. (1989). Genetic algorithms in search, optimization, and machine learning. Addison-Wesley.</a:t>
            </a:r>
          </a:p>
          <a:p>
            <a:r>
              <a:rPr lang="en-GB" dirty="0"/>
              <a:t>Kennedy, J., &amp; Eberhart, R. (1995). Particle swarm optimization. IEEE Transactions on Evolutionary Computation, 1(1), 26-34.</a:t>
            </a:r>
          </a:p>
          <a:p>
            <a:r>
              <a:rPr lang="en-GB" dirty="0"/>
              <a:t>Quinlan, J. R. (1986). Induction of decision trees. Machine Learning, 1(1), 81-106.</a:t>
            </a:r>
          </a:p>
        </p:txBody>
      </p:sp>
    </p:spTree>
    <p:extLst>
      <p:ext uri="{BB962C8B-B14F-4D97-AF65-F5344CB8AC3E}">
        <p14:creationId xmlns:p14="http://schemas.microsoft.com/office/powerpoint/2010/main" val="109218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E6402-9332-494B-84AC-28223EE040D2}"/>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6700" kern="1200">
                <a:solidFill>
                  <a:schemeClr val="bg1"/>
                </a:solidFill>
                <a:latin typeface="+mj-lt"/>
                <a:ea typeface="+mj-ea"/>
                <a:cs typeface="+mj-cs"/>
              </a:rPr>
              <a:t>Predictive Techniques Used </a:t>
            </a:r>
          </a:p>
        </p:txBody>
      </p:sp>
      <p:grpSp>
        <p:nvGrpSpPr>
          <p:cNvPr id="11" name="Group 10">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 name="Graphic 5" descr="Checkmark">
            <a:extLst>
              <a:ext uri="{FF2B5EF4-FFF2-40B4-BE49-F238E27FC236}">
                <a16:creationId xmlns:a16="http://schemas.microsoft.com/office/drawing/2014/main" id="{E09D4E16-827C-CE97-AF8A-DB8D034752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32098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2">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4" descr="Three arrows on bullseye">
            <a:extLst>
              <a:ext uri="{FF2B5EF4-FFF2-40B4-BE49-F238E27FC236}">
                <a16:creationId xmlns:a16="http://schemas.microsoft.com/office/drawing/2014/main" id="{B5E7149A-4BFA-8247-CDEE-6EAE0091D8A1}"/>
              </a:ext>
            </a:extLst>
          </p:cNvPr>
          <p:cNvPicPr>
            <a:picLocks noChangeAspect="1"/>
          </p:cNvPicPr>
          <p:nvPr/>
        </p:nvPicPr>
        <p:blipFill rotWithShape="1">
          <a:blip r:embed="rId2"/>
          <a:srcRect t="14122"/>
          <a:stretch/>
        </p:blipFill>
        <p:spPr>
          <a:xfrm>
            <a:off x="1" y="1"/>
            <a:ext cx="12192000" cy="6857999"/>
          </a:xfrm>
          <a:prstGeom prst="rect">
            <a:avLst/>
          </a:prstGeom>
        </p:spPr>
      </p:pic>
      <p:sp useBgFill="1">
        <p:nvSpPr>
          <p:cNvPr id="90" name="Freeform: Shape 84">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25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DD0D366F-455D-4298-97E9-89785ADA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25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Content Placeholder 2">
            <a:extLst>
              <a:ext uri="{FF2B5EF4-FFF2-40B4-BE49-F238E27FC236}">
                <a16:creationId xmlns:a16="http://schemas.microsoft.com/office/drawing/2014/main" id="{20093DB3-3DFA-81A2-DA31-C0833DD23965}"/>
              </a:ext>
            </a:extLst>
          </p:cNvPr>
          <p:cNvSpPr>
            <a:spLocks noGrp="1"/>
          </p:cNvSpPr>
          <p:nvPr>
            <p:ph idx="1"/>
          </p:nvPr>
        </p:nvSpPr>
        <p:spPr>
          <a:xfrm>
            <a:off x="6651086" y="2524343"/>
            <a:ext cx="4458446" cy="3132654"/>
          </a:xfrm>
        </p:spPr>
        <p:txBody>
          <a:bodyPr anchor="ctr">
            <a:normAutofit/>
          </a:bodyPr>
          <a:lstStyle/>
          <a:p>
            <a:r>
              <a:rPr lang="en-US" sz="1400" dirty="0"/>
              <a:t>Recursive feature elimination (RFE):</a:t>
            </a:r>
          </a:p>
          <a:p>
            <a:pPr marL="0" indent="0">
              <a:buNone/>
            </a:pPr>
            <a:r>
              <a:rPr lang="en-US" sz="1400" dirty="0"/>
              <a:t>RFE is a feature selection method that recursively eliminates the weakest feature(s) until the specified number of features is reached. It ranks features based on the model's coefficients or feature importance.</a:t>
            </a:r>
          </a:p>
          <a:p>
            <a:pPr marL="0" indent="0">
              <a:buNone/>
            </a:pPr>
            <a:endParaRPr lang="en-US" sz="1400" dirty="0"/>
          </a:p>
          <a:p>
            <a:r>
              <a:rPr lang="en-GB" sz="1400" dirty="0"/>
              <a:t>Select K-Best</a:t>
            </a:r>
            <a:r>
              <a:rPr lang="en-US" sz="1400" dirty="0"/>
              <a:t>:</a:t>
            </a:r>
          </a:p>
          <a:p>
            <a:pPr marL="0" indent="0">
              <a:buNone/>
            </a:pPr>
            <a:r>
              <a:rPr lang="en-US" sz="1400" dirty="0"/>
              <a:t>This method selects features based on the k highest scores from a defined scoring function. The scoring function used here is </a:t>
            </a:r>
            <a:r>
              <a:rPr lang="en-US" sz="1400" dirty="0" err="1"/>
              <a:t>f_classif</a:t>
            </a:r>
            <a:r>
              <a:rPr lang="en-US" sz="1400" dirty="0"/>
              <a:t>, which is suitable for classification tasks. It ranks features by their importance.</a:t>
            </a:r>
          </a:p>
        </p:txBody>
      </p:sp>
      <p:sp>
        <p:nvSpPr>
          <p:cNvPr id="2" name="Title 1">
            <a:extLst>
              <a:ext uri="{FF2B5EF4-FFF2-40B4-BE49-F238E27FC236}">
                <a16:creationId xmlns:a16="http://schemas.microsoft.com/office/drawing/2014/main" id="{E1F026E7-F3E5-C2F8-B400-A45FC5094473}"/>
              </a:ext>
            </a:extLst>
          </p:cNvPr>
          <p:cNvSpPr>
            <a:spLocks noGrp="1"/>
          </p:cNvSpPr>
          <p:nvPr>
            <p:ph type="title"/>
          </p:nvPr>
        </p:nvSpPr>
        <p:spPr>
          <a:xfrm>
            <a:off x="6492728" y="1071350"/>
            <a:ext cx="4775162" cy="1242924"/>
          </a:xfrm>
        </p:spPr>
        <p:txBody>
          <a:bodyPr>
            <a:normAutofit/>
          </a:bodyPr>
          <a:lstStyle/>
          <a:p>
            <a:pPr algn="ctr"/>
            <a:r>
              <a:rPr lang="en-GB" sz="2500" dirty="0"/>
              <a:t>Brief overview of the feature selection techniques that used in the project</a:t>
            </a:r>
            <a:endParaRPr lang="en-US" sz="2500" dirty="0"/>
          </a:p>
        </p:txBody>
      </p:sp>
      <p:sp>
        <p:nvSpPr>
          <p:cNvPr id="89"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434"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7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1A2755-F1FA-DECC-BDD0-C387C5C48D27}"/>
              </a:ext>
            </a:extLst>
          </p:cNvPr>
          <p:cNvSpPr>
            <a:spLocks noGrp="1"/>
          </p:cNvSpPr>
          <p:nvPr>
            <p:ph type="title"/>
          </p:nvPr>
        </p:nvSpPr>
        <p:spPr>
          <a:xfrm>
            <a:off x="709684" y="1562100"/>
            <a:ext cx="3795642" cy="3733800"/>
          </a:xfrm>
        </p:spPr>
        <p:txBody>
          <a:bodyPr>
            <a:normAutofit/>
          </a:bodyPr>
          <a:lstStyle/>
          <a:p>
            <a:pPr algn="ctr"/>
            <a:r>
              <a:rPr lang="en-GB">
                <a:solidFill>
                  <a:schemeClr val="tx1">
                    <a:lumMod val="85000"/>
                    <a:lumOff val="15000"/>
                  </a:schemeClr>
                </a:solidFill>
              </a:rPr>
              <a:t>Brief overview of the </a:t>
            </a:r>
            <a:r>
              <a:rPr lang="en-US">
                <a:solidFill>
                  <a:schemeClr val="tx1">
                    <a:lumMod val="85000"/>
                    <a:lumOff val="15000"/>
                  </a:schemeClr>
                </a:solidFill>
              </a:rPr>
              <a:t>regression models </a:t>
            </a:r>
            <a:r>
              <a:rPr lang="en-GB">
                <a:solidFill>
                  <a:schemeClr val="tx1">
                    <a:lumMod val="85000"/>
                    <a:lumOff val="15000"/>
                  </a:schemeClr>
                </a:solidFill>
              </a:rPr>
              <a:t>that used in the project</a:t>
            </a:r>
            <a:endParaRPr lang="en-US">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53D0B86A-0DD6-F0B3-D490-498C04DE113E}"/>
              </a:ext>
            </a:extLst>
          </p:cNvPr>
          <p:cNvSpPr>
            <a:spLocks noGrp="1"/>
          </p:cNvSpPr>
          <p:nvPr>
            <p:ph idx="1"/>
          </p:nvPr>
        </p:nvSpPr>
        <p:spPr>
          <a:xfrm>
            <a:off x="6096000" y="733425"/>
            <a:ext cx="5135592" cy="5391150"/>
          </a:xfrm>
        </p:spPr>
        <p:txBody>
          <a:bodyPr anchor="ctr">
            <a:normAutofit/>
          </a:bodyPr>
          <a:lstStyle/>
          <a:p>
            <a:r>
              <a:rPr lang="en-GB" sz="1400">
                <a:solidFill>
                  <a:schemeClr val="tx1">
                    <a:lumMod val="85000"/>
                    <a:lumOff val="15000"/>
                  </a:schemeClr>
                </a:solidFill>
              </a:rPr>
              <a:t>Linear Regression:</a:t>
            </a:r>
            <a:r>
              <a:rPr lang="en-US" sz="1400">
                <a:solidFill>
                  <a:schemeClr val="tx1">
                    <a:lumMod val="85000"/>
                    <a:lumOff val="15000"/>
                  </a:schemeClr>
                </a:solidFill>
              </a:rPr>
              <a:t>Linear regression is a statistical approach for modelling the relationship between a dependent variable and one or more independent variables. It aims to find the best-fitting linear equation that predicts the value of the dependent variable based on the given independent variables.</a:t>
            </a:r>
            <a:endParaRPr lang="en-GB" sz="1400">
              <a:solidFill>
                <a:schemeClr val="tx1">
                  <a:lumMod val="85000"/>
                  <a:lumOff val="15000"/>
                </a:schemeClr>
              </a:solidFill>
            </a:endParaRPr>
          </a:p>
          <a:p>
            <a:endParaRPr lang="en-GB" sz="1400">
              <a:solidFill>
                <a:schemeClr val="tx1">
                  <a:lumMod val="85000"/>
                  <a:lumOff val="15000"/>
                </a:schemeClr>
              </a:solidFill>
            </a:endParaRPr>
          </a:p>
          <a:p>
            <a:r>
              <a:rPr lang="en-GB" sz="1400">
                <a:solidFill>
                  <a:schemeClr val="tx1">
                    <a:lumMod val="85000"/>
                    <a:lumOff val="15000"/>
                  </a:schemeClr>
                </a:solidFill>
              </a:rPr>
              <a:t>Decision Tree:</a:t>
            </a:r>
            <a:r>
              <a:rPr lang="en-US" sz="1400">
                <a:solidFill>
                  <a:schemeClr val="tx1">
                    <a:lumMod val="85000"/>
                    <a:lumOff val="15000"/>
                  </a:schemeClr>
                </a:solidFill>
              </a:rPr>
              <a:t>A decision tree regression model is a non-parametric algorithm that partitions the data into segments based on selected features. It creates a tree-like structure where each internal node represents a feature, and each leaf node represents a predicted value. The model predicts the target variable by traversing the tree from the root to a leaf node.</a:t>
            </a:r>
            <a:endParaRPr lang="en-GB" sz="1400">
              <a:solidFill>
                <a:schemeClr val="tx1">
                  <a:lumMod val="85000"/>
                  <a:lumOff val="15000"/>
                </a:schemeClr>
              </a:solidFill>
            </a:endParaRPr>
          </a:p>
          <a:p>
            <a:endParaRPr lang="en-GB" sz="1400">
              <a:solidFill>
                <a:schemeClr val="tx1">
                  <a:lumMod val="85000"/>
                  <a:lumOff val="15000"/>
                </a:schemeClr>
              </a:solidFill>
            </a:endParaRPr>
          </a:p>
          <a:p>
            <a:r>
              <a:rPr lang="en-GB" sz="1400">
                <a:solidFill>
                  <a:schemeClr val="tx1">
                    <a:lumMod val="85000"/>
                    <a:lumOff val="15000"/>
                  </a:schemeClr>
                </a:solidFill>
              </a:rPr>
              <a:t>Random Forest:</a:t>
            </a:r>
            <a:r>
              <a:rPr lang="en-US" sz="1400">
                <a:solidFill>
                  <a:schemeClr val="tx1">
                    <a:lumMod val="85000"/>
                    <a:lumOff val="15000"/>
                  </a:schemeClr>
                </a:solidFill>
              </a:rPr>
              <a:t>Random forest is an ensemble learning method that combines multiple decision trees. It creates a collection of decision trees, where each tree is trained on a randomly selected subset of features and samples. The final prediction is obtained by aggregating the predictions of individual trees, reducing the variance, and improving the overall predictive accuracy.</a:t>
            </a:r>
            <a:endParaRPr lang="en-GB" sz="1400">
              <a:solidFill>
                <a:schemeClr val="tx1">
                  <a:lumMod val="85000"/>
                  <a:lumOff val="15000"/>
                </a:schemeClr>
              </a:solidFill>
            </a:endParaRPr>
          </a:p>
        </p:txBody>
      </p:sp>
    </p:spTree>
    <p:extLst>
      <p:ext uri="{BB962C8B-B14F-4D97-AF65-F5344CB8AC3E}">
        <p14:creationId xmlns:p14="http://schemas.microsoft.com/office/powerpoint/2010/main" val="12615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3563F-7704-AD09-A356-BA55747A769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Feature Selection Techniques</a:t>
            </a:r>
          </a:p>
        </p:txBody>
      </p:sp>
      <p:graphicFrame>
        <p:nvGraphicFramePr>
          <p:cNvPr id="4" name="Content Placeholder 3">
            <a:extLst>
              <a:ext uri="{FF2B5EF4-FFF2-40B4-BE49-F238E27FC236}">
                <a16:creationId xmlns:a16="http://schemas.microsoft.com/office/drawing/2014/main" id="{57D87558-269B-DE3B-6D08-CF28E383A6E8}"/>
              </a:ext>
            </a:extLst>
          </p:cNvPr>
          <p:cNvGraphicFramePr>
            <a:graphicFrameLocks noGrp="1"/>
          </p:cNvGraphicFramePr>
          <p:nvPr>
            <p:ph idx="1"/>
            <p:extLst>
              <p:ext uri="{D42A27DB-BD31-4B8C-83A1-F6EECF244321}">
                <p14:modId xmlns:p14="http://schemas.microsoft.com/office/powerpoint/2010/main" val="1743214902"/>
              </p:ext>
            </p:extLst>
          </p:nvPr>
        </p:nvGraphicFramePr>
        <p:xfrm>
          <a:off x="644056" y="2547600"/>
          <a:ext cx="10927830" cy="3322763"/>
        </p:xfrm>
        <a:graphic>
          <a:graphicData uri="http://schemas.openxmlformats.org/drawingml/2006/table">
            <a:tbl>
              <a:tblPr firstRow="1" firstCol="1" bandRow="1">
                <a:tableStyleId>{9D7B26C5-4107-4FEC-AEDC-1716B250A1EF}</a:tableStyleId>
              </a:tblPr>
              <a:tblGrid>
                <a:gridCol w="2868693">
                  <a:extLst>
                    <a:ext uri="{9D8B030D-6E8A-4147-A177-3AD203B41FA5}">
                      <a16:colId xmlns:a16="http://schemas.microsoft.com/office/drawing/2014/main" val="22302343"/>
                    </a:ext>
                  </a:extLst>
                </a:gridCol>
                <a:gridCol w="3139549">
                  <a:extLst>
                    <a:ext uri="{9D8B030D-6E8A-4147-A177-3AD203B41FA5}">
                      <a16:colId xmlns:a16="http://schemas.microsoft.com/office/drawing/2014/main" val="3726436377"/>
                    </a:ext>
                  </a:extLst>
                </a:gridCol>
                <a:gridCol w="4919588">
                  <a:extLst>
                    <a:ext uri="{9D8B030D-6E8A-4147-A177-3AD203B41FA5}">
                      <a16:colId xmlns:a16="http://schemas.microsoft.com/office/drawing/2014/main" val="4139867578"/>
                    </a:ext>
                  </a:extLst>
                </a:gridCol>
              </a:tblGrid>
              <a:tr h="468509">
                <a:tc>
                  <a:txBody>
                    <a:bodyPr/>
                    <a:lstStyle/>
                    <a:p>
                      <a:pPr marL="0" marR="0" algn="ctr" fontAlgn="t">
                        <a:lnSpc>
                          <a:spcPct val="107000"/>
                        </a:lnSpc>
                        <a:spcBef>
                          <a:spcPts val="0"/>
                        </a:spcBef>
                        <a:spcAft>
                          <a:spcPts val="800"/>
                        </a:spcAft>
                      </a:pPr>
                      <a:r>
                        <a:rPr lang="en-GB" sz="2600" b="1" u="none" strike="noStrike">
                          <a:solidFill>
                            <a:srgbClr val="000000"/>
                          </a:solidFill>
                          <a:effectLst/>
                        </a:rPr>
                        <a:t>FS nov</a:t>
                      </a:r>
                      <a:endParaRPr lang="en-GB" sz="4200" b="0" i="0" u="none" strike="noStrike">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lnSpc>
                          <a:spcPct val="107000"/>
                        </a:lnSpc>
                        <a:spcBef>
                          <a:spcPts val="0"/>
                        </a:spcBef>
                        <a:spcAft>
                          <a:spcPts val="800"/>
                        </a:spcAft>
                      </a:pPr>
                      <a:r>
                        <a:rPr lang="en-GB" sz="2600" b="1" u="none" strike="noStrike">
                          <a:solidFill>
                            <a:srgbClr val="000000"/>
                          </a:solidFill>
                          <a:effectLst/>
                        </a:rPr>
                        <a:t>Name</a:t>
                      </a:r>
                      <a:endParaRPr lang="en-GB" sz="4200" b="0" i="0" u="none" strike="noStrike">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lnSpc>
                          <a:spcPct val="107000"/>
                        </a:lnSpc>
                        <a:spcBef>
                          <a:spcPts val="0"/>
                        </a:spcBef>
                        <a:spcAft>
                          <a:spcPts val="800"/>
                        </a:spcAft>
                      </a:pPr>
                      <a:r>
                        <a:rPr lang="en-GB" sz="2600" b="1" u="none" strike="noStrike">
                          <a:solidFill>
                            <a:srgbClr val="000000"/>
                          </a:solidFill>
                          <a:effectLst/>
                        </a:rPr>
                        <a:t>Results (Selected Features)</a:t>
                      </a:r>
                      <a:endParaRPr lang="en-GB" sz="4200" b="0" i="0" u="none" strike="noStrike">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7009235"/>
                  </a:ext>
                </a:extLst>
              </a:tr>
              <a:tr h="1632679">
                <a:tc>
                  <a:txBody>
                    <a:bodyPr/>
                    <a:lstStyle/>
                    <a:p>
                      <a:pPr marL="0" marR="0" indent="0" algn="ctr" rtl="0" fontAlgn="t">
                        <a:lnSpc>
                          <a:spcPct val="107000"/>
                        </a:lnSpc>
                        <a:spcBef>
                          <a:spcPts val="0"/>
                        </a:spcBef>
                        <a:spcAft>
                          <a:spcPts val="0"/>
                        </a:spcAft>
                        <a:buClrTx/>
                        <a:buSzPts val="1100"/>
                        <a:buFont typeface="+mj-lt"/>
                        <a:buNone/>
                      </a:pPr>
                      <a:r>
                        <a:rPr lang="en-GB" sz="2600" b="0" i="0" u="none" strike="noStrike">
                          <a:effectLst/>
                          <a:latin typeface="Arial" panose="020B0604020202020204" pitchFamily="34" charset="0"/>
                        </a:rPr>
                        <a:t>1</a:t>
                      </a: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800"/>
                        </a:spcAft>
                      </a:pPr>
                      <a:r>
                        <a:rPr lang="en-GB" sz="2600" b="0" u="none" strike="noStrike">
                          <a:effectLst/>
                        </a:rPr>
                        <a:t> SelectKBest </a:t>
                      </a:r>
                      <a:endParaRPr lang="en-GB" sz="4200" b="0" i="0" u="none" strike="noStrike">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800"/>
                        </a:spcAft>
                      </a:pPr>
                      <a:endParaRPr lang="en-GB" sz="1600" b="0" i="0" u="none" strike="noStrike" dirty="0">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208091"/>
                  </a:ext>
                </a:extLst>
              </a:tr>
              <a:tr h="1221575">
                <a:tc>
                  <a:txBody>
                    <a:bodyPr/>
                    <a:lstStyle/>
                    <a:p>
                      <a:pPr marL="0" marR="0" indent="0" algn="ctr" rtl="0" fontAlgn="t">
                        <a:lnSpc>
                          <a:spcPct val="107000"/>
                        </a:lnSpc>
                        <a:spcBef>
                          <a:spcPts val="0"/>
                        </a:spcBef>
                        <a:spcAft>
                          <a:spcPts val="0"/>
                        </a:spcAft>
                        <a:buClrTx/>
                        <a:buSzPts val="1100"/>
                        <a:buFont typeface="+mj-lt"/>
                        <a:buNone/>
                      </a:pPr>
                      <a:r>
                        <a:rPr lang="en-GB" sz="2600" b="0" i="0" u="none" strike="noStrike">
                          <a:effectLst/>
                          <a:latin typeface="Arial" panose="020B0604020202020204" pitchFamily="34" charset="0"/>
                        </a:rPr>
                        <a:t>2</a:t>
                      </a: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800"/>
                        </a:spcAft>
                      </a:pPr>
                      <a:r>
                        <a:rPr lang="en-GB" sz="2600" b="0" u="none" strike="noStrike">
                          <a:effectLst/>
                        </a:rPr>
                        <a:t>RFE  </a:t>
                      </a:r>
                      <a:endParaRPr lang="en-GB" sz="4200" b="0" i="0" u="none" strike="noStrike">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800"/>
                        </a:spcAft>
                      </a:pPr>
                      <a:endParaRPr lang="en-GB" sz="2800" b="0" i="0" u="none" strike="noStrike" dirty="0">
                        <a:effectLst/>
                        <a:latin typeface="Arial" panose="020B0604020202020204" pitchFamily="34" charset="0"/>
                      </a:endParaRPr>
                    </a:p>
                  </a:txBody>
                  <a:tcPr marL="159786" marR="159786" marT="221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820823"/>
                  </a:ext>
                </a:extLst>
              </a:tr>
            </a:tbl>
          </a:graphicData>
        </a:graphic>
      </p:graphicFrame>
      <p:pic>
        <p:nvPicPr>
          <p:cNvPr id="5" name="Picture 4">
            <a:extLst>
              <a:ext uri="{FF2B5EF4-FFF2-40B4-BE49-F238E27FC236}">
                <a16:creationId xmlns:a16="http://schemas.microsoft.com/office/drawing/2014/main" id="{091BB156-47C9-712D-8B3C-3A855FB20F0F}"/>
              </a:ext>
            </a:extLst>
          </p:cNvPr>
          <p:cNvPicPr>
            <a:picLocks noChangeAspect="1"/>
          </p:cNvPicPr>
          <p:nvPr/>
        </p:nvPicPr>
        <p:blipFill>
          <a:blip r:embed="rId2"/>
          <a:stretch>
            <a:fillRect/>
          </a:stretch>
        </p:blipFill>
        <p:spPr>
          <a:xfrm>
            <a:off x="6712837" y="3045216"/>
            <a:ext cx="4034676" cy="1566050"/>
          </a:xfrm>
          <a:prstGeom prst="rect">
            <a:avLst/>
          </a:prstGeom>
        </p:spPr>
      </p:pic>
      <p:pic>
        <p:nvPicPr>
          <p:cNvPr id="7" name="Picture 6">
            <a:extLst>
              <a:ext uri="{FF2B5EF4-FFF2-40B4-BE49-F238E27FC236}">
                <a16:creationId xmlns:a16="http://schemas.microsoft.com/office/drawing/2014/main" id="{E8AC9061-8268-82B1-8E39-684F2834CBCE}"/>
              </a:ext>
            </a:extLst>
          </p:cNvPr>
          <p:cNvPicPr>
            <a:picLocks noChangeAspect="1"/>
          </p:cNvPicPr>
          <p:nvPr/>
        </p:nvPicPr>
        <p:blipFill>
          <a:blip r:embed="rId3"/>
          <a:stretch>
            <a:fillRect/>
          </a:stretch>
        </p:blipFill>
        <p:spPr>
          <a:xfrm>
            <a:off x="6712837" y="4686226"/>
            <a:ext cx="4296375" cy="1448002"/>
          </a:xfrm>
          <a:prstGeom prst="rect">
            <a:avLst/>
          </a:prstGeom>
        </p:spPr>
      </p:pic>
    </p:spTree>
    <p:extLst>
      <p:ext uri="{BB962C8B-B14F-4D97-AF65-F5344CB8AC3E}">
        <p14:creationId xmlns:p14="http://schemas.microsoft.com/office/powerpoint/2010/main" val="154853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ECF6A5A3-6742-06D3-A181-F951A11281A0}"/>
              </a:ext>
            </a:extLst>
          </p:cNvPr>
          <p:cNvSpPr txBox="1">
            <a:spLocks/>
          </p:cNvSpPr>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pPr>
              <a:spcAft>
                <a:spcPts val="600"/>
              </a:spcAft>
            </a:pPr>
            <a:r>
              <a:rPr lang="en-US" sz="4000" kern="1200">
                <a:solidFill>
                  <a:srgbClr val="FFFFFF"/>
                </a:solidFill>
                <a:latin typeface="+mj-lt"/>
                <a:ea typeface="+mj-ea"/>
                <a:cs typeface="+mj-cs"/>
              </a:rPr>
              <a:t>Compare Regression Techniques</a:t>
            </a:r>
          </a:p>
        </p:txBody>
      </p:sp>
      <p:graphicFrame>
        <p:nvGraphicFramePr>
          <p:cNvPr id="4" name="Content Placeholder 3">
            <a:extLst>
              <a:ext uri="{FF2B5EF4-FFF2-40B4-BE49-F238E27FC236}">
                <a16:creationId xmlns:a16="http://schemas.microsoft.com/office/drawing/2014/main" id="{25975C58-2F54-B6EF-3748-C392563DA348}"/>
              </a:ext>
            </a:extLst>
          </p:cNvPr>
          <p:cNvGraphicFramePr>
            <a:graphicFrameLocks noGrp="1"/>
          </p:cNvGraphicFramePr>
          <p:nvPr>
            <p:ph idx="1"/>
            <p:extLst>
              <p:ext uri="{D42A27DB-BD31-4B8C-83A1-F6EECF244321}">
                <p14:modId xmlns:p14="http://schemas.microsoft.com/office/powerpoint/2010/main" val="1924194289"/>
              </p:ext>
            </p:extLst>
          </p:nvPr>
        </p:nvGraphicFramePr>
        <p:xfrm>
          <a:off x="644056" y="2509097"/>
          <a:ext cx="10927831" cy="3399774"/>
        </p:xfrm>
        <a:graphic>
          <a:graphicData uri="http://schemas.openxmlformats.org/drawingml/2006/table">
            <a:tbl>
              <a:tblPr firstRow="1" firstCol="1" bandRow="1">
                <a:tableStyleId>{9D7B26C5-4107-4FEC-AEDC-1716B250A1EF}</a:tableStyleId>
              </a:tblPr>
              <a:tblGrid>
                <a:gridCol w="2189246">
                  <a:extLst>
                    <a:ext uri="{9D8B030D-6E8A-4147-A177-3AD203B41FA5}">
                      <a16:colId xmlns:a16="http://schemas.microsoft.com/office/drawing/2014/main" val="3913220714"/>
                    </a:ext>
                  </a:extLst>
                </a:gridCol>
                <a:gridCol w="2618509">
                  <a:extLst>
                    <a:ext uri="{9D8B030D-6E8A-4147-A177-3AD203B41FA5}">
                      <a16:colId xmlns:a16="http://schemas.microsoft.com/office/drawing/2014/main" val="3945373702"/>
                    </a:ext>
                  </a:extLst>
                </a:gridCol>
                <a:gridCol w="1530019">
                  <a:extLst>
                    <a:ext uri="{9D8B030D-6E8A-4147-A177-3AD203B41FA5}">
                      <a16:colId xmlns:a16="http://schemas.microsoft.com/office/drawing/2014/main" val="1521143491"/>
                    </a:ext>
                  </a:extLst>
                </a:gridCol>
                <a:gridCol w="1530019">
                  <a:extLst>
                    <a:ext uri="{9D8B030D-6E8A-4147-A177-3AD203B41FA5}">
                      <a16:colId xmlns:a16="http://schemas.microsoft.com/office/drawing/2014/main" val="392472202"/>
                    </a:ext>
                  </a:extLst>
                </a:gridCol>
                <a:gridCol w="1530019">
                  <a:extLst>
                    <a:ext uri="{9D8B030D-6E8A-4147-A177-3AD203B41FA5}">
                      <a16:colId xmlns:a16="http://schemas.microsoft.com/office/drawing/2014/main" val="4224717860"/>
                    </a:ext>
                  </a:extLst>
                </a:gridCol>
                <a:gridCol w="1530019">
                  <a:extLst>
                    <a:ext uri="{9D8B030D-6E8A-4147-A177-3AD203B41FA5}">
                      <a16:colId xmlns:a16="http://schemas.microsoft.com/office/drawing/2014/main" val="2676791575"/>
                    </a:ext>
                  </a:extLst>
                </a:gridCol>
              </a:tblGrid>
              <a:tr h="485682">
                <a:tc>
                  <a:txBody>
                    <a:bodyPr/>
                    <a:lstStyle/>
                    <a:p>
                      <a:pPr fontAlgn="b"/>
                      <a:r>
                        <a:rPr lang="en-US" sz="2200" b="1">
                          <a:effectLst/>
                        </a:rPr>
                        <a:t>FS Technique</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US" sz="2200" b="1">
                          <a:effectLst/>
                        </a:rPr>
                        <a:t>Model</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US" sz="2200" b="1">
                          <a:effectLst/>
                        </a:rPr>
                        <a:t>MAE</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US" sz="2200" b="1">
                          <a:effectLst/>
                        </a:rPr>
                        <a:t>MSE</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US" sz="2200" b="1">
                          <a:effectLst/>
                        </a:rPr>
                        <a:t>RMSE</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US" sz="2200" b="1">
                          <a:effectLst/>
                        </a:rPr>
                        <a:t>R2</a:t>
                      </a:r>
                    </a:p>
                  </a:txBody>
                  <a:tcPr marL="110382" marR="110382" marT="55191" marB="5519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851891"/>
                  </a:ext>
                </a:extLst>
              </a:tr>
              <a:tr h="485682">
                <a:tc>
                  <a:txBody>
                    <a:bodyPr/>
                    <a:lstStyle/>
                    <a:p>
                      <a:pPr fontAlgn="base"/>
                      <a:r>
                        <a:rPr lang="en-US" sz="2200" dirty="0">
                          <a:effectLst/>
                        </a:rPr>
                        <a:t>RFE</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Decision Tree</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0.050933 </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0.260565</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0.493397 </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0.290626</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87862"/>
                  </a:ext>
                </a:extLst>
              </a:tr>
              <a:tr h="485682">
                <a:tc>
                  <a:txBody>
                    <a:bodyPr/>
                    <a:lstStyle/>
                    <a:p>
                      <a:pPr fontAlgn="base"/>
                      <a:r>
                        <a:rPr lang="en-US" sz="2200">
                          <a:effectLst/>
                        </a:rPr>
                        <a:t>RFE</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Linear Regression</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0.163410</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0.336646</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0.580212</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0.024398</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516186"/>
                  </a:ext>
                </a:extLst>
              </a:tr>
              <a:tr h="485682">
                <a:tc>
                  <a:txBody>
                    <a:bodyPr/>
                    <a:lstStyle/>
                    <a:p>
                      <a:pPr fontAlgn="base"/>
                      <a:r>
                        <a:rPr lang="en-US" sz="2200">
                          <a:effectLst/>
                        </a:rPr>
                        <a:t>RFE</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Random Forest</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0.050614</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0.120770</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0.347455</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0.649770</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712958"/>
                  </a:ext>
                </a:extLst>
              </a:tr>
              <a:tr h="485682">
                <a:tc>
                  <a:txBody>
                    <a:bodyPr/>
                    <a:lstStyle/>
                    <a:p>
                      <a:pPr fontAlgn="base"/>
                      <a:r>
                        <a:rPr lang="en-US" sz="2200">
                          <a:effectLst/>
                        </a:rPr>
                        <a:t>SelectKBest</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Decision Tree</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0.054740</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0.292846</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0.537567</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0.151429</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771583"/>
                  </a:ext>
                </a:extLst>
              </a:tr>
              <a:tr h="485682">
                <a:tc>
                  <a:txBody>
                    <a:bodyPr/>
                    <a:lstStyle/>
                    <a:p>
                      <a:pPr fontAlgn="base"/>
                      <a:r>
                        <a:rPr lang="en-US" sz="2200">
                          <a:effectLst/>
                        </a:rPr>
                        <a:t>SelectKBest</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Linear Regression</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0.163332</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0.336612</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0.580183</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0.024495</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312626"/>
                  </a:ext>
                </a:extLst>
              </a:tr>
              <a:tr h="485682">
                <a:tc>
                  <a:txBody>
                    <a:bodyPr/>
                    <a:lstStyle/>
                    <a:p>
                      <a:pPr fontAlgn="base"/>
                      <a:r>
                        <a:rPr lang="en-US" sz="2200">
                          <a:effectLst/>
                        </a:rPr>
                        <a:t>SelectKBest</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Random Forest</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0.051739</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0.130200</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a:effectLst/>
                        </a:rPr>
                        <a:t>0.360775</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200" dirty="0">
                          <a:effectLst/>
                        </a:rPr>
                        <a:t>0.623096</a:t>
                      </a:r>
                    </a:p>
                  </a:txBody>
                  <a:tcPr marL="110382" marR="110382" marT="55191" marB="551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690557"/>
                  </a:ext>
                </a:extLst>
              </a:tr>
            </a:tbl>
          </a:graphicData>
        </a:graphic>
      </p:graphicFrame>
    </p:spTree>
    <p:extLst>
      <p:ext uri="{BB962C8B-B14F-4D97-AF65-F5344CB8AC3E}">
        <p14:creationId xmlns:p14="http://schemas.microsoft.com/office/powerpoint/2010/main" val="153651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05538CC-DDC1-68C9-C3A0-E68028552A09}"/>
              </a:ext>
            </a:extLst>
          </p:cNvPr>
          <p:cNvPicPr>
            <a:picLocks noChangeAspect="1"/>
          </p:cNvPicPr>
          <p:nvPr/>
        </p:nvPicPr>
        <p:blipFill>
          <a:blip r:embed="rId2"/>
          <a:stretch>
            <a:fillRect/>
          </a:stretch>
        </p:blipFill>
        <p:spPr>
          <a:xfrm>
            <a:off x="735013" y="642938"/>
            <a:ext cx="5289550" cy="3275013"/>
          </a:xfrm>
          <a:prstGeom prst="rect">
            <a:avLst/>
          </a:prstGeom>
        </p:spPr>
      </p:pic>
      <p:pic>
        <p:nvPicPr>
          <p:cNvPr id="13" name="Picture 12">
            <a:extLst>
              <a:ext uri="{FF2B5EF4-FFF2-40B4-BE49-F238E27FC236}">
                <a16:creationId xmlns:a16="http://schemas.microsoft.com/office/drawing/2014/main" id="{A2674675-F285-5A3F-F0FE-B54831DF7E7C}"/>
              </a:ext>
            </a:extLst>
          </p:cNvPr>
          <p:cNvPicPr>
            <a:picLocks noChangeAspect="1"/>
          </p:cNvPicPr>
          <p:nvPr/>
        </p:nvPicPr>
        <p:blipFill>
          <a:blip r:embed="rId3"/>
          <a:stretch>
            <a:fillRect/>
          </a:stretch>
        </p:blipFill>
        <p:spPr>
          <a:xfrm>
            <a:off x="6097588" y="642938"/>
            <a:ext cx="5368925" cy="3275013"/>
          </a:xfrm>
          <a:prstGeom prst="rect">
            <a:avLst/>
          </a:prstGeom>
        </p:spPr>
      </p:pic>
      <p:sp>
        <p:nvSpPr>
          <p:cNvPr id="2" name="Title 1">
            <a:extLst>
              <a:ext uri="{FF2B5EF4-FFF2-40B4-BE49-F238E27FC236}">
                <a16:creationId xmlns:a16="http://schemas.microsoft.com/office/drawing/2014/main" id="{901EE4F8-2218-ECFB-7D30-5656BA54EDFE}"/>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Visualization of results</a:t>
            </a:r>
          </a:p>
        </p:txBody>
      </p:sp>
    </p:spTree>
    <p:extLst>
      <p:ext uri="{BB962C8B-B14F-4D97-AF65-F5344CB8AC3E}">
        <p14:creationId xmlns:p14="http://schemas.microsoft.com/office/powerpoint/2010/main" val="259412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different colored squares&#10;&#10;Description automatically generated">
            <a:extLst>
              <a:ext uri="{FF2B5EF4-FFF2-40B4-BE49-F238E27FC236}">
                <a16:creationId xmlns:a16="http://schemas.microsoft.com/office/drawing/2014/main" id="{4BCAAFAC-88C6-C629-F8A7-2ABAC780C600}"/>
              </a:ext>
            </a:extLst>
          </p:cNvPr>
          <p:cNvPicPr>
            <a:picLocks noChangeAspect="1"/>
          </p:cNvPicPr>
          <p:nvPr/>
        </p:nvPicPr>
        <p:blipFill>
          <a:blip r:embed="rId2"/>
          <a:stretch>
            <a:fillRect/>
          </a:stretch>
        </p:blipFill>
        <p:spPr>
          <a:xfrm>
            <a:off x="643467" y="2006044"/>
            <a:ext cx="5294716" cy="2845909"/>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descr="A graph of different colored squares&#10;&#10;Description automatically generated">
            <a:extLst>
              <a:ext uri="{FF2B5EF4-FFF2-40B4-BE49-F238E27FC236}">
                <a16:creationId xmlns:a16="http://schemas.microsoft.com/office/drawing/2014/main" id="{A91272ED-D770-4427-A16E-EF7D1DA53F45}"/>
              </a:ext>
            </a:extLst>
          </p:cNvPr>
          <p:cNvPicPr>
            <a:picLocks noChangeAspect="1"/>
          </p:cNvPicPr>
          <p:nvPr/>
        </p:nvPicPr>
        <p:blipFill>
          <a:blip r:embed="rId3"/>
          <a:stretch>
            <a:fillRect/>
          </a:stretch>
        </p:blipFill>
        <p:spPr>
          <a:xfrm>
            <a:off x="6253817" y="1986190"/>
            <a:ext cx="5294715" cy="2885619"/>
          </a:xfrm>
          <a:prstGeom prst="rect">
            <a:avLst/>
          </a:prstGeom>
        </p:spPr>
      </p:pic>
    </p:spTree>
    <p:extLst>
      <p:ext uri="{BB962C8B-B14F-4D97-AF65-F5344CB8AC3E}">
        <p14:creationId xmlns:p14="http://schemas.microsoft.com/office/powerpoint/2010/main" val="213229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1725</Words>
  <Application>Microsoft Office PowerPoint</Application>
  <PresentationFormat>Widescreen</PresentationFormat>
  <Paragraphs>127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Predictive and Prescriptive Data Analytics for Enhancing Security Decisions in Network Management</vt:lpstr>
      <vt:lpstr>Predictive Analytics </vt:lpstr>
      <vt:lpstr>Predictive Techniques Used </vt:lpstr>
      <vt:lpstr>Brief overview of the feature selection techniques that used in the project</vt:lpstr>
      <vt:lpstr>Brief overview of the regression models that used in the project</vt:lpstr>
      <vt:lpstr>Feature Selection Techniques</vt:lpstr>
      <vt:lpstr>PowerPoint Presentation</vt:lpstr>
      <vt:lpstr>Visualization of results</vt:lpstr>
      <vt:lpstr>PowerPoint Presentation</vt:lpstr>
      <vt:lpstr>Prescriptive Analytics </vt:lpstr>
      <vt:lpstr>PowerPoint Presentation</vt:lpstr>
      <vt:lpstr>PowerPoint Presentation</vt:lpstr>
      <vt:lpstr>PowerPoint Presentation</vt:lpstr>
      <vt:lpstr>Objective Function Code</vt:lpstr>
      <vt:lpstr>Objective Function Code (Your Work) </vt:lpstr>
      <vt:lpstr>Results and Explanation</vt:lpstr>
      <vt:lpstr>Results and Explanation</vt:lpstr>
      <vt:lpstr>Visualization and Explanation</vt:lpstr>
      <vt:lpstr>Visualization and Explanation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for Secure Decision-Making in Network Management</dc:title>
  <dc:creator>Bassam AlKasasbeh</dc:creator>
  <cp:lastModifiedBy>MOHAMMAD THAHER</cp:lastModifiedBy>
  <cp:revision>32</cp:revision>
  <dcterms:created xsi:type="dcterms:W3CDTF">2023-08-01T03:02:24Z</dcterms:created>
  <dcterms:modified xsi:type="dcterms:W3CDTF">2023-09-05T19:30:02Z</dcterms:modified>
</cp:coreProperties>
</file>