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3"/>
  </p:notesMasterIdLst>
  <p:sldIdLst>
    <p:sldId id="256" r:id="rId2"/>
    <p:sldId id="258" r:id="rId3"/>
    <p:sldId id="305" r:id="rId4"/>
    <p:sldId id="289" r:id="rId5"/>
    <p:sldId id="262" r:id="rId6"/>
    <p:sldId id="290" r:id="rId7"/>
    <p:sldId id="291" r:id="rId8"/>
    <p:sldId id="261" r:id="rId9"/>
    <p:sldId id="292" r:id="rId10"/>
    <p:sldId id="293" r:id="rId11"/>
    <p:sldId id="296" r:id="rId12"/>
    <p:sldId id="294" r:id="rId13"/>
    <p:sldId id="297" r:id="rId14"/>
    <p:sldId id="295" r:id="rId15"/>
    <p:sldId id="298" r:id="rId16"/>
    <p:sldId id="299" r:id="rId17"/>
    <p:sldId id="300" r:id="rId18"/>
    <p:sldId id="302" r:id="rId19"/>
    <p:sldId id="304" r:id="rId20"/>
    <p:sldId id="306" r:id="rId21"/>
    <p:sldId id="307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Nunito Sans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B1144-2947-46C0-ADCC-38DCBD1BB7D3}" v="418" dt="2021-03-04T14:00:26.107"/>
    <p1510:client id="{33C10771-DB06-4E62-B6DB-064BC76E5D2B}" v="84" dt="2021-03-04T14:17:34.812"/>
    <p1510:client id="{483FD9ED-EB12-43E9-B518-66C7B105F54D}" v="129" dt="2021-03-04T01:03:23.191"/>
    <p1510:client id="{4916FBF6-E5B8-4B75-852D-766DEC9D8E81}" v="85" dt="2021-03-04T01:13:56.974"/>
    <p1510:client id="{5218E1D3-0A2B-4904-8BEC-7874B6EC35D5}" v="37" dt="2021-03-04T14:08:50.242"/>
    <p1510:client id="{89601BA8-6E25-4484-A634-C5EFE39ACCCB}" v="23" dt="2021-03-04T01:17:40.512"/>
    <p1510:client id="{FB0C8036-19BC-413C-9764-776C2613B131}" v="30" dt="2021-03-04T05:52:46.079"/>
  </p1510:revLst>
</p1510:revInfo>
</file>

<file path=ppt/tableStyles.xml><?xml version="1.0" encoding="utf-8"?>
<a:tblStyleLst xmlns:a="http://schemas.openxmlformats.org/drawingml/2006/main" def="{54420D1E-D587-42B6-BF11-C6FC94A6AE64}">
  <a:tblStyle styleId="{54420D1E-D587-42B6-BF11-C6FC94A6AE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dra, Sabitra" userId="S::rudra@purdue.edu::185df6fe-4d80-466c-99a1-b1347c5b088b" providerId="AD" clId="Web-{4916FBF6-E5B8-4B75-852D-766DEC9D8E81}"/>
    <pc:docChg chg="modSld">
      <pc:chgData name="Rudra, Sabitra" userId="S::rudra@purdue.edu::185df6fe-4d80-466c-99a1-b1347c5b088b" providerId="AD" clId="Web-{4916FBF6-E5B8-4B75-852D-766DEC9D8E81}" dt="2021-03-04T01:13:56.974" v="83"/>
      <pc:docMkLst>
        <pc:docMk/>
      </pc:docMkLst>
      <pc:sldChg chg="addSp delSp modSp">
        <pc:chgData name="Rudra, Sabitra" userId="S::rudra@purdue.edu::185df6fe-4d80-466c-99a1-b1347c5b088b" providerId="AD" clId="Web-{4916FBF6-E5B8-4B75-852D-766DEC9D8E81}" dt="2021-03-04T01:13:56.974" v="83"/>
        <pc:sldMkLst>
          <pc:docMk/>
          <pc:sldMk cId="1431194761" sldId="305"/>
        </pc:sldMkLst>
        <pc:spChg chg="mod">
          <ac:chgData name="Rudra, Sabitra" userId="S::rudra@purdue.edu::185df6fe-4d80-466c-99a1-b1347c5b088b" providerId="AD" clId="Web-{4916FBF6-E5B8-4B75-852D-766DEC9D8E81}" dt="2021-03-04T01:12:53.725" v="81" actId="20577"/>
          <ac:spMkLst>
            <pc:docMk/>
            <pc:sldMk cId="1431194761" sldId="305"/>
            <ac:spMk id="105" creationId="{00000000-0000-0000-0000-000000000000}"/>
          </ac:spMkLst>
        </pc:spChg>
        <pc:graphicFrameChg chg="add del mod modGraphic">
          <ac:chgData name="Rudra, Sabitra" userId="S::rudra@purdue.edu::185df6fe-4d80-466c-99a1-b1347c5b088b" providerId="AD" clId="Web-{4916FBF6-E5B8-4B75-852D-766DEC9D8E81}" dt="2021-03-04T01:13:56.974" v="83"/>
          <ac:graphicFrameMkLst>
            <pc:docMk/>
            <pc:sldMk cId="1431194761" sldId="305"/>
            <ac:graphicFrameMk id="2" creationId="{9897D047-EF7B-4DC2-AFB6-8BADBF94AA99}"/>
          </ac:graphicFrameMkLst>
        </pc:graphicFrameChg>
      </pc:sldChg>
    </pc:docChg>
  </pc:docChgLst>
  <pc:docChgLst>
    <pc:chgData name="Todjalla, Patrick Esotolom" userId="S::ptodjall@purdue.edu::1a7b6311-f5ed-4729-9e3b-1985f0f9bd91" providerId="AD" clId="Web-{89601BA8-6E25-4484-A634-C5EFE39ACCCB}"/>
    <pc:docChg chg="modSld">
      <pc:chgData name="Todjalla, Patrick Esotolom" userId="S::ptodjall@purdue.edu::1a7b6311-f5ed-4729-9e3b-1985f0f9bd91" providerId="AD" clId="Web-{89601BA8-6E25-4484-A634-C5EFE39ACCCB}" dt="2021-03-04T01:17:37.527" v="21" actId="20577"/>
      <pc:docMkLst>
        <pc:docMk/>
      </pc:docMkLst>
      <pc:sldChg chg="modSp">
        <pc:chgData name="Todjalla, Patrick Esotolom" userId="S::ptodjall@purdue.edu::1a7b6311-f5ed-4729-9e3b-1985f0f9bd91" providerId="AD" clId="Web-{89601BA8-6E25-4484-A634-C5EFE39ACCCB}" dt="2021-03-04T01:17:37.527" v="21" actId="20577"/>
        <pc:sldMkLst>
          <pc:docMk/>
          <pc:sldMk cId="0" sldId="256"/>
        </pc:sldMkLst>
        <pc:spChg chg="mod">
          <ac:chgData name="Todjalla, Patrick Esotolom" userId="S::ptodjall@purdue.edu::1a7b6311-f5ed-4729-9e3b-1985f0f9bd91" providerId="AD" clId="Web-{89601BA8-6E25-4484-A634-C5EFE39ACCCB}" dt="2021-03-04T01:17:37.527" v="21" actId="20577"/>
          <ac:spMkLst>
            <pc:docMk/>
            <pc:sldMk cId="0" sldId="256"/>
            <ac:spMk id="91" creationId="{00000000-0000-0000-0000-000000000000}"/>
          </ac:spMkLst>
        </pc:spChg>
      </pc:sldChg>
    </pc:docChg>
  </pc:docChgLst>
  <pc:docChgLst>
    <pc:chgData name="Ergart, Erika" userId="S::eergart@purdue.edu::227659a0-06b9-411e-969b-4f9a9286d2c2" providerId="AD" clId="Web-{483FD9ED-EB12-43E9-B518-66C7B105F54D}"/>
    <pc:docChg chg="modSld">
      <pc:chgData name="Ergart, Erika" userId="S::eergart@purdue.edu::227659a0-06b9-411e-969b-4f9a9286d2c2" providerId="AD" clId="Web-{483FD9ED-EB12-43E9-B518-66C7B105F54D}" dt="2021-03-04T01:03:23.175" v="123" actId="20577"/>
      <pc:docMkLst>
        <pc:docMk/>
      </pc:docMkLst>
      <pc:sldChg chg="modSp">
        <pc:chgData name="Ergart, Erika" userId="S::eergart@purdue.edu::227659a0-06b9-411e-969b-4f9a9286d2c2" providerId="AD" clId="Web-{483FD9ED-EB12-43E9-B518-66C7B105F54D}" dt="2021-03-04T00:37:15.302" v="9" actId="20577"/>
        <pc:sldMkLst>
          <pc:docMk/>
          <pc:sldMk cId="0" sldId="256"/>
        </pc:sldMkLst>
        <pc:spChg chg="mod">
          <ac:chgData name="Ergart, Erika" userId="S::eergart@purdue.edu::227659a0-06b9-411e-969b-4f9a9286d2c2" providerId="AD" clId="Web-{483FD9ED-EB12-43E9-B518-66C7B105F54D}" dt="2021-03-04T00:37:15.302" v="9" actId="20577"/>
          <ac:spMkLst>
            <pc:docMk/>
            <pc:sldMk cId="0" sldId="256"/>
            <ac:spMk id="91" creationId="{00000000-0000-0000-0000-000000000000}"/>
          </ac:spMkLst>
        </pc:spChg>
      </pc:sldChg>
      <pc:sldChg chg="modSp">
        <pc:chgData name="Ergart, Erika" userId="S::eergart@purdue.edu::227659a0-06b9-411e-969b-4f9a9286d2c2" providerId="AD" clId="Web-{483FD9ED-EB12-43E9-B518-66C7B105F54D}" dt="2021-03-04T00:54:38.692" v="64" actId="20577"/>
        <pc:sldMkLst>
          <pc:docMk/>
          <pc:sldMk cId="525897236" sldId="288"/>
        </pc:sldMkLst>
        <pc:spChg chg="mod">
          <ac:chgData name="Ergart, Erika" userId="S::eergart@purdue.edu::227659a0-06b9-411e-969b-4f9a9286d2c2" providerId="AD" clId="Web-{483FD9ED-EB12-43E9-B518-66C7B105F54D}" dt="2021-03-04T00:54:38.692" v="64" actId="20577"/>
          <ac:spMkLst>
            <pc:docMk/>
            <pc:sldMk cId="525897236" sldId="288"/>
            <ac:spMk id="105" creationId="{00000000-0000-0000-0000-000000000000}"/>
          </ac:spMkLst>
        </pc:spChg>
      </pc:sldChg>
      <pc:sldChg chg="modSp">
        <pc:chgData name="Ergart, Erika" userId="S::eergart@purdue.edu::227659a0-06b9-411e-969b-4f9a9286d2c2" providerId="AD" clId="Web-{483FD9ED-EB12-43E9-B518-66C7B105F54D}" dt="2021-03-04T01:03:23.175" v="123" actId="20577"/>
        <pc:sldMkLst>
          <pc:docMk/>
          <pc:sldMk cId="2844461959" sldId="298"/>
        </pc:sldMkLst>
        <pc:spChg chg="mod">
          <ac:chgData name="Ergart, Erika" userId="S::eergart@purdue.edu::227659a0-06b9-411e-969b-4f9a9286d2c2" providerId="AD" clId="Web-{483FD9ED-EB12-43E9-B518-66C7B105F54D}" dt="2021-03-04T01:03:23.175" v="123" actId="20577"/>
          <ac:spMkLst>
            <pc:docMk/>
            <pc:sldMk cId="2844461959" sldId="298"/>
            <ac:spMk id="12" creationId="{B1AFEEC0-CEEB-465B-87C1-0FB0183AFCB6}"/>
          </ac:spMkLst>
        </pc:spChg>
      </pc:sldChg>
      <pc:sldChg chg="modSp">
        <pc:chgData name="Ergart, Erika" userId="S::eergart@purdue.edu::227659a0-06b9-411e-969b-4f9a9286d2c2" providerId="AD" clId="Web-{483FD9ED-EB12-43E9-B518-66C7B105F54D}" dt="2021-03-04T00:55:43.023" v="120" actId="20577"/>
        <pc:sldMkLst>
          <pc:docMk/>
          <pc:sldMk cId="1431194761" sldId="305"/>
        </pc:sldMkLst>
        <pc:spChg chg="mod">
          <ac:chgData name="Ergart, Erika" userId="S::eergart@purdue.edu::227659a0-06b9-411e-969b-4f9a9286d2c2" providerId="AD" clId="Web-{483FD9ED-EB12-43E9-B518-66C7B105F54D}" dt="2021-03-04T00:55:43.023" v="120" actId="20577"/>
          <ac:spMkLst>
            <pc:docMk/>
            <pc:sldMk cId="1431194761" sldId="305"/>
            <ac:spMk id="105" creationId="{00000000-0000-0000-0000-000000000000}"/>
          </ac:spMkLst>
        </pc:spChg>
      </pc:sldChg>
      <pc:sldChg chg="modSp">
        <pc:chgData name="Ergart, Erika" userId="S::eergart@purdue.edu::227659a0-06b9-411e-969b-4f9a9286d2c2" providerId="AD" clId="Web-{483FD9ED-EB12-43E9-B518-66C7B105F54D}" dt="2021-03-04T00:49:15.298" v="63" actId="20577"/>
        <pc:sldMkLst>
          <pc:docMk/>
          <pc:sldMk cId="2723223871" sldId="306"/>
        </pc:sldMkLst>
        <pc:spChg chg="mod">
          <ac:chgData name="Ergart, Erika" userId="S::eergart@purdue.edu::227659a0-06b9-411e-969b-4f9a9286d2c2" providerId="AD" clId="Web-{483FD9ED-EB12-43E9-B518-66C7B105F54D}" dt="2021-03-04T00:49:15.298" v="63" actId="20577"/>
          <ac:spMkLst>
            <pc:docMk/>
            <pc:sldMk cId="2723223871" sldId="306"/>
            <ac:spMk id="105" creationId="{00000000-0000-0000-0000-000000000000}"/>
          </ac:spMkLst>
        </pc:spChg>
      </pc:sldChg>
    </pc:docChg>
  </pc:docChgLst>
  <pc:docChgLst>
    <pc:chgData name="Chintala, Kaashyap" userId="S::kchinta@purdue.edu::af633f3c-b496-41d8-b0eb-f6c536b7a543" providerId="AD" clId="Web-{FB0C8036-19BC-413C-9764-776C2613B131}"/>
    <pc:docChg chg="modSld">
      <pc:chgData name="Chintala, Kaashyap" userId="S::kchinta@purdue.edu::af633f3c-b496-41d8-b0eb-f6c536b7a543" providerId="AD" clId="Web-{FB0C8036-19BC-413C-9764-776C2613B131}" dt="2021-03-04T05:52:46.079" v="24" actId="20577"/>
      <pc:docMkLst>
        <pc:docMk/>
      </pc:docMkLst>
      <pc:sldChg chg="modSp">
        <pc:chgData name="Chintala, Kaashyap" userId="S::kchinta@purdue.edu::af633f3c-b496-41d8-b0eb-f6c536b7a543" providerId="AD" clId="Web-{FB0C8036-19BC-413C-9764-776C2613B131}" dt="2021-03-04T05:52:46.079" v="24" actId="20577"/>
        <pc:sldMkLst>
          <pc:docMk/>
          <pc:sldMk cId="0" sldId="256"/>
        </pc:sldMkLst>
        <pc:spChg chg="mod">
          <ac:chgData name="Chintala, Kaashyap" userId="S::kchinta@purdue.edu::af633f3c-b496-41d8-b0eb-f6c536b7a543" providerId="AD" clId="Web-{FB0C8036-19BC-413C-9764-776C2613B131}" dt="2021-03-04T05:52:46.079" v="24" actId="20577"/>
          <ac:spMkLst>
            <pc:docMk/>
            <pc:sldMk cId="0" sldId="256"/>
            <ac:spMk id="91" creationId="{00000000-0000-0000-0000-000000000000}"/>
          </ac:spMkLst>
        </pc:spChg>
      </pc:sldChg>
      <pc:sldChg chg="modSp">
        <pc:chgData name="Chintala, Kaashyap" userId="S::kchinta@purdue.edu::af633f3c-b496-41d8-b0eb-f6c536b7a543" providerId="AD" clId="Web-{FB0C8036-19BC-413C-9764-776C2613B131}" dt="2021-03-04T05:30:55.771" v="11" actId="20577"/>
        <pc:sldMkLst>
          <pc:docMk/>
          <pc:sldMk cId="2844461959" sldId="298"/>
        </pc:sldMkLst>
        <pc:spChg chg="mod">
          <ac:chgData name="Chintala, Kaashyap" userId="S::kchinta@purdue.edu::af633f3c-b496-41d8-b0eb-f6c536b7a543" providerId="AD" clId="Web-{FB0C8036-19BC-413C-9764-776C2613B131}" dt="2021-03-04T05:30:55.771" v="11" actId="20577"/>
          <ac:spMkLst>
            <pc:docMk/>
            <pc:sldMk cId="2844461959" sldId="298"/>
            <ac:spMk id="12" creationId="{B1AFEEC0-CEEB-465B-87C1-0FB0183AFCB6}"/>
          </ac:spMkLst>
        </pc:spChg>
      </pc:sldChg>
      <pc:sldChg chg="modSp">
        <pc:chgData name="Chintala, Kaashyap" userId="S::kchinta@purdue.edu::af633f3c-b496-41d8-b0eb-f6c536b7a543" providerId="AD" clId="Web-{FB0C8036-19BC-413C-9764-776C2613B131}" dt="2021-03-04T04:13:40.215" v="2" actId="1076"/>
        <pc:sldMkLst>
          <pc:docMk/>
          <pc:sldMk cId="1431194761" sldId="305"/>
        </pc:sldMkLst>
        <pc:spChg chg="mod">
          <ac:chgData name="Chintala, Kaashyap" userId="S::kchinta@purdue.edu::af633f3c-b496-41d8-b0eb-f6c536b7a543" providerId="AD" clId="Web-{FB0C8036-19BC-413C-9764-776C2613B131}" dt="2021-03-04T04:13:40.215" v="2" actId="1076"/>
          <ac:spMkLst>
            <pc:docMk/>
            <pc:sldMk cId="1431194761" sldId="305"/>
            <ac:spMk id="105" creationId="{00000000-0000-0000-0000-000000000000}"/>
          </ac:spMkLst>
        </pc:spChg>
      </pc:sldChg>
    </pc:docChg>
  </pc:docChgLst>
  <pc:docChgLst>
    <pc:chgData name="Todjalla, Patrick Esotolom" userId="S::ptodjall@purdue.edu::1a7b6311-f5ed-4729-9e3b-1985f0f9bd91" providerId="AD" clId="Web-{221B1144-2947-46C0-ADCC-38DCBD1BB7D3}"/>
    <pc:docChg chg="delSld modSld">
      <pc:chgData name="Todjalla, Patrick Esotolom" userId="S::ptodjall@purdue.edu::1a7b6311-f5ed-4729-9e3b-1985f0f9bd91" providerId="AD" clId="Web-{221B1144-2947-46C0-ADCC-38DCBD1BB7D3}" dt="2021-03-04T14:00:26.107" v="412" actId="20577"/>
      <pc:docMkLst>
        <pc:docMk/>
      </pc:docMkLst>
      <pc:sldChg chg="modSp">
        <pc:chgData name="Todjalla, Patrick Esotolom" userId="S::ptodjall@purdue.edu::1a7b6311-f5ed-4729-9e3b-1985f0f9bd91" providerId="AD" clId="Web-{221B1144-2947-46C0-ADCC-38DCBD1BB7D3}" dt="2021-03-04T13:58:37.795" v="396" actId="20577"/>
        <pc:sldMkLst>
          <pc:docMk/>
          <pc:sldMk cId="0" sldId="256"/>
        </pc:sldMkLst>
        <pc:spChg chg="mod">
          <ac:chgData name="Todjalla, Patrick Esotolom" userId="S::ptodjall@purdue.edu::1a7b6311-f5ed-4729-9e3b-1985f0f9bd91" providerId="AD" clId="Web-{221B1144-2947-46C0-ADCC-38DCBD1BB7D3}" dt="2021-03-04T13:58:37.795" v="396" actId="20577"/>
          <ac:spMkLst>
            <pc:docMk/>
            <pc:sldMk cId="0" sldId="256"/>
            <ac:spMk id="91" creationId="{00000000-0000-0000-0000-000000000000}"/>
          </ac:spMkLst>
        </pc:spChg>
      </pc:sldChg>
      <pc:sldChg chg="modSp">
        <pc:chgData name="Todjalla, Patrick Esotolom" userId="S::ptodjall@purdue.edu::1a7b6311-f5ed-4729-9e3b-1985f0f9bd91" providerId="AD" clId="Web-{221B1144-2947-46C0-ADCC-38DCBD1BB7D3}" dt="2021-03-04T14:00:26.107" v="412" actId="20577"/>
        <pc:sldMkLst>
          <pc:docMk/>
          <pc:sldMk cId="0" sldId="258"/>
        </pc:sldMkLst>
        <pc:spChg chg="mod">
          <ac:chgData name="Todjalla, Patrick Esotolom" userId="S::ptodjall@purdue.edu::1a7b6311-f5ed-4729-9e3b-1985f0f9bd91" providerId="AD" clId="Web-{221B1144-2947-46C0-ADCC-38DCBD1BB7D3}" dt="2021-03-04T14:00:26.107" v="412" actId="20577"/>
          <ac:spMkLst>
            <pc:docMk/>
            <pc:sldMk cId="0" sldId="258"/>
            <ac:spMk id="113" creationId="{00000000-0000-0000-0000-000000000000}"/>
          </ac:spMkLst>
        </pc:spChg>
      </pc:sldChg>
      <pc:sldChg chg="modSp del">
        <pc:chgData name="Todjalla, Patrick Esotolom" userId="S::ptodjall@purdue.edu::1a7b6311-f5ed-4729-9e3b-1985f0f9bd91" providerId="AD" clId="Web-{221B1144-2947-46C0-ADCC-38DCBD1BB7D3}" dt="2021-03-04T13:55:40.217" v="361"/>
        <pc:sldMkLst>
          <pc:docMk/>
          <pc:sldMk cId="525897236" sldId="288"/>
        </pc:sldMkLst>
        <pc:spChg chg="mod">
          <ac:chgData name="Todjalla, Patrick Esotolom" userId="S::ptodjall@purdue.edu::1a7b6311-f5ed-4729-9e3b-1985f0f9bd91" providerId="AD" clId="Web-{221B1144-2947-46C0-ADCC-38DCBD1BB7D3}" dt="2021-03-04T13:45:58.156" v="159" actId="20577"/>
          <ac:spMkLst>
            <pc:docMk/>
            <pc:sldMk cId="525897236" sldId="288"/>
            <ac:spMk id="105" creationId="{00000000-0000-0000-0000-000000000000}"/>
          </ac:spMkLst>
        </pc:spChg>
      </pc:sldChg>
      <pc:sldChg chg="addSp delSp modSp">
        <pc:chgData name="Todjalla, Patrick Esotolom" userId="S::ptodjall@purdue.edu::1a7b6311-f5ed-4729-9e3b-1985f0f9bd91" providerId="AD" clId="Web-{221B1144-2947-46C0-ADCC-38DCBD1BB7D3}" dt="2021-03-04T13:57:15.920" v="390" actId="20577"/>
        <pc:sldMkLst>
          <pc:docMk/>
          <pc:sldMk cId="1431194761" sldId="305"/>
        </pc:sldMkLst>
        <pc:spChg chg="add del mod">
          <ac:chgData name="Todjalla, Patrick Esotolom" userId="S::ptodjall@purdue.edu::1a7b6311-f5ed-4729-9e3b-1985f0f9bd91" providerId="AD" clId="Web-{221B1144-2947-46C0-ADCC-38DCBD1BB7D3}" dt="2021-03-04T13:52:57.796" v="349"/>
          <ac:spMkLst>
            <pc:docMk/>
            <pc:sldMk cId="1431194761" sldId="305"/>
            <ac:spMk id="2" creationId="{8DA9E395-1B82-4E00-9556-05B93CCFAF7C}"/>
          </ac:spMkLst>
        </pc:spChg>
        <pc:spChg chg="add del mod">
          <ac:chgData name="Todjalla, Patrick Esotolom" userId="S::ptodjall@purdue.edu::1a7b6311-f5ed-4729-9e3b-1985f0f9bd91" providerId="AD" clId="Web-{221B1144-2947-46C0-ADCC-38DCBD1BB7D3}" dt="2021-03-04T13:53:53.389" v="355"/>
          <ac:spMkLst>
            <pc:docMk/>
            <pc:sldMk cId="1431194761" sldId="305"/>
            <ac:spMk id="4" creationId="{5812ACA5-99BD-4F50-A256-EC94545F906D}"/>
          </ac:spMkLst>
        </pc:spChg>
        <pc:spChg chg="add del mod">
          <ac:chgData name="Todjalla, Patrick Esotolom" userId="S::ptodjall@purdue.edu::1a7b6311-f5ed-4729-9e3b-1985f0f9bd91" providerId="AD" clId="Web-{221B1144-2947-46C0-ADCC-38DCBD1BB7D3}" dt="2021-03-04T13:57:15.920" v="390" actId="20577"/>
          <ac:spMkLst>
            <pc:docMk/>
            <pc:sldMk cId="1431194761" sldId="305"/>
            <ac:spMk id="105" creationId="{00000000-0000-0000-0000-000000000000}"/>
          </ac:spMkLst>
        </pc:spChg>
      </pc:sldChg>
    </pc:docChg>
  </pc:docChgLst>
  <pc:docChgLst>
    <pc:chgData name="Todjalla, Patrick Esotolom" userId="S::ptodjall@purdue.edu::1a7b6311-f5ed-4729-9e3b-1985f0f9bd91" providerId="AD" clId="Web-{33C10771-DB06-4E62-B6DB-064BC76E5D2B}"/>
    <pc:docChg chg="modSld">
      <pc:chgData name="Todjalla, Patrick Esotolom" userId="S::ptodjall@purdue.edu::1a7b6311-f5ed-4729-9e3b-1985f0f9bd91" providerId="AD" clId="Web-{33C10771-DB06-4E62-B6DB-064BC76E5D2B}" dt="2021-03-04T14:17:31.468" v="82" actId="20577"/>
      <pc:docMkLst>
        <pc:docMk/>
      </pc:docMkLst>
      <pc:sldChg chg="modSp">
        <pc:chgData name="Todjalla, Patrick Esotolom" userId="S::ptodjall@purdue.edu::1a7b6311-f5ed-4729-9e3b-1985f0f9bd91" providerId="AD" clId="Web-{33C10771-DB06-4E62-B6DB-064BC76E5D2B}" dt="2021-03-04T14:17:31.468" v="82" actId="20577"/>
        <pc:sldMkLst>
          <pc:docMk/>
          <pc:sldMk cId="0" sldId="256"/>
        </pc:sldMkLst>
        <pc:spChg chg="mod">
          <ac:chgData name="Todjalla, Patrick Esotolom" userId="S::ptodjall@purdue.edu::1a7b6311-f5ed-4729-9e3b-1985f0f9bd91" providerId="AD" clId="Web-{33C10771-DB06-4E62-B6DB-064BC76E5D2B}" dt="2021-03-04T14:17:31.468" v="82" actId="20577"/>
          <ac:spMkLst>
            <pc:docMk/>
            <pc:sldMk cId="0" sldId="256"/>
            <ac:spMk id="91" creationId="{00000000-0000-0000-0000-000000000000}"/>
          </ac:spMkLst>
        </pc:spChg>
      </pc:sldChg>
    </pc:docChg>
  </pc:docChgLst>
  <pc:docChgLst>
    <pc:chgData name="Rudra, Sabitra" userId="S::rudra@purdue.edu::185df6fe-4d80-466c-99a1-b1347c5b088b" providerId="AD" clId="Web-{5218E1D3-0A2B-4904-8BEC-7874B6EC35D5}"/>
    <pc:docChg chg="modSld">
      <pc:chgData name="Rudra, Sabitra" userId="S::rudra@purdue.edu::185df6fe-4d80-466c-99a1-b1347c5b088b" providerId="AD" clId="Web-{5218E1D3-0A2B-4904-8BEC-7874B6EC35D5}" dt="2021-03-04T14:08:50.242" v="34" actId="20577"/>
      <pc:docMkLst>
        <pc:docMk/>
      </pc:docMkLst>
      <pc:sldChg chg="modSp">
        <pc:chgData name="Rudra, Sabitra" userId="S::rudra@purdue.edu::185df6fe-4d80-466c-99a1-b1347c5b088b" providerId="AD" clId="Web-{5218E1D3-0A2B-4904-8BEC-7874B6EC35D5}" dt="2021-03-04T14:08:50.242" v="34" actId="20577"/>
        <pc:sldMkLst>
          <pc:docMk/>
          <pc:sldMk cId="2723223871" sldId="306"/>
        </pc:sldMkLst>
        <pc:spChg chg="mod">
          <ac:chgData name="Rudra, Sabitra" userId="S::rudra@purdue.edu::185df6fe-4d80-466c-99a1-b1347c5b088b" providerId="AD" clId="Web-{5218E1D3-0A2B-4904-8BEC-7874B6EC35D5}" dt="2021-03-04T14:08:50.242" v="34" actId="20577"/>
          <ac:spMkLst>
            <pc:docMk/>
            <pc:sldMk cId="2723223871" sldId="306"/>
            <ac:spMk id="105" creationId="{00000000-0000-0000-0000-00000000000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222F8-CF71-4D1A-8B45-6D1BF8B167B8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0FA853-4B51-4E0B-8853-DA0DC3E03EC9}">
      <dgm:prSet custT="1"/>
      <dgm:spPr/>
      <dgm:t>
        <a:bodyPr/>
        <a:lstStyle/>
        <a:p>
          <a:r>
            <a:rPr lang="en-IN" sz="1400">
              <a:latin typeface="Nunito Sans" panose="020B0604020202020204" charset="0"/>
            </a:rPr>
            <a:t>Introduction</a:t>
          </a:r>
          <a:r>
            <a:rPr lang="en-IN" sz="1400" baseline="0">
              <a:latin typeface="Nunito Sans" panose="020B0604020202020204" charset="0"/>
            </a:rPr>
            <a:t> </a:t>
          </a:r>
          <a:endParaRPr lang="en-IN" sz="1400">
            <a:latin typeface="Nunito Sans" panose="020B0604020202020204" charset="0"/>
          </a:endParaRPr>
        </a:p>
      </dgm:t>
    </dgm:pt>
    <dgm:pt modelId="{04C77D67-AAC5-4579-8ADB-6A0F058A084C}" type="parTrans" cxnId="{884777A0-21FB-4065-8EF0-B690AE94E5E9}">
      <dgm:prSet/>
      <dgm:spPr/>
      <dgm:t>
        <a:bodyPr/>
        <a:lstStyle/>
        <a:p>
          <a:endParaRPr lang="en-IN"/>
        </a:p>
      </dgm:t>
    </dgm:pt>
    <dgm:pt modelId="{AB0BD42B-CB54-4CFB-9EC2-79498253892F}" type="sibTrans" cxnId="{884777A0-21FB-4065-8EF0-B690AE94E5E9}">
      <dgm:prSet/>
      <dgm:spPr/>
      <dgm:t>
        <a:bodyPr/>
        <a:lstStyle/>
        <a:p>
          <a:endParaRPr lang="en-IN" sz="1400">
            <a:latin typeface="Nunito Sans" panose="020B0604020202020204" charset="0"/>
          </a:endParaRPr>
        </a:p>
      </dgm:t>
    </dgm:pt>
    <dgm:pt modelId="{EF083BCA-AA1F-4BC0-8D91-9126A46D2BB1}">
      <dgm:prSet custT="1"/>
      <dgm:spPr/>
      <dgm:t>
        <a:bodyPr/>
        <a:lstStyle/>
        <a:p>
          <a:r>
            <a:rPr lang="en-IN" sz="1400">
              <a:latin typeface="Nunito Sans" panose="020B0604020202020204" charset="0"/>
            </a:rPr>
            <a:t>Objective</a:t>
          </a:r>
          <a:r>
            <a:rPr lang="en-IN" sz="1400" baseline="0">
              <a:latin typeface="Nunito Sans" panose="020B0604020202020204" charset="0"/>
            </a:rPr>
            <a:t> </a:t>
          </a:r>
          <a:endParaRPr lang="en-IN" sz="1400">
            <a:latin typeface="Nunito Sans" panose="020B0604020202020204" charset="0"/>
          </a:endParaRPr>
        </a:p>
      </dgm:t>
    </dgm:pt>
    <dgm:pt modelId="{DF31809C-394B-41EF-96D8-227277862808}" type="parTrans" cxnId="{35EC2AFE-0C2E-4686-A59B-8ECEF941A3FF}">
      <dgm:prSet/>
      <dgm:spPr/>
      <dgm:t>
        <a:bodyPr/>
        <a:lstStyle/>
        <a:p>
          <a:endParaRPr lang="en-IN"/>
        </a:p>
      </dgm:t>
    </dgm:pt>
    <dgm:pt modelId="{01889447-96BA-4FDD-9E84-3BF6FEC8F4BA}" type="sibTrans" cxnId="{35EC2AFE-0C2E-4686-A59B-8ECEF941A3FF}">
      <dgm:prSet/>
      <dgm:spPr/>
      <dgm:t>
        <a:bodyPr/>
        <a:lstStyle/>
        <a:p>
          <a:endParaRPr lang="en-IN" sz="1400">
            <a:latin typeface="Nunito Sans" panose="020B0604020202020204" charset="0"/>
          </a:endParaRPr>
        </a:p>
      </dgm:t>
    </dgm:pt>
    <dgm:pt modelId="{582A7352-BB7F-420F-A4D0-E26BB6561ACC}">
      <dgm:prSet custT="1"/>
      <dgm:spPr/>
      <dgm:t>
        <a:bodyPr/>
        <a:lstStyle/>
        <a:p>
          <a:r>
            <a:rPr lang="en-IN" sz="1400">
              <a:latin typeface="Nunito Sans" panose="020B0604020202020204" charset="0"/>
            </a:rPr>
            <a:t>Exploratory</a:t>
          </a:r>
          <a:r>
            <a:rPr lang="en-IN" sz="1400" baseline="0">
              <a:latin typeface="Nunito Sans" panose="020B0604020202020204" charset="0"/>
            </a:rPr>
            <a:t> Data Analysis</a:t>
          </a:r>
          <a:r>
            <a:rPr lang="en-IN" sz="1400">
              <a:latin typeface="Nunito Sans" panose="020B0604020202020204" charset="0"/>
            </a:rPr>
            <a:t> </a:t>
          </a:r>
        </a:p>
      </dgm:t>
    </dgm:pt>
    <dgm:pt modelId="{2FD63521-F469-4FAB-826B-3047238A371A}" type="parTrans" cxnId="{58C93C03-85DB-4475-8B64-8129EF02A8D7}">
      <dgm:prSet/>
      <dgm:spPr/>
      <dgm:t>
        <a:bodyPr/>
        <a:lstStyle/>
        <a:p>
          <a:endParaRPr lang="en-IN"/>
        </a:p>
      </dgm:t>
    </dgm:pt>
    <dgm:pt modelId="{AC678338-D32E-428A-987D-88A68B6ECE51}" type="sibTrans" cxnId="{58C93C03-85DB-4475-8B64-8129EF02A8D7}">
      <dgm:prSet/>
      <dgm:spPr/>
      <dgm:t>
        <a:bodyPr/>
        <a:lstStyle/>
        <a:p>
          <a:endParaRPr lang="en-IN" sz="1400">
            <a:latin typeface="Nunito Sans" panose="020B0604020202020204" charset="0"/>
          </a:endParaRPr>
        </a:p>
      </dgm:t>
    </dgm:pt>
    <dgm:pt modelId="{C9511442-D8FC-47F6-9753-26D464E0480E}">
      <dgm:prSet custT="1"/>
      <dgm:spPr/>
      <dgm:t>
        <a:bodyPr/>
        <a:lstStyle/>
        <a:p>
          <a:r>
            <a:rPr lang="en-IN" sz="1400">
              <a:latin typeface="Nunito Sans" panose="020B0604020202020204" charset="0"/>
            </a:rPr>
            <a:t>Survival Analysis KM</a:t>
          </a:r>
        </a:p>
      </dgm:t>
    </dgm:pt>
    <dgm:pt modelId="{6EDC367D-6BD2-4B55-88D0-E479CAC33AAE}" type="parTrans" cxnId="{DA50C511-4CF8-4382-BBEF-8B79635CF613}">
      <dgm:prSet/>
      <dgm:spPr/>
      <dgm:t>
        <a:bodyPr/>
        <a:lstStyle/>
        <a:p>
          <a:endParaRPr lang="en-IN"/>
        </a:p>
      </dgm:t>
    </dgm:pt>
    <dgm:pt modelId="{27D06CEB-CA8A-4452-ACAF-DE50FDE23818}" type="sibTrans" cxnId="{DA50C511-4CF8-4382-BBEF-8B79635CF613}">
      <dgm:prSet/>
      <dgm:spPr/>
      <dgm:t>
        <a:bodyPr/>
        <a:lstStyle/>
        <a:p>
          <a:endParaRPr lang="en-IN" sz="1400">
            <a:latin typeface="Nunito Sans" panose="020B0604020202020204" charset="0"/>
          </a:endParaRPr>
        </a:p>
      </dgm:t>
    </dgm:pt>
    <dgm:pt modelId="{F6CD9E79-636D-434D-9383-DBD6B3726F3D}">
      <dgm:prSet custT="1"/>
      <dgm:spPr/>
      <dgm:t>
        <a:bodyPr/>
        <a:lstStyle/>
        <a:p>
          <a:r>
            <a:rPr lang="en-IN" sz="1400" err="1">
              <a:latin typeface="Nunito Sans" panose="020B0604020202020204" charset="0"/>
            </a:rPr>
            <a:t>CoxPH</a:t>
          </a:r>
          <a:r>
            <a:rPr lang="en-IN" sz="1400">
              <a:latin typeface="Nunito Sans" panose="020B0604020202020204" charset="0"/>
            </a:rPr>
            <a:t> Model</a:t>
          </a:r>
        </a:p>
      </dgm:t>
    </dgm:pt>
    <dgm:pt modelId="{AB779D7C-D118-4691-BD3B-9FDA49976BD4}" type="parTrans" cxnId="{7AC6F79C-304E-450C-8376-BE724AD04C32}">
      <dgm:prSet/>
      <dgm:spPr/>
      <dgm:t>
        <a:bodyPr/>
        <a:lstStyle/>
        <a:p>
          <a:endParaRPr lang="en-IN"/>
        </a:p>
      </dgm:t>
    </dgm:pt>
    <dgm:pt modelId="{C2112040-7086-449D-8D5C-091612DBE099}" type="sibTrans" cxnId="{7AC6F79C-304E-450C-8376-BE724AD04C32}">
      <dgm:prSet/>
      <dgm:spPr/>
      <dgm:t>
        <a:bodyPr/>
        <a:lstStyle/>
        <a:p>
          <a:endParaRPr lang="en-IN" sz="1400">
            <a:latin typeface="Nunito Sans" panose="020B0604020202020204" charset="0"/>
          </a:endParaRPr>
        </a:p>
      </dgm:t>
    </dgm:pt>
    <dgm:pt modelId="{9D44BC04-0DD2-4B54-9BDA-DC54EE8E8A04}">
      <dgm:prSet custT="1"/>
      <dgm:spPr/>
      <dgm:t>
        <a:bodyPr/>
        <a:lstStyle/>
        <a:p>
          <a:r>
            <a:rPr lang="en-IN" sz="1400">
              <a:latin typeface="Nunito Sans" panose="020B0604020202020204" charset="0"/>
            </a:rPr>
            <a:t>Outlier</a:t>
          </a:r>
          <a:r>
            <a:rPr lang="en-IN" sz="1400" baseline="0">
              <a:latin typeface="Nunito Sans" panose="020B0604020202020204" charset="0"/>
            </a:rPr>
            <a:t> Analysis</a:t>
          </a:r>
          <a:endParaRPr lang="en-IN" sz="1400">
            <a:latin typeface="Nunito Sans" panose="020B0604020202020204" charset="0"/>
          </a:endParaRPr>
        </a:p>
      </dgm:t>
    </dgm:pt>
    <dgm:pt modelId="{DA8FEF65-9BDF-44A9-B99D-F07248930F6E}" type="parTrans" cxnId="{44A84EFA-5DF1-42BF-860B-09A9BE8BBC6F}">
      <dgm:prSet/>
      <dgm:spPr/>
      <dgm:t>
        <a:bodyPr/>
        <a:lstStyle/>
        <a:p>
          <a:endParaRPr lang="en-IN"/>
        </a:p>
      </dgm:t>
    </dgm:pt>
    <dgm:pt modelId="{8D1C9AA2-16B3-4B36-B73B-52C81C4112F2}" type="sibTrans" cxnId="{44A84EFA-5DF1-42BF-860B-09A9BE8BBC6F}">
      <dgm:prSet/>
      <dgm:spPr/>
      <dgm:t>
        <a:bodyPr/>
        <a:lstStyle/>
        <a:p>
          <a:endParaRPr lang="en-IN" sz="1400">
            <a:latin typeface="Nunito Sans" panose="020B0604020202020204" charset="0"/>
          </a:endParaRPr>
        </a:p>
      </dgm:t>
    </dgm:pt>
    <dgm:pt modelId="{AF5779F9-274C-4DE0-A458-21DD7E72810D}">
      <dgm:prSet custT="1"/>
      <dgm:spPr/>
      <dgm:t>
        <a:bodyPr/>
        <a:lstStyle/>
        <a:p>
          <a:r>
            <a:rPr lang="en-IN" sz="1400">
              <a:latin typeface="Nunito Sans" panose="020B0604020202020204" charset="0"/>
            </a:rPr>
            <a:t>Conclusion</a:t>
          </a:r>
          <a:r>
            <a:rPr lang="en-IN" sz="1400" baseline="0">
              <a:latin typeface="Nunito Sans" panose="020B0604020202020204" charset="0"/>
            </a:rPr>
            <a:t> </a:t>
          </a:r>
          <a:endParaRPr lang="en-IN" sz="1400">
            <a:latin typeface="Nunito Sans" panose="020B0604020202020204" charset="0"/>
          </a:endParaRPr>
        </a:p>
      </dgm:t>
    </dgm:pt>
    <dgm:pt modelId="{08D4EC69-5D33-4104-B161-54B10D31F587}" type="parTrans" cxnId="{A8C6F48A-7473-434A-BCA4-39CD6DFA6597}">
      <dgm:prSet/>
      <dgm:spPr/>
      <dgm:t>
        <a:bodyPr/>
        <a:lstStyle/>
        <a:p>
          <a:endParaRPr lang="en-IN"/>
        </a:p>
      </dgm:t>
    </dgm:pt>
    <dgm:pt modelId="{4B6CDC78-808B-4E60-A8AE-AE22B09FA2E6}" type="sibTrans" cxnId="{A8C6F48A-7473-434A-BCA4-39CD6DFA6597}">
      <dgm:prSet/>
      <dgm:spPr/>
      <dgm:t>
        <a:bodyPr/>
        <a:lstStyle/>
        <a:p>
          <a:endParaRPr lang="en-IN"/>
        </a:p>
      </dgm:t>
    </dgm:pt>
    <dgm:pt modelId="{F672DEA7-5459-46A5-819E-1700AB67D2F7}">
      <dgm:prSet custT="1"/>
      <dgm:spPr/>
      <dgm:t>
        <a:bodyPr/>
        <a:lstStyle/>
        <a:p>
          <a:r>
            <a:rPr lang="en-IN" sz="1400">
              <a:latin typeface="Nunito Sans" panose="020B0604020202020204" charset="0"/>
            </a:rPr>
            <a:t>Checking for Constant Hazard Ratio</a:t>
          </a:r>
        </a:p>
      </dgm:t>
    </dgm:pt>
    <dgm:pt modelId="{C1991731-A222-42A5-86B3-767755A62078}" type="sibTrans" cxnId="{10E68567-4C9C-4A5B-A873-96807FB4AD1F}">
      <dgm:prSet/>
      <dgm:spPr/>
      <dgm:t>
        <a:bodyPr/>
        <a:lstStyle/>
        <a:p>
          <a:endParaRPr lang="en-IN" sz="1400">
            <a:latin typeface="Nunito Sans" panose="020B0604020202020204" charset="0"/>
          </a:endParaRPr>
        </a:p>
      </dgm:t>
    </dgm:pt>
    <dgm:pt modelId="{A94DB0EA-F978-489F-8EC6-1D1823E97AC6}" type="parTrans" cxnId="{10E68567-4C9C-4A5B-A873-96807FB4AD1F}">
      <dgm:prSet/>
      <dgm:spPr/>
      <dgm:t>
        <a:bodyPr/>
        <a:lstStyle/>
        <a:p>
          <a:endParaRPr lang="en-IN"/>
        </a:p>
      </dgm:t>
    </dgm:pt>
    <dgm:pt modelId="{B7B0740E-2CA4-4DF6-A459-FF5DD30211C8}">
      <dgm:prSet custT="1"/>
      <dgm:spPr/>
      <dgm:t>
        <a:bodyPr/>
        <a:lstStyle/>
        <a:p>
          <a:pPr rtl="0"/>
          <a:r>
            <a:rPr lang="en-IN" sz="1400">
              <a:latin typeface="Nunito Sans" panose="020B0604020202020204" charset="0"/>
            </a:rPr>
            <a:t>Data</a:t>
          </a:r>
          <a:r>
            <a:rPr lang="en-IN" sz="1400" baseline="0">
              <a:latin typeface="Nunito Sans" panose="020B0604020202020204" charset="0"/>
            </a:rPr>
            <a:t> Pre-processing </a:t>
          </a:r>
          <a:endParaRPr lang="en-IN" sz="1400">
            <a:latin typeface="Nunito Sans" panose="020B0604020202020204" charset="0"/>
          </a:endParaRPr>
        </a:p>
      </dgm:t>
    </dgm:pt>
    <dgm:pt modelId="{EFDD44DB-9A63-41BD-86E4-CA4055A1E608}" type="parTrans" cxnId="{F1FE6BE5-DB66-4310-A042-3FD2357BBC06}">
      <dgm:prSet/>
      <dgm:spPr/>
      <dgm:t>
        <a:bodyPr/>
        <a:lstStyle/>
        <a:p>
          <a:endParaRPr lang="en-IN"/>
        </a:p>
      </dgm:t>
    </dgm:pt>
    <dgm:pt modelId="{0FC5E8FC-E80E-4A79-91A9-8C84B37D582C}" type="sibTrans" cxnId="{F1FE6BE5-DB66-4310-A042-3FD2357BBC06}">
      <dgm:prSet/>
      <dgm:spPr/>
      <dgm:t>
        <a:bodyPr/>
        <a:lstStyle/>
        <a:p>
          <a:endParaRPr lang="en-IN" sz="1400">
            <a:latin typeface="Nunito Sans" panose="020B0604020202020204" charset="0"/>
          </a:endParaRPr>
        </a:p>
      </dgm:t>
    </dgm:pt>
    <dgm:pt modelId="{2AE215A2-EBF4-4D68-8138-453700154EC2}" type="pres">
      <dgm:prSet presAssocID="{C30222F8-CF71-4D1A-8B45-6D1BF8B167B8}" presName="Name0" presStyleCnt="0">
        <dgm:presLayoutVars>
          <dgm:dir/>
          <dgm:resizeHandles/>
        </dgm:presLayoutVars>
      </dgm:prSet>
      <dgm:spPr/>
    </dgm:pt>
    <dgm:pt modelId="{07D48675-2C60-475E-9366-20523DF661F9}" type="pres">
      <dgm:prSet presAssocID="{8D0FA853-4B51-4E0B-8853-DA0DC3E03EC9}" presName="compNode" presStyleCnt="0"/>
      <dgm:spPr/>
    </dgm:pt>
    <dgm:pt modelId="{1397C51C-B003-486C-88EE-F6BBCDC6AED7}" type="pres">
      <dgm:prSet presAssocID="{8D0FA853-4B51-4E0B-8853-DA0DC3E03EC9}" presName="dummyConnPt" presStyleCnt="0"/>
      <dgm:spPr/>
    </dgm:pt>
    <dgm:pt modelId="{6654516E-774A-4725-8BE4-F9A47E167FC8}" type="pres">
      <dgm:prSet presAssocID="{8D0FA853-4B51-4E0B-8853-DA0DC3E03EC9}" presName="node" presStyleLbl="node1" presStyleIdx="0" presStyleCnt="9">
        <dgm:presLayoutVars>
          <dgm:bulletEnabled val="1"/>
        </dgm:presLayoutVars>
      </dgm:prSet>
      <dgm:spPr/>
    </dgm:pt>
    <dgm:pt modelId="{691A2B42-BABF-4F5F-B65F-503E2AC66BED}" type="pres">
      <dgm:prSet presAssocID="{AB0BD42B-CB54-4CFB-9EC2-79498253892F}" presName="sibTrans" presStyleLbl="bgSibTrans2D1" presStyleIdx="0" presStyleCnt="8"/>
      <dgm:spPr/>
    </dgm:pt>
    <dgm:pt modelId="{DFDFAA43-16BA-45E3-ADCB-463EBC527C13}" type="pres">
      <dgm:prSet presAssocID="{EF083BCA-AA1F-4BC0-8D91-9126A46D2BB1}" presName="compNode" presStyleCnt="0"/>
      <dgm:spPr/>
    </dgm:pt>
    <dgm:pt modelId="{504E8261-483B-4B7F-9042-789B30A7EC5B}" type="pres">
      <dgm:prSet presAssocID="{EF083BCA-AA1F-4BC0-8D91-9126A46D2BB1}" presName="dummyConnPt" presStyleCnt="0"/>
      <dgm:spPr/>
    </dgm:pt>
    <dgm:pt modelId="{DAB0974C-9746-486C-8F2D-C44032171238}" type="pres">
      <dgm:prSet presAssocID="{EF083BCA-AA1F-4BC0-8D91-9126A46D2BB1}" presName="node" presStyleLbl="node1" presStyleIdx="1" presStyleCnt="9">
        <dgm:presLayoutVars>
          <dgm:bulletEnabled val="1"/>
        </dgm:presLayoutVars>
      </dgm:prSet>
      <dgm:spPr/>
    </dgm:pt>
    <dgm:pt modelId="{735038C3-843F-408F-9261-453781A190F8}" type="pres">
      <dgm:prSet presAssocID="{01889447-96BA-4FDD-9E84-3BF6FEC8F4BA}" presName="sibTrans" presStyleLbl="bgSibTrans2D1" presStyleIdx="1" presStyleCnt="8"/>
      <dgm:spPr/>
    </dgm:pt>
    <dgm:pt modelId="{7D211590-F38C-4D7E-8257-BE7216D61975}" type="pres">
      <dgm:prSet presAssocID="{B7B0740E-2CA4-4DF6-A459-FF5DD30211C8}" presName="compNode" presStyleCnt="0"/>
      <dgm:spPr/>
    </dgm:pt>
    <dgm:pt modelId="{87B2D741-CF77-4D6B-9BCE-0963F8E42F98}" type="pres">
      <dgm:prSet presAssocID="{B7B0740E-2CA4-4DF6-A459-FF5DD30211C8}" presName="dummyConnPt" presStyleCnt="0"/>
      <dgm:spPr/>
    </dgm:pt>
    <dgm:pt modelId="{DDDB2170-463C-4243-9EEC-19B0C68AD32F}" type="pres">
      <dgm:prSet presAssocID="{B7B0740E-2CA4-4DF6-A459-FF5DD30211C8}" presName="node" presStyleLbl="node1" presStyleIdx="2" presStyleCnt="9">
        <dgm:presLayoutVars>
          <dgm:bulletEnabled val="1"/>
        </dgm:presLayoutVars>
      </dgm:prSet>
      <dgm:spPr/>
    </dgm:pt>
    <dgm:pt modelId="{3C6C3F73-AEEC-450A-B407-954429DFEE5E}" type="pres">
      <dgm:prSet presAssocID="{0FC5E8FC-E80E-4A79-91A9-8C84B37D582C}" presName="sibTrans" presStyleLbl="bgSibTrans2D1" presStyleIdx="2" presStyleCnt="8"/>
      <dgm:spPr/>
    </dgm:pt>
    <dgm:pt modelId="{47F9BBAB-2861-49A8-8306-969EFDFC92C4}" type="pres">
      <dgm:prSet presAssocID="{582A7352-BB7F-420F-A4D0-E26BB6561ACC}" presName="compNode" presStyleCnt="0"/>
      <dgm:spPr/>
    </dgm:pt>
    <dgm:pt modelId="{B9CD9FDC-ECFF-4F22-B080-18AEACC1A970}" type="pres">
      <dgm:prSet presAssocID="{582A7352-BB7F-420F-A4D0-E26BB6561ACC}" presName="dummyConnPt" presStyleCnt="0"/>
      <dgm:spPr/>
    </dgm:pt>
    <dgm:pt modelId="{5BE15980-2FF5-4A75-B8A3-C72284132C0A}" type="pres">
      <dgm:prSet presAssocID="{582A7352-BB7F-420F-A4D0-E26BB6561ACC}" presName="node" presStyleLbl="node1" presStyleIdx="3" presStyleCnt="9">
        <dgm:presLayoutVars>
          <dgm:bulletEnabled val="1"/>
        </dgm:presLayoutVars>
      </dgm:prSet>
      <dgm:spPr/>
    </dgm:pt>
    <dgm:pt modelId="{AD4AFC8D-D8AC-4687-8A00-99ECAC9A0ACE}" type="pres">
      <dgm:prSet presAssocID="{AC678338-D32E-428A-987D-88A68B6ECE51}" presName="sibTrans" presStyleLbl="bgSibTrans2D1" presStyleIdx="3" presStyleCnt="8"/>
      <dgm:spPr/>
    </dgm:pt>
    <dgm:pt modelId="{272A2FE1-2753-4B0B-BD23-50F21B5A795E}" type="pres">
      <dgm:prSet presAssocID="{C9511442-D8FC-47F6-9753-26D464E0480E}" presName="compNode" presStyleCnt="0"/>
      <dgm:spPr/>
    </dgm:pt>
    <dgm:pt modelId="{EAEDCBFD-59A0-46BA-A485-6687753068C3}" type="pres">
      <dgm:prSet presAssocID="{C9511442-D8FC-47F6-9753-26D464E0480E}" presName="dummyConnPt" presStyleCnt="0"/>
      <dgm:spPr/>
    </dgm:pt>
    <dgm:pt modelId="{E92EFD9D-D892-421C-9A4F-679506226531}" type="pres">
      <dgm:prSet presAssocID="{C9511442-D8FC-47F6-9753-26D464E0480E}" presName="node" presStyleLbl="node1" presStyleIdx="4" presStyleCnt="9">
        <dgm:presLayoutVars>
          <dgm:bulletEnabled val="1"/>
        </dgm:presLayoutVars>
      </dgm:prSet>
      <dgm:spPr/>
    </dgm:pt>
    <dgm:pt modelId="{73E6405F-C9BC-487C-A03C-089AB408D24B}" type="pres">
      <dgm:prSet presAssocID="{27D06CEB-CA8A-4452-ACAF-DE50FDE23818}" presName="sibTrans" presStyleLbl="bgSibTrans2D1" presStyleIdx="4" presStyleCnt="8"/>
      <dgm:spPr/>
    </dgm:pt>
    <dgm:pt modelId="{021FF27C-C428-4AA7-B580-69BB8234B2D7}" type="pres">
      <dgm:prSet presAssocID="{F6CD9E79-636D-434D-9383-DBD6B3726F3D}" presName="compNode" presStyleCnt="0"/>
      <dgm:spPr/>
    </dgm:pt>
    <dgm:pt modelId="{53C96174-50E5-4ACC-81B2-94FC315C1704}" type="pres">
      <dgm:prSet presAssocID="{F6CD9E79-636D-434D-9383-DBD6B3726F3D}" presName="dummyConnPt" presStyleCnt="0"/>
      <dgm:spPr/>
    </dgm:pt>
    <dgm:pt modelId="{13F10996-28A0-45D3-8B60-C7B9A39094F4}" type="pres">
      <dgm:prSet presAssocID="{F6CD9E79-636D-434D-9383-DBD6B3726F3D}" presName="node" presStyleLbl="node1" presStyleIdx="5" presStyleCnt="9">
        <dgm:presLayoutVars>
          <dgm:bulletEnabled val="1"/>
        </dgm:presLayoutVars>
      </dgm:prSet>
      <dgm:spPr/>
    </dgm:pt>
    <dgm:pt modelId="{84072816-750C-472C-A545-4869BB88481B}" type="pres">
      <dgm:prSet presAssocID="{C2112040-7086-449D-8D5C-091612DBE099}" presName="sibTrans" presStyleLbl="bgSibTrans2D1" presStyleIdx="5" presStyleCnt="8"/>
      <dgm:spPr/>
    </dgm:pt>
    <dgm:pt modelId="{0827CC66-C1DE-4960-9E34-9526E8668924}" type="pres">
      <dgm:prSet presAssocID="{F672DEA7-5459-46A5-819E-1700AB67D2F7}" presName="compNode" presStyleCnt="0"/>
      <dgm:spPr/>
    </dgm:pt>
    <dgm:pt modelId="{92FCC15D-4EA9-48DF-AB92-26C8C136D9B1}" type="pres">
      <dgm:prSet presAssocID="{F672DEA7-5459-46A5-819E-1700AB67D2F7}" presName="dummyConnPt" presStyleCnt="0"/>
      <dgm:spPr/>
    </dgm:pt>
    <dgm:pt modelId="{0C062750-3AE1-4F1C-A3D3-0CDC89A12FC1}" type="pres">
      <dgm:prSet presAssocID="{F672DEA7-5459-46A5-819E-1700AB67D2F7}" presName="node" presStyleLbl="node1" presStyleIdx="6" presStyleCnt="9">
        <dgm:presLayoutVars>
          <dgm:bulletEnabled val="1"/>
        </dgm:presLayoutVars>
      </dgm:prSet>
      <dgm:spPr/>
    </dgm:pt>
    <dgm:pt modelId="{75F3467C-153A-4C4C-A2AC-50EAB333F9A3}" type="pres">
      <dgm:prSet presAssocID="{C1991731-A222-42A5-86B3-767755A62078}" presName="sibTrans" presStyleLbl="bgSibTrans2D1" presStyleIdx="6" presStyleCnt="8"/>
      <dgm:spPr/>
    </dgm:pt>
    <dgm:pt modelId="{D6F8B197-78EB-4BA1-AE62-D3E68A06A3DD}" type="pres">
      <dgm:prSet presAssocID="{9D44BC04-0DD2-4B54-9BDA-DC54EE8E8A04}" presName="compNode" presStyleCnt="0"/>
      <dgm:spPr/>
    </dgm:pt>
    <dgm:pt modelId="{940F7910-232A-49FE-BF40-9A8E2671A017}" type="pres">
      <dgm:prSet presAssocID="{9D44BC04-0DD2-4B54-9BDA-DC54EE8E8A04}" presName="dummyConnPt" presStyleCnt="0"/>
      <dgm:spPr/>
    </dgm:pt>
    <dgm:pt modelId="{DD5252DD-0A02-4528-81F0-2BF8BD0A5184}" type="pres">
      <dgm:prSet presAssocID="{9D44BC04-0DD2-4B54-9BDA-DC54EE8E8A04}" presName="node" presStyleLbl="node1" presStyleIdx="7" presStyleCnt="9">
        <dgm:presLayoutVars>
          <dgm:bulletEnabled val="1"/>
        </dgm:presLayoutVars>
      </dgm:prSet>
      <dgm:spPr/>
    </dgm:pt>
    <dgm:pt modelId="{5DB0ED11-C9C6-48C8-A8E4-0B72127EBD77}" type="pres">
      <dgm:prSet presAssocID="{8D1C9AA2-16B3-4B36-B73B-52C81C4112F2}" presName="sibTrans" presStyleLbl="bgSibTrans2D1" presStyleIdx="7" presStyleCnt="8"/>
      <dgm:spPr/>
    </dgm:pt>
    <dgm:pt modelId="{BFCF2A63-6FBB-43AE-B292-20FF29C6FFDB}" type="pres">
      <dgm:prSet presAssocID="{AF5779F9-274C-4DE0-A458-21DD7E72810D}" presName="compNode" presStyleCnt="0"/>
      <dgm:spPr/>
    </dgm:pt>
    <dgm:pt modelId="{B6CD458A-7A23-4C68-BA9E-AECDD08549FE}" type="pres">
      <dgm:prSet presAssocID="{AF5779F9-274C-4DE0-A458-21DD7E72810D}" presName="dummyConnPt" presStyleCnt="0"/>
      <dgm:spPr/>
    </dgm:pt>
    <dgm:pt modelId="{5BD364C0-5C9E-474C-BBFE-AF80B09847FC}" type="pres">
      <dgm:prSet presAssocID="{AF5779F9-274C-4DE0-A458-21DD7E72810D}" presName="node" presStyleLbl="node1" presStyleIdx="8" presStyleCnt="9">
        <dgm:presLayoutVars>
          <dgm:bulletEnabled val="1"/>
        </dgm:presLayoutVars>
      </dgm:prSet>
      <dgm:spPr/>
    </dgm:pt>
  </dgm:ptLst>
  <dgm:cxnLst>
    <dgm:cxn modelId="{58C93C03-85DB-4475-8B64-8129EF02A8D7}" srcId="{C30222F8-CF71-4D1A-8B45-6D1BF8B167B8}" destId="{582A7352-BB7F-420F-A4D0-E26BB6561ACC}" srcOrd="3" destOrd="0" parTransId="{2FD63521-F469-4FAB-826B-3047238A371A}" sibTransId="{AC678338-D32E-428A-987D-88A68B6ECE51}"/>
    <dgm:cxn modelId="{DA50C511-4CF8-4382-BBEF-8B79635CF613}" srcId="{C30222F8-CF71-4D1A-8B45-6D1BF8B167B8}" destId="{C9511442-D8FC-47F6-9753-26D464E0480E}" srcOrd="4" destOrd="0" parTransId="{6EDC367D-6BD2-4B55-88D0-E479CAC33AAE}" sibTransId="{27D06CEB-CA8A-4452-ACAF-DE50FDE23818}"/>
    <dgm:cxn modelId="{18314813-1626-40D4-9127-AD19BB77BA84}" type="presOf" srcId="{C1991731-A222-42A5-86B3-767755A62078}" destId="{75F3467C-153A-4C4C-A2AC-50EAB333F9A3}" srcOrd="0" destOrd="0" presId="urn:microsoft.com/office/officeart/2005/8/layout/bProcess4"/>
    <dgm:cxn modelId="{25136815-6939-4265-ABBF-C564286AB312}" type="presOf" srcId="{F6CD9E79-636D-434D-9383-DBD6B3726F3D}" destId="{13F10996-28A0-45D3-8B60-C7B9A39094F4}" srcOrd="0" destOrd="0" presId="urn:microsoft.com/office/officeart/2005/8/layout/bProcess4"/>
    <dgm:cxn modelId="{3A15801B-B82E-4422-9C98-5760B91BB926}" type="presOf" srcId="{B7B0740E-2CA4-4DF6-A459-FF5DD30211C8}" destId="{DDDB2170-463C-4243-9EEC-19B0C68AD32F}" srcOrd="0" destOrd="0" presId="urn:microsoft.com/office/officeart/2005/8/layout/bProcess4"/>
    <dgm:cxn modelId="{98CE661C-F08A-42EC-B86D-8C41138BA15F}" type="presOf" srcId="{AF5779F9-274C-4DE0-A458-21DD7E72810D}" destId="{5BD364C0-5C9E-474C-BBFE-AF80B09847FC}" srcOrd="0" destOrd="0" presId="urn:microsoft.com/office/officeart/2005/8/layout/bProcess4"/>
    <dgm:cxn modelId="{244AEE38-BBDD-4D3C-B8FA-48CAAE775584}" type="presOf" srcId="{AB0BD42B-CB54-4CFB-9EC2-79498253892F}" destId="{691A2B42-BABF-4F5F-B65F-503E2AC66BED}" srcOrd="0" destOrd="0" presId="urn:microsoft.com/office/officeart/2005/8/layout/bProcess4"/>
    <dgm:cxn modelId="{F3299A3E-6B2E-4F7A-A79D-788CD3F1561E}" type="presOf" srcId="{8D1C9AA2-16B3-4B36-B73B-52C81C4112F2}" destId="{5DB0ED11-C9C6-48C8-A8E4-0B72127EBD77}" srcOrd="0" destOrd="0" presId="urn:microsoft.com/office/officeart/2005/8/layout/bProcess4"/>
    <dgm:cxn modelId="{174B8341-32AA-4F03-8C17-E905ED2DF756}" type="presOf" srcId="{C30222F8-CF71-4D1A-8B45-6D1BF8B167B8}" destId="{2AE215A2-EBF4-4D68-8138-453700154EC2}" srcOrd="0" destOrd="0" presId="urn:microsoft.com/office/officeart/2005/8/layout/bProcess4"/>
    <dgm:cxn modelId="{81E5FD64-6435-40E4-BA25-07B32A20EBAF}" type="presOf" srcId="{582A7352-BB7F-420F-A4D0-E26BB6561ACC}" destId="{5BE15980-2FF5-4A75-B8A3-C72284132C0A}" srcOrd="0" destOrd="0" presId="urn:microsoft.com/office/officeart/2005/8/layout/bProcess4"/>
    <dgm:cxn modelId="{10E68567-4C9C-4A5B-A873-96807FB4AD1F}" srcId="{C30222F8-CF71-4D1A-8B45-6D1BF8B167B8}" destId="{F672DEA7-5459-46A5-819E-1700AB67D2F7}" srcOrd="6" destOrd="0" parTransId="{A94DB0EA-F978-489F-8EC6-1D1823E97AC6}" sibTransId="{C1991731-A222-42A5-86B3-767755A62078}"/>
    <dgm:cxn modelId="{488DB267-4F95-4790-AD13-C7B646573868}" type="presOf" srcId="{0FC5E8FC-E80E-4A79-91A9-8C84B37D582C}" destId="{3C6C3F73-AEEC-450A-B407-954429DFEE5E}" srcOrd="0" destOrd="0" presId="urn:microsoft.com/office/officeart/2005/8/layout/bProcess4"/>
    <dgm:cxn modelId="{06422648-BBB5-4270-B647-300AC99F21F4}" type="presOf" srcId="{8D0FA853-4B51-4E0B-8853-DA0DC3E03EC9}" destId="{6654516E-774A-4725-8BE4-F9A47E167FC8}" srcOrd="0" destOrd="0" presId="urn:microsoft.com/office/officeart/2005/8/layout/bProcess4"/>
    <dgm:cxn modelId="{7E57584B-8EA3-49EC-A153-F063C0333EF7}" type="presOf" srcId="{C9511442-D8FC-47F6-9753-26D464E0480E}" destId="{E92EFD9D-D892-421C-9A4F-679506226531}" srcOrd="0" destOrd="0" presId="urn:microsoft.com/office/officeart/2005/8/layout/bProcess4"/>
    <dgm:cxn modelId="{5B118575-5C73-413D-8C64-D119987E0007}" type="presOf" srcId="{EF083BCA-AA1F-4BC0-8D91-9126A46D2BB1}" destId="{DAB0974C-9746-486C-8F2D-C44032171238}" srcOrd="0" destOrd="0" presId="urn:microsoft.com/office/officeart/2005/8/layout/bProcess4"/>
    <dgm:cxn modelId="{A8C6F48A-7473-434A-BCA4-39CD6DFA6597}" srcId="{C30222F8-CF71-4D1A-8B45-6D1BF8B167B8}" destId="{AF5779F9-274C-4DE0-A458-21DD7E72810D}" srcOrd="8" destOrd="0" parTransId="{08D4EC69-5D33-4104-B161-54B10D31F587}" sibTransId="{4B6CDC78-808B-4E60-A8AE-AE22B09FA2E6}"/>
    <dgm:cxn modelId="{619B0B8D-8885-443C-93B9-26BD4ED08AA9}" type="presOf" srcId="{9D44BC04-0DD2-4B54-9BDA-DC54EE8E8A04}" destId="{DD5252DD-0A02-4528-81F0-2BF8BD0A5184}" srcOrd="0" destOrd="0" presId="urn:microsoft.com/office/officeart/2005/8/layout/bProcess4"/>
    <dgm:cxn modelId="{7AC6F79C-304E-450C-8376-BE724AD04C32}" srcId="{C30222F8-CF71-4D1A-8B45-6D1BF8B167B8}" destId="{F6CD9E79-636D-434D-9383-DBD6B3726F3D}" srcOrd="5" destOrd="0" parTransId="{AB779D7C-D118-4691-BD3B-9FDA49976BD4}" sibTransId="{C2112040-7086-449D-8D5C-091612DBE099}"/>
    <dgm:cxn modelId="{49334C9E-3C6C-4799-9189-0339847D7AC8}" type="presOf" srcId="{AC678338-D32E-428A-987D-88A68B6ECE51}" destId="{AD4AFC8D-D8AC-4687-8A00-99ECAC9A0ACE}" srcOrd="0" destOrd="0" presId="urn:microsoft.com/office/officeart/2005/8/layout/bProcess4"/>
    <dgm:cxn modelId="{884777A0-21FB-4065-8EF0-B690AE94E5E9}" srcId="{C30222F8-CF71-4D1A-8B45-6D1BF8B167B8}" destId="{8D0FA853-4B51-4E0B-8853-DA0DC3E03EC9}" srcOrd="0" destOrd="0" parTransId="{04C77D67-AAC5-4579-8ADB-6A0F058A084C}" sibTransId="{AB0BD42B-CB54-4CFB-9EC2-79498253892F}"/>
    <dgm:cxn modelId="{B4F965A9-D4EF-44B9-83C9-1DA121449A12}" type="presOf" srcId="{01889447-96BA-4FDD-9E84-3BF6FEC8F4BA}" destId="{735038C3-843F-408F-9261-453781A190F8}" srcOrd="0" destOrd="0" presId="urn:microsoft.com/office/officeart/2005/8/layout/bProcess4"/>
    <dgm:cxn modelId="{868F5ECE-FE6B-45B4-A041-5BE46048A9A0}" type="presOf" srcId="{C2112040-7086-449D-8D5C-091612DBE099}" destId="{84072816-750C-472C-A545-4869BB88481B}" srcOrd="0" destOrd="0" presId="urn:microsoft.com/office/officeart/2005/8/layout/bProcess4"/>
    <dgm:cxn modelId="{B4EC35E2-D98B-4BCB-AD07-8807FDC89C0C}" type="presOf" srcId="{27D06CEB-CA8A-4452-ACAF-DE50FDE23818}" destId="{73E6405F-C9BC-487C-A03C-089AB408D24B}" srcOrd="0" destOrd="0" presId="urn:microsoft.com/office/officeart/2005/8/layout/bProcess4"/>
    <dgm:cxn modelId="{F1FE6BE5-DB66-4310-A042-3FD2357BBC06}" srcId="{C30222F8-CF71-4D1A-8B45-6D1BF8B167B8}" destId="{B7B0740E-2CA4-4DF6-A459-FF5DD30211C8}" srcOrd="2" destOrd="0" parTransId="{EFDD44DB-9A63-41BD-86E4-CA4055A1E608}" sibTransId="{0FC5E8FC-E80E-4A79-91A9-8C84B37D582C}"/>
    <dgm:cxn modelId="{E86451F0-C502-44B5-B30E-B892DCFDD07E}" type="presOf" srcId="{F672DEA7-5459-46A5-819E-1700AB67D2F7}" destId="{0C062750-3AE1-4F1C-A3D3-0CDC89A12FC1}" srcOrd="0" destOrd="0" presId="urn:microsoft.com/office/officeart/2005/8/layout/bProcess4"/>
    <dgm:cxn modelId="{44A84EFA-5DF1-42BF-860B-09A9BE8BBC6F}" srcId="{C30222F8-CF71-4D1A-8B45-6D1BF8B167B8}" destId="{9D44BC04-0DD2-4B54-9BDA-DC54EE8E8A04}" srcOrd="7" destOrd="0" parTransId="{DA8FEF65-9BDF-44A9-B99D-F07248930F6E}" sibTransId="{8D1C9AA2-16B3-4B36-B73B-52C81C4112F2}"/>
    <dgm:cxn modelId="{35EC2AFE-0C2E-4686-A59B-8ECEF941A3FF}" srcId="{C30222F8-CF71-4D1A-8B45-6D1BF8B167B8}" destId="{EF083BCA-AA1F-4BC0-8D91-9126A46D2BB1}" srcOrd="1" destOrd="0" parTransId="{DF31809C-394B-41EF-96D8-227277862808}" sibTransId="{01889447-96BA-4FDD-9E84-3BF6FEC8F4BA}"/>
    <dgm:cxn modelId="{98168720-9567-4535-8417-E565F01CA637}" type="presParOf" srcId="{2AE215A2-EBF4-4D68-8138-453700154EC2}" destId="{07D48675-2C60-475E-9366-20523DF661F9}" srcOrd="0" destOrd="0" presId="urn:microsoft.com/office/officeart/2005/8/layout/bProcess4"/>
    <dgm:cxn modelId="{D7740766-D318-4669-AC0E-15BA3C3D35A6}" type="presParOf" srcId="{07D48675-2C60-475E-9366-20523DF661F9}" destId="{1397C51C-B003-486C-88EE-F6BBCDC6AED7}" srcOrd="0" destOrd="0" presId="urn:microsoft.com/office/officeart/2005/8/layout/bProcess4"/>
    <dgm:cxn modelId="{53B4D873-18EB-41B2-9A10-D46A15B6D773}" type="presParOf" srcId="{07D48675-2C60-475E-9366-20523DF661F9}" destId="{6654516E-774A-4725-8BE4-F9A47E167FC8}" srcOrd="1" destOrd="0" presId="urn:microsoft.com/office/officeart/2005/8/layout/bProcess4"/>
    <dgm:cxn modelId="{77650AE0-E9FC-4EBE-8EAF-0878A4E28957}" type="presParOf" srcId="{2AE215A2-EBF4-4D68-8138-453700154EC2}" destId="{691A2B42-BABF-4F5F-B65F-503E2AC66BED}" srcOrd="1" destOrd="0" presId="urn:microsoft.com/office/officeart/2005/8/layout/bProcess4"/>
    <dgm:cxn modelId="{270F5E68-B304-4456-B8FB-14A64739B578}" type="presParOf" srcId="{2AE215A2-EBF4-4D68-8138-453700154EC2}" destId="{DFDFAA43-16BA-45E3-ADCB-463EBC527C13}" srcOrd="2" destOrd="0" presId="urn:microsoft.com/office/officeart/2005/8/layout/bProcess4"/>
    <dgm:cxn modelId="{DED7C2AD-583B-435B-8431-900063D0A7F9}" type="presParOf" srcId="{DFDFAA43-16BA-45E3-ADCB-463EBC527C13}" destId="{504E8261-483B-4B7F-9042-789B30A7EC5B}" srcOrd="0" destOrd="0" presId="urn:microsoft.com/office/officeart/2005/8/layout/bProcess4"/>
    <dgm:cxn modelId="{CAD4D181-FF01-40F3-9FCE-ED4F82C202A0}" type="presParOf" srcId="{DFDFAA43-16BA-45E3-ADCB-463EBC527C13}" destId="{DAB0974C-9746-486C-8F2D-C44032171238}" srcOrd="1" destOrd="0" presId="urn:microsoft.com/office/officeart/2005/8/layout/bProcess4"/>
    <dgm:cxn modelId="{9BCBF9BD-9801-4BC9-B4C0-3E647DA66C4C}" type="presParOf" srcId="{2AE215A2-EBF4-4D68-8138-453700154EC2}" destId="{735038C3-843F-408F-9261-453781A190F8}" srcOrd="3" destOrd="0" presId="urn:microsoft.com/office/officeart/2005/8/layout/bProcess4"/>
    <dgm:cxn modelId="{49CB31EB-2E52-47D9-AA85-E20668289EA8}" type="presParOf" srcId="{2AE215A2-EBF4-4D68-8138-453700154EC2}" destId="{7D211590-F38C-4D7E-8257-BE7216D61975}" srcOrd="4" destOrd="0" presId="urn:microsoft.com/office/officeart/2005/8/layout/bProcess4"/>
    <dgm:cxn modelId="{45F6784A-1B87-45E6-880C-895266B3DDD1}" type="presParOf" srcId="{7D211590-F38C-4D7E-8257-BE7216D61975}" destId="{87B2D741-CF77-4D6B-9BCE-0963F8E42F98}" srcOrd="0" destOrd="0" presId="urn:microsoft.com/office/officeart/2005/8/layout/bProcess4"/>
    <dgm:cxn modelId="{A84B6D72-47BE-4366-A24A-790261A476D0}" type="presParOf" srcId="{7D211590-F38C-4D7E-8257-BE7216D61975}" destId="{DDDB2170-463C-4243-9EEC-19B0C68AD32F}" srcOrd="1" destOrd="0" presId="urn:microsoft.com/office/officeart/2005/8/layout/bProcess4"/>
    <dgm:cxn modelId="{8614755A-65E4-4451-84F9-9776F089E193}" type="presParOf" srcId="{2AE215A2-EBF4-4D68-8138-453700154EC2}" destId="{3C6C3F73-AEEC-450A-B407-954429DFEE5E}" srcOrd="5" destOrd="0" presId="urn:microsoft.com/office/officeart/2005/8/layout/bProcess4"/>
    <dgm:cxn modelId="{32B3B471-4449-4D9E-995D-6FF7F6137D2E}" type="presParOf" srcId="{2AE215A2-EBF4-4D68-8138-453700154EC2}" destId="{47F9BBAB-2861-49A8-8306-969EFDFC92C4}" srcOrd="6" destOrd="0" presId="urn:microsoft.com/office/officeart/2005/8/layout/bProcess4"/>
    <dgm:cxn modelId="{E7C8BE19-1627-45D4-AAE2-DF81559F0FDD}" type="presParOf" srcId="{47F9BBAB-2861-49A8-8306-969EFDFC92C4}" destId="{B9CD9FDC-ECFF-4F22-B080-18AEACC1A970}" srcOrd="0" destOrd="0" presId="urn:microsoft.com/office/officeart/2005/8/layout/bProcess4"/>
    <dgm:cxn modelId="{B0F69A81-911B-4451-8A89-7B26B5BEAC46}" type="presParOf" srcId="{47F9BBAB-2861-49A8-8306-969EFDFC92C4}" destId="{5BE15980-2FF5-4A75-B8A3-C72284132C0A}" srcOrd="1" destOrd="0" presId="urn:microsoft.com/office/officeart/2005/8/layout/bProcess4"/>
    <dgm:cxn modelId="{4964CD28-1051-45E5-992E-D7518C0DD91C}" type="presParOf" srcId="{2AE215A2-EBF4-4D68-8138-453700154EC2}" destId="{AD4AFC8D-D8AC-4687-8A00-99ECAC9A0ACE}" srcOrd="7" destOrd="0" presId="urn:microsoft.com/office/officeart/2005/8/layout/bProcess4"/>
    <dgm:cxn modelId="{E53B36F4-97A8-4891-97DF-5AA092956623}" type="presParOf" srcId="{2AE215A2-EBF4-4D68-8138-453700154EC2}" destId="{272A2FE1-2753-4B0B-BD23-50F21B5A795E}" srcOrd="8" destOrd="0" presId="urn:microsoft.com/office/officeart/2005/8/layout/bProcess4"/>
    <dgm:cxn modelId="{45210972-4FE8-4488-9439-F04AB46C5A03}" type="presParOf" srcId="{272A2FE1-2753-4B0B-BD23-50F21B5A795E}" destId="{EAEDCBFD-59A0-46BA-A485-6687753068C3}" srcOrd="0" destOrd="0" presId="urn:microsoft.com/office/officeart/2005/8/layout/bProcess4"/>
    <dgm:cxn modelId="{9BF4FA6A-C220-46F2-8E57-5FE854CB0B85}" type="presParOf" srcId="{272A2FE1-2753-4B0B-BD23-50F21B5A795E}" destId="{E92EFD9D-D892-421C-9A4F-679506226531}" srcOrd="1" destOrd="0" presId="urn:microsoft.com/office/officeart/2005/8/layout/bProcess4"/>
    <dgm:cxn modelId="{4F271DF8-41A3-469B-83AA-6814BE3970F5}" type="presParOf" srcId="{2AE215A2-EBF4-4D68-8138-453700154EC2}" destId="{73E6405F-C9BC-487C-A03C-089AB408D24B}" srcOrd="9" destOrd="0" presId="urn:microsoft.com/office/officeart/2005/8/layout/bProcess4"/>
    <dgm:cxn modelId="{ACF09438-AD87-4E37-A4CB-5D2E72E41FB4}" type="presParOf" srcId="{2AE215A2-EBF4-4D68-8138-453700154EC2}" destId="{021FF27C-C428-4AA7-B580-69BB8234B2D7}" srcOrd="10" destOrd="0" presId="urn:microsoft.com/office/officeart/2005/8/layout/bProcess4"/>
    <dgm:cxn modelId="{4161452A-A155-44E4-9B6C-4A9B6C5B6133}" type="presParOf" srcId="{021FF27C-C428-4AA7-B580-69BB8234B2D7}" destId="{53C96174-50E5-4ACC-81B2-94FC315C1704}" srcOrd="0" destOrd="0" presId="urn:microsoft.com/office/officeart/2005/8/layout/bProcess4"/>
    <dgm:cxn modelId="{5978CF10-772C-4AB1-B139-82D7F81E953C}" type="presParOf" srcId="{021FF27C-C428-4AA7-B580-69BB8234B2D7}" destId="{13F10996-28A0-45D3-8B60-C7B9A39094F4}" srcOrd="1" destOrd="0" presId="urn:microsoft.com/office/officeart/2005/8/layout/bProcess4"/>
    <dgm:cxn modelId="{830E1000-72BD-4CEB-95C7-1F90FD845DC0}" type="presParOf" srcId="{2AE215A2-EBF4-4D68-8138-453700154EC2}" destId="{84072816-750C-472C-A545-4869BB88481B}" srcOrd="11" destOrd="0" presId="urn:microsoft.com/office/officeart/2005/8/layout/bProcess4"/>
    <dgm:cxn modelId="{6BCE21AE-33FB-4B10-ACEF-EB7ECF97357D}" type="presParOf" srcId="{2AE215A2-EBF4-4D68-8138-453700154EC2}" destId="{0827CC66-C1DE-4960-9E34-9526E8668924}" srcOrd="12" destOrd="0" presId="urn:microsoft.com/office/officeart/2005/8/layout/bProcess4"/>
    <dgm:cxn modelId="{81ADBD6B-4892-4E79-AC26-B31A3A14833D}" type="presParOf" srcId="{0827CC66-C1DE-4960-9E34-9526E8668924}" destId="{92FCC15D-4EA9-48DF-AB92-26C8C136D9B1}" srcOrd="0" destOrd="0" presId="urn:microsoft.com/office/officeart/2005/8/layout/bProcess4"/>
    <dgm:cxn modelId="{18B1CF5F-55E4-4623-ADCD-913432657978}" type="presParOf" srcId="{0827CC66-C1DE-4960-9E34-9526E8668924}" destId="{0C062750-3AE1-4F1C-A3D3-0CDC89A12FC1}" srcOrd="1" destOrd="0" presId="urn:microsoft.com/office/officeart/2005/8/layout/bProcess4"/>
    <dgm:cxn modelId="{4D468F18-ABAB-4F0A-873E-25BCAC5CC2BD}" type="presParOf" srcId="{2AE215A2-EBF4-4D68-8138-453700154EC2}" destId="{75F3467C-153A-4C4C-A2AC-50EAB333F9A3}" srcOrd="13" destOrd="0" presId="urn:microsoft.com/office/officeart/2005/8/layout/bProcess4"/>
    <dgm:cxn modelId="{05A3B324-9C5B-4F3E-81A6-6DDF44244C6E}" type="presParOf" srcId="{2AE215A2-EBF4-4D68-8138-453700154EC2}" destId="{D6F8B197-78EB-4BA1-AE62-D3E68A06A3DD}" srcOrd="14" destOrd="0" presId="urn:microsoft.com/office/officeart/2005/8/layout/bProcess4"/>
    <dgm:cxn modelId="{6D8642D3-EDD3-4FBC-A586-D0FB24F55E7F}" type="presParOf" srcId="{D6F8B197-78EB-4BA1-AE62-D3E68A06A3DD}" destId="{940F7910-232A-49FE-BF40-9A8E2671A017}" srcOrd="0" destOrd="0" presId="urn:microsoft.com/office/officeart/2005/8/layout/bProcess4"/>
    <dgm:cxn modelId="{49D70347-6827-4B54-8BDA-D3B342B14955}" type="presParOf" srcId="{D6F8B197-78EB-4BA1-AE62-D3E68A06A3DD}" destId="{DD5252DD-0A02-4528-81F0-2BF8BD0A5184}" srcOrd="1" destOrd="0" presId="urn:microsoft.com/office/officeart/2005/8/layout/bProcess4"/>
    <dgm:cxn modelId="{581608A1-932A-4C86-96E0-4FAE0822E62F}" type="presParOf" srcId="{2AE215A2-EBF4-4D68-8138-453700154EC2}" destId="{5DB0ED11-C9C6-48C8-A8E4-0B72127EBD77}" srcOrd="15" destOrd="0" presId="urn:microsoft.com/office/officeart/2005/8/layout/bProcess4"/>
    <dgm:cxn modelId="{053AC23E-A71E-491F-91AA-3674A6593822}" type="presParOf" srcId="{2AE215A2-EBF4-4D68-8138-453700154EC2}" destId="{BFCF2A63-6FBB-43AE-B292-20FF29C6FFDB}" srcOrd="16" destOrd="0" presId="urn:microsoft.com/office/officeart/2005/8/layout/bProcess4"/>
    <dgm:cxn modelId="{6057B2D9-AC46-4408-A1AC-524726D21C3F}" type="presParOf" srcId="{BFCF2A63-6FBB-43AE-B292-20FF29C6FFDB}" destId="{B6CD458A-7A23-4C68-BA9E-AECDD08549FE}" srcOrd="0" destOrd="0" presId="urn:microsoft.com/office/officeart/2005/8/layout/bProcess4"/>
    <dgm:cxn modelId="{5E5DD6A1-2D7E-4E75-BC2C-02E05BFB4D38}" type="presParOf" srcId="{BFCF2A63-6FBB-43AE-B292-20FF29C6FFDB}" destId="{5BD364C0-5C9E-474C-BBFE-AF80B09847FC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207CD-9161-4180-9E3E-0BAAC30F1A5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4DA67E-FE77-4FEA-88F7-C426ADFC3685}">
      <dgm:prSet custT="1"/>
      <dgm:spPr/>
      <dgm:t>
        <a:bodyPr/>
        <a:lstStyle/>
        <a:p>
          <a:pPr algn="l" rtl="0"/>
          <a:r>
            <a:rPr lang="en-US" sz="1100">
              <a:latin typeface="Nunito Sans" panose="020B0604020202020204" charset="0"/>
            </a:rPr>
            <a:t>Laser:- Laser Type Radon or Xenon </a:t>
          </a:r>
        </a:p>
      </dgm:t>
    </dgm:pt>
    <dgm:pt modelId="{A1274697-6D71-4030-81A2-ED1D76326AD6}" type="parTrans" cxnId="{1721C8E8-EF3D-4AE0-90C5-5D818FB67B8E}">
      <dgm:prSet/>
      <dgm:spPr/>
      <dgm:t>
        <a:bodyPr/>
        <a:lstStyle/>
        <a:p>
          <a:endParaRPr lang="en-US"/>
        </a:p>
      </dgm:t>
    </dgm:pt>
    <dgm:pt modelId="{694CCAEA-9732-4647-87DD-D87EA8F16233}" type="sibTrans" cxnId="{1721C8E8-EF3D-4AE0-90C5-5D818FB67B8E}">
      <dgm:prSet/>
      <dgm:spPr/>
      <dgm:t>
        <a:bodyPr/>
        <a:lstStyle/>
        <a:p>
          <a:endParaRPr lang="en-US"/>
        </a:p>
      </dgm:t>
    </dgm:pt>
    <dgm:pt modelId="{07FCA778-7DD5-4165-887B-B7FCCF9280CE}">
      <dgm:prSet custT="1"/>
      <dgm:spPr/>
      <dgm:t>
        <a:bodyPr/>
        <a:lstStyle/>
        <a:p>
          <a:pPr algn="l" rtl="0"/>
          <a:r>
            <a:rPr lang="en-US" sz="1100">
              <a:latin typeface="Nunito Sans" panose="020B0604020202020204" charset="0"/>
            </a:rPr>
            <a:t>Age:- Age at the time of diagnosis </a:t>
          </a:r>
        </a:p>
      </dgm:t>
    </dgm:pt>
    <dgm:pt modelId="{D4CB981F-E232-407A-A603-542305810B36}" type="parTrans" cxnId="{CFBC4D4B-E0C7-4036-A9A1-E276001A0864}">
      <dgm:prSet/>
      <dgm:spPr/>
      <dgm:t>
        <a:bodyPr/>
        <a:lstStyle/>
        <a:p>
          <a:endParaRPr lang="en-US"/>
        </a:p>
      </dgm:t>
    </dgm:pt>
    <dgm:pt modelId="{5272F083-0187-4E8C-9309-FB447DC90B5C}" type="sibTrans" cxnId="{CFBC4D4B-E0C7-4036-A9A1-E276001A0864}">
      <dgm:prSet/>
      <dgm:spPr/>
      <dgm:t>
        <a:bodyPr/>
        <a:lstStyle/>
        <a:p>
          <a:endParaRPr lang="en-US"/>
        </a:p>
      </dgm:t>
    </dgm:pt>
    <dgm:pt modelId="{01700BB4-7060-43DE-97FE-BDA0CE299B6A}">
      <dgm:prSet custT="1"/>
      <dgm:spPr/>
      <dgm:t>
        <a:bodyPr/>
        <a:lstStyle/>
        <a:p>
          <a:pPr algn="l" rtl="0"/>
          <a:r>
            <a:rPr lang="en-US" sz="1100">
              <a:latin typeface="Nunito Sans" panose="020B0604020202020204" charset="0"/>
            </a:rPr>
            <a:t>Eye :- Left or Right Eye </a:t>
          </a:r>
        </a:p>
      </dgm:t>
    </dgm:pt>
    <dgm:pt modelId="{678B3BFB-9ECD-4D11-B4A3-5EB1F352BFD5}" type="parTrans" cxnId="{BFF0B310-6663-437A-8DB0-5127E9C57341}">
      <dgm:prSet/>
      <dgm:spPr/>
      <dgm:t>
        <a:bodyPr/>
        <a:lstStyle/>
        <a:p>
          <a:endParaRPr lang="en-US"/>
        </a:p>
      </dgm:t>
    </dgm:pt>
    <dgm:pt modelId="{130540A7-8471-437D-A334-D267EC261A9A}" type="sibTrans" cxnId="{BFF0B310-6663-437A-8DB0-5127E9C57341}">
      <dgm:prSet/>
      <dgm:spPr/>
      <dgm:t>
        <a:bodyPr/>
        <a:lstStyle/>
        <a:p>
          <a:endParaRPr lang="en-US"/>
        </a:p>
      </dgm:t>
    </dgm:pt>
    <dgm:pt modelId="{F248EE6B-602B-4E13-AD4D-3507C915E78A}">
      <dgm:prSet custT="1"/>
      <dgm:spPr/>
      <dgm:t>
        <a:bodyPr/>
        <a:lstStyle/>
        <a:p>
          <a:pPr algn="l" rtl="0"/>
          <a:r>
            <a:rPr lang="en-US" sz="1100" err="1">
              <a:latin typeface="Nunito Sans" panose="020B0604020202020204" charset="0"/>
            </a:rPr>
            <a:t>Trt</a:t>
          </a:r>
          <a:r>
            <a:rPr lang="en-US" sz="1100">
              <a:latin typeface="Nunito Sans" panose="020B0604020202020204" charset="0"/>
            </a:rPr>
            <a:t>:- Treatment 0 = no , 1= laser treatment</a:t>
          </a:r>
        </a:p>
      </dgm:t>
    </dgm:pt>
    <dgm:pt modelId="{7A3B8226-2139-443F-B428-01DAF16A5269}" type="parTrans" cxnId="{2041B9EF-5D33-49A7-94B8-DB71BDBAA373}">
      <dgm:prSet/>
      <dgm:spPr/>
      <dgm:t>
        <a:bodyPr/>
        <a:lstStyle/>
        <a:p>
          <a:endParaRPr lang="en-US"/>
        </a:p>
      </dgm:t>
    </dgm:pt>
    <dgm:pt modelId="{F2890FA4-4E20-4D25-BFD3-5E6EA94C07A5}" type="sibTrans" cxnId="{2041B9EF-5D33-49A7-94B8-DB71BDBAA373}">
      <dgm:prSet/>
      <dgm:spPr/>
      <dgm:t>
        <a:bodyPr/>
        <a:lstStyle/>
        <a:p>
          <a:endParaRPr lang="en-US"/>
        </a:p>
      </dgm:t>
    </dgm:pt>
    <dgm:pt modelId="{C76627E9-843D-421F-9C7E-CB3B8F409D82}">
      <dgm:prSet custT="1"/>
      <dgm:spPr/>
      <dgm:t>
        <a:bodyPr/>
        <a:lstStyle/>
        <a:p>
          <a:pPr algn="l" rtl="0"/>
          <a:r>
            <a:rPr lang="en-US" sz="1100">
              <a:latin typeface="Nunito Sans" panose="020B0604020202020204" charset="0"/>
            </a:rPr>
            <a:t>Risk:- Risk Group of 6-12 </a:t>
          </a:r>
        </a:p>
      </dgm:t>
    </dgm:pt>
    <dgm:pt modelId="{6A0D2552-A85D-46AB-B933-B5955D7D322A}" type="parTrans" cxnId="{7FE8E2F5-706A-4A83-8D53-4F47E8B83508}">
      <dgm:prSet/>
      <dgm:spPr/>
      <dgm:t>
        <a:bodyPr/>
        <a:lstStyle/>
        <a:p>
          <a:endParaRPr lang="en-US"/>
        </a:p>
      </dgm:t>
    </dgm:pt>
    <dgm:pt modelId="{65C6D234-6487-4A65-98D4-6588DCDE7305}" type="sibTrans" cxnId="{7FE8E2F5-706A-4A83-8D53-4F47E8B83508}">
      <dgm:prSet/>
      <dgm:spPr/>
      <dgm:t>
        <a:bodyPr/>
        <a:lstStyle/>
        <a:p>
          <a:endParaRPr lang="en-US"/>
        </a:p>
      </dgm:t>
    </dgm:pt>
    <dgm:pt modelId="{B96A6617-481C-427E-A882-A32E253F67B7}">
      <dgm:prSet custT="1"/>
      <dgm:spPr/>
      <dgm:t>
        <a:bodyPr/>
        <a:lstStyle/>
        <a:p>
          <a:pPr algn="l" rtl="0"/>
          <a:r>
            <a:rPr lang="en-US" sz="1100">
              <a:latin typeface="Nunito Sans" panose="020B0604020202020204" charset="0"/>
            </a:rPr>
            <a:t>Time:- Time to event or last follow up </a:t>
          </a:r>
        </a:p>
      </dgm:t>
    </dgm:pt>
    <dgm:pt modelId="{DF45DD47-EB87-4D0E-8C48-46FA75D50A34}" type="parTrans" cxnId="{7A56D4D1-EE96-4574-A8A8-55CCB94F2F25}">
      <dgm:prSet/>
      <dgm:spPr/>
      <dgm:t>
        <a:bodyPr/>
        <a:lstStyle/>
        <a:p>
          <a:endParaRPr lang="en-US"/>
        </a:p>
      </dgm:t>
    </dgm:pt>
    <dgm:pt modelId="{EEBC6E92-10B2-45EA-A7BE-2EBA851A98DD}" type="sibTrans" cxnId="{7A56D4D1-EE96-4574-A8A8-55CCB94F2F25}">
      <dgm:prSet/>
      <dgm:spPr/>
      <dgm:t>
        <a:bodyPr/>
        <a:lstStyle/>
        <a:p>
          <a:endParaRPr lang="en-US"/>
        </a:p>
      </dgm:t>
    </dgm:pt>
    <dgm:pt modelId="{FFD5F8A4-1EAB-4E64-B7D3-0D4B94267AB6}">
      <dgm:prSet custT="1"/>
      <dgm:spPr/>
      <dgm:t>
        <a:bodyPr/>
        <a:lstStyle/>
        <a:p>
          <a:pPr algn="l" rtl="0"/>
          <a:r>
            <a:rPr lang="en-US" sz="1100">
              <a:latin typeface="Nunito Sans" panose="020B0604020202020204" charset="0"/>
            </a:rPr>
            <a:t>Status:- 0= censored , 1 = visual loss</a:t>
          </a:r>
        </a:p>
      </dgm:t>
    </dgm:pt>
    <dgm:pt modelId="{838D860C-FBFD-4B64-B48B-72720AAB83A7}" type="parTrans" cxnId="{483ADFF2-1144-4D94-BF3B-E55E7523BD00}">
      <dgm:prSet/>
      <dgm:spPr/>
      <dgm:t>
        <a:bodyPr/>
        <a:lstStyle/>
        <a:p>
          <a:endParaRPr lang="en-US"/>
        </a:p>
      </dgm:t>
    </dgm:pt>
    <dgm:pt modelId="{8B782416-D771-429E-8150-92E642B13F89}" type="sibTrans" cxnId="{483ADFF2-1144-4D94-BF3B-E55E7523BD00}">
      <dgm:prSet/>
      <dgm:spPr/>
      <dgm:t>
        <a:bodyPr/>
        <a:lstStyle/>
        <a:p>
          <a:endParaRPr lang="en-US"/>
        </a:p>
      </dgm:t>
    </dgm:pt>
    <dgm:pt modelId="{D2ADA224-BFFC-41D1-AFAC-4130AF80A2C5}">
      <dgm:prSet custT="1"/>
      <dgm:spPr>
        <a:solidFill>
          <a:srgbClr val="F67031"/>
        </a:solidFill>
      </dgm:spPr>
      <dgm:t>
        <a:bodyPr/>
        <a:lstStyle/>
        <a:p>
          <a:pPr algn="l" rtl="0"/>
          <a:r>
            <a:rPr lang="en-US" sz="1100">
              <a:latin typeface="Nunito Sans" panose="020B0604020202020204" charset="0"/>
            </a:rPr>
            <a:t>ID :- Subject ID </a:t>
          </a:r>
        </a:p>
      </dgm:t>
    </dgm:pt>
    <dgm:pt modelId="{5DA5D702-2D68-44F5-8BC2-407BA8816DED}" type="parTrans" cxnId="{65E21CFB-2669-4050-839D-74AD90D989B3}">
      <dgm:prSet/>
      <dgm:spPr/>
      <dgm:t>
        <a:bodyPr/>
        <a:lstStyle/>
        <a:p>
          <a:endParaRPr lang="en-IN"/>
        </a:p>
      </dgm:t>
    </dgm:pt>
    <dgm:pt modelId="{12B22FDF-B1BE-4271-9974-F2F44F8A2B2C}" type="sibTrans" cxnId="{65E21CFB-2669-4050-839D-74AD90D989B3}">
      <dgm:prSet/>
      <dgm:spPr/>
      <dgm:t>
        <a:bodyPr/>
        <a:lstStyle/>
        <a:p>
          <a:endParaRPr lang="en-IN"/>
        </a:p>
      </dgm:t>
    </dgm:pt>
    <dgm:pt modelId="{F7E4C509-7B9E-4B5B-975A-E1079C37341F}" type="pres">
      <dgm:prSet presAssocID="{2EB207CD-9161-4180-9E3E-0BAAC30F1A5E}" presName="linearFlow" presStyleCnt="0">
        <dgm:presLayoutVars>
          <dgm:dir/>
          <dgm:resizeHandles val="exact"/>
        </dgm:presLayoutVars>
      </dgm:prSet>
      <dgm:spPr/>
    </dgm:pt>
    <dgm:pt modelId="{2A687B56-4C2E-4EAA-B45C-29ACD06101A2}" type="pres">
      <dgm:prSet presAssocID="{D2ADA224-BFFC-41D1-AFAC-4130AF80A2C5}" presName="composite" presStyleCnt="0"/>
      <dgm:spPr/>
    </dgm:pt>
    <dgm:pt modelId="{E37E7BDC-5489-4432-A263-E3BB77572914}" type="pres">
      <dgm:prSet presAssocID="{D2ADA224-BFFC-41D1-AFAC-4130AF80A2C5}" presName="imgShp" presStyleLbl="fgImgPlac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07D7D2E-C077-46D2-A092-C971A1877E58}" type="pres">
      <dgm:prSet presAssocID="{D2ADA224-BFFC-41D1-AFAC-4130AF80A2C5}" presName="txShp" presStyleLbl="node1" presStyleIdx="0" presStyleCnt="8">
        <dgm:presLayoutVars>
          <dgm:bulletEnabled val="1"/>
        </dgm:presLayoutVars>
      </dgm:prSet>
      <dgm:spPr/>
    </dgm:pt>
    <dgm:pt modelId="{76BA67B0-C157-4634-B9E9-F68414E06536}" type="pres">
      <dgm:prSet presAssocID="{12B22FDF-B1BE-4271-9974-F2F44F8A2B2C}" presName="spacing" presStyleCnt="0"/>
      <dgm:spPr/>
    </dgm:pt>
    <dgm:pt modelId="{1FFFB45B-3BCB-4CDA-A4B2-42AA102F3AB8}" type="pres">
      <dgm:prSet presAssocID="{6D4DA67E-FE77-4FEA-88F7-C426ADFC3685}" presName="composite" presStyleCnt="0"/>
      <dgm:spPr/>
    </dgm:pt>
    <dgm:pt modelId="{64F6B641-096D-415D-BEEC-A6E45DAE8C04}" type="pres">
      <dgm:prSet presAssocID="{6D4DA67E-FE77-4FEA-88F7-C426ADFC3685}" presName="imgShp" presStyleLbl="fgImgPlace1" presStyleIdx="1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E007D32-ED8A-4BE2-A7C3-EDB7AB04AC85}" type="pres">
      <dgm:prSet presAssocID="{6D4DA67E-FE77-4FEA-88F7-C426ADFC3685}" presName="txShp" presStyleLbl="node1" presStyleIdx="1" presStyleCnt="8">
        <dgm:presLayoutVars>
          <dgm:bulletEnabled val="1"/>
        </dgm:presLayoutVars>
      </dgm:prSet>
      <dgm:spPr/>
    </dgm:pt>
    <dgm:pt modelId="{62626B93-1B23-4D76-90E8-6DBAED922953}" type="pres">
      <dgm:prSet presAssocID="{694CCAEA-9732-4647-87DD-D87EA8F16233}" presName="spacing" presStyleCnt="0"/>
      <dgm:spPr/>
    </dgm:pt>
    <dgm:pt modelId="{5CEE47BF-32B0-4924-AE53-D69326BEC309}" type="pres">
      <dgm:prSet presAssocID="{07FCA778-7DD5-4165-887B-B7FCCF9280CE}" presName="composite" presStyleCnt="0"/>
      <dgm:spPr/>
    </dgm:pt>
    <dgm:pt modelId="{4C7D28EA-CF31-45EB-A533-EB8E2D8BDB58}" type="pres">
      <dgm:prSet presAssocID="{07FCA778-7DD5-4165-887B-B7FCCF9280CE}" presName="imgShp" presStyleLbl="fgImgPlace1" presStyleIdx="2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A4CA18D-5B0E-4B9B-85AF-D457F7E3D7F7}" type="pres">
      <dgm:prSet presAssocID="{07FCA778-7DD5-4165-887B-B7FCCF9280CE}" presName="txShp" presStyleLbl="node1" presStyleIdx="2" presStyleCnt="8">
        <dgm:presLayoutVars>
          <dgm:bulletEnabled val="1"/>
        </dgm:presLayoutVars>
      </dgm:prSet>
      <dgm:spPr/>
    </dgm:pt>
    <dgm:pt modelId="{D099F57F-C9A1-40B3-9828-E2708B7FFD3A}" type="pres">
      <dgm:prSet presAssocID="{5272F083-0187-4E8C-9309-FB447DC90B5C}" presName="spacing" presStyleCnt="0"/>
      <dgm:spPr/>
    </dgm:pt>
    <dgm:pt modelId="{B685E90B-BD63-44F4-974C-D383C1DF8876}" type="pres">
      <dgm:prSet presAssocID="{01700BB4-7060-43DE-97FE-BDA0CE299B6A}" presName="composite" presStyleCnt="0"/>
      <dgm:spPr/>
    </dgm:pt>
    <dgm:pt modelId="{D2F015F9-289B-421D-BEE8-7C73D338797B}" type="pres">
      <dgm:prSet presAssocID="{01700BB4-7060-43DE-97FE-BDA0CE299B6A}" presName="imgShp" presStyleLbl="fgImgPlace1" presStyleIdx="3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760ACD7-6CC1-4385-8E0A-236F7EE40873}" type="pres">
      <dgm:prSet presAssocID="{01700BB4-7060-43DE-97FE-BDA0CE299B6A}" presName="txShp" presStyleLbl="node1" presStyleIdx="3" presStyleCnt="8">
        <dgm:presLayoutVars>
          <dgm:bulletEnabled val="1"/>
        </dgm:presLayoutVars>
      </dgm:prSet>
      <dgm:spPr/>
    </dgm:pt>
    <dgm:pt modelId="{75998CB5-6F97-4674-9933-19C396B6F517}" type="pres">
      <dgm:prSet presAssocID="{130540A7-8471-437D-A334-D267EC261A9A}" presName="spacing" presStyleCnt="0"/>
      <dgm:spPr/>
    </dgm:pt>
    <dgm:pt modelId="{E98831A0-6646-4259-B696-E37A7DA5B8CD}" type="pres">
      <dgm:prSet presAssocID="{F248EE6B-602B-4E13-AD4D-3507C915E78A}" presName="composite" presStyleCnt="0"/>
      <dgm:spPr/>
    </dgm:pt>
    <dgm:pt modelId="{F6CF9418-5FAE-4619-9076-67D54F00E65F}" type="pres">
      <dgm:prSet presAssocID="{F248EE6B-602B-4E13-AD4D-3507C915E78A}" presName="imgShp" presStyleLbl="fgImgPlace1" presStyleIdx="4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AD46448-5BC9-4C02-99BE-A74BDB217C4D}" type="pres">
      <dgm:prSet presAssocID="{F248EE6B-602B-4E13-AD4D-3507C915E78A}" presName="txShp" presStyleLbl="node1" presStyleIdx="4" presStyleCnt="8">
        <dgm:presLayoutVars>
          <dgm:bulletEnabled val="1"/>
        </dgm:presLayoutVars>
      </dgm:prSet>
      <dgm:spPr/>
    </dgm:pt>
    <dgm:pt modelId="{832AB3BA-217D-4C75-A043-854447F4C8B0}" type="pres">
      <dgm:prSet presAssocID="{F2890FA4-4E20-4D25-BFD3-5E6EA94C07A5}" presName="spacing" presStyleCnt="0"/>
      <dgm:spPr/>
    </dgm:pt>
    <dgm:pt modelId="{0811B2E1-7625-4BF7-8397-51B82FA3870B}" type="pres">
      <dgm:prSet presAssocID="{C76627E9-843D-421F-9C7E-CB3B8F409D82}" presName="composite" presStyleCnt="0"/>
      <dgm:spPr/>
    </dgm:pt>
    <dgm:pt modelId="{8A5D6A6D-1F2B-48A5-8B84-EFEB0BA5B017}" type="pres">
      <dgm:prSet presAssocID="{C76627E9-843D-421F-9C7E-CB3B8F409D82}" presName="imgShp" presStyleLbl="fgImgPlace1" presStyleIdx="5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15616F-7FD5-419F-BC26-664CA3A956AE}" type="pres">
      <dgm:prSet presAssocID="{C76627E9-843D-421F-9C7E-CB3B8F409D82}" presName="txShp" presStyleLbl="node1" presStyleIdx="5" presStyleCnt="8">
        <dgm:presLayoutVars>
          <dgm:bulletEnabled val="1"/>
        </dgm:presLayoutVars>
      </dgm:prSet>
      <dgm:spPr/>
    </dgm:pt>
    <dgm:pt modelId="{907FC135-DDB8-4FDC-A74C-07307CDA25BD}" type="pres">
      <dgm:prSet presAssocID="{65C6D234-6487-4A65-98D4-6588DCDE7305}" presName="spacing" presStyleCnt="0"/>
      <dgm:spPr/>
    </dgm:pt>
    <dgm:pt modelId="{780096E7-13A5-4FFD-A1C1-EAAD9ED0A2CD}" type="pres">
      <dgm:prSet presAssocID="{B96A6617-481C-427E-A882-A32E253F67B7}" presName="composite" presStyleCnt="0"/>
      <dgm:spPr/>
    </dgm:pt>
    <dgm:pt modelId="{0E69178B-A1E4-47B6-A7D4-A509F3094A92}" type="pres">
      <dgm:prSet presAssocID="{B96A6617-481C-427E-A882-A32E253F67B7}" presName="imgShp" presStyleLbl="fgImgPlace1" presStyleIdx="6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19E09FB-F010-4DD2-A41F-262AFB321775}" type="pres">
      <dgm:prSet presAssocID="{B96A6617-481C-427E-A882-A32E253F67B7}" presName="txShp" presStyleLbl="node1" presStyleIdx="6" presStyleCnt="8">
        <dgm:presLayoutVars>
          <dgm:bulletEnabled val="1"/>
        </dgm:presLayoutVars>
      </dgm:prSet>
      <dgm:spPr/>
    </dgm:pt>
    <dgm:pt modelId="{168F5FE1-37F9-418F-87E1-87D1AE21019D}" type="pres">
      <dgm:prSet presAssocID="{EEBC6E92-10B2-45EA-A7BE-2EBA851A98DD}" presName="spacing" presStyleCnt="0"/>
      <dgm:spPr/>
    </dgm:pt>
    <dgm:pt modelId="{39AF872F-0A60-4BE9-ACD7-047AD86986C7}" type="pres">
      <dgm:prSet presAssocID="{FFD5F8A4-1EAB-4E64-B7D3-0D4B94267AB6}" presName="composite" presStyleCnt="0"/>
      <dgm:spPr/>
    </dgm:pt>
    <dgm:pt modelId="{4A46C4F9-62B3-45DB-BDA5-4733FCC86C04}" type="pres">
      <dgm:prSet presAssocID="{FFD5F8A4-1EAB-4E64-B7D3-0D4B94267AB6}" presName="imgShp" presStyleLbl="fgImgPlace1" presStyleIdx="7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D0E1F4F-4F19-43FE-B336-AFA038BE0356}" type="pres">
      <dgm:prSet presAssocID="{FFD5F8A4-1EAB-4E64-B7D3-0D4B94267AB6}" presName="txShp" presStyleLbl="node1" presStyleIdx="7" presStyleCnt="8">
        <dgm:presLayoutVars>
          <dgm:bulletEnabled val="1"/>
        </dgm:presLayoutVars>
      </dgm:prSet>
      <dgm:spPr/>
    </dgm:pt>
  </dgm:ptLst>
  <dgm:cxnLst>
    <dgm:cxn modelId="{9C62FB0D-AC57-4101-8174-934FE0D26692}" type="presOf" srcId="{C76627E9-843D-421F-9C7E-CB3B8F409D82}" destId="{2715616F-7FD5-419F-BC26-664CA3A956AE}" srcOrd="0" destOrd="0" presId="urn:microsoft.com/office/officeart/2005/8/layout/vList3"/>
    <dgm:cxn modelId="{BFF0B310-6663-437A-8DB0-5127E9C57341}" srcId="{2EB207CD-9161-4180-9E3E-0BAAC30F1A5E}" destId="{01700BB4-7060-43DE-97FE-BDA0CE299B6A}" srcOrd="3" destOrd="0" parTransId="{678B3BFB-9ECD-4D11-B4A3-5EB1F352BFD5}" sibTransId="{130540A7-8471-437D-A334-D267EC261A9A}"/>
    <dgm:cxn modelId="{3FEB7111-93C6-4545-ADE1-3C4FA1C6660B}" type="presOf" srcId="{D2ADA224-BFFC-41D1-AFAC-4130AF80A2C5}" destId="{F07D7D2E-C077-46D2-A092-C971A1877E58}" srcOrd="0" destOrd="0" presId="urn:microsoft.com/office/officeart/2005/8/layout/vList3"/>
    <dgm:cxn modelId="{D7818F1F-7708-421A-BC11-7086E337B340}" type="presOf" srcId="{07FCA778-7DD5-4165-887B-B7FCCF9280CE}" destId="{0A4CA18D-5B0E-4B9B-85AF-D457F7E3D7F7}" srcOrd="0" destOrd="0" presId="urn:microsoft.com/office/officeart/2005/8/layout/vList3"/>
    <dgm:cxn modelId="{DF04C342-C949-46F1-896C-EDC9BA8955C5}" type="presOf" srcId="{FFD5F8A4-1EAB-4E64-B7D3-0D4B94267AB6}" destId="{0D0E1F4F-4F19-43FE-B336-AFA038BE0356}" srcOrd="0" destOrd="0" presId="urn:microsoft.com/office/officeart/2005/8/layout/vList3"/>
    <dgm:cxn modelId="{550ED144-A161-498C-8A08-F3308665722D}" type="presOf" srcId="{F248EE6B-602B-4E13-AD4D-3507C915E78A}" destId="{8AD46448-5BC9-4C02-99BE-A74BDB217C4D}" srcOrd="0" destOrd="0" presId="urn:microsoft.com/office/officeart/2005/8/layout/vList3"/>
    <dgm:cxn modelId="{0F4C2E68-3DA6-419C-8DB6-48E7AB81B483}" type="presOf" srcId="{01700BB4-7060-43DE-97FE-BDA0CE299B6A}" destId="{4760ACD7-6CC1-4385-8E0A-236F7EE40873}" srcOrd="0" destOrd="0" presId="urn:microsoft.com/office/officeart/2005/8/layout/vList3"/>
    <dgm:cxn modelId="{CFBC4D4B-E0C7-4036-A9A1-E276001A0864}" srcId="{2EB207CD-9161-4180-9E3E-0BAAC30F1A5E}" destId="{07FCA778-7DD5-4165-887B-B7FCCF9280CE}" srcOrd="2" destOrd="0" parTransId="{D4CB981F-E232-407A-A603-542305810B36}" sibTransId="{5272F083-0187-4E8C-9309-FB447DC90B5C}"/>
    <dgm:cxn modelId="{7A21AD89-4546-4885-BAFC-CD3CC2466E89}" type="presOf" srcId="{B96A6617-481C-427E-A882-A32E253F67B7}" destId="{019E09FB-F010-4DD2-A41F-262AFB321775}" srcOrd="0" destOrd="0" presId="urn:microsoft.com/office/officeart/2005/8/layout/vList3"/>
    <dgm:cxn modelId="{7A56D4D1-EE96-4574-A8A8-55CCB94F2F25}" srcId="{2EB207CD-9161-4180-9E3E-0BAAC30F1A5E}" destId="{B96A6617-481C-427E-A882-A32E253F67B7}" srcOrd="6" destOrd="0" parTransId="{DF45DD47-EB87-4D0E-8C48-46FA75D50A34}" sibTransId="{EEBC6E92-10B2-45EA-A7BE-2EBA851A98DD}"/>
    <dgm:cxn modelId="{9D2011D9-5054-4C37-81CF-5CD133749621}" type="presOf" srcId="{2EB207CD-9161-4180-9E3E-0BAAC30F1A5E}" destId="{F7E4C509-7B9E-4B5B-975A-E1079C37341F}" srcOrd="0" destOrd="0" presId="urn:microsoft.com/office/officeart/2005/8/layout/vList3"/>
    <dgm:cxn modelId="{1721C8E8-EF3D-4AE0-90C5-5D818FB67B8E}" srcId="{2EB207CD-9161-4180-9E3E-0BAAC30F1A5E}" destId="{6D4DA67E-FE77-4FEA-88F7-C426ADFC3685}" srcOrd="1" destOrd="0" parTransId="{A1274697-6D71-4030-81A2-ED1D76326AD6}" sibTransId="{694CCAEA-9732-4647-87DD-D87EA8F16233}"/>
    <dgm:cxn modelId="{2041B9EF-5D33-49A7-94B8-DB71BDBAA373}" srcId="{2EB207CD-9161-4180-9E3E-0BAAC30F1A5E}" destId="{F248EE6B-602B-4E13-AD4D-3507C915E78A}" srcOrd="4" destOrd="0" parTransId="{7A3B8226-2139-443F-B428-01DAF16A5269}" sibTransId="{F2890FA4-4E20-4D25-BFD3-5E6EA94C07A5}"/>
    <dgm:cxn modelId="{483ADFF2-1144-4D94-BF3B-E55E7523BD00}" srcId="{2EB207CD-9161-4180-9E3E-0BAAC30F1A5E}" destId="{FFD5F8A4-1EAB-4E64-B7D3-0D4B94267AB6}" srcOrd="7" destOrd="0" parTransId="{838D860C-FBFD-4B64-B48B-72720AAB83A7}" sibTransId="{8B782416-D771-429E-8150-92E642B13F89}"/>
    <dgm:cxn modelId="{7FE8E2F5-706A-4A83-8D53-4F47E8B83508}" srcId="{2EB207CD-9161-4180-9E3E-0BAAC30F1A5E}" destId="{C76627E9-843D-421F-9C7E-CB3B8F409D82}" srcOrd="5" destOrd="0" parTransId="{6A0D2552-A85D-46AB-B933-B5955D7D322A}" sibTransId="{65C6D234-6487-4A65-98D4-6588DCDE7305}"/>
    <dgm:cxn modelId="{483AF0F8-9B53-40CE-AD9E-C74CD7DBFAC8}" type="presOf" srcId="{6D4DA67E-FE77-4FEA-88F7-C426ADFC3685}" destId="{BE007D32-ED8A-4BE2-A7C3-EDB7AB04AC85}" srcOrd="0" destOrd="0" presId="urn:microsoft.com/office/officeart/2005/8/layout/vList3"/>
    <dgm:cxn modelId="{65E21CFB-2669-4050-839D-74AD90D989B3}" srcId="{2EB207CD-9161-4180-9E3E-0BAAC30F1A5E}" destId="{D2ADA224-BFFC-41D1-AFAC-4130AF80A2C5}" srcOrd="0" destOrd="0" parTransId="{5DA5D702-2D68-44F5-8BC2-407BA8816DED}" sibTransId="{12B22FDF-B1BE-4271-9974-F2F44F8A2B2C}"/>
    <dgm:cxn modelId="{E2013195-7178-45D9-8F0C-4C543E5049FC}" type="presParOf" srcId="{F7E4C509-7B9E-4B5B-975A-E1079C37341F}" destId="{2A687B56-4C2E-4EAA-B45C-29ACD06101A2}" srcOrd="0" destOrd="0" presId="urn:microsoft.com/office/officeart/2005/8/layout/vList3"/>
    <dgm:cxn modelId="{335A3EAF-1B85-4B2A-81FF-09789CB5A9CB}" type="presParOf" srcId="{2A687B56-4C2E-4EAA-B45C-29ACD06101A2}" destId="{E37E7BDC-5489-4432-A263-E3BB77572914}" srcOrd="0" destOrd="0" presId="urn:microsoft.com/office/officeart/2005/8/layout/vList3"/>
    <dgm:cxn modelId="{CDCA18C3-5B4A-48D1-B9F0-CA2508BD0519}" type="presParOf" srcId="{2A687B56-4C2E-4EAA-B45C-29ACD06101A2}" destId="{F07D7D2E-C077-46D2-A092-C971A1877E58}" srcOrd="1" destOrd="0" presId="urn:microsoft.com/office/officeart/2005/8/layout/vList3"/>
    <dgm:cxn modelId="{767EE15D-FE75-4276-80E7-E325812F5B1B}" type="presParOf" srcId="{F7E4C509-7B9E-4B5B-975A-E1079C37341F}" destId="{76BA67B0-C157-4634-B9E9-F68414E06536}" srcOrd="1" destOrd="0" presId="urn:microsoft.com/office/officeart/2005/8/layout/vList3"/>
    <dgm:cxn modelId="{83A7A3B9-4951-4AA6-BC21-70077B32764E}" type="presParOf" srcId="{F7E4C509-7B9E-4B5B-975A-E1079C37341F}" destId="{1FFFB45B-3BCB-4CDA-A4B2-42AA102F3AB8}" srcOrd="2" destOrd="0" presId="urn:microsoft.com/office/officeart/2005/8/layout/vList3"/>
    <dgm:cxn modelId="{439143B2-6185-4086-8344-2143D2090DA8}" type="presParOf" srcId="{1FFFB45B-3BCB-4CDA-A4B2-42AA102F3AB8}" destId="{64F6B641-096D-415D-BEEC-A6E45DAE8C04}" srcOrd="0" destOrd="0" presId="urn:microsoft.com/office/officeart/2005/8/layout/vList3"/>
    <dgm:cxn modelId="{371F4B72-EE32-4301-BC94-9F0F1111F229}" type="presParOf" srcId="{1FFFB45B-3BCB-4CDA-A4B2-42AA102F3AB8}" destId="{BE007D32-ED8A-4BE2-A7C3-EDB7AB04AC85}" srcOrd="1" destOrd="0" presId="urn:microsoft.com/office/officeart/2005/8/layout/vList3"/>
    <dgm:cxn modelId="{42163BB8-2341-4CA1-B666-4EE2A112F462}" type="presParOf" srcId="{F7E4C509-7B9E-4B5B-975A-E1079C37341F}" destId="{62626B93-1B23-4D76-90E8-6DBAED922953}" srcOrd="3" destOrd="0" presId="urn:microsoft.com/office/officeart/2005/8/layout/vList3"/>
    <dgm:cxn modelId="{63E04998-A7CF-4C05-8334-CFBAE0FA0A07}" type="presParOf" srcId="{F7E4C509-7B9E-4B5B-975A-E1079C37341F}" destId="{5CEE47BF-32B0-4924-AE53-D69326BEC309}" srcOrd="4" destOrd="0" presId="urn:microsoft.com/office/officeart/2005/8/layout/vList3"/>
    <dgm:cxn modelId="{0E780F58-39E7-49DC-8B2D-B51086B011C0}" type="presParOf" srcId="{5CEE47BF-32B0-4924-AE53-D69326BEC309}" destId="{4C7D28EA-CF31-45EB-A533-EB8E2D8BDB58}" srcOrd="0" destOrd="0" presId="urn:microsoft.com/office/officeart/2005/8/layout/vList3"/>
    <dgm:cxn modelId="{12C72849-373F-431F-877A-8A022749F4D8}" type="presParOf" srcId="{5CEE47BF-32B0-4924-AE53-D69326BEC309}" destId="{0A4CA18D-5B0E-4B9B-85AF-D457F7E3D7F7}" srcOrd="1" destOrd="0" presId="urn:microsoft.com/office/officeart/2005/8/layout/vList3"/>
    <dgm:cxn modelId="{FEF7265D-F823-4D83-81DF-7A7A4286A1BA}" type="presParOf" srcId="{F7E4C509-7B9E-4B5B-975A-E1079C37341F}" destId="{D099F57F-C9A1-40B3-9828-E2708B7FFD3A}" srcOrd="5" destOrd="0" presId="urn:microsoft.com/office/officeart/2005/8/layout/vList3"/>
    <dgm:cxn modelId="{75343FA6-A565-4AF9-BA95-ADD0F8A9B9F0}" type="presParOf" srcId="{F7E4C509-7B9E-4B5B-975A-E1079C37341F}" destId="{B685E90B-BD63-44F4-974C-D383C1DF8876}" srcOrd="6" destOrd="0" presId="urn:microsoft.com/office/officeart/2005/8/layout/vList3"/>
    <dgm:cxn modelId="{0D6D2D30-F69F-4154-8218-70FDD2C0A050}" type="presParOf" srcId="{B685E90B-BD63-44F4-974C-D383C1DF8876}" destId="{D2F015F9-289B-421D-BEE8-7C73D338797B}" srcOrd="0" destOrd="0" presId="urn:microsoft.com/office/officeart/2005/8/layout/vList3"/>
    <dgm:cxn modelId="{07BA5ADC-EB76-4489-BB32-43189AAA0176}" type="presParOf" srcId="{B685E90B-BD63-44F4-974C-D383C1DF8876}" destId="{4760ACD7-6CC1-4385-8E0A-236F7EE40873}" srcOrd="1" destOrd="0" presId="urn:microsoft.com/office/officeart/2005/8/layout/vList3"/>
    <dgm:cxn modelId="{7B6CFFEE-2CA2-450F-9109-E9A5E3ECCA8D}" type="presParOf" srcId="{F7E4C509-7B9E-4B5B-975A-E1079C37341F}" destId="{75998CB5-6F97-4674-9933-19C396B6F517}" srcOrd="7" destOrd="0" presId="urn:microsoft.com/office/officeart/2005/8/layout/vList3"/>
    <dgm:cxn modelId="{37C4F143-3D9C-40BE-9B6D-D86A8B167AFE}" type="presParOf" srcId="{F7E4C509-7B9E-4B5B-975A-E1079C37341F}" destId="{E98831A0-6646-4259-B696-E37A7DA5B8CD}" srcOrd="8" destOrd="0" presId="urn:microsoft.com/office/officeart/2005/8/layout/vList3"/>
    <dgm:cxn modelId="{0F0B5C6B-11E9-4940-B196-2D1E9421C868}" type="presParOf" srcId="{E98831A0-6646-4259-B696-E37A7DA5B8CD}" destId="{F6CF9418-5FAE-4619-9076-67D54F00E65F}" srcOrd="0" destOrd="0" presId="urn:microsoft.com/office/officeart/2005/8/layout/vList3"/>
    <dgm:cxn modelId="{85A6F205-424C-4BBE-8D31-DACFDA791A58}" type="presParOf" srcId="{E98831A0-6646-4259-B696-E37A7DA5B8CD}" destId="{8AD46448-5BC9-4C02-99BE-A74BDB217C4D}" srcOrd="1" destOrd="0" presId="urn:microsoft.com/office/officeart/2005/8/layout/vList3"/>
    <dgm:cxn modelId="{39894E9E-50E1-473F-AFD5-E7989A36A62A}" type="presParOf" srcId="{F7E4C509-7B9E-4B5B-975A-E1079C37341F}" destId="{832AB3BA-217D-4C75-A043-854447F4C8B0}" srcOrd="9" destOrd="0" presId="urn:microsoft.com/office/officeart/2005/8/layout/vList3"/>
    <dgm:cxn modelId="{6B5B6EB8-5D09-4C2D-8EAD-0ED61C9A322C}" type="presParOf" srcId="{F7E4C509-7B9E-4B5B-975A-E1079C37341F}" destId="{0811B2E1-7625-4BF7-8397-51B82FA3870B}" srcOrd="10" destOrd="0" presId="urn:microsoft.com/office/officeart/2005/8/layout/vList3"/>
    <dgm:cxn modelId="{0B38FDDD-3E84-4E2D-A8D1-D8251877EA14}" type="presParOf" srcId="{0811B2E1-7625-4BF7-8397-51B82FA3870B}" destId="{8A5D6A6D-1F2B-48A5-8B84-EFEB0BA5B017}" srcOrd="0" destOrd="0" presId="urn:microsoft.com/office/officeart/2005/8/layout/vList3"/>
    <dgm:cxn modelId="{73EE5ED8-34EB-4654-8653-8B4767587F2F}" type="presParOf" srcId="{0811B2E1-7625-4BF7-8397-51B82FA3870B}" destId="{2715616F-7FD5-419F-BC26-664CA3A956AE}" srcOrd="1" destOrd="0" presId="urn:microsoft.com/office/officeart/2005/8/layout/vList3"/>
    <dgm:cxn modelId="{EB23FA9B-7F86-4F4F-95CC-885D0B4FC3AF}" type="presParOf" srcId="{F7E4C509-7B9E-4B5B-975A-E1079C37341F}" destId="{907FC135-DDB8-4FDC-A74C-07307CDA25BD}" srcOrd="11" destOrd="0" presId="urn:microsoft.com/office/officeart/2005/8/layout/vList3"/>
    <dgm:cxn modelId="{A87C2A5B-58A7-4A72-AA41-824187C5CAE1}" type="presParOf" srcId="{F7E4C509-7B9E-4B5B-975A-E1079C37341F}" destId="{780096E7-13A5-4FFD-A1C1-EAAD9ED0A2CD}" srcOrd="12" destOrd="0" presId="urn:microsoft.com/office/officeart/2005/8/layout/vList3"/>
    <dgm:cxn modelId="{DD440881-3D61-454B-A293-1892EE6B4361}" type="presParOf" srcId="{780096E7-13A5-4FFD-A1C1-EAAD9ED0A2CD}" destId="{0E69178B-A1E4-47B6-A7D4-A509F3094A92}" srcOrd="0" destOrd="0" presId="urn:microsoft.com/office/officeart/2005/8/layout/vList3"/>
    <dgm:cxn modelId="{E4256CDD-892A-4E1A-8AD3-8FC9F889FB1D}" type="presParOf" srcId="{780096E7-13A5-4FFD-A1C1-EAAD9ED0A2CD}" destId="{019E09FB-F010-4DD2-A41F-262AFB321775}" srcOrd="1" destOrd="0" presId="urn:microsoft.com/office/officeart/2005/8/layout/vList3"/>
    <dgm:cxn modelId="{789FC911-7EC2-46A4-87D8-6C7014FD27D0}" type="presParOf" srcId="{F7E4C509-7B9E-4B5B-975A-E1079C37341F}" destId="{168F5FE1-37F9-418F-87E1-87D1AE21019D}" srcOrd="13" destOrd="0" presId="urn:microsoft.com/office/officeart/2005/8/layout/vList3"/>
    <dgm:cxn modelId="{BF585FCD-C925-46C0-9374-3D65453303F7}" type="presParOf" srcId="{F7E4C509-7B9E-4B5B-975A-E1079C37341F}" destId="{39AF872F-0A60-4BE9-ACD7-047AD86986C7}" srcOrd="14" destOrd="0" presId="urn:microsoft.com/office/officeart/2005/8/layout/vList3"/>
    <dgm:cxn modelId="{B8D31D9B-C46B-4FEE-83A5-AC14AEA943EA}" type="presParOf" srcId="{39AF872F-0A60-4BE9-ACD7-047AD86986C7}" destId="{4A46C4F9-62B3-45DB-BDA5-4733FCC86C04}" srcOrd="0" destOrd="0" presId="urn:microsoft.com/office/officeart/2005/8/layout/vList3"/>
    <dgm:cxn modelId="{0D46E747-26A2-4B00-89BA-2187E588A886}" type="presParOf" srcId="{39AF872F-0A60-4BE9-ACD7-047AD86986C7}" destId="{0D0E1F4F-4F19-43FE-B336-AFA038BE035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A2B42-BABF-4F5F-B65F-503E2AC66BED}">
      <dsp:nvSpPr>
        <dsp:cNvPr id="0" name=""/>
        <dsp:cNvSpPr/>
      </dsp:nvSpPr>
      <dsp:spPr>
        <a:xfrm rot="5400000">
          <a:off x="-259087" y="961495"/>
          <a:ext cx="1154926" cy="1397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4516E-774A-4725-8BE4-F9A47E167FC8}">
      <dsp:nvSpPr>
        <dsp:cNvPr id="0" name=""/>
        <dsp:cNvSpPr/>
      </dsp:nvSpPr>
      <dsp:spPr>
        <a:xfrm>
          <a:off x="2861" y="218905"/>
          <a:ext cx="1553003" cy="931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Nunito Sans" panose="020B0604020202020204" charset="0"/>
            </a:rPr>
            <a:t>Introduction</a:t>
          </a:r>
          <a:r>
            <a:rPr lang="en-IN" sz="1400" kern="1200" baseline="0">
              <a:latin typeface="Nunito Sans" panose="020B0604020202020204" charset="0"/>
            </a:rPr>
            <a:t> </a:t>
          </a:r>
          <a:endParaRPr lang="en-IN" sz="1400" kern="1200">
            <a:latin typeface="Nunito Sans" panose="020B0604020202020204" charset="0"/>
          </a:endParaRPr>
        </a:p>
      </dsp:txBody>
      <dsp:txXfrm>
        <a:off x="30153" y="246197"/>
        <a:ext cx="1498419" cy="877218"/>
      </dsp:txXfrm>
    </dsp:sp>
    <dsp:sp modelId="{735038C3-843F-408F-9261-453781A190F8}">
      <dsp:nvSpPr>
        <dsp:cNvPr id="0" name=""/>
        <dsp:cNvSpPr/>
      </dsp:nvSpPr>
      <dsp:spPr>
        <a:xfrm rot="5400000">
          <a:off x="-259087" y="2126247"/>
          <a:ext cx="1154926" cy="1397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0974C-9746-486C-8F2D-C44032171238}">
      <dsp:nvSpPr>
        <dsp:cNvPr id="0" name=""/>
        <dsp:cNvSpPr/>
      </dsp:nvSpPr>
      <dsp:spPr>
        <a:xfrm>
          <a:off x="2861" y="1383657"/>
          <a:ext cx="1553003" cy="931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Nunito Sans" panose="020B0604020202020204" charset="0"/>
            </a:rPr>
            <a:t>Objective</a:t>
          </a:r>
          <a:r>
            <a:rPr lang="en-IN" sz="1400" kern="1200" baseline="0">
              <a:latin typeface="Nunito Sans" panose="020B0604020202020204" charset="0"/>
            </a:rPr>
            <a:t> </a:t>
          </a:r>
          <a:endParaRPr lang="en-IN" sz="1400" kern="1200">
            <a:latin typeface="Nunito Sans" panose="020B0604020202020204" charset="0"/>
          </a:endParaRPr>
        </a:p>
      </dsp:txBody>
      <dsp:txXfrm>
        <a:off x="30153" y="1410949"/>
        <a:ext cx="1498419" cy="877218"/>
      </dsp:txXfrm>
    </dsp:sp>
    <dsp:sp modelId="{3C6C3F73-AEEC-450A-B407-954429DFEE5E}">
      <dsp:nvSpPr>
        <dsp:cNvPr id="0" name=""/>
        <dsp:cNvSpPr/>
      </dsp:nvSpPr>
      <dsp:spPr>
        <a:xfrm>
          <a:off x="323288" y="2708624"/>
          <a:ext cx="2055668" cy="1397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B2170-463C-4243-9EEC-19B0C68AD32F}">
      <dsp:nvSpPr>
        <dsp:cNvPr id="0" name=""/>
        <dsp:cNvSpPr/>
      </dsp:nvSpPr>
      <dsp:spPr>
        <a:xfrm>
          <a:off x="2861" y="2548410"/>
          <a:ext cx="1553003" cy="931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Nunito Sans" panose="020B0604020202020204" charset="0"/>
            </a:rPr>
            <a:t>Data</a:t>
          </a:r>
          <a:r>
            <a:rPr lang="en-IN" sz="1400" kern="1200" baseline="0">
              <a:latin typeface="Nunito Sans" panose="020B0604020202020204" charset="0"/>
            </a:rPr>
            <a:t> Pre-processing </a:t>
          </a:r>
          <a:endParaRPr lang="en-IN" sz="1400" kern="1200">
            <a:latin typeface="Nunito Sans" panose="020B0604020202020204" charset="0"/>
          </a:endParaRPr>
        </a:p>
      </dsp:txBody>
      <dsp:txXfrm>
        <a:off x="30153" y="2575702"/>
        <a:ext cx="1498419" cy="877218"/>
      </dsp:txXfrm>
    </dsp:sp>
    <dsp:sp modelId="{AD4AFC8D-D8AC-4687-8A00-99ECAC9A0ACE}">
      <dsp:nvSpPr>
        <dsp:cNvPr id="0" name=""/>
        <dsp:cNvSpPr/>
      </dsp:nvSpPr>
      <dsp:spPr>
        <a:xfrm rot="16200000">
          <a:off x="1806406" y="2126247"/>
          <a:ext cx="1154926" cy="1397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15980-2FF5-4A75-B8A3-C72284132C0A}">
      <dsp:nvSpPr>
        <dsp:cNvPr id="0" name=""/>
        <dsp:cNvSpPr/>
      </dsp:nvSpPr>
      <dsp:spPr>
        <a:xfrm>
          <a:off x="2068356" y="2548410"/>
          <a:ext cx="1553003" cy="931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Nunito Sans" panose="020B0604020202020204" charset="0"/>
            </a:rPr>
            <a:t>Exploratory</a:t>
          </a:r>
          <a:r>
            <a:rPr lang="en-IN" sz="1400" kern="1200" baseline="0">
              <a:latin typeface="Nunito Sans" panose="020B0604020202020204" charset="0"/>
            </a:rPr>
            <a:t> Data Analysis</a:t>
          </a:r>
          <a:r>
            <a:rPr lang="en-IN" sz="1400" kern="1200">
              <a:latin typeface="Nunito Sans" panose="020B0604020202020204" charset="0"/>
            </a:rPr>
            <a:t> </a:t>
          </a:r>
        </a:p>
      </dsp:txBody>
      <dsp:txXfrm>
        <a:off x="2095648" y="2575702"/>
        <a:ext cx="1498419" cy="877218"/>
      </dsp:txXfrm>
    </dsp:sp>
    <dsp:sp modelId="{73E6405F-C9BC-487C-A03C-089AB408D24B}">
      <dsp:nvSpPr>
        <dsp:cNvPr id="0" name=""/>
        <dsp:cNvSpPr/>
      </dsp:nvSpPr>
      <dsp:spPr>
        <a:xfrm rot="16200000">
          <a:off x="1806406" y="961495"/>
          <a:ext cx="1154926" cy="1397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EFD9D-D892-421C-9A4F-679506226531}">
      <dsp:nvSpPr>
        <dsp:cNvPr id="0" name=""/>
        <dsp:cNvSpPr/>
      </dsp:nvSpPr>
      <dsp:spPr>
        <a:xfrm>
          <a:off x="2068356" y="1383657"/>
          <a:ext cx="1553003" cy="931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Nunito Sans" panose="020B0604020202020204" charset="0"/>
            </a:rPr>
            <a:t>Survival Analysis KM</a:t>
          </a:r>
        </a:p>
      </dsp:txBody>
      <dsp:txXfrm>
        <a:off x="2095648" y="1410949"/>
        <a:ext cx="1498419" cy="877218"/>
      </dsp:txXfrm>
    </dsp:sp>
    <dsp:sp modelId="{84072816-750C-472C-A545-4869BB88481B}">
      <dsp:nvSpPr>
        <dsp:cNvPr id="0" name=""/>
        <dsp:cNvSpPr/>
      </dsp:nvSpPr>
      <dsp:spPr>
        <a:xfrm>
          <a:off x="2388783" y="379118"/>
          <a:ext cx="2055668" cy="1397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10996-28A0-45D3-8B60-C7B9A39094F4}">
      <dsp:nvSpPr>
        <dsp:cNvPr id="0" name=""/>
        <dsp:cNvSpPr/>
      </dsp:nvSpPr>
      <dsp:spPr>
        <a:xfrm>
          <a:off x="2068356" y="218905"/>
          <a:ext cx="1553003" cy="931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err="1">
              <a:latin typeface="Nunito Sans" panose="020B0604020202020204" charset="0"/>
            </a:rPr>
            <a:t>CoxPH</a:t>
          </a:r>
          <a:r>
            <a:rPr lang="en-IN" sz="1400" kern="1200">
              <a:latin typeface="Nunito Sans" panose="020B0604020202020204" charset="0"/>
            </a:rPr>
            <a:t> Model</a:t>
          </a:r>
        </a:p>
      </dsp:txBody>
      <dsp:txXfrm>
        <a:off x="2095648" y="246197"/>
        <a:ext cx="1498419" cy="877218"/>
      </dsp:txXfrm>
    </dsp:sp>
    <dsp:sp modelId="{75F3467C-153A-4C4C-A2AC-50EAB333F9A3}">
      <dsp:nvSpPr>
        <dsp:cNvPr id="0" name=""/>
        <dsp:cNvSpPr/>
      </dsp:nvSpPr>
      <dsp:spPr>
        <a:xfrm rot="5400000">
          <a:off x="3871901" y="961495"/>
          <a:ext cx="1154926" cy="1397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62750-3AE1-4F1C-A3D3-0CDC89A12FC1}">
      <dsp:nvSpPr>
        <dsp:cNvPr id="0" name=""/>
        <dsp:cNvSpPr/>
      </dsp:nvSpPr>
      <dsp:spPr>
        <a:xfrm>
          <a:off x="4133850" y="218905"/>
          <a:ext cx="1553003" cy="931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Nunito Sans" panose="020B0604020202020204" charset="0"/>
            </a:rPr>
            <a:t>Checking for Constant Hazard Ratio</a:t>
          </a:r>
        </a:p>
      </dsp:txBody>
      <dsp:txXfrm>
        <a:off x="4161142" y="246197"/>
        <a:ext cx="1498419" cy="877218"/>
      </dsp:txXfrm>
    </dsp:sp>
    <dsp:sp modelId="{5DB0ED11-C9C6-48C8-A8E4-0B72127EBD77}">
      <dsp:nvSpPr>
        <dsp:cNvPr id="0" name=""/>
        <dsp:cNvSpPr/>
      </dsp:nvSpPr>
      <dsp:spPr>
        <a:xfrm rot="5400000">
          <a:off x="3871901" y="2126247"/>
          <a:ext cx="1154926" cy="1397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252DD-0A02-4528-81F0-2BF8BD0A5184}">
      <dsp:nvSpPr>
        <dsp:cNvPr id="0" name=""/>
        <dsp:cNvSpPr/>
      </dsp:nvSpPr>
      <dsp:spPr>
        <a:xfrm>
          <a:off x="4133850" y="1383657"/>
          <a:ext cx="1553003" cy="931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Nunito Sans" panose="020B0604020202020204" charset="0"/>
            </a:rPr>
            <a:t>Outlier</a:t>
          </a:r>
          <a:r>
            <a:rPr lang="en-IN" sz="1400" kern="1200" baseline="0">
              <a:latin typeface="Nunito Sans" panose="020B0604020202020204" charset="0"/>
            </a:rPr>
            <a:t> Analysis</a:t>
          </a:r>
          <a:endParaRPr lang="en-IN" sz="1400" kern="1200">
            <a:latin typeface="Nunito Sans" panose="020B0604020202020204" charset="0"/>
          </a:endParaRPr>
        </a:p>
      </dsp:txBody>
      <dsp:txXfrm>
        <a:off x="4161142" y="1410949"/>
        <a:ext cx="1498419" cy="877218"/>
      </dsp:txXfrm>
    </dsp:sp>
    <dsp:sp modelId="{5BD364C0-5C9E-474C-BBFE-AF80B09847FC}">
      <dsp:nvSpPr>
        <dsp:cNvPr id="0" name=""/>
        <dsp:cNvSpPr/>
      </dsp:nvSpPr>
      <dsp:spPr>
        <a:xfrm>
          <a:off x="4133850" y="2548410"/>
          <a:ext cx="1553003" cy="931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Nunito Sans" panose="020B0604020202020204" charset="0"/>
            </a:rPr>
            <a:t>Conclusion</a:t>
          </a:r>
          <a:r>
            <a:rPr lang="en-IN" sz="1400" kern="1200" baseline="0">
              <a:latin typeface="Nunito Sans" panose="020B0604020202020204" charset="0"/>
            </a:rPr>
            <a:t> </a:t>
          </a:r>
          <a:endParaRPr lang="en-IN" sz="1400" kern="1200">
            <a:latin typeface="Nunito Sans" panose="020B0604020202020204" charset="0"/>
          </a:endParaRPr>
        </a:p>
      </dsp:txBody>
      <dsp:txXfrm>
        <a:off x="4161142" y="2575702"/>
        <a:ext cx="1498419" cy="877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D7D2E-C077-46D2-A092-C971A1877E58}">
      <dsp:nvSpPr>
        <dsp:cNvPr id="0" name=""/>
        <dsp:cNvSpPr/>
      </dsp:nvSpPr>
      <dsp:spPr>
        <a:xfrm rot="10800000">
          <a:off x="756432" y="881"/>
          <a:ext cx="2668888" cy="336775"/>
        </a:xfrm>
        <a:prstGeom prst="homePlate">
          <a:avLst/>
        </a:prstGeom>
        <a:solidFill>
          <a:srgbClr val="F6703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09" tIns="41910" rIns="78232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Nunito Sans" panose="020B0604020202020204" charset="0"/>
            </a:rPr>
            <a:t>ID :- Subject ID </a:t>
          </a:r>
        </a:p>
      </dsp:txBody>
      <dsp:txXfrm rot="10800000">
        <a:off x="840626" y="881"/>
        <a:ext cx="2584694" cy="336775"/>
      </dsp:txXfrm>
    </dsp:sp>
    <dsp:sp modelId="{E37E7BDC-5489-4432-A263-E3BB77572914}">
      <dsp:nvSpPr>
        <dsp:cNvPr id="0" name=""/>
        <dsp:cNvSpPr/>
      </dsp:nvSpPr>
      <dsp:spPr>
        <a:xfrm>
          <a:off x="588044" y="881"/>
          <a:ext cx="336775" cy="33677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07D32-ED8A-4BE2-A7C3-EDB7AB04AC85}">
      <dsp:nvSpPr>
        <dsp:cNvPr id="0" name=""/>
        <dsp:cNvSpPr/>
      </dsp:nvSpPr>
      <dsp:spPr>
        <a:xfrm rot="10800000">
          <a:off x="756432" y="438187"/>
          <a:ext cx="2668888" cy="3367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09" tIns="41910" rIns="78232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Nunito Sans" panose="020B0604020202020204" charset="0"/>
            </a:rPr>
            <a:t>Laser:- Laser Type Radon or Xenon </a:t>
          </a:r>
        </a:p>
      </dsp:txBody>
      <dsp:txXfrm rot="10800000">
        <a:off x="840626" y="438187"/>
        <a:ext cx="2584694" cy="336775"/>
      </dsp:txXfrm>
    </dsp:sp>
    <dsp:sp modelId="{64F6B641-096D-415D-BEEC-A6E45DAE8C04}">
      <dsp:nvSpPr>
        <dsp:cNvPr id="0" name=""/>
        <dsp:cNvSpPr/>
      </dsp:nvSpPr>
      <dsp:spPr>
        <a:xfrm>
          <a:off x="588044" y="438187"/>
          <a:ext cx="336775" cy="33677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CA18D-5B0E-4B9B-85AF-D457F7E3D7F7}">
      <dsp:nvSpPr>
        <dsp:cNvPr id="0" name=""/>
        <dsp:cNvSpPr/>
      </dsp:nvSpPr>
      <dsp:spPr>
        <a:xfrm rot="10800000">
          <a:off x="756432" y="875493"/>
          <a:ext cx="2668888" cy="3367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09" tIns="41910" rIns="78232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Nunito Sans" panose="020B0604020202020204" charset="0"/>
            </a:rPr>
            <a:t>Age:- Age at the time of diagnosis </a:t>
          </a:r>
        </a:p>
      </dsp:txBody>
      <dsp:txXfrm rot="10800000">
        <a:off x="840626" y="875493"/>
        <a:ext cx="2584694" cy="336775"/>
      </dsp:txXfrm>
    </dsp:sp>
    <dsp:sp modelId="{4C7D28EA-CF31-45EB-A533-EB8E2D8BDB58}">
      <dsp:nvSpPr>
        <dsp:cNvPr id="0" name=""/>
        <dsp:cNvSpPr/>
      </dsp:nvSpPr>
      <dsp:spPr>
        <a:xfrm>
          <a:off x="588044" y="875493"/>
          <a:ext cx="336775" cy="33677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0ACD7-6CC1-4385-8E0A-236F7EE40873}">
      <dsp:nvSpPr>
        <dsp:cNvPr id="0" name=""/>
        <dsp:cNvSpPr/>
      </dsp:nvSpPr>
      <dsp:spPr>
        <a:xfrm rot="10800000">
          <a:off x="756432" y="1312799"/>
          <a:ext cx="2668888" cy="3367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09" tIns="41910" rIns="78232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Nunito Sans" panose="020B0604020202020204" charset="0"/>
            </a:rPr>
            <a:t>Eye :- Left or Right Eye </a:t>
          </a:r>
        </a:p>
      </dsp:txBody>
      <dsp:txXfrm rot="10800000">
        <a:off x="840626" y="1312799"/>
        <a:ext cx="2584694" cy="336775"/>
      </dsp:txXfrm>
    </dsp:sp>
    <dsp:sp modelId="{D2F015F9-289B-421D-BEE8-7C73D338797B}">
      <dsp:nvSpPr>
        <dsp:cNvPr id="0" name=""/>
        <dsp:cNvSpPr/>
      </dsp:nvSpPr>
      <dsp:spPr>
        <a:xfrm>
          <a:off x="588044" y="1312799"/>
          <a:ext cx="336775" cy="33677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46448-5BC9-4C02-99BE-A74BDB217C4D}">
      <dsp:nvSpPr>
        <dsp:cNvPr id="0" name=""/>
        <dsp:cNvSpPr/>
      </dsp:nvSpPr>
      <dsp:spPr>
        <a:xfrm rot="10800000">
          <a:off x="756432" y="1750105"/>
          <a:ext cx="2668888" cy="3367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09" tIns="41910" rIns="78232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err="1">
              <a:latin typeface="Nunito Sans" panose="020B0604020202020204" charset="0"/>
            </a:rPr>
            <a:t>Trt</a:t>
          </a:r>
          <a:r>
            <a:rPr lang="en-US" sz="1100" kern="1200">
              <a:latin typeface="Nunito Sans" panose="020B0604020202020204" charset="0"/>
            </a:rPr>
            <a:t>:- Treatment 0 = no , 1= laser treatment</a:t>
          </a:r>
        </a:p>
      </dsp:txBody>
      <dsp:txXfrm rot="10800000">
        <a:off x="840626" y="1750105"/>
        <a:ext cx="2584694" cy="336775"/>
      </dsp:txXfrm>
    </dsp:sp>
    <dsp:sp modelId="{F6CF9418-5FAE-4619-9076-67D54F00E65F}">
      <dsp:nvSpPr>
        <dsp:cNvPr id="0" name=""/>
        <dsp:cNvSpPr/>
      </dsp:nvSpPr>
      <dsp:spPr>
        <a:xfrm>
          <a:off x="588044" y="1750105"/>
          <a:ext cx="336775" cy="33677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15616F-7FD5-419F-BC26-664CA3A956AE}">
      <dsp:nvSpPr>
        <dsp:cNvPr id="0" name=""/>
        <dsp:cNvSpPr/>
      </dsp:nvSpPr>
      <dsp:spPr>
        <a:xfrm rot="10800000">
          <a:off x="756432" y="2187411"/>
          <a:ext cx="2668888" cy="3367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09" tIns="41910" rIns="78232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Nunito Sans" panose="020B0604020202020204" charset="0"/>
            </a:rPr>
            <a:t>Risk:- Risk Group of 6-12 </a:t>
          </a:r>
        </a:p>
      </dsp:txBody>
      <dsp:txXfrm rot="10800000">
        <a:off x="840626" y="2187411"/>
        <a:ext cx="2584694" cy="336775"/>
      </dsp:txXfrm>
    </dsp:sp>
    <dsp:sp modelId="{8A5D6A6D-1F2B-48A5-8B84-EFEB0BA5B017}">
      <dsp:nvSpPr>
        <dsp:cNvPr id="0" name=""/>
        <dsp:cNvSpPr/>
      </dsp:nvSpPr>
      <dsp:spPr>
        <a:xfrm>
          <a:off x="588044" y="2187411"/>
          <a:ext cx="336775" cy="33677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E09FB-F010-4DD2-A41F-262AFB321775}">
      <dsp:nvSpPr>
        <dsp:cNvPr id="0" name=""/>
        <dsp:cNvSpPr/>
      </dsp:nvSpPr>
      <dsp:spPr>
        <a:xfrm rot="10800000">
          <a:off x="756432" y="2624717"/>
          <a:ext cx="2668888" cy="3367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09" tIns="41910" rIns="78232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Nunito Sans" panose="020B0604020202020204" charset="0"/>
            </a:rPr>
            <a:t>Time:- Time to event or last follow up </a:t>
          </a:r>
        </a:p>
      </dsp:txBody>
      <dsp:txXfrm rot="10800000">
        <a:off x="840626" y="2624717"/>
        <a:ext cx="2584694" cy="336775"/>
      </dsp:txXfrm>
    </dsp:sp>
    <dsp:sp modelId="{0E69178B-A1E4-47B6-A7D4-A509F3094A92}">
      <dsp:nvSpPr>
        <dsp:cNvPr id="0" name=""/>
        <dsp:cNvSpPr/>
      </dsp:nvSpPr>
      <dsp:spPr>
        <a:xfrm>
          <a:off x="588044" y="2624717"/>
          <a:ext cx="336775" cy="33677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E1F4F-4F19-43FE-B336-AFA038BE0356}">
      <dsp:nvSpPr>
        <dsp:cNvPr id="0" name=""/>
        <dsp:cNvSpPr/>
      </dsp:nvSpPr>
      <dsp:spPr>
        <a:xfrm rot="10800000">
          <a:off x="756432" y="3062023"/>
          <a:ext cx="2668888" cy="3367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09" tIns="41910" rIns="78232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Nunito Sans" panose="020B0604020202020204" charset="0"/>
            </a:rPr>
            <a:t>Status:- 0= censored , 1 = visual loss</a:t>
          </a:r>
        </a:p>
      </dsp:txBody>
      <dsp:txXfrm rot="10800000">
        <a:off x="840626" y="3062023"/>
        <a:ext cx="2584694" cy="336775"/>
      </dsp:txXfrm>
    </dsp:sp>
    <dsp:sp modelId="{4A46C4F9-62B3-45DB-BDA5-4733FCC86C04}">
      <dsp:nvSpPr>
        <dsp:cNvPr id="0" name=""/>
        <dsp:cNvSpPr/>
      </dsp:nvSpPr>
      <dsp:spPr>
        <a:xfrm>
          <a:off x="588044" y="3062023"/>
          <a:ext cx="336775" cy="33677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716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219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74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900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016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068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258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575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90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950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8d0b7f6e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8d0b7f6e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197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747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44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177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053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25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 flipH="1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sz="2400" i="1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with intro text">
  <p:cSld name="TITLE_AND_BODY_1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7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276446" y="1423863"/>
            <a:ext cx="4092820" cy="3222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800"/>
              <a:t>ADVANCED BUSINESS ANALYTICS</a:t>
            </a:r>
            <a:br>
              <a:rPr lang="en"/>
            </a:br>
            <a:br>
              <a:rPr lang="en"/>
            </a:br>
            <a:r>
              <a:rPr lang="en" sz="1800"/>
              <a:t>DIABETIC DATA PROJECT</a:t>
            </a:r>
            <a:br>
              <a:rPr lang="en"/>
            </a:br>
            <a:br>
              <a:rPr lang="en"/>
            </a:br>
            <a:r>
              <a:rPr lang="en" sz="1600" i="1"/>
              <a:t>GROUP 8</a:t>
            </a:r>
            <a:br>
              <a:rPr lang="en" sz="1600" i="1"/>
            </a:br>
            <a:r>
              <a:rPr lang="en" sz="1000" i="1"/>
              <a:t>Chintala Kaashyap</a:t>
            </a:r>
            <a:br>
              <a:rPr lang="en" sz="1000" i="1"/>
            </a:br>
            <a:r>
              <a:rPr lang="en" sz="1000" i="1"/>
              <a:t>Shashwat Dubey</a:t>
            </a:r>
            <a:br>
              <a:rPr lang="en" sz="1000" i="1"/>
            </a:br>
            <a:r>
              <a:rPr lang="en" sz="1000" i="1"/>
              <a:t>Patrick </a:t>
            </a:r>
            <a:r>
              <a:rPr lang="en" sz="1000" i="1" err="1"/>
              <a:t>Todjalla</a:t>
            </a:r>
            <a:br>
              <a:rPr lang="en" sz="1000" i="1"/>
            </a:br>
            <a:r>
              <a:rPr lang="en" sz="1000" i="1"/>
              <a:t>Rudra </a:t>
            </a:r>
            <a:r>
              <a:rPr lang="en" sz="1000" i="1" err="1"/>
              <a:t>Sabitra</a:t>
            </a:r>
            <a:br>
              <a:rPr lang="en" sz="1000" i="1"/>
            </a:br>
            <a:r>
              <a:rPr lang="en" sz="1000" i="1"/>
              <a:t>Gupta </a:t>
            </a:r>
            <a:r>
              <a:rPr lang="en" sz="1000" i="1" err="1"/>
              <a:t>Dakor</a:t>
            </a:r>
            <a:br>
              <a:rPr lang="en" sz="1000" i="1"/>
            </a:br>
            <a:r>
              <a:rPr lang="en" sz="1000" i="1"/>
              <a:t>Erika </a:t>
            </a:r>
            <a:r>
              <a:rPr lang="en" sz="1000" i="1" err="1"/>
              <a:t>Ergart</a:t>
            </a:r>
            <a:br>
              <a:rPr lang="en" sz="1000" i="1"/>
            </a:br>
            <a:br>
              <a:rPr lang="en" sz="1800"/>
            </a:br>
            <a:endParaRPr lang="en" sz="1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D3B3C1-78CD-4B8A-B68B-B10296F837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17" r="-1"/>
          <a:stretch/>
        </p:blipFill>
        <p:spPr>
          <a:xfrm>
            <a:off x="4570776" y="0"/>
            <a:ext cx="4573224" cy="514350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FC03C3-53E6-44F7-866F-DB7F94B8C95F}"/>
              </a:ext>
            </a:extLst>
          </p:cNvPr>
          <p:cNvSpPr/>
          <p:nvPr/>
        </p:nvSpPr>
        <p:spPr>
          <a:xfrm>
            <a:off x="4281377" y="318977"/>
            <a:ext cx="800986" cy="531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Google Shape;113;p17">
            <a:extLst>
              <a:ext uri="{FF2B5EF4-FFF2-40B4-BE49-F238E27FC236}">
                <a16:creationId xmlns:a16="http://schemas.microsoft.com/office/drawing/2014/main" id="{176ECD12-DD2A-4358-950D-6FDEEAF03FD5}"/>
              </a:ext>
            </a:extLst>
          </p:cNvPr>
          <p:cNvSpPr txBox="1">
            <a:spLocks/>
          </p:cNvSpPr>
          <p:nvPr/>
        </p:nvSpPr>
        <p:spPr>
          <a:xfrm>
            <a:off x="234450" y="457005"/>
            <a:ext cx="8526778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800">
                <a:solidFill>
                  <a:schemeClr val="bg1"/>
                </a:solidFill>
              </a:rPr>
              <a:t>STATUS BY LASER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469E8-7A97-44A5-9B8B-E750A5DCD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14" y="1381199"/>
            <a:ext cx="3694075" cy="3694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2E9210-6A07-477D-BB2A-23A86FA00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838" y="1838421"/>
            <a:ext cx="4261824" cy="1117544"/>
          </a:xfrm>
          <a:prstGeom prst="rect">
            <a:avLst/>
          </a:prstGeom>
          <a:ln>
            <a:solidFill>
              <a:srgbClr val="F6703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F838B6-8AF3-40C4-951D-5D4F2F3A2A17}"/>
              </a:ext>
            </a:extLst>
          </p:cNvPr>
          <p:cNvSpPr txBox="1"/>
          <p:nvPr/>
        </p:nvSpPr>
        <p:spPr>
          <a:xfrm>
            <a:off x="4497838" y="3069179"/>
            <a:ext cx="4263390" cy="1454244"/>
          </a:xfrm>
          <a:prstGeom prst="rect">
            <a:avLst/>
          </a:prstGeom>
          <a:noFill/>
          <a:ln>
            <a:solidFill>
              <a:srgbClr val="F6703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200">
                <a:latin typeface="Nunito Sans" panose="020B0604020202020204" charset="0"/>
              </a:rPr>
              <a:t>From the visual representation of the survival probability and from the high p-value of 0.9 of the log-rank test, it is possible to conclude that there is not much significant difference between the proportion of patients with visual loss by laser category</a:t>
            </a:r>
          </a:p>
        </p:txBody>
      </p:sp>
    </p:spTree>
    <p:extLst>
      <p:ext uri="{BB962C8B-B14F-4D97-AF65-F5344CB8AC3E}">
        <p14:creationId xmlns:p14="http://schemas.microsoft.com/office/powerpoint/2010/main" val="180121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FC03C3-53E6-44F7-866F-DB7F94B8C95F}"/>
              </a:ext>
            </a:extLst>
          </p:cNvPr>
          <p:cNvSpPr/>
          <p:nvPr/>
        </p:nvSpPr>
        <p:spPr>
          <a:xfrm>
            <a:off x="4281377" y="318977"/>
            <a:ext cx="800986" cy="531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Google Shape;113;p17">
            <a:extLst>
              <a:ext uri="{FF2B5EF4-FFF2-40B4-BE49-F238E27FC236}">
                <a16:creationId xmlns:a16="http://schemas.microsoft.com/office/drawing/2014/main" id="{176ECD12-DD2A-4358-950D-6FDEEAF03FD5}"/>
              </a:ext>
            </a:extLst>
          </p:cNvPr>
          <p:cNvSpPr txBox="1">
            <a:spLocks/>
          </p:cNvSpPr>
          <p:nvPr/>
        </p:nvSpPr>
        <p:spPr>
          <a:xfrm>
            <a:off x="234450" y="457005"/>
            <a:ext cx="8526778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800">
                <a:solidFill>
                  <a:schemeClr val="bg1"/>
                </a:solidFill>
              </a:rPr>
              <a:t>STATUS BY 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64D156-5FE8-4493-87D2-A5765AFF6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76" y="1359934"/>
            <a:ext cx="3694075" cy="3694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AF2501-6090-4E97-BD81-D09CFB4CBD58}"/>
              </a:ext>
            </a:extLst>
          </p:cNvPr>
          <p:cNvSpPr txBox="1"/>
          <p:nvPr/>
        </p:nvSpPr>
        <p:spPr>
          <a:xfrm>
            <a:off x="4497838" y="3069179"/>
            <a:ext cx="4263390" cy="1454244"/>
          </a:xfrm>
          <a:prstGeom prst="rect">
            <a:avLst/>
          </a:prstGeom>
          <a:noFill/>
          <a:ln>
            <a:solidFill>
              <a:srgbClr val="F6703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>
                <a:latin typeface="Nunito Sans" panose="020B0604020202020204" charset="0"/>
              </a:rPr>
              <a:t>From the visual representation of the survival probability and from the high p-value of 0.9 of the log-rank test, it is possible to conclude that there is not much significant difference between the proportion of patients with visual loss by age category</a:t>
            </a:r>
            <a:endParaRPr lang="en-IN" sz="1200">
              <a:latin typeface="Nunito Sans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8B418B-C7D3-4B30-A12F-D7D0E8B62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838" y="1828352"/>
            <a:ext cx="4263390" cy="1127613"/>
          </a:xfrm>
          <a:prstGeom prst="rect">
            <a:avLst/>
          </a:prstGeom>
          <a:ln>
            <a:solidFill>
              <a:srgbClr val="F67031"/>
            </a:solidFill>
          </a:ln>
        </p:spPr>
      </p:pic>
    </p:spTree>
    <p:extLst>
      <p:ext uri="{BB962C8B-B14F-4D97-AF65-F5344CB8AC3E}">
        <p14:creationId xmlns:p14="http://schemas.microsoft.com/office/powerpoint/2010/main" val="3662637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FC03C3-53E6-44F7-866F-DB7F94B8C95F}"/>
              </a:ext>
            </a:extLst>
          </p:cNvPr>
          <p:cNvSpPr/>
          <p:nvPr/>
        </p:nvSpPr>
        <p:spPr>
          <a:xfrm>
            <a:off x="4281377" y="318977"/>
            <a:ext cx="800986" cy="531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Google Shape;113;p17">
            <a:extLst>
              <a:ext uri="{FF2B5EF4-FFF2-40B4-BE49-F238E27FC236}">
                <a16:creationId xmlns:a16="http://schemas.microsoft.com/office/drawing/2014/main" id="{176ECD12-DD2A-4358-950D-6FDEEAF03FD5}"/>
              </a:ext>
            </a:extLst>
          </p:cNvPr>
          <p:cNvSpPr txBox="1">
            <a:spLocks/>
          </p:cNvSpPr>
          <p:nvPr/>
        </p:nvSpPr>
        <p:spPr>
          <a:xfrm>
            <a:off x="234450" y="457005"/>
            <a:ext cx="8526778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800">
                <a:solidFill>
                  <a:schemeClr val="bg1"/>
                </a:solidFill>
              </a:rPr>
              <a:t>STATUS BY EYE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A5394C-C2C6-45AA-8CBA-DF3E87788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08" y="1360968"/>
            <a:ext cx="3664688" cy="36646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077953-A0C4-40DB-8BB1-E6155C3EA501}"/>
              </a:ext>
            </a:extLst>
          </p:cNvPr>
          <p:cNvSpPr txBox="1"/>
          <p:nvPr/>
        </p:nvSpPr>
        <p:spPr>
          <a:xfrm>
            <a:off x="4497838" y="3069179"/>
            <a:ext cx="4263390" cy="1177245"/>
          </a:xfrm>
          <a:prstGeom prst="rect">
            <a:avLst/>
          </a:prstGeom>
          <a:noFill/>
          <a:ln>
            <a:solidFill>
              <a:srgbClr val="F6703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>
                <a:latin typeface="Nunito Sans" panose="020B0604020202020204" charset="0"/>
              </a:rPr>
              <a:t>The high p-value of p-value from the log-rank analysis demonstrates that there is not a significant difference between the proportion of patients with visual loss by the eye factor</a:t>
            </a:r>
            <a:endParaRPr lang="en-IN" sz="1200">
              <a:latin typeface="Nunito Sans" panose="020B060402020202020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49DFFB-2971-4DE1-973F-F7895A9B5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838" y="1754825"/>
            <a:ext cx="4263390" cy="1201140"/>
          </a:xfrm>
          <a:prstGeom prst="rect">
            <a:avLst/>
          </a:prstGeom>
          <a:ln>
            <a:solidFill>
              <a:srgbClr val="F67031"/>
            </a:solidFill>
          </a:ln>
        </p:spPr>
      </p:pic>
    </p:spTree>
    <p:extLst>
      <p:ext uri="{BB962C8B-B14F-4D97-AF65-F5344CB8AC3E}">
        <p14:creationId xmlns:p14="http://schemas.microsoft.com/office/powerpoint/2010/main" val="1830331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FC03C3-53E6-44F7-866F-DB7F94B8C95F}"/>
              </a:ext>
            </a:extLst>
          </p:cNvPr>
          <p:cNvSpPr/>
          <p:nvPr/>
        </p:nvSpPr>
        <p:spPr>
          <a:xfrm>
            <a:off x="4281377" y="318977"/>
            <a:ext cx="800986" cy="531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Google Shape;113;p17">
            <a:extLst>
              <a:ext uri="{FF2B5EF4-FFF2-40B4-BE49-F238E27FC236}">
                <a16:creationId xmlns:a16="http://schemas.microsoft.com/office/drawing/2014/main" id="{176ECD12-DD2A-4358-950D-6FDEEAF03FD5}"/>
              </a:ext>
            </a:extLst>
          </p:cNvPr>
          <p:cNvSpPr txBox="1">
            <a:spLocks/>
          </p:cNvSpPr>
          <p:nvPr/>
        </p:nvSpPr>
        <p:spPr>
          <a:xfrm>
            <a:off x="234450" y="457005"/>
            <a:ext cx="8526778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800">
                <a:solidFill>
                  <a:schemeClr val="bg1"/>
                </a:solidFill>
              </a:rPr>
              <a:t>STATUS BY TREATMENT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79290F-DF89-41B5-ADBC-814E7F0E6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41" y="1346791"/>
            <a:ext cx="3664688" cy="3664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03F86D-48C0-4031-BE9A-407179702C5F}"/>
              </a:ext>
            </a:extLst>
          </p:cNvPr>
          <p:cNvSpPr txBox="1"/>
          <p:nvPr/>
        </p:nvSpPr>
        <p:spPr>
          <a:xfrm>
            <a:off x="4497838" y="3069179"/>
            <a:ext cx="4263390" cy="1454244"/>
          </a:xfrm>
          <a:prstGeom prst="rect">
            <a:avLst/>
          </a:prstGeom>
          <a:noFill/>
          <a:ln>
            <a:solidFill>
              <a:srgbClr val="F6703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>
                <a:latin typeface="Nunito Sans" panose="020B0604020202020204" charset="0"/>
              </a:rPr>
              <a:t>From the visual representation of the survival probability and from a low p-value of 2e-06 of the log-rank test, it is possible to conclude that there is a significant difference between the proportion of patients with visual loss by treatment group</a:t>
            </a:r>
            <a:endParaRPr lang="en-IN" sz="1200">
              <a:latin typeface="Nunito Sans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DD902-ADBC-4957-A819-405FDC032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838" y="1784849"/>
            <a:ext cx="4263390" cy="1171116"/>
          </a:xfrm>
          <a:prstGeom prst="rect">
            <a:avLst/>
          </a:prstGeom>
          <a:ln>
            <a:solidFill>
              <a:srgbClr val="F67031"/>
            </a:solidFill>
          </a:ln>
        </p:spPr>
      </p:pic>
    </p:spTree>
    <p:extLst>
      <p:ext uri="{BB962C8B-B14F-4D97-AF65-F5344CB8AC3E}">
        <p14:creationId xmlns:p14="http://schemas.microsoft.com/office/powerpoint/2010/main" val="38779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FC03C3-53E6-44F7-866F-DB7F94B8C95F}"/>
              </a:ext>
            </a:extLst>
          </p:cNvPr>
          <p:cNvSpPr/>
          <p:nvPr/>
        </p:nvSpPr>
        <p:spPr>
          <a:xfrm>
            <a:off x="4281377" y="318977"/>
            <a:ext cx="800986" cy="531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Google Shape;113;p17">
            <a:extLst>
              <a:ext uri="{FF2B5EF4-FFF2-40B4-BE49-F238E27FC236}">
                <a16:creationId xmlns:a16="http://schemas.microsoft.com/office/drawing/2014/main" id="{176ECD12-DD2A-4358-950D-6FDEEAF03FD5}"/>
              </a:ext>
            </a:extLst>
          </p:cNvPr>
          <p:cNvSpPr txBox="1">
            <a:spLocks/>
          </p:cNvSpPr>
          <p:nvPr/>
        </p:nvSpPr>
        <p:spPr>
          <a:xfrm>
            <a:off x="234450" y="457005"/>
            <a:ext cx="8526778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800">
                <a:solidFill>
                  <a:schemeClr val="bg1"/>
                </a:solidFill>
              </a:rPr>
              <a:t>STATUS BY RISK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5C773-8B34-45C9-86CF-3A1FC58F8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56" y="1297566"/>
            <a:ext cx="3787849" cy="37878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91E207-224C-4967-915D-E7029B091C8E}"/>
              </a:ext>
            </a:extLst>
          </p:cNvPr>
          <p:cNvSpPr txBox="1"/>
          <p:nvPr/>
        </p:nvSpPr>
        <p:spPr>
          <a:xfrm>
            <a:off x="4497838" y="3069179"/>
            <a:ext cx="4263390" cy="1454244"/>
          </a:xfrm>
          <a:prstGeom prst="rect">
            <a:avLst/>
          </a:prstGeom>
          <a:noFill/>
          <a:ln>
            <a:solidFill>
              <a:srgbClr val="F6703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>
                <a:latin typeface="Nunito Sans" panose="020B0604020202020204" charset="0"/>
              </a:rPr>
              <a:t>From the visual representation of the survival probability and from a low p-value of 0.00001 of the log-rank test, it is possible to conclude that there is a significant difference between the proportion of patients with visual loss by risk category</a:t>
            </a:r>
            <a:endParaRPr lang="en-IN" sz="1200">
              <a:latin typeface="Nunito Sans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4790B-CE0C-4763-8860-0359E209C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838" y="1848350"/>
            <a:ext cx="4263390" cy="1107615"/>
          </a:xfrm>
          <a:prstGeom prst="rect">
            <a:avLst/>
          </a:prstGeom>
          <a:ln>
            <a:solidFill>
              <a:srgbClr val="F67031"/>
            </a:solidFill>
          </a:ln>
        </p:spPr>
      </p:pic>
    </p:spTree>
    <p:extLst>
      <p:ext uri="{BB962C8B-B14F-4D97-AF65-F5344CB8AC3E}">
        <p14:creationId xmlns:p14="http://schemas.microsoft.com/office/powerpoint/2010/main" val="2825628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FC03C3-53E6-44F7-866F-DB7F94B8C95F}"/>
              </a:ext>
            </a:extLst>
          </p:cNvPr>
          <p:cNvSpPr/>
          <p:nvPr/>
        </p:nvSpPr>
        <p:spPr>
          <a:xfrm>
            <a:off x="4281377" y="318977"/>
            <a:ext cx="800986" cy="531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Google Shape;113;p17">
            <a:extLst>
              <a:ext uri="{FF2B5EF4-FFF2-40B4-BE49-F238E27FC236}">
                <a16:creationId xmlns:a16="http://schemas.microsoft.com/office/drawing/2014/main" id="{176ECD12-DD2A-4358-950D-6FDEEAF03FD5}"/>
              </a:ext>
            </a:extLst>
          </p:cNvPr>
          <p:cNvSpPr txBox="1">
            <a:spLocks/>
          </p:cNvSpPr>
          <p:nvPr/>
        </p:nvSpPr>
        <p:spPr>
          <a:xfrm>
            <a:off x="234450" y="457005"/>
            <a:ext cx="8526778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800" err="1">
                <a:solidFill>
                  <a:schemeClr val="bg1"/>
                </a:solidFill>
              </a:rPr>
              <a:t>CoxPH</a:t>
            </a:r>
            <a:r>
              <a:rPr lang="en-IN" sz="1800">
                <a:solidFill>
                  <a:schemeClr val="bg1"/>
                </a:solidFill>
              </a:rPr>
              <a:t>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4936F7-3EF8-4DED-AAEF-3E53372B7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88" y="1417674"/>
            <a:ext cx="3944554" cy="3629247"/>
          </a:xfrm>
          <a:prstGeom prst="rect">
            <a:avLst/>
          </a:prstGeom>
          <a:ln>
            <a:solidFill>
              <a:srgbClr val="F6703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AFEEC0-CEEB-465B-87C1-0FB0183AFCB6}"/>
              </a:ext>
            </a:extLst>
          </p:cNvPr>
          <p:cNvSpPr txBox="1"/>
          <p:nvPr/>
        </p:nvSpPr>
        <p:spPr>
          <a:xfrm>
            <a:off x="4497837" y="1417674"/>
            <a:ext cx="4313009" cy="3600986"/>
          </a:xfrm>
          <a:prstGeom prst="rect">
            <a:avLst/>
          </a:prstGeom>
          <a:noFill/>
          <a:ln>
            <a:solidFill>
              <a:srgbClr val="F6703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marL="171450" lvl="0" indent="-171450" algn="just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latin typeface="Nunito Sans"/>
              </a:rPr>
              <a:t>The overall model’s p-value of 5.946e-09 means that the model is meaningful and would accurately portray the visual loss of patients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latin typeface="Nunito Sans"/>
              </a:rPr>
              <a:t>trt1 is significant based on p-value (8.17e-07)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latin typeface="Nunito Sans"/>
              </a:rPr>
              <a:t>Interpreting exp(</a:t>
            </a:r>
            <a:r>
              <a:rPr lang="en-US" sz="1200" err="1">
                <a:latin typeface="Nunito Sans"/>
              </a:rPr>
              <a:t>coef</a:t>
            </a:r>
            <a:r>
              <a:rPr lang="en-US" sz="1200">
                <a:latin typeface="Nunito Sans"/>
              </a:rPr>
              <a:t>) we can conclude, compared to the reference variable trt0, trt1 is 0.57x less likely to lose vision as those who did not receive treatment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err="1">
                <a:latin typeface="Nunito Sans"/>
              </a:rPr>
              <a:t>riskcathigh</a:t>
            </a:r>
            <a:r>
              <a:rPr lang="en-US" sz="1200">
                <a:latin typeface="Nunito Sans"/>
              </a:rPr>
              <a:t> is significant based on p-value (1.44e-05)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latin typeface="Nunito Sans"/>
              </a:rPr>
              <a:t>Interpreting exp(</a:t>
            </a:r>
            <a:r>
              <a:rPr lang="en-US" sz="1200" err="1">
                <a:latin typeface="Nunito Sans"/>
              </a:rPr>
              <a:t>coef</a:t>
            </a:r>
            <a:r>
              <a:rPr lang="en-US" sz="1200">
                <a:latin typeface="Nunito Sans"/>
              </a:rPr>
              <a:t>) we can conclude, compared to the reference of </a:t>
            </a:r>
            <a:r>
              <a:rPr lang="en-US" sz="1200" err="1">
                <a:latin typeface="Nunito Sans"/>
              </a:rPr>
              <a:t>riskcatmedium</a:t>
            </a:r>
            <a:r>
              <a:rPr lang="en-US" sz="1200">
                <a:latin typeface="Nunito Sans"/>
              </a:rPr>
              <a:t>, </a:t>
            </a:r>
            <a:r>
              <a:rPr lang="en-US" sz="1200" err="1">
                <a:latin typeface="Nunito Sans"/>
              </a:rPr>
              <a:t>riskcathigh</a:t>
            </a:r>
            <a:r>
              <a:rPr lang="en-US" sz="1200">
                <a:latin typeface="Nunito Sans"/>
              </a:rPr>
              <a:t> is 1.0628x more likely to lose vision as those who are in the medium risk group</a:t>
            </a:r>
          </a:p>
          <a:p>
            <a:pPr lvl="0" algn="just" rtl="0"/>
            <a:endParaRPr lang="en-US" sz="120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461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FC03C3-53E6-44F7-866F-DB7F94B8C95F}"/>
              </a:ext>
            </a:extLst>
          </p:cNvPr>
          <p:cNvSpPr/>
          <p:nvPr/>
        </p:nvSpPr>
        <p:spPr>
          <a:xfrm>
            <a:off x="4281377" y="318977"/>
            <a:ext cx="800986" cy="531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Google Shape;113;p17">
            <a:extLst>
              <a:ext uri="{FF2B5EF4-FFF2-40B4-BE49-F238E27FC236}">
                <a16:creationId xmlns:a16="http://schemas.microsoft.com/office/drawing/2014/main" id="{176ECD12-DD2A-4358-950D-6FDEEAF03FD5}"/>
              </a:ext>
            </a:extLst>
          </p:cNvPr>
          <p:cNvSpPr txBox="1">
            <a:spLocks/>
          </p:cNvSpPr>
          <p:nvPr/>
        </p:nvSpPr>
        <p:spPr>
          <a:xfrm>
            <a:off x="234450" y="457005"/>
            <a:ext cx="8526778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800">
                <a:solidFill>
                  <a:schemeClr val="bg1"/>
                </a:solidFill>
              </a:rPr>
              <a:t>RESIDUAL PLOT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AFEEC0-CEEB-465B-87C1-0FB0183AFCB6}"/>
              </a:ext>
            </a:extLst>
          </p:cNvPr>
          <p:cNvSpPr txBox="1"/>
          <p:nvPr/>
        </p:nvSpPr>
        <p:spPr>
          <a:xfrm>
            <a:off x="4830990" y="1654940"/>
            <a:ext cx="2370796" cy="3462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 algn="just" rtl="0">
              <a:lnSpc>
                <a:spcPct val="150000"/>
              </a:lnSpc>
            </a:pPr>
            <a:r>
              <a:rPr lang="en-US" sz="1200">
                <a:latin typeface="Nunito Sans" panose="020B0604020202020204" charset="0"/>
              </a:rPr>
              <a:t>Shows clear linear residual 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8CFD1F-D2A8-4BA9-9610-960F8A0C7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47" y="1357228"/>
            <a:ext cx="3707218" cy="370721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69685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FC03C3-53E6-44F7-866F-DB7F94B8C95F}"/>
              </a:ext>
            </a:extLst>
          </p:cNvPr>
          <p:cNvSpPr/>
          <p:nvPr/>
        </p:nvSpPr>
        <p:spPr>
          <a:xfrm>
            <a:off x="4281377" y="318977"/>
            <a:ext cx="800986" cy="531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Google Shape;113;p17">
            <a:extLst>
              <a:ext uri="{FF2B5EF4-FFF2-40B4-BE49-F238E27FC236}">
                <a16:creationId xmlns:a16="http://schemas.microsoft.com/office/drawing/2014/main" id="{176ECD12-DD2A-4358-950D-6FDEEAF03FD5}"/>
              </a:ext>
            </a:extLst>
          </p:cNvPr>
          <p:cNvSpPr txBox="1">
            <a:spLocks/>
          </p:cNvSpPr>
          <p:nvPr/>
        </p:nvSpPr>
        <p:spPr>
          <a:xfrm>
            <a:off x="234450" y="457005"/>
            <a:ext cx="8526778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800">
                <a:solidFill>
                  <a:schemeClr val="bg1"/>
                </a:solidFill>
              </a:rPr>
              <a:t>CHECKING FOR CONSTANT HAZARD RATIO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FC19E-BCA9-46A1-92E4-17BC58DEC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57"/>
          <a:stretch/>
        </p:blipFill>
        <p:spPr>
          <a:xfrm>
            <a:off x="495824" y="1367022"/>
            <a:ext cx="3899064" cy="369019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982855-0D9E-4AD8-955B-296B671867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02"/>
          <a:stretch/>
        </p:blipFill>
        <p:spPr>
          <a:xfrm>
            <a:off x="4749114" y="1367022"/>
            <a:ext cx="3934171" cy="369019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02955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FC03C3-53E6-44F7-866F-DB7F94B8C95F}"/>
              </a:ext>
            </a:extLst>
          </p:cNvPr>
          <p:cNvSpPr/>
          <p:nvPr/>
        </p:nvSpPr>
        <p:spPr>
          <a:xfrm>
            <a:off x="4281377" y="318977"/>
            <a:ext cx="800986" cy="531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Google Shape;113;p17">
            <a:extLst>
              <a:ext uri="{FF2B5EF4-FFF2-40B4-BE49-F238E27FC236}">
                <a16:creationId xmlns:a16="http://schemas.microsoft.com/office/drawing/2014/main" id="{176ECD12-DD2A-4358-950D-6FDEEAF03FD5}"/>
              </a:ext>
            </a:extLst>
          </p:cNvPr>
          <p:cNvSpPr txBox="1">
            <a:spLocks/>
          </p:cNvSpPr>
          <p:nvPr/>
        </p:nvSpPr>
        <p:spPr>
          <a:xfrm>
            <a:off x="234450" y="457005"/>
            <a:ext cx="8526778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800">
                <a:solidFill>
                  <a:schemeClr val="bg1"/>
                </a:solidFill>
              </a:rPr>
              <a:t>CHECKING FOR CONSTANT HAZARD RATIO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0D6B6-6C2F-4E3F-B755-48093647D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4"/>
          <a:stretch/>
        </p:blipFill>
        <p:spPr>
          <a:xfrm>
            <a:off x="437275" y="1344087"/>
            <a:ext cx="4002250" cy="370992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3711A0-21C0-4107-9022-3014B63C9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394" y="1537993"/>
            <a:ext cx="2249216" cy="794234"/>
          </a:xfrm>
          <a:prstGeom prst="rect">
            <a:avLst/>
          </a:prstGeom>
          <a:ln>
            <a:solidFill>
              <a:srgbClr val="F6703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D24248-4E12-4497-B9CA-3E0F0958C3EA}"/>
              </a:ext>
            </a:extLst>
          </p:cNvPr>
          <p:cNvSpPr txBox="1"/>
          <p:nvPr/>
        </p:nvSpPr>
        <p:spPr>
          <a:xfrm>
            <a:off x="4938394" y="2638837"/>
            <a:ext cx="26559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>
                <a:latin typeface="Nunito Sans" panose="020B0604020202020204" charset="0"/>
              </a:rPr>
              <a:t>All have constant hazard ratio</a:t>
            </a:r>
          </a:p>
        </p:txBody>
      </p:sp>
    </p:spTree>
    <p:extLst>
      <p:ext uri="{BB962C8B-B14F-4D97-AF65-F5344CB8AC3E}">
        <p14:creationId xmlns:p14="http://schemas.microsoft.com/office/powerpoint/2010/main" val="1953043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99237" y="575500"/>
            <a:ext cx="2438399" cy="39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1800">
                <a:solidFill>
                  <a:schemeClr val="bg1"/>
                </a:solidFill>
              </a:rPr>
              <a:t>OUTLIER ANALYSIS</a:t>
            </a:r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EB021B-47F2-450A-A76A-EB6D0F7AE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731" y="504617"/>
            <a:ext cx="4390980" cy="439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1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b="1"/>
              <a:t>AGENDA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5950A422-3BDF-48B5-8209-372D112AE3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248313"/>
              </p:ext>
            </p:extLst>
          </p:nvPr>
        </p:nvGraphicFramePr>
        <p:xfrm>
          <a:off x="2972275" y="716441"/>
          <a:ext cx="5689716" cy="3699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0" y="575500"/>
            <a:ext cx="2558901" cy="39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FINAL RECOMMENDATIONS</a:t>
            </a:r>
            <a:endParaRPr sz="180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2"/>
          </p:nvPr>
        </p:nvSpPr>
        <p:spPr>
          <a:xfrm>
            <a:off x="2821173" y="1048147"/>
            <a:ext cx="5918790" cy="2528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just">
              <a:lnSpc>
                <a:spcPct val="150000"/>
              </a:lnSpc>
              <a:buNone/>
            </a:pPr>
            <a:endParaRPr lang="en-US"/>
          </a:p>
          <a:p>
            <a:pPr marL="158750" indent="0" algn="just">
              <a:lnSpc>
                <a:spcPct val="114999"/>
              </a:lnSpc>
              <a:buNone/>
            </a:pPr>
            <a:r>
              <a:rPr lang="en-US" sz="1200"/>
              <a:t>    RECOMMENDATIONS</a:t>
            </a:r>
          </a:p>
          <a:p>
            <a:pPr algn="just">
              <a:lnSpc>
                <a:spcPct val="114999"/>
              </a:lnSpc>
            </a:pPr>
            <a:r>
              <a:rPr lang="en-US" sz="1200"/>
              <a:t>Age bracket – data incongruency</a:t>
            </a:r>
            <a:endParaRPr lang="en-US"/>
          </a:p>
          <a:p>
            <a:pPr algn="just">
              <a:lnSpc>
                <a:spcPct val="114999"/>
              </a:lnSpc>
            </a:pPr>
            <a:r>
              <a:rPr lang="en-US" sz="1200"/>
              <a:t>Dominant eye – more accurate results</a:t>
            </a:r>
            <a:endParaRPr lang="en-US"/>
          </a:p>
          <a:p>
            <a:pPr marL="158750" indent="0" algn="just">
              <a:lnSpc>
                <a:spcPct val="114999"/>
              </a:lnSpc>
              <a:buNone/>
            </a:pPr>
            <a:endParaRPr lang="en-US" sz="1200"/>
          </a:p>
          <a:p>
            <a:pPr marL="158750" indent="0" algn="just">
              <a:lnSpc>
                <a:spcPct val="114999"/>
              </a:lnSpc>
              <a:buNone/>
            </a:pPr>
            <a:r>
              <a:rPr lang="en-US" sz="1200"/>
              <a:t>    CONCLUSION </a:t>
            </a:r>
            <a:endParaRPr lang="en-US"/>
          </a:p>
          <a:p>
            <a:pPr algn="just">
              <a:lnSpc>
                <a:spcPct val="114999"/>
              </a:lnSpc>
            </a:pPr>
            <a:r>
              <a:rPr lang="en-US" sz="1200"/>
              <a:t>Significance of Treatment Variable </a:t>
            </a:r>
            <a:endParaRPr lang="en-US"/>
          </a:p>
          <a:p>
            <a:pPr algn="just">
              <a:lnSpc>
                <a:spcPct val="114999"/>
              </a:lnSpc>
            </a:pPr>
            <a:r>
              <a:rPr lang="en-US" sz="1200"/>
              <a:t>Risk_Category group likelihood of success </a:t>
            </a:r>
            <a:endParaRPr lang="en-US"/>
          </a:p>
          <a:p>
            <a:pPr algn="just">
              <a:lnSpc>
                <a:spcPct val="150000"/>
              </a:lnSpc>
            </a:pPr>
            <a:endParaRPr lang="en-US" sz="1200"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223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6CCE87-8B1D-4362-8C2D-F860AE9A7D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Google Shape;471;p40">
            <a:extLst>
              <a:ext uri="{FF2B5EF4-FFF2-40B4-BE49-F238E27FC236}">
                <a16:creationId xmlns:a16="http://schemas.microsoft.com/office/drawing/2014/main" id="{56016EB4-CAA9-4084-AE37-8D25E00CEC4A}"/>
              </a:ext>
            </a:extLst>
          </p:cNvPr>
          <p:cNvSpPr txBox="1">
            <a:spLocks/>
          </p:cNvSpPr>
          <p:nvPr/>
        </p:nvSpPr>
        <p:spPr>
          <a:xfrm>
            <a:off x="3518309" y="2431394"/>
            <a:ext cx="2107381" cy="50949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solidFill>
                  <a:schemeClr val="bg1"/>
                </a:solidFill>
              </a:rPr>
              <a:t>THANK YOU</a:t>
            </a:r>
          </a:p>
        </p:txBody>
      </p:sp>
      <p:grpSp>
        <p:nvGrpSpPr>
          <p:cNvPr id="4" name="Google Shape;474;p40">
            <a:extLst>
              <a:ext uri="{FF2B5EF4-FFF2-40B4-BE49-F238E27FC236}">
                <a16:creationId xmlns:a16="http://schemas.microsoft.com/office/drawing/2014/main" id="{6A4F6DC4-0018-452B-B6EA-7AE53CC96BF0}"/>
              </a:ext>
            </a:extLst>
          </p:cNvPr>
          <p:cNvGrpSpPr/>
          <p:nvPr/>
        </p:nvGrpSpPr>
        <p:grpSpPr>
          <a:xfrm>
            <a:off x="4300883" y="1719727"/>
            <a:ext cx="542234" cy="510157"/>
            <a:chOff x="5972700" y="2330200"/>
            <a:chExt cx="411625" cy="387275"/>
          </a:xfrm>
        </p:grpSpPr>
        <p:sp>
          <p:nvSpPr>
            <p:cNvPr id="5" name="Google Shape;475;p40">
              <a:extLst>
                <a:ext uri="{FF2B5EF4-FFF2-40B4-BE49-F238E27FC236}">
                  <a16:creationId xmlns:a16="http://schemas.microsoft.com/office/drawing/2014/main" id="{5B9FF368-4A0C-4DD1-A71B-9712D64EFC36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76;p40">
              <a:extLst>
                <a:ext uri="{FF2B5EF4-FFF2-40B4-BE49-F238E27FC236}">
                  <a16:creationId xmlns:a16="http://schemas.microsoft.com/office/drawing/2014/main" id="{BA3789B3-8027-458D-B841-0519E8B7F174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188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INTRODUCTION</a:t>
            </a:r>
            <a:endParaRPr sz="180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2"/>
          </p:nvPr>
        </p:nvSpPr>
        <p:spPr>
          <a:xfrm>
            <a:off x="2784302" y="890178"/>
            <a:ext cx="6043229" cy="738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just">
              <a:lnSpc>
                <a:spcPct val="150000"/>
              </a:lnSpc>
              <a:buNone/>
            </a:pPr>
            <a:r>
              <a:rPr lang="en-US" sz="1200" b="1"/>
              <a:t>Project Overview</a:t>
            </a:r>
          </a:p>
          <a:p>
            <a:pPr algn="just">
              <a:lnSpc>
                <a:spcPct val="150000"/>
              </a:lnSpc>
              <a:buFont typeface="Wingdings"/>
              <a:buChar char="§"/>
            </a:pPr>
            <a:r>
              <a:rPr lang="en-US" sz="1200"/>
              <a:t>Lasik Surgery Dataset </a:t>
            </a:r>
            <a:endParaRPr lang="en-US"/>
          </a:p>
          <a:p>
            <a:pPr algn="just">
              <a:lnSpc>
                <a:spcPct val="150000"/>
              </a:lnSpc>
              <a:buFont typeface="Wingdings"/>
              <a:buChar char="§"/>
            </a:pPr>
            <a:r>
              <a:rPr lang="en-US" sz="1200"/>
              <a:t>Survival Analysis  </a:t>
            </a:r>
          </a:p>
          <a:p>
            <a:pPr algn="just">
              <a:lnSpc>
                <a:spcPct val="150000"/>
              </a:lnSpc>
              <a:buFont typeface="Wingdings"/>
              <a:buChar char="§"/>
            </a:pPr>
            <a:r>
              <a:rPr lang="en-US" sz="1200"/>
              <a:t>Recommendations for Diabetic patients  based on the results </a:t>
            </a:r>
          </a:p>
          <a:p>
            <a:pPr marL="158750" indent="0" algn="just">
              <a:lnSpc>
                <a:spcPct val="150000"/>
              </a:lnSpc>
              <a:buNone/>
            </a:pPr>
            <a:endParaRPr lang="en-US" sz="1200"/>
          </a:p>
          <a:p>
            <a:pPr marL="158750" indent="0" algn="just">
              <a:lnSpc>
                <a:spcPct val="150000"/>
              </a:lnSpc>
              <a:buNone/>
            </a:pPr>
            <a:r>
              <a:rPr lang="en-US" sz="1200" b="1"/>
              <a:t>Objective</a:t>
            </a:r>
          </a:p>
          <a:p>
            <a:pPr algn="just">
              <a:lnSpc>
                <a:spcPct val="150000"/>
              </a:lnSpc>
              <a:buFont typeface="Wingdings"/>
              <a:buChar char="§"/>
            </a:pPr>
            <a:r>
              <a:rPr lang="en-US" sz="1200"/>
              <a:t>Determine if any input variable has significance with respect to the target variable</a:t>
            </a:r>
          </a:p>
          <a:p>
            <a:pPr algn="just">
              <a:lnSpc>
                <a:spcPct val="150000"/>
              </a:lnSpc>
              <a:buFont typeface="Wingdings"/>
              <a:buChar char="§"/>
            </a:pPr>
            <a:r>
              <a:rPr lang="en-US" sz="1200"/>
              <a:t>Look for any potential linearity and/or constant Hazard ratio to strengthen reliability of treatment/procedure</a:t>
            </a:r>
          </a:p>
          <a:p>
            <a:pPr algn="just">
              <a:lnSpc>
                <a:spcPct val="150000"/>
              </a:lnSpc>
              <a:buFont typeface="Wingdings"/>
              <a:buChar char="§"/>
            </a:pPr>
            <a:r>
              <a:rPr lang="en-US" sz="1200"/>
              <a:t>Deduct logical conclusions and provide "best practice" suggestions</a:t>
            </a:r>
          </a:p>
          <a:p>
            <a:pPr algn="just">
              <a:lnSpc>
                <a:spcPct val="150000"/>
              </a:lnSpc>
            </a:pPr>
            <a:endParaRPr lang="en-US" sz="1200"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119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142300" y="581250"/>
            <a:ext cx="2232303" cy="39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</a:t>
            </a:r>
            <a:br>
              <a:rPr lang="en" sz="1800"/>
            </a:br>
            <a:r>
              <a:rPr lang="en" sz="1800"/>
              <a:t>PRE-PROCESSING</a:t>
            </a:r>
            <a:endParaRPr sz="1800"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EA6B0E9-0516-4D82-9996-AC1CCCDFF4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375548"/>
              </p:ext>
            </p:extLst>
          </p:nvPr>
        </p:nvGraphicFramePr>
        <p:xfrm>
          <a:off x="2207560" y="866160"/>
          <a:ext cx="4013366" cy="3399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D0BAA11-2828-4F26-84C2-A6229A27353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225" b="10141"/>
          <a:stretch/>
        </p:blipFill>
        <p:spPr>
          <a:xfrm>
            <a:off x="5838155" y="2813756"/>
            <a:ext cx="3071396" cy="1212700"/>
          </a:xfrm>
          <a:prstGeom prst="rect">
            <a:avLst/>
          </a:prstGeom>
          <a:ln>
            <a:solidFill>
              <a:srgbClr val="F67031"/>
            </a:solidFill>
          </a:ln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D229496C-9CB8-4C43-92A9-420E5F672B36}"/>
              </a:ext>
            </a:extLst>
          </p:cNvPr>
          <p:cNvSpPr/>
          <p:nvPr/>
        </p:nvSpPr>
        <p:spPr>
          <a:xfrm>
            <a:off x="7364819" y="2329744"/>
            <a:ext cx="134679" cy="399279"/>
          </a:xfrm>
          <a:prstGeom prst="downArrow">
            <a:avLst/>
          </a:prstGeom>
          <a:solidFill>
            <a:srgbClr val="F67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4E19D-8E04-4825-8DB9-3FD2A61C07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8155" y="952339"/>
            <a:ext cx="3071395" cy="1184752"/>
          </a:xfrm>
          <a:prstGeom prst="rect">
            <a:avLst/>
          </a:prstGeom>
          <a:ln>
            <a:solidFill>
              <a:srgbClr val="F67031"/>
            </a:solidFill>
          </a:ln>
        </p:spPr>
      </p:pic>
    </p:spTree>
    <p:extLst>
      <p:ext uri="{BB962C8B-B14F-4D97-AF65-F5344CB8AC3E}">
        <p14:creationId xmlns:p14="http://schemas.microsoft.com/office/powerpoint/2010/main" val="26922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FC03C3-53E6-44F7-866F-DB7F94B8C95F}"/>
              </a:ext>
            </a:extLst>
          </p:cNvPr>
          <p:cNvSpPr/>
          <p:nvPr/>
        </p:nvSpPr>
        <p:spPr>
          <a:xfrm>
            <a:off x="4281377" y="318977"/>
            <a:ext cx="800986" cy="531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Google Shape;113;p17">
            <a:extLst>
              <a:ext uri="{FF2B5EF4-FFF2-40B4-BE49-F238E27FC236}">
                <a16:creationId xmlns:a16="http://schemas.microsoft.com/office/drawing/2014/main" id="{176ECD12-DD2A-4358-950D-6FDEEAF03FD5}"/>
              </a:ext>
            </a:extLst>
          </p:cNvPr>
          <p:cNvSpPr txBox="1">
            <a:spLocks/>
          </p:cNvSpPr>
          <p:nvPr/>
        </p:nvSpPr>
        <p:spPr>
          <a:xfrm>
            <a:off x="234450" y="457005"/>
            <a:ext cx="8526778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800">
                <a:solidFill>
                  <a:schemeClr val="bg1"/>
                </a:solidFill>
              </a:rPr>
              <a:t>EXPLORATORY 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8B7DF3-95A5-4B22-8449-0421388B71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33"/>
          <a:stretch/>
        </p:blipFill>
        <p:spPr>
          <a:xfrm>
            <a:off x="694655" y="1708298"/>
            <a:ext cx="2225749" cy="2785730"/>
          </a:xfrm>
          <a:prstGeom prst="rect">
            <a:avLst/>
          </a:prstGeom>
          <a:ln>
            <a:solidFill>
              <a:srgbClr val="F6703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239D5F-D9EE-47E8-AD8A-7718A61347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10" t="33068" r="43550" b="-960"/>
          <a:stretch/>
        </p:blipFill>
        <p:spPr>
          <a:xfrm>
            <a:off x="2934580" y="1708298"/>
            <a:ext cx="1197939" cy="1002324"/>
          </a:xfrm>
          <a:prstGeom prst="rect">
            <a:avLst/>
          </a:prstGeom>
          <a:ln>
            <a:solidFill>
              <a:srgbClr val="F6703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95CEDB-058E-4066-84F2-46983D04A7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15"/>
          <a:stretch/>
        </p:blipFill>
        <p:spPr>
          <a:xfrm>
            <a:off x="4961859" y="1488557"/>
            <a:ext cx="3293979" cy="3403061"/>
          </a:xfrm>
          <a:prstGeom prst="rect">
            <a:avLst/>
          </a:prstGeom>
          <a:ln>
            <a:solidFill>
              <a:srgbClr val="F6703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FC03C3-53E6-44F7-866F-DB7F94B8C95F}"/>
              </a:ext>
            </a:extLst>
          </p:cNvPr>
          <p:cNvSpPr/>
          <p:nvPr/>
        </p:nvSpPr>
        <p:spPr>
          <a:xfrm>
            <a:off x="4281377" y="318977"/>
            <a:ext cx="800986" cy="531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Google Shape;113;p17">
            <a:extLst>
              <a:ext uri="{FF2B5EF4-FFF2-40B4-BE49-F238E27FC236}">
                <a16:creationId xmlns:a16="http://schemas.microsoft.com/office/drawing/2014/main" id="{176ECD12-DD2A-4358-950D-6FDEEAF03FD5}"/>
              </a:ext>
            </a:extLst>
          </p:cNvPr>
          <p:cNvSpPr txBox="1">
            <a:spLocks/>
          </p:cNvSpPr>
          <p:nvPr/>
        </p:nvSpPr>
        <p:spPr>
          <a:xfrm>
            <a:off x="234450" y="457005"/>
            <a:ext cx="8526778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800">
                <a:solidFill>
                  <a:schemeClr val="bg1"/>
                </a:solidFill>
              </a:rPr>
              <a:t>EXPLORATORY DATA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789BFC-70E8-4C23-B860-6A606001A8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0"/>
          <a:stretch/>
        </p:blipFill>
        <p:spPr>
          <a:xfrm>
            <a:off x="767837" y="1523999"/>
            <a:ext cx="1316137" cy="3228145"/>
          </a:xfrm>
          <a:prstGeom prst="rect">
            <a:avLst/>
          </a:prstGeom>
          <a:ln>
            <a:solidFill>
              <a:srgbClr val="F6703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A3CE7C-0B24-44DC-B2E0-026926EB39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21" b="1926"/>
          <a:stretch/>
        </p:blipFill>
        <p:spPr>
          <a:xfrm>
            <a:off x="3317171" y="1523999"/>
            <a:ext cx="1424952" cy="3229622"/>
          </a:xfrm>
          <a:prstGeom prst="rect">
            <a:avLst/>
          </a:prstGeom>
          <a:ln>
            <a:solidFill>
              <a:srgbClr val="F6703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D20235-01E8-45A1-81E0-35A3FE5116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926"/>
          <a:stretch/>
        </p:blipFill>
        <p:spPr>
          <a:xfrm>
            <a:off x="5820043" y="1525246"/>
            <a:ext cx="2623458" cy="3225649"/>
          </a:xfrm>
          <a:prstGeom prst="rect">
            <a:avLst/>
          </a:prstGeom>
          <a:ln>
            <a:solidFill>
              <a:srgbClr val="F67031"/>
            </a:solidFill>
          </a:ln>
        </p:spPr>
      </p:pic>
    </p:spTree>
    <p:extLst>
      <p:ext uri="{BB962C8B-B14F-4D97-AF65-F5344CB8AC3E}">
        <p14:creationId xmlns:p14="http://schemas.microsoft.com/office/powerpoint/2010/main" val="147864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FC03C3-53E6-44F7-866F-DB7F94B8C95F}"/>
              </a:ext>
            </a:extLst>
          </p:cNvPr>
          <p:cNvSpPr/>
          <p:nvPr/>
        </p:nvSpPr>
        <p:spPr>
          <a:xfrm>
            <a:off x="4281377" y="318977"/>
            <a:ext cx="800986" cy="531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Google Shape;113;p17">
            <a:extLst>
              <a:ext uri="{FF2B5EF4-FFF2-40B4-BE49-F238E27FC236}">
                <a16:creationId xmlns:a16="http://schemas.microsoft.com/office/drawing/2014/main" id="{176ECD12-DD2A-4358-950D-6FDEEAF03FD5}"/>
              </a:ext>
            </a:extLst>
          </p:cNvPr>
          <p:cNvSpPr txBox="1">
            <a:spLocks/>
          </p:cNvSpPr>
          <p:nvPr/>
        </p:nvSpPr>
        <p:spPr>
          <a:xfrm>
            <a:off x="234450" y="457005"/>
            <a:ext cx="8526778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800">
                <a:solidFill>
                  <a:schemeClr val="bg1"/>
                </a:solidFill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7D900-DA29-4FD3-88C6-E6AA66A98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530" y="1642730"/>
            <a:ext cx="2523461" cy="2885054"/>
          </a:xfrm>
          <a:prstGeom prst="rect">
            <a:avLst/>
          </a:prstGeom>
          <a:ln>
            <a:solidFill>
              <a:srgbClr val="F6703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2DC55A-7BF3-455F-8900-19F893A0D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946" y="1642731"/>
            <a:ext cx="1662223" cy="2885054"/>
          </a:xfrm>
          <a:prstGeom prst="rect">
            <a:avLst/>
          </a:prstGeom>
          <a:ln>
            <a:solidFill>
              <a:srgbClr val="F67031"/>
            </a:solidFill>
          </a:ln>
        </p:spPr>
      </p:pic>
    </p:spTree>
    <p:extLst>
      <p:ext uri="{BB962C8B-B14F-4D97-AF65-F5344CB8AC3E}">
        <p14:creationId xmlns:p14="http://schemas.microsoft.com/office/powerpoint/2010/main" val="70543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ctrTitle"/>
          </p:nvPr>
        </p:nvSpPr>
        <p:spPr>
          <a:xfrm>
            <a:off x="0" y="284199"/>
            <a:ext cx="2565991" cy="45784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/>
              <a:t>SURVIVAL ANALYSIS</a:t>
            </a:r>
            <a:br>
              <a:rPr lang="en-IN" sz="1800" b="1"/>
            </a:br>
            <a:br>
              <a:rPr lang="en-IN" sz="1800" b="1"/>
            </a:br>
            <a:r>
              <a:rPr lang="en-IN" sz="1800" b="1"/>
              <a:t>KAPLAN - MEIER</a:t>
            </a:r>
            <a:endParaRPr sz="1000"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DDB6E-F2D6-423A-AA22-B51BB91EA7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82"/>
          <a:stretch/>
        </p:blipFill>
        <p:spPr>
          <a:xfrm>
            <a:off x="2565991" y="-49"/>
            <a:ext cx="657800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FC03C3-53E6-44F7-866F-DB7F94B8C95F}"/>
              </a:ext>
            </a:extLst>
          </p:cNvPr>
          <p:cNvSpPr/>
          <p:nvPr/>
        </p:nvSpPr>
        <p:spPr>
          <a:xfrm>
            <a:off x="4281377" y="318977"/>
            <a:ext cx="800986" cy="531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Google Shape;113;p17">
            <a:extLst>
              <a:ext uri="{FF2B5EF4-FFF2-40B4-BE49-F238E27FC236}">
                <a16:creationId xmlns:a16="http://schemas.microsoft.com/office/drawing/2014/main" id="{176ECD12-DD2A-4358-950D-6FDEEAF03FD5}"/>
              </a:ext>
            </a:extLst>
          </p:cNvPr>
          <p:cNvSpPr txBox="1">
            <a:spLocks/>
          </p:cNvSpPr>
          <p:nvPr/>
        </p:nvSpPr>
        <p:spPr>
          <a:xfrm>
            <a:off x="234450" y="457005"/>
            <a:ext cx="8526778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800">
                <a:solidFill>
                  <a:schemeClr val="bg1"/>
                </a:solidFill>
              </a:rPr>
              <a:t>SURVIVAL PLOT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21B354-990E-4D49-9AFD-62A9017CB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181" y="1317059"/>
            <a:ext cx="3826392" cy="382639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76835984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575E5F"/>
      </a:dk2>
      <a:lt2>
        <a:srgbClr val="E7E4DD"/>
      </a:lt2>
      <a:accent1>
        <a:srgbClr val="F67031"/>
      </a:accent1>
      <a:accent2>
        <a:srgbClr val="FFA400"/>
      </a:accent2>
      <a:accent3>
        <a:srgbClr val="7A7AAA"/>
      </a:accent3>
      <a:accent4>
        <a:srgbClr val="00BCD4"/>
      </a:accent4>
      <a:accent5>
        <a:srgbClr val="F2496F"/>
      </a:accent5>
      <a:accent6>
        <a:srgbClr val="A2324B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21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Ulysses template</vt:lpstr>
      <vt:lpstr>ADVANCED BUSINESS ANALYTICS  DIABETIC DATA PROJECT  GROUP 8 Chintala Kaashyap Shashwat Dubey Patrick Todjalla Rudra Sabitra Gupta Dakor Erika Ergart  </vt:lpstr>
      <vt:lpstr>AGENDA</vt:lpstr>
      <vt:lpstr>INTRODUCTION</vt:lpstr>
      <vt:lpstr>DATA  PRE-PROCESSING</vt:lpstr>
      <vt:lpstr>PowerPoint Presentation</vt:lpstr>
      <vt:lpstr>PowerPoint Presentation</vt:lpstr>
      <vt:lpstr>PowerPoint Presentation</vt:lpstr>
      <vt:lpstr>SURVIVAL ANALYSIS  KAPLAN - MEIER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OUTLIER ANALYSIS</vt:lpstr>
      <vt:lpstr>FINAL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BUSINESS ANALYTICS  GROUP 8</dc:title>
  <cp:revision>1</cp:revision>
  <dcterms:modified xsi:type="dcterms:W3CDTF">2021-03-04T14:18:11Z</dcterms:modified>
</cp:coreProperties>
</file>